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7" r:id="rId2"/>
    <p:sldId id="2536" r:id="rId3"/>
    <p:sldId id="2514" r:id="rId4"/>
    <p:sldId id="1683" r:id="rId5"/>
    <p:sldId id="1713" r:id="rId6"/>
    <p:sldId id="2733" r:id="rId7"/>
    <p:sldId id="1612" r:id="rId8"/>
    <p:sldId id="1503" r:id="rId9"/>
    <p:sldId id="1652" r:id="rId10"/>
    <p:sldId id="2655" r:id="rId11"/>
    <p:sldId id="1584" r:id="rId12"/>
    <p:sldId id="2693" r:id="rId13"/>
    <p:sldId id="2762" r:id="rId14"/>
    <p:sldId id="2760" r:id="rId15"/>
    <p:sldId id="2761" r:id="rId16"/>
    <p:sldId id="2759" r:id="rId17"/>
    <p:sldId id="1820" r:id="rId18"/>
    <p:sldId id="2763" r:id="rId19"/>
    <p:sldId id="2710" r:id="rId20"/>
    <p:sldId id="2736" r:id="rId21"/>
    <p:sldId id="2723" r:id="rId22"/>
    <p:sldId id="2705" r:id="rId23"/>
    <p:sldId id="2745" r:id="rId24"/>
    <p:sldId id="2746" r:id="rId25"/>
    <p:sldId id="2698" r:id="rId26"/>
    <p:sldId id="2737" r:id="rId27"/>
    <p:sldId id="2537" r:id="rId28"/>
    <p:sldId id="2764" r:id="rId29"/>
    <p:sldId id="2657" r:id="rId30"/>
    <p:sldId id="2765" r:id="rId31"/>
    <p:sldId id="1704" r:id="rId32"/>
    <p:sldId id="2758" r:id="rId3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15"/>
    <p:restoredTop sz="96018"/>
  </p:normalViewPr>
  <p:slideViewPr>
    <p:cSldViewPr snapToGrid="0" snapToObjects="1">
      <p:cViewPr varScale="1">
        <p:scale>
          <a:sx n="179" d="100"/>
          <a:sy n="179" d="100"/>
        </p:scale>
        <p:origin x="21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BA64C-D26A-614D-8F65-B57CD9857A53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D8D9B-3E35-204F-BEB9-131E5D019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052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99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B5DEF-E1DE-4CF4-BDB9-4877D887B54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9617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B5DEF-E1DE-4CF4-BDB9-4877D887B54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866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39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88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F349-2EBD-FF40-BC8B-101F0B42917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131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94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B5DEF-E1DE-4CF4-BDB9-4877D887B54E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60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9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44BDB-4FE2-3846-A37D-13D6097F7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475856-1521-0D4B-B50A-DC000D378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DAC11-D017-D644-97E8-237D63946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10BFC-A4F0-B646-980B-471FDDA80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83D45-1659-0D41-8F68-41DA05604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51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CEE48-2FE6-8443-8C3E-7526D55E6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727BF-D181-DA49-84D1-657F8EBD2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A83E7-34D8-4040-BBBF-1AC242FD8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FBB4-ED12-FC4F-88A4-C9239F4E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D8F2B-BC39-1A42-8215-86A705CE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71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FBFE55-A28F-2E44-969E-C50D19D2D3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E3B80-C43E-A84E-8DFE-6B338E1A5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9D48C-7DD7-F247-950C-BA99BBFAA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7A65E-873F-7A40-A27D-A8739E4E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A907D-8C85-3B4F-8D68-8C186D2B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78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83EA7-02AA-0949-A4B9-316BED92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75C71-6579-2F4D-B4A8-5E03EB3A1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BE74E-4AE5-B743-B5C5-BF5989732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B1C35-C1E4-3442-B21C-38718B1D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68EB4-9DFE-A642-847C-6F37B944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40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3182-196D-BC42-82C4-B02199234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BDCE4-861F-3444-B48F-563DB7FD2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C67FE-E8D9-4B43-9D12-37B6362D8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EE57C-E2AD-C743-8B3E-CA8650FA6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62E33-55CB-244C-88FC-31FDC523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44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5599D-E775-5542-BB95-A7E8BBF09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0E736-3050-CF4E-9B5E-CAD3DAEC0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2AF54-20E1-734F-B673-FAB48A926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0029A-F654-9F4D-A975-8A7315F2B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E640E-F87E-C942-9B15-905CDBEE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E313B-EC00-D445-A9C0-D195D0000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36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A4FCB-8DBA-804A-A143-A25DCC310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7D042-267D-5245-B1BD-D3A18F991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B4F8B4-DD28-7A49-9E7F-587D3E7FF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4F3E55-4A90-9347-869F-4B529C807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511411-F26B-1F44-90BC-42550A9D7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0EE5B0-2B30-2C43-BB71-38024D5E2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8D1F83-94E9-C346-A538-DBE755114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C9A75B-819D-9E43-9755-FAA6D8BF1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70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ACA4-29C8-2E4E-B199-E62829B50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108338-09C2-EB4B-88F8-053F8835C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DC654-C159-F84E-8F73-034EA488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395D3-B1D4-7246-A2C3-1ED08F221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3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DEFB33-64CF-FA43-91CF-C02C9624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2E67A-7BF9-4F46-BA58-ABB1EE94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6B664-DC81-0E49-926E-10C68FE06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572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8F9E-AB5A-AD48-9431-C3B278A2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F0BAD-BD1C-D34A-8A58-A7F0BB1A8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1B9C2-12D2-104A-BACE-6EC9A08BA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4BF76-6BA2-F540-9B5E-9D9D2D01B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E38E7-666D-3841-B785-E9B780C8C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32165-2E16-904A-A88D-96E0D4263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07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E1A4-782D-3F4C-871E-5D48C91C0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54D8FD-2474-634B-9C3E-CAEE7D957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5B8BFA-4E95-654C-BEFC-EEDD8118B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3B1AC-6191-1441-BC35-A91C1D31D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B6DE1-14D3-E440-BD43-83243ECCB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CCFA-B919-B84F-AE8B-FA22E592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61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0E12EC-3C4F-B143-B726-65DB04ED4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8E118-4011-7347-A87F-43C737E3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AA803-4FA8-E64B-8E6E-C5B74F7A2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9BCE8-5A9C-3945-B08C-188132EA6E23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18ED2-AAA8-C643-8C13-7B471830C3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F7816-E7C9-BD45-890F-A4E7C7939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32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2.jpeg"/><Relationship Id="rId7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3.tiff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emf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1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2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3.png"/><Relationship Id="rId7" Type="http://schemas.openxmlformats.org/officeDocument/2006/relationships/image" Target="../media/image7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3.png"/><Relationship Id="rId7" Type="http://schemas.openxmlformats.org/officeDocument/2006/relationships/image" Target="../media/image7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jpg"/><Relationship Id="rId4" Type="http://schemas.openxmlformats.org/officeDocument/2006/relationships/image" Target="../media/image4.emf"/><Relationship Id="rId9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g"/><Relationship Id="rId5" Type="http://schemas.openxmlformats.org/officeDocument/2006/relationships/image" Target="../media/image4.emf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4.emf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3.pn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30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(null)"/><Relationship Id="rId5" Type="http://schemas.openxmlformats.org/officeDocument/2006/relationships/image" Target="../media/image28.(null)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png"/><Relationship Id="rId7" Type="http://schemas.openxmlformats.org/officeDocument/2006/relationships/image" Target="../media/image36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(null)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39.emf"/><Relationship Id="rId7" Type="http://schemas.openxmlformats.org/officeDocument/2006/relationships/image" Target="../media/image3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27.png"/><Relationship Id="rId7" Type="http://schemas.openxmlformats.org/officeDocument/2006/relationships/image" Target="../media/image46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3.tif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524000" y="857251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2100" b="1" dirty="0">
              <a:latin typeface="Avenir Book"/>
              <a:cs typeface="Avenir Book"/>
            </a:endParaRPr>
          </a:p>
          <a:p>
            <a:pPr algn="ctr"/>
            <a:r>
              <a:rPr lang="en-US" sz="2100" dirty="0">
                <a:latin typeface="Avenir Book"/>
                <a:cs typeface="Avenir Book"/>
              </a:rPr>
              <a:t>Multi-Blade detector status </a:t>
            </a:r>
          </a:p>
          <a:p>
            <a:pPr algn="ctr"/>
            <a:endParaRPr lang="en-US" sz="2100" dirty="0"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1200" dirty="0">
                <a:latin typeface="Avenir Book"/>
                <a:cs typeface="Avenir Book"/>
              </a:rPr>
              <a:t>Francesco </a:t>
            </a:r>
            <a:r>
              <a:rPr lang="en-US" sz="1200" dirty="0" err="1">
                <a:latin typeface="Avenir Book"/>
                <a:cs typeface="Avenir Book"/>
              </a:rPr>
              <a:t>Piscitelli</a:t>
            </a:r>
            <a:endParaRPr lang="en-US" sz="1200" dirty="0"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05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>
                <a:solidFill>
                  <a:srgbClr val="000000"/>
                </a:solidFill>
                <a:latin typeface="Avenir Book"/>
                <a:cs typeface="Avenir Book"/>
              </a:rPr>
              <a:t>2022/05/03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938" y="1008855"/>
            <a:ext cx="1137959" cy="612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180" y="940468"/>
            <a:ext cx="822768" cy="725399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693513" y="5234565"/>
            <a:ext cx="8804974" cy="1304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93513" y="1772779"/>
            <a:ext cx="8804974" cy="1304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048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44B616-75AA-F24B-B2B1-DAFBBA035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0138" y="1711194"/>
            <a:ext cx="5462081" cy="40965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DB6DDA-7B6E-054A-A1EB-34916753A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366" y="807395"/>
            <a:ext cx="4721157" cy="354086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FF27D3D-759F-554F-99D5-BECAF67E4B6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4CB3452-C41F-2347-A7C2-10E3963544FD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45" name="Picture 44" descr="Screen Shot 2014-10-14 at 09.12.54.png">
              <a:extLst>
                <a:ext uri="{FF2B5EF4-FFF2-40B4-BE49-F238E27FC236}">
                  <a16:creationId xmlns:a16="http://schemas.microsoft.com/office/drawing/2014/main" id="{944551E4-6BAE-7E44-A534-AA9C3DC22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46" name="Picture 45" descr="Screen Shot 2014-10-14 at 09.12.54.png">
              <a:extLst>
                <a:ext uri="{FF2B5EF4-FFF2-40B4-BE49-F238E27FC236}">
                  <a16:creationId xmlns:a16="http://schemas.microsoft.com/office/drawing/2014/main" id="{2425576D-7623-E445-9883-1163DBA7B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3BD8422-4D7E-E54B-B90B-F994387053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C76F150-B41F-E04E-956C-C752A30FD9C8}"/>
              </a:ext>
            </a:extLst>
          </p:cNvPr>
          <p:cNvSpPr/>
          <p:nvPr/>
        </p:nvSpPr>
        <p:spPr>
          <a:xfrm>
            <a:off x="1290767" y="24993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/>
              <a:t> Tower</a:t>
            </a:r>
          </a:p>
        </p:txBody>
      </p:sp>
      <p:sp>
        <p:nvSpPr>
          <p:cNvPr id="51" name="Rectangle 83">
            <a:extLst>
              <a:ext uri="{FF2B5EF4-FFF2-40B4-BE49-F238E27FC236}">
                <a16:creationId xmlns:a16="http://schemas.microsoft.com/office/drawing/2014/main" id="{964231BA-4854-7040-968D-171B80372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1016" y="4444060"/>
            <a:ext cx="41339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venir Book"/>
                <a:cs typeface="Avenir Book"/>
              </a:rPr>
              <a:t>MB18 prototype operational during entire 2021 for operations and commissioning.</a:t>
            </a:r>
          </a:p>
          <a:p>
            <a:endParaRPr lang="en-US" sz="1600" b="1" dirty="0">
              <a:solidFill>
                <a:srgbClr val="FF0000"/>
              </a:solidFill>
              <a:latin typeface="Avenir Book"/>
              <a:cs typeface="Avenir Book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Avenir Book"/>
                <a:cs typeface="Avenir Book"/>
              </a:rPr>
              <a:t>AMOR decided to have a permanent Multi-Blade detector for the instrument. 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2DE9680-5819-7642-9DFF-1F9089336D70}"/>
              </a:ext>
            </a:extLst>
          </p:cNvPr>
          <p:cNvCxnSpPr>
            <a:cxnSpLocks/>
          </p:cNvCxnSpPr>
          <p:nvPr/>
        </p:nvCxnSpPr>
        <p:spPr>
          <a:xfrm>
            <a:off x="7025499" y="711598"/>
            <a:ext cx="0" cy="7035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83">
            <a:extLst>
              <a:ext uri="{FF2B5EF4-FFF2-40B4-BE49-F238E27FC236}">
                <a16:creationId xmlns:a16="http://schemas.microsoft.com/office/drawing/2014/main" id="{68B4B6C0-DB07-2E48-BDF9-A9177C81E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103" y="5183029"/>
            <a:ext cx="14427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Avenir Book"/>
                <a:cs typeface="Avenir Book"/>
              </a:rPr>
              <a:t>MB18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51A82F6-9C6D-3B4F-9E09-8C96B33A78D2}"/>
              </a:ext>
            </a:extLst>
          </p:cNvPr>
          <p:cNvCxnSpPr>
            <a:cxnSpLocks/>
          </p:cNvCxnSpPr>
          <p:nvPr/>
        </p:nvCxnSpPr>
        <p:spPr>
          <a:xfrm flipH="1" flipV="1">
            <a:off x="2373086" y="4245429"/>
            <a:ext cx="3143612" cy="10905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011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F900B24-569D-ED4A-96A4-C47F8CC1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583" y="1171978"/>
            <a:ext cx="5866326" cy="4671869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F730DCE-E512-B04F-8BED-9EAD5DC903FF}"/>
              </a:ext>
            </a:extLst>
          </p:cNvPr>
          <p:cNvCxnSpPr>
            <a:cxnSpLocks/>
          </p:cNvCxnSpPr>
          <p:nvPr/>
        </p:nvCxnSpPr>
        <p:spPr>
          <a:xfrm>
            <a:off x="5056640" y="5506781"/>
            <a:ext cx="4147528" cy="33706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B562F960-D53D-EB46-9565-9DDC820A716D}"/>
              </a:ext>
            </a:extLst>
          </p:cNvPr>
          <p:cNvSpPr/>
          <p:nvPr/>
        </p:nvSpPr>
        <p:spPr>
          <a:xfrm>
            <a:off x="6454714" y="5843847"/>
            <a:ext cx="91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532mm</a:t>
            </a:r>
            <a:endParaRPr lang="en-GB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F107226-3EAC-8444-9A65-6EAC9708DAF4}"/>
              </a:ext>
            </a:extLst>
          </p:cNvPr>
          <p:cNvCxnSpPr>
            <a:cxnSpLocks/>
          </p:cNvCxnSpPr>
          <p:nvPr/>
        </p:nvCxnSpPr>
        <p:spPr>
          <a:xfrm flipV="1">
            <a:off x="9343243" y="5234247"/>
            <a:ext cx="948586" cy="6096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84C4D87E-9F32-DD42-B6C0-85593809357E}"/>
              </a:ext>
            </a:extLst>
          </p:cNvPr>
          <p:cNvSpPr/>
          <p:nvPr/>
        </p:nvSpPr>
        <p:spPr>
          <a:xfrm>
            <a:off x="9554645" y="5843847"/>
            <a:ext cx="2133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330mm 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27D007D-3F0C-904F-A51E-6DB461AB33E6}"/>
              </a:ext>
            </a:extLst>
          </p:cNvPr>
          <p:cNvCxnSpPr>
            <a:cxnSpLocks/>
          </p:cNvCxnSpPr>
          <p:nvPr/>
        </p:nvCxnSpPr>
        <p:spPr>
          <a:xfrm flipH="1" flipV="1">
            <a:off x="10132953" y="2546465"/>
            <a:ext cx="1" cy="267164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9D84B7F5-5A76-094D-BC43-D5BA12AD4114}"/>
              </a:ext>
            </a:extLst>
          </p:cNvPr>
          <p:cNvSpPr/>
          <p:nvPr/>
        </p:nvSpPr>
        <p:spPr>
          <a:xfrm>
            <a:off x="10126777" y="3485181"/>
            <a:ext cx="2133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~340mm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74722A5-E36A-1940-9B3B-C39672D93470}"/>
              </a:ext>
            </a:extLst>
          </p:cNvPr>
          <p:cNvSpPr/>
          <p:nvPr/>
        </p:nvSpPr>
        <p:spPr>
          <a:xfrm>
            <a:off x="4323079" y="547028"/>
            <a:ext cx="59687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/>
              <a:t>This is the front end electronics, there is a box with fans to encapsulate them  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A28763-A8F6-8848-B1AB-74306A2A56FD}"/>
              </a:ext>
            </a:extLst>
          </p:cNvPr>
          <p:cNvCxnSpPr>
            <a:cxnSpLocks/>
          </p:cNvCxnSpPr>
          <p:nvPr/>
        </p:nvCxnSpPr>
        <p:spPr>
          <a:xfrm flipH="1">
            <a:off x="3820497" y="4346629"/>
            <a:ext cx="3231303" cy="99213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9D49C42C-1DF9-534A-A40F-5900D7079572}"/>
              </a:ext>
            </a:extLst>
          </p:cNvPr>
          <p:cNvSpPr/>
          <p:nvPr/>
        </p:nvSpPr>
        <p:spPr>
          <a:xfrm>
            <a:off x="2768124" y="5053441"/>
            <a:ext cx="8072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neutrons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89A723-EA55-0E41-B331-32C887F17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48" y="1046510"/>
            <a:ext cx="3951514" cy="309154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E271860-703D-354C-9FF1-5B1B4FB1F82F}"/>
              </a:ext>
            </a:extLst>
          </p:cNvPr>
          <p:cNvSpPr/>
          <p:nvPr/>
        </p:nvSpPr>
        <p:spPr>
          <a:xfrm>
            <a:off x="24836" y="21978"/>
            <a:ext cx="69846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>
                <a:solidFill>
                  <a:srgbClr val="FF0000"/>
                </a:solidFill>
              </a:rPr>
              <a:t>14 UNIT DETECTOR FOR AMOR, FINAL DETECTOR FOR THE INTRUMENT,</a:t>
            </a:r>
          </a:p>
          <a:p>
            <a:r>
              <a:rPr lang="en-GB" b="1" u="sng" dirty="0">
                <a:solidFill>
                  <a:srgbClr val="FF0000"/>
                </a:solidFill>
              </a:rPr>
              <a:t>SAME UNITS AS ESTIA AND FREIA, SAME ELECTRONICS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D1B30D-0AED-954D-8387-9ECC7BE4EFE9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27C0284-826A-DF4D-B846-34093E53F3A4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3" name="Picture 22" descr="Screen Shot 2014-10-14 at 09.12.54.png">
              <a:extLst>
                <a:ext uri="{FF2B5EF4-FFF2-40B4-BE49-F238E27FC236}">
                  <a16:creationId xmlns:a16="http://schemas.microsoft.com/office/drawing/2014/main" id="{33F07F37-68D0-8442-ACF5-9403BFF3F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4" name="Picture 23" descr="Screen Shot 2014-10-14 at 09.12.54.png">
              <a:extLst>
                <a:ext uri="{FF2B5EF4-FFF2-40B4-BE49-F238E27FC236}">
                  <a16:creationId xmlns:a16="http://schemas.microsoft.com/office/drawing/2014/main" id="{4998BB32-5463-F049-85B8-35DA43440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FFE3E67-5E60-374B-B77D-86433192680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0CF0FE-5B89-C144-B81C-671B5595E4F7}"/>
              </a:ext>
            </a:extLst>
          </p:cNvPr>
          <p:cNvCxnSpPr>
            <a:cxnSpLocks/>
          </p:cNvCxnSpPr>
          <p:nvPr/>
        </p:nvCxnSpPr>
        <p:spPr>
          <a:xfrm flipH="1">
            <a:off x="3309257" y="2365429"/>
            <a:ext cx="327640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E056AF0-084D-6243-BC55-7A33FAE51E0C}"/>
              </a:ext>
            </a:extLst>
          </p:cNvPr>
          <p:cNvCxnSpPr>
            <a:cxnSpLocks/>
          </p:cNvCxnSpPr>
          <p:nvPr/>
        </p:nvCxnSpPr>
        <p:spPr>
          <a:xfrm flipH="1" flipV="1">
            <a:off x="5436148" y="802646"/>
            <a:ext cx="1149512" cy="119345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8AC362B-9535-9546-9357-C8E72BD340F2}"/>
              </a:ext>
            </a:extLst>
          </p:cNvPr>
          <p:cNvSpPr/>
          <p:nvPr/>
        </p:nvSpPr>
        <p:spPr>
          <a:xfrm>
            <a:off x="7130404" y="3308712"/>
            <a:ext cx="916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BLADES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FCB4DF-5C51-9348-9659-5117618A4619}"/>
              </a:ext>
            </a:extLst>
          </p:cNvPr>
          <p:cNvSpPr/>
          <p:nvPr/>
        </p:nvSpPr>
        <p:spPr>
          <a:xfrm>
            <a:off x="256522" y="4279234"/>
            <a:ext cx="2252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>
                <a:solidFill>
                  <a:srgbClr val="FF0000"/>
                </a:solidFill>
              </a:rPr>
              <a:t>Installation Dec 2021</a:t>
            </a:r>
          </a:p>
        </p:txBody>
      </p:sp>
    </p:spTree>
    <p:extLst>
      <p:ext uri="{BB962C8B-B14F-4D97-AF65-F5344CB8AC3E}">
        <p14:creationId xmlns:p14="http://schemas.microsoft.com/office/powerpoint/2010/main" val="2787878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87BA41-0249-7549-BC14-3A1E99C97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41204" y="1518513"/>
            <a:ext cx="4792901" cy="3594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238119-229E-E348-8FD3-9B8ECFE22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67700" y="1525248"/>
            <a:ext cx="4846782" cy="3635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694BF5-29DE-834C-A9B7-294F26C0C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09223" y="1539779"/>
            <a:ext cx="4963010" cy="37222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2F139B-E2FE-2E43-836B-FA462500AF79}"/>
              </a:ext>
            </a:extLst>
          </p:cNvPr>
          <p:cNvSpPr txBox="1"/>
          <p:nvPr/>
        </p:nvSpPr>
        <p:spPr>
          <a:xfrm>
            <a:off x="536768" y="5672988"/>
            <a:ext cx="32369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Roman" panose="02000503020000020003" pitchFamily="2" charset="0"/>
              </a:rPr>
              <a:t>14-unit detector for AMOR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666666"/>
                </a:solidFill>
                <a:latin typeface="Avenir Roman" panose="02000503020000020003" pitchFamily="2" charset="0"/>
              </a:rPr>
              <a:t>(active area 260x140mm</a:t>
            </a:r>
            <a:r>
              <a:rPr lang="en-US" sz="1400" baseline="30000" dirty="0">
                <a:solidFill>
                  <a:srgbClr val="666666"/>
                </a:solidFill>
                <a:latin typeface="Avenir Roman" panose="02000503020000020003" pitchFamily="2" charset="0"/>
              </a:rPr>
              <a:t>2</a:t>
            </a:r>
            <a:r>
              <a:rPr lang="en-US" sz="1400" dirty="0">
                <a:solidFill>
                  <a:srgbClr val="666666"/>
                </a:solidFill>
                <a:latin typeface="Avenir Roman" panose="02000503020000020003" pitchFamily="2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Roman" panose="02000503020000020003" pitchFamily="2" charset="0"/>
              </a:rPr>
              <a:t>Same units as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Roman" panose="02000503020000020003" pitchFamily="2" charset="0"/>
              </a:rPr>
              <a:t>Estia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Roman" panose="02000503020000020003" pitchFamily="2" charset="0"/>
              </a:rPr>
              <a:t> and FREIA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7FFCC7-BC77-7F41-BC7B-27815B44965F}"/>
              </a:ext>
            </a:extLst>
          </p:cNvPr>
          <p:cNvSpPr txBox="1"/>
          <p:nvPr/>
        </p:nvSpPr>
        <p:spPr>
          <a:xfrm>
            <a:off x="8472250" y="5882413"/>
            <a:ext cx="3236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Roman" panose="02000503020000020003" pitchFamily="2" charset="0"/>
              </a:rPr>
              <a:t>Multi-Blade @AMOR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 Roman" panose="02000503020000020003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DB7F96-E3D1-1B4A-B0AB-85EFA06C5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43014" cy="565634"/>
          </a:xfrm>
          <a:prstGeom prst="rect">
            <a:avLst/>
          </a:prstGeom>
        </p:spPr>
      </p:pic>
      <p:sp>
        <p:nvSpPr>
          <p:cNvPr id="15" name="Rectangle 83">
            <a:extLst>
              <a:ext uri="{FF2B5EF4-FFF2-40B4-BE49-F238E27FC236}">
                <a16:creationId xmlns:a16="http://schemas.microsoft.com/office/drawing/2014/main" id="{3EAB6D36-87B9-D342-9BC3-7D728F99D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5865" y="165568"/>
            <a:ext cx="58139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AMOR reflectometer @ PSI</a:t>
            </a:r>
          </a:p>
          <a:p>
            <a:pPr algn="ctr"/>
            <a:r>
              <a:rPr lang="en-US" sz="1600" dirty="0">
                <a:latin typeface="Avenir Book"/>
                <a:cs typeface="Avenir Book"/>
              </a:rPr>
              <a:t>It’s conceptually identical to </a:t>
            </a:r>
            <a:r>
              <a:rPr lang="en-US" sz="1600" dirty="0" err="1">
                <a:latin typeface="Avenir Book"/>
                <a:cs typeface="Avenir Book"/>
              </a:rPr>
              <a:t>Estia</a:t>
            </a:r>
            <a:r>
              <a:rPr lang="en-US" sz="1600" dirty="0">
                <a:latin typeface="Avenir Book"/>
                <a:cs typeface="Avenir Book"/>
              </a:rPr>
              <a:t> 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C63DE0-8A81-5348-A8C3-C2CC241A0313}"/>
              </a:ext>
            </a:extLst>
          </p:cNvPr>
          <p:cNvCxnSpPr>
            <a:cxnSpLocks/>
          </p:cNvCxnSpPr>
          <p:nvPr/>
        </p:nvCxnSpPr>
        <p:spPr>
          <a:xfrm>
            <a:off x="10761402" y="3171653"/>
            <a:ext cx="1190455" cy="826769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FD46AC-0548-A343-B0D8-1F2689344B90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3B49A5-8768-EF41-B878-750925CF8699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7" name="Picture 16" descr="Screen Shot 2014-10-14 at 09.12.54.png">
              <a:extLst>
                <a:ext uri="{FF2B5EF4-FFF2-40B4-BE49-F238E27FC236}">
                  <a16:creationId xmlns:a16="http://schemas.microsoft.com/office/drawing/2014/main" id="{7F0B4A3B-871D-5F43-A902-C7373445C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8" name="Picture 17" descr="Screen Shot 2014-10-14 at 09.12.54.png">
              <a:extLst>
                <a:ext uri="{FF2B5EF4-FFF2-40B4-BE49-F238E27FC236}">
                  <a16:creationId xmlns:a16="http://schemas.microsoft.com/office/drawing/2014/main" id="{9815DBAD-6167-944A-8F0B-EBFFEFD9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2E5440D-7E2B-9B41-8D89-322C44BE94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90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roup 313">
            <a:extLst>
              <a:ext uri="{FF2B5EF4-FFF2-40B4-BE49-F238E27FC236}">
                <a16:creationId xmlns:a16="http://schemas.microsoft.com/office/drawing/2014/main" id="{26340164-77EC-FD41-BE49-D8DA7377BFF4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8080BB39-EE6C-BB47-AFBD-05969443FD03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17" name="Picture 316" descr="Screen Shot 2014-10-14 at 09.12.54.png">
              <a:extLst>
                <a:ext uri="{FF2B5EF4-FFF2-40B4-BE49-F238E27FC236}">
                  <a16:creationId xmlns:a16="http://schemas.microsoft.com/office/drawing/2014/main" id="{3946D1E2-61AF-6047-A30F-730941E1C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18" name="Picture 317" descr="Screen Shot 2014-10-14 at 09.12.54.png">
              <a:extLst>
                <a:ext uri="{FF2B5EF4-FFF2-40B4-BE49-F238E27FC236}">
                  <a16:creationId xmlns:a16="http://schemas.microsoft.com/office/drawing/2014/main" id="{0A5DFF55-E493-DC43-98DF-5602D7729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67FA726-3C96-6248-91D3-B2676142772E}"/>
              </a:ext>
            </a:extLst>
          </p:cNvPr>
          <p:cNvSpPr/>
          <p:nvPr/>
        </p:nvSpPr>
        <p:spPr>
          <a:xfrm>
            <a:off x="1254369" y="1568403"/>
            <a:ext cx="1042181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AU" sz="1400" dirty="0">
              <a:solidFill>
                <a:srgbClr val="000000"/>
              </a:solidFill>
              <a:latin typeface="Avenir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Mechanics, problem with the manufacture of the Titanium blades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The plan is to buy all the blades for all detectors at once not to end up in manufacturing issues later on 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We are working on this to solve the issue and there are currently 3 paths actively moving forward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One option is to change from Titanium to Stainless Steel, it has been tested and no issues on neutronic side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After this is solved the mechanics can be ordered for all instruments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64666C-3EAE-FB4D-9CA0-175BF8C58C0F}"/>
              </a:ext>
            </a:extLst>
          </p:cNvPr>
          <p:cNvSpPr/>
          <p:nvPr/>
        </p:nvSpPr>
        <p:spPr>
          <a:xfrm>
            <a:off x="218430" y="251648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Mechanics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8665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A0DED1-5482-874D-AA3C-54B666C53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1" y="258569"/>
            <a:ext cx="10893525" cy="61409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BA8397-CEA1-6D4E-AF94-94CE3050D34C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11F898-FCF2-5A49-A278-08D84BF24D57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6" name="Picture 5" descr="Screen Shot 2014-10-14 at 09.12.54.png">
              <a:extLst>
                <a:ext uri="{FF2B5EF4-FFF2-40B4-BE49-F238E27FC236}">
                  <a16:creationId xmlns:a16="http://schemas.microsoft.com/office/drawing/2014/main" id="{0C614CB3-8B24-AE4A-B81A-9B56AAD8C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" name="Picture 6" descr="Screen Shot 2014-10-14 at 09.12.54.png">
              <a:extLst>
                <a:ext uri="{FF2B5EF4-FFF2-40B4-BE49-F238E27FC236}">
                  <a16:creationId xmlns:a16="http://schemas.microsoft.com/office/drawing/2014/main" id="{D9C61CF0-AE00-9747-9CE9-9B86AD335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E063521-55D7-8F42-ACB9-685128D88B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50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9BA8397-CEA1-6D4E-AF94-94CE3050D34C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11F898-FCF2-5A49-A278-08D84BF24D57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6" name="Picture 5" descr="Screen Shot 2014-10-14 at 09.12.54.png">
              <a:extLst>
                <a:ext uri="{FF2B5EF4-FFF2-40B4-BE49-F238E27FC236}">
                  <a16:creationId xmlns:a16="http://schemas.microsoft.com/office/drawing/2014/main" id="{0C614CB3-8B24-AE4A-B81A-9B56AAD8C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" name="Picture 6" descr="Screen Shot 2014-10-14 at 09.12.54.png">
              <a:extLst>
                <a:ext uri="{FF2B5EF4-FFF2-40B4-BE49-F238E27FC236}">
                  <a16:creationId xmlns:a16="http://schemas.microsoft.com/office/drawing/2014/main" id="{D9C61CF0-AE00-9747-9CE9-9B86AD335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E063521-55D7-8F42-ACB9-685128D88B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921B66-60B0-244D-A63F-4A86C6A17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34" y="110431"/>
            <a:ext cx="10779506" cy="61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20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9BA8397-CEA1-6D4E-AF94-94CE3050D34C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11F898-FCF2-5A49-A278-08D84BF24D57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6" name="Picture 5" descr="Screen Shot 2014-10-14 at 09.12.54.png">
              <a:extLst>
                <a:ext uri="{FF2B5EF4-FFF2-40B4-BE49-F238E27FC236}">
                  <a16:creationId xmlns:a16="http://schemas.microsoft.com/office/drawing/2014/main" id="{0C614CB3-8B24-AE4A-B81A-9B56AAD8C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" name="Picture 6" descr="Screen Shot 2014-10-14 at 09.12.54.png">
              <a:extLst>
                <a:ext uri="{FF2B5EF4-FFF2-40B4-BE49-F238E27FC236}">
                  <a16:creationId xmlns:a16="http://schemas.microsoft.com/office/drawing/2014/main" id="{D9C61CF0-AE00-9747-9CE9-9B86AD335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E063521-55D7-8F42-ACB9-685128D88B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5C9F85-1958-024A-B26C-DB5CB71067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37" t="10768" r="29875" b="13742"/>
          <a:stretch/>
        </p:blipFill>
        <p:spPr>
          <a:xfrm rot="5400000">
            <a:off x="1134024" y="-741667"/>
            <a:ext cx="5951177" cy="791173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4D1B8D-B50F-DE4B-8E2C-6313A6F931D5}"/>
              </a:ext>
            </a:extLst>
          </p:cNvPr>
          <p:cNvCxnSpPr>
            <a:cxnSpLocks/>
          </p:cNvCxnSpPr>
          <p:nvPr/>
        </p:nvCxnSpPr>
        <p:spPr>
          <a:xfrm>
            <a:off x="3136860" y="1465385"/>
            <a:ext cx="159199" cy="793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7E4E4D-36BB-954B-9018-D825C25EFD8A}"/>
              </a:ext>
            </a:extLst>
          </p:cNvPr>
          <p:cNvCxnSpPr>
            <a:cxnSpLocks/>
          </p:cNvCxnSpPr>
          <p:nvPr/>
        </p:nvCxnSpPr>
        <p:spPr>
          <a:xfrm>
            <a:off x="3441660" y="1465385"/>
            <a:ext cx="159199" cy="793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CB5F07-1AF8-0747-888F-A5C1A843BBED}"/>
              </a:ext>
            </a:extLst>
          </p:cNvPr>
          <p:cNvCxnSpPr>
            <a:cxnSpLocks/>
          </p:cNvCxnSpPr>
          <p:nvPr/>
        </p:nvCxnSpPr>
        <p:spPr>
          <a:xfrm>
            <a:off x="3925315" y="1465385"/>
            <a:ext cx="159199" cy="793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841935-314F-0D49-8B22-CFF5C6E75BE3}"/>
              </a:ext>
            </a:extLst>
          </p:cNvPr>
          <p:cNvCxnSpPr>
            <a:cxnSpLocks/>
          </p:cNvCxnSpPr>
          <p:nvPr/>
        </p:nvCxnSpPr>
        <p:spPr>
          <a:xfrm>
            <a:off x="4407519" y="1465385"/>
            <a:ext cx="159199" cy="793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C7CD484-D128-BB4C-A9FC-9D32D675F070}"/>
              </a:ext>
            </a:extLst>
          </p:cNvPr>
          <p:cNvSpPr/>
          <p:nvPr/>
        </p:nvSpPr>
        <p:spPr>
          <a:xfrm>
            <a:off x="4711419" y="5798147"/>
            <a:ext cx="3120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>
                <a:solidFill>
                  <a:srgbClr val="FF0000"/>
                </a:solidFill>
              </a:rPr>
              <a:t>14 UNIT DETECTOR FOR AMOR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900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CA2D4D3-7190-B44B-A10A-156AB10B9F2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30A34-12A3-3B4E-BB8C-43680DFFB560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>
              <a:extLst>
                <a:ext uri="{FF2B5EF4-FFF2-40B4-BE49-F238E27FC236}">
                  <a16:creationId xmlns:a16="http://schemas.microsoft.com/office/drawing/2014/main" id="{DBB43B8D-5260-A342-9755-30C7A52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3" name="Picture 12" descr="Screen Shot 2014-10-14 at 09.12.54.png">
              <a:extLst>
                <a:ext uri="{FF2B5EF4-FFF2-40B4-BE49-F238E27FC236}">
                  <a16:creationId xmlns:a16="http://schemas.microsoft.com/office/drawing/2014/main" id="{6E4D3ACE-D39D-354A-9E52-286DCF84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F457E9-230C-E546-84A9-C660409BBA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6D3E00FA-180F-0440-94B3-F54C933B89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2" b="-5149"/>
          <a:stretch/>
        </p:blipFill>
        <p:spPr>
          <a:xfrm rot="10800000">
            <a:off x="7399176" y="1626224"/>
            <a:ext cx="4126861" cy="1739469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5A5698B8-7F26-BF43-9DB7-2466904C12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20981" y="1678609"/>
            <a:ext cx="6440021" cy="28808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986A90-42A8-224A-A68D-734D1972AD51}"/>
              </a:ext>
            </a:extLst>
          </p:cNvPr>
          <p:cNvSpPr/>
          <p:nvPr/>
        </p:nvSpPr>
        <p:spPr>
          <a:xfrm>
            <a:off x="1184030" y="31851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One option is to change from Titanium to Stainless Steel, it has been tested and no issues on neutronic side</a:t>
            </a:r>
          </a:p>
        </p:txBody>
      </p:sp>
    </p:spTree>
    <p:extLst>
      <p:ext uri="{BB962C8B-B14F-4D97-AF65-F5344CB8AC3E}">
        <p14:creationId xmlns:p14="http://schemas.microsoft.com/office/powerpoint/2010/main" val="2482024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roup 313">
            <a:extLst>
              <a:ext uri="{FF2B5EF4-FFF2-40B4-BE49-F238E27FC236}">
                <a16:creationId xmlns:a16="http://schemas.microsoft.com/office/drawing/2014/main" id="{26340164-77EC-FD41-BE49-D8DA7377BFF4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8080BB39-EE6C-BB47-AFBD-05969443FD03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17" name="Picture 316" descr="Screen Shot 2014-10-14 at 09.12.54.png">
              <a:extLst>
                <a:ext uri="{FF2B5EF4-FFF2-40B4-BE49-F238E27FC236}">
                  <a16:creationId xmlns:a16="http://schemas.microsoft.com/office/drawing/2014/main" id="{3946D1E2-61AF-6047-A30F-730941E1C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18" name="Picture 317" descr="Screen Shot 2014-10-14 at 09.12.54.png">
              <a:extLst>
                <a:ext uri="{FF2B5EF4-FFF2-40B4-BE49-F238E27FC236}">
                  <a16:creationId xmlns:a16="http://schemas.microsoft.com/office/drawing/2014/main" id="{0A5DFF55-E493-DC43-98DF-5602D7729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964666C-3EAE-FB4D-9CA0-175BF8C58C0F}"/>
              </a:ext>
            </a:extLst>
          </p:cNvPr>
          <p:cNvSpPr/>
          <p:nvPr/>
        </p:nvSpPr>
        <p:spPr>
          <a:xfrm>
            <a:off x="218430" y="251648"/>
            <a:ext cx="1369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Electronics 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F5BF2A-7A9B-204F-A3CF-59843F5C7E8C}"/>
              </a:ext>
            </a:extLst>
          </p:cNvPr>
          <p:cNvSpPr/>
          <p:nvPr/>
        </p:nvSpPr>
        <p:spPr>
          <a:xfrm>
            <a:off x="903393" y="1221939"/>
            <a:ext cx="99052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December 2021, MB AMOR installed with final VMM electronics showed some stability issues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Electronics: the VMM review (25</a:t>
            </a:r>
            <a:r>
              <a:rPr lang="en-AU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th</a:t>
            </a: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March 2022) pointed out some issues in the way we connect the VMM electronics on the detector -&gt; problems identified and working on the solutions 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MB AMOR will be operational on AMOR (PSI) from 9</a:t>
            </a:r>
            <a:r>
              <a:rPr lang="en-AU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th</a:t>
            </a: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of May 2022 using the old CAEN electronics -&gt; any solution about the blades and the electronics with VMMs will be fitted at a later stage once ready. </a:t>
            </a:r>
          </a:p>
        </p:txBody>
      </p:sp>
    </p:spTree>
    <p:extLst>
      <p:ext uri="{BB962C8B-B14F-4D97-AF65-F5344CB8AC3E}">
        <p14:creationId xmlns:p14="http://schemas.microsoft.com/office/powerpoint/2010/main" val="127540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3">
            <a:extLst>
              <a:ext uri="{FF2B5EF4-FFF2-40B4-BE49-F238E27FC236}">
                <a16:creationId xmlns:a16="http://schemas.microsoft.com/office/drawing/2014/main" id="{5E712701-738A-394D-86EB-E0CB8BD0D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99" y="791318"/>
            <a:ext cx="1009425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venir Book"/>
                <a:cs typeface="Avenir Book"/>
              </a:rPr>
              <a:t>Multi-Blade detector is compatible with both VMM electronics and CAEN test electronics :</a:t>
            </a:r>
          </a:p>
          <a:p>
            <a:endParaRPr lang="en-US" sz="1600" b="1" dirty="0">
              <a:latin typeface="Avenir Book"/>
              <a:cs typeface="Avenir Book"/>
            </a:endParaRPr>
          </a:p>
          <a:p>
            <a:endParaRPr lang="en-US" sz="1600" b="1" dirty="0">
              <a:latin typeface="Avenir Book"/>
              <a:cs typeface="Avenir Book"/>
            </a:endParaRPr>
          </a:p>
          <a:p>
            <a:r>
              <a:rPr lang="en-US" sz="1600" b="1" dirty="0">
                <a:latin typeface="Avenir Book"/>
                <a:cs typeface="Avenir Book"/>
              </a:rPr>
              <a:t>1 TESTING ELECTRONICS: Athena single ended front-end based on FET and CAEN digitizers V1740D</a:t>
            </a:r>
          </a:p>
          <a:p>
            <a:endParaRPr lang="en-US" sz="1600" b="1" dirty="0">
              <a:latin typeface="Avenir Book"/>
              <a:cs typeface="Avenir Book"/>
            </a:endParaRPr>
          </a:p>
          <a:p>
            <a:r>
              <a:rPr lang="en-US" sz="1600" b="1" dirty="0">
                <a:latin typeface="Avenir Book"/>
                <a:cs typeface="Avenir Book"/>
              </a:rPr>
              <a:t>2 VMM ELECTRONICS: Final ESS solution </a:t>
            </a:r>
          </a:p>
          <a:p>
            <a:endParaRPr lang="en-US" sz="1600" b="1" dirty="0">
              <a:latin typeface="Avenir Book"/>
              <a:cs typeface="Avenir Book"/>
            </a:endParaRPr>
          </a:p>
          <a:p>
            <a:r>
              <a:rPr lang="en-US" sz="1600" b="1" dirty="0">
                <a:latin typeface="Avenir Book"/>
                <a:cs typeface="Avenir Book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84DBBA-6BF0-1947-8D8C-E8FAD09F51DE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436EF3-B653-8E48-A941-A451AE266F9D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8" name="Picture 7" descr="Screen Shot 2014-10-14 at 09.12.54.png">
              <a:extLst>
                <a:ext uri="{FF2B5EF4-FFF2-40B4-BE49-F238E27FC236}">
                  <a16:creationId xmlns:a16="http://schemas.microsoft.com/office/drawing/2014/main" id="{4C1DA733-1363-F948-BB5C-B96CB7FA2E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9" name="Picture 8" descr="Screen Shot 2014-10-14 at 09.12.54.png">
              <a:extLst>
                <a:ext uri="{FF2B5EF4-FFF2-40B4-BE49-F238E27FC236}">
                  <a16:creationId xmlns:a16="http://schemas.microsoft.com/office/drawing/2014/main" id="{22633231-90A8-D44A-8545-77812488F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1556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934D44AA-D362-6C4F-9513-0E098066BC18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7CD6AAD-D831-2F47-BF6C-E1D8F10D5E8E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7" name="Picture 66" descr="Screen Shot 2014-10-14 at 09.12.54.png">
              <a:extLst>
                <a:ext uri="{FF2B5EF4-FFF2-40B4-BE49-F238E27FC236}">
                  <a16:creationId xmlns:a16="http://schemas.microsoft.com/office/drawing/2014/main" id="{8F2BD185-61ED-744B-B027-A26D21756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15"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68" name="Picture 67" descr="Screen Shot 2014-10-14 at 09.12.54.png">
              <a:extLst>
                <a:ext uri="{FF2B5EF4-FFF2-40B4-BE49-F238E27FC236}">
                  <a16:creationId xmlns:a16="http://schemas.microsoft.com/office/drawing/2014/main" id="{70702D3E-C344-2645-AC1E-91F98FCE7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0BEC7D-EFF2-FB44-83C1-1FB3CC7D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F393-8C22-4707-B9B8-62FC7D423549}" type="slidenum">
              <a:rPr lang="it-IT" smtClean="0"/>
              <a:t>2</a:t>
            </a:fld>
            <a:endParaRPr lang="it-IT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BF5E26D-FE52-004F-9F90-B49271F04B34}"/>
              </a:ext>
            </a:extLst>
          </p:cNvPr>
          <p:cNvGrpSpPr/>
          <p:nvPr/>
        </p:nvGrpSpPr>
        <p:grpSpPr>
          <a:xfrm rot="20392131">
            <a:off x="6501804" y="1100199"/>
            <a:ext cx="4627956" cy="633108"/>
            <a:chOff x="2850515" y="2977176"/>
            <a:chExt cx="2730765" cy="45182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3481FB8-A21E-1F42-AC02-BC881CC182CE}"/>
                </a:ext>
              </a:extLst>
            </p:cNvPr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8D425A2-6E57-8040-A1EF-2B84B668067F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A529E75-AA0A-034A-B7B8-CBBB3E9BEC13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56AAEE9-40F1-264E-B2ED-52DD5782331B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7A9FA83-4ECE-2A46-B9C6-D6FC355CDF76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ight Triangle 83">
              <a:extLst>
                <a:ext uri="{FF2B5EF4-FFF2-40B4-BE49-F238E27FC236}">
                  <a16:creationId xmlns:a16="http://schemas.microsoft.com/office/drawing/2014/main" id="{DB6C3B33-3733-6A4F-8AE1-2076B2D796A1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CD64D419-28A1-CE4A-9049-7A0C7E17920C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5F9607ED-E564-A947-AF54-BAEE54E81CC7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AADD854-F808-4A43-977D-A24910C6EB00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41438C91-CE30-0E4E-8FAB-976162D374D3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A17ED3F-2733-C44F-8B38-0E605F9C2948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4E3DA3C-6EB0-D740-9B4A-656C10364C5F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9999CC7-A2EC-FC47-B772-ADBE1CE1F8C9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E05FB793-280C-F845-BA3A-C4235D54B1B0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29F7074-1FBA-7547-82AB-3D17D2901F87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6FBDB8-811A-4848-91DB-953D908A0B6E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81589DE-3A4C-4649-8CFD-03C09045AFB9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F75ED14-ABB8-7D4A-9C58-D5A311657257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15E5292-2B92-6A4A-8B66-57C46F57B80F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B751FA4B-1BF9-544C-8553-F9EE38CDBBEB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1A9F3F7-6E7D-8F4D-83CC-4D8EC5D7F851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E3EBBD7-3F35-6044-88FB-52D18406CB38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3BD888A9-4F04-FB49-820D-B8211FA4AAEE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B54869FA-0967-A241-8AA5-42EDB330A33F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5A0DDFB-220E-6841-997D-219D498BC486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69608C5-E4FB-4E4C-9452-E037BD43E8C6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0F03771-800B-F745-8CE1-6905EADFE62E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1082190-E888-E243-AB45-9C62D864D620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BBFA5109-552F-F946-B405-2DC09FDBC272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3E4A512-AD01-8147-9613-957AB0A27B5F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CE95CDC-CE42-7C42-BC98-3578D39B4B96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22D2B7EC-9B72-C04D-8CFA-5A11C75B3236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67EB8322-65C9-7641-9C24-811356B302BA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F9B946-E179-9740-A104-2F24A0B9C9AD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208B081-8749-2B4A-A777-BE9CE8241FBF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046D9E59-2113-9F40-B843-65E08823C030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4653FD2-D262-AF4A-86B8-A9F93E05ADEF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2326B49C-C07F-2148-8522-6349115AF879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2F5F247F-BAE2-DD47-A0A6-C4F86F265C13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3EA93411-74D6-D44F-AEED-5FC54642EB22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CFE1BCF-4175-7240-B430-8CD30936E660}"/>
              </a:ext>
            </a:extLst>
          </p:cNvPr>
          <p:cNvSpPr/>
          <p:nvPr/>
        </p:nvSpPr>
        <p:spPr>
          <a:xfrm rot="20478990">
            <a:off x="9921267" y="228980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58491C49-4640-4446-8C13-CAE3E05B5289}"/>
              </a:ext>
            </a:extLst>
          </p:cNvPr>
          <p:cNvSpPr/>
          <p:nvPr/>
        </p:nvSpPr>
        <p:spPr>
          <a:xfrm rot="20426334">
            <a:off x="10091161" y="750150"/>
            <a:ext cx="9820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557D628-682D-1A4B-9471-D2EC285F541C}"/>
              </a:ext>
            </a:extLst>
          </p:cNvPr>
          <p:cNvCxnSpPr/>
          <p:nvPr/>
        </p:nvCxnSpPr>
        <p:spPr>
          <a:xfrm flipV="1">
            <a:off x="6037517" y="1501813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Rectangle 83">
            <a:extLst>
              <a:ext uri="{FF2B5EF4-FFF2-40B4-BE49-F238E27FC236}">
                <a16:creationId xmlns:a16="http://schemas.microsoft.com/office/drawing/2014/main" id="{A1A1F319-9EC4-D94E-A7CD-2CD600D49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518" y="1203323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9B10D00-4396-9A4B-A4A3-B4DD181BB296}"/>
              </a:ext>
            </a:extLst>
          </p:cNvPr>
          <p:cNvSpPr txBox="1"/>
          <p:nvPr/>
        </p:nvSpPr>
        <p:spPr>
          <a:xfrm rot="21385970">
            <a:off x="6839525" y="144353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Arc 123">
            <a:extLst>
              <a:ext uri="{FF2B5EF4-FFF2-40B4-BE49-F238E27FC236}">
                <a16:creationId xmlns:a16="http://schemas.microsoft.com/office/drawing/2014/main" id="{4DF780D8-F7DE-2C4E-978B-5D6D586A8769}"/>
              </a:ext>
            </a:extLst>
          </p:cNvPr>
          <p:cNvSpPr/>
          <p:nvPr/>
        </p:nvSpPr>
        <p:spPr>
          <a:xfrm rot="11042738">
            <a:off x="7333448" y="1434059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9C28B4B-CFE3-094A-98DD-E7C752AD4CC6}"/>
              </a:ext>
            </a:extLst>
          </p:cNvPr>
          <p:cNvSpPr/>
          <p:nvPr/>
        </p:nvSpPr>
        <p:spPr>
          <a:xfrm rot="20336632">
            <a:off x="9615025" y="1252526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D410A1B-9E82-A344-A0E0-79485D7E2833}"/>
              </a:ext>
            </a:extLst>
          </p:cNvPr>
          <p:cNvSpPr/>
          <p:nvPr/>
        </p:nvSpPr>
        <p:spPr>
          <a:xfrm rot="20488696">
            <a:off x="9255374" y="997277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AA098C2-97D2-C141-B0AB-438564CF326F}"/>
              </a:ext>
            </a:extLst>
          </p:cNvPr>
          <p:cNvSpPr txBox="1"/>
          <p:nvPr/>
        </p:nvSpPr>
        <p:spPr>
          <a:xfrm>
            <a:off x="6542854" y="2371366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5 degrees</a:t>
            </a:r>
          </a:p>
        </p:txBody>
      </p:sp>
      <p:sp>
        <p:nvSpPr>
          <p:cNvPr id="128" name="Rectangle 83">
            <a:extLst>
              <a:ext uri="{FF2B5EF4-FFF2-40B4-BE49-F238E27FC236}">
                <a16:creationId xmlns:a16="http://schemas.microsoft.com/office/drawing/2014/main" id="{A1D43948-B9BE-FF4E-83FB-0B2C9CB43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029" y="1949047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A unit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3792FCDB-EBAE-8F46-A56A-06ED614BF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109" y="1751375"/>
            <a:ext cx="1449466" cy="1277932"/>
          </a:xfrm>
          <a:prstGeom prst="rect">
            <a:avLst/>
          </a:prstGeom>
        </p:spPr>
      </p:pic>
      <p:pic>
        <p:nvPicPr>
          <p:cNvPr id="130" name="Picture 129" descr="CassetteExpl.jpg">
            <a:extLst>
              <a:ext uri="{FF2B5EF4-FFF2-40B4-BE49-F238E27FC236}">
                <a16:creationId xmlns:a16="http://schemas.microsoft.com/office/drawing/2014/main" id="{A9E47986-F4F7-974A-9FED-50B7AAFA5E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2" t="30417" r="26458"/>
          <a:stretch/>
        </p:blipFill>
        <p:spPr>
          <a:xfrm>
            <a:off x="209064" y="226635"/>
            <a:ext cx="2517946" cy="2918996"/>
          </a:xfrm>
          <a:prstGeom prst="rect">
            <a:avLst/>
          </a:prstGeom>
        </p:spPr>
      </p:pic>
      <p:sp>
        <p:nvSpPr>
          <p:cNvPr id="131" name="Rectangle 83">
            <a:extLst>
              <a:ext uri="{FF2B5EF4-FFF2-40B4-BE49-F238E27FC236}">
                <a16:creationId xmlns:a16="http://schemas.microsoft.com/office/drawing/2014/main" id="{4C75598A-275E-1B40-923D-3E24C5A179C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148243" y="1455766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cathode strips </a:t>
            </a:r>
          </a:p>
        </p:txBody>
      </p:sp>
      <p:sp>
        <p:nvSpPr>
          <p:cNvPr id="132" name="Rectangle 83">
            <a:extLst>
              <a:ext uri="{FF2B5EF4-FFF2-40B4-BE49-F238E27FC236}">
                <a16:creationId xmlns:a16="http://schemas.microsoft.com/office/drawing/2014/main" id="{59299F3A-A014-BA40-BAE1-384BE2521D2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781013" y="1448219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anode wires</a:t>
            </a:r>
          </a:p>
        </p:txBody>
      </p:sp>
      <p:sp>
        <p:nvSpPr>
          <p:cNvPr id="133" name="Rectangle 83">
            <a:extLst>
              <a:ext uri="{FF2B5EF4-FFF2-40B4-BE49-F238E27FC236}">
                <a16:creationId xmlns:a16="http://schemas.microsoft.com/office/drawing/2014/main" id="{906112B9-2D2D-6B46-9A5B-83C49804DD3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85607" y="1298337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holding frame </a:t>
            </a:r>
          </a:p>
        </p:txBody>
      </p:sp>
      <p:sp>
        <p:nvSpPr>
          <p:cNvPr id="134" name="Rectangle 83">
            <a:extLst>
              <a:ext uri="{FF2B5EF4-FFF2-40B4-BE49-F238E27FC236}">
                <a16:creationId xmlns:a16="http://schemas.microsoft.com/office/drawing/2014/main" id="{76601DDA-DDE5-1C4F-8EFC-33181128DB20}"/>
              </a:ext>
            </a:extLst>
          </p:cNvPr>
          <p:cNvSpPr>
            <a:spLocks noChangeArrowheads="1"/>
          </p:cNvSpPr>
          <p:nvPr/>
        </p:nvSpPr>
        <p:spPr bwMode="auto">
          <a:xfrm rot="2062127">
            <a:off x="46992" y="417456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aseline="30000" dirty="0">
                <a:latin typeface="Avenir Book"/>
                <a:cs typeface="Avenir Book"/>
              </a:rPr>
              <a:t>10</a:t>
            </a:r>
            <a:r>
              <a:rPr lang="en-US" sz="1400" dirty="0">
                <a:latin typeface="Avenir Book"/>
                <a:cs typeface="Avenir Book"/>
              </a:rPr>
              <a:t>B</a:t>
            </a:r>
            <a:r>
              <a:rPr lang="en-US" sz="1400" baseline="-25000" dirty="0">
                <a:latin typeface="Avenir Book"/>
                <a:cs typeface="Avenir Book"/>
              </a:rPr>
              <a:t>4</a:t>
            </a:r>
            <a:r>
              <a:rPr lang="en-US" sz="1400" dirty="0">
                <a:latin typeface="Avenir Book"/>
                <a:cs typeface="Avenir Book"/>
              </a:rPr>
              <a:t>C substrate 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E2184CB-5AC8-C448-A35B-F6A3DD6860A7}"/>
              </a:ext>
            </a:extLst>
          </p:cNvPr>
          <p:cNvSpPr/>
          <p:nvPr/>
        </p:nvSpPr>
        <p:spPr>
          <a:xfrm rot="1984564">
            <a:off x="1785685" y="-14865"/>
            <a:ext cx="682476" cy="3435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81C420C9-318A-8844-B68C-1F3E53431B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5" t="10356" b="12034"/>
          <a:stretch/>
        </p:blipFill>
        <p:spPr>
          <a:xfrm>
            <a:off x="86130" y="2963310"/>
            <a:ext cx="2479454" cy="1579629"/>
          </a:xfrm>
          <a:prstGeom prst="rect">
            <a:avLst/>
          </a:prstGeom>
        </p:spPr>
      </p:pic>
      <p:pic>
        <p:nvPicPr>
          <p:cNvPr id="137" name="Picture 136" descr="IMG_6700.JPG">
            <a:extLst>
              <a:ext uri="{FF2B5EF4-FFF2-40B4-BE49-F238E27FC236}">
                <a16:creationId xmlns:a16="http://schemas.microsoft.com/office/drawing/2014/main" id="{E3110CED-E0D4-E448-B532-51C60EE34B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/>
          <a:stretch/>
        </p:blipFill>
        <p:spPr>
          <a:xfrm>
            <a:off x="93935" y="4596285"/>
            <a:ext cx="2486587" cy="1707162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2D595D22-DB2A-2E47-A130-15E7481279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9"/>
          <a:stretch/>
        </p:blipFill>
        <p:spPr>
          <a:xfrm rot="5400000">
            <a:off x="2466999" y="223618"/>
            <a:ext cx="2917392" cy="2510628"/>
          </a:xfrm>
          <a:prstGeom prst="rect">
            <a:avLst/>
          </a:prstGeom>
        </p:spPr>
      </p:pic>
      <p:sp>
        <p:nvSpPr>
          <p:cNvPr id="139" name="Rectangle 83">
            <a:extLst>
              <a:ext uri="{FF2B5EF4-FFF2-40B4-BE49-F238E27FC236}">
                <a16:creationId xmlns:a16="http://schemas.microsoft.com/office/drawing/2014/main" id="{61223D70-F394-4C4D-AFB5-39A4219F3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491" y="3243944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Book"/>
                <a:cs typeface="Avenir Book"/>
              </a:rPr>
              <a:t>32 Wires</a:t>
            </a:r>
          </a:p>
        </p:txBody>
      </p:sp>
      <p:sp>
        <p:nvSpPr>
          <p:cNvPr id="140" name="Rectangle 83">
            <a:extLst>
              <a:ext uri="{FF2B5EF4-FFF2-40B4-BE49-F238E27FC236}">
                <a16:creationId xmlns:a16="http://schemas.microsoft.com/office/drawing/2014/main" id="{7075E661-8716-9E4E-A03F-E60090EC4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6245" y="1709374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A unit</a:t>
            </a:r>
          </a:p>
        </p:txBody>
      </p:sp>
      <p:sp>
        <p:nvSpPr>
          <p:cNvPr id="142" name="Rectangle 83">
            <a:extLst>
              <a:ext uri="{FF2B5EF4-FFF2-40B4-BE49-F238E27FC236}">
                <a16:creationId xmlns:a16="http://schemas.microsoft.com/office/drawing/2014/main" id="{B4D13B01-79AD-3A4D-9255-69A525379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176" y="4880768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Unit</a:t>
            </a:r>
          </a:p>
          <a:p>
            <a:pPr algn="ctr"/>
            <a:r>
              <a:rPr lang="en-US" sz="1600" dirty="0">
                <a:latin typeface="Avenir Book"/>
                <a:cs typeface="Avenir Book"/>
              </a:rPr>
              <a:t>front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F599F925-7FAC-0C43-8EC1-D47CEB0B3A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7" y="2967619"/>
            <a:ext cx="2502722" cy="3336963"/>
          </a:xfrm>
          <a:prstGeom prst="rect">
            <a:avLst/>
          </a:prstGeom>
        </p:spPr>
      </p:pic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E67264DF-6B5E-2F43-8B7B-1ABDFF39098C}"/>
              </a:ext>
            </a:extLst>
          </p:cNvPr>
          <p:cNvCxnSpPr>
            <a:cxnSpLocks/>
          </p:cNvCxnSpPr>
          <p:nvPr/>
        </p:nvCxnSpPr>
        <p:spPr>
          <a:xfrm flipH="1" flipV="1">
            <a:off x="3989341" y="4759719"/>
            <a:ext cx="1216630" cy="8149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Rectangle 83">
            <a:extLst>
              <a:ext uri="{FF2B5EF4-FFF2-40B4-BE49-F238E27FC236}">
                <a16:creationId xmlns:a16="http://schemas.microsoft.com/office/drawing/2014/main" id="{57FF9D40-0344-C941-937C-52EBD08BB853}"/>
              </a:ext>
            </a:extLst>
          </p:cNvPr>
          <p:cNvSpPr>
            <a:spLocks noChangeArrowheads="1"/>
          </p:cNvSpPr>
          <p:nvPr/>
        </p:nvSpPr>
        <p:spPr bwMode="auto">
          <a:xfrm rot="2018313">
            <a:off x="4390535" y="5053969"/>
            <a:ext cx="12025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254A213D-8D1A-6E4C-BAA1-24BADF630EAA}"/>
              </a:ext>
            </a:extLst>
          </p:cNvPr>
          <p:cNvSpPr/>
          <p:nvPr/>
        </p:nvSpPr>
        <p:spPr>
          <a:xfrm>
            <a:off x="3335379" y="3749764"/>
            <a:ext cx="1251186" cy="2022434"/>
          </a:xfrm>
          <a:custGeom>
            <a:avLst/>
            <a:gdLst>
              <a:gd name="connsiteX0" fmla="*/ 0 w 1524000"/>
              <a:gd name="connsiteY0" fmla="*/ 0 h 2296633"/>
              <a:gd name="connsiteX1" fmla="*/ 1524000 w 1524000"/>
              <a:gd name="connsiteY1" fmla="*/ 63796 h 2296633"/>
              <a:gd name="connsiteX2" fmla="*/ 1382233 w 1524000"/>
              <a:gd name="connsiteY2" fmla="*/ 2055628 h 2296633"/>
              <a:gd name="connsiteX3" fmla="*/ 21266 w 1524000"/>
              <a:gd name="connsiteY3" fmla="*/ 2296633 h 2296633"/>
              <a:gd name="connsiteX4" fmla="*/ 0 w 1524000"/>
              <a:gd name="connsiteY4" fmla="*/ 0 h 229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2296633">
                <a:moveTo>
                  <a:pt x="0" y="0"/>
                </a:moveTo>
                <a:lnTo>
                  <a:pt x="1524000" y="63796"/>
                </a:lnTo>
                <a:lnTo>
                  <a:pt x="1382233" y="2055628"/>
                </a:lnTo>
                <a:lnTo>
                  <a:pt x="21266" y="2296633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1BA220F-9409-174C-9D89-F5D8BB437765}"/>
              </a:ext>
            </a:extLst>
          </p:cNvPr>
          <p:cNvSpPr/>
          <p:nvPr/>
        </p:nvSpPr>
        <p:spPr>
          <a:xfrm rot="5400000">
            <a:off x="3971268" y="4273706"/>
            <a:ext cx="9097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venir Book"/>
                <a:cs typeface="Avenir Book"/>
              </a:rPr>
              <a:t>130mm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99268CE1-9502-B144-9BFF-13E02F4AD195}"/>
              </a:ext>
            </a:extLst>
          </p:cNvPr>
          <p:cNvSpPr/>
          <p:nvPr/>
        </p:nvSpPr>
        <p:spPr>
          <a:xfrm rot="20958681">
            <a:off x="3529481" y="5368276"/>
            <a:ext cx="8669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venir Book"/>
                <a:cs typeface="Avenir Book"/>
              </a:rPr>
              <a:t>100mm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9" name="Rectangle 83">
            <a:extLst>
              <a:ext uri="{FF2B5EF4-FFF2-40B4-BE49-F238E27FC236}">
                <a16:creationId xmlns:a16="http://schemas.microsoft.com/office/drawing/2014/main" id="{8BA07B48-C59C-F144-B298-AA40B7F94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673" y="3055994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Unit </a:t>
            </a:r>
          </a:p>
          <a:p>
            <a:pPr algn="ctr"/>
            <a:r>
              <a:rPr lang="en-US" sz="1600" dirty="0">
                <a:latin typeface="Avenir Book"/>
                <a:cs typeface="Avenir Book"/>
              </a:rPr>
              <a:t>back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E41DF06-2C5D-AB4E-9CD4-0D9E7BE1DC48}"/>
              </a:ext>
            </a:extLst>
          </p:cNvPr>
          <p:cNvGrpSpPr/>
          <p:nvPr/>
        </p:nvGrpSpPr>
        <p:grpSpPr>
          <a:xfrm>
            <a:off x="4335402" y="2279891"/>
            <a:ext cx="7704294" cy="7467600"/>
            <a:chOff x="1477249" y="-533400"/>
            <a:chExt cx="7704294" cy="7467600"/>
          </a:xfrm>
        </p:grpSpPr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539D9FCF-A37E-EF45-B4F2-6D59CC56BE23}"/>
                </a:ext>
              </a:extLst>
            </p:cNvPr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Arc 151">
              <a:extLst>
                <a:ext uri="{FF2B5EF4-FFF2-40B4-BE49-F238E27FC236}">
                  <a16:creationId xmlns:a16="http://schemas.microsoft.com/office/drawing/2014/main" id="{F956C386-3B4B-D048-A6BE-C89B9D373FFF}"/>
                </a:ext>
              </a:extLst>
            </p:cNvPr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Arc 152">
              <a:extLst>
                <a:ext uri="{FF2B5EF4-FFF2-40B4-BE49-F238E27FC236}">
                  <a16:creationId xmlns:a16="http://schemas.microsoft.com/office/drawing/2014/main" id="{5C5202C9-1F3A-394D-BA27-66AC83C3C3C4}"/>
                </a:ext>
              </a:extLst>
            </p:cNvPr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ED8E597B-B67F-2E4F-9E98-EEBFE7D49AF7}"/>
                </a:ext>
              </a:extLst>
            </p:cNvPr>
            <p:cNvCxnSpPr>
              <a:stCxn id="222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107DBB26-278A-E34F-AE12-72FD789C3E53}"/>
                </a:ext>
              </a:extLst>
            </p:cNvPr>
            <p:cNvCxnSpPr>
              <a:stCxn id="222" idx="0"/>
              <a:endCxn id="223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9966FC44-20AB-2449-9265-D02C84ED173B}"/>
                </a:ext>
              </a:extLst>
            </p:cNvPr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83E33B73-0B6A-0944-A142-26EDCA723654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13143E19-346A-714E-A353-8F5C6F0FE411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4FB6D24D-F7D9-CD40-BB8E-F5AC9FA456E8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9AADE655-FF1D-5740-A90B-EB1919FCFA60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ACAA63E7-DA7C-984A-8084-B2F398E766E1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Right Triangle 413">
                <a:extLst>
                  <a:ext uri="{FF2B5EF4-FFF2-40B4-BE49-F238E27FC236}">
                    <a16:creationId xmlns:a16="http://schemas.microsoft.com/office/drawing/2014/main" id="{9377922C-05E8-764E-8CDD-0E1B0F906E7F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 414">
                <a:extLst>
                  <a:ext uri="{FF2B5EF4-FFF2-40B4-BE49-F238E27FC236}">
                    <a16:creationId xmlns:a16="http://schemas.microsoft.com/office/drawing/2014/main" id="{353C6AF5-B0D3-D046-B89C-E1798281A611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3772B8DF-7324-F349-B0FE-9A4373820BC4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2E826954-B16E-C940-8CF1-5BA4CD3620A6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83961FA3-D878-8F4D-9E5C-7ABA3A17B8D6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6731FA6B-62F0-9648-BB0B-13721DDC585A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46CD74C6-1410-044D-A610-DCCC9FEEFE81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92B56DC2-8F79-FE40-883E-4971992FC508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283EA0AD-1CB7-8D4F-BF2E-5C5843B61A95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C932E167-16FF-7246-BC3B-C094CFCBE8A4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930848E-EF6E-F24E-863C-4EFECB04C13A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AC0AD587-E030-7E42-AB32-9398830250E9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0D9AABCC-D037-F449-89DD-01B3CB2A05F0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EF95CCD9-FBEA-0243-82A7-84F4A99A8AA4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8187633B-FDE2-1B4B-83BC-C7306363EFCE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2EEFF833-ED94-A442-8FC8-DE9516811AAE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761CC09F-A706-E847-9B9B-87DD8281761B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4138E0BA-0BF1-6547-A32B-8A3E933F8BDC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03DFBC46-1A9A-9F41-85F3-E8AEA1CD9068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273FCE80-FDF9-BE4D-9B74-F2CFA6012C20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39DF61C1-2CA1-F14C-89A0-1F39801BB387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C798462F-0FF6-C14D-99B9-811ACAC83348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1CC5F222-8E91-944E-A985-83D02C512C50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A42E4F47-70E4-E94C-A2E9-FDF4EE8B8695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79440F77-2511-1A4F-A463-13FFB57CD4D5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DDE99327-D4CC-164D-92E7-8469DEDDB116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606E90BD-615F-A74A-8FC7-60F7E9D9FA90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9B4DE882-1173-0E4A-A5E7-3C570F4767BE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2CCA3D3E-1775-3B46-86CA-0C7C4D11B987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E50C2784-3320-624C-857E-4F01BB569113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092800C9-0421-FF42-A934-79BD635913E3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D9D7BDC6-A30F-B942-9C42-619F03366F80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5DD136BB-FCED-D44E-ADD7-CD3DE0B7E7C3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BD089CF9-7B6A-5940-A703-B65D4509119C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DE9DA415-D394-594C-B5EE-A65D99A31DF4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C683420B-CE5D-CC4A-972C-A9790CC78A5E}"/>
                </a:ext>
              </a:extLst>
            </p:cNvPr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0799B12F-094D-4944-96F6-906EA51CF751}"/>
                </a:ext>
              </a:extLst>
            </p:cNvPr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D509933-6EE5-844D-99DB-B8E1B8B8E3EB}"/>
                </a:ext>
              </a:extLst>
            </p:cNvPr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5E22B2A-041D-554C-8AE9-DAF15E3244D1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5C66D425-A047-AC4C-A54A-4B117723338A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B6BDC3A2-B5AE-974D-A836-BCF28D70590C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2FD59C3E-DFAB-9C48-833C-506AA11623F8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40E51F4-1606-124A-9BBA-41CC77890750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ight Triangle 373">
                <a:extLst>
                  <a:ext uri="{FF2B5EF4-FFF2-40B4-BE49-F238E27FC236}">
                    <a16:creationId xmlns:a16="http://schemas.microsoft.com/office/drawing/2014/main" id="{23985617-C2C6-424E-9EC4-88160D487CCA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Freeform 374">
                <a:extLst>
                  <a:ext uri="{FF2B5EF4-FFF2-40B4-BE49-F238E27FC236}">
                    <a16:creationId xmlns:a16="http://schemas.microsoft.com/office/drawing/2014/main" id="{EF643486-2FDE-DE42-B5EC-69EBA384A58A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C71FC855-4614-464D-8F5A-0CF6381F6187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2658DD7-8DFF-9549-B195-821C1E5CD055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C3E92190-0B4B-6944-ADBC-E6BF9781C29B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4265229C-6C16-8D47-94EE-A1FE6BA627F5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AAE3B0FB-D910-8442-8F7A-D3196E92A031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07CB25FF-E0FD-E049-AC19-3439AEC7F04E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8802C0D7-9DD5-B24A-87E2-685BA1C1820E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E984E3BF-10EF-3D46-BA05-02E1BA18087B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6D234C9F-FEF1-D142-BE52-A4794B9C1C14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3589A6A-0046-BE4B-B474-F0E134F36F35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EC587C40-59FB-EC47-8F2F-786391443CC8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DC9BB150-DBC0-7948-880F-09FA7188A368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96B1EEDC-6F29-D143-A871-8B33D35C7D0A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0C02662B-2D85-7142-B10C-14D0127BAF3C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93BAB613-8C64-2448-9491-C6CC23974974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EE3030F5-A7B7-4E44-BAF8-94E307DAA716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BFBFB9-4B77-D342-9D42-F2D296FEF940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52DE7C83-E2CC-1740-8C65-F404DAEB6279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97EDE8E1-AED9-E343-B8D4-8D2ED2364E27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884020B5-75AB-BC49-8FF6-6328C002EEA3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F3902D93-BF29-6A49-A1D8-2B2A57F0311C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A173BDAD-E124-3145-A5A1-562360EE67B8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3229F810-06EB-CD47-B89E-6814E41F594E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E352D54D-B8E2-A84E-9BB0-ABC54EE19759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9DDE6E4A-F7E2-224D-8287-F20E8BD5A146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B035D245-F6C2-9847-AF7F-5C6E87C5AEAC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9A008881-B703-D342-94BB-EDC9962E127D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F1A5050E-EA9F-C143-A063-3827CC8BE272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52905139-F876-844C-B77A-98DE99E6BA38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9A011E62-B7D0-DB43-8E31-E6014CBA0F91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FB6183BF-900A-334E-98BB-1B15E41336D7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1D6A4384-A201-C34C-897B-04E612D797A4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16355F53-249E-DA42-B125-D1023A6B0CCE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46125F38-1E8A-8642-A275-AFAC78062B18}"/>
                </a:ext>
              </a:extLst>
            </p:cNvPr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693E1312-FC7C-304C-8121-CC2921F2DC37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F889262C-FEE6-294D-8C5B-4CD5FD0A9C24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B41442C9-5C98-A348-A23E-5A1031F19FFE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A0ED05A6-77D9-2D45-AADD-B05D415DCE67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2E7D73A7-86F5-7245-A92D-8A7D5FC1F3E1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ight Triangle 333">
                <a:extLst>
                  <a:ext uri="{FF2B5EF4-FFF2-40B4-BE49-F238E27FC236}">
                    <a16:creationId xmlns:a16="http://schemas.microsoft.com/office/drawing/2014/main" id="{8DE9361F-5B42-CA4D-B4DE-7239ACEC3546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 334">
                <a:extLst>
                  <a:ext uri="{FF2B5EF4-FFF2-40B4-BE49-F238E27FC236}">
                    <a16:creationId xmlns:a16="http://schemas.microsoft.com/office/drawing/2014/main" id="{1CD851B3-33A8-964F-BBBB-681078B2C759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A79D2000-E9B4-7945-9112-519DFA148BC8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5B6FAD90-CCC4-2F4E-BD15-50DD442D888A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2ACF2810-82E4-F04A-BAA9-0BFDE00BA126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E3C04D76-4177-D04B-8210-46AF2EB3FFC1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9917EB7A-1C41-8240-BDFC-7696C9F753F7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24F2100-1E28-EA42-A079-97AEC8C571FF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7E9230FD-096E-1749-9AF0-2AE507467DF1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AFAA6A87-7040-AD4E-9644-7009D1E1C91B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B59FA74F-D6FF-BE4F-8F19-30ABBCF29BCE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15928D4D-1AFB-9447-8E9E-19FB65232B89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B233CF33-9663-E249-90A4-5B5A67FDB4AD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AD3598E5-CDDD-F54A-84ED-CD9F5B524681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9A25077A-A4EE-3142-AA5F-1023875E9BF4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B85C234F-0AB8-C74E-B31D-2E97FA85CB2D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4B9FCB76-DB9D-064D-B4B6-39AACC2DE7EB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00B9E744-A6AF-6A4F-9723-463542802324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0A228979-F6DA-5D41-AC51-C450BEF0EF18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9F45FD54-4E71-DC47-ACD8-7583A8060555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EC6EAD06-8E6F-3A46-A88B-519E7BB248D1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89DC53EE-C382-5E4F-809A-BE51117202A9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E231D677-9AAC-EE47-AFAE-118BD4F9DE8D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1528A750-F188-E64E-AD01-ED2F762EBECC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DFDB3F74-609D-A341-9D4D-9A44F4B32817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65E6714-68C8-EE46-AD26-1E2095CD58FD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E9BCEFFC-E3C5-0F4D-A022-64E6ED293184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BE49AD6A-EDB5-AD4F-B0A7-06585015FB2D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A211E64C-07F9-A24A-BC1F-DE30064C8ABC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E743A3A4-3E13-F142-9C50-D9725545C9B4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B64386D6-279D-D446-9CA3-D874853AA7DA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8EA35B75-50C0-374E-8259-511CE4AB7EEE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68D7CF34-6D7F-E744-9389-6A23854371E3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33003C43-16D0-AF41-8FAE-9217D7B2F7F2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1009FD2C-8BE4-7242-AB36-4F04E220BCBB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459C5701-3181-DD4E-BBE7-02CAC7448557}"/>
                </a:ext>
              </a:extLst>
            </p:cNvPr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15B3C381-F581-6F4D-949D-97A0B511B0BF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C630DAD5-BF60-8745-BB20-5D63154CAFC0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ACEF0BBB-030D-8F47-9A0C-0560B14AD87A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C99189D4-1962-0F49-95A8-965A66FCC602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4E8D09AE-7E90-FB46-8DE9-79676F14AD3E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ight Triangle 293">
                <a:extLst>
                  <a:ext uri="{FF2B5EF4-FFF2-40B4-BE49-F238E27FC236}">
                    <a16:creationId xmlns:a16="http://schemas.microsoft.com/office/drawing/2014/main" id="{A9E186A9-4D3B-BF45-ADB1-683FB3B18925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 294">
                <a:extLst>
                  <a:ext uri="{FF2B5EF4-FFF2-40B4-BE49-F238E27FC236}">
                    <a16:creationId xmlns:a16="http://schemas.microsoft.com/office/drawing/2014/main" id="{9FA32507-1424-7944-B000-E1C84B8D9BA8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0AEE87A2-0A9B-9B46-ABF4-23891858E037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E585D587-4751-1145-9C5B-AE07567FB669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2B6AB283-BA2E-F94B-A9D6-26D3F66E1DB1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61EFAD22-5A73-DE47-B430-FBEF39F44D08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0E5CCFE8-6F7B-6448-900C-D56DCF6494B7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C11DB8D7-0237-1E49-88FD-81DC7D07E296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12F2C701-CDAC-9A4A-8E42-B02C6A8F0B63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462958D9-E49A-6D49-973D-00ABEE1FAFBB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6B84C93D-D82C-C44F-AACD-146AE8D5D162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168B36DE-4F3A-7049-B23E-AD2D44796E0A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0C7191D4-6E3F-0A41-BECB-8B2962F2CD7B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ACFB5951-A889-714B-9A00-4A663DA8C8B1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B120C85C-D5A7-664A-A2E7-BCE5A5DC025C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DCD1C011-9320-A04A-BB30-BCAB53C3DE99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165272AE-431E-E148-9BD3-CA9A7226279F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349984F2-F145-0B48-8A88-371E53829D2D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FC201A99-3B36-FD45-9745-CEE518CD9DA2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8DE29CC9-9216-914E-825F-66E147D516FB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8FC926D4-9CFD-C048-BE5C-93A383449725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EFB9F60A-CDCC-374F-B835-90D0F56F5F2E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C7C0C119-A3D2-3946-945F-1F07F3414E1E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C826546D-6640-D449-9864-275305E01580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71DDFF2C-B949-B64F-8063-C99E49C6E78C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0ED77DDA-FF15-E14B-A300-01AE0B462913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CBE31F9D-891F-8548-B33E-050E8274D015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DABC30CD-361D-C840-9AB9-3D6FCF7A61F7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498880F4-A043-3A4E-878F-5C38D1EC9728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D0F470B4-D4CA-DC43-81A5-C0D9FDD6AF21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20353289-023E-2D41-AC9A-E75911DE07DD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F1C48838-EBBE-8E47-A2B9-7F267A4E91E0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AAE5FDCB-AEF4-2944-8622-9BEA3C960A1E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5CD45CF1-4023-3F4C-9F31-825A74A2DD95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E88DD94C-5562-1844-B468-9ABB29D45873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C84CAE03-74B1-EF41-B609-D5BF31CA97E0}"/>
                </a:ext>
              </a:extLst>
            </p:cNvPr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73C994CB-6F2B-5F40-B591-5AE7E59E3E5B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A512E83C-F452-514C-9904-A612917398A1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2562F055-ED8C-5D4F-A7FB-CFAB1217B33B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15CA0140-586D-B441-8BDA-1236BAE02955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B40A2FAF-567A-654D-9001-9B536C47B9E5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ight Triangle 253">
                <a:extLst>
                  <a:ext uri="{FF2B5EF4-FFF2-40B4-BE49-F238E27FC236}">
                    <a16:creationId xmlns:a16="http://schemas.microsoft.com/office/drawing/2014/main" id="{99BE260F-FE50-E746-8153-8B89D72AC226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 254">
                <a:extLst>
                  <a:ext uri="{FF2B5EF4-FFF2-40B4-BE49-F238E27FC236}">
                    <a16:creationId xmlns:a16="http://schemas.microsoft.com/office/drawing/2014/main" id="{82079BD8-410E-644F-B3C1-7F96785D8CF0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9D72B13B-F533-EE47-BD2A-97315488A3B6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8E201679-16B6-EF43-BA1A-D9FA1050969C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6BE005C5-1956-7D48-97A5-DC9A3F5B4B33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17033981-19D0-0542-B65D-4EE9C0CAD089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B4B3FD61-1AD9-6646-BDA7-96843D65F4E5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6ED5CEAA-E34F-BA4C-8C5E-48C670A7B7F9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36013F8E-523F-0E46-97B5-E39794613974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FBFC6FA3-C32F-C843-AD66-089747E2F958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AD8BA9F2-E2ED-874B-BC39-DC08DA92E43F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A84634A8-9F39-F149-B78D-48E76AF27DBC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65310248-F6A7-3E4F-8878-BB3BDB7E7C2E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4A2F9FB0-2542-0749-8B53-46F664EF4959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2EBD0799-B8E3-3441-826A-6C415A276CF5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A6C5A854-4F8A-D34B-902F-51E58A3AAB5A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4F54AA0F-9779-934E-9D67-AE3AD2F40714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E32565A2-BAC4-5344-BA44-C02AFE073AC6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8506B545-946C-FE44-90B3-BA2443EB2DF1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9EE9E259-5CA5-4C48-BC34-607F8D141BBA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629DE735-BD4B-C646-A1A0-D33730CE161A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ECE70DBE-B861-4F49-A843-8BBCB60F31A7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C2C7D898-F92A-0D40-B874-FECB441B91D1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8CF39CDB-6896-B249-8280-17355220E4E1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B109A8D3-1A41-C84F-9A97-7356CA78DAEA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D4862C1D-9B2C-D844-A6D7-AEFCD00E0ED1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C7C8B015-A74E-EC47-875A-8737031AE599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1C5F71AE-75B0-834E-AA99-94623ED9C5DB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D1E04650-9AA9-0A41-B276-BC4D29FFD575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D326ABD7-C243-494B-8D9B-BAC18FB6E9E9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5F8B0F80-FC8A-794C-97F9-714ECAEB4579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A2F3CC3D-86CB-DD41-8122-CCE76B61BABF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5FB314BD-2C18-634D-96D1-EBCD45C29C88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99305A37-5573-584F-A9C7-9679297CB078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C199D05F-751A-744B-B126-D90F3FC96003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7305AEC4-77F2-CC45-BCCF-E95812A83F0E}"/>
                </a:ext>
              </a:extLst>
            </p:cNvPr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E805EFC5-D849-694F-A9E9-9E1A6916EE7D}"/>
                </a:ext>
              </a:extLst>
            </p:cNvPr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6338B9A3-8F05-8543-B1E1-607182985BB2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A624247-8200-AD47-8C0B-6ABFDDEC3C7E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0CCD406F-94ED-0940-8A99-8DB41C53F232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1B4A1D38-8D4C-2F48-8B2B-117C3A421DD3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BE650197-7EF5-9D4F-8F39-78906155C10F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Right Triangle 213">
                <a:extLst>
                  <a:ext uri="{FF2B5EF4-FFF2-40B4-BE49-F238E27FC236}">
                    <a16:creationId xmlns:a16="http://schemas.microsoft.com/office/drawing/2014/main" id="{451793A1-7836-7347-89A7-74AE0B34C6BF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30CE9AAA-0253-A946-8126-609FDF8C4265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14B51EDE-25C8-2840-9FB1-DECE1FCB1884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BF153CFC-037B-B243-8189-6382F4913DC7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1DC73D8A-72D4-D346-8218-B2C992775234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EDECB56F-F569-394B-8C3A-4383C3747438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6DE3570D-7038-C44F-9227-D920651431D6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B8BC7419-6FDF-C140-88DF-08C6B81C6005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3B406171-B6EA-5B42-8936-770332DA487B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8D577FB4-C58C-1147-88FC-1D14ADA18FA1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D297BDB9-0ABF-2F46-B10D-AD8EF90F5969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CE51EBDD-BBF2-7543-8998-5FE1F3AB40A2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D2657FCF-C2AD-5D4F-B71A-90E7DF7CF303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6054F830-F424-7C41-9063-8EF8653D377D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1C12A162-6FA7-7F4F-A09A-2F4E14B5848D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E998620A-CCB8-534B-8D5A-905A48AEB895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520E19FA-F470-A547-AEDC-81FFA6859B52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217FB8DF-F262-B64D-A181-A448CB2746E9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8D8CB1D9-8AE1-7445-8E21-57C5F072A6EB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E3E4D287-0692-4848-BA3F-4B5A864E582B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F3A9A4F5-ACE8-9E45-A2F3-C38DDE18491D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E493BBAB-84E5-3040-885E-8B9B3788E8F7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9051C626-B9BE-8244-AFD5-8F5572043186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E33EF67F-4C6E-434D-97B8-F48C3994F37D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83A68F6C-9392-4B43-9088-E747755570D1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7E9D28BA-3294-0849-A282-1D76E821519C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FAA5DEA0-0C2F-2941-964D-C616BFAA6EAB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6D2ED7AF-A929-FE40-8B0C-805368F12DBC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140C2119-7358-1748-B204-B23F7E32106E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45343D3D-B7C7-F44A-B5A4-34F5554E31D2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1222BDC7-E2A8-AF4B-AFCF-5384D84AF633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A6FF781E-82D1-104D-AB0D-567FF37FDE71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A21BBEED-E47F-204C-B38C-71D2F793D389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DFD077C2-C255-9E4F-89E7-E86349B17920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603FCA29-873B-D04F-A2BB-1F0229E21229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7C0579DE-3E5D-234C-9485-BE870EE4495F}"/>
                </a:ext>
              </a:extLst>
            </p:cNvPr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5FCBF81B-2A25-6D44-90C4-3A9AE5602F96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4558AF1C-9EC6-4542-BC25-6DA89CB245EA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86BC2588-28C7-694B-9B7C-FBAF02213390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B8A878E-112D-3540-9486-760216F696CB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4A3C7AAC-F4A1-C74B-AD10-E758C9FFF77E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ight Triangle 173">
                <a:extLst>
                  <a:ext uri="{FF2B5EF4-FFF2-40B4-BE49-F238E27FC236}">
                    <a16:creationId xmlns:a16="http://schemas.microsoft.com/office/drawing/2014/main" id="{D73B1521-1EED-5F4D-9A9C-F28751277C2A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0DFE8769-58C6-2245-BCD7-81E01714B7C7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17331A87-F596-DA42-950D-38907BDB65C2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3AC63A91-6C69-1F47-8E77-6ACCBC3D503F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6AC09F8-DCD8-D649-8102-B139A6A75EF3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8D46E4FC-E177-EC40-B266-FC5907D97634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536268C0-DF10-DC40-8F4D-B61293BB64CF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6419E0E1-7799-2946-A6D4-BEAA0BEF4CE7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05007878-811C-EC45-B52D-301D15D6FAE3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35806B75-83C4-084C-8260-393E2C9FBBA4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08054F02-C624-F84B-9D83-CD76E05BF870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69CCE694-50E9-8144-9028-5D05C58594FC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2A803545-FE4E-4045-8490-1F71E7726D46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5963C3DB-FBEC-9646-B96D-90E1E29EDB64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1885FFA8-6943-2044-871F-20894CBB477D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EFF94A3F-B6AA-E843-9DB1-4F1156D8F31F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B575AB9D-5C14-9646-9BB8-9A027EEAB1FA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815BEC6B-078B-3B4D-BD11-91EF07694240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B4B6D437-78D1-894A-9A8F-922585DA02B4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5CF1A8BA-C530-F54D-81A0-B12BD88FB955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EA0FF958-B060-F349-918E-5AB87615E9B2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B98A1AFF-04A6-2B48-9375-12CFE29292E1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DACB7AC3-42E3-D34B-9A11-2CB05E1D9490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A8C8DD88-0F15-0740-A09C-2972A155ECEC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FA1CFAAA-9714-694B-8DC0-5F2EBBA2F35C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29A40769-2D0D-504C-A134-CF89FE31E253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6A540BDC-AE43-9749-85B2-75E61324FC04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695DD663-1349-534A-AD4C-E98301A53918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B115AAF8-9D4C-B549-A33C-C2DB6146E4BD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95FCB07F-7DD4-D44D-BAB5-F418355BD693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FB5D0CC5-0098-0049-A8A7-6A665FD48631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1630E030-84AC-8F45-9DB4-A547AA8B6B58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B244C2B1-E8DD-FD41-B7DB-EF0C28F56D02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10115E21-E67F-3F42-BFC0-AFC3980CD1A9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D573CC76-F8B0-E542-B152-FA82759CCA1A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ABE65F78-239F-E743-9866-C7C734CA301A}"/>
                </a:ext>
              </a:extLst>
            </p:cNvPr>
            <p:cNvSpPr/>
            <p:nvPr/>
          </p:nvSpPr>
          <p:spPr>
            <a:xfrm>
              <a:off x="4999546" y="3109361"/>
              <a:ext cx="186175" cy="1696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83">
              <a:extLst>
                <a:ext uri="{FF2B5EF4-FFF2-40B4-BE49-F238E27FC236}">
                  <a16:creationId xmlns:a16="http://schemas.microsoft.com/office/drawing/2014/main" id="{3C3EE746-8564-6944-90C3-751C51621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Multi-Blade</a:t>
              </a:r>
            </a:p>
          </p:txBody>
        </p:sp>
        <p:sp>
          <p:nvSpPr>
            <p:cNvPr id="168" name="Rectangle 83">
              <a:extLst>
                <a:ext uri="{FF2B5EF4-FFF2-40B4-BE49-F238E27FC236}">
                  <a16:creationId xmlns:a16="http://schemas.microsoft.com/office/drawing/2014/main" id="{51229CB2-ECD3-4A4D-B793-31A610C40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sample</a:t>
              </a:r>
            </a:p>
          </p:txBody>
        </p:sp>
      </p:grpSp>
      <p:sp>
        <p:nvSpPr>
          <p:cNvPr id="449" name="Rectangle 83">
            <a:extLst>
              <a:ext uri="{FF2B5EF4-FFF2-40B4-BE49-F238E27FC236}">
                <a16:creationId xmlns:a16="http://schemas.microsoft.com/office/drawing/2014/main" id="{C2843983-6D62-B14B-9491-66F4362D5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6262" y="5690929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B7FA628B-41DF-9049-AAE6-844D01536584}"/>
              </a:ext>
            </a:extLst>
          </p:cNvPr>
          <p:cNvSpPr/>
          <p:nvPr/>
        </p:nvSpPr>
        <p:spPr>
          <a:xfrm>
            <a:off x="8143488" y="3629039"/>
            <a:ext cx="90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MWPC</a:t>
            </a:r>
            <a:endParaRPr lang="en-US" dirty="0"/>
          </a:p>
        </p:txBody>
      </p:sp>
      <p:cxnSp>
        <p:nvCxnSpPr>
          <p:cNvPr id="451" name="Straight Arrow Connector 450">
            <a:extLst>
              <a:ext uri="{FF2B5EF4-FFF2-40B4-BE49-F238E27FC236}">
                <a16:creationId xmlns:a16="http://schemas.microsoft.com/office/drawing/2014/main" id="{53F39017-C2D2-954B-894A-4D078EC5BF1B}"/>
              </a:ext>
            </a:extLst>
          </p:cNvPr>
          <p:cNvCxnSpPr>
            <a:endCxn id="291" idx="7"/>
          </p:cNvCxnSpPr>
          <p:nvPr/>
        </p:nvCxnSpPr>
        <p:spPr>
          <a:xfrm>
            <a:off x="8982051" y="3768649"/>
            <a:ext cx="1276909" cy="175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Arrow Connector 451">
            <a:extLst>
              <a:ext uri="{FF2B5EF4-FFF2-40B4-BE49-F238E27FC236}">
                <a16:creationId xmlns:a16="http://schemas.microsoft.com/office/drawing/2014/main" id="{684A9769-2432-4141-9889-C5C960A553AC}"/>
              </a:ext>
            </a:extLst>
          </p:cNvPr>
          <p:cNvCxnSpPr/>
          <p:nvPr/>
        </p:nvCxnSpPr>
        <p:spPr>
          <a:xfrm>
            <a:off x="8981891" y="3671538"/>
            <a:ext cx="1115591" cy="13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Arrow Connector 452">
            <a:extLst>
              <a:ext uri="{FF2B5EF4-FFF2-40B4-BE49-F238E27FC236}">
                <a16:creationId xmlns:a16="http://schemas.microsoft.com/office/drawing/2014/main" id="{FC00DD5E-A040-3A4B-BB94-3FFD04494D09}"/>
              </a:ext>
            </a:extLst>
          </p:cNvPr>
          <p:cNvCxnSpPr>
            <a:endCxn id="325" idx="5"/>
          </p:cNvCxnSpPr>
          <p:nvPr/>
        </p:nvCxnSpPr>
        <p:spPr>
          <a:xfrm>
            <a:off x="8982050" y="3871822"/>
            <a:ext cx="1329432" cy="544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Arrow Connector 453">
            <a:extLst>
              <a:ext uri="{FF2B5EF4-FFF2-40B4-BE49-F238E27FC236}">
                <a16:creationId xmlns:a16="http://schemas.microsoft.com/office/drawing/2014/main" id="{2A3C47F7-71AD-6340-BAD0-A020ECD6AF49}"/>
              </a:ext>
            </a:extLst>
          </p:cNvPr>
          <p:cNvCxnSpPr/>
          <p:nvPr/>
        </p:nvCxnSpPr>
        <p:spPr>
          <a:xfrm flipV="1">
            <a:off x="6030039" y="5987010"/>
            <a:ext cx="1801550" cy="128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5" name="Rectangle 83">
            <a:extLst>
              <a:ext uri="{FF2B5EF4-FFF2-40B4-BE49-F238E27FC236}">
                <a16:creationId xmlns:a16="http://schemas.microsoft.com/office/drawing/2014/main" id="{67345AD5-07C4-E745-85B1-9E448CA21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781" y="70765"/>
            <a:ext cx="30808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Detector Principle</a:t>
            </a:r>
          </a:p>
        </p:txBody>
      </p:sp>
    </p:spTree>
    <p:extLst>
      <p:ext uri="{BB962C8B-B14F-4D97-AF65-F5344CB8AC3E}">
        <p14:creationId xmlns:p14="http://schemas.microsoft.com/office/powerpoint/2010/main" val="3525241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020A4A9-68FC-4A46-ACC5-2AEFD78B7F0C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F24235E-8F73-144D-9F2D-F0820BA6ABDE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1" name="Picture 20" descr="Screen Shot 2014-10-14 at 09.12.54.png">
              <a:extLst>
                <a:ext uri="{FF2B5EF4-FFF2-40B4-BE49-F238E27FC236}">
                  <a16:creationId xmlns:a16="http://schemas.microsoft.com/office/drawing/2014/main" id="{7E773C79-A1AE-8940-82AE-97DEA6ED0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2" name="Picture 21" descr="Screen Shot 2014-10-14 at 09.12.54.png">
              <a:extLst>
                <a:ext uri="{FF2B5EF4-FFF2-40B4-BE49-F238E27FC236}">
                  <a16:creationId xmlns:a16="http://schemas.microsoft.com/office/drawing/2014/main" id="{697296AE-38EF-7543-B3BB-A8A78751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A192A69-A2FF-4241-8236-329C06E18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7292" y="1229650"/>
            <a:ext cx="5677408" cy="4258056"/>
          </a:xfrm>
          <a:prstGeom prst="rect">
            <a:avLst/>
          </a:prstGeom>
        </p:spPr>
      </p:pic>
      <p:sp>
        <p:nvSpPr>
          <p:cNvPr id="161" name="Rectangle 160">
            <a:extLst>
              <a:ext uri="{FF2B5EF4-FFF2-40B4-BE49-F238E27FC236}">
                <a16:creationId xmlns:a16="http://schemas.microsoft.com/office/drawing/2014/main" id="{AC27A2D5-5A5C-544D-8AD7-89EACDEF8548}"/>
              </a:ext>
            </a:extLst>
          </p:cNvPr>
          <p:cNvSpPr/>
          <p:nvPr/>
        </p:nvSpPr>
        <p:spPr>
          <a:xfrm>
            <a:off x="1615631" y="142232"/>
            <a:ext cx="3361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venir Book"/>
                <a:cs typeface="Avenir Book"/>
              </a:rPr>
              <a:t>With Athena-CAEN electronics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21A7DC34-77A1-B04D-9913-D62DF33B4C38}"/>
              </a:ext>
            </a:extLst>
          </p:cNvPr>
          <p:cNvSpPr/>
          <p:nvPr/>
        </p:nvSpPr>
        <p:spPr>
          <a:xfrm>
            <a:off x="7547039" y="133588"/>
            <a:ext cx="2455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venir Book"/>
                <a:cs typeface="Avenir Book"/>
              </a:rPr>
              <a:t>With VMM electronics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CBFE14-2510-2848-8BB4-03D7A77F6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02790" y="1212569"/>
            <a:ext cx="5677195" cy="42578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35950C-B787-D641-8A9E-A35DD85D30EF}"/>
              </a:ext>
            </a:extLst>
          </p:cNvPr>
          <p:cNvSpPr/>
          <p:nvPr/>
        </p:nvSpPr>
        <p:spPr>
          <a:xfrm>
            <a:off x="5286500" y="5231630"/>
            <a:ext cx="1664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venir Book"/>
                <a:cs typeface="Avenir Book"/>
              </a:rPr>
              <a:t>Feed-through </a:t>
            </a:r>
            <a:endParaRPr lang="en-GB" dirty="0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98A73547-9E61-7842-9A64-F75E1CC1ED01}"/>
              </a:ext>
            </a:extLst>
          </p:cNvPr>
          <p:cNvCxnSpPr>
            <a:cxnSpLocks/>
          </p:cNvCxnSpPr>
          <p:nvPr/>
        </p:nvCxnSpPr>
        <p:spPr>
          <a:xfrm flipH="1" flipV="1">
            <a:off x="3015996" y="2988759"/>
            <a:ext cx="2270504" cy="220377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E144CB75-ADAF-3941-91F5-7E54545BBB71}"/>
              </a:ext>
            </a:extLst>
          </p:cNvPr>
          <p:cNvCxnSpPr>
            <a:cxnSpLocks/>
          </p:cNvCxnSpPr>
          <p:nvPr/>
        </p:nvCxnSpPr>
        <p:spPr>
          <a:xfrm flipV="1">
            <a:off x="6547104" y="4152574"/>
            <a:ext cx="1571244" cy="10399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933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EC16D3D-02AD-8844-9C62-0A675659EA99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458F7-DA52-8F40-880E-5003673647F9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6" name="Picture 5" descr="Screen Shot 2014-10-14 at 09.12.54.png">
              <a:extLst>
                <a:ext uri="{FF2B5EF4-FFF2-40B4-BE49-F238E27FC236}">
                  <a16:creationId xmlns:a16="http://schemas.microsoft.com/office/drawing/2014/main" id="{107ACD93-C79A-E446-8495-BC8D267CD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" name="Picture 6" descr="Screen Shot 2014-10-14 at 09.12.54.png">
              <a:extLst>
                <a:ext uri="{FF2B5EF4-FFF2-40B4-BE49-F238E27FC236}">
                  <a16:creationId xmlns:a16="http://schemas.microsoft.com/office/drawing/2014/main" id="{57554518-27A6-E247-9BC6-3E422640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867E21D5-38B9-C64E-9464-27880CDABC4B}"/>
              </a:ext>
            </a:extLst>
          </p:cNvPr>
          <p:cNvSpPr/>
          <p:nvPr/>
        </p:nvSpPr>
        <p:spPr>
          <a:xfrm>
            <a:off x="6172578" y="3664444"/>
            <a:ext cx="2238792" cy="229147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737DF7-E85B-A147-A7CF-3BBD2ACDB12A}"/>
              </a:ext>
            </a:extLst>
          </p:cNvPr>
          <p:cNvSpPr/>
          <p:nvPr/>
        </p:nvSpPr>
        <p:spPr>
          <a:xfrm>
            <a:off x="7934075" y="4614569"/>
            <a:ext cx="557822" cy="21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D6188D-D470-1E46-A283-D4A159034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046" y="-40850"/>
            <a:ext cx="9360000" cy="657339"/>
          </a:xfrm>
        </p:spPr>
        <p:txBody>
          <a:bodyPr>
            <a:normAutofit fontScale="90000"/>
          </a:bodyPr>
          <a:lstStyle/>
          <a:p>
            <a:r>
              <a:rPr lang="en-US" dirty="0"/>
              <a:t>Readout chain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413D40-0DD2-C74E-AFF4-380F343EC31C}"/>
              </a:ext>
            </a:extLst>
          </p:cNvPr>
          <p:cNvSpPr/>
          <p:nvPr/>
        </p:nvSpPr>
        <p:spPr>
          <a:xfrm flipH="1">
            <a:off x="1183696" y="3204304"/>
            <a:ext cx="1480474" cy="53220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43501F-0E8B-AB49-9DD0-BE27DCF24B92}"/>
              </a:ext>
            </a:extLst>
          </p:cNvPr>
          <p:cNvSpPr/>
          <p:nvPr/>
        </p:nvSpPr>
        <p:spPr>
          <a:xfrm>
            <a:off x="1211906" y="978156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D54AD-E3D1-BB41-B2F3-680BF567025F}"/>
              </a:ext>
            </a:extLst>
          </p:cNvPr>
          <p:cNvSpPr/>
          <p:nvPr/>
        </p:nvSpPr>
        <p:spPr>
          <a:xfrm>
            <a:off x="1571906" y="978156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C3FE2D-17B6-EE47-A00C-B335C9B52C12}"/>
              </a:ext>
            </a:extLst>
          </p:cNvPr>
          <p:cNvSpPr/>
          <p:nvPr/>
        </p:nvSpPr>
        <p:spPr>
          <a:xfrm>
            <a:off x="1944171" y="978156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849CD8-E21C-564A-8614-784686FAC175}"/>
              </a:ext>
            </a:extLst>
          </p:cNvPr>
          <p:cNvSpPr/>
          <p:nvPr/>
        </p:nvSpPr>
        <p:spPr>
          <a:xfrm>
            <a:off x="2304171" y="978156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BABE82-DDD8-0A4C-988B-FE01C16254CF}"/>
              </a:ext>
            </a:extLst>
          </p:cNvPr>
          <p:cNvSpPr/>
          <p:nvPr/>
        </p:nvSpPr>
        <p:spPr>
          <a:xfrm>
            <a:off x="1211906" y="135899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5849BE-0DF7-8E44-9D5D-11160E78CCF7}"/>
              </a:ext>
            </a:extLst>
          </p:cNvPr>
          <p:cNvSpPr/>
          <p:nvPr/>
        </p:nvSpPr>
        <p:spPr>
          <a:xfrm>
            <a:off x="1571906" y="1358991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3C55E6-8617-294D-9959-0CAF47E56204}"/>
              </a:ext>
            </a:extLst>
          </p:cNvPr>
          <p:cNvSpPr/>
          <p:nvPr/>
        </p:nvSpPr>
        <p:spPr>
          <a:xfrm>
            <a:off x="1944171" y="135899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B5DD1A-C7EA-C740-9D4B-6938739A0D5D}"/>
              </a:ext>
            </a:extLst>
          </p:cNvPr>
          <p:cNvSpPr/>
          <p:nvPr/>
        </p:nvSpPr>
        <p:spPr>
          <a:xfrm>
            <a:off x="2304171" y="1358991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860725-618F-BF47-8848-8698C685FEA6}"/>
              </a:ext>
            </a:extLst>
          </p:cNvPr>
          <p:cNvSpPr/>
          <p:nvPr/>
        </p:nvSpPr>
        <p:spPr>
          <a:xfrm>
            <a:off x="1211906" y="171899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267364-1EA3-9D46-A709-A38AAE497516}"/>
              </a:ext>
            </a:extLst>
          </p:cNvPr>
          <p:cNvSpPr/>
          <p:nvPr/>
        </p:nvSpPr>
        <p:spPr>
          <a:xfrm>
            <a:off x="1571906" y="171899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637365-0525-BF45-BB07-8C2A7D0C2769}"/>
              </a:ext>
            </a:extLst>
          </p:cNvPr>
          <p:cNvSpPr/>
          <p:nvPr/>
        </p:nvSpPr>
        <p:spPr>
          <a:xfrm>
            <a:off x="1944171" y="1718991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4634905-58C8-1B44-9C69-ACD0894BF07F}"/>
              </a:ext>
            </a:extLst>
          </p:cNvPr>
          <p:cNvSpPr/>
          <p:nvPr/>
        </p:nvSpPr>
        <p:spPr>
          <a:xfrm>
            <a:off x="2304171" y="171899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060CC07-8928-5F48-80B0-BE2449A4D9E0}"/>
              </a:ext>
            </a:extLst>
          </p:cNvPr>
          <p:cNvSpPr/>
          <p:nvPr/>
        </p:nvSpPr>
        <p:spPr>
          <a:xfrm>
            <a:off x="1211906" y="2090142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5C7354-07FB-6142-8773-C19E9D1F07A6}"/>
              </a:ext>
            </a:extLst>
          </p:cNvPr>
          <p:cNvSpPr/>
          <p:nvPr/>
        </p:nvSpPr>
        <p:spPr>
          <a:xfrm>
            <a:off x="1571906" y="2090142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2BBD77-DB31-1F46-89B1-87C1ED97CCC2}"/>
              </a:ext>
            </a:extLst>
          </p:cNvPr>
          <p:cNvSpPr/>
          <p:nvPr/>
        </p:nvSpPr>
        <p:spPr>
          <a:xfrm>
            <a:off x="1944171" y="2090142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87EADB-3023-FA49-9A05-6F05BB2BAF79}"/>
              </a:ext>
            </a:extLst>
          </p:cNvPr>
          <p:cNvSpPr/>
          <p:nvPr/>
        </p:nvSpPr>
        <p:spPr>
          <a:xfrm>
            <a:off x="2304171" y="2090142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8985C2-919A-2741-9960-E4682C4E28F9}"/>
              </a:ext>
            </a:extLst>
          </p:cNvPr>
          <p:cNvSpPr/>
          <p:nvPr/>
        </p:nvSpPr>
        <p:spPr>
          <a:xfrm>
            <a:off x="1332197" y="112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0FBED14-E1BA-8B44-930C-D317155AD4EB}"/>
              </a:ext>
            </a:extLst>
          </p:cNvPr>
          <p:cNvSpPr/>
          <p:nvPr/>
        </p:nvSpPr>
        <p:spPr>
          <a:xfrm>
            <a:off x="1692197" y="112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50AE499-27F6-824E-AC15-0F3DCC355678}"/>
              </a:ext>
            </a:extLst>
          </p:cNvPr>
          <p:cNvSpPr/>
          <p:nvPr/>
        </p:nvSpPr>
        <p:spPr>
          <a:xfrm>
            <a:off x="2052197" y="112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5FA68F-F10E-8345-98EE-C030FFAC5AD3}"/>
              </a:ext>
            </a:extLst>
          </p:cNvPr>
          <p:cNvSpPr/>
          <p:nvPr/>
        </p:nvSpPr>
        <p:spPr>
          <a:xfrm>
            <a:off x="2412197" y="112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1A7A23-9491-F545-8C36-864FE898A99C}"/>
              </a:ext>
            </a:extLst>
          </p:cNvPr>
          <p:cNvSpPr/>
          <p:nvPr/>
        </p:nvSpPr>
        <p:spPr>
          <a:xfrm>
            <a:off x="1332197" y="148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BCC95ED-62EF-D348-AE60-93C8D88ACD49}"/>
              </a:ext>
            </a:extLst>
          </p:cNvPr>
          <p:cNvSpPr/>
          <p:nvPr/>
        </p:nvSpPr>
        <p:spPr>
          <a:xfrm>
            <a:off x="1332197" y="184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2A5280B-B6EF-B044-A119-60AB3B75D59E}"/>
              </a:ext>
            </a:extLst>
          </p:cNvPr>
          <p:cNvSpPr/>
          <p:nvPr/>
        </p:nvSpPr>
        <p:spPr>
          <a:xfrm>
            <a:off x="1332197" y="220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8F648E5-C382-2149-9BD6-0CFC410F897B}"/>
              </a:ext>
            </a:extLst>
          </p:cNvPr>
          <p:cNvSpPr/>
          <p:nvPr/>
        </p:nvSpPr>
        <p:spPr>
          <a:xfrm>
            <a:off x="1692197" y="148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06C1E9-62DC-B949-856B-B90CB168CBF6}"/>
              </a:ext>
            </a:extLst>
          </p:cNvPr>
          <p:cNvSpPr/>
          <p:nvPr/>
        </p:nvSpPr>
        <p:spPr>
          <a:xfrm>
            <a:off x="1692197" y="184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CA9DC3-082E-5243-8BE3-DEE0B007908D}"/>
              </a:ext>
            </a:extLst>
          </p:cNvPr>
          <p:cNvSpPr/>
          <p:nvPr/>
        </p:nvSpPr>
        <p:spPr>
          <a:xfrm>
            <a:off x="2052197" y="148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2758B30-F077-CD41-9890-26F2DC56EB04}"/>
              </a:ext>
            </a:extLst>
          </p:cNvPr>
          <p:cNvSpPr/>
          <p:nvPr/>
        </p:nvSpPr>
        <p:spPr>
          <a:xfrm>
            <a:off x="2412197" y="148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5A1B695-AD7D-584D-95E7-FAC753593B97}"/>
              </a:ext>
            </a:extLst>
          </p:cNvPr>
          <p:cNvSpPr/>
          <p:nvPr/>
        </p:nvSpPr>
        <p:spPr>
          <a:xfrm>
            <a:off x="2052197" y="184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39F5C8D-CB1E-B94E-8688-D8B8E6A6CAF7}"/>
              </a:ext>
            </a:extLst>
          </p:cNvPr>
          <p:cNvSpPr/>
          <p:nvPr/>
        </p:nvSpPr>
        <p:spPr>
          <a:xfrm>
            <a:off x="2412197" y="184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B599387-0B84-FB49-8605-989A78549957}"/>
              </a:ext>
            </a:extLst>
          </p:cNvPr>
          <p:cNvSpPr/>
          <p:nvPr/>
        </p:nvSpPr>
        <p:spPr>
          <a:xfrm>
            <a:off x="1692197" y="2206888"/>
            <a:ext cx="108000" cy="108000"/>
          </a:xfrm>
          <a:prstGeom prst="ellipse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DB79E69-35CF-154E-AAC2-5DB86ED7ECC5}"/>
              </a:ext>
            </a:extLst>
          </p:cNvPr>
          <p:cNvSpPr/>
          <p:nvPr/>
        </p:nvSpPr>
        <p:spPr>
          <a:xfrm>
            <a:off x="2052197" y="220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EA42F7B-51BB-9240-9CF9-FFAF990F38B8}"/>
              </a:ext>
            </a:extLst>
          </p:cNvPr>
          <p:cNvSpPr/>
          <p:nvPr/>
        </p:nvSpPr>
        <p:spPr>
          <a:xfrm>
            <a:off x="2412197" y="220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B656C65-8125-7540-B5FC-56F09B40279F}"/>
              </a:ext>
            </a:extLst>
          </p:cNvPr>
          <p:cNvSpPr/>
          <p:nvPr/>
        </p:nvSpPr>
        <p:spPr>
          <a:xfrm flipH="1">
            <a:off x="1284699" y="3479778"/>
            <a:ext cx="1233417" cy="198484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F68A2AF-0535-BF4A-8BBD-BE10DE45B6A8}"/>
              </a:ext>
            </a:extLst>
          </p:cNvPr>
          <p:cNvCxnSpPr>
            <a:cxnSpLocks/>
          </p:cNvCxnSpPr>
          <p:nvPr/>
        </p:nvCxnSpPr>
        <p:spPr>
          <a:xfrm>
            <a:off x="1196275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CD03348-8D77-5947-9F5C-7ACB91FF495C}"/>
              </a:ext>
            </a:extLst>
          </p:cNvPr>
          <p:cNvCxnSpPr>
            <a:cxnSpLocks/>
          </p:cNvCxnSpPr>
          <p:nvPr/>
        </p:nvCxnSpPr>
        <p:spPr>
          <a:xfrm>
            <a:off x="1268275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9082CD4-DBB0-304F-8A1D-E789735B3DE5}"/>
              </a:ext>
            </a:extLst>
          </p:cNvPr>
          <p:cNvCxnSpPr>
            <a:cxnSpLocks/>
          </p:cNvCxnSpPr>
          <p:nvPr/>
        </p:nvCxnSpPr>
        <p:spPr>
          <a:xfrm>
            <a:off x="1340275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88E85B-A70C-464D-AF3A-6B9FE98955A7}"/>
              </a:ext>
            </a:extLst>
          </p:cNvPr>
          <p:cNvCxnSpPr>
            <a:cxnSpLocks/>
          </p:cNvCxnSpPr>
          <p:nvPr/>
        </p:nvCxnSpPr>
        <p:spPr>
          <a:xfrm>
            <a:off x="1412275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2EEEA8E-CF90-2344-8FDF-0613F1247319}"/>
              </a:ext>
            </a:extLst>
          </p:cNvPr>
          <p:cNvCxnSpPr>
            <a:cxnSpLocks/>
          </p:cNvCxnSpPr>
          <p:nvPr/>
        </p:nvCxnSpPr>
        <p:spPr>
          <a:xfrm>
            <a:off x="1484275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4827599-D07E-6E46-92B1-2F0EB28DF156}"/>
              </a:ext>
            </a:extLst>
          </p:cNvPr>
          <p:cNvCxnSpPr>
            <a:cxnSpLocks/>
          </p:cNvCxnSpPr>
          <p:nvPr/>
        </p:nvCxnSpPr>
        <p:spPr>
          <a:xfrm>
            <a:off x="1556275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CE6D58F-9257-954A-BBB9-C5AEEFDCCEDE}"/>
              </a:ext>
            </a:extLst>
          </p:cNvPr>
          <p:cNvCxnSpPr>
            <a:cxnSpLocks/>
          </p:cNvCxnSpPr>
          <p:nvPr/>
        </p:nvCxnSpPr>
        <p:spPr>
          <a:xfrm>
            <a:off x="1628275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A990ECB-478C-854C-82AD-8B747F76227A}"/>
              </a:ext>
            </a:extLst>
          </p:cNvPr>
          <p:cNvCxnSpPr>
            <a:cxnSpLocks/>
          </p:cNvCxnSpPr>
          <p:nvPr/>
        </p:nvCxnSpPr>
        <p:spPr>
          <a:xfrm>
            <a:off x="1700275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6FF1148-ADBB-C148-B22D-5B22ADB91AE3}"/>
              </a:ext>
            </a:extLst>
          </p:cNvPr>
          <p:cNvCxnSpPr>
            <a:cxnSpLocks/>
          </p:cNvCxnSpPr>
          <p:nvPr/>
        </p:nvCxnSpPr>
        <p:spPr>
          <a:xfrm>
            <a:off x="239518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0ACFB38-8EE9-164D-BE63-3265FAD5D94B}"/>
              </a:ext>
            </a:extLst>
          </p:cNvPr>
          <p:cNvCxnSpPr>
            <a:cxnSpLocks/>
          </p:cNvCxnSpPr>
          <p:nvPr/>
        </p:nvCxnSpPr>
        <p:spPr>
          <a:xfrm>
            <a:off x="246718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EBF8F5B-FD71-5441-9291-3DDEB4BCD981}"/>
              </a:ext>
            </a:extLst>
          </p:cNvPr>
          <p:cNvCxnSpPr>
            <a:cxnSpLocks/>
          </p:cNvCxnSpPr>
          <p:nvPr/>
        </p:nvCxnSpPr>
        <p:spPr>
          <a:xfrm>
            <a:off x="253918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AAF7C7E-DE3C-F547-83CE-53498708E92C}"/>
              </a:ext>
            </a:extLst>
          </p:cNvPr>
          <p:cNvCxnSpPr>
            <a:cxnSpLocks/>
          </p:cNvCxnSpPr>
          <p:nvPr/>
        </p:nvCxnSpPr>
        <p:spPr>
          <a:xfrm>
            <a:off x="261118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9242B0C-5281-B54B-B6A4-5F2A3E764D1D}"/>
              </a:ext>
            </a:extLst>
          </p:cNvPr>
          <p:cNvCxnSpPr>
            <a:cxnSpLocks/>
          </p:cNvCxnSpPr>
          <p:nvPr/>
        </p:nvCxnSpPr>
        <p:spPr>
          <a:xfrm>
            <a:off x="180019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44B12C0-8C58-D34D-9826-7ACE50535563}"/>
              </a:ext>
            </a:extLst>
          </p:cNvPr>
          <p:cNvCxnSpPr>
            <a:cxnSpLocks/>
          </p:cNvCxnSpPr>
          <p:nvPr/>
        </p:nvCxnSpPr>
        <p:spPr>
          <a:xfrm>
            <a:off x="187219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DD022BE-FBA5-7A4F-8DB0-FC66895C4B35}"/>
              </a:ext>
            </a:extLst>
          </p:cNvPr>
          <p:cNvCxnSpPr>
            <a:cxnSpLocks/>
          </p:cNvCxnSpPr>
          <p:nvPr/>
        </p:nvCxnSpPr>
        <p:spPr>
          <a:xfrm>
            <a:off x="194419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3F515AF-5F67-1F40-BAA7-3323433430B0}"/>
              </a:ext>
            </a:extLst>
          </p:cNvPr>
          <p:cNvCxnSpPr>
            <a:cxnSpLocks/>
          </p:cNvCxnSpPr>
          <p:nvPr/>
        </p:nvCxnSpPr>
        <p:spPr>
          <a:xfrm>
            <a:off x="201619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2C25A8C-B8D6-954F-AA0B-68B100E49EBC}"/>
              </a:ext>
            </a:extLst>
          </p:cNvPr>
          <p:cNvCxnSpPr>
            <a:cxnSpLocks/>
          </p:cNvCxnSpPr>
          <p:nvPr/>
        </p:nvCxnSpPr>
        <p:spPr>
          <a:xfrm>
            <a:off x="208819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80116D9-E594-0D43-AFE4-506802AB3C0F}"/>
              </a:ext>
            </a:extLst>
          </p:cNvPr>
          <p:cNvCxnSpPr>
            <a:cxnSpLocks/>
          </p:cNvCxnSpPr>
          <p:nvPr/>
        </p:nvCxnSpPr>
        <p:spPr>
          <a:xfrm>
            <a:off x="216019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F4DDC4E-FBE1-6541-A940-19B220E6891A}"/>
              </a:ext>
            </a:extLst>
          </p:cNvPr>
          <p:cNvCxnSpPr>
            <a:cxnSpLocks/>
          </p:cNvCxnSpPr>
          <p:nvPr/>
        </p:nvCxnSpPr>
        <p:spPr>
          <a:xfrm>
            <a:off x="223219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F0646A1-A6B6-4D48-924C-0A7E3DE5B8BA}"/>
              </a:ext>
            </a:extLst>
          </p:cNvPr>
          <p:cNvCxnSpPr>
            <a:cxnSpLocks/>
          </p:cNvCxnSpPr>
          <p:nvPr/>
        </p:nvCxnSpPr>
        <p:spPr>
          <a:xfrm>
            <a:off x="230419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70969285-F1B4-D24E-BB1F-12927941D0E9}"/>
              </a:ext>
            </a:extLst>
          </p:cNvPr>
          <p:cNvSpPr/>
          <p:nvPr/>
        </p:nvSpPr>
        <p:spPr>
          <a:xfrm>
            <a:off x="1521042" y="3750478"/>
            <a:ext cx="252000" cy="50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75584A7-FB95-2249-A8F8-33A19C918930}"/>
              </a:ext>
            </a:extLst>
          </p:cNvPr>
          <p:cNvSpPr/>
          <p:nvPr/>
        </p:nvSpPr>
        <p:spPr>
          <a:xfrm>
            <a:off x="2030691" y="3750478"/>
            <a:ext cx="252000" cy="50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AC6F97F-159E-F549-9AD3-1030E37FEB27}"/>
              </a:ext>
            </a:extLst>
          </p:cNvPr>
          <p:cNvSpPr/>
          <p:nvPr/>
        </p:nvSpPr>
        <p:spPr>
          <a:xfrm>
            <a:off x="1715906" y="4695588"/>
            <a:ext cx="432000" cy="43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9B6B58C-ED7D-194B-AB63-2ADB14D9153F}"/>
              </a:ext>
            </a:extLst>
          </p:cNvPr>
          <p:cNvSpPr txBox="1"/>
          <p:nvPr/>
        </p:nvSpPr>
        <p:spPr>
          <a:xfrm>
            <a:off x="378354" y="1539708"/>
            <a:ext cx="1062727" cy="36933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Detector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DE9998F-BC79-6745-A4FC-B2D0B3D34D87}"/>
              </a:ext>
            </a:extLst>
          </p:cNvPr>
          <p:cNvSpPr txBox="1"/>
          <p:nvPr/>
        </p:nvSpPr>
        <p:spPr>
          <a:xfrm>
            <a:off x="2683187" y="2548202"/>
            <a:ext cx="1938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666666"/>
                </a:solidFill>
              </a:rPr>
              <a:t>Wire and/or grid </a:t>
            </a:r>
            <a:br>
              <a:rPr lang="en-US">
                <a:solidFill>
                  <a:srgbClr val="666666"/>
                </a:solidFill>
              </a:rPr>
            </a:br>
            <a:r>
              <a:rPr lang="en-US">
                <a:solidFill>
                  <a:srgbClr val="666666"/>
                </a:solidFill>
              </a:rPr>
              <a:t>channels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C5AA595-D58A-4940-9EAC-3828197893C4}"/>
              </a:ext>
            </a:extLst>
          </p:cNvPr>
          <p:cNvSpPr txBox="1"/>
          <p:nvPr/>
        </p:nvSpPr>
        <p:spPr>
          <a:xfrm>
            <a:off x="2683187" y="3295112"/>
            <a:ext cx="2114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666666"/>
                </a:solidFill>
              </a:rPr>
              <a:t>Connector/adapter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42508A5-4555-1144-80DC-7B82E2968F23}"/>
              </a:ext>
            </a:extLst>
          </p:cNvPr>
          <p:cNvSpPr txBox="1"/>
          <p:nvPr/>
        </p:nvSpPr>
        <p:spPr>
          <a:xfrm>
            <a:off x="2651590" y="4306005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00B050"/>
                </a:solidFill>
              </a:rPr>
              <a:t>RD51 hybrid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6115D8C-8040-BD4B-93B1-FD5BA9BB2880}"/>
              </a:ext>
            </a:extLst>
          </p:cNvPr>
          <p:cNvSpPr txBox="1"/>
          <p:nvPr/>
        </p:nvSpPr>
        <p:spPr>
          <a:xfrm>
            <a:off x="1346755" y="3854237"/>
            <a:ext cx="620683" cy="307777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</a:rPr>
              <a:t>VMM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BF206FE-1A98-8D48-8251-B33F67870E84}"/>
              </a:ext>
            </a:extLst>
          </p:cNvPr>
          <p:cNvSpPr txBox="1"/>
          <p:nvPr/>
        </p:nvSpPr>
        <p:spPr>
          <a:xfrm>
            <a:off x="1845514" y="3858094"/>
            <a:ext cx="620683" cy="307777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</a:rPr>
              <a:t>VMM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EF74715-0B5C-A24E-9E08-8FEBD8235E53}"/>
              </a:ext>
            </a:extLst>
          </p:cNvPr>
          <p:cNvSpPr txBox="1"/>
          <p:nvPr/>
        </p:nvSpPr>
        <p:spPr>
          <a:xfrm>
            <a:off x="1622104" y="4759471"/>
            <a:ext cx="611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</a:rPr>
              <a:t>FPGA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50E8FB9-B5F7-094D-B0B4-F5DA4DC7A059}"/>
              </a:ext>
            </a:extLst>
          </p:cNvPr>
          <p:cNvSpPr/>
          <p:nvPr/>
        </p:nvSpPr>
        <p:spPr>
          <a:xfrm>
            <a:off x="1781301" y="5460289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E527A34-DF5A-9645-9533-07212ED8ECC0}"/>
              </a:ext>
            </a:extLst>
          </p:cNvPr>
          <p:cNvCxnSpPr>
            <a:cxnSpLocks/>
          </p:cNvCxnSpPr>
          <p:nvPr/>
        </p:nvCxnSpPr>
        <p:spPr>
          <a:xfrm>
            <a:off x="1872197" y="5597715"/>
            <a:ext cx="9957" cy="3966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5CE318D4-DFD2-2947-8ECB-18427FDAF2D5}"/>
              </a:ext>
            </a:extLst>
          </p:cNvPr>
          <p:cNvSpPr txBox="1"/>
          <p:nvPr/>
        </p:nvSpPr>
        <p:spPr>
          <a:xfrm>
            <a:off x="980046" y="5507948"/>
            <a:ext cx="14141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Power</a:t>
            </a:r>
          </a:p>
          <a:p>
            <a:pPr algn="l"/>
            <a:r>
              <a:rPr lang="en-US" dirty="0"/>
              <a:t>2V @ 2A</a:t>
            </a:r>
          </a:p>
          <a:p>
            <a:pPr algn="l"/>
            <a:r>
              <a:rPr lang="en-US" dirty="0"/>
              <a:t>3V @ 200mA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5DBF8F1-9EEC-E94A-9C82-5B24C18D6A73}"/>
              </a:ext>
            </a:extLst>
          </p:cNvPr>
          <p:cNvSpPr/>
          <p:nvPr/>
        </p:nvSpPr>
        <p:spPr>
          <a:xfrm>
            <a:off x="4963008" y="941485"/>
            <a:ext cx="3105207" cy="192328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57B5882-05B8-C044-BFB0-AC309CA16C7B}"/>
              </a:ext>
            </a:extLst>
          </p:cNvPr>
          <p:cNvSpPr/>
          <p:nvPr/>
        </p:nvSpPr>
        <p:spPr>
          <a:xfrm>
            <a:off x="5286766" y="2388097"/>
            <a:ext cx="1030671" cy="123874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508DE5A-E7CE-0543-9656-266037704A2C}"/>
              </a:ext>
            </a:extLst>
          </p:cNvPr>
          <p:cNvSpPr/>
          <p:nvPr/>
        </p:nvSpPr>
        <p:spPr>
          <a:xfrm>
            <a:off x="6764047" y="2388097"/>
            <a:ext cx="1030671" cy="123874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9E9DA02-5B02-4D47-B062-8EF1FF1AD8A1}"/>
              </a:ext>
            </a:extLst>
          </p:cNvPr>
          <p:cNvSpPr/>
          <p:nvPr/>
        </p:nvSpPr>
        <p:spPr>
          <a:xfrm>
            <a:off x="5439287" y="3630896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A090D23-96D4-C14F-8A84-F0B5E4A5A333}"/>
              </a:ext>
            </a:extLst>
          </p:cNvPr>
          <p:cNvSpPr/>
          <p:nvPr/>
        </p:nvSpPr>
        <p:spPr>
          <a:xfrm>
            <a:off x="6117316" y="1302524"/>
            <a:ext cx="842804" cy="8379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0ECA990-7E6F-C64F-A25F-F88B9879EC3A}"/>
              </a:ext>
            </a:extLst>
          </p:cNvPr>
          <p:cNvSpPr txBox="1"/>
          <p:nvPr/>
        </p:nvSpPr>
        <p:spPr>
          <a:xfrm>
            <a:off x="6055273" y="1539708"/>
            <a:ext cx="99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</a:rPr>
              <a:t>Kintex</a:t>
            </a:r>
            <a:r>
              <a:rPr lang="en-US" dirty="0">
                <a:solidFill>
                  <a:schemeClr val="bg1"/>
                </a:solidFill>
              </a:rPr>
              <a:t> 7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A396127-0FD0-0240-9952-3B18746DF70A}"/>
              </a:ext>
            </a:extLst>
          </p:cNvPr>
          <p:cNvSpPr txBox="1"/>
          <p:nvPr/>
        </p:nvSpPr>
        <p:spPr>
          <a:xfrm>
            <a:off x="4838141" y="2345004"/>
            <a:ext cx="1936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FMC to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HDMI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card, max.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5 hybrids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C4EA3C7-86AB-B944-9C30-46F4EC6E8A09}"/>
              </a:ext>
            </a:extLst>
          </p:cNvPr>
          <p:cNvSpPr txBox="1"/>
          <p:nvPr/>
        </p:nvSpPr>
        <p:spPr>
          <a:xfrm>
            <a:off x="6907985" y="2464115"/>
            <a:ext cx="708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FMC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to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SFP+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card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49026A3-8BD7-1643-86EE-336A25ACC66C}"/>
              </a:ext>
            </a:extLst>
          </p:cNvPr>
          <p:cNvSpPr txBox="1"/>
          <p:nvPr/>
        </p:nvSpPr>
        <p:spPr>
          <a:xfrm>
            <a:off x="4963008" y="937368"/>
            <a:ext cx="282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Frontend Assistor card (FEA)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7AD8212-A561-4F4F-A17E-48E9A5FA2F1B}"/>
              </a:ext>
            </a:extLst>
          </p:cNvPr>
          <p:cNvSpPr/>
          <p:nvPr/>
        </p:nvSpPr>
        <p:spPr>
          <a:xfrm>
            <a:off x="5760583" y="4215648"/>
            <a:ext cx="1146710" cy="70469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8161F1C-121D-014A-B9F1-E22504BD9854}"/>
              </a:ext>
            </a:extLst>
          </p:cNvPr>
          <p:cNvSpPr txBox="1"/>
          <p:nvPr/>
        </p:nvSpPr>
        <p:spPr>
          <a:xfrm>
            <a:off x="6022195" y="4357528"/>
            <a:ext cx="56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FEA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F108395-258F-B346-9C3F-26892DF081B4}"/>
              </a:ext>
            </a:extLst>
          </p:cNvPr>
          <p:cNvSpPr/>
          <p:nvPr/>
        </p:nvSpPr>
        <p:spPr>
          <a:xfrm>
            <a:off x="6694435" y="5243967"/>
            <a:ext cx="1146710" cy="70469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1487DEE-A142-0A41-A396-2F8D70A3B410}"/>
              </a:ext>
            </a:extLst>
          </p:cNvPr>
          <p:cNvSpPr txBox="1"/>
          <p:nvPr/>
        </p:nvSpPr>
        <p:spPr>
          <a:xfrm>
            <a:off x="6974613" y="5425801"/>
            <a:ext cx="564129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FEA</a:t>
            </a: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1E8293CF-4D9B-3B40-ABB4-81E726C62B0C}"/>
              </a:ext>
            </a:extLst>
          </p:cNvPr>
          <p:cNvSpPr/>
          <p:nvPr/>
        </p:nvSpPr>
        <p:spPr>
          <a:xfrm>
            <a:off x="2273828" y="3774358"/>
            <a:ext cx="3261846" cy="2255127"/>
          </a:xfrm>
          <a:custGeom>
            <a:avLst/>
            <a:gdLst>
              <a:gd name="connsiteX0" fmla="*/ 3261846 w 3261846"/>
              <a:gd name="connsiteY0" fmla="*/ 0 h 2255127"/>
              <a:gd name="connsiteX1" fmla="*/ 2458958 w 3261846"/>
              <a:gd name="connsiteY1" fmla="*/ 1672683 h 2255127"/>
              <a:gd name="connsiteX2" fmla="*/ 1522256 w 3261846"/>
              <a:gd name="connsiteY2" fmla="*/ 2219093 h 2255127"/>
              <a:gd name="connsiteX3" fmla="*/ 284471 w 3261846"/>
              <a:gd name="connsiteY3" fmla="*/ 2163337 h 2255127"/>
              <a:gd name="connsiteX4" fmla="*/ 16841 w 3261846"/>
              <a:gd name="connsiteY4" fmla="*/ 1839951 h 2255127"/>
              <a:gd name="connsiteX5" fmla="*/ 50295 w 3261846"/>
              <a:gd name="connsiteY5" fmla="*/ 1851103 h 225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1846" h="2255127">
                <a:moveTo>
                  <a:pt x="3261846" y="0"/>
                </a:moveTo>
                <a:cubicBezTo>
                  <a:pt x="3005368" y="651417"/>
                  <a:pt x="2748890" y="1302834"/>
                  <a:pt x="2458958" y="1672683"/>
                </a:cubicBezTo>
                <a:cubicBezTo>
                  <a:pt x="2169026" y="2042532"/>
                  <a:pt x="1884670" y="2137317"/>
                  <a:pt x="1522256" y="2219093"/>
                </a:cubicBezTo>
                <a:cubicBezTo>
                  <a:pt x="1159842" y="2300869"/>
                  <a:pt x="535374" y="2226527"/>
                  <a:pt x="284471" y="2163337"/>
                </a:cubicBezTo>
                <a:cubicBezTo>
                  <a:pt x="33568" y="2100147"/>
                  <a:pt x="55870" y="1891990"/>
                  <a:pt x="16841" y="1839951"/>
                </a:cubicBezTo>
                <a:cubicBezTo>
                  <a:pt x="-22188" y="1787912"/>
                  <a:pt x="14053" y="1819507"/>
                  <a:pt x="50295" y="1851103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0AB9BCE-6DDD-7440-9A8B-2AE9996716BE}"/>
              </a:ext>
            </a:extLst>
          </p:cNvPr>
          <p:cNvSpPr txBox="1"/>
          <p:nvPr/>
        </p:nvSpPr>
        <p:spPr>
          <a:xfrm>
            <a:off x="2579107" y="4982902"/>
            <a:ext cx="2119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LVDS - HDMI cable</a:t>
            </a:r>
          </a:p>
          <a:p>
            <a:pPr algn="l"/>
            <a:r>
              <a:rPr lang="en-US">
                <a:solidFill>
                  <a:srgbClr val="FF0000"/>
                </a:solidFill>
              </a:rPr>
              <a:t>2 x 400 Mbit/s 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(data/config)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28F51B0-A47F-5943-A55D-1D336188981E}"/>
              </a:ext>
            </a:extLst>
          </p:cNvPr>
          <p:cNvSpPr txBox="1"/>
          <p:nvPr/>
        </p:nvSpPr>
        <p:spPr>
          <a:xfrm>
            <a:off x="4740009" y="5594268"/>
            <a:ext cx="1909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err="1">
                <a:solidFill>
                  <a:srgbClr val="FF0000"/>
                </a:solidFill>
              </a:rPr>
              <a:t>Fibre</a:t>
            </a:r>
            <a:r>
              <a:rPr lang="en-US">
                <a:solidFill>
                  <a:srgbClr val="FF0000"/>
                </a:solidFill>
              </a:rPr>
              <a:t> 2 x 6 Gbit/s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(data/config)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F620FE4-2E76-F84D-A068-6C69CB616516}"/>
              </a:ext>
            </a:extLst>
          </p:cNvPr>
          <p:cNvSpPr/>
          <p:nvPr/>
        </p:nvSpPr>
        <p:spPr>
          <a:xfrm>
            <a:off x="2193481" y="5465231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FDE13EF-726E-2849-BC1C-3F306E913877}"/>
              </a:ext>
            </a:extLst>
          </p:cNvPr>
          <p:cNvSpPr/>
          <p:nvPr/>
        </p:nvSpPr>
        <p:spPr>
          <a:xfrm>
            <a:off x="8492060" y="2594303"/>
            <a:ext cx="1862487" cy="361102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9DB13CF-070A-0C43-9035-5819D612F743}"/>
              </a:ext>
            </a:extLst>
          </p:cNvPr>
          <p:cNvSpPr/>
          <p:nvPr/>
        </p:nvSpPr>
        <p:spPr>
          <a:xfrm>
            <a:off x="8321525" y="2800176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69EBFEE-F214-6049-A308-BAACC63BA95A}"/>
              </a:ext>
            </a:extLst>
          </p:cNvPr>
          <p:cNvSpPr/>
          <p:nvPr/>
        </p:nvSpPr>
        <p:spPr>
          <a:xfrm>
            <a:off x="8321525" y="3085483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E1D0CAC-7F57-214E-943C-FD457A74017D}"/>
              </a:ext>
            </a:extLst>
          </p:cNvPr>
          <p:cNvSpPr/>
          <p:nvPr/>
        </p:nvSpPr>
        <p:spPr>
          <a:xfrm>
            <a:off x="8321340" y="4566325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334A9E3-DC71-8440-A900-1BEEDA97B00C}"/>
              </a:ext>
            </a:extLst>
          </p:cNvPr>
          <p:cNvSpPr/>
          <p:nvPr/>
        </p:nvSpPr>
        <p:spPr>
          <a:xfrm>
            <a:off x="8321340" y="4851632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AD23796-18F7-F747-9796-DC08EF832101}"/>
              </a:ext>
            </a:extLst>
          </p:cNvPr>
          <p:cNvSpPr/>
          <p:nvPr/>
        </p:nvSpPr>
        <p:spPr>
          <a:xfrm>
            <a:off x="8321340" y="5733520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185434E-6CEE-7E41-BB3D-AB526544A13F}"/>
              </a:ext>
            </a:extLst>
          </p:cNvPr>
          <p:cNvSpPr/>
          <p:nvPr/>
        </p:nvSpPr>
        <p:spPr>
          <a:xfrm>
            <a:off x="8321340" y="6029485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73F9222-B7E5-094B-B77A-6A28C2A98419}"/>
              </a:ext>
            </a:extLst>
          </p:cNvPr>
          <p:cNvSpPr txBox="1"/>
          <p:nvPr/>
        </p:nvSpPr>
        <p:spPr>
          <a:xfrm>
            <a:off x="8940033" y="3413205"/>
            <a:ext cx="103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Backend</a:t>
            </a:r>
          </a:p>
          <a:p>
            <a:pPr algn="l"/>
            <a:r>
              <a:rPr lang="en-US">
                <a:solidFill>
                  <a:schemeClr val="bg1"/>
                </a:solidFill>
              </a:rPr>
              <a:t>Master</a:t>
            </a:r>
          </a:p>
          <a:p>
            <a:pPr algn="l"/>
            <a:r>
              <a:rPr lang="en-US">
                <a:solidFill>
                  <a:schemeClr val="bg1"/>
                </a:solidFill>
              </a:rPr>
              <a:t>module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BF08B21-0DFA-A04A-9718-EEBDFA5D7FDF}"/>
              </a:ext>
            </a:extLst>
          </p:cNvPr>
          <p:cNvSpPr txBox="1"/>
          <p:nvPr/>
        </p:nvSpPr>
        <p:spPr>
          <a:xfrm>
            <a:off x="9009107" y="277025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Ring 1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E3A9385-3A7E-0840-AC46-C289049B6DB5}"/>
              </a:ext>
            </a:extLst>
          </p:cNvPr>
          <p:cNvSpPr txBox="1"/>
          <p:nvPr/>
        </p:nvSpPr>
        <p:spPr>
          <a:xfrm>
            <a:off x="9088290" y="5712392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Ring 12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6238D2A-072F-264D-9A66-6DB19C7B9A2A}"/>
              </a:ext>
            </a:extLst>
          </p:cNvPr>
          <p:cNvSpPr/>
          <p:nvPr/>
        </p:nvSpPr>
        <p:spPr>
          <a:xfrm>
            <a:off x="10420036" y="930883"/>
            <a:ext cx="1655724" cy="1640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DAQ software</a:t>
            </a:r>
            <a:br>
              <a:rPr lang="en-US"/>
            </a:br>
            <a:r>
              <a:rPr lang="en-US"/>
              <a:t>Event Formation Unit (EFU)</a:t>
            </a:r>
            <a:br>
              <a:rPr lang="en-US"/>
            </a:br>
            <a:r>
              <a:rPr lang="en-US"/>
              <a:t>at DMSC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8E69EB2-D589-A844-95D4-E0284C2C8A34}"/>
              </a:ext>
            </a:extLst>
          </p:cNvPr>
          <p:cNvSpPr/>
          <p:nvPr/>
        </p:nvSpPr>
        <p:spPr>
          <a:xfrm>
            <a:off x="8538906" y="2457710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21EEE03-045E-1642-AAEB-92389AC89EB9}"/>
              </a:ext>
            </a:extLst>
          </p:cNvPr>
          <p:cNvSpPr/>
          <p:nvPr/>
        </p:nvSpPr>
        <p:spPr>
          <a:xfrm>
            <a:off x="8549077" y="1875992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BFC4B89-07D2-F442-ADE5-4C6974F5C8C2}"/>
              </a:ext>
            </a:extLst>
          </p:cNvPr>
          <p:cNvCxnSpPr>
            <a:cxnSpLocks/>
            <a:stCxn id="110" idx="2"/>
            <a:endCxn id="109" idx="0"/>
          </p:cNvCxnSpPr>
          <p:nvPr/>
        </p:nvCxnSpPr>
        <p:spPr>
          <a:xfrm flipH="1">
            <a:off x="8639759" y="2013418"/>
            <a:ext cx="10171" cy="44429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1DE6B699-9146-434C-8B76-051BF06823CC}"/>
              </a:ext>
            </a:extLst>
          </p:cNvPr>
          <p:cNvSpPr txBox="1"/>
          <p:nvPr/>
        </p:nvSpPr>
        <p:spPr>
          <a:xfrm>
            <a:off x="8760953" y="1953615"/>
            <a:ext cx="1687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2x 100 Gbit/s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Ethernet (data)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E58B253-055E-B449-85EC-306DDDB52FBC}"/>
              </a:ext>
            </a:extLst>
          </p:cNvPr>
          <p:cNvSpPr/>
          <p:nvPr/>
        </p:nvSpPr>
        <p:spPr>
          <a:xfrm>
            <a:off x="10412423" y="5080115"/>
            <a:ext cx="1146710" cy="70469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02E3C9E-47CE-E949-ABF2-07CAE51B2C4A}"/>
              </a:ext>
            </a:extLst>
          </p:cNvPr>
          <p:cNvSpPr txBox="1"/>
          <p:nvPr/>
        </p:nvSpPr>
        <p:spPr>
          <a:xfrm>
            <a:off x="10751848" y="5209883"/>
            <a:ext cx="511680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ICS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85F5066-2458-394D-B4DD-E781F5001E5B}"/>
              </a:ext>
            </a:extLst>
          </p:cNvPr>
          <p:cNvSpPr/>
          <p:nvPr/>
        </p:nvSpPr>
        <p:spPr>
          <a:xfrm>
            <a:off x="10347934" y="3817570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681A17F3-844A-0841-BACA-B0C05998880E}"/>
              </a:ext>
            </a:extLst>
          </p:cNvPr>
          <p:cNvSpPr/>
          <p:nvPr/>
        </p:nvSpPr>
        <p:spPr>
          <a:xfrm>
            <a:off x="10850519" y="4695275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 116">
            <a:extLst>
              <a:ext uri="{FF2B5EF4-FFF2-40B4-BE49-F238E27FC236}">
                <a16:creationId xmlns:a16="http://schemas.microsoft.com/office/drawing/2014/main" id="{4E612F0D-9BBB-7048-BE61-3FA7CF1400CE}"/>
              </a:ext>
            </a:extLst>
          </p:cNvPr>
          <p:cNvSpPr/>
          <p:nvPr/>
        </p:nvSpPr>
        <p:spPr>
          <a:xfrm>
            <a:off x="10509126" y="3855812"/>
            <a:ext cx="497675" cy="855234"/>
          </a:xfrm>
          <a:custGeom>
            <a:avLst/>
            <a:gdLst>
              <a:gd name="connsiteX0" fmla="*/ 0 w 497675"/>
              <a:gd name="connsiteY0" fmla="*/ 30044 h 855234"/>
              <a:gd name="connsiteX1" fmla="*/ 234176 w 497675"/>
              <a:gd name="connsiteY1" fmla="*/ 30044 h 855234"/>
              <a:gd name="connsiteX2" fmla="*/ 479503 w 497675"/>
              <a:gd name="connsiteY2" fmla="*/ 342278 h 855234"/>
              <a:gd name="connsiteX3" fmla="*/ 479503 w 497675"/>
              <a:gd name="connsiteY3" fmla="*/ 855234 h 855234"/>
              <a:gd name="connsiteX4" fmla="*/ 479503 w 497675"/>
              <a:gd name="connsiteY4" fmla="*/ 855234 h 85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675" h="855234">
                <a:moveTo>
                  <a:pt x="0" y="30044"/>
                </a:moveTo>
                <a:cubicBezTo>
                  <a:pt x="77129" y="4024"/>
                  <a:pt x="154259" y="-21995"/>
                  <a:pt x="234176" y="30044"/>
                </a:cubicBezTo>
                <a:cubicBezTo>
                  <a:pt x="314093" y="82083"/>
                  <a:pt x="438615" y="204746"/>
                  <a:pt x="479503" y="342278"/>
                </a:cubicBezTo>
                <a:cubicBezTo>
                  <a:pt x="520391" y="479810"/>
                  <a:pt x="479503" y="855234"/>
                  <a:pt x="479503" y="855234"/>
                </a:cubicBezTo>
                <a:lnTo>
                  <a:pt x="479503" y="855234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EF7D1C9-6747-B24F-B7A2-3A3E2AA13486}"/>
              </a:ext>
            </a:extLst>
          </p:cNvPr>
          <p:cNvSpPr txBox="1"/>
          <p:nvPr/>
        </p:nvSpPr>
        <p:spPr>
          <a:xfrm>
            <a:off x="11153382" y="4076801"/>
            <a:ext cx="1038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Ethernet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(config)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9208E92-DC06-AC40-A7B9-35CD37D69E81}"/>
              </a:ext>
            </a:extLst>
          </p:cNvPr>
          <p:cNvSpPr txBox="1"/>
          <p:nvPr/>
        </p:nvSpPr>
        <p:spPr>
          <a:xfrm>
            <a:off x="8434184" y="4453483"/>
            <a:ext cx="192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Master frontends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2299DB4-1BB5-1144-8E9C-6BBBBCE8A972}"/>
              </a:ext>
            </a:extLst>
          </p:cNvPr>
          <p:cNvSpPr txBox="1"/>
          <p:nvPr/>
        </p:nvSpPr>
        <p:spPr>
          <a:xfrm>
            <a:off x="8463788" y="472692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(MFE)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03D42E5-5377-AD46-92F0-088AEDFA1FF0}"/>
              </a:ext>
            </a:extLst>
          </p:cNvPr>
          <p:cNvSpPr txBox="1"/>
          <p:nvPr/>
        </p:nvSpPr>
        <p:spPr>
          <a:xfrm>
            <a:off x="8488030" y="560937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MFE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7238358-204F-F84A-A14A-321AB2EAB016}"/>
              </a:ext>
            </a:extLst>
          </p:cNvPr>
          <p:cNvSpPr txBox="1"/>
          <p:nvPr/>
        </p:nvSpPr>
        <p:spPr>
          <a:xfrm>
            <a:off x="8484357" y="589479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MFE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B45E086-A176-1249-9FA6-A53EF1C11033}"/>
              </a:ext>
            </a:extLst>
          </p:cNvPr>
          <p:cNvSpPr txBox="1"/>
          <p:nvPr/>
        </p:nvSpPr>
        <p:spPr>
          <a:xfrm>
            <a:off x="8444653" y="269957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MFE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5A07704-024B-8147-BB32-3E5F40D141F5}"/>
              </a:ext>
            </a:extLst>
          </p:cNvPr>
          <p:cNvSpPr txBox="1"/>
          <p:nvPr/>
        </p:nvSpPr>
        <p:spPr>
          <a:xfrm>
            <a:off x="8449341" y="298399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MFE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CAA18ED-6464-2740-B728-BEEB9D798872}"/>
              </a:ext>
            </a:extLst>
          </p:cNvPr>
          <p:cNvSpPr/>
          <p:nvPr/>
        </p:nvSpPr>
        <p:spPr>
          <a:xfrm>
            <a:off x="7014780" y="3626844"/>
            <a:ext cx="557822" cy="21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892BF8C-F01F-6F42-A55A-A90111312D8C}"/>
              </a:ext>
            </a:extLst>
          </p:cNvPr>
          <p:cNvSpPr txBox="1"/>
          <p:nvPr/>
        </p:nvSpPr>
        <p:spPr>
          <a:xfrm>
            <a:off x="9142203" y="4717255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Ring n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1EB9531-E357-BF42-9187-60B83F97FFB2}"/>
              </a:ext>
            </a:extLst>
          </p:cNvPr>
          <p:cNvSpPr/>
          <p:nvPr/>
        </p:nvSpPr>
        <p:spPr>
          <a:xfrm>
            <a:off x="7447623" y="3626845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8383916F-A58D-0146-80EC-DDC6D9A3B11C}"/>
              </a:ext>
            </a:extLst>
          </p:cNvPr>
          <p:cNvSpPr/>
          <p:nvPr/>
        </p:nvSpPr>
        <p:spPr>
          <a:xfrm>
            <a:off x="6859267" y="3630896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C2D8341E-9FC4-F742-A8C0-ACF63A7497D8}"/>
              </a:ext>
            </a:extLst>
          </p:cNvPr>
          <p:cNvSpPr/>
          <p:nvPr/>
        </p:nvSpPr>
        <p:spPr>
          <a:xfrm>
            <a:off x="8536213" y="1384821"/>
            <a:ext cx="1068657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Switch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038441C-7175-F047-8132-2CD12B43CFA0}"/>
              </a:ext>
            </a:extLst>
          </p:cNvPr>
          <p:cNvSpPr/>
          <p:nvPr/>
        </p:nvSpPr>
        <p:spPr>
          <a:xfrm>
            <a:off x="9573634" y="1549319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53552C59-2F04-4D49-96E2-CAC22C3646DE}"/>
              </a:ext>
            </a:extLst>
          </p:cNvPr>
          <p:cNvSpPr/>
          <p:nvPr/>
        </p:nvSpPr>
        <p:spPr>
          <a:xfrm>
            <a:off x="10231216" y="1548405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C78BAF06-F209-0048-9686-8BB70B98D490}"/>
              </a:ext>
            </a:extLst>
          </p:cNvPr>
          <p:cNvCxnSpPr>
            <a:cxnSpLocks/>
          </p:cNvCxnSpPr>
          <p:nvPr/>
        </p:nvCxnSpPr>
        <p:spPr>
          <a:xfrm>
            <a:off x="9775340" y="1611939"/>
            <a:ext cx="45587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32E1CED0-903A-7D43-9A88-8FDD543C2CA9}"/>
              </a:ext>
            </a:extLst>
          </p:cNvPr>
          <p:cNvSpPr txBox="1"/>
          <p:nvPr/>
        </p:nvSpPr>
        <p:spPr>
          <a:xfrm>
            <a:off x="9113235" y="978840"/>
            <a:ext cx="132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1 to n EFUs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144C4CA7-1AD8-F644-9B79-C8CDBB293D49}"/>
              </a:ext>
            </a:extLst>
          </p:cNvPr>
          <p:cNvSpPr/>
          <p:nvPr/>
        </p:nvSpPr>
        <p:spPr>
          <a:xfrm>
            <a:off x="4779423" y="1856163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348D54A-3558-1F4E-8B9E-DC7D0A0A6828}"/>
              </a:ext>
            </a:extLst>
          </p:cNvPr>
          <p:cNvSpPr txBox="1"/>
          <p:nvPr/>
        </p:nvSpPr>
        <p:spPr>
          <a:xfrm>
            <a:off x="3855988" y="1203100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1 GB UDP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B2F4264-E202-294D-8F49-29C4B7274113}"/>
              </a:ext>
            </a:extLst>
          </p:cNvPr>
          <p:cNvSpPr/>
          <p:nvPr/>
        </p:nvSpPr>
        <p:spPr>
          <a:xfrm>
            <a:off x="3888864" y="1577975"/>
            <a:ext cx="898538" cy="70469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Slow control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542536B-270E-0941-9C8B-4A57C54E2B80}"/>
              </a:ext>
            </a:extLst>
          </p:cNvPr>
          <p:cNvSpPr/>
          <p:nvPr/>
        </p:nvSpPr>
        <p:spPr>
          <a:xfrm>
            <a:off x="206798" y="112465"/>
            <a:ext cx="21229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u="sng" dirty="0" err="1">
                <a:solidFill>
                  <a:srgbClr val="FF0000"/>
                </a:solidFill>
              </a:rPr>
              <a:t>Actual</a:t>
            </a:r>
            <a:r>
              <a:rPr lang="sv-SE" sz="1400" u="sng" dirty="0">
                <a:solidFill>
                  <a:srgbClr val="FF0000"/>
                </a:solidFill>
              </a:rPr>
              <a:t> system </a:t>
            </a:r>
            <a:r>
              <a:rPr lang="sv-SE" sz="1400" u="sng" dirty="0" err="1">
                <a:solidFill>
                  <a:srgbClr val="FF0000"/>
                </a:solidFill>
              </a:rPr>
              <a:t>architecture</a:t>
            </a:r>
            <a:endParaRPr lang="sv-SE" sz="14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 200">
            <a:extLst>
              <a:ext uri="{FF2B5EF4-FFF2-40B4-BE49-F238E27FC236}">
                <a16:creationId xmlns:a16="http://schemas.microsoft.com/office/drawing/2014/main" id="{3A78CB12-EC17-484E-B9A9-9E3D83CFAC60}"/>
              </a:ext>
            </a:extLst>
          </p:cNvPr>
          <p:cNvGrpSpPr/>
          <p:nvPr/>
        </p:nvGrpSpPr>
        <p:grpSpPr>
          <a:xfrm>
            <a:off x="9690776" y="738540"/>
            <a:ext cx="221237" cy="1159951"/>
            <a:chOff x="5100818" y="574304"/>
            <a:chExt cx="221237" cy="1159951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0D84B1D0-F0B9-7E41-8ABD-9FCA94901E53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59AB599A-BD3C-7E4E-AE2F-0CF55AA6352E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39AE6BD-940A-6445-81EC-A4FCD6A73560}"/>
              </a:ext>
            </a:extLst>
          </p:cNvPr>
          <p:cNvGrpSpPr/>
          <p:nvPr/>
        </p:nvGrpSpPr>
        <p:grpSpPr>
          <a:xfrm>
            <a:off x="6712274" y="738540"/>
            <a:ext cx="252347" cy="1159951"/>
            <a:chOff x="5100818" y="574304"/>
            <a:chExt cx="252347" cy="1159951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69C91FF-7071-6D4E-A386-967CAD504D6A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32D42AC-83EF-4048-87EE-0E8A3912C356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7712EE6-FA9B-FB47-83CD-6C9416A6B24E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0F1BEF86-7090-2A45-AA63-F7373F45CF89}"/>
              </a:ext>
            </a:extLst>
          </p:cNvPr>
          <p:cNvGrpSpPr/>
          <p:nvPr/>
        </p:nvGrpSpPr>
        <p:grpSpPr>
          <a:xfrm>
            <a:off x="7230514" y="738540"/>
            <a:ext cx="252347" cy="1159951"/>
            <a:chOff x="5100818" y="574304"/>
            <a:chExt cx="252347" cy="1159951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92C17508-566D-AA40-B7CA-B10A72C4A193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796116CD-7BEC-BC42-BA40-F5D814DC9A53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23B7059A-A082-D841-8635-D2EECFC38DFF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31E2F6EA-DEBA-CA4B-9F13-45F9B1B3C646}"/>
              </a:ext>
            </a:extLst>
          </p:cNvPr>
          <p:cNvGrpSpPr/>
          <p:nvPr/>
        </p:nvGrpSpPr>
        <p:grpSpPr>
          <a:xfrm>
            <a:off x="8176072" y="738540"/>
            <a:ext cx="252347" cy="1159951"/>
            <a:chOff x="5100818" y="574304"/>
            <a:chExt cx="252347" cy="1159951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B0198E59-A645-734A-AD98-7D4B18305EEE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BF66DAF-4F28-1442-A540-28B1F7AF04C3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F5DF4321-50EB-D249-9A05-65741AD9295A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9C5B612C-CEB7-064E-B359-AD0C1EE4D681}"/>
              </a:ext>
            </a:extLst>
          </p:cNvPr>
          <p:cNvGrpSpPr/>
          <p:nvPr/>
        </p:nvGrpSpPr>
        <p:grpSpPr>
          <a:xfrm>
            <a:off x="8680973" y="738540"/>
            <a:ext cx="252347" cy="1159951"/>
            <a:chOff x="5100818" y="574304"/>
            <a:chExt cx="252347" cy="1159951"/>
          </a:xfrm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7DD0F9BE-7187-484A-B41A-4201307423A0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2D7E6658-C438-F649-90EB-C1A5C7E13ACA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558F60B5-5110-8C43-8B26-A85936A0C490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C1B45122-ED06-F944-A9DB-F326910B96B2}"/>
              </a:ext>
            </a:extLst>
          </p:cNvPr>
          <p:cNvGrpSpPr/>
          <p:nvPr/>
        </p:nvGrpSpPr>
        <p:grpSpPr>
          <a:xfrm>
            <a:off x="9185874" y="738540"/>
            <a:ext cx="252347" cy="1159951"/>
            <a:chOff x="5100818" y="574304"/>
            <a:chExt cx="252347" cy="1159951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4E7EE9B5-C1E4-E342-9865-4E17D2678A4E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FF3F0E00-300A-1E4A-B269-E05543A3B784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78E21D09-C3B7-8A47-ADE4-ED1A0414CF37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A6E697-EF91-A149-AAD0-1EB3BD46C5A7}"/>
              </a:ext>
            </a:extLst>
          </p:cNvPr>
          <p:cNvSpPr/>
          <p:nvPr/>
        </p:nvSpPr>
        <p:spPr>
          <a:xfrm>
            <a:off x="4119778" y="1207123"/>
            <a:ext cx="13996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Avenir Roman" panose="02000503020000020003" pitchFamily="2" charset="0"/>
              </a:rPr>
              <a:t>half blade </a:t>
            </a:r>
          </a:p>
          <a:p>
            <a:pPr algn="ctr"/>
            <a:r>
              <a:rPr lang="en-GB" sz="1000" dirty="0">
                <a:latin typeface="Avenir Roman" panose="02000503020000020003" pitchFamily="2" charset="0"/>
              </a:rPr>
              <a:t>(contains only wires, </a:t>
            </a:r>
          </a:p>
          <a:p>
            <a:pPr algn="ctr"/>
            <a:r>
              <a:rPr lang="en-GB" sz="1000" dirty="0">
                <a:latin typeface="Avenir Roman" panose="02000503020000020003" pitchFamily="2" charset="0"/>
              </a:rPr>
              <a:t>no strips)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AB0530-5C3B-DA4E-A528-FA08D1678812}"/>
              </a:ext>
            </a:extLst>
          </p:cNvPr>
          <p:cNvSpPr/>
          <p:nvPr/>
        </p:nvSpPr>
        <p:spPr>
          <a:xfrm>
            <a:off x="9648422" y="1163136"/>
            <a:ext cx="215222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latin typeface="Avenir Roman" panose="02000503020000020003" pitchFamily="2" charset="0"/>
              </a:rPr>
              <a:t>half blade </a:t>
            </a:r>
          </a:p>
          <a:p>
            <a:pPr algn="ctr"/>
            <a:r>
              <a:rPr lang="en-GB" sz="1050" dirty="0">
                <a:latin typeface="Avenir Roman" panose="02000503020000020003" pitchFamily="2" charset="0"/>
              </a:rPr>
              <a:t>(contains only strips, </a:t>
            </a:r>
          </a:p>
          <a:p>
            <a:pPr algn="ctr"/>
            <a:r>
              <a:rPr lang="en-GB" sz="1050" dirty="0">
                <a:latin typeface="Avenir Roman" panose="02000503020000020003" pitchFamily="2" charset="0"/>
              </a:rPr>
              <a:t>no wires)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537E33-AA0C-6341-BD3C-5BC8A0BE1C21}"/>
              </a:ext>
            </a:extLst>
          </p:cNvPr>
          <p:cNvGrpSpPr/>
          <p:nvPr/>
        </p:nvGrpSpPr>
        <p:grpSpPr>
          <a:xfrm rot="20392131">
            <a:off x="469128" y="1169945"/>
            <a:ext cx="2015618" cy="238455"/>
            <a:chOff x="2850515" y="2977176"/>
            <a:chExt cx="2730765" cy="45182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C70BB2-B721-5946-855D-66C4FA2E8725}"/>
                </a:ext>
              </a:extLst>
            </p:cNvPr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8D6634-11F4-5244-B11D-C1E9A80E55DD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8AB53CC-72ED-0E47-9583-8D926E4E2545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6A20EA0-3BD8-9742-8358-8096A952654D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3BAA376-2268-964E-A333-B68B1568D1F9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A837A43A-33B4-F140-9E14-2D807C947EE6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0856295-1BDC-B145-8EFA-46C1B03E9B67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D187005-1ACB-B94A-8685-D976ED128786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189E644-55DF-CD40-B0B4-F8FE33569A58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BF98DE-1BA5-4044-8CD0-4E29E7950C18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8E3473E-4110-F34F-ACFE-D042302AA759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5CACB5C-92CE-2543-9AEE-A25A23E9865D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89019B6-52D3-2247-98F2-6DFA3BB8A376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DBFA39C-47E0-144E-A8DC-E6813324DEAC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7EDB9B6-121D-AD4A-9483-1DA968625887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1200749-38FB-514E-9E7B-C81A7049D24E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AAA53A5-401C-3040-A895-314C40FB63B1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F12E4EA-5E63-A347-A2C4-D821C31F03BF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F6EA527-2582-1C4C-BC0F-812C5919FFDF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871AC04-21CE-4B4E-83E0-2E0F8E51E07E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73362E5-74DE-7840-924E-AF34C946F63B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60370A1-9C50-6E41-98BD-9CA7A529BDE0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48BF405-B714-424E-BD70-DACC2E90FA2E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6AD3AE3-55B9-8549-8EAB-7024094DF3E9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C94CF58-33EF-2148-93D9-17828E1CBC42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047A278-E5FD-5D4D-B24D-0EF34F745163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75009E9-ACFC-FB4B-BF40-E1F7DC8DD360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CE2920-BA35-1C49-A7CF-923776F6C27E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3B01A62-67AC-9B44-A4C5-FA4D76C3CE3E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5792B0-045C-5D48-B571-5792A1E4EA19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30BAC8C-B91D-F841-8C63-37DB7B2C9B8D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EB90D91-3F7E-7241-A93C-82309DCB5DF5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DED937-3BE3-7744-8A0F-791D0A318B6F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FE7CD18-79FB-3842-A4D7-E175736802A7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C11734F-39F2-784A-9AAF-D796210DFE3D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B180A83-7B19-7A4C-B2AD-FD5825EB353E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6F29DCF-E1C2-2A43-9C37-D84F1177DF09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95501A4-C7E6-4841-889E-55A64E549EE0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F596F65-8808-1845-B3F0-B7C89AD7C8A6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C5E2053-34E2-904A-9D6A-78E0EE8BB0A8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728DD5B8-7733-B14C-A3B7-BF133D05E113}"/>
              </a:ext>
            </a:extLst>
          </p:cNvPr>
          <p:cNvSpPr/>
          <p:nvPr/>
        </p:nvSpPr>
        <p:spPr>
          <a:xfrm rot="20478990">
            <a:off x="1816781" y="663059"/>
            <a:ext cx="590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C90701-26D6-6F4E-AA93-F3BFD0C0CA57}"/>
              </a:ext>
            </a:extLst>
          </p:cNvPr>
          <p:cNvSpPr/>
          <p:nvPr/>
        </p:nvSpPr>
        <p:spPr>
          <a:xfrm rot="20426334">
            <a:off x="10022199" y="1626470"/>
            <a:ext cx="8162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6" name="Rectangle 83">
            <a:extLst>
              <a:ext uri="{FF2B5EF4-FFF2-40B4-BE49-F238E27FC236}">
                <a16:creationId xmlns:a16="http://schemas.microsoft.com/office/drawing/2014/main" id="{5ED0FBBF-7B02-0142-9E27-8E316C5ED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605" y="1037511"/>
            <a:ext cx="11424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Avenir Book"/>
                <a:cs typeface="Avenir Book"/>
              </a:rPr>
              <a:t>=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4D99CE3-196B-E74E-92C8-F3BB009C482B}"/>
              </a:ext>
            </a:extLst>
          </p:cNvPr>
          <p:cNvSpPr/>
          <p:nvPr/>
        </p:nvSpPr>
        <p:spPr>
          <a:xfrm rot="20291147">
            <a:off x="1588845" y="1260258"/>
            <a:ext cx="609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F8D1F0D-0D56-7C45-B529-95D188A8F995}"/>
              </a:ext>
            </a:extLst>
          </p:cNvPr>
          <p:cNvSpPr/>
          <p:nvPr/>
        </p:nvSpPr>
        <p:spPr>
          <a:xfrm rot="20488696">
            <a:off x="10923664" y="868922"/>
            <a:ext cx="570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2" name="Rectangle 83">
            <a:extLst>
              <a:ext uri="{FF2B5EF4-FFF2-40B4-BE49-F238E27FC236}">
                <a16:creationId xmlns:a16="http://schemas.microsoft.com/office/drawing/2014/main" id="{34A3BDF4-1B98-AB41-910A-52929C9FA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778" y="1583671"/>
            <a:ext cx="139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A blade assembly (unit)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70A35EB0-586E-7245-BC1E-099BAA263EE9}"/>
              </a:ext>
            </a:extLst>
          </p:cNvPr>
          <p:cNvSpPr/>
          <p:nvPr/>
        </p:nvSpPr>
        <p:spPr>
          <a:xfrm>
            <a:off x="5684526" y="459239"/>
            <a:ext cx="498265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1            2            3            4          …         12          13          14         15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8089BCCA-C469-3A4A-AEF1-3758368D8498}"/>
              </a:ext>
            </a:extLst>
          </p:cNvPr>
          <p:cNvSpPr/>
          <p:nvPr/>
        </p:nvSpPr>
        <p:spPr>
          <a:xfrm>
            <a:off x="5935510" y="2026813"/>
            <a:ext cx="425242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1           2            3                   …               12           13         14   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1C40D684-D649-014E-8A3B-6F00FEB17FB9}"/>
              </a:ext>
            </a:extLst>
          </p:cNvPr>
          <p:cNvSpPr/>
          <p:nvPr/>
        </p:nvSpPr>
        <p:spPr>
          <a:xfrm>
            <a:off x="5129443" y="2018260"/>
            <a:ext cx="22484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cassette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74B12010-CBAF-0942-A891-459D8089C74A}"/>
              </a:ext>
            </a:extLst>
          </p:cNvPr>
          <p:cNvSpPr/>
          <p:nvPr/>
        </p:nvSpPr>
        <p:spPr>
          <a:xfrm>
            <a:off x="4497787" y="457004"/>
            <a:ext cx="22484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blade assembly 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1555B572-70E5-6147-B2D8-F41E955B9899}"/>
              </a:ext>
            </a:extLst>
          </p:cNvPr>
          <p:cNvSpPr/>
          <p:nvPr/>
        </p:nvSpPr>
        <p:spPr>
          <a:xfrm rot="4143478">
            <a:off x="3179302" y="661868"/>
            <a:ext cx="196899" cy="1158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27369E22-95F6-CD40-982F-2970C9BC414D}"/>
              </a:ext>
            </a:extLst>
          </p:cNvPr>
          <p:cNvSpPr/>
          <p:nvPr/>
        </p:nvSpPr>
        <p:spPr>
          <a:xfrm rot="4147213">
            <a:off x="3274034" y="730551"/>
            <a:ext cx="59832" cy="1159951"/>
          </a:xfrm>
          <a:prstGeom prst="rect">
            <a:avLst/>
          </a:prstGeom>
          <a:solidFill>
            <a:srgbClr val="06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107311AC-EEF6-F540-A712-6B9AF01BBE57}"/>
              </a:ext>
            </a:extLst>
          </p:cNvPr>
          <p:cNvSpPr/>
          <p:nvPr/>
        </p:nvSpPr>
        <p:spPr>
          <a:xfrm rot="4151993">
            <a:off x="3213205" y="567621"/>
            <a:ext cx="59832" cy="11599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798B71CB-7ADC-7348-9A37-DE12E6D08EF0}"/>
              </a:ext>
            </a:extLst>
          </p:cNvPr>
          <p:cNvGrpSpPr/>
          <p:nvPr/>
        </p:nvGrpSpPr>
        <p:grpSpPr>
          <a:xfrm>
            <a:off x="5700131" y="738540"/>
            <a:ext cx="228009" cy="1159951"/>
            <a:chOff x="5125156" y="574304"/>
            <a:chExt cx="228009" cy="1159951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115D6E31-054F-FA45-BB2B-484155D37761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259120BE-29A2-2F45-99EF-52F83BF74531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14E6F5ED-8A9F-F74E-A8F2-140C8F226EE8}"/>
              </a:ext>
            </a:extLst>
          </p:cNvPr>
          <p:cNvGrpSpPr/>
          <p:nvPr/>
        </p:nvGrpSpPr>
        <p:grpSpPr>
          <a:xfrm>
            <a:off x="6194034" y="738540"/>
            <a:ext cx="252347" cy="1159951"/>
            <a:chOff x="5100818" y="574304"/>
            <a:chExt cx="252347" cy="1159951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15814F76-2091-3F43-B9D9-517D5122DB83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204EAB24-C5FF-0E40-A3AE-38494560C6E2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8182FD2C-5C23-894F-A826-7827C3E2E88F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209" name="Rectangle 208">
            <a:extLst>
              <a:ext uri="{FF2B5EF4-FFF2-40B4-BE49-F238E27FC236}">
                <a16:creationId xmlns:a16="http://schemas.microsoft.com/office/drawing/2014/main" id="{F5D40950-A7B6-F143-BE51-878C9B79A2FA}"/>
              </a:ext>
            </a:extLst>
          </p:cNvPr>
          <p:cNvSpPr/>
          <p:nvPr/>
        </p:nvSpPr>
        <p:spPr>
          <a:xfrm>
            <a:off x="6755662" y="1180015"/>
            <a:ext cx="21522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Avenir Roman" panose="02000503020000020003" pitchFamily="2" charset="0"/>
              </a:rPr>
              <a:t>…</a:t>
            </a: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4FEC7E7B-5813-EC41-ADD5-3359DF74CDDE}"/>
              </a:ext>
            </a:extLst>
          </p:cNvPr>
          <p:cNvCxnSpPr>
            <a:cxnSpLocks/>
          </p:cNvCxnSpPr>
          <p:nvPr/>
        </p:nvCxnSpPr>
        <p:spPr>
          <a:xfrm flipH="1">
            <a:off x="5188065" y="1334261"/>
            <a:ext cx="547895" cy="0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FEFF952D-837A-4148-9F22-794A2D4B88E0}"/>
              </a:ext>
            </a:extLst>
          </p:cNvPr>
          <p:cNvCxnSpPr>
            <a:cxnSpLocks/>
          </p:cNvCxnSpPr>
          <p:nvPr/>
        </p:nvCxnSpPr>
        <p:spPr>
          <a:xfrm flipV="1">
            <a:off x="9802745" y="1295127"/>
            <a:ext cx="367125" cy="1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Rectangle 213">
            <a:extLst>
              <a:ext uri="{FF2B5EF4-FFF2-40B4-BE49-F238E27FC236}">
                <a16:creationId xmlns:a16="http://schemas.microsoft.com/office/drawing/2014/main" id="{AD5E3C52-E9D2-B349-A074-9EB46BFA700E}"/>
              </a:ext>
            </a:extLst>
          </p:cNvPr>
          <p:cNvSpPr/>
          <p:nvPr/>
        </p:nvSpPr>
        <p:spPr>
          <a:xfrm>
            <a:off x="5800206" y="698420"/>
            <a:ext cx="503803" cy="130822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A37C504D-FF74-8041-B4BB-C696BDF00F08}"/>
              </a:ext>
            </a:extLst>
          </p:cNvPr>
          <p:cNvSpPr/>
          <p:nvPr/>
        </p:nvSpPr>
        <p:spPr>
          <a:xfrm>
            <a:off x="6329842" y="698419"/>
            <a:ext cx="503803" cy="130822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D1F1412-D274-DD4C-9298-B107438403EB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1D7F0C0-0708-2B46-8237-36A404044081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96" name="Picture 95" descr="Screen Shot 2014-10-14 at 09.12.54.png">
              <a:extLst>
                <a:ext uri="{FF2B5EF4-FFF2-40B4-BE49-F238E27FC236}">
                  <a16:creationId xmlns:a16="http://schemas.microsoft.com/office/drawing/2014/main" id="{DD261FCB-A926-B147-B1AE-EE1DDC800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97" name="Picture 96" descr="Screen Shot 2014-10-14 at 09.12.54.png">
              <a:extLst>
                <a:ext uri="{FF2B5EF4-FFF2-40B4-BE49-F238E27FC236}">
                  <a16:creationId xmlns:a16="http://schemas.microsoft.com/office/drawing/2014/main" id="{32C68247-B733-814A-835B-EA86958C4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A7678A67-6311-2A4E-9B83-0BDEAD273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4812F630-7079-1244-BD9A-5620B918329C}"/>
              </a:ext>
            </a:extLst>
          </p:cNvPr>
          <p:cNvSpPr/>
          <p:nvPr/>
        </p:nvSpPr>
        <p:spPr>
          <a:xfrm>
            <a:off x="10880935" y="41194"/>
            <a:ext cx="22484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detector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FD5EF13-9F24-7A45-B9BC-22CA6451282B}"/>
              </a:ext>
            </a:extLst>
          </p:cNvPr>
          <p:cNvSpPr/>
          <p:nvPr/>
        </p:nvSpPr>
        <p:spPr>
          <a:xfrm rot="20478990">
            <a:off x="3254142" y="737091"/>
            <a:ext cx="590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2C71A5B-E412-E144-A45D-4C96AB1852C1}"/>
              </a:ext>
            </a:extLst>
          </p:cNvPr>
          <p:cNvSpPr/>
          <p:nvPr/>
        </p:nvSpPr>
        <p:spPr>
          <a:xfrm rot="20291147">
            <a:off x="3393641" y="1130652"/>
            <a:ext cx="609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C8167168-0E7B-E14B-9C8D-C34F95B4F052}"/>
              </a:ext>
            </a:extLst>
          </p:cNvPr>
          <p:cNvSpPr/>
          <p:nvPr/>
        </p:nvSpPr>
        <p:spPr>
          <a:xfrm>
            <a:off x="4141497" y="268729"/>
            <a:ext cx="7311000" cy="212099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214C2232-232B-0F45-BD3B-1F3BE615FE08}"/>
              </a:ext>
            </a:extLst>
          </p:cNvPr>
          <p:cNvCxnSpPr>
            <a:cxnSpLocks/>
          </p:cNvCxnSpPr>
          <p:nvPr/>
        </p:nvCxnSpPr>
        <p:spPr>
          <a:xfrm>
            <a:off x="5147774" y="3941405"/>
            <a:ext cx="2874664" cy="0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E09A935-BFB8-C44E-9E61-68C6E7D836B6}"/>
              </a:ext>
            </a:extLst>
          </p:cNvPr>
          <p:cNvCxnSpPr>
            <a:cxnSpLocks/>
          </p:cNvCxnSpPr>
          <p:nvPr/>
        </p:nvCxnSpPr>
        <p:spPr>
          <a:xfrm flipV="1">
            <a:off x="7098026" y="2976058"/>
            <a:ext cx="0" cy="102488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24F7C3A-4C92-A345-8260-5A5946916DA3}"/>
              </a:ext>
            </a:extLst>
          </p:cNvPr>
          <p:cNvCxnSpPr>
            <a:cxnSpLocks/>
          </p:cNvCxnSpPr>
          <p:nvPr/>
        </p:nvCxnSpPr>
        <p:spPr>
          <a:xfrm flipV="1">
            <a:off x="7628144" y="2997407"/>
            <a:ext cx="0" cy="102488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4E4BB5E4-9BC4-1342-BFBF-68FC87CE4584}"/>
              </a:ext>
            </a:extLst>
          </p:cNvPr>
          <p:cNvCxnSpPr>
            <a:cxnSpLocks/>
          </p:cNvCxnSpPr>
          <p:nvPr/>
        </p:nvCxnSpPr>
        <p:spPr>
          <a:xfrm flipV="1">
            <a:off x="9110096" y="2970760"/>
            <a:ext cx="0" cy="102488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3F7278A-BC79-2D40-961C-66BECCBE5716}"/>
              </a:ext>
            </a:extLst>
          </p:cNvPr>
          <p:cNvCxnSpPr>
            <a:cxnSpLocks/>
          </p:cNvCxnSpPr>
          <p:nvPr/>
        </p:nvCxnSpPr>
        <p:spPr>
          <a:xfrm flipV="1">
            <a:off x="9640214" y="2992109"/>
            <a:ext cx="0" cy="102488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DD63A88-6D13-4B4C-9E6B-A46C33EB836C}"/>
              </a:ext>
            </a:extLst>
          </p:cNvPr>
          <p:cNvCxnSpPr>
            <a:cxnSpLocks/>
          </p:cNvCxnSpPr>
          <p:nvPr/>
        </p:nvCxnSpPr>
        <p:spPr>
          <a:xfrm flipV="1">
            <a:off x="6021601" y="2866118"/>
            <a:ext cx="0" cy="102488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8DE5AC9C-3311-D24E-8B9A-B76792664DFC}"/>
              </a:ext>
            </a:extLst>
          </p:cNvPr>
          <p:cNvCxnSpPr>
            <a:cxnSpLocks/>
          </p:cNvCxnSpPr>
          <p:nvPr/>
        </p:nvCxnSpPr>
        <p:spPr>
          <a:xfrm flipV="1">
            <a:off x="6551719" y="2887467"/>
            <a:ext cx="0" cy="102488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D436719D-86C5-824E-BB73-8B75C72B83C1}"/>
              </a:ext>
            </a:extLst>
          </p:cNvPr>
          <p:cNvCxnSpPr>
            <a:cxnSpLocks/>
          </p:cNvCxnSpPr>
          <p:nvPr/>
        </p:nvCxnSpPr>
        <p:spPr>
          <a:xfrm flipV="1">
            <a:off x="5160819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6A5712CB-2940-494A-B927-3B5A5C634813}"/>
              </a:ext>
            </a:extLst>
          </p:cNvPr>
          <p:cNvCxnSpPr>
            <a:cxnSpLocks/>
          </p:cNvCxnSpPr>
          <p:nvPr/>
        </p:nvCxnSpPr>
        <p:spPr>
          <a:xfrm flipV="1">
            <a:off x="5637756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20BD6618-7B2C-F546-9697-8F1BD0AD2D7B}"/>
              </a:ext>
            </a:extLst>
          </p:cNvPr>
          <p:cNvCxnSpPr>
            <a:cxnSpLocks/>
          </p:cNvCxnSpPr>
          <p:nvPr/>
        </p:nvCxnSpPr>
        <p:spPr>
          <a:xfrm flipV="1">
            <a:off x="6114692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224F497-02E2-6148-8DF4-4ED6CCA12BB9}"/>
              </a:ext>
            </a:extLst>
          </p:cNvPr>
          <p:cNvCxnSpPr>
            <a:cxnSpLocks/>
          </p:cNvCxnSpPr>
          <p:nvPr/>
        </p:nvCxnSpPr>
        <p:spPr>
          <a:xfrm flipV="1">
            <a:off x="6591629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DF18375-36A2-E148-AA8B-037B24D8ABBE}"/>
              </a:ext>
            </a:extLst>
          </p:cNvPr>
          <p:cNvCxnSpPr>
            <a:cxnSpLocks/>
          </p:cNvCxnSpPr>
          <p:nvPr/>
        </p:nvCxnSpPr>
        <p:spPr>
          <a:xfrm flipV="1">
            <a:off x="7068565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4D00AE47-498C-5041-B22C-0CC22846C40D}"/>
              </a:ext>
            </a:extLst>
          </p:cNvPr>
          <p:cNvCxnSpPr>
            <a:cxnSpLocks/>
          </p:cNvCxnSpPr>
          <p:nvPr/>
        </p:nvCxnSpPr>
        <p:spPr>
          <a:xfrm flipV="1">
            <a:off x="7545501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DE438FCA-3471-6045-95CF-A52D80E65333}"/>
              </a:ext>
            </a:extLst>
          </p:cNvPr>
          <p:cNvCxnSpPr>
            <a:cxnSpLocks/>
          </p:cNvCxnSpPr>
          <p:nvPr/>
        </p:nvCxnSpPr>
        <p:spPr>
          <a:xfrm flipV="1">
            <a:off x="8022438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324D2D85-16FB-8442-90FA-049AB3B23720}"/>
              </a:ext>
            </a:extLst>
          </p:cNvPr>
          <p:cNvCxnSpPr>
            <a:cxnSpLocks/>
          </p:cNvCxnSpPr>
          <p:nvPr/>
        </p:nvCxnSpPr>
        <p:spPr>
          <a:xfrm flipV="1">
            <a:off x="8499374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DD207743-D3E6-E14B-B86B-69F5AB8A5749}"/>
              </a:ext>
            </a:extLst>
          </p:cNvPr>
          <p:cNvCxnSpPr>
            <a:cxnSpLocks/>
          </p:cNvCxnSpPr>
          <p:nvPr/>
        </p:nvCxnSpPr>
        <p:spPr>
          <a:xfrm flipV="1">
            <a:off x="8976311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CFED0C2C-1033-E14A-900A-F7AD86802A67}"/>
              </a:ext>
            </a:extLst>
          </p:cNvPr>
          <p:cNvCxnSpPr>
            <a:cxnSpLocks/>
          </p:cNvCxnSpPr>
          <p:nvPr/>
        </p:nvCxnSpPr>
        <p:spPr>
          <a:xfrm flipV="1">
            <a:off x="9453247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4E68EC33-DA1B-4048-8065-08BB8C021337}"/>
              </a:ext>
            </a:extLst>
          </p:cNvPr>
          <p:cNvCxnSpPr>
            <a:cxnSpLocks/>
          </p:cNvCxnSpPr>
          <p:nvPr/>
        </p:nvCxnSpPr>
        <p:spPr>
          <a:xfrm flipV="1">
            <a:off x="9930184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B5BDEBE5-26B8-0D4A-98CB-A8161D9BBF40}"/>
              </a:ext>
            </a:extLst>
          </p:cNvPr>
          <p:cNvCxnSpPr>
            <a:cxnSpLocks/>
          </p:cNvCxnSpPr>
          <p:nvPr/>
        </p:nvCxnSpPr>
        <p:spPr>
          <a:xfrm flipV="1">
            <a:off x="10407116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6F85CBE-272E-C047-8EA0-FAF85A9E4C71}"/>
              </a:ext>
            </a:extLst>
          </p:cNvPr>
          <p:cNvSpPr/>
          <p:nvPr/>
        </p:nvSpPr>
        <p:spPr>
          <a:xfrm>
            <a:off x="4903648" y="5518092"/>
            <a:ext cx="5760640" cy="7337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5A1792B-6A04-404C-A56E-F8C7CD5ACCCB}"/>
              </a:ext>
            </a:extLst>
          </p:cNvPr>
          <p:cNvSpPr/>
          <p:nvPr/>
        </p:nvSpPr>
        <p:spPr>
          <a:xfrm>
            <a:off x="5732606" y="5744264"/>
            <a:ext cx="1537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latin typeface="Avenir Roman" panose="02000503020000020003" pitchFamily="2" charset="0"/>
              </a:rPr>
              <a:t>Master back-end</a:t>
            </a:r>
            <a:endParaRPr lang="en-GB" sz="1400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F87A070-B8E9-0745-B252-B7EDCC82B112}"/>
              </a:ext>
            </a:extLst>
          </p:cNvPr>
          <p:cNvSpPr/>
          <p:nvPr/>
        </p:nvSpPr>
        <p:spPr>
          <a:xfrm>
            <a:off x="8376859" y="5744264"/>
            <a:ext cx="923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latin typeface="Avenir Roman" panose="02000503020000020003" pitchFamily="2" charset="0"/>
              </a:rPr>
              <a:t>(12 rings)</a:t>
            </a:r>
            <a:endParaRPr lang="en-GB" sz="1400"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57DF00E-8BDF-4240-A2D2-4288B4A54CBB}"/>
              </a:ext>
            </a:extLst>
          </p:cNvPr>
          <p:cNvSpPr/>
          <p:nvPr/>
        </p:nvSpPr>
        <p:spPr>
          <a:xfrm>
            <a:off x="5148166" y="5130269"/>
            <a:ext cx="352982" cy="63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R0</a:t>
            </a:r>
          </a:p>
          <a:p>
            <a:endParaRPr lang="en-GB" sz="2400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905B8909-CB41-214A-BF1D-4089ECB6F570}"/>
              </a:ext>
            </a:extLst>
          </p:cNvPr>
          <p:cNvSpPr/>
          <p:nvPr/>
        </p:nvSpPr>
        <p:spPr>
          <a:xfrm>
            <a:off x="10379057" y="5130269"/>
            <a:ext cx="434734" cy="63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R11</a:t>
            </a:r>
          </a:p>
          <a:p>
            <a:endParaRPr lang="en-GB" sz="2400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FF77A44-8B09-FE4F-AD8F-0CD4C6618B24}"/>
              </a:ext>
            </a:extLst>
          </p:cNvPr>
          <p:cNvSpPr/>
          <p:nvPr/>
        </p:nvSpPr>
        <p:spPr>
          <a:xfrm>
            <a:off x="9929317" y="5130268"/>
            <a:ext cx="434734" cy="63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R10</a:t>
            </a:r>
          </a:p>
          <a:p>
            <a:endParaRPr lang="en-GB" sz="2400" dirty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152DD46A-CD8C-DC42-9C15-E220C2DE9D11}"/>
              </a:ext>
            </a:extLst>
          </p:cNvPr>
          <p:cNvSpPr/>
          <p:nvPr/>
        </p:nvSpPr>
        <p:spPr>
          <a:xfrm>
            <a:off x="5614707" y="5130268"/>
            <a:ext cx="352982" cy="63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R1</a:t>
            </a:r>
          </a:p>
          <a:p>
            <a:endParaRPr lang="en-GB" sz="2400" dirty="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1BB6FC-BB16-1741-A071-3FD58E7AE56A}"/>
              </a:ext>
            </a:extLst>
          </p:cNvPr>
          <p:cNvSpPr/>
          <p:nvPr/>
        </p:nvSpPr>
        <p:spPr>
          <a:xfrm>
            <a:off x="6119891" y="5130268"/>
            <a:ext cx="352982" cy="63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R2</a:t>
            </a:r>
          </a:p>
          <a:p>
            <a:endParaRPr lang="en-GB" sz="2400" dirty="0"/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CFF68A34-F9BE-EA49-9C39-92FF99AF400D}"/>
              </a:ext>
            </a:extLst>
          </p:cNvPr>
          <p:cNvCxnSpPr>
            <a:cxnSpLocks/>
          </p:cNvCxnSpPr>
          <p:nvPr/>
        </p:nvCxnSpPr>
        <p:spPr>
          <a:xfrm flipV="1">
            <a:off x="10407116" y="5038316"/>
            <a:ext cx="1023149" cy="1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80A8DA0-7C68-B246-BBDB-D57CD9FD44F8}"/>
              </a:ext>
            </a:extLst>
          </p:cNvPr>
          <p:cNvSpPr/>
          <p:nvPr/>
        </p:nvSpPr>
        <p:spPr>
          <a:xfrm>
            <a:off x="11440662" y="4920595"/>
            <a:ext cx="763351" cy="813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Beam</a:t>
            </a:r>
          </a:p>
          <a:p>
            <a:r>
              <a:rPr lang="en-US" sz="1143" dirty="0">
                <a:latin typeface="Avenir Book"/>
              </a:rPr>
              <a:t>Monitors</a:t>
            </a:r>
          </a:p>
          <a:p>
            <a:endParaRPr lang="en-GB" sz="2400" dirty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D8ECDC1F-AF1D-5D45-AE40-F9CCDB5DDA49}"/>
              </a:ext>
            </a:extLst>
          </p:cNvPr>
          <p:cNvSpPr/>
          <p:nvPr/>
        </p:nvSpPr>
        <p:spPr>
          <a:xfrm>
            <a:off x="5855225" y="2297446"/>
            <a:ext cx="385714" cy="102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400" dirty="0"/>
              <a:t>0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8AC629B-974A-964E-A74D-254BB6A2DB99}"/>
              </a:ext>
            </a:extLst>
          </p:cNvPr>
          <p:cNvSpPr/>
          <p:nvPr/>
        </p:nvSpPr>
        <p:spPr>
          <a:xfrm>
            <a:off x="5892096" y="2375333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A2436B8-BA76-C645-8E3C-959FB22BA1D9}"/>
              </a:ext>
            </a:extLst>
          </p:cNvPr>
          <p:cNvSpPr/>
          <p:nvPr/>
        </p:nvSpPr>
        <p:spPr>
          <a:xfrm>
            <a:off x="6066518" y="2375332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41869E7-C5EF-B340-9DB6-513F780EE74F}"/>
              </a:ext>
            </a:extLst>
          </p:cNvPr>
          <p:cNvSpPr/>
          <p:nvPr/>
        </p:nvSpPr>
        <p:spPr>
          <a:xfrm>
            <a:off x="5166256" y="2845894"/>
            <a:ext cx="22484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hybrids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F3FBFCE3-989B-114E-ADC3-347055742BD4}"/>
              </a:ext>
            </a:extLst>
          </p:cNvPr>
          <p:cNvSpPr/>
          <p:nvPr/>
        </p:nvSpPr>
        <p:spPr>
          <a:xfrm>
            <a:off x="6385244" y="2299532"/>
            <a:ext cx="385714" cy="102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400" dirty="0"/>
              <a:t>1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D9CFF0EF-7CAE-8643-B18A-0D840DA0AC45}"/>
              </a:ext>
            </a:extLst>
          </p:cNvPr>
          <p:cNvSpPr/>
          <p:nvPr/>
        </p:nvSpPr>
        <p:spPr>
          <a:xfrm>
            <a:off x="6422115" y="2377419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A2A57EB-2700-9547-BEA5-AB06EEE405F0}"/>
              </a:ext>
            </a:extLst>
          </p:cNvPr>
          <p:cNvSpPr/>
          <p:nvPr/>
        </p:nvSpPr>
        <p:spPr>
          <a:xfrm>
            <a:off x="6596536" y="2377418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495B7D7-BAC3-EB49-B78D-5F7990F56A19}"/>
              </a:ext>
            </a:extLst>
          </p:cNvPr>
          <p:cNvSpPr/>
          <p:nvPr/>
        </p:nvSpPr>
        <p:spPr>
          <a:xfrm>
            <a:off x="6908953" y="2297446"/>
            <a:ext cx="385714" cy="102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400" dirty="0"/>
              <a:t>2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8B2E07F9-7983-7849-8DAC-1185FD776EE7}"/>
              </a:ext>
            </a:extLst>
          </p:cNvPr>
          <p:cNvSpPr/>
          <p:nvPr/>
        </p:nvSpPr>
        <p:spPr>
          <a:xfrm>
            <a:off x="6945824" y="2375333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94E1F0D-B082-6041-B83C-0904BD40F828}"/>
              </a:ext>
            </a:extLst>
          </p:cNvPr>
          <p:cNvSpPr/>
          <p:nvPr/>
        </p:nvSpPr>
        <p:spPr>
          <a:xfrm>
            <a:off x="7120246" y="2375332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5982B9EE-4964-9147-AFBD-BB0338530A0E}"/>
              </a:ext>
            </a:extLst>
          </p:cNvPr>
          <p:cNvSpPr/>
          <p:nvPr/>
        </p:nvSpPr>
        <p:spPr>
          <a:xfrm>
            <a:off x="9428922" y="2310233"/>
            <a:ext cx="385714" cy="102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143" dirty="0"/>
              <a:t>13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56973412-898D-594A-B9E8-DA5D5B2B51D8}"/>
              </a:ext>
            </a:extLst>
          </p:cNvPr>
          <p:cNvSpPr/>
          <p:nvPr/>
        </p:nvSpPr>
        <p:spPr>
          <a:xfrm>
            <a:off x="9465793" y="2388120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B9471C48-5D31-A542-A536-88A410E642B1}"/>
              </a:ext>
            </a:extLst>
          </p:cNvPr>
          <p:cNvSpPr/>
          <p:nvPr/>
        </p:nvSpPr>
        <p:spPr>
          <a:xfrm>
            <a:off x="9640214" y="2388120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90B4F87C-C68E-3948-8FD3-7F49FC6D1B0D}"/>
              </a:ext>
            </a:extLst>
          </p:cNvPr>
          <p:cNvSpPr/>
          <p:nvPr/>
        </p:nvSpPr>
        <p:spPr>
          <a:xfrm>
            <a:off x="8905212" y="2312270"/>
            <a:ext cx="385714" cy="102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143" dirty="0"/>
              <a:t>12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DBCCBE65-6E58-DD40-855A-69556993FA63}"/>
              </a:ext>
            </a:extLst>
          </p:cNvPr>
          <p:cNvSpPr/>
          <p:nvPr/>
        </p:nvSpPr>
        <p:spPr>
          <a:xfrm>
            <a:off x="8942084" y="2390157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8D425FC0-5DD7-674B-8BBD-2B539A12C9D9}"/>
              </a:ext>
            </a:extLst>
          </p:cNvPr>
          <p:cNvSpPr/>
          <p:nvPr/>
        </p:nvSpPr>
        <p:spPr>
          <a:xfrm>
            <a:off x="9116505" y="2390157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7BF312CA-7BDD-9745-9E5A-3EB6A7464210}"/>
              </a:ext>
            </a:extLst>
          </p:cNvPr>
          <p:cNvSpPr/>
          <p:nvPr/>
        </p:nvSpPr>
        <p:spPr>
          <a:xfrm>
            <a:off x="5831026" y="3646691"/>
            <a:ext cx="939932" cy="48862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r>
              <a:rPr lang="sv-SE" sz="1400" dirty="0"/>
              <a:t>FEA 0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3882CBDD-F5A3-1141-A301-EE683FCCFE7C}"/>
              </a:ext>
            </a:extLst>
          </p:cNvPr>
          <p:cNvSpPr/>
          <p:nvPr/>
        </p:nvSpPr>
        <p:spPr>
          <a:xfrm>
            <a:off x="7405838" y="2297446"/>
            <a:ext cx="385714" cy="102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400" dirty="0"/>
              <a:t>3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1F006359-4384-4F44-B5F7-51D3F11A1D71}"/>
              </a:ext>
            </a:extLst>
          </p:cNvPr>
          <p:cNvSpPr/>
          <p:nvPr/>
        </p:nvSpPr>
        <p:spPr>
          <a:xfrm>
            <a:off x="7442709" y="2380358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DBB4DA7C-4489-B24B-88A9-336BC1CD4673}"/>
              </a:ext>
            </a:extLst>
          </p:cNvPr>
          <p:cNvSpPr/>
          <p:nvPr/>
        </p:nvSpPr>
        <p:spPr>
          <a:xfrm>
            <a:off x="7617131" y="2380357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5F881332-6E5F-3444-9525-EF3BBD00160F}"/>
              </a:ext>
            </a:extLst>
          </p:cNvPr>
          <p:cNvSpPr/>
          <p:nvPr/>
        </p:nvSpPr>
        <p:spPr>
          <a:xfrm>
            <a:off x="6282653" y="2639395"/>
            <a:ext cx="425242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latin typeface="Avenir Roman" panose="02000503020000020003" pitchFamily="2" charset="0"/>
              </a:rPr>
              <a:t>…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79C391A-4C7D-BA4D-93D2-77F1D96E90C9}"/>
              </a:ext>
            </a:extLst>
          </p:cNvPr>
          <p:cNvSpPr/>
          <p:nvPr/>
        </p:nvSpPr>
        <p:spPr>
          <a:xfrm>
            <a:off x="6895470" y="3651236"/>
            <a:ext cx="939932" cy="48862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r>
              <a:rPr lang="sv-SE" sz="1400" dirty="0"/>
              <a:t>FEA 1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DA182754-2B95-B147-91F6-0E98E683A9A7}"/>
              </a:ext>
            </a:extLst>
          </p:cNvPr>
          <p:cNvSpPr/>
          <p:nvPr/>
        </p:nvSpPr>
        <p:spPr>
          <a:xfrm>
            <a:off x="8907540" y="3645938"/>
            <a:ext cx="939932" cy="48862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r>
              <a:rPr lang="sv-SE" sz="1286" dirty="0"/>
              <a:t>FEA 6 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BC079DF0-3FF9-9F4E-91C8-AC0FD9C43E68}"/>
              </a:ext>
            </a:extLst>
          </p:cNvPr>
          <p:cNvSpPr/>
          <p:nvPr/>
        </p:nvSpPr>
        <p:spPr>
          <a:xfrm>
            <a:off x="6240939" y="3649447"/>
            <a:ext cx="425242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latin typeface="Avenir Roman" panose="02000503020000020003" pitchFamily="2" charset="0"/>
              </a:rPr>
              <a:t>…</a:t>
            </a:r>
          </a:p>
        </p:txBody>
      </p: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71FB34C3-5433-0F42-B4C1-11898C8B148B}"/>
              </a:ext>
            </a:extLst>
          </p:cNvPr>
          <p:cNvCxnSpPr>
            <a:cxnSpLocks/>
          </p:cNvCxnSpPr>
          <p:nvPr/>
        </p:nvCxnSpPr>
        <p:spPr>
          <a:xfrm flipV="1">
            <a:off x="5160819" y="3944152"/>
            <a:ext cx="0" cy="1048642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41B81D98-30CD-484D-BE0F-D835CB89AD22}"/>
              </a:ext>
            </a:extLst>
          </p:cNvPr>
          <p:cNvCxnSpPr>
            <a:cxnSpLocks/>
          </p:cNvCxnSpPr>
          <p:nvPr/>
        </p:nvCxnSpPr>
        <p:spPr>
          <a:xfrm flipV="1">
            <a:off x="5226089" y="4305194"/>
            <a:ext cx="0" cy="68154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619922D9-EDA2-444E-85A9-C167FD63479A}"/>
              </a:ext>
            </a:extLst>
          </p:cNvPr>
          <p:cNvCxnSpPr>
            <a:cxnSpLocks/>
          </p:cNvCxnSpPr>
          <p:nvPr/>
        </p:nvCxnSpPr>
        <p:spPr>
          <a:xfrm>
            <a:off x="5233821" y="4324903"/>
            <a:ext cx="2788617" cy="1239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0C05290D-3A88-3C4C-99D2-5E24602A8983}"/>
              </a:ext>
            </a:extLst>
          </p:cNvPr>
          <p:cNvCxnSpPr>
            <a:cxnSpLocks/>
          </p:cNvCxnSpPr>
          <p:nvPr/>
        </p:nvCxnSpPr>
        <p:spPr>
          <a:xfrm flipV="1">
            <a:off x="8014108" y="3941406"/>
            <a:ext cx="0" cy="384736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Rectangle 206">
            <a:extLst>
              <a:ext uri="{FF2B5EF4-FFF2-40B4-BE49-F238E27FC236}">
                <a16:creationId xmlns:a16="http://schemas.microsoft.com/office/drawing/2014/main" id="{CBBDA673-4CAE-4542-A891-E07C627BFA0F}"/>
              </a:ext>
            </a:extLst>
          </p:cNvPr>
          <p:cNvSpPr/>
          <p:nvPr/>
        </p:nvSpPr>
        <p:spPr>
          <a:xfrm>
            <a:off x="5209954" y="4091821"/>
            <a:ext cx="599844" cy="63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Ring 0</a:t>
            </a:r>
          </a:p>
          <a:p>
            <a:endParaRPr lang="en-GB" sz="2400" dirty="0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57ECCBA9-ADFE-744F-BEBB-66B487A0D993}"/>
              </a:ext>
            </a:extLst>
          </p:cNvPr>
          <p:cNvSpPr/>
          <p:nvPr/>
        </p:nvSpPr>
        <p:spPr>
          <a:xfrm>
            <a:off x="11185194" y="2746557"/>
            <a:ext cx="642857" cy="154285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200" dirty="0"/>
              <a:t>Hybrid 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D9703BCD-3CBE-6243-AF6F-E5D6C8204A58}"/>
              </a:ext>
            </a:extLst>
          </p:cNvPr>
          <p:cNvSpPr/>
          <p:nvPr/>
        </p:nvSpPr>
        <p:spPr>
          <a:xfrm>
            <a:off x="11225226" y="2826207"/>
            <a:ext cx="257143" cy="5142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643" dirty="0"/>
              <a:t>VMM 0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B8C60979-75BF-F64D-98A1-6D25EBA7A95E}"/>
              </a:ext>
            </a:extLst>
          </p:cNvPr>
          <p:cNvSpPr/>
          <p:nvPr/>
        </p:nvSpPr>
        <p:spPr>
          <a:xfrm>
            <a:off x="11531301" y="2824683"/>
            <a:ext cx="257143" cy="5142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643" dirty="0"/>
              <a:t>VMM 1</a:t>
            </a:r>
          </a:p>
        </p:txBody>
      </p: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5B6414F9-FE83-9E49-9FB4-426AEAEFEC68}"/>
              </a:ext>
            </a:extLst>
          </p:cNvPr>
          <p:cNvCxnSpPr>
            <a:cxnSpLocks/>
            <a:endCxn id="138" idx="0"/>
          </p:cNvCxnSpPr>
          <p:nvPr/>
        </p:nvCxnSpPr>
        <p:spPr>
          <a:xfrm flipH="1">
            <a:off x="6137624" y="1881566"/>
            <a:ext cx="99204" cy="493766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C2F37B5B-6192-BB4E-B436-CA7892954A19}"/>
              </a:ext>
            </a:extLst>
          </p:cNvPr>
          <p:cNvCxnSpPr>
            <a:cxnSpLocks/>
          </p:cNvCxnSpPr>
          <p:nvPr/>
        </p:nvCxnSpPr>
        <p:spPr>
          <a:xfrm>
            <a:off x="5898224" y="1898490"/>
            <a:ext cx="64979" cy="476843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79537DF3-4542-8B40-8CCE-D7BDC8916A78}"/>
              </a:ext>
            </a:extLst>
          </p:cNvPr>
          <p:cNvCxnSpPr>
            <a:cxnSpLocks/>
            <a:endCxn id="142" idx="0"/>
          </p:cNvCxnSpPr>
          <p:nvPr/>
        </p:nvCxnSpPr>
        <p:spPr>
          <a:xfrm flipH="1">
            <a:off x="6667643" y="1875718"/>
            <a:ext cx="90239" cy="501700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5D708F31-FBC6-8F40-9CA0-8542E4A5DBB7}"/>
              </a:ext>
            </a:extLst>
          </p:cNvPr>
          <p:cNvCxnSpPr>
            <a:cxnSpLocks/>
          </p:cNvCxnSpPr>
          <p:nvPr/>
        </p:nvCxnSpPr>
        <p:spPr>
          <a:xfrm>
            <a:off x="6419276" y="1892641"/>
            <a:ext cx="64979" cy="476843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ectangle 210">
            <a:extLst>
              <a:ext uri="{FF2B5EF4-FFF2-40B4-BE49-F238E27FC236}">
                <a16:creationId xmlns:a16="http://schemas.microsoft.com/office/drawing/2014/main" id="{10145982-5861-0241-B03D-62C3D33058DD}"/>
              </a:ext>
            </a:extLst>
          </p:cNvPr>
          <p:cNvSpPr/>
          <p:nvPr/>
        </p:nvSpPr>
        <p:spPr>
          <a:xfrm>
            <a:off x="139603" y="41194"/>
            <a:ext cx="15103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u="sng" dirty="0">
                <a:latin typeface="Avenir Roman" panose="02000503020000020003" pitchFamily="2" charset="0"/>
              </a:rPr>
              <a:t>AMOR example</a:t>
            </a:r>
          </a:p>
          <a:p>
            <a:pPr algn="ctr"/>
            <a:endParaRPr lang="en-GB" sz="1400" b="1" u="sng" dirty="0">
              <a:latin typeface="Avenir Roman" panose="02000503020000020003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E8A746-F101-744C-AABA-5D7910163607}"/>
              </a:ext>
            </a:extLst>
          </p:cNvPr>
          <p:cNvSpPr/>
          <p:nvPr/>
        </p:nvSpPr>
        <p:spPr>
          <a:xfrm>
            <a:off x="127552" y="407809"/>
            <a:ext cx="718466" cy="290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86" b="1" u="sng" dirty="0">
                <a:latin typeface="Avenir Roman" panose="02000503020000020003" pitchFamily="2" charset="0"/>
              </a:rPr>
              <a:t>N = 14</a:t>
            </a:r>
            <a:endParaRPr lang="en-GB" sz="1286" b="1" u="sng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B0CF2F-903B-F142-8796-1CE2E38588DB}"/>
              </a:ext>
            </a:extLst>
          </p:cNvPr>
          <p:cNvSpPr/>
          <p:nvPr/>
        </p:nvSpPr>
        <p:spPr>
          <a:xfrm>
            <a:off x="3956135" y="3625661"/>
            <a:ext cx="19547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FEA = Front-End </a:t>
            </a:r>
            <a:r>
              <a:rPr lang="sv-SE" sz="1400" dirty="0" err="1"/>
              <a:t>Assistor</a:t>
            </a:r>
            <a:endParaRPr lang="sv-SE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A887DD-7A0A-A749-80A6-0F0D0AD29163}"/>
              </a:ext>
            </a:extLst>
          </p:cNvPr>
          <p:cNvSpPr/>
          <p:nvPr/>
        </p:nvSpPr>
        <p:spPr>
          <a:xfrm>
            <a:off x="10320935" y="4259595"/>
            <a:ext cx="1776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Hybrid = </a:t>
            </a:r>
            <a:r>
              <a:rPr lang="sv-SE" sz="1400" dirty="0" err="1"/>
              <a:t>one</a:t>
            </a:r>
            <a:r>
              <a:rPr lang="sv-SE" sz="1400" dirty="0"/>
              <a:t> board </a:t>
            </a:r>
          </a:p>
          <a:p>
            <a:r>
              <a:rPr lang="sv-SE" sz="1400" dirty="0" err="1"/>
              <a:t>with</a:t>
            </a:r>
            <a:r>
              <a:rPr lang="sv-SE" sz="1400" dirty="0"/>
              <a:t> 2 </a:t>
            </a:r>
            <a:r>
              <a:rPr lang="sv-SE" sz="1400" dirty="0" err="1"/>
              <a:t>VMMs</a:t>
            </a:r>
            <a:r>
              <a:rPr lang="sv-SE" sz="1400" dirty="0"/>
              <a:t> = 128ch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EC3CF0-D2BD-C140-A810-5305A91A9E16}"/>
              </a:ext>
            </a:extLst>
          </p:cNvPr>
          <p:cNvSpPr/>
          <p:nvPr/>
        </p:nvSpPr>
        <p:spPr>
          <a:xfrm>
            <a:off x="9791224" y="1895250"/>
            <a:ext cx="1750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 err="1"/>
              <a:t>One</a:t>
            </a:r>
            <a:r>
              <a:rPr lang="sv-SE" sz="1400" dirty="0"/>
              <a:t> </a:t>
            </a:r>
            <a:r>
              <a:rPr lang="sv-SE" sz="1400" dirty="0" err="1"/>
              <a:t>cassette</a:t>
            </a:r>
            <a:r>
              <a:rPr lang="sv-SE" sz="1400" dirty="0"/>
              <a:t> 96ch </a:t>
            </a:r>
          </a:p>
          <a:p>
            <a:r>
              <a:rPr lang="sv-SE" sz="1400" dirty="0"/>
              <a:t>(32 </a:t>
            </a:r>
            <a:r>
              <a:rPr lang="sv-SE" sz="1400" dirty="0" err="1"/>
              <a:t>of</a:t>
            </a:r>
            <a:r>
              <a:rPr lang="sv-SE" sz="1400" dirty="0"/>
              <a:t> hybrid </a:t>
            </a:r>
            <a:r>
              <a:rPr lang="sv-SE" sz="1400" dirty="0" err="1"/>
              <a:t>unused</a:t>
            </a:r>
            <a:r>
              <a:rPr lang="sv-SE" sz="1400" dirty="0"/>
              <a:t>)</a:t>
            </a:r>
          </a:p>
        </p:txBody>
      </p:sp>
      <p:pic>
        <p:nvPicPr>
          <p:cNvPr id="206" name="Picture 205">
            <a:extLst>
              <a:ext uri="{FF2B5EF4-FFF2-40B4-BE49-F238E27FC236}">
                <a16:creationId xmlns:a16="http://schemas.microsoft.com/office/drawing/2014/main" id="{69FD03FF-50E0-384B-B1AA-0F9EE7CC7A2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3277" y="4987007"/>
            <a:ext cx="2012714" cy="12648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84848C68-655E-B447-A732-C20626FEE7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6027" y="2043727"/>
            <a:ext cx="1909910" cy="1377513"/>
          </a:xfrm>
          <a:prstGeom prst="rect">
            <a:avLst/>
          </a:prstGeom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684D960D-FAB8-3348-84B5-5DDFEBA1FB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6" b="15130"/>
          <a:stretch/>
        </p:blipFill>
        <p:spPr>
          <a:xfrm>
            <a:off x="1544761" y="3570635"/>
            <a:ext cx="2356994" cy="1343915"/>
          </a:xfrm>
          <a:prstGeom prst="rect">
            <a:avLst/>
          </a:prstGeom>
        </p:spPr>
      </p:pic>
      <p:sp>
        <p:nvSpPr>
          <p:cNvPr id="196" name="Rectangle 195">
            <a:extLst>
              <a:ext uri="{FF2B5EF4-FFF2-40B4-BE49-F238E27FC236}">
                <a16:creationId xmlns:a16="http://schemas.microsoft.com/office/drawing/2014/main" id="{D852B214-676E-DA49-B841-FB9B478AEBB7}"/>
              </a:ext>
            </a:extLst>
          </p:cNvPr>
          <p:cNvSpPr/>
          <p:nvPr/>
        </p:nvSpPr>
        <p:spPr>
          <a:xfrm>
            <a:off x="6016162" y="3412384"/>
            <a:ext cx="22484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HDMI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5568E59E-45F8-7E49-898F-8CD86802C3A7}"/>
              </a:ext>
            </a:extLst>
          </p:cNvPr>
          <p:cNvSpPr/>
          <p:nvPr/>
        </p:nvSpPr>
        <p:spPr>
          <a:xfrm>
            <a:off x="5197188" y="4554911"/>
            <a:ext cx="22484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optical</a:t>
            </a:r>
          </a:p>
        </p:txBody>
      </p:sp>
    </p:spTree>
    <p:extLst>
      <p:ext uri="{BB962C8B-B14F-4D97-AF65-F5344CB8AC3E}">
        <p14:creationId xmlns:p14="http://schemas.microsoft.com/office/powerpoint/2010/main" val="3236199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2B2FDE-39A7-C740-8BA5-2553572FA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481" y="139546"/>
            <a:ext cx="8171189" cy="64752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C1F111-0B82-9C44-BC81-82A1B98D066A}"/>
              </a:ext>
            </a:extLst>
          </p:cNvPr>
          <p:cNvSpPr/>
          <p:nvPr/>
        </p:nvSpPr>
        <p:spPr>
          <a:xfrm>
            <a:off x="4995744" y="5606321"/>
            <a:ext cx="1030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neutrons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656863-2C54-2C4C-B1DB-8EF96DF8F5B7}"/>
              </a:ext>
            </a:extLst>
          </p:cNvPr>
          <p:cNvSpPr/>
          <p:nvPr/>
        </p:nvSpPr>
        <p:spPr>
          <a:xfrm>
            <a:off x="9412714" y="324212"/>
            <a:ext cx="154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VMMs hybrids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20C6AD-60EC-554E-84D5-E27083C21A9A}"/>
              </a:ext>
            </a:extLst>
          </p:cNvPr>
          <p:cNvCxnSpPr>
            <a:cxnSpLocks/>
          </p:cNvCxnSpPr>
          <p:nvPr/>
        </p:nvCxnSpPr>
        <p:spPr>
          <a:xfrm flipH="1">
            <a:off x="7943075" y="693544"/>
            <a:ext cx="1646528" cy="5940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020124D-AC9F-D94E-8FE9-5C1F489D6365}"/>
              </a:ext>
            </a:extLst>
          </p:cNvPr>
          <p:cNvSpPr/>
          <p:nvPr/>
        </p:nvSpPr>
        <p:spPr>
          <a:xfrm>
            <a:off x="163165" y="2284525"/>
            <a:ext cx="457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Electronics VMM: enclosure around the VMMs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DD150D-EE0C-7D4A-8261-300534A47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65" y="2653857"/>
            <a:ext cx="3994852" cy="312544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352877-32D5-9745-92DE-080747503BC0}"/>
              </a:ext>
            </a:extLst>
          </p:cNvPr>
          <p:cNvCxnSpPr>
            <a:cxnSpLocks/>
          </p:cNvCxnSpPr>
          <p:nvPr/>
        </p:nvCxnSpPr>
        <p:spPr>
          <a:xfrm flipV="1">
            <a:off x="5291528" y="3809628"/>
            <a:ext cx="2154031" cy="17966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E20B4A5-D5FA-494C-BB1D-4E2DF27261AC}"/>
              </a:ext>
            </a:extLst>
          </p:cNvPr>
          <p:cNvSpPr/>
          <p:nvPr/>
        </p:nvSpPr>
        <p:spPr>
          <a:xfrm>
            <a:off x="7337063" y="3007854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blades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73E9D6-27CC-E345-89B6-F9F2C22A739D}"/>
              </a:ext>
            </a:extLst>
          </p:cNvPr>
          <p:cNvSpPr/>
          <p:nvPr/>
        </p:nvSpPr>
        <p:spPr>
          <a:xfrm>
            <a:off x="163165" y="508878"/>
            <a:ext cx="31899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AMOR detector</a:t>
            </a:r>
          </a:p>
          <a:p>
            <a:r>
              <a:rPr lang="en-GB" dirty="0"/>
              <a:t>14 cassettes = 14 VMMs hybrids</a:t>
            </a:r>
          </a:p>
          <a:p>
            <a:endParaRPr lang="en-GB" dirty="0"/>
          </a:p>
          <a:p>
            <a:r>
              <a:rPr lang="en-GB" dirty="0"/>
              <a:t>In two rows 7 odd and 7 even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D5382E7-3FC1-CF46-8979-6E8CF0FD2470}"/>
              </a:ext>
            </a:extLst>
          </p:cNvPr>
          <p:cNvCxnSpPr>
            <a:cxnSpLocks/>
          </p:cNvCxnSpPr>
          <p:nvPr/>
        </p:nvCxnSpPr>
        <p:spPr>
          <a:xfrm flipV="1">
            <a:off x="3713896" y="2045188"/>
            <a:ext cx="2154031" cy="17966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9FE4C9-8E92-374B-B3A7-D81B61F8A168}"/>
              </a:ext>
            </a:extLst>
          </p:cNvPr>
          <p:cNvCxnSpPr>
            <a:cxnSpLocks/>
          </p:cNvCxnSpPr>
          <p:nvPr/>
        </p:nvCxnSpPr>
        <p:spPr>
          <a:xfrm flipV="1">
            <a:off x="3081001" y="873291"/>
            <a:ext cx="3287542" cy="4142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455958-F60B-4A42-A6B6-FBFF1284DC37}"/>
              </a:ext>
            </a:extLst>
          </p:cNvPr>
          <p:cNvCxnSpPr>
            <a:cxnSpLocks/>
          </p:cNvCxnSpPr>
          <p:nvPr/>
        </p:nvCxnSpPr>
        <p:spPr>
          <a:xfrm flipV="1">
            <a:off x="3233401" y="1287557"/>
            <a:ext cx="4502168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64669F-D609-6441-AE83-643CDD2B1592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218EE0-B97A-7042-AA3A-A086967576BC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8" name="Picture 17" descr="Screen Shot 2014-10-14 at 09.12.54.png">
              <a:extLst>
                <a:ext uri="{FF2B5EF4-FFF2-40B4-BE49-F238E27FC236}">
                  <a16:creationId xmlns:a16="http://schemas.microsoft.com/office/drawing/2014/main" id="{F5B3F649-23DB-6A43-A138-80749EED3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9" name="Picture 18" descr="Screen Shot 2014-10-14 at 09.12.54.png">
              <a:extLst>
                <a:ext uri="{FF2B5EF4-FFF2-40B4-BE49-F238E27FC236}">
                  <a16:creationId xmlns:a16="http://schemas.microsoft.com/office/drawing/2014/main" id="{1973E7AF-2374-9F4B-8E61-78D6ED601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E6E3720-DD6C-FB42-B89B-4DFAF8850A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BAF912-05AB-494A-B0BB-85FA8F9A6A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47133" y="4001102"/>
            <a:ext cx="2413800" cy="18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83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EC16D3D-02AD-8844-9C62-0A675659EA99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458F7-DA52-8F40-880E-5003673647F9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6" name="Picture 5" descr="Screen Shot 2014-10-14 at 09.12.54.png">
              <a:extLst>
                <a:ext uri="{FF2B5EF4-FFF2-40B4-BE49-F238E27FC236}">
                  <a16:creationId xmlns:a16="http://schemas.microsoft.com/office/drawing/2014/main" id="{107ACD93-C79A-E446-8495-BC8D267CD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" name="Picture 6" descr="Screen Shot 2014-10-14 at 09.12.54.png">
              <a:extLst>
                <a:ext uri="{FF2B5EF4-FFF2-40B4-BE49-F238E27FC236}">
                  <a16:creationId xmlns:a16="http://schemas.microsoft.com/office/drawing/2014/main" id="{57554518-27A6-E247-9BC6-3E422640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761308B-51B4-104E-A34F-47F37E773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462655" y="1033668"/>
            <a:ext cx="5565913" cy="4174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07F3BA-71AA-5D46-AD7E-3F954570E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024276" y="1247360"/>
            <a:ext cx="4572000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A2CC76-E259-A44B-91F3-C84089E93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571960" y="1316934"/>
            <a:ext cx="5128591" cy="384644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75862F-3386-A448-9549-E8E2B0E5CECA}"/>
              </a:ext>
            </a:extLst>
          </p:cNvPr>
          <p:cNvCxnSpPr>
            <a:cxnSpLocks/>
          </p:cNvCxnSpPr>
          <p:nvPr/>
        </p:nvCxnSpPr>
        <p:spPr>
          <a:xfrm flipV="1">
            <a:off x="3518760" y="1987826"/>
            <a:ext cx="2255875" cy="14863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5CC787-E19C-B548-AAAB-F59F56B23359}"/>
              </a:ext>
            </a:extLst>
          </p:cNvPr>
          <p:cNvCxnSpPr>
            <a:cxnSpLocks/>
          </p:cNvCxnSpPr>
          <p:nvPr/>
        </p:nvCxnSpPr>
        <p:spPr>
          <a:xfrm>
            <a:off x="6732412" y="2162168"/>
            <a:ext cx="2847738" cy="7102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09AF77E-85BF-9E43-ACB4-14C0C7AC79B2}"/>
              </a:ext>
            </a:extLst>
          </p:cNvPr>
          <p:cNvSpPr/>
          <p:nvPr/>
        </p:nvSpPr>
        <p:spPr>
          <a:xfrm>
            <a:off x="9580150" y="2546314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enclosed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F74AFB-B22D-A34A-944C-B95E663FA7C6}"/>
              </a:ext>
            </a:extLst>
          </p:cNvPr>
          <p:cNvSpPr/>
          <p:nvPr/>
        </p:nvSpPr>
        <p:spPr>
          <a:xfrm>
            <a:off x="9804570" y="3424054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blades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13A37E-2E83-C34C-878C-6940695C0260}"/>
              </a:ext>
            </a:extLst>
          </p:cNvPr>
          <p:cNvSpPr/>
          <p:nvPr/>
        </p:nvSpPr>
        <p:spPr>
          <a:xfrm>
            <a:off x="8866493" y="2128487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HDMIs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C2B17D-FA82-1940-9870-7B6F9EAFCFF2}"/>
              </a:ext>
            </a:extLst>
          </p:cNvPr>
          <p:cNvSpPr/>
          <p:nvPr/>
        </p:nvSpPr>
        <p:spPr>
          <a:xfrm>
            <a:off x="233084" y="5347768"/>
            <a:ext cx="154131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GB" dirty="0"/>
              <a:t>VMMs hybrids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793753-D265-FC47-A6AA-6DA3AF6E5917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003744" y="3474134"/>
            <a:ext cx="1161308" cy="18736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EC965E4-F164-CC4E-81C9-63B0CC4BB7BA}"/>
              </a:ext>
            </a:extLst>
          </p:cNvPr>
          <p:cNvSpPr/>
          <p:nvPr/>
        </p:nvSpPr>
        <p:spPr>
          <a:xfrm>
            <a:off x="524831" y="427234"/>
            <a:ext cx="3189912" cy="120032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dirty="0"/>
              <a:t>AMOR detector</a:t>
            </a:r>
          </a:p>
          <a:p>
            <a:r>
              <a:rPr lang="en-GB" dirty="0"/>
              <a:t>14 cassettes = 14 VMMs hybrids</a:t>
            </a:r>
          </a:p>
          <a:p>
            <a:endParaRPr lang="en-GB" dirty="0"/>
          </a:p>
          <a:p>
            <a:r>
              <a:rPr lang="en-GB" dirty="0"/>
              <a:t>In two rows 7 odd and 7 even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1CED94A-4F70-4348-AB2C-5B4581200067}"/>
              </a:ext>
            </a:extLst>
          </p:cNvPr>
          <p:cNvCxnSpPr>
            <a:cxnSpLocks/>
          </p:cNvCxnSpPr>
          <p:nvPr/>
        </p:nvCxnSpPr>
        <p:spPr>
          <a:xfrm>
            <a:off x="2661230" y="1627563"/>
            <a:ext cx="0" cy="5769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8FB6BF0-756E-AE4B-BEA3-759DE1681F1E}"/>
              </a:ext>
            </a:extLst>
          </p:cNvPr>
          <p:cNvCxnSpPr>
            <a:cxnSpLocks/>
          </p:cNvCxnSpPr>
          <p:nvPr/>
        </p:nvCxnSpPr>
        <p:spPr>
          <a:xfrm flipH="1" flipV="1">
            <a:off x="10290362" y="3884669"/>
            <a:ext cx="311221" cy="14953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999D819-46A8-3E4C-BCE0-23F54D60C401}"/>
              </a:ext>
            </a:extLst>
          </p:cNvPr>
          <p:cNvSpPr/>
          <p:nvPr/>
        </p:nvSpPr>
        <p:spPr>
          <a:xfrm>
            <a:off x="10601583" y="5101986"/>
            <a:ext cx="1030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neutrons</a:t>
            </a:r>
          </a:p>
        </p:txBody>
      </p:sp>
    </p:spTree>
    <p:extLst>
      <p:ext uri="{BB962C8B-B14F-4D97-AF65-F5344CB8AC3E}">
        <p14:creationId xmlns:p14="http://schemas.microsoft.com/office/powerpoint/2010/main" val="2829920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EC16D3D-02AD-8844-9C62-0A675659EA99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458F7-DA52-8F40-880E-5003673647F9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6" name="Picture 5" descr="Screen Shot 2014-10-14 at 09.12.54.png">
              <a:extLst>
                <a:ext uri="{FF2B5EF4-FFF2-40B4-BE49-F238E27FC236}">
                  <a16:creationId xmlns:a16="http://schemas.microsoft.com/office/drawing/2014/main" id="{107ACD93-C79A-E446-8495-BC8D267CD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" name="Picture 6" descr="Screen Shot 2014-10-14 at 09.12.54.png">
              <a:extLst>
                <a:ext uri="{FF2B5EF4-FFF2-40B4-BE49-F238E27FC236}">
                  <a16:creationId xmlns:a16="http://schemas.microsoft.com/office/drawing/2014/main" id="{57554518-27A6-E247-9BC6-3E422640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C04024E-1B06-4C41-8236-4FBCE8DE0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1217" y="966443"/>
            <a:ext cx="6022010" cy="45165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063E63-8C77-934B-8234-C10BD813D1BC}"/>
              </a:ext>
            </a:extLst>
          </p:cNvPr>
          <p:cNvSpPr/>
          <p:nvPr/>
        </p:nvSpPr>
        <p:spPr>
          <a:xfrm>
            <a:off x="342964" y="1372747"/>
            <a:ext cx="1930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rgbClr val="FF0000"/>
                </a:solidFill>
                <a:latin typeface="Avenir Roman" panose="02000503020000020003" pitchFamily="2" charset="0"/>
              </a:rPr>
              <a:t>Master back-end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1146B3-E84B-3346-B2FF-5024A2C825FE}"/>
              </a:ext>
            </a:extLst>
          </p:cNvPr>
          <p:cNvSpPr/>
          <p:nvPr/>
        </p:nvSpPr>
        <p:spPr>
          <a:xfrm>
            <a:off x="3485516" y="221112"/>
            <a:ext cx="3465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Avenir Roman" panose="02000503020000020003" pitchFamily="2" charset="0"/>
              </a:rPr>
              <a:t>Front End </a:t>
            </a:r>
            <a:r>
              <a:rPr lang="en-GB" dirty="0" err="1">
                <a:solidFill>
                  <a:srgbClr val="FF0000"/>
                </a:solidFill>
                <a:latin typeface="Avenir Roman" panose="02000503020000020003" pitchFamily="2" charset="0"/>
              </a:rPr>
              <a:t>Assiter</a:t>
            </a:r>
            <a:r>
              <a:rPr lang="en-GB" dirty="0">
                <a:solidFill>
                  <a:srgbClr val="FF0000"/>
                </a:solidFill>
                <a:latin typeface="Avenir Roman" panose="02000503020000020003" pitchFamily="2" charset="0"/>
              </a:rPr>
              <a:t> crate (7 FEAs)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EC5368-672E-7A48-9BFA-5CEC51151314}"/>
              </a:ext>
            </a:extLst>
          </p:cNvPr>
          <p:cNvCxnSpPr>
            <a:cxnSpLocks/>
          </p:cNvCxnSpPr>
          <p:nvPr/>
        </p:nvCxnSpPr>
        <p:spPr>
          <a:xfrm flipH="1">
            <a:off x="2958210" y="590444"/>
            <a:ext cx="956849" cy="9669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03683D3-A0FD-F74C-9482-C26CD7166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571960" y="1316934"/>
            <a:ext cx="5128591" cy="384644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5ABFC8-7378-DA4F-8915-A4482A3DC154}"/>
              </a:ext>
            </a:extLst>
          </p:cNvPr>
          <p:cNvSpPr/>
          <p:nvPr/>
        </p:nvSpPr>
        <p:spPr>
          <a:xfrm>
            <a:off x="9762368" y="3368154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blades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0874B2-7634-3046-B8D6-B2C053B0BF70}"/>
              </a:ext>
            </a:extLst>
          </p:cNvPr>
          <p:cNvCxnSpPr>
            <a:cxnSpLocks/>
          </p:cNvCxnSpPr>
          <p:nvPr/>
        </p:nvCxnSpPr>
        <p:spPr>
          <a:xfrm flipH="1">
            <a:off x="4651176" y="2349188"/>
            <a:ext cx="489038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31F73DA-4600-0B42-93E8-CAD4154BC9A1}"/>
              </a:ext>
            </a:extLst>
          </p:cNvPr>
          <p:cNvSpPr/>
          <p:nvPr/>
        </p:nvSpPr>
        <p:spPr>
          <a:xfrm>
            <a:off x="8836675" y="1979856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HDMIs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0486E2-4DAC-904F-B9A6-3AC1085EA76E}"/>
              </a:ext>
            </a:extLst>
          </p:cNvPr>
          <p:cNvSpPr/>
          <p:nvPr/>
        </p:nvSpPr>
        <p:spPr>
          <a:xfrm>
            <a:off x="2550085" y="4863459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HDMIs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127314-CCB5-2348-9A27-D7065AC4CD9E}"/>
              </a:ext>
            </a:extLst>
          </p:cNvPr>
          <p:cNvSpPr/>
          <p:nvPr/>
        </p:nvSpPr>
        <p:spPr>
          <a:xfrm>
            <a:off x="3915059" y="2469837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HDMIs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1EA3FF-F80E-474C-8889-E622C7757B69}"/>
              </a:ext>
            </a:extLst>
          </p:cNvPr>
          <p:cNvSpPr/>
          <p:nvPr/>
        </p:nvSpPr>
        <p:spPr>
          <a:xfrm>
            <a:off x="1224868" y="3224697"/>
            <a:ext cx="816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optical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2BAB14-573F-314B-A6F6-818FEF9BDBC1}"/>
              </a:ext>
            </a:extLst>
          </p:cNvPr>
          <p:cNvSpPr/>
          <p:nvPr/>
        </p:nvSpPr>
        <p:spPr>
          <a:xfrm>
            <a:off x="5375435" y="4401794"/>
            <a:ext cx="2452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Avenir Roman" panose="02000503020000020003" pitchFamily="2" charset="0"/>
              </a:rPr>
              <a:t>AMOR HDMI are 5 m</a:t>
            </a:r>
          </a:p>
          <a:p>
            <a:pPr algn="ctr"/>
            <a:r>
              <a:rPr lang="en-GB" dirty="0">
                <a:solidFill>
                  <a:srgbClr val="FF0000"/>
                </a:solidFill>
                <a:latin typeface="Avenir Roman" panose="02000503020000020003" pitchFamily="2" charset="0"/>
              </a:rPr>
              <a:t>Tested fine up to 25m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1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9AC17CB-472C-0942-8C69-29E1EEBCF39F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B69452-6ED4-8044-92B8-CB27B85F449F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8" name="Picture 17" descr="Screen Shot 2014-10-14 at 09.12.54.png">
              <a:extLst>
                <a:ext uri="{FF2B5EF4-FFF2-40B4-BE49-F238E27FC236}">
                  <a16:creationId xmlns:a16="http://schemas.microsoft.com/office/drawing/2014/main" id="{899A56BB-598B-3644-819C-6BE81A522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1" name="Picture 20" descr="Screen Shot 2014-10-14 at 09.12.54.png">
              <a:extLst>
                <a:ext uri="{FF2B5EF4-FFF2-40B4-BE49-F238E27FC236}">
                  <a16:creationId xmlns:a16="http://schemas.microsoft.com/office/drawing/2014/main" id="{7F09EB8C-44E8-D040-A1C5-847A4DADD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2B62B10-09E4-BB44-BE1F-7DBC4CDAD8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6AACC-E4B1-EF47-A95D-66BC8337F1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32"/>
          <a:stretch/>
        </p:blipFill>
        <p:spPr>
          <a:xfrm rot="5400000">
            <a:off x="405222" y="1294846"/>
            <a:ext cx="3736156" cy="36644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41050F-B9E0-AD42-B032-E1116D97DBA4}"/>
              </a:ext>
            </a:extLst>
          </p:cNvPr>
          <p:cNvSpPr txBox="1"/>
          <p:nvPr/>
        </p:nvSpPr>
        <p:spPr>
          <a:xfrm>
            <a:off x="276062" y="-11446"/>
            <a:ext cx="110581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NOTES:</a:t>
            </a:r>
          </a:p>
          <a:p>
            <a:r>
              <a:rPr lang="en-GB" dirty="0">
                <a:solidFill>
                  <a:srgbClr val="FF0000"/>
                </a:solidFill>
              </a:rPr>
              <a:t>Direct beam on detector, missing pixels  are due to changing noise over time.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36963E-6F54-434C-AA6B-521D08190F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735" t="34489" r="24198" b="13537"/>
          <a:stretch/>
        </p:blipFill>
        <p:spPr>
          <a:xfrm rot="5400000">
            <a:off x="4495032" y="1344874"/>
            <a:ext cx="3389376" cy="356440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C33E9C1-4A16-9F4C-AD9C-7DC256C37903}"/>
              </a:ext>
            </a:extLst>
          </p:cNvPr>
          <p:cNvSpPr/>
          <p:nvPr/>
        </p:nvSpPr>
        <p:spPr>
          <a:xfrm>
            <a:off x="4893808" y="3354309"/>
            <a:ext cx="595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194599-4F5F-254C-9E4B-21A582C6CD19}"/>
              </a:ext>
            </a:extLst>
          </p:cNvPr>
          <p:cNvSpPr/>
          <p:nvPr/>
        </p:nvSpPr>
        <p:spPr>
          <a:xfrm>
            <a:off x="4803551" y="2625518"/>
            <a:ext cx="603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strip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AA06B8-280C-3645-A906-5823EF392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7169" y="1028945"/>
            <a:ext cx="4027559" cy="30206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FD505AE-FAC1-594C-A002-9FF9F9BBB9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894" t="15947" r="36742" b="8182"/>
          <a:stretch/>
        </p:blipFill>
        <p:spPr>
          <a:xfrm rot="5400000">
            <a:off x="8392117" y="2929876"/>
            <a:ext cx="2835566" cy="390086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584F8C1-8767-964A-813C-9E43C2B61145}"/>
              </a:ext>
            </a:extLst>
          </p:cNvPr>
          <p:cNvSpPr/>
          <p:nvPr/>
        </p:nvSpPr>
        <p:spPr>
          <a:xfrm>
            <a:off x="8391188" y="5486149"/>
            <a:ext cx="595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3D05415-4143-934F-8473-E6F25D176383}"/>
              </a:ext>
            </a:extLst>
          </p:cNvPr>
          <p:cNvSpPr/>
          <p:nvPr/>
        </p:nvSpPr>
        <p:spPr>
          <a:xfrm>
            <a:off x="8300931" y="4757358"/>
            <a:ext cx="692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strips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E16A892-216A-DB49-B6F7-040EF8B23B4C}"/>
              </a:ext>
            </a:extLst>
          </p:cNvPr>
          <p:cNvSpPr/>
          <p:nvPr/>
        </p:nvSpPr>
        <p:spPr>
          <a:xfrm>
            <a:off x="5492309" y="2055351"/>
            <a:ext cx="1010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noise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0249A4A-296A-B447-9A27-7926FDA458C3}"/>
              </a:ext>
            </a:extLst>
          </p:cNvPr>
          <p:cNvSpPr/>
          <p:nvPr/>
        </p:nvSpPr>
        <p:spPr>
          <a:xfrm>
            <a:off x="8639077" y="3849488"/>
            <a:ext cx="686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noise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81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CA2D4D3-7190-B44B-A10A-156AB10B9F2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30A34-12A3-3B4E-BB8C-43680DFFB560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>
              <a:extLst>
                <a:ext uri="{FF2B5EF4-FFF2-40B4-BE49-F238E27FC236}">
                  <a16:creationId xmlns:a16="http://schemas.microsoft.com/office/drawing/2014/main" id="{DBB43B8D-5260-A342-9755-30C7A52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3" name="Picture 12" descr="Screen Shot 2014-10-14 at 09.12.54.png">
              <a:extLst>
                <a:ext uri="{FF2B5EF4-FFF2-40B4-BE49-F238E27FC236}">
                  <a16:creationId xmlns:a16="http://schemas.microsoft.com/office/drawing/2014/main" id="{6E4D3ACE-D39D-354A-9E52-286DCF84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F457E9-230C-E546-84A9-C660409BBA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15BEAC-430C-6940-91C1-3BCA3795E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7148"/>
            <a:ext cx="6887969" cy="51096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3B6972-13B1-B040-8C40-D80E6501570B}"/>
              </a:ext>
            </a:extLst>
          </p:cNvPr>
          <p:cNvSpPr/>
          <p:nvPr/>
        </p:nvSpPr>
        <p:spPr>
          <a:xfrm>
            <a:off x="7022122" y="295713"/>
            <a:ext cx="51698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0000"/>
                </a:solidFill>
                <a:latin typeface="Avenir Roman" panose="02000503020000020003" pitchFamily="2" charset="0"/>
              </a:rPr>
              <a:t>Electronics: the VMM review (25</a:t>
            </a:r>
            <a:r>
              <a:rPr lang="en-AU" baseline="30000" dirty="0">
                <a:solidFill>
                  <a:srgbClr val="FF0000"/>
                </a:solidFill>
                <a:latin typeface="Avenir Roman" panose="02000503020000020003" pitchFamily="2" charset="0"/>
              </a:rPr>
              <a:t>th</a:t>
            </a:r>
            <a:r>
              <a:rPr lang="en-AU" dirty="0">
                <a:solidFill>
                  <a:srgbClr val="FF0000"/>
                </a:solidFill>
                <a:latin typeface="Avenir Roman" panose="02000503020000020003" pitchFamily="2" charset="0"/>
              </a:rPr>
              <a:t> March 2022) pointed out some issues in the way we connect the VMM electronics on the detector -&gt; problems identified and working on the solutions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0000"/>
                </a:solidFill>
                <a:latin typeface="Avenir Roman" panose="02000503020000020003" pitchFamily="2" charset="0"/>
              </a:rPr>
              <a:t>In contact with ILL and ISIS to get inputs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A77C21-9BEE-5C43-A854-17AA9E3A9A7F}"/>
              </a:ext>
            </a:extLst>
          </p:cNvPr>
          <p:cNvSpPr/>
          <p:nvPr/>
        </p:nvSpPr>
        <p:spPr>
          <a:xfrm>
            <a:off x="7022122" y="3883119"/>
            <a:ext cx="48768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MB AMOR will be operational on AMOR (PSI) from 9</a:t>
            </a:r>
            <a:r>
              <a:rPr lang="en-AU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th</a:t>
            </a: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of May 2022 using the old CAEN electronics -&gt; any solution about the blades and the electronics with VMMs will be fitted at a later stage once ready.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16287F-8D35-0945-B91A-2D00F9AA5803}"/>
              </a:ext>
            </a:extLst>
          </p:cNvPr>
          <p:cNvCxnSpPr>
            <a:cxnSpLocks/>
          </p:cNvCxnSpPr>
          <p:nvPr/>
        </p:nvCxnSpPr>
        <p:spPr>
          <a:xfrm flipV="1">
            <a:off x="9293581" y="2050039"/>
            <a:ext cx="0" cy="173456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379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roup 313">
            <a:extLst>
              <a:ext uri="{FF2B5EF4-FFF2-40B4-BE49-F238E27FC236}">
                <a16:creationId xmlns:a16="http://schemas.microsoft.com/office/drawing/2014/main" id="{26340164-77EC-FD41-BE49-D8DA7377BFF4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8080BB39-EE6C-BB47-AFBD-05969443FD03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17" name="Picture 316" descr="Screen Shot 2014-10-14 at 09.12.54.png">
              <a:extLst>
                <a:ext uri="{FF2B5EF4-FFF2-40B4-BE49-F238E27FC236}">
                  <a16:creationId xmlns:a16="http://schemas.microsoft.com/office/drawing/2014/main" id="{3946D1E2-61AF-6047-A30F-730941E1C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18" name="Picture 317" descr="Screen Shot 2014-10-14 at 09.12.54.png">
              <a:extLst>
                <a:ext uri="{FF2B5EF4-FFF2-40B4-BE49-F238E27FC236}">
                  <a16:creationId xmlns:a16="http://schemas.microsoft.com/office/drawing/2014/main" id="{0A5DFF55-E493-DC43-98DF-5602D7729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964666C-3EAE-FB4D-9CA0-175BF8C58C0F}"/>
              </a:ext>
            </a:extLst>
          </p:cNvPr>
          <p:cNvSpPr/>
          <p:nvPr/>
        </p:nvSpPr>
        <p:spPr>
          <a:xfrm>
            <a:off x="218430" y="251648"/>
            <a:ext cx="1424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err="1">
                <a:solidFill>
                  <a:srgbClr val="000000"/>
                </a:solidFill>
                <a:latin typeface="Avenir Roman" panose="02000503020000020003" pitchFamily="2" charset="0"/>
              </a:rPr>
              <a:t>Estia</a:t>
            </a: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vessel 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ADFBD7-AF3F-A041-B1F3-F5F3F0B7AA6E}"/>
              </a:ext>
            </a:extLst>
          </p:cNvPr>
          <p:cNvSpPr/>
          <p:nvPr/>
        </p:nvSpPr>
        <p:spPr>
          <a:xfrm>
            <a:off x="218430" y="958334"/>
            <a:ext cx="5896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err="1">
                <a:solidFill>
                  <a:srgbClr val="000000"/>
                </a:solidFill>
                <a:latin typeface="Avenir Roman" panose="02000503020000020003" pitchFamily="2" charset="0"/>
              </a:rPr>
              <a:t>Estia</a:t>
            </a: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vessel and detector design ready, preparing CDR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693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5FF27D3D-759F-554F-99D5-BECAF67E4B6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4CB3452-C41F-2347-A7C2-10E3963544FD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45" name="Picture 44" descr="Screen Shot 2014-10-14 at 09.12.54.png">
              <a:extLst>
                <a:ext uri="{FF2B5EF4-FFF2-40B4-BE49-F238E27FC236}">
                  <a16:creationId xmlns:a16="http://schemas.microsoft.com/office/drawing/2014/main" id="{944551E4-6BAE-7E44-A534-AA9C3DC22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46" name="Picture 45" descr="Screen Shot 2014-10-14 at 09.12.54.png">
              <a:extLst>
                <a:ext uri="{FF2B5EF4-FFF2-40B4-BE49-F238E27FC236}">
                  <a16:creationId xmlns:a16="http://schemas.microsoft.com/office/drawing/2014/main" id="{2425576D-7623-E445-9883-1163DBA7B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3BD8422-4D7E-E54B-B90B-F99438705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BEF8C6-DB83-5644-8721-4DFEE2DE6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584" y="2561257"/>
            <a:ext cx="3391779" cy="3619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7B04FA-F5A2-D04F-821D-C372DA1BB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8753" y="132822"/>
            <a:ext cx="3992764" cy="4037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AD729B-0E4F-184C-ACF9-DD6D287DC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6050" y="225745"/>
            <a:ext cx="2915624" cy="3674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15B7CF-A5D2-B940-8390-DB2E6B6E7F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698" t="4759" r="20950" b="4047"/>
          <a:stretch/>
        </p:blipFill>
        <p:spPr>
          <a:xfrm rot="10800000">
            <a:off x="1301852" y="2676614"/>
            <a:ext cx="1213860" cy="1682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EEDBE4-CB52-EE4E-B7CA-13CF952D1C2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727" t="21030" r="8068" b="7025"/>
          <a:stretch/>
        </p:blipFill>
        <p:spPr>
          <a:xfrm rot="5400000">
            <a:off x="-177554" y="2958557"/>
            <a:ext cx="1682230" cy="1131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316401-2A46-614B-B404-76F1943E4E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5" r="18010"/>
          <a:stretch/>
        </p:blipFill>
        <p:spPr>
          <a:xfrm>
            <a:off x="458197" y="838334"/>
            <a:ext cx="1873281" cy="16761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69C699-EDD2-7949-B02F-24D9F8D6492A}"/>
              </a:ext>
            </a:extLst>
          </p:cNvPr>
          <p:cNvSpPr txBox="1"/>
          <p:nvPr/>
        </p:nvSpPr>
        <p:spPr>
          <a:xfrm>
            <a:off x="-223639" y="145109"/>
            <a:ext cx="3236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Roman" panose="02000503020000020003" pitchFamily="2" charset="0"/>
              </a:rPr>
              <a:t>48-unit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Roman" panose="02000503020000020003" pitchFamily="2" charset="0"/>
              </a:rPr>
              <a:t>Estia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Roman" panose="02000503020000020003" pitchFamily="2" charset="0"/>
              </a:rPr>
              <a:t> detector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666666"/>
                </a:solidFill>
                <a:latin typeface="Avenir Roman" panose="02000503020000020003" pitchFamily="2" charset="0"/>
              </a:rPr>
              <a:t>(active area 480x260mm</a:t>
            </a:r>
            <a:r>
              <a:rPr lang="en-US" sz="1400" baseline="30000" dirty="0">
                <a:solidFill>
                  <a:srgbClr val="666666"/>
                </a:solidFill>
                <a:latin typeface="Avenir Roman" panose="02000503020000020003" pitchFamily="2" charset="0"/>
              </a:rPr>
              <a:t>2</a:t>
            </a:r>
            <a:r>
              <a:rPr lang="en-US" sz="1400" dirty="0">
                <a:solidFill>
                  <a:srgbClr val="666666"/>
                </a:solidFill>
                <a:latin typeface="Avenir Roman" panose="02000503020000020003" pitchFamily="2" charset="0"/>
              </a:rPr>
              <a:t>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E037B15-4427-5F44-B1DD-24FDC9E5A93B}"/>
              </a:ext>
            </a:extLst>
          </p:cNvPr>
          <p:cNvCxnSpPr>
            <a:cxnSpLocks/>
          </p:cNvCxnSpPr>
          <p:nvPr/>
        </p:nvCxnSpPr>
        <p:spPr>
          <a:xfrm flipH="1" flipV="1">
            <a:off x="1759201" y="1975173"/>
            <a:ext cx="2528612" cy="53935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264DB25-2A72-6A40-B8DA-A8E15520321F}"/>
              </a:ext>
            </a:extLst>
          </p:cNvPr>
          <p:cNvCxnSpPr>
            <a:cxnSpLocks/>
          </p:cNvCxnSpPr>
          <p:nvPr/>
        </p:nvCxnSpPr>
        <p:spPr>
          <a:xfrm>
            <a:off x="7288909" y="4960785"/>
            <a:ext cx="1507619" cy="46160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4E2498D-72C1-6948-9204-65B712664A14}"/>
              </a:ext>
            </a:extLst>
          </p:cNvPr>
          <p:cNvSpPr/>
          <p:nvPr/>
        </p:nvSpPr>
        <p:spPr>
          <a:xfrm>
            <a:off x="8796528" y="5278305"/>
            <a:ext cx="1092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Avenir Roman" panose="02000503020000020003" pitchFamily="2" charset="0"/>
              </a:rPr>
              <a:t>neutrons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D38D10-AAA2-014D-9CBF-884D6BC7F22A}"/>
              </a:ext>
            </a:extLst>
          </p:cNvPr>
          <p:cNvSpPr/>
          <p:nvPr/>
        </p:nvSpPr>
        <p:spPr>
          <a:xfrm>
            <a:off x="9738361" y="4180875"/>
            <a:ext cx="1243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Avenir Roman" panose="02000503020000020003" pitchFamily="2" charset="0"/>
              </a:rPr>
              <a:t>Top view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DE088E-7DC0-7E42-B80A-0D1DE2E94E70}"/>
              </a:ext>
            </a:extLst>
          </p:cNvPr>
          <p:cNvSpPr txBox="1"/>
          <p:nvPr/>
        </p:nvSpPr>
        <p:spPr>
          <a:xfrm>
            <a:off x="208486" y="4572109"/>
            <a:ext cx="43534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Vessel designed and integrated with </a:t>
            </a:r>
          </a:p>
          <a:p>
            <a:r>
              <a:rPr lang="en-GB" dirty="0" err="1"/>
              <a:t>Estia</a:t>
            </a:r>
            <a:r>
              <a:rPr lang="en-GB" dirty="0"/>
              <a:t> detector arm </a:t>
            </a:r>
          </a:p>
          <a:p>
            <a:endParaRPr lang="en-GB" dirty="0"/>
          </a:p>
          <a:p>
            <a:r>
              <a:rPr lang="en-GB" dirty="0"/>
              <a:t>It is designed to host 2 detectors including </a:t>
            </a:r>
          </a:p>
          <a:p>
            <a:r>
              <a:rPr lang="en-GB" dirty="0"/>
              <a:t>the upgrade detector, but only one installed </a:t>
            </a:r>
          </a:p>
          <a:p>
            <a:r>
              <a:rPr lang="en-GB" dirty="0"/>
              <a:t>on day 1</a:t>
            </a:r>
          </a:p>
        </p:txBody>
      </p:sp>
    </p:spTree>
    <p:extLst>
      <p:ext uri="{BB962C8B-B14F-4D97-AF65-F5344CB8AC3E}">
        <p14:creationId xmlns:p14="http://schemas.microsoft.com/office/powerpoint/2010/main" val="609781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15"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7595AF3-D92B-A64C-99A6-10D751A2D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942" y="1130239"/>
            <a:ext cx="2705485" cy="390048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F0707C-417B-F74A-B2E0-EBE44FD6B2D3}"/>
              </a:ext>
            </a:extLst>
          </p:cNvPr>
          <p:cNvGrpSpPr/>
          <p:nvPr/>
        </p:nvGrpSpPr>
        <p:grpSpPr>
          <a:xfrm>
            <a:off x="367560" y="1975079"/>
            <a:ext cx="2709301" cy="2519871"/>
            <a:chOff x="321043" y="3276135"/>
            <a:chExt cx="2709301" cy="25198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3AC9C51-0B0A-324B-AF11-AF226BE76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061"/>
            <a:stretch/>
          </p:blipFill>
          <p:spPr>
            <a:xfrm>
              <a:off x="324859" y="4121158"/>
              <a:ext cx="2705485" cy="167484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4F4E82F-4CE5-8E44-B25E-2891A2DD1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646"/>
            <a:stretch/>
          </p:blipFill>
          <p:spPr>
            <a:xfrm>
              <a:off x="321043" y="3276135"/>
              <a:ext cx="2705485" cy="1730023"/>
            </a:xfrm>
            <a:prstGeom prst="rect">
              <a:avLst/>
            </a:prstGeom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30FB273-00F8-344B-8F28-A61832CCAF3D}"/>
              </a:ext>
            </a:extLst>
          </p:cNvPr>
          <p:cNvCxnSpPr>
            <a:cxnSpLocks/>
          </p:cNvCxnSpPr>
          <p:nvPr/>
        </p:nvCxnSpPr>
        <p:spPr>
          <a:xfrm flipH="1">
            <a:off x="11884222" y="1620967"/>
            <a:ext cx="3204" cy="313948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83">
            <a:extLst>
              <a:ext uri="{FF2B5EF4-FFF2-40B4-BE49-F238E27FC236}">
                <a16:creationId xmlns:a16="http://schemas.microsoft.com/office/drawing/2014/main" id="{291675B0-F10C-9A43-981A-63F335E5490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339611" y="3327611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venir Book"/>
                <a:cs typeface="Avenir Book"/>
              </a:rPr>
              <a:t>260mm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C244F17-5349-EC45-87F0-2232E346051C}"/>
              </a:ext>
            </a:extLst>
          </p:cNvPr>
          <p:cNvCxnSpPr>
            <a:cxnSpLocks/>
          </p:cNvCxnSpPr>
          <p:nvPr/>
        </p:nvCxnSpPr>
        <p:spPr>
          <a:xfrm>
            <a:off x="3032582" y="2470971"/>
            <a:ext cx="0" cy="180753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83">
            <a:extLst>
              <a:ext uri="{FF2B5EF4-FFF2-40B4-BE49-F238E27FC236}">
                <a16:creationId xmlns:a16="http://schemas.microsoft.com/office/drawing/2014/main" id="{96D1C054-118D-FE48-A6FA-96F6982115A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479290" y="3258877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venir Book"/>
                <a:cs typeface="Avenir Book"/>
              </a:rPr>
              <a:t>130mm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6BB778-2B59-E04B-B335-A897387D9022}"/>
              </a:ext>
            </a:extLst>
          </p:cNvPr>
          <p:cNvCxnSpPr>
            <a:cxnSpLocks/>
          </p:cNvCxnSpPr>
          <p:nvPr/>
        </p:nvCxnSpPr>
        <p:spPr>
          <a:xfrm flipV="1">
            <a:off x="3793809" y="1336551"/>
            <a:ext cx="5146991" cy="24729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B30D6444-4EC6-7148-AE46-44E06D0BD35D}"/>
              </a:ext>
            </a:extLst>
          </p:cNvPr>
          <p:cNvSpPr txBox="1"/>
          <p:nvPr/>
        </p:nvSpPr>
        <p:spPr>
          <a:xfrm>
            <a:off x="2578124" y="2354256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latin typeface="Avenir Book"/>
              <a:cs typeface="Avenir Book"/>
            </a:endParaRPr>
          </a:p>
          <a:p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12047F-C56F-1449-9961-B0EC1326E70F}"/>
              </a:ext>
            </a:extLst>
          </p:cNvPr>
          <p:cNvSpPr txBox="1"/>
          <p:nvPr/>
        </p:nvSpPr>
        <p:spPr>
          <a:xfrm>
            <a:off x="27773" y="32396"/>
            <a:ext cx="17700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Multi-Blade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458283-18CB-6D49-ABF9-7A84DD99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F393-8C22-4707-B9B8-62FC7D423549}" type="slidenum">
              <a:rPr lang="it-IT" smtClean="0"/>
              <a:t>3</a:t>
            </a:fld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4E9CE9-4D82-1C4B-BD67-2BA4487315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9536" r="9446" b="17129"/>
          <a:stretch/>
        </p:blipFill>
        <p:spPr>
          <a:xfrm>
            <a:off x="3680012" y="2056242"/>
            <a:ext cx="5153597" cy="35804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A28ED0-A5C8-7340-9333-697C25E4DD4B}"/>
              </a:ext>
            </a:extLst>
          </p:cNvPr>
          <p:cNvSpPr/>
          <p:nvPr/>
        </p:nvSpPr>
        <p:spPr>
          <a:xfrm>
            <a:off x="6367304" y="4885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AMOR 14 units</a:t>
            </a:r>
          </a:p>
          <a:p>
            <a:r>
              <a:rPr lang="en-US" sz="2400" dirty="0" err="1">
                <a:latin typeface="Avenir Book" charset="0"/>
                <a:ea typeface="Avenir Book" charset="0"/>
                <a:cs typeface="Avenir Book" charset="0"/>
              </a:rPr>
              <a:t>Estia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48 units</a:t>
            </a:r>
          </a:p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FREIA 32 units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ALL IDENTICAL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6907E-B8AB-134B-B65F-1E3E2DFF9118}"/>
              </a:ext>
            </a:extLst>
          </p:cNvPr>
          <p:cNvSpPr txBox="1"/>
          <p:nvPr/>
        </p:nvSpPr>
        <p:spPr>
          <a:xfrm>
            <a:off x="1018184" y="1143526"/>
            <a:ext cx="1679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prototypes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217107-436A-234C-B3F7-B0B8B72761A4}"/>
              </a:ext>
            </a:extLst>
          </p:cNvPr>
          <p:cNvSpPr txBox="1"/>
          <p:nvPr/>
        </p:nvSpPr>
        <p:spPr>
          <a:xfrm>
            <a:off x="9817703" y="505554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Final unit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54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0FBB6CC-CF2B-0043-98CD-E811C5E5DBAC}"/>
              </a:ext>
            </a:extLst>
          </p:cNvPr>
          <p:cNvCxnSpPr>
            <a:cxnSpLocks/>
          </p:cNvCxnSpPr>
          <p:nvPr/>
        </p:nvCxnSpPr>
        <p:spPr>
          <a:xfrm flipH="1" flipV="1">
            <a:off x="2317451" y="1169528"/>
            <a:ext cx="9580308" cy="1640062"/>
          </a:xfrm>
          <a:prstGeom prst="straightConnector1">
            <a:avLst/>
          </a:prstGeom>
          <a:ln w="190500">
            <a:solidFill>
              <a:srgbClr val="7030A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FC17F7B-8295-414A-83CD-7DF7624D7EBF}"/>
              </a:ext>
            </a:extLst>
          </p:cNvPr>
          <p:cNvCxnSpPr>
            <a:cxnSpLocks/>
          </p:cNvCxnSpPr>
          <p:nvPr/>
        </p:nvCxnSpPr>
        <p:spPr>
          <a:xfrm flipH="1">
            <a:off x="2357225" y="2898672"/>
            <a:ext cx="9507572" cy="1742184"/>
          </a:xfrm>
          <a:prstGeom prst="straightConnector1">
            <a:avLst/>
          </a:prstGeom>
          <a:ln w="190500">
            <a:solidFill>
              <a:srgbClr val="7030A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7B1E504-0099-E346-BD3B-E0FD3FF71641}"/>
              </a:ext>
            </a:extLst>
          </p:cNvPr>
          <p:cNvCxnSpPr>
            <a:cxnSpLocks/>
          </p:cNvCxnSpPr>
          <p:nvPr/>
        </p:nvCxnSpPr>
        <p:spPr>
          <a:xfrm flipH="1">
            <a:off x="2317451" y="2875205"/>
            <a:ext cx="9547345" cy="713865"/>
          </a:xfrm>
          <a:prstGeom prst="straightConnector1">
            <a:avLst/>
          </a:prstGeom>
          <a:ln w="508000">
            <a:solidFill>
              <a:srgbClr val="FFC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A62D385-3BFA-B944-A48A-8DA23AE1A906}"/>
              </a:ext>
            </a:extLst>
          </p:cNvPr>
          <p:cNvCxnSpPr>
            <a:cxnSpLocks/>
          </p:cNvCxnSpPr>
          <p:nvPr/>
        </p:nvCxnSpPr>
        <p:spPr>
          <a:xfrm flipH="1" flipV="1">
            <a:off x="2357224" y="2255960"/>
            <a:ext cx="9507572" cy="685017"/>
          </a:xfrm>
          <a:prstGeom prst="straightConnector1">
            <a:avLst/>
          </a:prstGeom>
          <a:ln w="508000">
            <a:solidFill>
              <a:srgbClr val="FFC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15"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F484EBD-06C6-7449-A5E6-1A43E24A5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6" y="354038"/>
            <a:ext cx="1508800" cy="248958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90D149-E778-344B-A24A-DBD236C9C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42D6F0-D7EF-0A48-907C-4696F5206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6" y="2931290"/>
            <a:ext cx="1508800" cy="2489588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FE23361-9AC3-3743-9F88-0166DB4F6D13}"/>
              </a:ext>
            </a:extLst>
          </p:cNvPr>
          <p:cNvCxnSpPr>
            <a:cxnSpLocks/>
          </p:cNvCxnSpPr>
          <p:nvPr/>
        </p:nvCxnSpPr>
        <p:spPr>
          <a:xfrm>
            <a:off x="2164581" y="2537071"/>
            <a:ext cx="0" cy="70554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tangolo 47">
            <a:extLst>
              <a:ext uri="{FF2B5EF4-FFF2-40B4-BE49-F238E27FC236}">
                <a16:creationId xmlns:a16="http://schemas.microsoft.com/office/drawing/2014/main" id="{5D0FA2FF-87A7-3D4A-A4DF-4919BB44B5EE}"/>
              </a:ext>
            </a:extLst>
          </p:cNvPr>
          <p:cNvSpPr/>
          <p:nvPr/>
        </p:nvSpPr>
        <p:spPr>
          <a:xfrm>
            <a:off x="2221487" y="2753238"/>
            <a:ext cx="7617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70mm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7113514-92EC-EF45-8065-833DEA719DF0}"/>
              </a:ext>
            </a:extLst>
          </p:cNvPr>
          <p:cNvCxnSpPr>
            <a:cxnSpLocks/>
          </p:cNvCxnSpPr>
          <p:nvPr/>
        </p:nvCxnSpPr>
        <p:spPr>
          <a:xfrm>
            <a:off x="1846952" y="3242613"/>
            <a:ext cx="71489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3D462E9-44CC-2E4A-91BC-C1840BA10158}"/>
              </a:ext>
            </a:extLst>
          </p:cNvPr>
          <p:cNvCxnSpPr>
            <a:cxnSpLocks/>
          </p:cNvCxnSpPr>
          <p:nvPr/>
        </p:nvCxnSpPr>
        <p:spPr>
          <a:xfrm>
            <a:off x="1846952" y="2541988"/>
            <a:ext cx="71489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B6841B3-C56E-D14C-ADE5-07760E0449C6}"/>
              </a:ext>
            </a:extLst>
          </p:cNvPr>
          <p:cNvCxnSpPr>
            <a:cxnSpLocks/>
          </p:cNvCxnSpPr>
          <p:nvPr/>
        </p:nvCxnSpPr>
        <p:spPr>
          <a:xfrm>
            <a:off x="2164581" y="3242613"/>
            <a:ext cx="0" cy="1778155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47">
            <a:extLst>
              <a:ext uri="{FF2B5EF4-FFF2-40B4-BE49-F238E27FC236}">
                <a16:creationId xmlns:a16="http://schemas.microsoft.com/office/drawing/2014/main" id="{2CE14750-F5F7-6B4E-8AB9-0A36E1544345}"/>
              </a:ext>
            </a:extLst>
          </p:cNvPr>
          <p:cNvSpPr/>
          <p:nvPr/>
        </p:nvSpPr>
        <p:spPr>
          <a:xfrm>
            <a:off x="2164581" y="4048147"/>
            <a:ext cx="875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262mm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D0B301B-5E02-9F42-A2D2-7FC615CB3804}"/>
              </a:ext>
            </a:extLst>
          </p:cNvPr>
          <p:cNvCxnSpPr>
            <a:cxnSpLocks/>
          </p:cNvCxnSpPr>
          <p:nvPr/>
        </p:nvCxnSpPr>
        <p:spPr>
          <a:xfrm>
            <a:off x="2149190" y="840404"/>
            <a:ext cx="15391" cy="169666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tangolo 47">
            <a:extLst>
              <a:ext uri="{FF2B5EF4-FFF2-40B4-BE49-F238E27FC236}">
                <a16:creationId xmlns:a16="http://schemas.microsoft.com/office/drawing/2014/main" id="{DFC75F81-E369-5C42-A2B7-E678E43E9216}"/>
              </a:ext>
            </a:extLst>
          </p:cNvPr>
          <p:cNvSpPr/>
          <p:nvPr/>
        </p:nvSpPr>
        <p:spPr>
          <a:xfrm>
            <a:off x="2138647" y="1530727"/>
            <a:ext cx="875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262mm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230BBE8-06F8-334C-9F95-0CBAA9D21B00}"/>
              </a:ext>
            </a:extLst>
          </p:cNvPr>
          <p:cNvCxnSpPr>
            <a:cxnSpLocks/>
          </p:cNvCxnSpPr>
          <p:nvPr/>
        </p:nvCxnSpPr>
        <p:spPr>
          <a:xfrm>
            <a:off x="1849739" y="710721"/>
            <a:ext cx="71489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B90B612-461C-C04E-8C8E-D4DC33E6F80F}"/>
              </a:ext>
            </a:extLst>
          </p:cNvPr>
          <p:cNvCxnSpPr>
            <a:cxnSpLocks/>
          </p:cNvCxnSpPr>
          <p:nvPr/>
        </p:nvCxnSpPr>
        <p:spPr>
          <a:xfrm>
            <a:off x="1768670" y="3173920"/>
            <a:ext cx="0" cy="154584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C15E199-EC7B-5F40-BEDA-98906EC69FFB}"/>
              </a:ext>
            </a:extLst>
          </p:cNvPr>
          <p:cNvCxnSpPr>
            <a:cxnSpLocks/>
          </p:cNvCxnSpPr>
          <p:nvPr/>
        </p:nvCxnSpPr>
        <p:spPr>
          <a:xfrm>
            <a:off x="1768670" y="5020768"/>
            <a:ext cx="71489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2CDFCFD-D7B3-DB46-8B10-AED6432EBAC9}"/>
              </a:ext>
            </a:extLst>
          </p:cNvPr>
          <p:cNvCxnSpPr>
            <a:cxnSpLocks/>
          </p:cNvCxnSpPr>
          <p:nvPr/>
        </p:nvCxnSpPr>
        <p:spPr>
          <a:xfrm flipH="1">
            <a:off x="155927" y="157164"/>
            <a:ext cx="137601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1A6BF92-6AE6-7849-9878-386C26FFD3B9}"/>
              </a:ext>
            </a:extLst>
          </p:cNvPr>
          <p:cNvCxnSpPr>
            <a:cxnSpLocks/>
          </p:cNvCxnSpPr>
          <p:nvPr/>
        </p:nvCxnSpPr>
        <p:spPr>
          <a:xfrm>
            <a:off x="1526029" y="157164"/>
            <a:ext cx="0" cy="154584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B3C7499-A009-064A-AAC3-66007940EBA1}"/>
              </a:ext>
            </a:extLst>
          </p:cNvPr>
          <p:cNvCxnSpPr>
            <a:cxnSpLocks/>
          </p:cNvCxnSpPr>
          <p:nvPr/>
        </p:nvCxnSpPr>
        <p:spPr>
          <a:xfrm flipH="1">
            <a:off x="77917" y="1188175"/>
            <a:ext cx="59359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8EA0D2C-D6B4-6249-907E-EF92024FE037}"/>
              </a:ext>
            </a:extLst>
          </p:cNvPr>
          <p:cNvCxnSpPr>
            <a:cxnSpLocks/>
          </p:cNvCxnSpPr>
          <p:nvPr/>
        </p:nvCxnSpPr>
        <p:spPr>
          <a:xfrm flipH="1">
            <a:off x="155927" y="3644469"/>
            <a:ext cx="51558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404F23F-AF9C-ED44-B20E-208F6009D974}"/>
              </a:ext>
            </a:extLst>
          </p:cNvPr>
          <p:cNvCxnSpPr>
            <a:cxnSpLocks/>
          </p:cNvCxnSpPr>
          <p:nvPr/>
        </p:nvCxnSpPr>
        <p:spPr>
          <a:xfrm>
            <a:off x="1453003" y="5413830"/>
            <a:ext cx="0" cy="154584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55F6D1-C24C-454F-97D8-B59D2B29F17D}"/>
              </a:ext>
            </a:extLst>
          </p:cNvPr>
          <p:cNvCxnSpPr>
            <a:cxnSpLocks/>
          </p:cNvCxnSpPr>
          <p:nvPr/>
        </p:nvCxnSpPr>
        <p:spPr>
          <a:xfrm flipH="1">
            <a:off x="155927" y="5577541"/>
            <a:ext cx="130333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C5B5264-8448-934D-BC37-93363395C36F}"/>
              </a:ext>
            </a:extLst>
          </p:cNvPr>
          <p:cNvCxnSpPr>
            <a:cxnSpLocks/>
          </p:cNvCxnSpPr>
          <p:nvPr/>
        </p:nvCxnSpPr>
        <p:spPr>
          <a:xfrm flipH="1">
            <a:off x="77917" y="2096580"/>
            <a:ext cx="59359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9D883E0-16D8-4A48-9824-77F6FFADBA93}"/>
              </a:ext>
            </a:extLst>
          </p:cNvPr>
          <p:cNvCxnSpPr>
            <a:cxnSpLocks/>
          </p:cNvCxnSpPr>
          <p:nvPr/>
        </p:nvCxnSpPr>
        <p:spPr>
          <a:xfrm flipH="1">
            <a:off x="155927" y="4592130"/>
            <a:ext cx="59359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ttangolo 47">
            <a:extLst>
              <a:ext uri="{FF2B5EF4-FFF2-40B4-BE49-F238E27FC236}">
                <a16:creationId xmlns:a16="http://schemas.microsoft.com/office/drawing/2014/main" id="{EE42A132-7810-2848-A642-1DAE05AE495E}"/>
              </a:ext>
            </a:extLst>
          </p:cNvPr>
          <p:cNvSpPr/>
          <p:nvPr/>
        </p:nvSpPr>
        <p:spPr>
          <a:xfrm>
            <a:off x="20360" y="5697965"/>
            <a:ext cx="15744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El</a:t>
            </a:r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connections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0" name="Rettangolo 47">
            <a:extLst>
              <a:ext uri="{FF2B5EF4-FFF2-40B4-BE49-F238E27FC236}">
                <a16:creationId xmlns:a16="http://schemas.microsoft.com/office/drawing/2014/main" id="{232B26EF-3C8C-0E41-A05E-6CB976E1BDFE}"/>
              </a:ext>
            </a:extLst>
          </p:cNvPr>
          <p:cNvSpPr/>
          <p:nvPr/>
        </p:nvSpPr>
        <p:spPr>
          <a:xfrm>
            <a:off x="3076235" y="2792379"/>
            <a:ext cx="1924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4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beams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2C5553-1708-CF4D-862D-55F73B87207A}"/>
              </a:ext>
            </a:extLst>
          </p:cNvPr>
          <p:cNvSpPr/>
          <p:nvPr/>
        </p:nvSpPr>
        <p:spPr>
          <a:xfrm>
            <a:off x="5719677" y="354038"/>
            <a:ext cx="6405052" cy="5682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56F2AA7-0797-4E48-968D-24A0833EC0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910"/>
          <a:stretch/>
        </p:blipFill>
        <p:spPr>
          <a:xfrm>
            <a:off x="6096000" y="25487"/>
            <a:ext cx="4539589" cy="658991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3A4A6A8-663E-1A46-933F-0D7143AD44FE}"/>
              </a:ext>
            </a:extLst>
          </p:cNvPr>
          <p:cNvSpPr txBox="1"/>
          <p:nvPr/>
        </p:nvSpPr>
        <p:spPr>
          <a:xfrm>
            <a:off x="9449360" y="1205206"/>
            <a:ext cx="931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BEAM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73AEF7A-6D59-9643-962A-CBC57B9CF7F7}"/>
              </a:ext>
            </a:extLst>
          </p:cNvPr>
          <p:cNvSpPr txBox="1"/>
          <p:nvPr/>
        </p:nvSpPr>
        <p:spPr>
          <a:xfrm>
            <a:off x="9540280" y="4063317"/>
            <a:ext cx="931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BEAM 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E42BDD5-6016-BC45-A534-2129E61B9414}"/>
              </a:ext>
            </a:extLst>
          </p:cNvPr>
          <p:cNvSpPr txBox="1"/>
          <p:nvPr/>
        </p:nvSpPr>
        <p:spPr>
          <a:xfrm>
            <a:off x="7322043" y="869836"/>
            <a:ext cx="15440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TOP MB</a:t>
            </a:r>
          </a:p>
          <a:p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UPGRADE TO </a:t>
            </a:r>
          </a:p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FULL SCOPE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490D8A-A859-0E44-8133-38E23F8E1E0B}"/>
              </a:ext>
            </a:extLst>
          </p:cNvPr>
          <p:cNvSpPr txBox="1"/>
          <p:nvPr/>
        </p:nvSpPr>
        <p:spPr>
          <a:xfrm>
            <a:off x="7256929" y="5078157"/>
            <a:ext cx="1444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BOTTOM MB</a:t>
            </a:r>
          </a:p>
          <a:p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DAY 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E3FB88B-6BB5-D247-AB66-76065E4A8BA1}"/>
              </a:ext>
            </a:extLst>
          </p:cNvPr>
          <p:cNvSpPr/>
          <p:nvPr/>
        </p:nvSpPr>
        <p:spPr>
          <a:xfrm>
            <a:off x="8652679" y="1917747"/>
            <a:ext cx="3029127" cy="16751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6CA5E85-7060-A943-AB70-947D01D02A21}"/>
              </a:ext>
            </a:extLst>
          </p:cNvPr>
          <p:cNvCxnSpPr>
            <a:cxnSpLocks/>
          </p:cNvCxnSpPr>
          <p:nvPr/>
        </p:nvCxnSpPr>
        <p:spPr>
          <a:xfrm>
            <a:off x="9152590" y="2209721"/>
            <a:ext cx="0" cy="119511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C0EEF6D9-2F8C-4941-91AF-9C8FDEDDD5BE}"/>
              </a:ext>
            </a:extLst>
          </p:cNvPr>
          <p:cNvSpPr txBox="1"/>
          <p:nvPr/>
        </p:nvSpPr>
        <p:spPr>
          <a:xfrm>
            <a:off x="9108317" y="2634261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70MM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DFF7A07-5BFE-AB44-AEF6-F27F8DBEA96D}"/>
              </a:ext>
            </a:extLst>
          </p:cNvPr>
          <p:cNvCxnSpPr>
            <a:cxnSpLocks/>
          </p:cNvCxnSpPr>
          <p:nvPr/>
        </p:nvCxnSpPr>
        <p:spPr>
          <a:xfrm>
            <a:off x="10499667" y="2336816"/>
            <a:ext cx="0" cy="943801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98FA5B0-4C4B-F749-8B2C-30A49D13A36E}"/>
              </a:ext>
            </a:extLst>
          </p:cNvPr>
          <p:cNvSpPr txBox="1"/>
          <p:nvPr/>
        </p:nvSpPr>
        <p:spPr>
          <a:xfrm>
            <a:off x="10679862" y="2608918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55MM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21B6E97-BC32-0946-9296-D20EBC324366}"/>
              </a:ext>
            </a:extLst>
          </p:cNvPr>
          <p:cNvSpPr/>
          <p:nvPr/>
        </p:nvSpPr>
        <p:spPr>
          <a:xfrm>
            <a:off x="111683" y="2788350"/>
            <a:ext cx="1887521" cy="967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6AA7FE4-3E8D-9249-B824-CB1F25F9DE39}"/>
              </a:ext>
            </a:extLst>
          </p:cNvPr>
          <p:cNvSpPr/>
          <p:nvPr/>
        </p:nvSpPr>
        <p:spPr>
          <a:xfrm>
            <a:off x="110198" y="2918208"/>
            <a:ext cx="1887521" cy="967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6A03F3-4C12-E340-8802-A219AE624C19}"/>
              </a:ext>
            </a:extLst>
          </p:cNvPr>
          <p:cNvSpPr/>
          <p:nvPr/>
        </p:nvSpPr>
        <p:spPr>
          <a:xfrm>
            <a:off x="1707440" y="5122218"/>
            <a:ext cx="43878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Design of blades adapted to reduce the dead area between two detectors below 55mm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125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Freeform 224">
            <a:extLst>
              <a:ext uri="{FF2B5EF4-FFF2-40B4-BE49-F238E27FC236}">
                <a16:creationId xmlns:a16="http://schemas.microsoft.com/office/drawing/2014/main" id="{A9FEB099-DCB1-514A-BE5B-9DDBA9A60055}"/>
              </a:ext>
            </a:extLst>
          </p:cNvPr>
          <p:cNvSpPr/>
          <p:nvPr/>
        </p:nvSpPr>
        <p:spPr>
          <a:xfrm>
            <a:off x="2688061" y="1046867"/>
            <a:ext cx="1129085" cy="413468"/>
          </a:xfrm>
          <a:custGeom>
            <a:avLst/>
            <a:gdLst>
              <a:gd name="connsiteX0" fmla="*/ 0 w 1129085"/>
              <a:gd name="connsiteY0" fmla="*/ 413468 h 413468"/>
              <a:gd name="connsiteX1" fmla="*/ 1129085 w 1129085"/>
              <a:gd name="connsiteY1" fmla="*/ 413468 h 413468"/>
              <a:gd name="connsiteX2" fmla="*/ 1121134 w 1129085"/>
              <a:gd name="connsiteY2" fmla="*/ 0 h 413468"/>
              <a:gd name="connsiteX3" fmla="*/ 755374 w 1129085"/>
              <a:gd name="connsiteY3" fmla="*/ 0 h 413468"/>
              <a:gd name="connsiteX4" fmla="*/ 755374 w 1129085"/>
              <a:gd name="connsiteY4" fmla="*/ 159026 h 413468"/>
              <a:gd name="connsiteX5" fmla="*/ 357808 w 1129085"/>
              <a:gd name="connsiteY5" fmla="*/ 151075 h 413468"/>
              <a:gd name="connsiteX6" fmla="*/ 357808 w 1129085"/>
              <a:gd name="connsiteY6" fmla="*/ 7952 h 413468"/>
              <a:gd name="connsiteX7" fmla="*/ 0 w 1129085"/>
              <a:gd name="connsiteY7" fmla="*/ 7952 h 413468"/>
              <a:gd name="connsiteX8" fmla="*/ 0 w 1129085"/>
              <a:gd name="connsiteY8" fmla="*/ 413468 h 41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085" h="413468">
                <a:moveTo>
                  <a:pt x="0" y="413468"/>
                </a:moveTo>
                <a:lnTo>
                  <a:pt x="1129085" y="413468"/>
                </a:lnTo>
                <a:lnTo>
                  <a:pt x="1121134" y="0"/>
                </a:lnTo>
                <a:lnTo>
                  <a:pt x="755374" y="0"/>
                </a:lnTo>
                <a:lnTo>
                  <a:pt x="755374" y="159026"/>
                </a:lnTo>
                <a:lnTo>
                  <a:pt x="357808" y="151075"/>
                </a:lnTo>
                <a:lnTo>
                  <a:pt x="357808" y="7952"/>
                </a:lnTo>
                <a:lnTo>
                  <a:pt x="0" y="7952"/>
                </a:lnTo>
                <a:lnTo>
                  <a:pt x="0" y="4134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5CBB69-522E-4845-AE74-4BDA778CA5E1}"/>
              </a:ext>
            </a:extLst>
          </p:cNvPr>
          <p:cNvSpPr/>
          <p:nvPr/>
        </p:nvSpPr>
        <p:spPr>
          <a:xfrm>
            <a:off x="3093070" y="1050645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25627942-0082-534E-84BE-1D547602F342}"/>
              </a:ext>
            </a:extLst>
          </p:cNvPr>
          <p:cNvSpPr/>
          <p:nvPr/>
        </p:nvSpPr>
        <p:spPr>
          <a:xfrm rot="5400000">
            <a:off x="2869134" y="1886578"/>
            <a:ext cx="1673129" cy="2483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A3A1C009-5394-EE4B-A048-51CB4F4FE4B9}"/>
              </a:ext>
            </a:extLst>
          </p:cNvPr>
          <p:cNvSpPr/>
          <p:nvPr/>
        </p:nvSpPr>
        <p:spPr>
          <a:xfrm>
            <a:off x="2748064" y="1083273"/>
            <a:ext cx="876896" cy="329011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6A4C43A5-DBB9-9547-99C8-90AE57730EB8}"/>
              </a:ext>
            </a:extLst>
          </p:cNvPr>
          <p:cNvSpPr/>
          <p:nvPr/>
        </p:nvSpPr>
        <p:spPr>
          <a:xfrm rot="16200000">
            <a:off x="3223554" y="1847284"/>
            <a:ext cx="1011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U-frame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B968FEBD-4526-9447-AB82-5883B844BC8F}"/>
              </a:ext>
            </a:extLst>
          </p:cNvPr>
          <p:cNvSpPr/>
          <p:nvPr/>
        </p:nvSpPr>
        <p:spPr>
          <a:xfrm>
            <a:off x="2695585" y="2651616"/>
            <a:ext cx="1130589" cy="2432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26B0BF22-E9D0-4947-8D9A-8B1323F91385}"/>
              </a:ext>
            </a:extLst>
          </p:cNvPr>
          <p:cNvSpPr/>
          <p:nvPr/>
        </p:nvSpPr>
        <p:spPr>
          <a:xfrm>
            <a:off x="2711569" y="2687175"/>
            <a:ext cx="860983" cy="186007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374FF853-D135-234F-AA3D-67858C80F09D}"/>
              </a:ext>
            </a:extLst>
          </p:cNvPr>
          <p:cNvSpPr/>
          <p:nvPr/>
        </p:nvSpPr>
        <p:spPr>
          <a:xfrm rot="5400000">
            <a:off x="3740938" y="1692377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A92918B0-88CD-4D4B-B8C9-D90E3E98A7C9}"/>
              </a:ext>
            </a:extLst>
          </p:cNvPr>
          <p:cNvSpPr/>
          <p:nvPr/>
        </p:nvSpPr>
        <p:spPr>
          <a:xfrm rot="5400000">
            <a:off x="3744419" y="2428888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E60A78A0-5F22-8344-81AD-DA2774DBB31B}"/>
              </a:ext>
            </a:extLst>
          </p:cNvPr>
          <p:cNvSpPr/>
          <p:nvPr/>
        </p:nvSpPr>
        <p:spPr>
          <a:xfrm rot="5400000">
            <a:off x="9368634" y="3069536"/>
            <a:ext cx="1673129" cy="2483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A8338219-D5B7-D24B-AE3F-EFD0595EC23A}"/>
              </a:ext>
            </a:extLst>
          </p:cNvPr>
          <p:cNvSpPr/>
          <p:nvPr/>
        </p:nvSpPr>
        <p:spPr>
          <a:xfrm>
            <a:off x="6216524" y="1130346"/>
            <a:ext cx="1129085" cy="413468"/>
          </a:xfrm>
          <a:custGeom>
            <a:avLst/>
            <a:gdLst>
              <a:gd name="connsiteX0" fmla="*/ 0 w 1129085"/>
              <a:gd name="connsiteY0" fmla="*/ 413468 h 413468"/>
              <a:gd name="connsiteX1" fmla="*/ 1129085 w 1129085"/>
              <a:gd name="connsiteY1" fmla="*/ 413468 h 413468"/>
              <a:gd name="connsiteX2" fmla="*/ 1121134 w 1129085"/>
              <a:gd name="connsiteY2" fmla="*/ 0 h 413468"/>
              <a:gd name="connsiteX3" fmla="*/ 755374 w 1129085"/>
              <a:gd name="connsiteY3" fmla="*/ 0 h 413468"/>
              <a:gd name="connsiteX4" fmla="*/ 755374 w 1129085"/>
              <a:gd name="connsiteY4" fmla="*/ 159026 h 413468"/>
              <a:gd name="connsiteX5" fmla="*/ 357808 w 1129085"/>
              <a:gd name="connsiteY5" fmla="*/ 151075 h 413468"/>
              <a:gd name="connsiteX6" fmla="*/ 357808 w 1129085"/>
              <a:gd name="connsiteY6" fmla="*/ 7952 h 413468"/>
              <a:gd name="connsiteX7" fmla="*/ 0 w 1129085"/>
              <a:gd name="connsiteY7" fmla="*/ 7952 h 413468"/>
              <a:gd name="connsiteX8" fmla="*/ 0 w 1129085"/>
              <a:gd name="connsiteY8" fmla="*/ 413468 h 41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085" h="413468">
                <a:moveTo>
                  <a:pt x="0" y="413468"/>
                </a:moveTo>
                <a:lnTo>
                  <a:pt x="1129085" y="413468"/>
                </a:lnTo>
                <a:lnTo>
                  <a:pt x="1121134" y="0"/>
                </a:lnTo>
                <a:lnTo>
                  <a:pt x="755374" y="0"/>
                </a:lnTo>
                <a:lnTo>
                  <a:pt x="755374" y="159026"/>
                </a:lnTo>
                <a:lnTo>
                  <a:pt x="357808" y="151075"/>
                </a:lnTo>
                <a:lnTo>
                  <a:pt x="357808" y="7952"/>
                </a:lnTo>
                <a:lnTo>
                  <a:pt x="0" y="7952"/>
                </a:lnTo>
                <a:lnTo>
                  <a:pt x="0" y="4134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C19536-8542-9749-ADAD-4F369D716872}"/>
              </a:ext>
            </a:extLst>
          </p:cNvPr>
          <p:cNvSpPr/>
          <p:nvPr/>
        </p:nvSpPr>
        <p:spPr>
          <a:xfrm>
            <a:off x="130259" y="145390"/>
            <a:ext cx="5531254" cy="332188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5D509FA-77B6-4D44-9AC1-900978CC9FA4}"/>
              </a:ext>
            </a:extLst>
          </p:cNvPr>
          <p:cNvSpPr/>
          <p:nvPr/>
        </p:nvSpPr>
        <p:spPr>
          <a:xfrm>
            <a:off x="5766981" y="45743"/>
            <a:ext cx="6305413" cy="467672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62B12E3-DE07-EF45-AE75-BEF00F13BDC8}"/>
              </a:ext>
            </a:extLst>
          </p:cNvPr>
          <p:cNvSpPr/>
          <p:nvPr/>
        </p:nvSpPr>
        <p:spPr>
          <a:xfrm>
            <a:off x="5766982" y="87515"/>
            <a:ext cx="2324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Avenir Book"/>
                <a:cs typeface="Avenir Book"/>
              </a:rPr>
              <a:t>MB_ESTIA full scope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F04E8A5B-B1BD-444F-975C-6A02E831C27A}"/>
              </a:ext>
            </a:extLst>
          </p:cNvPr>
          <p:cNvSpPr/>
          <p:nvPr/>
        </p:nvSpPr>
        <p:spPr>
          <a:xfrm>
            <a:off x="6621533" y="1134124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3F6DCD15-DDE0-7942-BBB4-557A4EB5840E}"/>
              </a:ext>
            </a:extLst>
          </p:cNvPr>
          <p:cNvSpPr/>
          <p:nvPr/>
        </p:nvSpPr>
        <p:spPr>
          <a:xfrm rot="5400000">
            <a:off x="6397597" y="1970057"/>
            <a:ext cx="1673129" cy="2483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C06C0FA-34AC-4F45-8D95-1278E8A44F19}"/>
              </a:ext>
            </a:extLst>
          </p:cNvPr>
          <p:cNvSpPr/>
          <p:nvPr/>
        </p:nvSpPr>
        <p:spPr>
          <a:xfrm>
            <a:off x="6276527" y="1166752"/>
            <a:ext cx="876896" cy="329011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1F139A2-3E8C-294B-89B4-AAF6619E4595}"/>
              </a:ext>
            </a:extLst>
          </p:cNvPr>
          <p:cNvSpPr/>
          <p:nvPr/>
        </p:nvSpPr>
        <p:spPr>
          <a:xfrm rot="16200000">
            <a:off x="6752017" y="1930763"/>
            <a:ext cx="101181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U-frame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42E6693-1B36-AE4D-B795-26C60C8C97EB}"/>
              </a:ext>
            </a:extLst>
          </p:cNvPr>
          <p:cNvSpPr/>
          <p:nvPr/>
        </p:nvSpPr>
        <p:spPr>
          <a:xfrm>
            <a:off x="6224048" y="2735095"/>
            <a:ext cx="1130589" cy="2432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8586DEA-BEF4-6E4C-BB36-13E2C0D829DB}"/>
              </a:ext>
            </a:extLst>
          </p:cNvPr>
          <p:cNvSpPr/>
          <p:nvPr/>
        </p:nvSpPr>
        <p:spPr>
          <a:xfrm>
            <a:off x="6240032" y="2770654"/>
            <a:ext cx="860983" cy="186007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1753512-91F4-194F-A48C-0A0E3A505712}"/>
              </a:ext>
            </a:extLst>
          </p:cNvPr>
          <p:cNvSpPr/>
          <p:nvPr/>
        </p:nvSpPr>
        <p:spPr>
          <a:xfrm rot="5400000">
            <a:off x="7269401" y="1775856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0AC1EC2-EB40-4B4F-AB75-BD7BCC9225A4}"/>
              </a:ext>
            </a:extLst>
          </p:cNvPr>
          <p:cNvSpPr/>
          <p:nvPr/>
        </p:nvSpPr>
        <p:spPr>
          <a:xfrm rot="5400000">
            <a:off x="7272882" y="2512367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CA62259C-3FDF-F642-8582-8CD09FDB6A99}"/>
              </a:ext>
            </a:extLst>
          </p:cNvPr>
          <p:cNvSpPr/>
          <p:nvPr/>
        </p:nvSpPr>
        <p:spPr>
          <a:xfrm>
            <a:off x="6048758" y="716607"/>
            <a:ext cx="14494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Slotted U-frame</a:t>
            </a:r>
            <a:endParaRPr lang="en-GB" dirty="0"/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6F420E65-7DAA-9242-AF93-BCBBAAF3410D}"/>
              </a:ext>
            </a:extLst>
          </p:cNvPr>
          <p:cNvSpPr/>
          <p:nvPr/>
        </p:nvSpPr>
        <p:spPr>
          <a:xfrm>
            <a:off x="9200034" y="455365"/>
            <a:ext cx="1129085" cy="413468"/>
          </a:xfrm>
          <a:custGeom>
            <a:avLst/>
            <a:gdLst>
              <a:gd name="connsiteX0" fmla="*/ 0 w 1129085"/>
              <a:gd name="connsiteY0" fmla="*/ 413468 h 413468"/>
              <a:gd name="connsiteX1" fmla="*/ 1129085 w 1129085"/>
              <a:gd name="connsiteY1" fmla="*/ 413468 h 413468"/>
              <a:gd name="connsiteX2" fmla="*/ 1121134 w 1129085"/>
              <a:gd name="connsiteY2" fmla="*/ 0 h 413468"/>
              <a:gd name="connsiteX3" fmla="*/ 755374 w 1129085"/>
              <a:gd name="connsiteY3" fmla="*/ 0 h 413468"/>
              <a:gd name="connsiteX4" fmla="*/ 755374 w 1129085"/>
              <a:gd name="connsiteY4" fmla="*/ 159026 h 413468"/>
              <a:gd name="connsiteX5" fmla="*/ 357808 w 1129085"/>
              <a:gd name="connsiteY5" fmla="*/ 151075 h 413468"/>
              <a:gd name="connsiteX6" fmla="*/ 357808 w 1129085"/>
              <a:gd name="connsiteY6" fmla="*/ 7952 h 413468"/>
              <a:gd name="connsiteX7" fmla="*/ 0 w 1129085"/>
              <a:gd name="connsiteY7" fmla="*/ 7952 h 413468"/>
              <a:gd name="connsiteX8" fmla="*/ 0 w 1129085"/>
              <a:gd name="connsiteY8" fmla="*/ 413468 h 41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085" h="413468">
                <a:moveTo>
                  <a:pt x="0" y="413468"/>
                </a:moveTo>
                <a:lnTo>
                  <a:pt x="1129085" y="413468"/>
                </a:lnTo>
                <a:lnTo>
                  <a:pt x="1121134" y="0"/>
                </a:lnTo>
                <a:lnTo>
                  <a:pt x="755374" y="0"/>
                </a:lnTo>
                <a:lnTo>
                  <a:pt x="755374" y="159026"/>
                </a:lnTo>
                <a:lnTo>
                  <a:pt x="357808" y="151075"/>
                </a:lnTo>
                <a:lnTo>
                  <a:pt x="357808" y="7952"/>
                </a:lnTo>
                <a:lnTo>
                  <a:pt x="0" y="7952"/>
                </a:lnTo>
                <a:lnTo>
                  <a:pt x="0" y="4134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D642620-6A4D-8346-B872-77016EDDBD0F}"/>
              </a:ext>
            </a:extLst>
          </p:cNvPr>
          <p:cNvSpPr/>
          <p:nvPr/>
        </p:nvSpPr>
        <p:spPr>
          <a:xfrm>
            <a:off x="9605043" y="459143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BA1B902-DC9C-894D-99FB-F2DD9BF467D2}"/>
              </a:ext>
            </a:extLst>
          </p:cNvPr>
          <p:cNvSpPr/>
          <p:nvPr/>
        </p:nvSpPr>
        <p:spPr>
          <a:xfrm rot="5400000">
            <a:off x="9381107" y="1295076"/>
            <a:ext cx="1673129" cy="2483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95A15A8-6BDB-ED42-B966-06F91511E4A9}"/>
              </a:ext>
            </a:extLst>
          </p:cNvPr>
          <p:cNvSpPr/>
          <p:nvPr/>
        </p:nvSpPr>
        <p:spPr>
          <a:xfrm>
            <a:off x="9260037" y="491771"/>
            <a:ext cx="876896" cy="329011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FFDCE5DD-625D-8C44-AD16-716CB50B4441}"/>
              </a:ext>
            </a:extLst>
          </p:cNvPr>
          <p:cNvSpPr/>
          <p:nvPr/>
        </p:nvSpPr>
        <p:spPr>
          <a:xfrm rot="16200000">
            <a:off x="9735527" y="1255782"/>
            <a:ext cx="101181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U-frame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773E45F-7332-0145-BFD0-E86A06DC791B}"/>
              </a:ext>
            </a:extLst>
          </p:cNvPr>
          <p:cNvSpPr/>
          <p:nvPr/>
        </p:nvSpPr>
        <p:spPr>
          <a:xfrm>
            <a:off x="9207558" y="2060114"/>
            <a:ext cx="1130589" cy="2432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947FF21-2C74-A841-B385-748EABA2D53D}"/>
              </a:ext>
            </a:extLst>
          </p:cNvPr>
          <p:cNvSpPr/>
          <p:nvPr/>
        </p:nvSpPr>
        <p:spPr>
          <a:xfrm>
            <a:off x="9223542" y="2095673"/>
            <a:ext cx="860983" cy="186007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F48C475-77D6-F245-B504-3AA889F74FFC}"/>
              </a:ext>
            </a:extLst>
          </p:cNvPr>
          <p:cNvSpPr/>
          <p:nvPr/>
        </p:nvSpPr>
        <p:spPr>
          <a:xfrm rot="5400000">
            <a:off x="10252911" y="1100875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9A04E2E-6A71-184C-8439-F3320C725EA1}"/>
              </a:ext>
            </a:extLst>
          </p:cNvPr>
          <p:cNvSpPr/>
          <p:nvPr/>
        </p:nvSpPr>
        <p:spPr>
          <a:xfrm rot="5400000">
            <a:off x="10256392" y="1837386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EBC43DD-AEF4-ED46-BB15-1C5B230A4C95}"/>
              </a:ext>
            </a:extLst>
          </p:cNvPr>
          <p:cNvSpPr/>
          <p:nvPr/>
        </p:nvSpPr>
        <p:spPr>
          <a:xfrm>
            <a:off x="9016403" y="210245"/>
            <a:ext cx="538536" cy="22341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84C1378C-15E1-FE4D-AD84-B1D4AA367A84}"/>
              </a:ext>
            </a:extLst>
          </p:cNvPr>
          <p:cNvSpPr/>
          <p:nvPr/>
        </p:nvSpPr>
        <p:spPr>
          <a:xfrm>
            <a:off x="9357905" y="285463"/>
            <a:ext cx="89268" cy="3270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6C39A66C-E2AC-3F45-9D3A-D37331F6F2A0}"/>
              </a:ext>
            </a:extLst>
          </p:cNvPr>
          <p:cNvSpPr/>
          <p:nvPr/>
        </p:nvSpPr>
        <p:spPr>
          <a:xfrm>
            <a:off x="9972166" y="202120"/>
            <a:ext cx="538536" cy="22341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B4B9A60C-560C-6348-844B-15EE448D4CE8}"/>
              </a:ext>
            </a:extLst>
          </p:cNvPr>
          <p:cNvSpPr/>
          <p:nvPr/>
        </p:nvSpPr>
        <p:spPr>
          <a:xfrm>
            <a:off x="10064270" y="264551"/>
            <a:ext cx="89268" cy="3270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02C457D6-DD76-8F41-908B-B772DBA5A915}"/>
              </a:ext>
            </a:extLst>
          </p:cNvPr>
          <p:cNvSpPr/>
          <p:nvPr/>
        </p:nvSpPr>
        <p:spPr>
          <a:xfrm>
            <a:off x="9196946" y="2352208"/>
            <a:ext cx="1130589" cy="2432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34BAFC89-516C-1B47-90B2-713D00A13737}"/>
              </a:ext>
            </a:extLst>
          </p:cNvPr>
          <p:cNvSpPr/>
          <p:nvPr/>
        </p:nvSpPr>
        <p:spPr>
          <a:xfrm>
            <a:off x="9212930" y="2387767"/>
            <a:ext cx="860983" cy="186007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9BA03B2-311E-774D-A582-BCDE919B7DB1}"/>
              </a:ext>
            </a:extLst>
          </p:cNvPr>
          <p:cNvSpPr/>
          <p:nvPr/>
        </p:nvSpPr>
        <p:spPr>
          <a:xfrm rot="5400000">
            <a:off x="10224319" y="2886793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D1BD69F6-614A-1E45-84AE-E7FD46961C91}"/>
              </a:ext>
            </a:extLst>
          </p:cNvPr>
          <p:cNvSpPr/>
          <p:nvPr/>
        </p:nvSpPr>
        <p:spPr>
          <a:xfrm>
            <a:off x="10379427" y="2107897"/>
            <a:ext cx="538536" cy="17378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0C960B7-604B-524A-8A85-07AF5AC034CD}"/>
              </a:ext>
            </a:extLst>
          </p:cNvPr>
          <p:cNvSpPr/>
          <p:nvPr/>
        </p:nvSpPr>
        <p:spPr>
          <a:xfrm>
            <a:off x="10372079" y="2375772"/>
            <a:ext cx="538536" cy="17378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0F57A18-2AC0-3646-AB28-CE8BF7991AAC}"/>
              </a:ext>
            </a:extLst>
          </p:cNvPr>
          <p:cNvSpPr/>
          <p:nvPr/>
        </p:nvSpPr>
        <p:spPr>
          <a:xfrm rot="16200000">
            <a:off x="10295090" y="2059491"/>
            <a:ext cx="89268" cy="3270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38DFC6DF-759E-FA44-8A69-C4C52098785C}"/>
              </a:ext>
            </a:extLst>
          </p:cNvPr>
          <p:cNvSpPr/>
          <p:nvPr/>
        </p:nvSpPr>
        <p:spPr>
          <a:xfrm>
            <a:off x="8065144" y="1271545"/>
            <a:ext cx="2030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Top detector (upgrade)</a:t>
            </a:r>
            <a:endParaRPr lang="en-GB" dirty="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05021FE6-2C9A-D241-8AB2-2C97DBC6A493}"/>
              </a:ext>
            </a:extLst>
          </p:cNvPr>
          <p:cNvSpPr/>
          <p:nvPr/>
        </p:nvSpPr>
        <p:spPr>
          <a:xfrm>
            <a:off x="8278909" y="3031376"/>
            <a:ext cx="1508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Bottom detector</a:t>
            </a:r>
            <a:endParaRPr lang="en-GB" dirty="0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10B1B688-E20C-C945-ACB9-8A97599E77A7}"/>
              </a:ext>
            </a:extLst>
          </p:cNvPr>
          <p:cNvSpPr/>
          <p:nvPr/>
        </p:nvSpPr>
        <p:spPr>
          <a:xfrm rot="5400000">
            <a:off x="9381599" y="3117672"/>
            <a:ext cx="1673129" cy="2483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Freeform 157">
            <a:extLst>
              <a:ext uri="{FF2B5EF4-FFF2-40B4-BE49-F238E27FC236}">
                <a16:creationId xmlns:a16="http://schemas.microsoft.com/office/drawing/2014/main" id="{E20F97F9-1903-AB44-84D7-8ACC9F090A24}"/>
              </a:ext>
            </a:extLst>
          </p:cNvPr>
          <p:cNvSpPr/>
          <p:nvPr/>
        </p:nvSpPr>
        <p:spPr>
          <a:xfrm rot="10800000">
            <a:off x="9201339" y="3653309"/>
            <a:ext cx="1129085" cy="413468"/>
          </a:xfrm>
          <a:custGeom>
            <a:avLst/>
            <a:gdLst>
              <a:gd name="connsiteX0" fmla="*/ 0 w 1129085"/>
              <a:gd name="connsiteY0" fmla="*/ 413468 h 413468"/>
              <a:gd name="connsiteX1" fmla="*/ 1129085 w 1129085"/>
              <a:gd name="connsiteY1" fmla="*/ 413468 h 413468"/>
              <a:gd name="connsiteX2" fmla="*/ 1121134 w 1129085"/>
              <a:gd name="connsiteY2" fmla="*/ 0 h 413468"/>
              <a:gd name="connsiteX3" fmla="*/ 755374 w 1129085"/>
              <a:gd name="connsiteY3" fmla="*/ 0 h 413468"/>
              <a:gd name="connsiteX4" fmla="*/ 755374 w 1129085"/>
              <a:gd name="connsiteY4" fmla="*/ 159026 h 413468"/>
              <a:gd name="connsiteX5" fmla="*/ 357808 w 1129085"/>
              <a:gd name="connsiteY5" fmla="*/ 151075 h 413468"/>
              <a:gd name="connsiteX6" fmla="*/ 357808 w 1129085"/>
              <a:gd name="connsiteY6" fmla="*/ 7952 h 413468"/>
              <a:gd name="connsiteX7" fmla="*/ 0 w 1129085"/>
              <a:gd name="connsiteY7" fmla="*/ 7952 h 413468"/>
              <a:gd name="connsiteX8" fmla="*/ 0 w 1129085"/>
              <a:gd name="connsiteY8" fmla="*/ 413468 h 41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085" h="413468">
                <a:moveTo>
                  <a:pt x="0" y="413468"/>
                </a:moveTo>
                <a:lnTo>
                  <a:pt x="1129085" y="413468"/>
                </a:lnTo>
                <a:lnTo>
                  <a:pt x="1121134" y="0"/>
                </a:lnTo>
                <a:lnTo>
                  <a:pt x="755374" y="0"/>
                </a:lnTo>
                <a:lnTo>
                  <a:pt x="755374" y="159026"/>
                </a:lnTo>
                <a:lnTo>
                  <a:pt x="357808" y="151075"/>
                </a:lnTo>
                <a:lnTo>
                  <a:pt x="357808" y="7952"/>
                </a:lnTo>
                <a:lnTo>
                  <a:pt x="0" y="7952"/>
                </a:lnTo>
                <a:lnTo>
                  <a:pt x="0" y="4134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99714432-5125-9442-993D-0B5AEB529CA0}"/>
              </a:ext>
            </a:extLst>
          </p:cNvPr>
          <p:cNvSpPr/>
          <p:nvPr/>
        </p:nvSpPr>
        <p:spPr>
          <a:xfrm>
            <a:off x="9276642" y="3707114"/>
            <a:ext cx="876896" cy="329011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547401F9-4C39-624B-AFAE-B976F047910C}"/>
              </a:ext>
            </a:extLst>
          </p:cNvPr>
          <p:cNvSpPr/>
          <p:nvPr/>
        </p:nvSpPr>
        <p:spPr>
          <a:xfrm rot="5400000">
            <a:off x="10252910" y="3461274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EF3E164E-B3A5-D74F-80D2-9927BAB2DAD0}"/>
              </a:ext>
            </a:extLst>
          </p:cNvPr>
          <p:cNvSpPr/>
          <p:nvPr/>
        </p:nvSpPr>
        <p:spPr>
          <a:xfrm rot="10800000">
            <a:off x="9618396" y="3949040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DE0D34DD-7856-034E-867B-7DF61CF2D2F4}"/>
              </a:ext>
            </a:extLst>
          </p:cNvPr>
          <p:cNvSpPr/>
          <p:nvPr/>
        </p:nvSpPr>
        <p:spPr>
          <a:xfrm>
            <a:off x="9033282" y="4102520"/>
            <a:ext cx="538536" cy="22341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C75F2AF-54D9-1F44-9DD2-F96D71D66E89}"/>
              </a:ext>
            </a:extLst>
          </p:cNvPr>
          <p:cNvSpPr/>
          <p:nvPr/>
        </p:nvSpPr>
        <p:spPr>
          <a:xfrm>
            <a:off x="9989045" y="4094395"/>
            <a:ext cx="538536" cy="22341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71DB4DEB-B067-404C-9EC5-A54EDF799129}"/>
              </a:ext>
            </a:extLst>
          </p:cNvPr>
          <p:cNvSpPr/>
          <p:nvPr/>
        </p:nvSpPr>
        <p:spPr>
          <a:xfrm>
            <a:off x="9371748" y="3905361"/>
            <a:ext cx="89268" cy="3270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CD2A9F9A-EC4D-A54C-9346-1EC6B144D5DC}"/>
              </a:ext>
            </a:extLst>
          </p:cNvPr>
          <p:cNvSpPr/>
          <p:nvPr/>
        </p:nvSpPr>
        <p:spPr>
          <a:xfrm>
            <a:off x="10078113" y="3884449"/>
            <a:ext cx="89268" cy="3270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D5F1AED9-44F8-0D46-B07E-64BA9AB3DA60}"/>
              </a:ext>
            </a:extLst>
          </p:cNvPr>
          <p:cNvCxnSpPr>
            <a:cxnSpLocks/>
          </p:cNvCxnSpPr>
          <p:nvPr/>
        </p:nvCxnSpPr>
        <p:spPr>
          <a:xfrm>
            <a:off x="9016403" y="2034409"/>
            <a:ext cx="0" cy="614492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30D0C7E-E22B-044D-B783-35F2EE632A75}"/>
              </a:ext>
            </a:extLst>
          </p:cNvPr>
          <p:cNvSpPr/>
          <p:nvPr/>
        </p:nvSpPr>
        <p:spPr>
          <a:xfrm>
            <a:off x="8339693" y="2199884"/>
            <a:ext cx="688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50mm</a:t>
            </a:r>
            <a:endParaRPr lang="en-GB" dirty="0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10A63729-BEFC-E346-9FEB-C7029EC1BA95}"/>
              </a:ext>
            </a:extLst>
          </p:cNvPr>
          <p:cNvSpPr/>
          <p:nvPr/>
        </p:nvSpPr>
        <p:spPr>
          <a:xfrm>
            <a:off x="10486989" y="129160"/>
            <a:ext cx="1615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ARRAY PLATE</a:t>
            </a:r>
            <a:endParaRPr lang="en-GB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B25C939C-6362-F64C-938B-93BB83B69517}"/>
              </a:ext>
            </a:extLst>
          </p:cNvPr>
          <p:cNvSpPr/>
          <p:nvPr/>
        </p:nvSpPr>
        <p:spPr>
          <a:xfrm>
            <a:off x="8055345" y="145390"/>
            <a:ext cx="3403060" cy="425299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CBB7388E-210A-C744-8840-84482D424B8F}"/>
              </a:ext>
            </a:extLst>
          </p:cNvPr>
          <p:cNvSpPr/>
          <p:nvPr/>
        </p:nvSpPr>
        <p:spPr>
          <a:xfrm>
            <a:off x="10525614" y="4030297"/>
            <a:ext cx="1615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ARRAY PLATE</a:t>
            </a:r>
            <a:endParaRPr lang="en-GB" dirty="0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1455B65A-CBDE-E94E-99B8-A59B43F62671}"/>
              </a:ext>
            </a:extLst>
          </p:cNvPr>
          <p:cNvSpPr/>
          <p:nvPr/>
        </p:nvSpPr>
        <p:spPr>
          <a:xfrm>
            <a:off x="10947642" y="2016656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Some </a:t>
            </a:r>
          </a:p>
          <a:p>
            <a:r>
              <a:rPr lang="en-US" dirty="0">
                <a:latin typeface="Avenir Book"/>
                <a:cs typeface="Avenir Book"/>
              </a:rPr>
              <a:t>fixture</a:t>
            </a:r>
            <a:endParaRPr lang="en-GB" dirty="0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2C100E56-C98A-B447-964B-2ADD03693AE8}"/>
              </a:ext>
            </a:extLst>
          </p:cNvPr>
          <p:cNvSpPr/>
          <p:nvPr/>
        </p:nvSpPr>
        <p:spPr>
          <a:xfrm rot="16200000">
            <a:off x="10318509" y="2314339"/>
            <a:ext cx="89268" cy="3270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7CDD718C-6BAA-6E48-8A4B-3FB971B622FD}"/>
              </a:ext>
            </a:extLst>
          </p:cNvPr>
          <p:cNvSpPr/>
          <p:nvPr/>
        </p:nvSpPr>
        <p:spPr>
          <a:xfrm>
            <a:off x="151040" y="249203"/>
            <a:ext cx="1848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Avenir Book"/>
                <a:cs typeface="Avenir Book"/>
              </a:rPr>
              <a:t>MB ESTIA day 1</a:t>
            </a:r>
          </a:p>
        </p:txBody>
      </p:sp>
      <p:sp>
        <p:nvSpPr>
          <p:cNvPr id="176" name="Freeform 175">
            <a:extLst>
              <a:ext uri="{FF2B5EF4-FFF2-40B4-BE49-F238E27FC236}">
                <a16:creationId xmlns:a16="http://schemas.microsoft.com/office/drawing/2014/main" id="{0C081532-420B-CE46-B5C1-F9F7A091B8C2}"/>
              </a:ext>
            </a:extLst>
          </p:cNvPr>
          <p:cNvSpPr/>
          <p:nvPr/>
        </p:nvSpPr>
        <p:spPr>
          <a:xfrm>
            <a:off x="483703" y="1233961"/>
            <a:ext cx="1129085" cy="413468"/>
          </a:xfrm>
          <a:custGeom>
            <a:avLst/>
            <a:gdLst>
              <a:gd name="connsiteX0" fmla="*/ 0 w 1129085"/>
              <a:gd name="connsiteY0" fmla="*/ 413468 h 413468"/>
              <a:gd name="connsiteX1" fmla="*/ 1129085 w 1129085"/>
              <a:gd name="connsiteY1" fmla="*/ 413468 h 413468"/>
              <a:gd name="connsiteX2" fmla="*/ 1121134 w 1129085"/>
              <a:gd name="connsiteY2" fmla="*/ 0 h 413468"/>
              <a:gd name="connsiteX3" fmla="*/ 755374 w 1129085"/>
              <a:gd name="connsiteY3" fmla="*/ 0 h 413468"/>
              <a:gd name="connsiteX4" fmla="*/ 755374 w 1129085"/>
              <a:gd name="connsiteY4" fmla="*/ 159026 h 413468"/>
              <a:gd name="connsiteX5" fmla="*/ 357808 w 1129085"/>
              <a:gd name="connsiteY5" fmla="*/ 151075 h 413468"/>
              <a:gd name="connsiteX6" fmla="*/ 357808 w 1129085"/>
              <a:gd name="connsiteY6" fmla="*/ 7952 h 413468"/>
              <a:gd name="connsiteX7" fmla="*/ 0 w 1129085"/>
              <a:gd name="connsiteY7" fmla="*/ 7952 h 413468"/>
              <a:gd name="connsiteX8" fmla="*/ 0 w 1129085"/>
              <a:gd name="connsiteY8" fmla="*/ 413468 h 41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085" h="413468">
                <a:moveTo>
                  <a:pt x="0" y="413468"/>
                </a:moveTo>
                <a:lnTo>
                  <a:pt x="1129085" y="413468"/>
                </a:lnTo>
                <a:lnTo>
                  <a:pt x="1121134" y="0"/>
                </a:lnTo>
                <a:lnTo>
                  <a:pt x="755374" y="0"/>
                </a:lnTo>
                <a:lnTo>
                  <a:pt x="755374" y="159026"/>
                </a:lnTo>
                <a:lnTo>
                  <a:pt x="357808" y="151075"/>
                </a:lnTo>
                <a:lnTo>
                  <a:pt x="357808" y="7952"/>
                </a:lnTo>
                <a:lnTo>
                  <a:pt x="0" y="7952"/>
                </a:lnTo>
                <a:lnTo>
                  <a:pt x="0" y="4134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57189015-E79E-AD4B-8EAC-6E3AB6F63CB9}"/>
              </a:ext>
            </a:extLst>
          </p:cNvPr>
          <p:cNvSpPr/>
          <p:nvPr/>
        </p:nvSpPr>
        <p:spPr>
          <a:xfrm>
            <a:off x="888712" y="1237739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834F5A53-D7A3-0E44-ABF1-38B3FD0E5B68}"/>
              </a:ext>
            </a:extLst>
          </p:cNvPr>
          <p:cNvSpPr/>
          <p:nvPr/>
        </p:nvSpPr>
        <p:spPr>
          <a:xfrm rot="5400000">
            <a:off x="664776" y="2073672"/>
            <a:ext cx="1673129" cy="2483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CE5BE99F-C207-4D49-9FBB-8D2C407F37D1}"/>
              </a:ext>
            </a:extLst>
          </p:cNvPr>
          <p:cNvSpPr/>
          <p:nvPr/>
        </p:nvSpPr>
        <p:spPr>
          <a:xfrm>
            <a:off x="543706" y="1270367"/>
            <a:ext cx="876896" cy="329011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C213C976-9016-DF4A-8C2C-E8FA5675D99A}"/>
              </a:ext>
            </a:extLst>
          </p:cNvPr>
          <p:cNvSpPr/>
          <p:nvPr/>
        </p:nvSpPr>
        <p:spPr>
          <a:xfrm rot="16200000">
            <a:off x="1019196" y="2034378"/>
            <a:ext cx="101181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U-frame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9D352EB7-D381-5A45-9B24-2403DAFF671D}"/>
              </a:ext>
            </a:extLst>
          </p:cNvPr>
          <p:cNvSpPr/>
          <p:nvPr/>
        </p:nvSpPr>
        <p:spPr>
          <a:xfrm>
            <a:off x="491227" y="2838710"/>
            <a:ext cx="1130589" cy="2432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A2683059-162F-4F43-95B6-C77DCF9AD6D2}"/>
              </a:ext>
            </a:extLst>
          </p:cNvPr>
          <p:cNvSpPr/>
          <p:nvPr/>
        </p:nvSpPr>
        <p:spPr>
          <a:xfrm>
            <a:off x="507211" y="2874269"/>
            <a:ext cx="860983" cy="186007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CA897E7B-E751-2244-AC4E-522DEFB2627A}"/>
              </a:ext>
            </a:extLst>
          </p:cNvPr>
          <p:cNvSpPr/>
          <p:nvPr/>
        </p:nvSpPr>
        <p:spPr>
          <a:xfrm rot="5400000">
            <a:off x="1536580" y="1879471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002FE6F8-E17B-204E-8915-693EBBB95717}"/>
              </a:ext>
            </a:extLst>
          </p:cNvPr>
          <p:cNvSpPr/>
          <p:nvPr/>
        </p:nvSpPr>
        <p:spPr>
          <a:xfrm rot="5400000">
            <a:off x="1540061" y="2615982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B7E3E89D-DBCA-064F-8099-3B400486BBED}"/>
              </a:ext>
            </a:extLst>
          </p:cNvPr>
          <p:cNvSpPr/>
          <p:nvPr/>
        </p:nvSpPr>
        <p:spPr>
          <a:xfrm>
            <a:off x="315937" y="820222"/>
            <a:ext cx="14494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Slotted U-frame</a:t>
            </a:r>
            <a:endParaRPr lang="en-GB" dirty="0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82EB5F76-4608-7846-A4EA-E28CC44EA50B}"/>
              </a:ext>
            </a:extLst>
          </p:cNvPr>
          <p:cNvSpPr/>
          <p:nvPr/>
        </p:nvSpPr>
        <p:spPr>
          <a:xfrm>
            <a:off x="8014472" y="4077310"/>
            <a:ext cx="803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vessel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9B3DB59F-559E-4044-A25B-121F48ECD016}"/>
              </a:ext>
            </a:extLst>
          </p:cNvPr>
          <p:cNvSpPr/>
          <p:nvPr/>
        </p:nvSpPr>
        <p:spPr>
          <a:xfrm>
            <a:off x="2243814" y="525857"/>
            <a:ext cx="8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vessel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28DEFB15-889A-7242-8CBF-CB0CF1A15013}"/>
              </a:ext>
            </a:extLst>
          </p:cNvPr>
          <p:cNvSpPr/>
          <p:nvPr/>
        </p:nvSpPr>
        <p:spPr>
          <a:xfrm>
            <a:off x="2384512" y="2941771"/>
            <a:ext cx="2105233" cy="40202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C50CB5C1-AA03-454C-ADA9-E63082A4523F}"/>
              </a:ext>
            </a:extLst>
          </p:cNvPr>
          <p:cNvSpPr/>
          <p:nvPr/>
        </p:nvSpPr>
        <p:spPr>
          <a:xfrm>
            <a:off x="2692167" y="3013126"/>
            <a:ext cx="1615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ARRAY PLATE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032B79CF-DD19-9145-97B7-2373D552179D}"/>
              </a:ext>
            </a:extLst>
          </p:cNvPr>
          <p:cNvSpPr/>
          <p:nvPr/>
        </p:nvSpPr>
        <p:spPr>
          <a:xfrm>
            <a:off x="3616957" y="711555"/>
            <a:ext cx="803133" cy="28984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9B602379-FF2E-2B4E-8730-03F310D94318}"/>
              </a:ext>
            </a:extLst>
          </p:cNvPr>
          <p:cNvSpPr/>
          <p:nvPr/>
        </p:nvSpPr>
        <p:spPr>
          <a:xfrm>
            <a:off x="4096406" y="2003517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pins</a:t>
            </a:r>
            <a:endParaRPr lang="en-GB" dirty="0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15B84519-8976-F449-B623-3F9F8BA3FE33}"/>
              </a:ext>
            </a:extLst>
          </p:cNvPr>
          <p:cNvSpPr/>
          <p:nvPr/>
        </p:nvSpPr>
        <p:spPr>
          <a:xfrm>
            <a:off x="3699840" y="1028361"/>
            <a:ext cx="89268" cy="3270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0FBD8538-F380-DD44-AD2C-8CFCEF3BF8D3}"/>
              </a:ext>
            </a:extLst>
          </p:cNvPr>
          <p:cNvCxnSpPr>
            <a:cxnSpLocks/>
            <a:endCxn id="204" idx="0"/>
          </p:cNvCxnSpPr>
          <p:nvPr/>
        </p:nvCxnSpPr>
        <p:spPr>
          <a:xfrm>
            <a:off x="3808795" y="1262300"/>
            <a:ext cx="591541" cy="741217"/>
          </a:xfrm>
          <a:prstGeom prst="straightConnector1">
            <a:avLst/>
          </a:prstGeom>
          <a:ln w="25400">
            <a:solidFill>
              <a:srgbClr val="FF0000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" name="Rectangle 212">
            <a:extLst>
              <a:ext uri="{FF2B5EF4-FFF2-40B4-BE49-F238E27FC236}">
                <a16:creationId xmlns:a16="http://schemas.microsoft.com/office/drawing/2014/main" id="{512AEB30-E5B0-284B-A7D5-3DDA1ACBAD1C}"/>
              </a:ext>
            </a:extLst>
          </p:cNvPr>
          <p:cNvSpPr/>
          <p:nvPr/>
        </p:nvSpPr>
        <p:spPr>
          <a:xfrm>
            <a:off x="2856298" y="2767255"/>
            <a:ext cx="89268" cy="3270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3E70BB9A-C9D4-404A-BABE-A3C750A8E982}"/>
              </a:ext>
            </a:extLst>
          </p:cNvPr>
          <p:cNvSpPr/>
          <p:nvPr/>
        </p:nvSpPr>
        <p:spPr>
          <a:xfrm>
            <a:off x="3577789" y="2767255"/>
            <a:ext cx="89268" cy="3270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ABC4642F-01D6-3C45-950E-36E66CE1A372}"/>
              </a:ext>
            </a:extLst>
          </p:cNvPr>
          <p:cNvSpPr/>
          <p:nvPr/>
        </p:nvSpPr>
        <p:spPr>
          <a:xfrm rot="5400000">
            <a:off x="3766516" y="1691775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0B97DB59-9B06-214C-8658-FD565145E743}"/>
              </a:ext>
            </a:extLst>
          </p:cNvPr>
          <p:cNvSpPr/>
          <p:nvPr/>
        </p:nvSpPr>
        <p:spPr>
          <a:xfrm rot="5400000">
            <a:off x="3769997" y="2428286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77C3B845-6CFC-964B-A869-37125A500BC7}"/>
              </a:ext>
            </a:extLst>
          </p:cNvPr>
          <p:cNvCxnSpPr>
            <a:cxnSpLocks/>
          </p:cNvCxnSpPr>
          <p:nvPr/>
        </p:nvCxnSpPr>
        <p:spPr>
          <a:xfrm>
            <a:off x="3250865" y="576799"/>
            <a:ext cx="0" cy="371262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78F75A73-F16A-F44D-8077-507D04062F02}"/>
              </a:ext>
            </a:extLst>
          </p:cNvPr>
          <p:cNvCxnSpPr>
            <a:cxnSpLocks/>
          </p:cNvCxnSpPr>
          <p:nvPr/>
        </p:nvCxnSpPr>
        <p:spPr>
          <a:xfrm flipH="1" flipV="1">
            <a:off x="3236167" y="619663"/>
            <a:ext cx="2168283" cy="6410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" name="Rectangle 218">
            <a:extLst>
              <a:ext uri="{FF2B5EF4-FFF2-40B4-BE49-F238E27FC236}">
                <a16:creationId xmlns:a16="http://schemas.microsoft.com/office/drawing/2014/main" id="{08D1867F-3BDA-5F42-9F03-DA442E85C473}"/>
              </a:ext>
            </a:extLst>
          </p:cNvPr>
          <p:cNvSpPr/>
          <p:nvPr/>
        </p:nvSpPr>
        <p:spPr>
          <a:xfrm>
            <a:off x="2257657" y="432515"/>
            <a:ext cx="2754627" cy="299280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A827C017-0CD6-0F49-BA4C-DF1F3279BF8E}"/>
              </a:ext>
            </a:extLst>
          </p:cNvPr>
          <p:cNvCxnSpPr>
            <a:cxnSpLocks/>
          </p:cNvCxnSpPr>
          <p:nvPr/>
        </p:nvCxnSpPr>
        <p:spPr>
          <a:xfrm flipH="1">
            <a:off x="4018524" y="1762508"/>
            <a:ext cx="1353368" cy="0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4AF86224-99E0-B045-9FF5-796896B7CEE8}"/>
              </a:ext>
            </a:extLst>
          </p:cNvPr>
          <p:cNvCxnSpPr>
            <a:cxnSpLocks/>
          </p:cNvCxnSpPr>
          <p:nvPr/>
        </p:nvCxnSpPr>
        <p:spPr>
          <a:xfrm flipH="1">
            <a:off x="4034245" y="2499209"/>
            <a:ext cx="1353368" cy="0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2" name="Rectangle 221">
            <a:extLst>
              <a:ext uri="{FF2B5EF4-FFF2-40B4-BE49-F238E27FC236}">
                <a16:creationId xmlns:a16="http://schemas.microsoft.com/office/drawing/2014/main" id="{6FB9C517-8B2F-7942-8AD5-1198D031B308}"/>
              </a:ext>
            </a:extLst>
          </p:cNvPr>
          <p:cNvSpPr/>
          <p:nvPr/>
        </p:nvSpPr>
        <p:spPr>
          <a:xfrm rot="16200000">
            <a:off x="4517107" y="1479019"/>
            <a:ext cx="2058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Electronics connections</a:t>
            </a:r>
          </a:p>
        </p:txBody>
      </p: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FE99B6AA-308B-C84C-9A51-EB047540099F}"/>
              </a:ext>
            </a:extLst>
          </p:cNvPr>
          <p:cNvCxnSpPr>
            <a:cxnSpLocks/>
            <a:endCxn id="204" idx="2"/>
          </p:cNvCxnSpPr>
          <p:nvPr/>
        </p:nvCxnSpPr>
        <p:spPr>
          <a:xfrm flipV="1">
            <a:off x="3643535" y="2372849"/>
            <a:ext cx="756801" cy="712932"/>
          </a:xfrm>
          <a:prstGeom prst="straightConnector1">
            <a:avLst/>
          </a:prstGeom>
          <a:ln w="25400">
            <a:solidFill>
              <a:srgbClr val="FF0000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4" name="Rectangle 223">
            <a:extLst>
              <a:ext uri="{FF2B5EF4-FFF2-40B4-BE49-F238E27FC236}">
                <a16:creationId xmlns:a16="http://schemas.microsoft.com/office/drawing/2014/main" id="{11685E7D-2FFD-0945-90F3-5CB6A593882F}"/>
              </a:ext>
            </a:extLst>
          </p:cNvPr>
          <p:cNvSpPr/>
          <p:nvPr/>
        </p:nvSpPr>
        <p:spPr>
          <a:xfrm>
            <a:off x="3987476" y="1121459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COMB</a:t>
            </a:r>
            <a:endParaRPr lang="en-GB" dirty="0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D45F5ADE-214A-034D-BBB7-43B3300307A1}"/>
              </a:ext>
            </a:extLst>
          </p:cNvPr>
          <p:cNvSpPr/>
          <p:nvPr/>
        </p:nvSpPr>
        <p:spPr>
          <a:xfrm>
            <a:off x="2193369" y="268550"/>
            <a:ext cx="2931116" cy="285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cxnSp>
        <p:nvCxnSpPr>
          <p:cNvPr id="248" name="Straight Arrow Connector 247">
            <a:extLst>
              <a:ext uri="{FF2B5EF4-FFF2-40B4-BE49-F238E27FC236}">
                <a16:creationId xmlns:a16="http://schemas.microsoft.com/office/drawing/2014/main" id="{C2A846D9-A54C-A74D-9754-DE383CA0E96D}"/>
              </a:ext>
            </a:extLst>
          </p:cNvPr>
          <p:cNvCxnSpPr>
            <a:cxnSpLocks/>
          </p:cNvCxnSpPr>
          <p:nvPr/>
        </p:nvCxnSpPr>
        <p:spPr>
          <a:xfrm flipH="1">
            <a:off x="2256365" y="145390"/>
            <a:ext cx="1292" cy="37585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0A4B2F44-45E0-7641-8203-9840BD666BBA}"/>
              </a:ext>
            </a:extLst>
          </p:cNvPr>
          <p:cNvCxnSpPr>
            <a:cxnSpLocks/>
          </p:cNvCxnSpPr>
          <p:nvPr/>
        </p:nvCxnSpPr>
        <p:spPr>
          <a:xfrm flipH="1">
            <a:off x="5012284" y="145390"/>
            <a:ext cx="0" cy="2916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4" name="Rectangle 253">
            <a:extLst>
              <a:ext uri="{FF2B5EF4-FFF2-40B4-BE49-F238E27FC236}">
                <a16:creationId xmlns:a16="http://schemas.microsoft.com/office/drawing/2014/main" id="{8272E6CE-3722-1C49-9CF0-73BB11CBAE50}"/>
              </a:ext>
            </a:extLst>
          </p:cNvPr>
          <p:cNvSpPr/>
          <p:nvPr/>
        </p:nvSpPr>
        <p:spPr>
          <a:xfrm>
            <a:off x="2536634" y="1816197"/>
            <a:ext cx="862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Bottom </a:t>
            </a:r>
          </a:p>
          <a:p>
            <a:r>
              <a:rPr lang="en-US" sz="1400" dirty="0">
                <a:latin typeface="Avenir Book"/>
                <a:cs typeface="Avenir Book"/>
              </a:rPr>
              <a:t>detector</a:t>
            </a:r>
            <a:endParaRPr lang="en-GB" dirty="0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3F2BBF92-1B43-1544-8EC1-C4AB38D1FDB4}"/>
              </a:ext>
            </a:extLst>
          </p:cNvPr>
          <p:cNvSpPr/>
          <p:nvPr/>
        </p:nvSpPr>
        <p:spPr>
          <a:xfrm>
            <a:off x="2473347" y="167419"/>
            <a:ext cx="2188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Empty space at top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CAFAA00-A8E4-0C48-9CA7-82CAF06EB41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30D64496-2AEE-F44C-83B5-7FE6E67B3E5E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3" name="Picture 152" descr="Screen Shot 2014-10-14 at 09.12.54.png">
              <a:extLst>
                <a:ext uri="{FF2B5EF4-FFF2-40B4-BE49-F238E27FC236}">
                  <a16:creationId xmlns:a16="http://schemas.microsoft.com/office/drawing/2014/main" id="{D700D867-D07D-694F-A8DB-5921EF69D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15"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68" name="Picture 167" descr="Screen Shot 2014-10-14 at 09.12.54.png">
              <a:extLst>
                <a:ext uri="{FF2B5EF4-FFF2-40B4-BE49-F238E27FC236}">
                  <a16:creationId xmlns:a16="http://schemas.microsoft.com/office/drawing/2014/main" id="{48114DDA-8D13-1947-9824-CAC4DADF0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87" name="Picture 186">
            <a:extLst>
              <a:ext uri="{FF2B5EF4-FFF2-40B4-BE49-F238E27FC236}">
                <a16:creationId xmlns:a16="http://schemas.microsoft.com/office/drawing/2014/main" id="{3D773F6C-469E-5E47-B825-283C1D1C6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5FF27D3D-759F-554F-99D5-BECAF67E4B6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4CB3452-C41F-2347-A7C2-10E3963544FD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45" name="Picture 44" descr="Screen Shot 2014-10-14 at 09.12.54.png">
              <a:extLst>
                <a:ext uri="{FF2B5EF4-FFF2-40B4-BE49-F238E27FC236}">
                  <a16:creationId xmlns:a16="http://schemas.microsoft.com/office/drawing/2014/main" id="{944551E4-6BAE-7E44-A534-AA9C3DC22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46" name="Picture 45" descr="Screen Shot 2014-10-14 at 09.12.54.png">
              <a:extLst>
                <a:ext uri="{FF2B5EF4-FFF2-40B4-BE49-F238E27FC236}">
                  <a16:creationId xmlns:a16="http://schemas.microsoft.com/office/drawing/2014/main" id="{2425576D-7623-E445-9883-1163DBA7B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3BD8422-4D7E-E54B-B90B-F99438705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7BC1EB-BF53-854E-87A6-0090F0DA3652}"/>
              </a:ext>
            </a:extLst>
          </p:cNvPr>
          <p:cNvSpPr/>
          <p:nvPr/>
        </p:nvSpPr>
        <p:spPr>
          <a:xfrm>
            <a:off x="683690" y="153238"/>
            <a:ext cx="1052732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venir" panose="02000503020000020003" pitchFamily="2" charset="0"/>
              </a:rPr>
              <a:t>SUMMARY:</a:t>
            </a:r>
          </a:p>
          <a:p>
            <a:pPr>
              <a:buFont typeface="Arial" panose="020B0604020202020204" pitchFamily="34" charset="0"/>
              <a:buChar char="•"/>
            </a:pPr>
            <a:endParaRPr lang="en-AU" sz="1400" dirty="0">
              <a:solidFill>
                <a:srgbClr val="000000"/>
              </a:solidFill>
              <a:latin typeface="Avenir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Mechanics, problem with the manufacture of the Titanium blades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The plan is to buy all the blades for all detectors at once not to end up in manufacturing issues later on 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We are working on this to solve the issue and there are currently 3 paths actively moving forward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One option is to change from Titanium to Stainless Steel, it has been tested and no issues on neutronic side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After this is solved the mechanics can be ordered for all instruments </a:t>
            </a:r>
          </a:p>
          <a:p>
            <a:pPr lvl="1"/>
            <a:endParaRPr lang="en-AU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December 2021, MB AMOR installed with final VMM electronics showed some stability issues</a:t>
            </a:r>
          </a:p>
          <a:p>
            <a:endParaRPr lang="en-AU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Electronics: the VMM review (25</a:t>
            </a:r>
            <a:r>
              <a:rPr lang="en-AU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th</a:t>
            </a: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March 2022) pointed out some issues in the way we connect the VMM electronics on the detector -&gt; problems identified and working on the solutions, </a:t>
            </a:r>
            <a:r>
              <a:rPr lang="en-AU" dirty="0">
                <a:latin typeface="Avenir Roman" panose="02000503020000020003" pitchFamily="2" charset="0"/>
              </a:rPr>
              <a:t>In contact with ILL and ISIS to get inputs 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MB AMOR will be operational on AMOR (PSI) from 9</a:t>
            </a:r>
            <a:r>
              <a:rPr lang="en-AU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th</a:t>
            </a: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of May 2022 using the old CAEN electronics -&gt; any solution about the blades and the electronics with VMMs will be fitted at a later stage once ready. 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latin typeface="Avenir Roman" panose="02000503020000020003" pitchFamily="2" charset="0"/>
              </a:rPr>
              <a:t>Estia</a:t>
            </a: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vessel and detector design ready, preparing CDR </a:t>
            </a:r>
          </a:p>
        </p:txBody>
      </p:sp>
    </p:spTree>
    <p:extLst>
      <p:ext uri="{BB962C8B-B14F-4D97-AF65-F5344CB8AC3E}">
        <p14:creationId xmlns:p14="http://schemas.microsoft.com/office/powerpoint/2010/main" val="3431074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20E3DD7A-18B8-754D-8697-89C02A64F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203287-5EB4-5246-95E2-FA66A5A616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000" y="819253"/>
            <a:ext cx="3968314" cy="5539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D1CE21-9530-954F-AB29-7F21E75F81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0949" y="1650380"/>
            <a:ext cx="5505729" cy="3864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119FD9-76C8-7B41-933C-D19D350BD555}"/>
              </a:ext>
            </a:extLst>
          </p:cNvPr>
          <p:cNvSpPr txBox="1"/>
          <p:nvPr/>
        </p:nvSpPr>
        <p:spPr>
          <a:xfrm>
            <a:off x="5283091" y="244297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Final unit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" name="Rectangle 83">
            <a:extLst>
              <a:ext uri="{FF2B5EF4-FFF2-40B4-BE49-F238E27FC236}">
                <a16:creationId xmlns:a16="http://schemas.microsoft.com/office/drawing/2014/main" id="{3F3EEAC0-3C29-BD44-BD6E-494885170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05" y="5907994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FRONT</a:t>
            </a:r>
          </a:p>
        </p:txBody>
      </p:sp>
      <p:sp>
        <p:nvSpPr>
          <p:cNvPr id="11" name="Rectangle 83">
            <a:extLst>
              <a:ext uri="{FF2B5EF4-FFF2-40B4-BE49-F238E27FC236}">
                <a16:creationId xmlns:a16="http://schemas.microsoft.com/office/drawing/2014/main" id="{0AA42BEA-ADBE-6F42-A28D-36F49E63E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4657" y="5838078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BACK</a:t>
            </a:r>
          </a:p>
        </p:txBody>
      </p:sp>
      <p:sp>
        <p:nvSpPr>
          <p:cNvPr id="13" name="Rectangle 83">
            <a:extLst>
              <a:ext uri="{FF2B5EF4-FFF2-40B4-BE49-F238E27FC236}">
                <a16:creationId xmlns:a16="http://schemas.microsoft.com/office/drawing/2014/main" id="{8BE223BF-8F5D-BF45-B265-FD61A10A414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976458" y="3162646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cathode strips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68EBCD8-43EE-404D-9539-CB6B1C28C2FD}"/>
              </a:ext>
            </a:extLst>
          </p:cNvPr>
          <p:cNvCxnSpPr>
            <a:cxnSpLocks/>
          </p:cNvCxnSpPr>
          <p:nvPr/>
        </p:nvCxnSpPr>
        <p:spPr>
          <a:xfrm>
            <a:off x="2506980" y="1699260"/>
            <a:ext cx="0" cy="407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A2D2E0-DDB9-0E44-829A-7BEDFACBDC5A}"/>
              </a:ext>
            </a:extLst>
          </p:cNvPr>
          <p:cNvCxnSpPr>
            <a:cxnSpLocks/>
          </p:cNvCxnSpPr>
          <p:nvPr/>
        </p:nvCxnSpPr>
        <p:spPr>
          <a:xfrm>
            <a:off x="2567940" y="1544252"/>
            <a:ext cx="0" cy="407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E0288B-B8F0-8542-AB7A-DCB6FD20E28C}"/>
              </a:ext>
            </a:extLst>
          </p:cNvPr>
          <p:cNvCxnSpPr>
            <a:cxnSpLocks/>
          </p:cNvCxnSpPr>
          <p:nvPr/>
        </p:nvCxnSpPr>
        <p:spPr>
          <a:xfrm>
            <a:off x="2628900" y="1550723"/>
            <a:ext cx="0" cy="407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844B13-6A91-2244-9556-4641E2C6BA6E}"/>
              </a:ext>
            </a:extLst>
          </p:cNvPr>
          <p:cNvCxnSpPr>
            <a:cxnSpLocks/>
          </p:cNvCxnSpPr>
          <p:nvPr/>
        </p:nvCxnSpPr>
        <p:spPr>
          <a:xfrm>
            <a:off x="4320540" y="1550723"/>
            <a:ext cx="0" cy="407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83">
            <a:extLst>
              <a:ext uri="{FF2B5EF4-FFF2-40B4-BE49-F238E27FC236}">
                <a16:creationId xmlns:a16="http://schemas.microsoft.com/office/drawing/2014/main" id="{7B6BA227-49B8-0F49-853D-67EE890A30A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99547" y="3186448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anode wires</a:t>
            </a:r>
          </a:p>
        </p:txBody>
      </p:sp>
      <p:sp>
        <p:nvSpPr>
          <p:cNvPr id="21" name="Rectangle 83">
            <a:extLst>
              <a:ext uri="{FF2B5EF4-FFF2-40B4-BE49-F238E27FC236}">
                <a16:creationId xmlns:a16="http://schemas.microsoft.com/office/drawing/2014/main" id="{4CCA8748-A985-354B-AF65-7EACEE2F93B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35875" y="3186447"/>
            <a:ext cx="28805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venir Book"/>
                <a:cs typeface="Avenir Book"/>
              </a:rPr>
              <a:t>Ti</a:t>
            </a:r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 blade coated with 10B4C</a:t>
            </a:r>
          </a:p>
        </p:txBody>
      </p:sp>
      <p:sp>
        <p:nvSpPr>
          <p:cNvPr id="22" name="Rectangle 83">
            <a:extLst>
              <a:ext uri="{FF2B5EF4-FFF2-40B4-BE49-F238E27FC236}">
                <a16:creationId xmlns:a16="http://schemas.microsoft.com/office/drawing/2014/main" id="{1B639FD6-74B4-8842-82BF-D87B75B6B5D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281525" y="3186447"/>
            <a:ext cx="28805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venir Book"/>
                <a:cs typeface="Avenir Book"/>
              </a:rPr>
              <a:t>U-frame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3918C7-9324-3D4A-8BB6-E361E85C419F}"/>
              </a:ext>
            </a:extLst>
          </p:cNvPr>
          <p:cNvCxnSpPr>
            <a:cxnSpLocks/>
          </p:cNvCxnSpPr>
          <p:nvPr/>
        </p:nvCxnSpPr>
        <p:spPr>
          <a:xfrm>
            <a:off x="793820" y="1726004"/>
            <a:ext cx="0" cy="392970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83">
            <a:extLst>
              <a:ext uri="{FF2B5EF4-FFF2-40B4-BE49-F238E27FC236}">
                <a16:creationId xmlns:a16="http://schemas.microsoft.com/office/drawing/2014/main" id="{E11BEDDA-02CA-814E-B39A-50FCA174DC0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61870" y="3422527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venir Book"/>
                <a:cs typeface="Avenir Book"/>
              </a:rPr>
              <a:t>260mm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36B1B9-9A7D-0045-A0E8-1EF2CB5A95D5}"/>
              </a:ext>
            </a:extLst>
          </p:cNvPr>
          <p:cNvCxnSpPr>
            <a:cxnSpLocks/>
          </p:cNvCxnSpPr>
          <p:nvPr/>
        </p:nvCxnSpPr>
        <p:spPr>
          <a:xfrm flipH="1">
            <a:off x="693147" y="5620952"/>
            <a:ext cx="2629137" cy="292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D4191E-A67C-2F41-8F61-792B3152627E}"/>
              </a:ext>
            </a:extLst>
          </p:cNvPr>
          <p:cNvCxnSpPr>
            <a:cxnSpLocks/>
          </p:cNvCxnSpPr>
          <p:nvPr/>
        </p:nvCxnSpPr>
        <p:spPr>
          <a:xfrm flipH="1">
            <a:off x="636630" y="1697723"/>
            <a:ext cx="2629137" cy="292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886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CA2D4D3-7190-B44B-A10A-156AB10B9F2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30A34-12A3-3B4E-BB8C-43680DFFB560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>
              <a:extLst>
                <a:ext uri="{FF2B5EF4-FFF2-40B4-BE49-F238E27FC236}">
                  <a16:creationId xmlns:a16="http://schemas.microsoft.com/office/drawing/2014/main" id="{DBB43B8D-5260-A342-9755-30C7A52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3" name="Picture 12" descr="Screen Shot 2014-10-14 at 09.12.54.png">
              <a:extLst>
                <a:ext uri="{FF2B5EF4-FFF2-40B4-BE49-F238E27FC236}">
                  <a16:creationId xmlns:a16="http://schemas.microsoft.com/office/drawing/2014/main" id="{6E4D3ACE-D39D-354A-9E52-286DCF84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F457E9-230C-E546-84A9-C660409BBA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8B312A-30CB-2C42-BF50-D502D2AC84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23994" y="598269"/>
            <a:ext cx="3497073" cy="1873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9C1EAAB-E638-F04D-8B5E-5210D825A851}"/>
              </a:ext>
            </a:extLst>
          </p:cNvPr>
          <p:cNvSpPr/>
          <p:nvPr/>
        </p:nvSpPr>
        <p:spPr>
          <a:xfrm>
            <a:off x="31665" y="4461"/>
            <a:ext cx="7133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Multi-Blade: TOOLING is complete and tested on MB300L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FAC6B5-B5E5-084D-B9D4-FCE7FBA888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594192" y="736774"/>
            <a:ext cx="1213860" cy="16822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E648A3-2DF3-0E41-A952-AFD4DC9BC8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44448" y="1018717"/>
            <a:ext cx="1682230" cy="1131737"/>
          </a:xfrm>
          <a:prstGeom prst="rect">
            <a:avLst/>
          </a:prstGeom>
        </p:spPr>
      </p:pic>
      <p:sp>
        <p:nvSpPr>
          <p:cNvPr id="19" name="Rectangle 83">
            <a:extLst>
              <a:ext uri="{FF2B5EF4-FFF2-40B4-BE49-F238E27FC236}">
                <a16:creationId xmlns:a16="http://schemas.microsoft.com/office/drawing/2014/main" id="{4180B6A4-0CF2-4C4F-8195-CF40792B675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337160" y="1132505"/>
            <a:ext cx="1955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cathode strips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5B048A6-CBE6-E44C-ABCC-BEC769C818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67767" y="462638"/>
            <a:ext cx="2969410" cy="21445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4EAC05-C008-7446-BBA2-6AC5C09F4E4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47881" y="421365"/>
            <a:ext cx="2969410" cy="222705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A5A12A4-C339-054C-A009-3B206426ECAA}"/>
              </a:ext>
            </a:extLst>
          </p:cNvPr>
          <p:cNvCxnSpPr>
            <a:cxnSpLocks/>
          </p:cNvCxnSpPr>
          <p:nvPr/>
        </p:nvCxnSpPr>
        <p:spPr>
          <a:xfrm>
            <a:off x="3771751" y="1590297"/>
            <a:ext cx="497259" cy="0"/>
          </a:xfrm>
          <a:prstGeom prst="straightConnector1">
            <a:avLst/>
          </a:prstGeom>
          <a:ln w="38100" cmpd="dbl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9046427-5D82-4247-960D-03E0F32C9B39}"/>
              </a:ext>
            </a:extLst>
          </p:cNvPr>
          <p:cNvCxnSpPr>
            <a:cxnSpLocks/>
          </p:cNvCxnSpPr>
          <p:nvPr/>
        </p:nvCxnSpPr>
        <p:spPr>
          <a:xfrm>
            <a:off x="6970673" y="1534894"/>
            <a:ext cx="497259" cy="0"/>
          </a:xfrm>
          <a:prstGeom prst="straightConnector1">
            <a:avLst/>
          </a:prstGeom>
          <a:ln w="38100" cmpd="dbl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7D34386-2F5F-5B4A-A4C7-F80C1F87D433}"/>
              </a:ext>
            </a:extLst>
          </p:cNvPr>
          <p:cNvSpPr/>
          <p:nvPr/>
        </p:nvSpPr>
        <p:spPr>
          <a:xfrm>
            <a:off x="167700" y="31626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parts</a:t>
            </a:r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611E9D-B62B-8B45-B876-6F5064173035}"/>
              </a:ext>
            </a:extLst>
          </p:cNvPr>
          <p:cNvSpPr/>
          <p:nvPr/>
        </p:nvSpPr>
        <p:spPr>
          <a:xfrm>
            <a:off x="5119976" y="428047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A unit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482A54-A992-E041-8FFD-9C519BD959DA}"/>
              </a:ext>
            </a:extLst>
          </p:cNvPr>
          <p:cNvSpPr/>
          <p:nvPr/>
        </p:nvSpPr>
        <p:spPr>
          <a:xfrm>
            <a:off x="10193101" y="2880661"/>
            <a:ext cx="1718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6-unit detector</a:t>
            </a:r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71B222B-4C77-AD45-9CA5-277A8CC22AF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02129" y="3535752"/>
            <a:ext cx="3136168" cy="23521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A073E0-E85E-D941-AB91-A040B79AEBD9}"/>
              </a:ext>
            </a:extLst>
          </p:cNvPr>
          <p:cNvSpPr/>
          <p:nvPr/>
        </p:nvSpPr>
        <p:spPr>
          <a:xfrm>
            <a:off x="941858" y="2782353"/>
            <a:ext cx="2215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err="1">
                <a:solidFill>
                  <a:srgbClr val="172B4D"/>
                </a:solidFill>
                <a:latin typeface="-apple-system"/>
              </a:rPr>
              <a:t>Gluing</a:t>
            </a:r>
            <a:r>
              <a:rPr lang="sv-SE" b="1" dirty="0">
                <a:solidFill>
                  <a:srgbClr val="172B4D"/>
                </a:solidFill>
                <a:latin typeface="-apple-system"/>
              </a:rPr>
              <a:t> </a:t>
            </a:r>
            <a:r>
              <a:rPr lang="sv-SE" b="1" dirty="0" err="1">
                <a:solidFill>
                  <a:srgbClr val="172B4D"/>
                </a:solidFill>
                <a:latin typeface="-apple-system"/>
              </a:rPr>
              <a:t>machine</a:t>
            </a:r>
            <a:r>
              <a:rPr lang="sv-SE" b="1" dirty="0">
                <a:solidFill>
                  <a:srgbClr val="172B4D"/>
                </a:solidFill>
                <a:latin typeface="-apple-system"/>
              </a:rPr>
              <a:t> KV-1 </a:t>
            </a:r>
            <a:endParaRPr lang="en-GB" b="1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CFEB6D3-2334-3B46-9F5E-77E9FCC0C7E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96582" y="4933436"/>
            <a:ext cx="1530840" cy="11481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32E636-9C47-8342-8111-90353016EA0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937" y="3155423"/>
            <a:ext cx="1148130" cy="15366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012B1D-1800-D845-BBB4-EFFCDB72B489}"/>
              </a:ext>
            </a:extLst>
          </p:cNvPr>
          <p:cNvSpPr/>
          <p:nvPr/>
        </p:nvSpPr>
        <p:spPr>
          <a:xfrm>
            <a:off x="5848769" y="4401733"/>
            <a:ext cx="2105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err="1">
                <a:solidFill>
                  <a:srgbClr val="172B4D"/>
                </a:solidFill>
                <a:latin typeface="-apple-system"/>
              </a:rPr>
              <a:t>Wiring</a:t>
            </a:r>
            <a:r>
              <a:rPr lang="sv-SE" b="1" dirty="0">
                <a:solidFill>
                  <a:srgbClr val="172B4D"/>
                </a:solidFill>
                <a:latin typeface="-apple-system"/>
              </a:rPr>
              <a:t> </a:t>
            </a:r>
            <a:r>
              <a:rPr lang="sv-SE" b="1" dirty="0" err="1">
                <a:solidFill>
                  <a:srgbClr val="172B4D"/>
                </a:solidFill>
                <a:latin typeface="-apple-system"/>
              </a:rPr>
              <a:t>machine</a:t>
            </a:r>
            <a:r>
              <a:rPr lang="sv-SE" b="1" dirty="0">
                <a:solidFill>
                  <a:srgbClr val="172B4D"/>
                </a:solidFill>
                <a:latin typeface="-apple-system"/>
              </a:rPr>
              <a:t> K-7 </a:t>
            </a:r>
            <a:endParaRPr lang="en-GB" b="1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E9C69A9-CA58-8844-A246-D5D05621297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118349" y="4791589"/>
            <a:ext cx="2642503" cy="14376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FCD9C4-43BF-1144-9F3B-9E038FD0A18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656" y="3143456"/>
            <a:ext cx="2155916" cy="13153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3D70E9-F0A0-EA42-B030-61BEA946FA1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20072" y="3758195"/>
            <a:ext cx="2864798" cy="21485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3F9A08D-76FF-E044-BC76-0E21001CD5A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58198" y="3754639"/>
            <a:ext cx="2836344" cy="212725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DB0E671-0212-9B41-A0A1-9BCC7001CB70}"/>
              </a:ext>
            </a:extLst>
          </p:cNvPr>
          <p:cNvSpPr/>
          <p:nvPr/>
        </p:nvSpPr>
        <p:spPr>
          <a:xfrm>
            <a:off x="4319694" y="2834933"/>
            <a:ext cx="1315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err="1">
                <a:solidFill>
                  <a:srgbClr val="172B4D"/>
                </a:solidFill>
                <a:latin typeface="-apple-system"/>
              </a:rPr>
              <a:t>Oven</a:t>
            </a:r>
            <a:r>
              <a:rPr lang="sv-SE" b="1" dirty="0">
                <a:solidFill>
                  <a:srgbClr val="172B4D"/>
                </a:solidFill>
                <a:latin typeface="-apple-system"/>
              </a:rPr>
              <a:t> </a:t>
            </a:r>
            <a:r>
              <a:rPr lang="sv-SE" b="1" dirty="0" err="1">
                <a:solidFill>
                  <a:srgbClr val="172B4D"/>
                </a:solidFill>
                <a:latin typeface="-apple-system"/>
              </a:rPr>
              <a:t>clamp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45180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1" name="Rectangle 10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Screen Shot 2014-10-14 at 09.12.54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5" name="Picture 14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4781B-3AFB-2D4D-B877-D0C9F4C5B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F393-8C22-4707-B9B8-62FC7D423549}" type="slidenum">
              <a:rPr lang="it-IT" smtClean="0"/>
              <a:t>6</a:t>
            </a:fld>
            <a:endParaRPr lang="it-IT"/>
          </a:p>
        </p:txBody>
      </p:sp>
      <p:pic>
        <p:nvPicPr>
          <p:cNvPr id="330" name="Picture 329">
            <a:extLst>
              <a:ext uri="{FF2B5EF4-FFF2-40B4-BE49-F238E27FC236}">
                <a16:creationId xmlns:a16="http://schemas.microsoft.com/office/drawing/2014/main" id="{67CFF107-57F7-5F4C-BCD1-BB411BFC1A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FD3D446E-A6F9-F941-A901-8992812DCCDF}"/>
              </a:ext>
            </a:extLst>
          </p:cNvPr>
          <p:cNvSpPr/>
          <p:nvPr/>
        </p:nvSpPr>
        <p:spPr>
          <a:xfrm>
            <a:off x="340980" y="209227"/>
            <a:ext cx="115218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We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built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many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prototypes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that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proved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that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MultiBlade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is ready for science at the ESS.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Until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now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,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we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have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been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using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the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electronics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by CAEN,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but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on the ESS instruments,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we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will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use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the VMM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because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of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number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of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channels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.</a:t>
            </a:r>
            <a:endParaRPr lang="sv-SE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C0A802-1C2D-4B4A-A09B-885B5E209466}"/>
              </a:ext>
            </a:extLst>
          </p:cNvPr>
          <p:cNvSpPr/>
          <p:nvPr/>
        </p:nvSpPr>
        <p:spPr>
          <a:xfrm>
            <a:off x="340980" y="1257527"/>
            <a:ext cx="8622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Estia</a:t>
            </a:r>
            <a:r>
              <a:rPr lang="en-GB" dirty="0"/>
              <a:t> -&gt; 4600ch</a:t>
            </a:r>
          </a:p>
          <a:p>
            <a:r>
              <a:rPr lang="en-GB" dirty="0"/>
              <a:t>FREIA -&gt; 3000ch</a:t>
            </a:r>
          </a:p>
          <a:p>
            <a:r>
              <a:rPr lang="en-GB" dirty="0"/>
              <a:t>AMOR -&gt; 1300ch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C530191-CC31-FF4F-9972-962355D0EA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055" y="3121951"/>
            <a:ext cx="3531948" cy="2762720"/>
          </a:xfrm>
          <a:prstGeom prst="rect">
            <a:avLst/>
          </a:prstGeom>
        </p:spPr>
      </p:pic>
      <p:sp>
        <p:nvSpPr>
          <p:cNvPr id="54" name="Rectangle 83">
            <a:extLst>
              <a:ext uri="{FF2B5EF4-FFF2-40B4-BE49-F238E27FC236}">
                <a16:creationId xmlns:a16="http://schemas.microsoft.com/office/drawing/2014/main" id="{69FC81A6-FDD2-8F4C-B104-2312454C3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443" y="3488546"/>
            <a:ext cx="18822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measured</a:t>
            </a:r>
          </a:p>
        </p:txBody>
      </p:sp>
      <p:sp>
        <p:nvSpPr>
          <p:cNvPr id="55" name="Rectangle 83">
            <a:extLst>
              <a:ext uri="{FF2B5EF4-FFF2-40B4-BE49-F238E27FC236}">
                <a16:creationId xmlns:a16="http://schemas.microsoft.com/office/drawing/2014/main" id="{C1A76047-E4FD-4541-B9E7-3E60DF507FAD}"/>
              </a:ext>
            </a:extLst>
          </p:cNvPr>
          <p:cNvSpPr>
            <a:spLocks noChangeArrowheads="1"/>
          </p:cNvSpPr>
          <p:nvPr/>
        </p:nvSpPr>
        <p:spPr bwMode="auto">
          <a:xfrm rot="20804825">
            <a:off x="2967438" y="4094897"/>
            <a:ext cx="11436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  <a:latin typeface="Avenir Book"/>
                <a:cs typeface="Avenir Book"/>
              </a:rPr>
              <a:t>calculated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6CEF44E-5A3D-0B40-8AB7-4933857C957E}"/>
              </a:ext>
            </a:extLst>
          </p:cNvPr>
          <p:cNvSpPr/>
          <p:nvPr/>
        </p:nvSpPr>
        <p:spPr>
          <a:xfrm>
            <a:off x="2184686" y="3045525"/>
            <a:ext cx="18822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Efficiency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BC2A8AB-5BF7-5645-A1E7-E743BABE0CE6}"/>
              </a:ext>
            </a:extLst>
          </p:cNvPr>
          <p:cNvSpPr/>
          <p:nvPr/>
        </p:nvSpPr>
        <p:spPr>
          <a:xfrm>
            <a:off x="799110" y="3066090"/>
            <a:ext cx="4037050" cy="291221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C9AE612-F9FC-0348-BCED-BEF26F23CE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325" y="3157246"/>
            <a:ext cx="2402552" cy="187929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2498F46-5E0A-2641-B974-4B7559AAE8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167" y="3213955"/>
            <a:ext cx="2380948" cy="1784662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7A535F78-98CA-E34D-87E8-9867B765F27F}"/>
              </a:ext>
            </a:extLst>
          </p:cNvPr>
          <p:cNvSpPr/>
          <p:nvPr/>
        </p:nvSpPr>
        <p:spPr>
          <a:xfrm rot="5400000">
            <a:off x="5785158" y="3974612"/>
            <a:ext cx="746857" cy="25684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FEE46A3-662D-2846-BF29-5DACC6B57F7D}"/>
              </a:ext>
            </a:extLst>
          </p:cNvPr>
          <p:cNvSpPr/>
          <p:nvPr/>
        </p:nvSpPr>
        <p:spPr>
          <a:xfrm>
            <a:off x="5034759" y="3067790"/>
            <a:ext cx="6004460" cy="291051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0DC3FEB-AC83-6F4A-B116-7250C8E68043}"/>
              </a:ext>
            </a:extLst>
          </p:cNvPr>
          <p:cNvSpPr/>
          <p:nvPr/>
        </p:nvSpPr>
        <p:spPr>
          <a:xfrm>
            <a:off x="4836160" y="4984421"/>
            <a:ext cx="2661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Cassette shadowing</a:t>
            </a:r>
          </a:p>
          <a:p>
            <a:pPr algn="ctr"/>
            <a:r>
              <a:rPr lang="en-US" sz="1600" dirty="0">
                <a:latin typeface="Avenir Book"/>
                <a:cs typeface="Avenir Book"/>
              </a:rPr>
              <a:t>due to overlap </a:t>
            </a:r>
          </a:p>
          <a:p>
            <a:pPr algn="ctr"/>
            <a:r>
              <a:rPr lang="en-US" sz="1600" dirty="0">
                <a:latin typeface="Avenir Book"/>
                <a:cs typeface="Avenir Book"/>
              </a:rPr>
              <a:t>(not a dead area)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2195E96-1087-9F4E-93AE-5C84A36C2234}"/>
              </a:ext>
            </a:extLst>
          </p:cNvPr>
          <p:cNvSpPr/>
          <p:nvPr/>
        </p:nvSpPr>
        <p:spPr>
          <a:xfrm>
            <a:off x="7326575" y="5013195"/>
            <a:ext cx="2661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Shadows removed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D50EA2D-6C01-974B-81E9-BD54DF84775F}"/>
              </a:ext>
            </a:extLst>
          </p:cNvPr>
          <p:cNvGrpSpPr/>
          <p:nvPr/>
        </p:nvGrpSpPr>
        <p:grpSpPr>
          <a:xfrm rot="20392131">
            <a:off x="9277610" y="4798209"/>
            <a:ext cx="1642278" cy="243921"/>
            <a:chOff x="2850515" y="2977176"/>
            <a:chExt cx="2730765" cy="451824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4E965A0-867C-8442-94BA-E39931418AB1}"/>
                </a:ext>
              </a:extLst>
            </p:cNvPr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C226271-48C8-6340-8864-9816CAF19294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C3D1EE-332A-6B4D-A38C-76E90F928A2D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3F38F1C-374C-4C41-9272-90844E3A082A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990E12E-F8A8-5E44-9C34-E4643BBF20CD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ight Triangle 69">
              <a:extLst>
                <a:ext uri="{FF2B5EF4-FFF2-40B4-BE49-F238E27FC236}">
                  <a16:creationId xmlns:a16="http://schemas.microsoft.com/office/drawing/2014/main" id="{1DAF4330-0923-674F-8CA2-5349BB9E28DC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3A20776-892A-F34F-B9B6-51F3AA39E3BE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54EC0ED-21E1-2E43-80FF-26F0F2268051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9059D07-0114-D04C-85BD-631C5AAA20D9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1600FC7-C8FC-FA49-A242-18AD9A8B6998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9F47AAD-E12E-7446-AAFA-9455BCDF8B0D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F87DFD6-63E1-9141-8A06-8BAAD92EFB12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616AF25-A4E5-AB4D-9277-E7F2E7038955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C53F6FB-0A57-454B-BAB0-74AD62F7C7CF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73150C0-6026-5C49-BE82-7B42E5FBD491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7331557-373D-3D47-9003-0892144A1299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544DCC0-0C0D-0A44-ACD4-01FAABFEDDAB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1468202-EEA6-0445-9D1E-96643B7ACA43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95550D9-6437-CE44-BE22-FC4E644AD43D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86A4ACA-56BE-1F4B-994C-B6E752B14143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9C04C7C-151A-604C-AECA-85F220F863E4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1CC1C8D-6BA9-DC4C-B559-056312FB1919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0FD294B-ABF5-5D45-A191-F12042A10869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C805D0B-F9A2-DD48-8687-DB02864C827D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2BB008A-981D-534C-A072-C8A54A934F15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4BEF0E5-41F0-8948-86BA-FAD552111540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A6CD949-ADE0-164A-90CA-23148A328299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9FB1D12-00A9-9948-BB5C-5F6A00A07968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5381EEE-8E32-8F4A-A51F-4B50AF598B6E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A3EEA681-EA3F-8446-A01E-7F7CDB1DFB2E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FB65973-A6FB-4942-84CB-E18EABF631D1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8F5E5E6A-8DD4-8747-817F-042D4014EE31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87FA0EC-2CC7-BA40-A7D8-AB8FC9D0BD72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3783DB3-5EC9-EF46-B642-1CA57F386028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ED431AB-FC8A-8F4B-899E-72D457CED35F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5D531E5-87E1-9B46-A22F-76D3B5E48292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EC3E07B-CCC1-0D44-8CE9-B64DE2269203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909915A-4B29-2540-A869-C1DE19693F2F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CC5FFEF-AFDF-7E4F-9C92-3DECB6DB5A0B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C7DC04C-02E6-BE48-A906-567321F08F60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E3AFF8-3089-9440-B670-6EE0F22A3B79}"/>
              </a:ext>
            </a:extLst>
          </p:cNvPr>
          <p:cNvGrpSpPr/>
          <p:nvPr/>
        </p:nvGrpSpPr>
        <p:grpSpPr>
          <a:xfrm rot="20392131">
            <a:off x="9337927" y="5293160"/>
            <a:ext cx="1642278" cy="243921"/>
            <a:chOff x="2850515" y="2977176"/>
            <a:chExt cx="2730765" cy="451824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637B2B63-01A1-0F47-913B-ECC1E96718F5}"/>
                </a:ext>
              </a:extLst>
            </p:cNvPr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BA8C41D-21EC-5447-86A6-2C1EA77EC9C5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3E07782-4E74-A042-AE12-5F049F2A6D37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3E41448-B0C2-9947-BC2A-B7E088B72D3D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2D65FE18-A035-CB43-9207-B48FDDCFB40F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ight Triangle 110">
              <a:extLst>
                <a:ext uri="{FF2B5EF4-FFF2-40B4-BE49-F238E27FC236}">
                  <a16:creationId xmlns:a16="http://schemas.microsoft.com/office/drawing/2014/main" id="{AFBB1204-57AE-8744-A83A-7D0FBF8E66E2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C7E6DC0A-E9E7-BB4E-9253-823594610E92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10528687-8F3A-F64A-9787-4E199390A8C0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BE74041-242E-144F-806D-05A462F2B785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A8EE6B4B-D50F-894E-BFC8-23710E6AC9FA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550507E3-398D-EE4D-8DDB-B3B6F563BC59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1B27006-1765-484E-A889-0225100875DC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524957C0-1F4A-A34D-BF17-29193C29897C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E63F3163-5835-2C4F-BBBD-8114AAFA44A4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287A4E95-ADCC-9B4F-802E-CEBF3956E6F1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C9453503-4551-F941-823B-F41736449E86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622DD88E-4756-D546-8CE9-704716777142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2D867A1-B2F7-4D4D-8FF1-CC86205C5B02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46A1FE7-9900-1D4E-9600-7E50FD16646C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ADAFF66-72F0-7640-80D2-08373B66E002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6500E5ED-77E2-D445-B577-49F180C14497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3B4A3363-D4C5-414A-9711-70930ADFFC7B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58E14525-1825-104B-9866-A7297F04FAAD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A4ABE711-D2D9-FF45-8AC0-95B1407813DE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CEF48440-F772-264F-A39B-BA5390B054AB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EE5FA7BB-551C-E24F-8AD7-92648F6ED1AD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3F227CC-DE35-0D41-AAF4-39593D03700A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31DB9DAD-59C0-D849-9AD7-BC86D8B473AB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5297F71B-7810-4948-83C4-2DEA9B870A39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AA93962E-46B9-A643-A38C-D3825F3FBDE2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1ACB0733-CC95-9A43-B4A6-0D530A99640C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F7A2053F-3217-4641-875E-D9CF80F11992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5CC7C785-D71C-F943-82A0-7F8198DB9E77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E0805F2C-ECBC-0143-B1AF-1FC6DE2C9663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142A61FD-892B-6D40-9E69-90D9905F6B44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7B06AD4-AE2E-124C-B5A2-560FA128FCF4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F59CA5F-CA4A-BB4C-8151-2BE3402E4380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EB69CCDD-9C9C-FF48-A01E-7861DABA5C7B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820698AE-C39E-8640-B5A2-77FE051AAC06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1B441CA1-6BA1-C749-A10F-2F74BB8CCE00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6" name="Connettore 2 30">
            <a:extLst>
              <a:ext uri="{FF2B5EF4-FFF2-40B4-BE49-F238E27FC236}">
                <a16:creationId xmlns:a16="http://schemas.microsoft.com/office/drawing/2014/main" id="{E73D16C7-DE35-BB4F-AA61-29AEC5642C9A}"/>
              </a:ext>
            </a:extLst>
          </p:cNvPr>
          <p:cNvCxnSpPr>
            <a:cxnSpLocks/>
          </p:cNvCxnSpPr>
          <p:nvPr/>
        </p:nvCxnSpPr>
        <p:spPr>
          <a:xfrm flipV="1">
            <a:off x="9179211" y="5173040"/>
            <a:ext cx="1651382" cy="77725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>
            <a:extLst>
              <a:ext uri="{FF2B5EF4-FFF2-40B4-BE49-F238E27FC236}">
                <a16:creationId xmlns:a16="http://schemas.microsoft.com/office/drawing/2014/main" id="{7548C4D6-613F-2C4B-8662-04AD13B36AF2}"/>
              </a:ext>
            </a:extLst>
          </p:cNvPr>
          <p:cNvSpPr/>
          <p:nvPr/>
        </p:nvSpPr>
        <p:spPr>
          <a:xfrm rot="5400000">
            <a:off x="10520546" y="4857448"/>
            <a:ext cx="374791" cy="47947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1511B962-5D38-EA4D-AD74-7628C0D354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13433" y="3203034"/>
            <a:ext cx="1172843" cy="122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56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52BDBED6-1C12-F64B-B4FF-5BF207DF3CE9}"/>
              </a:ext>
            </a:extLst>
          </p:cNvPr>
          <p:cNvSpPr/>
          <p:nvPr/>
        </p:nvSpPr>
        <p:spPr>
          <a:xfrm>
            <a:off x="-1" y="14789"/>
            <a:ext cx="8554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Neutron reflectometry measurements, scientific measurements (CRISP @ ISIS)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3A27376-00BA-D144-A5B9-10CC301BB987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14CD96A-9677-C844-ACBB-53BA511D5BB3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0" name="Picture 59" descr="Screen Shot 2014-10-14 at 09.12.54.png">
              <a:extLst>
                <a:ext uri="{FF2B5EF4-FFF2-40B4-BE49-F238E27FC236}">
                  <a16:creationId xmlns:a16="http://schemas.microsoft.com/office/drawing/2014/main" id="{EFC5F255-FBB9-9A48-BA42-1D1FCB4308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6376073"/>
              <a:ext cx="6096000" cy="480726"/>
            </a:xfrm>
            <a:prstGeom prst="rect">
              <a:avLst/>
            </a:prstGeom>
          </p:spPr>
        </p:pic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593D5E90-5BB1-8147-B508-68A66390420B}"/>
              </a:ext>
            </a:extLst>
          </p:cNvPr>
          <p:cNvSpPr/>
          <p:nvPr/>
        </p:nvSpPr>
        <p:spPr>
          <a:xfrm>
            <a:off x="128550" y="432618"/>
            <a:ext cx="4037050" cy="291221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3A1EF23-A109-154F-9E2A-9E8B787CD85C}"/>
              </a:ext>
            </a:extLst>
          </p:cNvPr>
          <p:cNvSpPr/>
          <p:nvPr/>
        </p:nvSpPr>
        <p:spPr>
          <a:xfrm>
            <a:off x="128549" y="3400695"/>
            <a:ext cx="5899717" cy="291051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095ADEB-181B-B345-B520-068B6C3D0774}"/>
              </a:ext>
            </a:extLst>
          </p:cNvPr>
          <p:cNvSpPr/>
          <p:nvPr/>
        </p:nvSpPr>
        <p:spPr>
          <a:xfrm>
            <a:off x="4238578" y="429155"/>
            <a:ext cx="7857726" cy="291051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A07AEAD-D86F-1547-9381-9AF5CC712D5F}"/>
              </a:ext>
            </a:extLst>
          </p:cNvPr>
          <p:cNvSpPr/>
          <p:nvPr/>
        </p:nvSpPr>
        <p:spPr>
          <a:xfrm>
            <a:off x="6091844" y="3408205"/>
            <a:ext cx="6004460" cy="291051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76" name="Picture 275" descr="Screen Shot 2014-10-14 at 09.12.54.png">
            <a:extLst>
              <a:ext uri="{FF2B5EF4-FFF2-40B4-BE49-F238E27FC236}">
                <a16:creationId xmlns:a16="http://schemas.microsoft.com/office/drawing/2014/main" id="{A0662BB6-3367-CB40-B9FD-F7CC6BF47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6812"/>
            <a:ext cx="4546601" cy="480726"/>
          </a:xfrm>
          <a:prstGeom prst="rect">
            <a:avLst/>
          </a:prstGeom>
        </p:spPr>
      </p:pic>
      <p:sp>
        <p:nvSpPr>
          <p:cNvPr id="278" name="Rettangolo 37">
            <a:extLst>
              <a:ext uri="{FF2B5EF4-FFF2-40B4-BE49-F238E27FC236}">
                <a16:creationId xmlns:a16="http://schemas.microsoft.com/office/drawing/2014/main" id="{F2257D09-A50B-1E4B-865E-DD01BEE5F9AD}"/>
              </a:ext>
            </a:extLst>
          </p:cNvPr>
          <p:cNvSpPr/>
          <p:nvPr/>
        </p:nvSpPr>
        <p:spPr>
          <a:xfrm>
            <a:off x="1190817" y="134863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9" name="Rettangolo 37">
            <a:extLst>
              <a:ext uri="{FF2B5EF4-FFF2-40B4-BE49-F238E27FC236}">
                <a16:creationId xmlns:a16="http://schemas.microsoft.com/office/drawing/2014/main" id="{74EC36B0-1B66-234C-A17B-A863DE7FD7A6}"/>
              </a:ext>
            </a:extLst>
          </p:cNvPr>
          <p:cNvSpPr/>
          <p:nvPr/>
        </p:nvSpPr>
        <p:spPr>
          <a:xfrm>
            <a:off x="305525" y="134490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80" name="Rettangolo 37">
            <a:extLst>
              <a:ext uri="{FF2B5EF4-FFF2-40B4-BE49-F238E27FC236}">
                <a16:creationId xmlns:a16="http://schemas.microsoft.com/office/drawing/2014/main" id="{3B2DBD86-9571-8840-AB91-916E3FA4F014}"/>
              </a:ext>
            </a:extLst>
          </p:cNvPr>
          <p:cNvSpPr/>
          <p:nvPr/>
        </p:nvSpPr>
        <p:spPr>
          <a:xfrm>
            <a:off x="2925019" y="134261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81" name="Rettangolo 14">
            <a:extLst>
              <a:ext uri="{FF2B5EF4-FFF2-40B4-BE49-F238E27FC236}">
                <a16:creationId xmlns:a16="http://schemas.microsoft.com/office/drawing/2014/main" id="{3233BE45-43AF-0D45-8AF2-8EE871839CC6}"/>
              </a:ext>
            </a:extLst>
          </p:cNvPr>
          <p:cNvSpPr/>
          <p:nvPr/>
        </p:nvSpPr>
        <p:spPr>
          <a:xfrm>
            <a:off x="1209279" y="184684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82" name="Connettore 2 30">
            <a:extLst>
              <a:ext uri="{FF2B5EF4-FFF2-40B4-BE49-F238E27FC236}">
                <a16:creationId xmlns:a16="http://schemas.microsoft.com/office/drawing/2014/main" id="{4FBA538A-D8DA-544E-BDF8-42E2AFAF8651}"/>
              </a:ext>
            </a:extLst>
          </p:cNvPr>
          <p:cNvCxnSpPr/>
          <p:nvPr/>
        </p:nvCxnSpPr>
        <p:spPr>
          <a:xfrm>
            <a:off x="246684" y="144123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Rettangolo 38">
            <a:extLst>
              <a:ext uri="{FF2B5EF4-FFF2-40B4-BE49-F238E27FC236}">
                <a16:creationId xmlns:a16="http://schemas.microsoft.com/office/drawing/2014/main" id="{E6AE9AE3-EB3F-2B4F-84B6-CC32436F93EB}"/>
              </a:ext>
            </a:extLst>
          </p:cNvPr>
          <p:cNvSpPr/>
          <p:nvPr/>
        </p:nvSpPr>
        <p:spPr>
          <a:xfrm flipV="1">
            <a:off x="1394002" y="174260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84" name="Rettangolo 47">
            <a:extLst>
              <a:ext uri="{FF2B5EF4-FFF2-40B4-BE49-F238E27FC236}">
                <a16:creationId xmlns:a16="http://schemas.microsoft.com/office/drawing/2014/main" id="{EB919E86-381D-7141-B75E-AC8B0C590C38}"/>
              </a:ext>
            </a:extLst>
          </p:cNvPr>
          <p:cNvSpPr/>
          <p:nvPr/>
        </p:nvSpPr>
        <p:spPr>
          <a:xfrm>
            <a:off x="3146012" y="54124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detector</a:t>
            </a:r>
          </a:p>
        </p:txBody>
      </p:sp>
      <p:sp>
        <p:nvSpPr>
          <p:cNvPr id="285" name="Rettangolo 48">
            <a:extLst>
              <a:ext uri="{FF2B5EF4-FFF2-40B4-BE49-F238E27FC236}">
                <a16:creationId xmlns:a16="http://schemas.microsoft.com/office/drawing/2014/main" id="{7AD53D46-1523-014D-864B-B545935396AC}"/>
              </a:ext>
            </a:extLst>
          </p:cNvPr>
          <p:cNvSpPr/>
          <p:nvPr/>
        </p:nvSpPr>
        <p:spPr>
          <a:xfrm>
            <a:off x="1239505" y="105235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sample</a:t>
            </a:r>
          </a:p>
        </p:txBody>
      </p:sp>
      <p:sp>
        <p:nvSpPr>
          <p:cNvPr id="286" name="Rettangolo 37">
            <a:extLst>
              <a:ext uri="{FF2B5EF4-FFF2-40B4-BE49-F238E27FC236}">
                <a16:creationId xmlns:a16="http://schemas.microsoft.com/office/drawing/2014/main" id="{6055C6B1-B4A2-2544-9CD5-043408AF3ED5}"/>
              </a:ext>
            </a:extLst>
          </p:cNvPr>
          <p:cNvSpPr/>
          <p:nvPr/>
        </p:nvSpPr>
        <p:spPr>
          <a:xfrm>
            <a:off x="2063920" y="134863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87" name="Rettangolo 34">
            <a:extLst>
              <a:ext uri="{FF2B5EF4-FFF2-40B4-BE49-F238E27FC236}">
                <a16:creationId xmlns:a16="http://schemas.microsoft.com/office/drawing/2014/main" id="{49185252-E06B-5841-BBC5-559313045C8F}"/>
              </a:ext>
            </a:extLst>
          </p:cNvPr>
          <p:cNvSpPr/>
          <p:nvPr/>
        </p:nvSpPr>
        <p:spPr>
          <a:xfrm>
            <a:off x="353910" y="209740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88" name="Connettore 2 30">
            <a:extLst>
              <a:ext uri="{FF2B5EF4-FFF2-40B4-BE49-F238E27FC236}">
                <a16:creationId xmlns:a16="http://schemas.microsoft.com/office/drawing/2014/main" id="{84909965-8488-B04D-B9D9-132F0228F1EF}"/>
              </a:ext>
            </a:extLst>
          </p:cNvPr>
          <p:cNvCxnSpPr/>
          <p:nvPr/>
        </p:nvCxnSpPr>
        <p:spPr>
          <a:xfrm flipV="1">
            <a:off x="1758707" y="144123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33C01647-B96A-764A-8CFF-641FFCC39A46}"/>
              </a:ext>
            </a:extLst>
          </p:cNvPr>
          <p:cNvCxnSpPr/>
          <p:nvPr/>
        </p:nvCxnSpPr>
        <p:spPr>
          <a:xfrm flipV="1">
            <a:off x="1731426" y="1425522"/>
            <a:ext cx="1473427" cy="24536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0" name="Rectangle 289">
            <a:extLst>
              <a:ext uri="{FF2B5EF4-FFF2-40B4-BE49-F238E27FC236}">
                <a16:creationId xmlns:a16="http://schemas.microsoft.com/office/drawing/2014/main" id="{3762A3B2-E712-B14A-BD78-41294F5ED1F1}"/>
              </a:ext>
            </a:extLst>
          </p:cNvPr>
          <p:cNvSpPr/>
          <p:nvPr/>
        </p:nvSpPr>
        <p:spPr>
          <a:xfrm>
            <a:off x="2708941" y="66824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432FF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0432FF"/>
              </a:solidFill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1A89C944-89AB-9749-9E04-2E46E3875D0E}"/>
              </a:ext>
            </a:extLst>
          </p:cNvPr>
          <p:cNvSpPr/>
          <p:nvPr/>
        </p:nvSpPr>
        <p:spPr>
          <a:xfrm>
            <a:off x="2383041" y="768012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19B17AB3-1237-274A-B178-A087B9A03A50}"/>
              </a:ext>
            </a:extLst>
          </p:cNvPr>
          <p:cNvSpPr/>
          <p:nvPr/>
        </p:nvSpPr>
        <p:spPr>
          <a:xfrm>
            <a:off x="2027139" y="911869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293" name="Arc 292">
            <a:extLst>
              <a:ext uri="{FF2B5EF4-FFF2-40B4-BE49-F238E27FC236}">
                <a16:creationId xmlns:a16="http://schemas.microsoft.com/office/drawing/2014/main" id="{4B679F3A-94E5-3F45-A0EB-5B6329CFFF9C}"/>
              </a:ext>
            </a:extLst>
          </p:cNvPr>
          <p:cNvSpPr/>
          <p:nvPr/>
        </p:nvSpPr>
        <p:spPr>
          <a:xfrm>
            <a:off x="1781208" y="154957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F58D30CC-3A6F-3F4C-896F-EEFB3309B1B7}"/>
              </a:ext>
            </a:extLst>
          </p:cNvPr>
          <p:cNvSpPr txBox="1"/>
          <p:nvPr/>
        </p:nvSpPr>
        <p:spPr>
          <a:xfrm>
            <a:off x="2203146" y="149729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A3D23B66-E3EC-C14B-B8F2-37AECF6D7873}"/>
              </a:ext>
            </a:extLst>
          </p:cNvPr>
          <p:cNvSpPr txBox="1"/>
          <p:nvPr/>
        </p:nvSpPr>
        <p:spPr>
          <a:xfrm>
            <a:off x="518994" y="148366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296" name="Arc 295">
            <a:extLst>
              <a:ext uri="{FF2B5EF4-FFF2-40B4-BE49-F238E27FC236}">
                <a16:creationId xmlns:a16="http://schemas.microsoft.com/office/drawing/2014/main" id="{EDC5A453-F587-ED45-AA14-B8582AF519E8}"/>
              </a:ext>
            </a:extLst>
          </p:cNvPr>
          <p:cNvSpPr/>
          <p:nvPr/>
        </p:nvSpPr>
        <p:spPr>
          <a:xfrm>
            <a:off x="1037204" y="146001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6">
            <a:extLst>
              <a:ext uri="{FF2B5EF4-FFF2-40B4-BE49-F238E27FC236}">
                <a16:creationId xmlns:a16="http://schemas.microsoft.com/office/drawing/2014/main" id="{D21D2937-3B23-0142-9B7B-4E2AFA7D4671}"/>
              </a:ext>
            </a:extLst>
          </p:cNvPr>
          <p:cNvSpPr/>
          <p:nvPr/>
        </p:nvSpPr>
        <p:spPr>
          <a:xfrm>
            <a:off x="3264886" y="774247"/>
            <a:ext cx="421419" cy="1291828"/>
          </a:xfrm>
          <a:custGeom>
            <a:avLst/>
            <a:gdLst>
              <a:gd name="connsiteX0" fmla="*/ 0 w 421419"/>
              <a:gd name="connsiteY0" fmla="*/ 0 h 1463040"/>
              <a:gd name="connsiteX1" fmla="*/ 7951 w 421419"/>
              <a:gd name="connsiteY1" fmla="*/ 1137036 h 1463040"/>
              <a:gd name="connsiteX2" fmla="*/ 413468 w 421419"/>
              <a:gd name="connsiteY2" fmla="*/ 1463040 h 1463040"/>
              <a:gd name="connsiteX3" fmla="*/ 421419 w 421419"/>
              <a:gd name="connsiteY3" fmla="*/ 381662 h 1463040"/>
              <a:gd name="connsiteX4" fmla="*/ 0 w 421419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419" h="1463040">
                <a:moveTo>
                  <a:pt x="0" y="0"/>
                </a:moveTo>
                <a:cubicBezTo>
                  <a:pt x="2650" y="379012"/>
                  <a:pt x="5301" y="758024"/>
                  <a:pt x="7951" y="1137036"/>
                </a:cubicBezTo>
                <a:lnTo>
                  <a:pt x="413468" y="1463040"/>
                </a:lnTo>
                <a:cubicBezTo>
                  <a:pt x="416118" y="1102581"/>
                  <a:pt x="418769" y="742121"/>
                  <a:pt x="421419" y="3816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Oval 297">
            <a:extLst>
              <a:ext uri="{FF2B5EF4-FFF2-40B4-BE49-F238E27FC236}">
                <a16:creationId xmlns:a16="http://schemas.microsoft.com/office/drawing/2014/main" id="{66B6D70D-B00D-3647-B7D3-ADA63BE52253}"/>
              </a:ext>
            </a:extLst>
          </p:cNvPr>
          <p:cNvSpPr/>
          <p:nvPr/>
        </p:nvSpPr>
        <p:spPr>
          <a:xfrm rot="2089602">
            <a:off x="3291576" y="1355415"/>
            <a:ext cx="346621" cy="171638"/>
          </a:xfrm>
          <a:prstGeom prst="ellipse">
            <a:avLst/>
          </a:prstGeom>
          <a:gradFill flip="none" rotWithShape="1">
            <a:gsLst>
              <a:gs pos="79000">
                <a:srgbClr val="5CDA38"/>
              </a:gs>
              <a:gs pos="57000">
                <a:srgbClr val="FFFF00"/>
              </a:gs>
              <a:gs pos="26000">
                <a:srgbClr val="FFC000"/>
              </a:gs>
              <a:gs pos="82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9" name="Straight Arrow Connector 298">
            <a:extLst>
              <a:ext uri="{FF2B5EF4-FFF2-40B4-BE49-F238E27FC236}">
                <a16:creationId xmlns:a16="http://schemas.microsoft.com/office/drawing/2014/main" id="{6CEFB518-BFDE-9D43-9C5B-BD8B003A5D11}"/>
              </a:ext>
            </a:extLst>
          </p:cNvPr>
          <p:cNvCxnSpPr/>
          <p:nvPr/>
        </p:nvCxnSpPr>
        <p:spPr>
          <a:xfrm>
            <a:off x="132411" y="1410097"/>
            <a:ext cx="1484742" cy="29723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0" name="Oval 299">
            <a:extLst>
              <a:ext uri="{FF2B5EF4-FFF2-40B4-BE49-F238E27FC236}">
                <a16:creationId xmlns:a16="http://schemas.microsoft.com/office/drawing/2014/main" id="{310A730C-C008-5A42-87B2-8BF394325281}"/>
              </a:ext>
            </a:extLst>
          </p:cNvPr>
          <p:cNvSpPr/>
          <p:nvPr/>
        </p:nvSpPr>
        <p:spPr>
          <a:xfrm>
            <a:off x="303191" y="1398912"/>
            <a:ext cx="126394" cy="1222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292786C9-E17E-2241-B854-FE2D737E8452}"/>
              </a:ext>
            </a:extLst>
          </p:cNvPr>
          <p:cNvSpPr/>
          <p:nvPr/>
        </p:nvSpPr>
        <p:spPr>
          <a:xfrm>
            <a:off x="878032" y="1521116"/>
            <a:ext cx="126394" cy="1222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C913C35F-6EB7-104A-B3AD-50FFD4AB53A3}"/>
              </a:ext>
            </a:extLst>
          </p:cNvPr>
          <p:cNvSpPr/>
          <p:nvPr/>
        </p:nvSpPr>
        <p:spPr>
          <a:xfrm>
            <a:off x="1316421" y="1594753"/>
            <a:ext cx="126394" cy="122204"/>
          </a:xfrm>
          <a:prstGeom prst="ellips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3" name="Rettangolo 48">
            <a:extLst>
              <a:ext uri="{FF2B5EF4-FFF2-40B4-BE49-F238E27FC236}">
                <a16:creationId xmlns:a16="http://schemas.microsoft.com/office/drawing/2014/main" id="{4A8EDC94-5EE3-5543-A534-8F7903A59303}"/>
              </a:ext>
            </a:extLst>
          </p:cNvPr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 sample</a:t>
            </a:r>
          </a:p>
        </p:txBody>
      </p:sp>
      <p:sp>
        <p:nvSpPr>
          <p:cNvPr id="304" name="Rettangolo 48">
            <a:extLst>
              <a:ext uri="{FF2B5EF4-FFF2-40B4-BE49-F238E27FC236}">
                <a16:creationId xmlns:a16="http://schemas.microsoft.com/office/drawing/2014/main" id="{14B104B0-25AC-024E-8D36-48A83C981C8D}"/>
              </a:ext>
            </a:extLst>
          </p:cNvPr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Fe/Si sample</a:t>
            </a:r>
          </a:p>
        </p:txBody>
      </p:sp>
      <p:sp>
        <p:nvSpPr>
          <p:cNvPr id="305" name="Rettangolo 48">
            <a:extLst>
              <a:ext uri="{FF2B5EF4-FFF2-40B4-BE49-F238E27FC236}">
                <a16:creationId xmlns:a16="http://schemas.microsoft.com/office/drawing/2014/main" id="{784DF4B7-06F9-0A4C-B5AF-0279300B7A26}"/>
              </a:ext>
            </a:extLst>
          </p:cNvPr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Si sample</a:t>
            </a:r>
          </a:p>
        </p:txBody>
      </p:sp>
      <p:sp>
        <p:nvSpPr>
          <p:cNvPr id="306" name="Rettangolo 38">
            <a:extLst>
              <a:ext uri="{FF2B5EF4-FFF2-40B4-BE49-F238E27FC236}">
                <a16:creationId xmlns:a16="http://schemas.microsoft.com/office/drawing/2014/main" id="{C8ACCD43-0EA4-A04F-8DBA-233513D68D34}"/>
              </a:ext>
            </a:extLst>
          </p:cNvPr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07" name="Rettangolo 38">
            <a:extLst>
              <a:ext uri="{FF2B5EF4-FFF2-40B4-BE49-F238E27FC236}">
                <a16:creationId xmlns:a16="http://schemas.microsoft.com/office/drawing/2014/main" id="{B7183271-5A40-4340-A3F6-E2B24D9C2D3A}"/>
              </a:ext>
            </a:extLst>
          </p:cNvPr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08" name="Rettangolo 38">
            <a:extLst>
              <a:ext uri="{FF2B5EF4-FFF2-40B4-BE49-F238E27FC236}">
                <a16:creationId xmlns:a16="http://schemas.microsoft.com/office/drawing/2014/main" id="{F2F44E14-BF70-664F-9FEB-62F66F045DE5}"/>
              </a:ext>
            </a:extLst>
          </p:cNvPr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309" name="Picture 308">
            <a:extLst>
              <a:ext uri="{FF2B5EF4-FFF2-40B4-BE49-F238E27FC236}">
                <a16:creationId xmlns:a16="http://schemas.microsoft.com/office/drawing/2014/main" id="{CB057733-B830-174F-8BCF-E45C8DDEC4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02" t="4893" r="9036"/>
          <a:stretch/>
        </p:blipFill>
        <p:spPr>
          <a:xfrm>
            <a:off x="4283310" y="1063648"/>
            <a:ext cx="3218466" cy="2177820"/>
          </a:xfrm>
          <a:prstGeom prst="rect">
            <a:avLst/>
          </a:prstGeom>
        </p:spPr>
      </p:pic>
      <p:pic>
        <p:nvPicPr>
          <p:cNvPr id="310" name="Picture 309">
            <a:extLst>
              <a:ext uri="{FF2B5EF4-FFF2-40B4-BE49-F238E27FC236}">
                <a16:creationId xmlns:a16="http://schemas.microsoft.com/office/drawing/2014/main" id="{210E7A85-12A7-D545-A11D-52A70CFEF2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4" t="5190" r="7372" b="1364"/>
          <a:stretch/>
        </p:blipFill>
        <p:spPr>
          <a:xfrm>
            <a:off x="7391761" y="805472"/>
            <a:ext cx="2882984" cy="2406023"/>
          </a:xfrm>
          <a:prstGeom prst="rect">
            <a:avLst/>
          </a:prstGeom>
        </p:spPr>
      </p:pic>
      <p:pic>
        <p:nvPicPr>
          <p:cNvPr id="311" name="Picture 310">
            <a:extLst>
              <a:ext uri="{FF2B5EF4-FFF2-40B4-BE49-F238E27FC236}">
                <a16:creationId xmlns:a16="http://schemas.microsoft.com/office/drawing/2014/main" id="{26DB19A4-93C2-F04D-BC84-FAB4B4F667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99" t="16551" r="45444" b="41275"/>
          <a:stretch/>
        </p:blipFill>
        <p:spPr>
          <a:xfrm>
            <a:off x="9258497" y="1788499"/>
            <a:ext cx="1428588" cy="1435921"/>
          </a:xfrm>
          <a:prstGeom prst="ellipse">
            <a:avLst/>
          </a:prstGeom>
          <a:ln w="25400">
            <a:solidFill>
              <a:srgbClr val="FF0000"/>
            </a:solidFill>
          </a:ln>
        </p:spPr>
      </p:pic>
      <p:sp>
        <p:nvSpPr>
          <p:cNvPr id="312" name="Rettangolo 47">
            <a:extLst>
              <a:ext uri="{FF2B5EF4-FFF2-40B4-BE49-F238E27FC236}">
                <a16:creationId xmlns:a16="http://schemas.microsoft.com/office/drawing/2014/main" id="{7895F45E-2490-0F41-B367-C1AAB49F38E2}"/>
              </a:ext>
            </a:extLst>
          </p:cNvPr>
          <p:cNvSpPr/>
          <p:nvPr/>
        </p:nvSpPr>
        <p:spPr>
          <a:xfrm>
            <a:off x="9970352" y="2518313"/>
            <a:ext cx="19303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0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0.5mm </a:t>
            </a:r>
            <a:r>
              <a:rPr lang="it-IT" sz="1000" dirty="0" err="1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resolution</a:t>
            </a:r>
            <a:r>
              <a:rPr lang="it-IT" sz="10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MB detector</a:t>
            </a:r>
          </a:p>
        </p:txBody>
      </p:sp>
      <p:sp>
        <p:nvSpPr>
          <p:cNvPr id="313" name="Rettangolo 47">
            <a:extLst>
              <a:ext uri="{FF2B5EF4-FFF2-40B4-BE49-F238E27FC236}">
                <a16:creationId xmlns:a16="http://schemas.microsoft.com/office/drawing/2014/main" id="{0E743765-E635-3A47-9330-F755D3DB2D13}"/>
              </a:ext>
            </a:extLst>
          </p:cNvPr>
          <p:cNvSpPr/>
          <p:nvPr/>
        </p:nvSpPr>
        <p:spPr>
          <a:xfrm>
            <a:off x="9895431" y="2128170"/>
            <a:ext cx="15953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000" dirty="0">
                <a:solidFill>
                  <a:srgbClr val="0F3BCD"/>
                </a:solidFill>
                <a:latin typeface="Avenir Book" charset="0"/>
                <a:ea typeface="Avenir Book" charset="0"/>
                <a:cs typeface="Avenir Book" charset="0"/>
              </a:rPr>
              <a:t>2mm </a:t>
            </a:r>
            <a:r>
              <a:rPr lang="it-IT" sz="1000" dirty="0" err="1">
                <a:solidFill>
                  <a:srgbClr val="0F3BCD"/>
                </a:solidFill>
                <a:latin typeface="Avenir Book" charset="0"/>
                <a:ea typeface="Avenir Book" charset="0"/>
                <a:cs typeface="Avenir Book" charset="0"/>
              </a:rPr>
              <a:t>resolution</a:t>
            </a:r>
            <a:r>
              <a:rPr lang="it-IT" sz="1000" dirty="0">
                <a:solidFill>
                  <a:srgbClr val="0F3BCD"/>
                </a:solidFill>
                <a:latin typeface="Avenir Book" charset="0"/>
                <a:ea typeface="Avenir Book" charset="0"/>
                <a:cs typeface="Avenir Book" charset="0"/>
              </a:rPr>
              <a:t> detector</a:t>
            </a:r>
          </a:p>
        </p:txBody>
      </p:sp>
      <p:sp>
        <p:nvSpPr>
          <p:cNvPr id="314" name="Rettangolo 47">
            <a:extLst>
              <a:ext uri="{FF2B5EF4-FFF2-40B4-BE49-F238E27FC236}">
                <a16:creationId xmlns:a16="http://schemas.microsoft.com/office/drawing/2014/main" id="{B1615882-A39A-6F4E-94C3-E23BBF4BB4CD}"/>
              </a:ext>
            </a:extLst>
          </p:cNvPr>
          <p:cNvSpPr/>
          <p:nvPr/>
        </p:nvSpPr>
        <p:spPr>
          <a:xfrm>
            <a:off x="9731572" y="1916889"/>
            <a:ext cx="16722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000" dirty="0" err="1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000" dirty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 0D detector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89EBC3-79BD-AA43-AF70-6103F14B1F8D}"/>
              </a:ext>
            </a:extLst>
          </p:cNvPr>
          <p:cNvSpPr/>
          <p:nvPr/>
        </p:nvSpPr>
        <p:spPr>
          <a:xfrm>
            <a:off x="4392936" y="536252"/>
            <a:ext cx="68071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>
                <a:latin typeface="Avenir Book" charset="0"/>
                <a:ea typeface="Avenir Book" charset="0"/>
                <a:cs typeface="Avenir Book" charset="0"/>
              </a:rPr>
              <a:t>Ir sample: </a:t>
            </a:r>
            <a:r>
              <a:rPr lang="en-GB" sz="1400">
                <a:latin typeface="Avenir Book"/>
              </a:rPr>
              <a:t>Dependance of the q-resolution on detector spatial resolution</a:t>
            </a: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F6B0C718-108D-EF40-963B-25D57B66554A}"/>
              </a:ext>
            </a:extLst>
          </p:cNvPr>
          <p:cNvSpPr/>
          <p:nvPr/>
        </p:nvSpPr>
        <p:spPr>
          <a:xfrm>
            <a:off x="128549" y="3444874"/>
            <a:ext cx="3637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venir Book" charset="0"/>
                <a:ea typeface="Avenir Book" charset="0"/>
                <a:cs typeface="Avenir Book" charset="0"/>
              </a:rPr>
              <a:t>Si sample: </a:t>
            </a:r>
            <a:r>
              <a:rPr lang="en-GB" sz="1400" dirty="0">
                <a:latin typeface="Avenir Book"/>
              </a:rPr>
              <a:t>Collimated vs divergent mode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2E3F0F-938E-0F4B-AB44-9AA638D6089B}"/>
              </a:ext>
            </a:extLst>
          </p:cNvPr>
          <p:cNvGrpSpPr/>
          <p:nvPr/>
        </p:nvGrpSpPr>
        <p:grpSpPr>
          <a:xfrm>
            <a:off x="259425" y="5297078"/>
            <a:ext cx="2366779" cy="783059"/>
            <a:chOff x="436060" y="4389489"/>
            <a:chExt cx="3941695" cy="1488056"/>
          </a:xfrm>
        </p:grpSpPr>
        <p:sp>
          <p:nvSpPr>
            <p:cNvPr id="851" name="Rettangolo 37">
              <a:extLst>
                <a:ext uri="{FF2B5EF4-FFF2-40B4-BE49-F238E27FC236}">
                  <a16:creationId xmlns:a16="http://schemas.microsoft.com/office/drawing/2014/main" id="{C8C77B76-91C1-A341-BCC6-8FCE50756FEE}"/>
                </a:ext>
              </a:extLst>
            </p:cNvPr>
            <p:cNvSpPr/>
            <p:nvPr/>
          </p:nvSpPr>
          <p:spPr>
            <a:xfrm>
              <a:off x="1563386" y="5130033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852" name="Rettangolo 37">
              <a:extLst>
                <a:ext uri="{FF2B5EF4-FFF2-40B4-BE49-F238E27FC236}">
                  <a16:creationId xmlns:a16="http://schemas.microsoft.com/office/drawing/2014/main" id="{1044734E-CE87-0E46-90F3-29F48DE03C93}"/>
                </a:ext>
              </a:extLst>
            </p:cNvPr>
            <p:cNvSpPr/>
            <p:nvPr/>
          </p:nvSpPr>
          <p:spPr>
            <a:xfrm>
              <a:off x="577147" y="5264480"/>
              <a:ext cx="48385" cy="383797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853" name="Rettangolo 14">
              <a:extLst>
                <a:ext uri="{FF2B5EF4-FFF2-40B4-BE49-F238E27FC236}">
                  <a16:creationId xmlns:a16="http://schemas.microsoft.com/office/drawing/2014/main" id="{7F943A60-120D-6940-97B0-4D6A7BBF2CC8}"/>
                </a:ext>
              </a:extLst>
            </p:cNvPr>
            <p:cNvSpPr/>
            <p:nvPr/>
          </p:nvSpPr>
          <p:spPr>
            <a:xfrm>
              <a:off x="1480503" y="5580980"/>
              <a:ext cx="895412" cy="250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cxnSp>
          <p:nvCxnSpPr>
            <p:cNvPr id="854" name="Connettore 2 30">
              <a:extLst>
                <a:ext uri="{FF2B5EF4-FFF2-40B4-BE49-F238E27FC236}">
                  <a16:creationId xmlns:a16="http://schemas.microsoft.com/office/drawing/2014/main" id="{0CB744A0-1E9C-D443-B494-50897A6C145B}"/>
                </a:ext>
              </a:extLst>
            </p:cNvPr>
            <p:cNvCxnSpPr/>
            <p:nvPr/>
          </p:nvCxnSpPr>
          <p:spPr>
            <a:xfrm>
              <a:off x="436060" y="4916452"/>
              <a:ext cx="1406134" cy="496511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6" name="Rettangolo 37">
              <a:extLst>
                <a:ext uri="{FF2B5EF4-FFF2-40B4-BE49-F238E27FC236}">
                  <a16:creationId xmlns:a16="http://schemas.microsoft.com/office/drawing/2014/main" id="{1E5A5EB4-EE90-A441-AD54-F38062E7D7F4}"/>
                </a:ext>
              </a:extLst>
            </p:cNvPr>
            <p:cNvSpPr/>
            <p:nvPr/>
          </p:nvSpPr>
          <p:spPr>
            <a:xfrm>
              <a:off x="2338827" y="5425050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857" name="Rettangolo 34">
              <a:extLst>
                <a:ext uri="{FF2B5EF4-FFF2-40B4-BE49-F238E27FC236}">
                  <a16:creationId xmlns:a16="http://schemas.microsoft.com/office/drawing/2014/main" id="{D07FD7E1-A422-D045-88B8-E0BC729EAF2A}"/>
                </a:ext>
              </a:extLst>
            </p:cNvPr>
            <p:cNvSpPr/>
            <p:nvPr/>
          </p:nvSpPr>
          <p:spPr>
            <a:xfrm>
              <a:off x="625134" y="5831534"/>
              <a:ext cx="3752621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cxnSp>
          <p:nvCxnSpPr>
            <p:cNvPr id="858" name="Connettore 2 30">
              <a:extLst>
                <a:ext uri="{FF2B5EF4-FFF2-40B4-BE49-F238E27FC236}">
                  <a16:creationId xmlns:a16="http://schemas.microsoft.com/office/drawing/2014/main" id="{173672DC-8327-7F40-A276-31DBB9F774C9}"/>
                </a:ext>
              </a:extLst>
            </p:cNvPr>
            <p:cNvCxnSpPr/>
            <p:nvPr/>
          </p:nvCxnSpPr>
          <p:spPr>
            <a:xfrm flipV="1">
              <a:off x="1961690" y="4978593"/>
              <a:ext cx="1476000" cy="43200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9" name="Rettangolo 38">
              <a:extLst>
                <a:ext uri="{FF2B5EF4-FFF2-40B4-BE49-F238E27FC236}">
                  <a16:creationId xmlns:a16="http://schemas.microsoft.com/office/drawing/2014/main" id="{AFC8B647-0DEC-D44F-A12B-4BE0960AA6D6}"/>
                </a:ext>
              </a:extLst>
            </p:cNvPr>
            <p:cNvSpPr/>
            <p:nvPr/>
          </p:nvSpPr>
          <p:spPr>
            <a:xfrm flipV="1">
              <a:off x="1669973" y="5440688"/>
              <a:ext cx="529502" cy="14558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864" name="Rettangolo 47">
              <a:extLst>
                <a:ext uri="{FF2B5EF4-FFF2-40B4-BE49-F238E27FC236}">
                  <a16:creationId xmlns:a16="http://schemas.microsoft.com/office/drawing/2014/main" id="{2315CE05-CC9E-B54D-BECF-C8191510D9AC}"/>
                </a:ext>
              </a:extLst>
            </p:cNvPr>
            <p:cNvSpPr/>
            <p:nvPr/>
          </p:nvSpPr>
          <p:spPr>
            <a:xfrm>
              <a:off x="1036552" y="4389489"/>
              <a:ext cx="1666746" cy="52484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it-IT" sz="1200" dirty="0">
                  <a:solidFill>
                    <a:srgbClr val="00B0F0"/>
                  </a:solidFill>
                  <a:latin typeface="Avenir Book" charset="0"/>
                  <a:ea typeface="Avenir Book" charset="0"/>
                  <a:cs typeface="Avenir Book" charset="0"/>
                </a:rPr>
                <a:t>DIVERGENT</a:t>
              </a:r>
            </a:p>
          </p:txBody>
        </p:sp>
        <p:cxnSp>
          <p:nvCxnSpPr>
            <p:cNvPr id="865" name="Connettore 2 30">
              <a:extLst>
                <a:ext uri="{FF2B5EF4-FFF2-40B4-BE49-F238E27FC236}">
                  <a16:creationId xmlns:a16="http://schemas.microsoft.com/office/drawing/2014/main" id="{02C67F21-A403-534D-AD6B-0B507BC979FE}"/>
                </a:ext>
              </a:extLst>
            </p:cNvPr>
            <p:cNvCxnSpPr/>
            <p:nvPr/>
          </p:nvCxnSpPr>
          <p:spPr>
            <a:xfrm>
              <a:off x="467851" y="5209825"/>
              <a:ext cx="1347574" cy="217897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6" name="Rettangolo 37">
              <a:extLst>
                <a:ext uri="{FF2B5EF4-FFF2-40B4-BE49-F238E27FC236}">
                  <a16:creationId xmlns:a16="http://schemas.microsoft.com/office/drawing/2014/main" id="{E1639F4E-391D-5B4E-9EF2-6AB807635ABB}"/>
                </a:ext>
              </a:extLst>
            </p:cNvPr>
            <p:cNvSpPr/>
            <p:nvPr/>
          </p:nvSpPr>
          <p:spPr>
            <a:xfrm>
              <a:off x="578684" y="4514885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cxnSp>
          <p:nvCxnSpPr>
            <p:cNvPr id="867" name="Connettore 2 30">
              <a:extLst>
                <a:ext uri="{FF2B5EF4-FFF2-40B4-BE49-F238E27FC236}">
                  <a16:creationId xmlns:a16="http://schemas.microsoft.com/office/drawing/2014/main" id="{B8AD5854-9102-2B45-B8C0-EA0AC1870067}"/>
                </a:ext>
              </a:extLst>
            </p:cNvPr>
            <p:cNvCxnSpPr/>
            <p:nvPr/>
          </p:nvCxnSpPr>
          <p:spPr>
            <a:xfrm flipV="1">
              <a:off x="1935621" y="5241029"/>
              <a:ext cx="1511015" cy="18992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8" name="Rettangolo 37">
              <a:extLst>
                <a:ext uri="{FF2B5EF4-FFF2-40B4-BE49-F238E27FC236}">
                  <a16:creationId xmlns:a16="http://schemas.microsoft.com/office/drawing/2014/main" id="{428A7341-549D-D640-AAB5-8C7B0693E857}"/>
                </a:ext>
              </a:extLst>
            </p:cNvPr>
            <p:cNvSpPr/>
            <p:nvPr/>
          </p:nvSpPr>
          <p:spPr>
            <a:xfrm>
              <a:off x="2349278" y="4784294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869" name="Rettangolo 15">
              <a:extLst>
                <a:ext uri="{FF2B5EF4-FFF2-40B4-BE49-F238E27FC236}">
                  <a16:creationId xmlns:a16="http://schemas.microsoft.com/office/drawing/2014/main" id="{FF8BB540-0E94-F546-80FA-B47156963BCA}"/>
                </a:ext>
              </a:extLst>
            </p:cNvPr>
            <p:cNvSpPr/>
            <p:nvPr/>
          </p:nvSpPr>
          <p:spPr>
            <a:xfrm>
              <a:off x="3476077" y="4569933"/>
              <a:ext cx="842839" cy="105699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grpSp>
          <p:nvGrpSpPr>
            <p:cNvPr id="870" name="Group 113">
              <a:extLst>
                <a:ext uri="{FF2B5EF4-FFF2-40B4-BE49-F238E27FC236}">
                  <a16:creationId xmlns:a16="http://schemas.microsoft.com/office/drawing/2014/main" id="{0E4397FA-E1C2-4646-90AC-5FBEE52CFFAF}"/>
                </a:ext>
              </a:extLst>
            </p:cNvPr>
            <p:cNvGrpSpPr/>
            <p:nvPr/>
          </p:nvGrpSpPr>
          <p:grpSpPr>
            <a:xfrm rot="20392131">
              <a:off x="3543385" y="4703360"/>
              <a:ext cx="674631" cy="93053"/>
              <a:chOff x="2850515" y="2977176"/>
              <a:chExt cx="2730765" cy="451824"/>
            </a:xfrm>
          </p:grpSpPr>
          <p:sp>
            <p:nvSpPr>
              <p:cNvPr id="871" name="Rectangle 114">
                <a:extLst>
                  <a:ext uri="{FF2B5EF4-FFF2-40B4-BE49-F238E27FC236}">
                    <a16:creationId xmlns:a16="http://schemas.microsoft.com/office/drawing/2014/main" id="{B8973EDD-FF7B-A842-9418-3ADD5AFB85EE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2" name="Rectangle 118">
                <a:extLst>
                  <a:ext uri="{FF2B5EF4-FFF2-40B4-BE49-F238E27FC236}">
                    <a16:creationId xmlns:a16="http://schemas.microsoft.com/office/drawing/2014/main" id="{340B60A6-CA1C-8A4E-B9C1-52E37DB00860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3" name="Oval 124">
                <a:extLst>
                  <a:ext uri="{FF2B5EF4-FFF2-40B4-BE49-F238E27FC236}">
                    <a16:creationId xmlns:a16="http://schemas.microsoft.com/office/drawing/2014/main" id="{2BC3EF84-ADF5-C24D-8131-5D5C16E9B0B4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4" name="Oval 125">
                <a:extLst>
                  <a:ext uri="{FF2B5EF4-FFF2-40B4-BE49-F238E27FC236}">
                    <a16:creationId xmlns:a16="http://schemas.microsoft.com/office/drawing/2014/main" id="{3A7C2AEC-1F5B-434E-B928-415CA36C593F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5" name="Oval 126">
                <a:extLst>
                  <a:ext uri="{FF2B5EF4-FFF2-40B4-BE49-F238E27FC236}">
                    <a16:creationId xmlns:a16="http://schemas.microsoft.com/office/drawing/2014/main" id="{4B74FF6A-EE33-E14C-AAC2-2A1A127ED0C3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6" name="Right Triangle 127">
                <a:extLst>
                  <a:ext uri="{FF2B5EF4-FFF2-40B4-BE49-F238E27FC236}">
                    <a16:creationId xmlns:a16="http://schemas.microsoft.com/office/drawing/2014/main" id="{86A2D31F-C231-C548-B6A6-6686FC593FFF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7" name="Freeform 128">
                <a:extLst>
                  <a:ext uri="{FF2B5EF4-FFF2-40B4-BE49-F238E27FC236}">
                    <a16:creationId xmlns:a16="http://schemas.microsoft.com/office/drawing/2014/main" id="{C38CBE76-EBE4-2D4F-845F-33F5C98ED279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8" name="Oval 129">
                <a:extLst>
                  <a:ext uri="{FF2B5EF4-FFF2-40B4-BE49-F238E27FC236}">
                    <a16:creationId xmlns:a16="http://schemas.microsoft.com/office/drawing/2014/main" id="{5B5706D0-E2D1-9747-BF8E-7E4ED80C4E29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9" name="Oval 137">
                <a:extLst>
                  <a:ext uri="{FF2B5EF4-FFF2-40B4-BE49-F238E27FC236}">
                    <a16:creationId xmlns:a16="http://schemas.microsoft.com/office/drawing/2014/main" id="{5C82D82D-E75E-0F4D-B793-AE29DF79B660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0" name="Oval 139">
                <a:extLst>
                  <a:ext uri="{FF2B5EF4-FFF2-40B4-BE49-F238E27FC236}">
                    <a16:creationId xmlns:a16="http://schemas.microsoft.com/office/drawing/2014/main" id="{C1F31FE9-C0C5-5D41-9028-699263F48324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1" name="Oval 140">
                <a:extLst>
                  <a:ext uri="{FF2B5EF4-FFF2-40B4-BE49-F238E27FC236}">
                    <a16:creationId xmlns:a16="http://schemas.microsoft.com/office/drawing/2014/main" id="{8552B62C-BFF3-B24A-9591-9F9845598BB2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2" name="Oval 141">
                <a:extLst>
                  <a:ext uri="{FF2B5EF4-FFF2-40B4-BE49-F238E27FC236}">
                    <a16:creationId xmlns:a16="http://schemas.microsoft.com/office/drawing/2014/main" id="{BEE71384-B239-F14D-A177-FE6BE28339F4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3" name="Oval 142">
                <a:extLst>
                  <a:ext uri="{FF2B5EF4-FFF2-40B4-BE49-F238E27FC236}">
                    <a16:creationId xmlns:a16="http://schemas.microsoft.com/office/drawing/2014/main" id="{B4B2699C-B68A-7E48-8A23-E71E7E0E658B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4" name="Oval 143">
                <a:extLst>
                  <a:ext uri="{FF2B5EF4-FFF2-40B4-BE49-F238E27FC236}">
                    <a16:creationId xmlns:a16="http://schemas.microsoft.com/office/drawing/2014/main" id="{8C2DA3C8-E84B-274F-A38E-B37A70BF9416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5" name="Oval 144">
                <a:extLst>
                  <a:ext uri="{FF2B5EF4-FFF2-40B4-BE49-F238E27FC236}">
                    <a16:creationId xmlns:a16="http://schemas.microsoft.com/office/drawing/2014/main" id="{3B8801E1-721D-8F42-9A72-C4E09D523841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6" name="Oval 146">
                <a:extLst>
                  <a:ext uri="{FF2B5EF4-FFF2-40B4-BE49-F238E27FC236}">
                    <a16:creationId xmlns:a16="http://schemas.microsoft.com/office/drawing/2014/main" id="{73CDDC20-A364-954A-B281-13EF69210A77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7" name="Oval 147">
                <a:extLst>
                  <a:ext uri="{FF2B5EF4-FFF2-40B4-BE49-F238E27FC236}">
                    <a16:creationId xmlns:a16="http://schemas.microsoft.com/office/drawing/2014/main" id="{7BAED657-0BEF-F44D-B05E-4C81CFD0F5E4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8" name="Oval 148">
                <a:extLst>
                  <a:ext uri="{FF2B5EF4-FFF2-40B4-BE49-F238E27FC236}">
                    <a16:creationId xmlns:a16="http://schemas.microsoft.com/office/drawing/2014/main" id="{8194304B-27B5-6F44-BC10-1287C616C2BD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9" name="Oval 149">
                <a:extLst>
                  <a:ext uri="{FF2B5EF4-FFF2-40B4-BE49-F238E27FC236}">
                    <a16:creationId xmlns:a16="http://schemas.microsoft.com/office/drawing/2014/main" id="{87517AB9-D2CC-9445-B6D0-BAA4C26F7B79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0" name="Oval 150">
                <a:extLst>
                  <a:ext uri="{FF2B5EF4-FFF2-40B4-BE49-F238E27FC236}">
                    <a16:creationId xmlns:a16="http://schemas.microsoft.com/office/drawing/2014/main" id="{2F7FD6AA-573D-D44F-AAD8-3DF056CF70D8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1" name="Oval 151">
                <a:extLst>
                  <a:ext uri="{FF2B5EF4-FFF2-40B4-BE49-F238E27FC236}">
                    <a16:creationId xmlns:a16="http://schemas.microsoft.com/office/drawing/2014/main" id="{209A86FE-BEF9-8D4D-8DD2-748FAF06F24F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2" name="Oval 152">
                <a:extLst>
                  <a:ext uri="{FF2B5EF4-FFF2-40B4-BE49-F238E27FC236}">
                    <a16:creationId xmlns:a16="http://schemas.microsoft.com/office/drawing/2014/main" id="{AAA89C34-789E-6B48-BDDB-E9BE5672ACCF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3" name="Oval 153">
                <a:extLst>
                  <a:ext uri="{FF2B5EF4-FFF2-40B4-BE49-F238E27FC236}">
                    <a16:creationId xmlns:a16="http://schemas.microsoft.com/office/drawing/2014/main" id="{AF52AC18-A60E-7942-BF82-7C65316D0270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4" name="Oval 154">
                <a:extLst>
                  <a:ext uri="{FF2B5EF4-FFF2-40B4-BE49-F238E27FC236}">
                    <a16:creationId xmlns:a16="http://schemas.microsoft.com/office/drawing/2014/main" id="{1C9A6879-9797-9444-80E8-A2672682921F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5" name="Oval 155">
                <a:extLst>
                  <a:ext uri="{FF2B5EF4-FFF2-40B4-BE49-F238E27FC236}">
                    <a16:creationId xmlns:a16="http://schemas.microsoft.com/office/drawing/2014/main" id="{08EE9E7B-AD24-7340-A6AF-41D6751CC245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6" name="Oval 156">
                <a:extLst>
                  <a:ext uri="{FF2B5EF4-FFF2-40B4-BE49-F238E27FC236}">
                    <a16:creationId xmlns:a16="http://schemas.microsoft.com/office/drawing/2014/main" id="{62ECBF8A-6F47-0A43-8CD2-500B1F59162F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7" name="Oval 157">
                <a:extLst>
                  <a:ext uri="{FF2B5EF4-FFF2-40B4-BE49-F238E27FC236}">
                    <a16:creationId xmlns:a16="http://schemas.microsoft.com/office/drawing/2014/main" id="{7E54148D-F4F2-1643-BB36-D7977BE4AB2D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8" name="Oval 158">
                <a:extLst>
                  <a:ext uri="{FF2B5EF4-FFF2-40B4-BE49-F238E27FC236}">
                    <a16:creationId xmlns:a16="http://schemas.microsoft.com/office/drawing/2014/main" id="{31E56685-7F53-3E4D-9A64-A01EBD728B0B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9" name="Oval 159">
                <a:extLst>
                  <a:ext uri="{FF2B5EF4-FFF2-40B4-BE49-F238E27FC236}">
                    <a16:creationId xmlns:a16="http://schemas.microsoft.com/office/drawing/2014/main" id="{57E3F893-6E83-2A47-B763-DD6BD6D0B962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0" name="Oval 160">
                <a:extLst>
                  <a:ext uri="{FF2B5EF4-FFF2-40B4-BE49-F238E27FC236}">
                    <a16:creationId xmlns:a16="http://schemas.microsoft.com/office/drawing/2014/main" id="{CC3E2045-5130-6A4E-B06B-39EF1CA309F5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1" name="Oval 161">
                <a:extLst>
                  <a:ext uri="{FF2B5EF4-FFF2-40B4-BE49-F238E27FC236}">
                    <a16:creationId xmlns:a16="http://schemas.microsoft.com/office/drawing/2014/main" id="{B9A01DF2-460F-6445-A33F-02D5266C038B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2" name="Oval 162">
                <a:extLst>
                  <a:ext uri="{FF2B5EF4-FFF2-40B4-BE49-F238E27FC236}">
                    <a16:creationId xmlns:a16="http://schemas.microsoft.com/office/drawing/2014/main" id="{2723DDEA-B1AC-4840-ACD4-F458BFE1F91F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3" name="Oval 163">
                <a:extLst>
                  <a:ext uri="{FF2B5EF4-FFF2-40B4-BE49-F238E27FC236}">
                    <a16:creationId xmlns:a16="http://schemas.microsoft.com/office/drawing/2014/main" id="{95BB856A-BA31-6546-9698-C3E3E46878DA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4" name="Oval 164">
                <a:extLst>
                  <a:ext uri="{FF2B5EF4-FFF2-40B4-BE49-F238E27FC236}">
                    <a16:creationId xmlns:a16="http://schemas.microsoft.com/office/drawing/2014/main" id="{B3FA391D-65F9-5344-9C41-DAD49F590C35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5" name="Oval 165">
                <a:extLst>
                  <a:ext uri="{FF2B5EF4-FFF2-40B4-BE49-F238E27FC236}">
                    <a16:creationId xmlns:a16="http://schemas.microsoft.com/office/drawing/2014/main" id="{EC5546B4-DD7D-6B47-B829-F36DE7680163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6" name="Oval 166">
                <a:extLst>
                  <a:ext uri="{FF2B5EF4-FFF2-40B4-BE49-F238E27FC236}">
                    <a16:creationId xmlns:a16="http://schemas.microsoft.com/office/drawing/2014/main" id="{0EC4A3FD-4272-5D44-8F57-CBF51BD3251F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7" name="Oval 167">
                <a:extLst>
                  <a:ext uri="{FF2B5EF4-FFF2-40B4-BE49-F238E27FC236}">
                    <a16:creationId xmlns:a16="http://schemas.microsoft.com/office/drawing/2014/main" id="{EB3AC991-C5C5-AC43-8495-D1971F6506D4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8" name="Oval 168">
                <a:extLst>
                  <a:ext uri="{FF2B5EF4-FFF2-40B4-BE49-F238E27FC236}">
                    <a16:creationId xmlns:a16="http://schemas.microsoft.com/office/drawing/2014/main" id="{FCAAE73A-1E2C-6640-BBB8-E6DD9A6AB485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9" name="Oval 169">
                <a:extLst>
                  <a:ext uri="{FF2B5EF4-FFF2-40B4-BE49-F238E27FC236}">
                    <a16:creationId xmlns:a16="http://schemas.microsoft.com/office/drawing/2014/main" id="{727E430E-9D5A-6B44-916D-A751B92CA07B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0" name="Oval 170">
                <a:extLst>
                  <a:ext uri="{FF2B5EF4-FFF2-40B4-BE49-F238E27FC236}">
                    <a16:creationId xmlns:a16="http://schemas.microsoft.com/office/drawing/2014/main" id="{9D7CFCD3-C1DF-7748-B923-51D234233440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11" name="Group 171">
              <a:extLst>
                <a:ext uri="{FF2B5EF4-FFF2-40B4-BE49-F238E27FC236}">
                  <a16:creationId xmlns:a16="http://schemas.microsoft.com/office/drawing/2014/main" id="{FEE4B3AB-A4FD-9440-A711-62D975D69372}"/>
                </a:ext>
              </a:extLst>
            </p:cNvPr>
            <p:cNvGrpSpPr/>
            <p:nvPr/>
          </p:nvGrpSpPr>
          <p:grpSpPr>
            <a:xfrm rot="20392131">
              <a:off x="3550519" y="4852237"/>
              <a:ext cx="674631" cy="93053"/>
              <a:chOff x="2850515" y="2977176"/>
              <a:chExt cx="2730765" cy="451824"/>
            </a:xfrm>
          </p:grpSpPr>
          <p:sp>
            <p:nvSpPr>
              <p:cNvPr id="912" name="Rectangle 172">
                <a:extLst>
                  <a:ext uri="{FF2B5EF4-FFF2-40B4-BE49-F238E27FC236}">
                    <a16:creationId xmlns:a16="http://schemas.microsoft.com/office/drawing/2014/main" id="{4AE3C778-068E-D44A-829D-EF3D532A8ACA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3" name="Rectangle 173">
                <a:extLst>
                  <a:ext uri="{FF2B5EF4-FFF2-40B4-BE49-F238E27FC236}">
                    <a16:creationId xmlns:a16="http://schemas.microsoft.com/office/drawing/2014/main" id="{2B9FECF3-9171-434D-BF6D-AC7B85AF95AE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4" name="Oval 174">
                <a:extLst>
                  <a:ext uri="{FF2B5EF4-FFF2-40B4-BE49-F238E27FC236}">
                    <a16:creationId xmlns:a16="http://schemas.microsoft.com/office/drawing/2014/main" id="{357990C7-CE54-5645-AFAB-FB821CB742D4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5" name="Oval 175">
                <a:extLst>
                  <a:ext uri="{FF2B5EF4-FFF2-40B4-BE49-F238E27FC236}">
                    <a16:creationId xmlns:a16="http://schemas.microsoft.com/office/drawing/2014/main" id="{77C851D7-0EC9-9D4F-9694-2F4D205E3031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6" name="Oval 176">
                <a:extLst>
                  <a:ext uri="{FF2B5EF4-FFF2-40B4-BE49-F238E27FC236}">
                    <a16:creationId xmlns:a16="http://schemas.microsoft.com/office/drawing/2014/main" id="{3A65A10E-058C-B845-BC14-3AD6FD13D797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7" name="Right Triangle 177">
                <a:extLst>
                  <a:ext uri="{FF2B5EF4-FFF2-40B4-BE49-F238E27FC236}">
                    <a16:creationId xmlns:a16="http://schemas.microsoft.com/office/drawing/2014/main" id="{89387BFB-086A-E44F-B95B-588410616F64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8" name="Freeform 178">
                <a:extLst>
                  <a:ext uri="{FF2B5EF4-FFF2-40B4-BE49-F238E27FC236}">
                    <a16:creationId xmlns:a16="http://schemas.microsoft.com/office/drawing/2014/main" id="{55777125-9C48-F743-A7BD-AC595BC32CA3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9" name="Oval 179">
                <a:extLst>
                  <a:ext uri="{FF2B5EF4-FFF2-40B4-BE49-F238E27FC236}">
                    <a16:creationId xmlns:a16="http://schemas.microsoft.com/office/drawing/2014/main" id="{2DCBA308-7DB2-F041-8563-AF65F50470F3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0" name="Oval 180">
                <a:extLst>
                  <a:ext uri="{FF2B5EF4-FFF2-40B4-BE49-F238E27FC236}">
                    <a16:creationId xmlns:a16="http://schemas.microsoft.com/office/drawing/2014/main" id="{EDA05ADB-8E0A-174B-838A-73EAE5606CE5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1" name="Oval 181">
                <a:extLst>
                  <a:ext uri="{FF2B5EF4-FFF2-40B4-BE49-F238E27FC236}">
                    <a16:creationId xmlns:a16="http://schemas.microsoft.com/office/drawing/2014/main" id="{E923B8FA-A62D-2B43-9CEA-E8F01C93C4DE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2" name="Oval 182">
                <a:extLst>
                  <a:ext uri="{FF2B5EF4-FFF2-40B4-BE49-F238E27FC236}">
                    <a16:creationId xmlns:a16="http://schemas.microsoft.com/office/drawing/2014/main" id="{CD69EB89-4B2A-9942-866B-0154929A254A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3" name="Oval 183">
                <a:extLst>
                  <a:ext uri="{FF2B5EF4-FFF2-40B4-BE49-F238E27FC236}">
                    <a16:creationId xmlns:a16="http://schemas.microsoft.com/office/drawing/2014/main" id="{1C7C414E-3CEA-3E4E-9F2B-BD6D7F4866E9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4" name="Oval 184">
                <a:extLst>
                  <a:ext uri="{FF2B5EF4-FFF2-40B4-BE49-F238E27FC236}">
                    <a16:creationId xmlns:a16="http://schemas.microsoft.com/office/drawing/2014/main" id="{A714FB23-27CF-0B4E-9E6C-A37EB85F4B1D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5" name="Oval 185">
                <a:extLst>
                  <a:ext uri="{FF2B5EF4-FFF2-40B4-BE49-F238E27FC236}">
                    <a16:creationId xmlns:a16="http://schemas.microsoft.com/office/drawing/2014/main" id="{9B9900D7-FBA1-0148-9E30-7EEB3148FBFF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6" name="Oval 186">
                <a:extLst>
                  <a:ext uri="{FF2B5EF4-FFF2-40B4-BE49-F238E27FC236}">
                    <a16:creationId xmlns:a16="http://schemas.microsoft.com/office/drawing/2014/main" id="{990A4EAF-1D5B-554B-8445-53AE87202E6F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7" name="Oval 187">
                <a:extLst>
                  <a:ext uri="{FF2B5EF4-FFF2-40B4-BE49-F238E27FC236}">
                    <a16:creationId xmlns:a16="http://schemas.microsoft.com/office/drawing/2014/main" id="{0BAD3A4A-2B93-4D4B-BF9A-59F30FC6F967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8" name="Oval 188">
                <a:extLst>
                  <a:ext uri="{FF2B5EF4-FFF2-40B4-BE49-F238E27FC236}">
                    <a16:creationId xmlns:a16="http://schemas.microsoft.com/office/drawing/2014/main" id="{5A853F36-5923-D042-A5E6-EA50ED8A22E9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9" name="Oval 189">
                <a:extLst>
                  <a:ext uri="{FF2B5EF4-FFF2-40B4-BE49-F238E27FC236}">
                    <a16:creationId xmlns:a16="http://schemas.microsoft.com/office/drawing/2014/main" id="{6B9F7122-A338-0442-BF93-EAF0A37AB3E3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0" name="Oval 190">
                <a:extLst>
                  <a:ext uri="{FF2B5EF4-FFF2-40B4-BE49-F238E27FC236}">
                    <a16:creationId xmlns:a16="http://schemas.microsoft.com/office/drawing/2014/main" id="{D3E63D6C-12A3-094C-998E-410BBF7BC557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1" name="Oval 191">
                <a:extLst>
                  <a:ext uri="{FF2B5EF4-FFF2-40B4-BE49-F238E27FC236}">
                    <a16:creationId xmlns:a16="http://schemas.microsoft.com/office/drawing/2014/main" id="{EDF3AA56-E196-DF41-90D5-8AD5E4CD540F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2" name="Oval 192">
                <a:extLst>
                  <a:ext uri="{FF2B5EF4-FFF2-40B4-BE49-F238E27FC236}">
                    <a16:creationId xmlns:a16="http://schemas.microsoft.com/office/drawing/2014/main" id="{C24E84F0-DDFC-D048-BACC-368AAAC4D051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3" name="Oval 193">
                <a:extLst>
                  <a:ext uri="{FF2B5EF4-FFF2-40B4-BE49-F238E27FC236}">
                    <a16:creationId xmlns:a16="http://schemas.microsoft.com/office/drawing/2014/main" id="{E48C9D98-E06C-5F47-9955-29BAC2A7A342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4" name="Oval 194">
                <a:extLst>
                  <a:ext uri="{FF2B5EF4-FFF2-40B4-BE49-F238E27FC236}">
                    <a16:creationId xmlns:a16="http://schemas.microsoft.com/office/drawing/2014/main" id="{09DCD92A-77CD-0942-B5DC-AE934D59B2D8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5" name="Oval 195">
                <a:extLst>
                  <a:ext uri="{FF2B5EF4-FFF2-40B4-BE49-F238E27FC236}">
                    <a16:creationId xmlns:a16="http://schemas.microsoft.com/office/drawing/2014/main" id="{D74B1FD4-6CA6-FC4F-B8B7-96A687FF4AAD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6" name="Oval 196">
                <a:extLst>
                  <a:ext uri="{FF2B5EF4-FFF2-40B4-BE49-F238E27FC236}">
                    <a16:creationId xmlns:a16="http://schemas.microsoft.com/office/drawing/2014/main" id="{A4643C84-EFCD-AC44-9CFD-E2C279E76BCA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7" name="Oval 197">
                <a:extLst>
                  <a:ext uri="{FF2B5EF4-FFF2-40B4-BE49-F238E27FC236}">
                    <a16:creationId xmlns:a16="http://schemas.microsoft.com/office/drawing/2014/main" id="{FB0180D4-117F-6241-8254-91627F3B2712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8" name="Oval 198">
                <a:extLst>
                  <a:ext uri="{FF2B5EF4-FFF2-40B4-BE49-F238E27FC236}">
                    <a16:creationId xmlns:a16="http://schemas.microsoft.com/office/drawing/2014/main" id="{15963D2B-330E-0645-A38B-2C8EF5DC774C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9" name="Oval 199">
                <a:extLst>
                  <a:ext uri="{FF2B5EF4-FFF2-40B4-BE49-F238E27FC236}">
                    <a16:creationId xmlns:a16="http://schemas.microsoft.com/office/drawing/2014/main" id="{DFAA06CD-6B18-9247-AE97-48C328B8D20B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0" name="Oval 200">
                <a:extLst>
                  <a:ext uri="{FF2B5EF4-FFF2-40B4-BE49-F238E27FC236}">
                    <a16:creationId xmlns:a16="http://schemas.microsoft.com/office/drawing/2014/main" id="{25F00C9B-4629-B549-85A6-169B9B2A07A5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1" name="Oval 201">
                <a:extLst>
                  <a:ext uri="{FF2B5EF4-FFF2-40B4-BE49-F238E27FC236}">
                    <a16:creationId xmlns:a16="http://schemas.microsoft.com/office/drawing/2014/main" id="{8267A526-5FB1-6643-BB43-9E74014F2F49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2" name="Oval 202">
                <a:extLst>
                  <a:ext uri="{FF2B5EF4-FFF2-40B4-BE49-F238E27FC236}">
                    <a16:creationId xmlns:a16="http://schemas.microsoft.com/office/drawing/2014/main" id="{D84E7DF4-B8D1-4C45-B374-6289E15C4EAA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3" name="Oval 203">
                <a:extLst>
                  <a:ext uri="{FF2B5EF4-FFF2-40B4-BE49-F238E27FC236}">
                    <a16:creationId xmlns:a16="http://schemas.microsoft.com/office/drawing/2014/main" id="{19AC1A3A-39A0-194A-846D-6993314C0978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4" name="Oval 204">
                <a:extLst>
                  <a:ext uri="{FF2B5EF4-FFF2-40B4-BE49-F238E27FC236}">
                    <a16:creationId xmlns:a16="http://schemas.microsoft.com/office/drawing/2014/main" id="{73FA0E5E-568F-C142-A825-C11DCC549FEE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5" name="Oval 205">
                <a:extLst>
                  <a:ext uri="{FF2B5EF4-FFF2-40B4-BE49-F238E27FC236}">
                    <a16:creationId xmlns:a16="http://schemas.microsoft.com/office/drawing/2014/main" id="{F82BC9D3-BFBF-4C41-85C6-57D8A6F37F30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6" name="Oval 206">
                <a:extLst>
                  <a:ext uri="{FF2B5EF4-FFF2-40B4-BE49-F238E27FC236}">
                    <a16:creationId xmlns:a16="http://schemas.microsoft.com/office/drawing/2014/main" id="{3B8A79E0-81DF-0B4E-8489-8AD12A2591D4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7" name="Oval 207">
                <a:extLst>
                  <a:ext uri="{FF2B5EF4-FFF2-40B4-BE49-F238E27FC236}">
                    <a16:creationId xmlns:a16="http://schemas.microsoft.com/office/drawing/2014/main" id="{6812A163-A863-8542-ADA2-2E67975DB3B4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8" name="Oval 208">
                <a:extLst>
                  <a:ext uri="{FF2B5EF4-FFF2-40B4-BE49-F238E27FC236}">
                    <a16:creationId xmlns:a16="http://schemas.microsoft.com/office/drawing/2014/main" id="{72A5AFCB-985E-6741-9DBB-2903A25CFE7A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9" name="Oval 209">
                <a:extLst>
                  <a:ext uri="{FF2B5EF4-FFF2-40B4-BE49-F238E27FC236}">
                    <a16:creationId xmlns:a16="http://schemas.microsoft.com/office/drawing/2014/main" id="{68855EFF-A95B-3645-964E-7E36C12A5F4B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0" name="Oval 210">
                <a:extLst>
                  <a:ext uri="{FF2B5EF4-FFF2-40B4-BE49-F238E27FC236}">
                    <a16:creationId xmlns:a16="http://schemas.microsoft.com/office/drawing/2014/main" id="{EF4F03A9-5D71-8A4D-9C2C-F62D81EF05A5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1" name="Oval 211">
                <a:extLst>
                  <a:ext uri="{FF2B5EF4-FFF2-40B4-BE49-F238E27FC236}">
                    <a16:creationId xmlns:a16="http://schemas.microsoft.com/office/drawing/2014/main" id="{B574864D-4E29-8442-9120-EC18461F3990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2" name="Group 212">
              <a:extLst>
                <a:ext uri="{FF2B5EF4-FFF2-40B4-BE49-F238E27FC236}">
                  <a16:creationId xmlns:a16="http://schemas.microsoft.com/office/drawing/2014/main" id="{C0102BB3-0CAD-8E48-BEBD-8BB3A0F2DFB9}"/>
                </a:ext>
              </a:extLst>
            </p:cNvPr>
            <p:cNvGrpSpPr/>
            <p:nvPr/>
          </p:nvGrpSpPr>
          <p:grpSpPr>
            <a:xfrm rot="20392131">
              <a:off x="3548310" y="4995736"/>
              <a:ext cx="674631" cy="93053"/>
              <a:chOff x="2850515" y="2977176"/>
              <a:chExt cx="2730765" cy="451824"/>
            </a:xfrm>
          </p:grpSpPr>
          <p:sp>
            <p:nvSpPr>
              <p:cNvPr id="953" name="Rectangle 213">
                <a:extLst>
                  <a:ext uri="{FF2B5EF4-FFF2-40B4-BE49-F238E27FC236}">
                    <a16:creationId xmlns:a16="http://schemas.microsoft.com/office/drawing/2014/main" id="{16D44821-18DC-5942-B489-6C2CE6E8DCFE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4" name="Rectangle 214">
                <a:extLst>
                  <a:ext uri="{FF2B5EF4-FFF2-40B4-BE49-F238E27FC236}">
                    <a16:creationId xmlns:a16="http://schemas.microsoft.com/office/drawing/2014/main" id="{EA3298C1-88B0-A14E-B138-E18FC4EBA389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5" name="Oval 215">
                <a:extLst>
                  <a:ext uri="{FF2B5EF4-FFF2-40B4-BE49-F238E27FC236}">
                    <a16:creationId xmlns:a16="http://schemas.microsoft.com/office/drawing/2014/main" id="{B5552E51-80CC-C943-B5E4-3D88FF5F6D02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6" name="Oval 216">
                <a:extLst>
                  <a:ext uri="{FF2B5EF4-FFF2-40B4-BE49-F238E27FC236}">
                    <a16:creationId xmlns:a16="http://schemas.microsoft.com/office/drawing/2014/main" id="{02576924-1342-2F46-96F3-BF4B2B69747E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7" name="Oval 217">
                <a:extLst>
                  <a:ext uri="{FF2B5EF4-FFF2-40B4-BE49-F238E27FC236}">
                    <a16:creationId xmlns:a16="http://schemas.microsoft.com/office/drawing/2014/main" id="{E0EC8103-315B-D94B-91D3-19C3FE1AD169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8" name="Right Triangle 218">
                <a:extLst>
                  <a:ext uri="{FF2B5EF4-FFF2-40B4-BE49-F238E27FC236}">
                    <a16:creationId xmlns:a16="http://schemas.microsoft.com/office/drawing/2014/main" id="{C8A6B225-4346-B147-BFFB-F424F43D0B71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9" name="Freeform 219">
                <a:extLst>
                  <a:ext uri="{FF2B5EF4-FFF2-40B4-BE49-F238E27FC236}">
                    <a16:creationId xmlns:a16="http://schemas.microsoft.com/office/drawing/2014/main" id="{C4D037FE-E98D-5F49-8DEC-807171887C04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0" name="Oval 220">
                <a:extLst>
                  <a:ext uri="{FF2B5EF4-FFF2-40B4-BE49-F238E27FC236}">
                    <a16:creationId xmlns:a16="http://schemas.microsoft.com/office/drawing/2014/main" id="{149579AB-4BFA-034E-8A2D-8554E6D665C6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1" name="Oval 221">
                <a:extLst>
                  <a:ext uri="{FF2B5EF4-FFF2-40B4-BE49-F238E27FC236}">
                    <a16:creationId xmlns:a16="http://schemas.microsoft.com/office/drawing/2014/main" id="{61880365-E635-F846-A298-BD7DF3F0A258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2" name="Oval 222">
                <a:extLst>
                  <a:ext uri="{FF2B5EF4-FFF2-40B4-BE49-F238E27FC236}">
                    <a16:creationId xmlns:a16="http://schemas.microsoft.com/office/drawing/2014/main" id="{846EE7B5-6BA4-2E47-9BDC-29B4C4F16438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3" name="Oval 223">
                <a:extLst>
                  <a:ext uri="{FF2B5EF4-FFF2-40B4-BE49-F238E27FC236}">
                    <a16:creationId xmlns:a16="http://schemas.microsoft.com/office/drawing/2014/main" id="{B78B8067-0192-E14A-A151-F6E610255CED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4" name="Oval 224">
                <a:extLst>
                  <a:ext uri="{FF2B5EF4-FFF2-40B4-BE49-F238E27FC236}">
                    <a16:creationId xmlns:a16="http://schemas.microsoft.com/office/drawing/2014/main" id="{FA676244-8949-F940-AFF1-859773B25F93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5" name="Oval 225">
                <a:extLst>
                  <a:ext uri="{FF2B5EF4-FFF2-40B4-BE49-F238E27FC236}">
                    <a16:creationId xmlns:a16="http://schemas.microsoft.com/office/drawing/2014/main" id="{4098F847-C3F4-024F-806C-FBD015BBD8A5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6" name="Oval 226">
                <a:extLst>
                  <a:ext uri="{FF2B5EF4-FFF2-40B4-BE49-F238E27FC236}">
                    <a16:creationId xmlns:a16="http://schemas.microsoft.com/office/drawing/2014/main" id="{BA01A009-B882-034D-976B-39ADF476A7EF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7" name="Oval 227">
                <a:extLst>
                  <a:ext uri="{FF2B5EF4-FFF2-40B4-BE49-F238E27FC236}">
                    <a16:creationId xmlns:a16="http://schemas.microsoft.com/office/drawing/2014/main" id="{3CAA65AD-C399-9548-B02B-1B5388FEFDC2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8" name="Oval 228">
                <a:extLst>
                  <a:ext uri="{FF2B5EF4-FFF2-40B4-BE49-F238E27FC236}">
                    <a16:creationId xmlns:a16="http://schemas.microsoft.com/office/drawing/2014/main" id="{445B4386-28F0-DE44-9F6F-D27D70CBB452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9" name="Oval 229">
                <a:extLst>
                  <a:ext uri="{FF2B5EF4-FFF2-40B4-BE49-F238E27FC236}">
                    <a16:creationId xmlns:a16="http://schemas.microsoft.com/office/drawing/2014/main" id="{27DA9D62-5B02-C44F-858D-EF832465B444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0" name="Oval 230">
                <a:extLst>
                  <a:ext uri="{FF2B5EF4-FFF2-40B4-BE49-F238E27FC236}">
                    <a16:creationId xmlns:a16="http://schemas.microsoft.com/office/drawing/2014/main" id="{40A06595-0F7B-7D4F-B474-C1D4AF890575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1" name="Oval 231">
                <a:extLst>
                  <a:ext uri="{FF2B5EF4-FFF2-40B4-BE49-F238E27FC236}">
                    <a16:creationId xmlns:a16="http://schemas.microsoft.com/office/drawing/2014/main" id="{01851C2E-A57F-9543-BFF3-6B5131474DB2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2" name="Oval 232">
                <a:extLst>
                  <a:ext uri="{FF2B5EF4-FFF2-40B4-BE49-F238E27FC236}">
                    <a16:creationId xmlns:a16="http://schemas.microsoft.com/office/drawing/2014/main" id="{00BA7877-C4C5-9043-BA85-0B7AE80E8338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3" name="Oval 233">
                <a:extLst>
                  <a:ext uri="{FF2B5EF4-FFF2-40B4-BE49-F238E27FC236}">
                    <a16:creationId xmlns:a16="http://schemas.microsoft.com/office/drawing/2014/main" id="{CF7F1950-9961-B644-8A89-0651AE1EEB2E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4" name="Oval 234">
                <a:extLst>
                  <a:ext uri="{FF2B5EF4-FFF2-40B4-BE49-F238E27FC236}">
                    <a16:creationId xmlns:a16="http://schemas.microsoft.com/office/drawing/2014/main" id="{20BACB43-9AC7-574D-B4D0-AF6037CD36E1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5" name="Oval 235">
                <a:extLst>
                  <a:ext uri="{FF2B5EF4-FFF2-40B4-BE49-F238E27FC236}">
                    <a16:creationId xmlns:a16="http://schemas.microsoft.com/office/drawing/2014/main" id="{6A2D8810-6B7D-5043-B6EA-52977F6AFA1F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6" name="Oval 236">
                <a:extLst>
                  <a:ext uri="{FF2B5EF4-FFF2-40B4-BE49-F238E27FC236}">
                    <a16:creationId xmlns:a16="http://schemas.microsoft.com/office/drawing/2014/main" id="{B71B5C62-F683-CA4B-87B0-32DE42AAB035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7" name="Oval 237">
                <a:extLst>
                  <a:ext uri="{FF2B5EF4-FFF2-40B4-BE49-F238E27FC236}">
                    <a16:creationId xmlns:a16="http://schemas.microsoft.com/office/drawing/2014/main" id="{CFFD8C18-6E12-1043-95BB-A5FEA2871C34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8" name="Oval 238">
                <a:extLst>
                  <a:ext uri="{FF2B5EF4-FFF2-40B4-BE49-F238E27FC236}">
                    <a16:creationId xmlns:a16="http://schemas.microsoft.com/office/drawing/2014/main" id="{50173EEE-2BFA-3245-8C26-5795C91915CB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9" name="Oval 239">
                <a:extLst>
                  <a:ext uri="{FF2B5EF4-FFF2-40B4-BE49-F238E27FC236}">
                    <a16:creationId xmlns:a16="http://schemas.microsoft.com/office/drawing/2014/main" id="{181386A8-4BA2-A740-BB77-B4D438214240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0" name="Oval 240">
                <a:extLst>
                  <a:ext uri="{FF2B5EF4-FFF2-40B4-BE49-F238E27FC236}">
                    <a16:creationId xmlns:a16="http://schemas.microsoft.com/office/drawing/2014/main" id="{A16C5C88-103D-2046-816D-99F1EE198E9A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1" name="Oval 241">
                <a:extLst>
                  <a:ext uri="{FF2B5EF4-FFF2-40B4-BE49-F238E27FC236}">
                    <a16:creationId xmlns:a16="http://schemas.microsoft.com/office/drawing/2014/main" id="{AEF859B4-ACEB-3D4C-BA1D-7314058B6F5F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2" name="Oval 242">
                <a:extLst>
                  <a:ext uri="{FF2B5EF4-FFF2-40B4-BE49-F238E27FC236}">
                    <a16:creationId xmlns:a16="http://schemas.microsoft.com/office/drawing/2014/main" id="{F4B68F6B-987E-1844-AE56-DA7EFA98B14C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3" name="Oval 243">
                <a:extLst>
                  <a:ext uri="{FF2B5EF4-FFF2-40B4-BE49-F238E27FC236}">
                    <a16:creationId xmlns:a16="http://schemas.microsoft.com/office/drawing/2014/main" id="{12329152-4E48-2643-94A1-06F11B802166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4" name="Oval 244">
                <a:extLst>
                  <a:ext uri="{FF2B5EF4-FFF2-40B4-BE49-F238E27FC236}">
                    <a16:creationId xmlns:a16="http://schemas.microsoft.com/office/drawing/2014/main" id="{B9B31A89-9837-AC4E-A37F-60FDC9ACAE6E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5" name="Oval 245">
                <a:extLst>
                  <a:ext uri="{FF2B5EF4-FFF2-40B4-BE49-F238E27FC236}">
                    <a16:creationId xmlns:a16="http://schemas.microsoft.com/office/drawing/2014/main" id="{444530FE-9572-1047-A42E-A8783E4CDDB4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6" name="Oval 246">
                <a:extLst>
                  <a:ext uri="{FF2B5EF4-FFF2-40B4-BE49-F238E27FC236}">
                    <a16:creationId xmlns:a16="http://schemas.microsoft.com/office/drawing/2014/main" id="{25E7F608-1B2C-9F4E-9D3B-5C386D7EE6BD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7" name="Oval 247">
                <a:extLst>
                  <a:ext uri="{FF2B5EF4-FFF2-40B4-BE49-F238E27FC236}">
                    <a16:creationId xmlns:a16="http://schemas.microsoft.com/office/drawing/2014/main" id="{C2261E17-0FF8-F145-95AE-2B16F8990481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8" name="Oval 248">
                <a:extLst>
                  <a:ext uri="{FF2B5EF4-FFF2-40B4-BE49-F238E27FC236}">
                    <a16:creationId xmlns:a16="http://schemas.microsoft.com/office/drawing/2014/main" id="{459FA8CE-A6E5-094C-A70A-983DAD15226B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9" name="Oval 249">
                <a:extLst>
                  <a:ext uri="{FF2B5EF4-FFF2-40B4-BE49-F238E27FC236}">
                    <a16:creationId xmlns:a16="http://schemas.microsoft.com/office/drawing/2014/main" id="{9FC664F6-8E76-894C-9939-5C7738C8FDE6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0" name="Oval 250">
                <a:extLst>
                  <a:ext uri="{FF2B5EF4-FFF2-40B4-BE49-F238E27FC236}">
                    <a16:creationId xmlns:a16="http://schemas.microsoft.com/office/drawing/2014/main" id="{64BBAE51-7D62-5649-B702-404281028C88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1" name="Oval 251">
                <a:extLst>
                  <a:ext uri="{FF2B5EF4-FFF2-40B4-BE49-F238E27FC236}">
                    <a16:creationId xmlns:a16="http://schemas.microsoft.com/office/drawing/2014/main" id="{EC400506-FC95-1D4E-96E6-F25C5A15763A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2" name="Oval 252">
                <a:extLst>
                  <a:ext uri="{FF2B5EF4-FFF2-40B4-BE49-F238E27FC236}">
                    <a16:creationId xmlns:a16="http://schemas.microsoft.com/office/drawing/2014/main" id="{E3A1A89A-18E7-9047-8F96-0F589CBABE2C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3" name="Group 253">
              <a:extLst>
                <a:ext uri="{FF2B5EF4-FFF2-40B4-BE49-F238E27FC236}">
                  <a16:creationId xmlns:a16="http://schemas.microsoft.com/office/drawing/2014/main" id="{E3565A22-32DB-404B-824B-0BAA2BDA5BE1}"/>
                </a:ext>
              </a:extLst>
            </p:cNvPr>
            <p:cNvGrpSpPr/>
            <p:nvPr/>
          </p:nvGrpSpPr>
          <p:grpSpPr>
            <a:xfrm rot="20392131">
              <a:off x="3559906" y="5131371"/>
              <a:ext cx="674631" cy="93053"/>
              <a:chOff x="2850515" y="2977176"/>
              <a:chExt cx="2730765" cy="451824"/>
            </a:xfrm>
          </p:grpSpPr>
          <p:sp>
            <p:nvSpPr>
              <p:cNvPr id="994" name="Rectangle 254">
                <a:extLst>
                  <a:ext uri="{FF2B5EF4-FFF2-40B4-BE49-F238E27FC236}">
                    <a16:creationId xmlns:a16="http://schemas.microsoft.com/office/drawing/2014/main" id="{F826339F-0002-394B-A5E4-AC05D0460BAE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5" name="Rectangle 255">
                <a:extLst>
                  <a:ext uri="{FF2B5EF4-FFF2-40B4-BE49-F238E27FC236}">
                    <a16:creationId xmlns:a16="http://schemas.microsoft.com/office/drawing/2014/main" id="{AA449DFD-7C3A-4746-97AC-464B2EF30BA8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6" name="Oval 256">
                <a:extLst>
                  <a:ext uri="{FF2B5EF4-FFF2-40B4-BE49-F238E27FC236}">
                    <a16:creationId xmlns:a16="http://schemas.microsoft.com/office/drawing/2014/main" id="{F1471796-084C-244D-97B1-12558B0AC505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7" name="Oval 257">
                <a:extLst>
                  <a:ext uri="{FF2B5EF4-FFF2-40B4-BE49-F238E27FC236}">
                    <a16:creationId xmlns:a16="http://schemas.microsoft.com/office/drawing/2014/main" id="{B55E510A-A6AA-684C-871C-82B3335B8E19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8" name="Oval 258">
                <a:extLst>
                  <a:ext uri="{FF2B5EF4-FFF2-40B4-BE49-F238E27FC236}">
                    <a16:creationId xmlns:a16="http://schemas.microsoft.com/office/drawing/2014/main" id="{C4BF3EBC-F81A-4E42-8FC3-FCF671B20649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9" name="Right Triangle 259">
                <a:extLst>
                  <a:ext uri="{FF2B5EF4-FFF2-40B4-BE49-F238E27FC236}">
                    <a16:creationId xmlns:a16="http://schemas.microsoft.com/office/drawing/2014/main" id="{014FC826-4DAC-EA40-A38F-C6C624ADA9E5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0" name="Freeform 260">
                <a:extLst>
                  <a:ext uri="{FF2B5EF4-FFF2-40B4-BE49-F238E27FC236}">
                    <a16:creationId xmlns:a16="http://schemas.microsoft.com/office/drawing/2014/main" id="{8010B5E0-0DB4-E542-8E0E-4F6192C558A1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1" name="Oval 261">
                <a:extLst>
                  <a:ext uri="{FF2B5EF4-FFF2-40B4-BE49-F238E27FC236}">
                    <a16:creationId xmlns:a16="http://schemas.microsoft.com/office/drawing/2014/main" id="{A8075921-10FF-FC4C-A124-69706F15164C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2" name="Oval 262">
                <a:extLst>
                  <a:ext uri="{FF2B5EF4-FFF2-40B4-BE49-F238E27FC236}">
                    <a16:creationId xmlns:a16="http://schemas.microsoft.com/office/drawing/2014/main" id="{0EA87226-5E1A-6742-AF4B-1E2E4344A02E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3" name="Oval 263">
                <a:extLst>
                  <a:ext uri="{FF2B5EF4-FFF2-40B4-BE49-F238E27FC236}">
                    <a16:creationId xmlns:a16="http://schemas.microsoft.com/office/drawing/2014/main" id="{EE86539D-379C-4C43-900B-C43EDFF45553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4" name="Oval 264">
                <a:extLst>
                  <a:ext uri="{FF2B5EF4-FFF2-40B4-BE49-F238E27FC236}">
                    <a16:creationId xmlns:a16="http://schemas.microsoft.com/office/drawing/2014/main" id="{C80AD43C-15C0-D740-A91A-3425290F8F5D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5" name="Oval 265">
                <a:extLst>
                  <a:ext uri="{FF2B5EF4-FFF2-40B4-BE49-F238E27FC236}">
                    <a16:creationId xmlns:a16="http://schemas.microsoft.com/office/drawing/2014/main" id="{6A66E8BB-287B-D04D-910A-E056FFFCE92E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6" name="Oval 266">
                <a:extLst>
                  <a:ext uri="{FF2B5EF4-FFF2-40B4-BE49-F238E27FC236}">
                    <a16:creationId xmlns:a16="http://schemas.microsoft.com/office/drawing/2014/main" id="{CEDB2DA9-0F3B-964B-8FCE-BCBC910CC530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7" name="Oval 267">
                <a:extLst>
                  <a:ext uri="{FF2B5EF4-FFF2-40B4-BE49-F238E27FC236}">
                    <a16:creationId xmlns:a16="http://schemas.microsoft.com/office/drawing/2014/main" id="{E709C371-BE3F-134D-959E-6B9D46AC1CAC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8" name="Oval 268">
                <a:extLst>
                  <a:ext uri="{FF2B5EF4-FFF2-40B4-BE49-F238E27FC236}">
                    <a16:creationId xmlns:a16="http://schemas.microsoft.com/office/drawing/2014/main" id="{D816A56B-3854-BF47-A3CA-F9AFEC71C7EF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9" name="Oval 269">
                <a:extLst>
                  <a:ext uri="{FF2B5EF4-FFF2-40B4-BE49-F238E27FC236}">
                    <a16:creationId xmlns:a16="http://schemas.microsoft.com/office/drawing/2014/main" id="{CC0AFBDB-69AC-4845-8964-F13DB087B3EF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0" name="Oval 270">
                <a:extLst>
                  <a:ext uri="{FF2B5EF4-FFF2-40B4-BE49-F238E27FC236}">
                    <a16:creationId xmlns:a16="http://schemas.microsoft.com/office/drawing/2014/main" id="{1AD48EEA-8B28-574E-BE71-685496F49B49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1" name="Oval 271">
                <a:extLst>
                  <a:ext uri="{FF2B5EF4-FFF2-40B4-BE49-F238E27FC236}">
                    <a16:creationId xmlns:a16="http://schemas.microsoft.com/office/drawing/2014/main" id="{C1E6A86E-04B7-C147-B151-37C24D47784F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2" name="Oval 272">
                <a:extLst>
                  <a:ext uri="{FF2B5EF4-FFF2-40B4-BE49-F238E27FC236}">
                    <a16:creationId xmlns:a16="http://schemas.microsoft.com/office/drawing/2014/main" id="{3F88E9C9-0C8C-BD4E-B06C-60D7380F0B23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3" name="Oval 273">
                <a:extLst>
                  <a:ext uri="{FF2B5EF4-FFF2-40B4-BE49-F238E27FC236}">
                    <a16:creationId xmlns:a16="http://schemas.microsoft.com/office/drawing/2014/main" id="{990E8A16-20F4-314D-A619-5A027A4EFF8A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4" name="Oval 274">
                <a:extLst>
                  <a:ext uri="{FF2B5EF4-FFF2-40B4-BE49-F238E27FC236}">
                    <a16:creationId xmlns:a16="http://schemas.microsoft.com/office/drawing/2014/main" id="{26EAA5F7-DB8D-6044-AAFC-06436CD34A7E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5" name="Oval 275">
                <a:extLst>
                  <a:ext uri="{FF2B5EF4-FFF2-40B4-BE49-F238E27FC236}">
                    <a16:creationId xmlns:a16="http://schemas.microsoft.com/office/drawing/2014/main" id="{4C2A790F-C7C3-E847-A87E-44A0F8693EFC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6" name="Oval 276">
                <a:extLst>
                  <a:ext uri="{FF2B5EF4-FFF2-40B4-BE49-F238E27FC236}">
                    <a16:creationId xmlns:a16="http://schemas.microsoft.com/office/drawing/2014/main" id="{47E26ECB-6B4D-FC42-8331-EEDB6FBC68DF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7" name="Oval 277">
                <a:extLst>
                  <a:ext uri="{FF2B5EF4-FFF2-40B4-BE49-F238E27FC236}">
                    <a16:creationId xmlns:a16="http://schemas.microsoft.com/office/drawing/2014/main" id="{52500FEC-D35E-5E4A-92F9-D1001CFE2005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8" name="Oval 278">
                <a:extLst>
                  <a:ext uri="{FF2B5EF4-FFF2-40B4-BE49-F238E27FC236}">
                    <a16:creationId xmlns:a16="http://schemas.microsoft.com/office/drawing/2014/main" id="{18BCD5C8-08BB-CF4C-8B4B-D18031C35AEB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9" name="Oval 279">
                <a:extLst>
                  <a:ext uri="{FF2B5EF4-FFF2-40B4-BE49-F238E27FC236}">
                    <a16:creationId xmlns:a16="http://schemas.microsoft.com/office/drawing/2014/main" id="{2F71B416-783E-0843-874B-99905A52D349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0" name="Oval 280">
                <a:extLst>
                  <a:ext uri="{FF2B5EF4-FFF2-40B4-BE49-F238E27FC236}">
                    <a16:creationId xmlns:a16="http://schemas.microsoft.com/office/drawing/2014/main" id="{26BA0165-2992-E54E-9294-558294B4EC22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1" name="Oval 281">
                <a:extLst>
                  <a:ext uri="{FF2B5EF4-FFF2-40B4-BE49-F238E27FC236}">
                    <a16:creationId xmlns:a16="http://schemas.microsoft.com/office/drawing/2014/main" id="{9B3DBED8-AEED-BF4A-ACDD-2CA1DBD82F25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2" name="Oval 282">
                <a:extLst>
                  <a:ext uri="{FF2B5EF4-FFF2-40B4-BE49-F238E27FC236}">
                    <a16:creationId xmlns:a16="http://schemas.microsoft.com/office/drawing/2014/main" id="{8E4DEE5E-0359-1A47-83A4-9807DC5E5C93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3" name="Oval 283">
                <a:extLst>
                  <a:ext uri="{FF2B5EF4-FFF2-40B4-BE49-F238E27FC236}">
                    <a16:creationId xmlns:a16="http://schemas.microsoft.com/office/drawing/2014/main" id="{7299FCB6-3FF8-4548-9341-10933FF403DD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4" name="Oval 284">
                <a:extLst>
                  <a:ext uri="{FF2B5EF4-FFF2-40B4-BE49-F238E27FC236}">
                    <a16:creationId xmlns:a16="http://schemas.microsoft.com/office/drawing/2014/main" id="{1282EFF4-5CF7-5543-AA13-DEAE97D030DC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5" name="Oval 285">
                <a:extLst>
                  <a:ext uri="{FF2B5EF4-FFF2-40B4-BE49-F238E27FC236}">
                    <a16:creationId xmlns:a16="http://schemas.microsoft.com/office/drawing/2014/main" id="{A82F85CC-E082-0444-A0DD-60ABE559A497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6" name="Oval 286">
                <a:extLst>
                  <a:ext uri="{FF2B5EF4-FFF2-40B4-BE49-F238E27FC236}">
                    <a16:creationId xmlns:a16="http://schemas.microsoft.com/office/drawing/2014/main" id="{5B72F81A-492D-6B4C-B522-5943C67D1E7D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7" name="Oval 287">
                <a:extLst>
                  <a:ext uri="{FF2B5EF4-FFF2-40B4-BE49-F238E27FC236}">
                    <a16:creationId xmlns:a16="http://schemas.microsoft.com/office/drawing/2014/main" id="{E340A70C-077C-8A46-BCDE-BA1510C4BD00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8" name="Oval 288">
                <a:extLst>
                  <a:ext uri="{FF2B5EF4-FFF2-40B4-BE49-F238E27FC236}">
                    <a16:creationId xmlns:a16="http://schemas.microsoft.com/office/drawing/2014/main" id="{2E0EFFAA-DC58-8F46-BDD4-A68954A7E30F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Oval 289">
                <a:extLst>
                  <a:ext uri="{FF2B5EF4-FFF2-40B4-BE49-F238E27FC236}">
                    <a16:creationId xmlns:a16="http://schemas.microsoft.com/office/drawing/2014/main" id="{074ADD8A-9565-6243-A684-B69FC123E6FF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0" name="Oval 290">
                <a:extLst>
                  <a:ext uri="{FF2B5EF4-FFF2-40B4-BE49-F238E27FC236}">
                    <a16:creationId xmlns:a16="http://schemas.microsoft.com/office/drawing/2014/main" id="{B9A65C99-AF0D-9548-B51D-27F60FD1A804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Oval 291">
                <a:extLst>
                  <a:ext uri="{FF2B5EF4-FFF2-40B4-BE49-F238E27FC236}">
                    <a16:creationId xmlns:a16="http://schemas.microsoft.com/office/drawing/2014/main" id="{B8311C5B-13B7-3F46-9F5A-823B6D6E3652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2" name="Oval 292">
                <a:extLst>
                  <a:ext uri="{FF2B5EF4-FFF2-40B4-BE49-F238E27FC236}">
                    <a16:creationId xmlns:a16="http://schemas.microsoft.com/office/drawing/2014/main" id="{CE3C3D2A-CDB8-DE48-BC0F-21E00A5898E0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" name="Oval 293">
                <a:extLst>
                  <a:ext uri="{FF2B5EF4-FFF2-40B4-BE49-F238E27FC236}">
                    <a16:creationId xmlns:a16="http://schemas.microsoft.com/office/drawing/2014/main" id="{FFE80BDA-F5C4-D847-AE65-1C6F7A7178B0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4" name="Group 294">
              <a:extLst>
                <a:ext uri="{FF2B5EF4-FFF2-40B4-BE49-F238E27FC236}">
                  <a16:creationId xmlns:a16="http://schemas.microsoft.com/office/drawing/2014/main" id="{9A5E62FF-060A-9645-A225-75F42B410EE8}"/>
                </a:ext>
              </a:extLst>
            </p:cNvPr>
            <p:cNvGrpSpPr/>
            <p:nvPr/>
          </p:nvGrpSpPr>
          <p:grpSpPr>
            <a:xfrm rot="20392131">
              <a:off x="3565701" y="5268831"/>
              <a:ext cx="674631" cy="93053"/>
              <a:chOff x="2850515" y="2977176"/>
              <a:chExt cx="2730765" cy="451824"/>
            </a:xfrm>
          </p:grpSpPr>
          <p:sp>
            <p:nvSpPr>
              <p:cNvPr id="1035" name="Rectangle 295">
                <a:extLst>
                  <a:ext uri="{FF2B5EF4-FFF2-40B4-BE49-F238E27FC236}">
                    <a16:creationId xmlns:a16="http://schemas.microsoft.com/office/drawing/2014/main" id="{CB167501-5A89-F74E-B97B-BE9476C0BF53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6" name="Rectangle 296">
                <a:extLst>
                  <a:ext uri="{FF2B5EF4-FFF2-40B4-BE49-F238E27FC236}">
                    <a16:creationId xmlns:a16="http://schemas.microsoft.com/office/drawing/2014/main" id="{D097630C-58F1-A246-ADDF-581799BCF58C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7" name="Oval 297">
                <a:extLst>
                  <a:ext uri="{FF2B5EF4-FFF2-40B4-BE49-F238E27FC236}">
                    <a16:creationId xmlns:a16="http://schemas.microsoft.com/office/drawing/2014/main" id="{2D16B41D-8C4C-0F48-8F48-C5D3348BEF5A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8" name="Oval 298">
                <a:extLst>
                  <a:ext uri="{FF2B5EF4-FFF2-40B4-BE49-F238E27FC236}">
                    <a16:creationId xmlns:a16="http://schemas.microsoft.com/office/drawing/2014/main" id="{3342E764-D90C-5448-8B5C-B5AA95968AC6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9" name="Oval 299">
                <a:extLst>
                  <a:ext uri="{FF2B5EF4-FFF2-40B4-BE49-F238E27FC236}">
                    <a16:creationId xmlns:a16="http://schemas.microsoft.com/office/drawing/2014/main" id="{48787CA9-BD5E-A149-9509-30449A0FA850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0" name="Right Triangle 300">
                <a:extLst>
                  <a:ext uri="{FF2B5EF4-FFF2-40B4-BE49-F238E27FC236}">
                    <a16:creationId xmlns:a16="http://schemas.microsoft.com/office/drawing/2014/main" id="{67E43A29-D026-AD4C-9BCE-CFEDE41BF55B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1" name="Freeform 301">
                <a:extLst>
                  <a:ext uri="{FF2B5EF4-FFF2-40B4-BE49-F238E27FC236}">
                    <a16:creationId xmlns:a16="http://schemas.microsoft.com/office/drawing/2014/main" id="{16D9E52D-5112-0D43-9742-7C46E314F3BA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" name="Oval 302">
                <a:extLst>
                  <a:ext uri="{FF2B5EF4-FFF2-40B4-BE49-F238E27FC236}">
                    <a16:creationId xmlns:a16="http://schemas.microsoft.com/office/drawing/2014/main" id="{9FDC8B19-5A87-CA46-AFDC-BFEE511E9855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3" name="Oval 303">
                <a:extLst>
                  <a:ext uri="{FF2B5EF4-FFF2-40B4-BE49-F238E27FC236}">
                    <a16:creationId xmlns:a16="http://schemas.microsoft.com/office/drawing/2014/main" id="{35732EAC-3AB8-7741-993D-F9470E9114CE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4" name="Oval 304">
                <a:extLst>
                  <a:ext uri="{FF2B5EF4-FFF2-40B4-BE49-F238E27FC236}">
                    <a16:creationId xmlns:a16="http://schemas.microsoft.com/office/drawing/2014/main" id="{5B8931FC-645B-544C-BB1D-576AE9CCEE15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5" name="Oval 305">
                <a:extLst>
                  <a:ext uri="{FF2B5EF4-FFF2-40B4-BE49-F238E27FC236}">
                    <a16:creationId xmlns:a16="http://schemas.microsoft.com/office/drawing/2014/main" id="{8DF922A7-54FC-3B40-9719-E981D1843BAE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6" name="Oval 306">
                <a:extLst>
                  <a:ext uri="{FF2B5EF4-FFF2-40B4-BE49-F238E27FC236}">
                    <a16:creationId xmlns:a16="http://schemas.microsoft.com/office/drawing/2014/main" id="{9F02064F-C198-624A-9AA5-D1BB5498E775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7" name="Oval 307">
                <a:extLst>
                  <a:ext uri="{FF2B5EF4-FFF2-40B4-BE49-F238E27FC236}">
                    <a16:creationId xmlns:a16="http://schemas.microsoft.com/office/drawing/2014/main" id="{23146D64-4A4B-5648-927E-24B8C1404C3D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8" name="Oval 308">
                <a:extLst>
                  <a:ext uri="{FF2B5EF4-FFF2-40B4-BE49-F238E27FC236}">
                    <a16:creationId xmlns:a16="http://schemas.microsoft.com/office/drawing/2014/main" id="{FD6E87BA-36AF-9D41-BC99-A9E487B68BE4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9" name="Oval 309">
                <a:extLst>
                  <a:ext uri="{FF2B5EF4-FFF2-40B4-BE49-F238E27FC236}">
                    <a16:creationId xmlns:a16="http://schemas.microsoft.com/office/drawing/2014/main" id="{6EC83D1A-2686-A14F-BD85-46FD24460415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0" name="Oval 310">
                <a:extLst>
                  <a:ext uri="{FF2B5EF4-FFF2-40B4-BE49-F238E27FC236}">
                    <a16:creationId xmlns:a16="http://schemas.microsoft.com/office/drawing/2014/main" id="{2DEA83C0-78E7-0B46-A67A-7ACC0A1A9DE1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1" name="Oval 311">
                <a:extLst>
                  <a:ext uri="{FF2B5EF4-FFF2-40B4-BE49-F238E27FC236}">
                    <a16:creationId xmlns:a16="http://schemas.microsoft.com/office/drawing/2014/main" id="{9B361141-8CFE-EE4A-B690-B2FAC8C19514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2" name="Oval 312">
                <a:extLst>
                  <a:ext uri="{FF2B5EF4-FFF2-40B4-BE49-F238E27FC236}">
                    <a16:creationId xmlns:a16="http://schemas.microsoft.com/office/drawing/2014/main" id="{A63EF7F7-5F53-8347-B6B9-F07B65E9B6B8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3" name="Oval 313">
                <a:extLst>
                  <a:ext uri="{FF2B5EF4-FFF2-40B4-BE49-F238E27FC236}">
                    <a16:creationId xmlns:a16="http://schemas.microsoft.com/office/drawing/2014/main" id="{5AFA823A-B6D9-C749-B37C-F711193479CD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4" name="Oval 314">
                <a:extLst>
                  <a:ext uri="{FF2B5EF4-FFF2-40B4-BE49-F238E27FC236}">
                    <a16:creationId xmlns:a16="http://schemas.microsoft.com/office/drawing/2014/main" id="{C612C07C-65E0-2244-A326-1DF7DE99C416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5" name="Oval 315">
                <a:extLst>
                  <a:ext uri="{FF2B5EF4-FFF2-40B4-BE49-F238E27FC236}">
                    <a16:creationId xmlns:a16="http://schemas.microsoft.com/office/drawing/2014/main" id="{EB6CEB6F-7166-9543-8B85-59FC7CA1B9F2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6" name="Oval 316">
                <a:extLst>
                  <a:ext uri="{FF2B5EF4-FFF2-40B4-BE49-F238E27FC236}">
                    <a16:creationId xmlns:a16="http://schemas.microsoft.com/office/drawing/2014/main" id="{D61E1C29-8DFB-734F-8C78-5637B0DA9168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7" name="Oval 317">
                <a:extLst>
                  <a:ext uri="{FF2B5EF4-FFF2-40B4-BE49-F238E27FC236}">
                    <a16:creationId xmlns:a16="http://schemas.microsoft.com/office/drawing/2014/main" id="{D95EF2A8-59AA-644E-958F-A71B2F7762E4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8" name="Oval 318">
                <a:extLst>
                  <a:ext uri="{FF2B5EF4-FFF2-40B4-BE49-F238E27FC236}">
                    <a16:creationId xmlns:a16="http://schemas.microsoft.com/office/drawing/2014/main" id="{16E61FAB-3C81-BB4B-894E-3CCA6A99E0E2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9" name="Oval 319">
                <a:extLst>
                  <a:ext uri="{FF2B5EF4-FFF2-40B4-BE49-F238E27FC236}">
                    <a16:creationId xmlns:a16="http://schemas.microsoft.com/office/drawing/2014/main" id="{2C524CFD-EB30-464C-A258-F31865940E59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0" name="Oval 320">
                <a:extLst>
                  <a:ext uri="{FF2B5EF4-FFF2-40B4-BE49-F238E27FC236}">
                    <a16:creationId xmlns:a16="http://schemas.microsoft.com/office/drawing/2014/main" id="{FF631763-4926-3A4B-9318-1A7E570BDE5B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1" name="Oval 321">
                <a:extLst>
                  <a:ext uri="{FF2B5EF4-FFF2-40B4-BE49-F238E27FC236}">
                    <a16:creationId xmlns:a16="http://schemas.microsoft.com/office/drawing/2014/main" id="{44027A74-980A-9441-A605-565C96D8B6BA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2" name="Oval 322">
                <a:extLst>
                  <a:ext uri="{FF2B5EF4-FFF2-40B4-BE49-F238E27FC236}">
                    <a16:creationId xmlns:a16="http://schemas.microsoft.com/office/drawing/2014/main" id="{000D03FC-E47D-B340-BCC7-52D830878B2C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3" name="Oval 323">
                <a:extLst>
                  <a:ext uri="{FF2B5EF4-FFF2-40B4-BE49-F238E27FC236}">
                    <a16:creationId xmlns:a16="http://schemas.microsoft.com/office/drawing/2014/main" id="{318E600E-BBC5-8B41-B950-99963C8B059D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4" name="Oval 324">
                <a:extLst>
                  <a:ext uri="{FF2B5EF4-FFF2-40B4-BE49-F238E27FC236}">
                    <a16:creationId xmlns:a16="http://schemas.microsoft.com/office/drawing/2014/main" id="{0FDC7AC6-0C60-E144-A2C3-E59D52D16FCC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5" name="Oval 325">
                <a:extLst>
                  <a:ext uri="{FF2B5EF4-FFF2-40B4-BE49-F238E27FC236}">
                    <a16:creationId xmlns:a16="http://schemas.microsoft.com/office/drawing/2014/main" id="{A16CF8FB-91C8-A142-93D1-7122E583ADD5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6" name="Oval 326">
                <a:extLst>
                  <a:ext uri="{FF2B5EF4-FFF2-40B4-BE49-F238E27FC236}">
                    <a16:creationId xmlns:a16="http://schemas.microsoft.com/office/drawing/2014/main" id="{5D36E053-B6E9-C347-9E59-970C5C078968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7" name="Oval 327">
                <a:extLst>
                  <a:ext uri="{FF2B5EF4-FFF2-40B4-BE49-F238E27FC236}">
                    <a16:creationId xmlns:a16="http://schemas.microsoft.com/office/drawing/2014/main" id="{50BA05F0-1F27-1741-B71E-24FFEF41C6ED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8" name="Oval 328">
                <a:extLst>
                  <a:ext uri="{FF2B5EF4-FFF2-40B4-BE49-F238E27FC236}">
                    <a16:creationId xmlns:a16="http://schemas.microsoft.com/office/drawing/2014/main" id="{CF537486-1266-8745-B7D5-5107F5CA16C9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9" name="Oval 329">
                <a:extLst>
                  <a:ext uri="{FF2B5EF4-FFF2-40B4-BE49-F238E27FC236}">
                    <a16:creationId xmlns:a16="http://schemas.microsoft.com/office/drawing/2014/main" id="{DC6FA5D7-7800-0E4F-A00C-D443D28C7560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0" name="Oval 330">
                <a:extLst>
                  <a:ext uri="{FF2B5EF4-FFF2-40B4-BE49-F238E27FC236}">
                    <a16:creationId xmlns:a16="http://schemas.microsoft.com/office/drawing/2014/main" id="{73D75B14-9ED0-2F4C-901B-B0F97262A6C1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1" name="Oval 331">
                <a:extLst>
                  <a:ext uri="{FF2B5EF4-FFF2-40B4-BE49-F238E27FC236}">
                    <a16:creationId xmlns:a16="http://schemas.microsoft.com/office/drawing/2014/main" id="{6A5D278B-8FD7-2D46-96B4-305C7C228ABC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2" name="Oval 332">
                <a:extLst>
                  <a:ext uri="{FF2B5EF4-FFF2-40B4-BE49-F238E27FC236}">
                    <a16:creationId xmlns:a16="http://schemas.microsoft.com/office/drawing/2014/main" id="{6F82ABBA-246F-F740-BDDF-52905BB797AE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3" name="Oval 333">
                <a:extLst>
                  <a:ext uri="{FF2B5EF4-FFF2-40B4-BE49-F238E27FC236}">
                    <a16:creationId xmlns:a16="http://schemas.microsoft.com/office/drawing/2014/main" id="{C0595313-D575-CF4E-8B9A-5A59DF4E1226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4" name="Oval 334">
                <a:extLst>
                  <a:ext uri="{FF2B5EF4-FFF2-40B4-BE49-F238E27FC236}">
                    <a16:creationId xmlns:a16="http://schemas.microsoft.com/office/drawing/2014/main" id="{931C6518-B143-444F-AD96-41409EF139BD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5" name="Group 335">
              <a:extLst>
                <a:ext uri="{FF2B5EF4-FFF2-40B4-BE49-F238E27FC236}">
                  <a16:creationId xmlns:a16="http://schemas.microsoft.com/office/drawing/2014/main" id="{D793D97A-BAA3-BE48-8787-6D0448BC9A0D}"/>
                </a:ext>
              </a:extLst>
            </p:cNvPr>
            <p:cNvGrpSpPr/>
            <p:nvPr/>
          </p:nvGrpSpPr>
          <p:grpSpPr>
            <a:xfrm rot="20392131">
              <a:off x="3565702" y="5408497"/>
              <a:ext cx="674631" cy="93053"/>
              <a:chOff x="2850515" y="2977176"/>
              <a:chExt cx="2730765" cy="451824"/>
            </a:xfrm>
          </p:grpSpPr>
          <p:sp>
            <p:nvSpPr>
              <p:cNvPr id="1076" name="Rectangle 336">
                <a:extLst>
                  <a:ext uri="{FF2B5EF4-FFF2-40B4-BE49-F238E27FC236}">
                    <a16:creationId xmlns:a16="http://schemas.microsoft.com/office/drawing/2014/main" id="{6F8071D5-D140-BC45-9C41-83037E07926E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7" name="Rectangle 337">
                <a:extLst>
                  <a:ext uri="{FF2B5EF4-FFF2-40B4-BE49-F238E27FC236}">
                    <a16:creationId xmlns:a16="http://schemas.microsoft.com/office/drawing/2014/main" id="{5E2FAFBA-96E3-694E-B4B6-945E263D3ED9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8" name="Oval 338">
                <a:extLst>
                  <a:ext uri="{FF2B5EF4-FFF2-40B4-BE49-F238E27FC236}">
                    <a16:creationId xmlns:a16="http://schemas.microsoft.com/office/drawing/2014/main" id="{4CE4EF7C-D4A1-4240-B7DD-EB131FB6B58B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9" name="Oval 339">
                <a:extLst>
                  <a:ext uri="{FF2B5EF4-FFF2-40B4-BE49-F238E27FC236}">
                    <a16:creationId xmlns:a16="http://schemas.microsoft.com/office/drawing/2014/main" id="{3D1B13B3-3033-F54C-8D29-307B5AE5A7D4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0" name="Oval 340">
                <a:extLst>
                  <a:ext uri="{FF2B5EF4-FFF2-40B4-BE49-F238E27FC236}">
                    <a16:creationId xmlns:a16="http://schemas.microsoft.com/office/drawing/2014/main" id="{CF1900EF-D057-2D49-B616-7A71343E9198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1" name="Right Triangle 341">
                <a:extLst>
                  <a:ext uri="{FF2B5EF4-FFF2-40B4-BE49-F238E27FC236}">
                    <a16:creationId xmlns:a16="http://schemas.microsoft.com/office/drawing/2014/main" id="{80B23AAE-C255-7D4C-86D8-986E5CEB6F9D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2" name="Freeform 342">
                <a:extLst>
                  <a:ext uri="{FF2B5EF4-FFF2-40B4-BE49-F238E27FC236}">
                    <a16:creationId xmlns:a16="http://schemas.microsoft.com/office/drawing/2014/main" id="{11163E17-79BA-BA47-88B2-8622D703B57B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3" name="Oval 343">
                <a:extLst>
                  <a:ext uri="{FF2B5EF4-FFF2-40B4-BE49-F238E27FC236}">
                    <a16:creationId xmlns:a16="http://schemas.microsoft.com/office/drawing/2014/main" id="{57FD5E79-42E2-A34E-BC36-FEC7DFFBAFE7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4" name="Oval 344">
                <a:extLst>
                  <a:ext uri="{FF2B5EF4-FFF2-40B4-BE49-F238E27FC236}">
                    <a16:creationId xmlns:a16="http://schemas.microsoft.com/office/drawing/2014/main" id="{D072B0C7-DE52-664E-8257-C02502FB3D13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5" name="Oval 345">
                <a:extLst>
                  <a:ext uri="{FF2B5EF4-FFF2-40B4-BE49-F238E27FC236}">
                    <a16:creationId xmlns:a16="http://schemas.microsoft.com/office/drawing/2014/main" id="{14161DA2-47F3-B042-87F5-D5BB96E014D0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6" name="Oval 346">
                <a:extLst>
                  <a:ext uri="{FF2B5EF4-FFF2-40B4-BE49-F238E27FC236}">
                    <a16:creationId xmlns:a16="http://schemas.microsoft.com/office/drawing/2014/main" id="{61C1DC37-F209-084F-A6B0-C556D5B72C9E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7" name="Oval 347">
                <a:extLst>
                  <a:ext uri="{FF2B5EF4-FFF2-40B4-BE49-F238E27FC236}">
                    <a16:creationId xmlns:a16="http://schemas.microsoft.com/office/drawing/2014/main" id="{87EB2F70-297C-654C-9534-014A07A8515A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8" name="Oval 348">
                <a:extLst>
                  <a:ext uri="{FF2B5EF4-FFF2-40B4-BE49-F238E27FC236}">
                    <a16:creationId xmlns:a16="http://schemas.microsoft.com/office/drawing/2014/main" id="{126A6DBF-00D9-F149-9D60-0A26F6514E7D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9" name="Oval 349">
                <a:extLst>
                  <a:ext uri="{FF2B5EF4-FFF2-40B4-BE49-F238E27FC236}">
                    <a16:creationId xmlns:a16="http://schemas.microsoft.com/office/drawing/2014/main" id="{B7B145CC-012B-2B4A-B426-340CFAC17A7E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0" name="Oval 350">
                <a:extLst>
                  <a:ext uri="{FF2B5EF4-FFF2-40B4-BE49-F238E27FC236}">
                    <a16:creationId xmlns:a16="http://schemas.microsoft.com/office/drawing/2014/main" id="{7F8E1C80-A040-454E-9C8C-3F658492A124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1" name="Oval 351">
                <a:extLst>
                  <a:ext uri="{FF2B5EF4-FFF2-40B4-BE49-F238E27FC236}">
                    <a16:creationId xmlns:a16="http://schemas.microsoft.com/office/drawing/2014/main" id="{DF922981-CD6D-8446-8255-F65AC2158955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2" name="Oval 352">
                <a:extLst>
                  <a:ext uri="{FF2B5EF4-FFF2-40B4-BE49-F238E27FC236}">
                    <a16:creationId xmlns:a16="http://schemas.microsoft.com/office/drawing/2014/main" id="{AB39833C-251F-5945-A038-0404FED162B5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3" name="Oval 353">
                <a:extLst>
                  <a:ext uri="{FF2B5EF4-FFF2-40B4-BE49-F238E27FC236}">
                    <a16:creationId xmlns:a16="http://schemas.microsoft.com/office/drawing/2014/main" id="{29CD55E8-E9AF-0949-A989-D183A2581D1B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4" name="Oval 354">
                <a:extLst>
                  <a:ext uri="{FF2B5EF4-FFF2-40B4-BE49-F238E27FC236}">
                    <a16:creationId xmlns:a16="http://schemas.microsoft.com/office/drawing/2014/main" id="{A6C12B65-B3AD-EA42-B27E-427A9FC6D3B0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5" name="Oval 355">
                <a:extLst>
                  <a:ext uri="{FF2B5EF4-FFF2-40B4-BE49-F238E27FC236}">
                    <a16:creationId xmlns:a16="http://schemas.microsoft.com/office/drawing/2014/main" id="{399349F2-B2D3-CF49-8B51-E1327AFAF8E1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6" name="Oval 356">
                <a:extLst>
                  <a:ext uri="{FF2B5EF4-FFF2-40B4-BE49-F238E27FC236}">
                    <a16:creationId xmlns:a16="http://schemas.microsoft.com/office/drawing/2014/main" id="{F6686881-F53B-B74D-B869-A7D22397E32A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7" name="Oval 357">
                <a:extLst>
                  <a:ext uri="{FF2B5EF4-FFF2-40B4-BE49-F238E27FC236}">
                    <a16:creationId xmlns:a16="http://schemas.microsoft.com/office/drawing/2014/main" id="{DD397A6B-2897-9C4F-892D-BC0B1E42FB8D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8" name="Oval 358">
                <a:extLst>
                  <a:ext uri="{FF2B5EF4-FFF2-40B4-BE49-F238E27FC236}">
                    <a16:creationId xmlns:a16="http://schemas.microsoft.com/office/drawing/2014/main" id="{5788CEBE-2711-544D-BCF0-1FCB76C75D0F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9" name="Oval 359">
                <a:extLst>
                  <a:ext uri="{FF2B5EF4-FFF2-40B4-BE49-F238E27FC236}">
                    <a16:creationId xmlns:a16="http://schemas.microsoft.com/office/drawing/2014/main" id="{56E83275-D8B0-1C4F-91BE-5C8640663123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0" name="Oval 360">
                <a:extLst>
                  <a:ext uri="{FF2B5EF4-FFF2-40B4-BE49-F238E27FC236}">
                    <a16:creationId xmlns:a16="http://schemas.microsoft.com/office/drawing/2014/main" id="{FDEDA8CC-2C1B-264B-B844-F3C4D72D6197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1" name="Oval 361">
                <a:extLst>
                  <a:ext uri="{FF2B5EF4-FFF2-40B4-BE49-F238E27FC236}">
                    <a16:creationId xmlns:a16="http://schemas.microsoft.com/office/drawing/2014/main" id="{192ABB3F-CA68-D44D-9C41-AFD8E614F091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2" name="Oval 362">
                <a:extLst>
                  <a:ext uri="{FF2B5EF4-FFF2-40B4-BE49-F238E27FC236}">
                    <a16:creationId xmlns:a16="http://schemas.microsoft.com/office/drawing/2014/main" id="{7E8484EB-6290-574E-9449-39F1240E19AF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3" name="Oval 363">
                <a:extLst>
                  <a:ext uri="{FF2B5EF4-FFF2-40B4-BE49-F238E27FC236}">
                    <a16:creationId xmlns:a16="http://schemas.microsoft.com/office/drawing/2014/main" id="{FC69D429-19D3-4F49-B2AE-AD938E61A315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4" name="Oval 364">
                <a:extLst>
                  <a:ext uri="{FF2B5EF4-FFF2-40B4-BE49-F238E27FC236}">
                    <a16:creationId xmlns:a16="http://schemas.microsoft.com/office/drawing/2014/main" id="{6AF94026-81BE-034F-A83B-52049B4E1FE5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5" name="Oval 365">
                <a:extLst>
                  <a:ext uri="{FF2B5EF4-FFF2-40B4-BE49-F238E27FC236}">
                    <a16:creationId xmlns:a16="http://schemas.microsoft.com/office/drawing/2014/main" id="{CBF37788-143D-3A43-A539-94894534C91F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6" name="Oval 366">
                <a:extLst>
                  <a:ext uri="{FF2B5EF4-FFF2-40B4-BE49-F238E27FC236}">
                    <a16:creationId xmlns:a16="http://schemas.microsoft.com/office/drawing/2014/main" id="{E85DCA34-FEB0-C04F-9C29-33BA2DAC64A1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7" name="Oval 367">
                <a:extLst>
                  <a:ext uri="{FF2B5EF4-FFF2-40B4-BE49-F238E27FC236}">
                    <a16:creationId xmlns:a16="http://schemas.microsoft.com/office/drawing/2014/main" id="{C5EB1C94-5636-974A-B621-E264CF09C765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8" name="Oval 368">
                <a:extLst>
                  <a:ext uri="{FF2B5EF4-FFF2-40B4-BE49-F238E27FC236}">
                    <a16:creationId xmlns:a16="http://schemas.microsoft.com/office/drawing/2014/main" id="{63375EC8-2A5C-474B-B48A-26A7D938EDDB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9" name="Oval 369">
                <a:extLst>
                  <a:ext uri="{FF2B5EF4-FFF2-40B4-BE49-F238E27FC236}">
                    <a16:creationId xmlns:a16="http://schemas.microsoft.com/office/drawing/2014/main" id="{E261D3EC-47D4-954B-9484-426C6AFCE69F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0" name="Oval 370">
                <a:extLst>
                  <a:ext uri="{FF2B5EF4-FFF2-40B4-BE49-F238E27FC236}">
                    <a16:creationId xmlns:a16="http://schemas.microsoft.com/office/drawing/2014/main" id="{50061877-EA6F-7D47-9E61-4D1326A4CD20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1" name="Oval 371">
                <a:extLst>
                  <a:ext uri="{FF2B5EF4-FFF2-40B4-BE49-F238E27FC236}">
                    <a16:creationId xmlns:a16="http://schemas.microsoft.com/office/drawing/2014/main" id="{1977E287-42E4-104B-A743-6A6FC00533C7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2" name="Oval 372">
                <a:extLst>
                  <a:ext uri="{FF2B5EF4-FFF2-40B4-BE49-F238E27FC236}">
                    <a16:creationId xmlns:a16="http://schemas.microsoft.com/office/drawing/2014/main" id="{6EAFC441-4F49-CE41-962A-376BF81E3833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3" name="Oval 373">
                <a:extLst>
                  <a:ext uri="{FF2B5EF4-FFF2-40B4-BE49-F238E27FC236}">
                    <a16:creationId xmlns:a16="http://schemas.microsoft.com/office/drawing/2014/main" id="{F8501BDD-AED3-AA48-8A25-00706F256D1B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4" name="Oval 374">
                <a:extLst>
                  <a:ext uri="{FF2B5EF4-FFF2-40B4-BE49-F238E27FC236}">
                    <a16:creationId xmlns:a16="http://schemas.microsoft.com/office/drawing/2014/main" id="{B15D9900-CF9F-014E-B427-8CE36DC14AC8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5" name="Oval 375">
                <a:extLst>
                  <a:ext uri="{FF2B5EF4-FFF2-40B4-BE49-F238E27FC236}">
                    <a16:creationId xmlns:a16="http://schemas.microsoft.com/office/drawing/2014/main" id="{16D589D4-93C6-FB4E-8901-7587F8CBE33C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31" name="Rettangolo 47">
            <a:extLst>
              <a:ext uri="{FF2B5EF4-FFF2-40B4-BE49-F238E27FC236}">
                <a16:creationId xmlns:a16="http://schemas.microsoft.com/office/drawing/2014/main" id="{C719A736-64F9-3940-8143-AD7001289F6D}"/>
              </a:ext>
            </a:extLst>
          </p:cNvPr>
          <p:cNvSpPr/>
          <p:nvPr/>
        </p:nvSpPr>
        <p:spPr>
          <a:xfrm>
            <a:off x="584968" y="3888134"/>
            <a:ext cx="114082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2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COLLIMATED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2E580D-9C06-2644-A6C8-D7411C9E36BE}"/>
              </a:ext>
            </a:extLst>
          </p:cNvPr>
          <p:cNvGrpSpPr/>
          <p:nvPr/>
        </p:nvGrpSpPr>
        <p:grpSpPr>
          <a:xfrm>
            <a:off x="261355" y="4127415"/>
            <a:ext cx="2409993" cy="614621"/>
            <a:chOff x="1932501" y="4016716"/>
            <a:chExt cx="3859847" cy="1285363"/>
          </a:xfrm>
        </p:grpSpPr>
        <p:sp>
          <p:nvSpPr>
            <p:cNvPr id="1117" name="Rettangolo 37">
              <a:extLst>
                <a:ext uri="{FF2B5EF4-FFF2-40B4-BE49-F238E27FC236}">
                  <a16:creationId xmlns:a16="http://schemas.microsoft.com/office/drawing/2014/main" id="{329EDBE0-CBF1-CA45-9D71-AFD8FBD069BD}"/>
                </a:ext>
              </a:extLst>
            </p:cNvPr>
            <p:cNvSpPr/>
            <p:nvPr/>
          </p:nvSpPr>
          <p:spPr>
            <a:xfrm>
              <a:off x="2876634" y="4507592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1118" name="Rettangolo 37">
              <a:extLst>
                <a:ext uri="{FF2B5EF4-FFF2-40B4-BE49-F238E27FC236}">
                  <a16:creationId xmlns:a16="http://schemas.microsoft.com/office/drawing/2014/main" id="{4E33B5D5-44EF-B248-94D9-3566CBE02841}"/>
                </a:ext>
              </a:extLst>
            </p:cNvPr>
            <p:cNvSpPr/>
            <p:nvPr/>
          </p:nvSpPr>
          <p:spPr>
            <a:xfrm>
              <a:off x="1991342" y="4503860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1119" name="Rettangolo 37">
              <a:extLst>
                <a:ext uri="{FF2B5EF4-FFF2-40B4-BE49-F238E27FC236}">
                  <a16:creationId xmlns:a16="http://schemas.microsoft.com/office/drawing/2014/main" id="{1BE43402-E9AB-E947-BBAD-0CD5B39DBCFF}"/>
                </a:ext>
              </a:extLst>
            </p:cNvPr>
            <p:cNvSpPr/>
            <p:nvPr/>
          </p:nvSpPr>
          <p:spPr>
            <a:xfrm>
              <a:off x="4610836" y="4501571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1120" name="Rettangolo 14">
              <a:extLst>
                <a:ext uri="{FF2B5EF4-FFF2-40B4-BE49-F238E27FC236}">
                  <a16:creationId xmlns:a16="http://schemas.microsoft.com/office/drawing/2014/main" id="{0EDADDD8-1E24-3249-91C7-D72F2CE2C795}"/>
                </a:ext>
              </a:extLst>
            </p:cNvPr>
            <p:cNvSpPr/>
            <p:nvPr/>
          </p:nvSpPr>
          <p:spPr>
            <a:xfrm>
              <a:off x="2895096" y="5005806"/>
              <a:ext cx="895412" cy="250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cxnSp>
          <p:nvCxnSpPr>
            <p:cNvPr id="1121" name="Connettore 2 30">
              <a:extLst>
                <a:ext uri="{FF2B5EF4-FFF2-40B4-BE49-F238E27FC236}">
                  <a16:creationId xmlns:a16="http://schemas.microsoft.com/office/drawing/2014/main" id="{E7FEB287-606E-F441-8F31-E62489A4D022}"/>
                </a:ext>
              </a:extLst>
            </p:cNvPr>
            <p:cNvCxnSpPr/>
            <p:nvPr/>
          </p:nvCxnSpPr>
          <p:spPr>
            <a:xfrm>
              <a:off x="1932501" y="4613840"/>
              <a:ext cx="1324286" cy="2375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3" name="Rettangolo 37">
              <a:extLst>
                <a:ext uri="{FF2B5EF4-FFF2-40B4-BE49-F238E27FC236}">
                  <a16:creationId xmlns:a16="http://schemas.microsoft.com/office/drawing/2014/main" id="{773DC2AB-B79C-C84E-80C4-F0CE2899CFB7}"/>
                </a:ext>
              </a:extLst>
            </p:cNvPr>
            <p:cNvSpPr/>
            <p:nvPr/>
          </p:nvSpPr>
          <p:spPr>
            <a:xfrm>
              <a:off x="3749737" y="4507591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1124" name="Rettangolo 34">
              <a:extLst>
                <a:ext uri="{FF2B5EF4-FFF2-40B4-BE49-F238E27FC236}">
                  <a16:creationId xmlns:a16="http://schemas.microsoft.com/office/drawing/2014/main" id="{21C6A5CB-1DF3-5A4A-B91D-7897B37ACFFF}"/>
                </a:ext>
              </a:extLst>
            </p:cNvPr>
            <p:cNvSpPr/>
            <p:nvPr/>
          </p:nvSpPr>
          <p:spPr>
            <a:xfrm>
              <a:off x="2039727" y="5256360"/>
              <a:ext cx="3752621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cxnSp>
          <p:nvCxnSpPr>
            <p:cNvPr id="1125" name="Connettore 2 30">
              <a:extLst>
                <a:ext uri="{FF2B5EF4-FFF2-40B4-BE49-F238E27FC236}">
                  <a16:creationId xmlns:a16="http://schemas.microsoft.com/office/drawing/2014/main" id="{E3BDAED0-E452-C24B-BA77-6AD58BC21396}"/>
                </a:ext>
              </a:extLst>
            </p:cNvPr>
            <p:cNvCxnSpPr/>
            <p:nvPr/>
          </p:nvCxnSpPr>
          <p:spPr>
            <a:xfrm flipV="1">
              <a:off x="3430876" y="4627488"/>
              <a:ext cx="1387305" cy="2196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6" name="Rettangolo 38">
              <a:extLst>
                <a:ext uri="{FF2B5EF4-FFF2-40B4-BE49-F238E27FC236}">
                  <a16:creationId xmlns:a16="http://schemas.microsoft.com/office/drawing/2014/main" id="{E686F99E-A80B-9742-80BF-4A5945358125}"/>
                </a:ext>
              </a:extLst>
            </p:cNvPr>
            <p:cNvSpPr/>
            <p:nvPr/>
          </p:nvSpPr>
          <p:spPr>
            <a:xfrm flipV="1">
              <a:off x="3084566" y="4865514"/>
              <a:ext cx="529502" cy="14558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1132" name="Rettangolo 15">
              <a:extLst>
                <a:ext uri="{FF2B5EF4-FFF2-40B4-BE49-F238E27FC236}">
                  <a16:creationId xmlns:a16="http://schemas.microsoft.com/office/drawing/2014/main" id="{620577CF-E632-ED4D-B300-E1FC72F79F7B}"/>
                </a:ext>
              </a:extLst>
            </p:cNvPr>
            <p:cNvSpPr/>
            <p:nvPr/>
          </p:nvSpPr>
          <p:spPr>
            <a:xfrm>
              <a:off x="4893004" y="4016716"/>
              <a:ext cx="842839" cy="105699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grpSp>
          <p:nvGrpSpPr>
            <p:cNvPr id="1133" name="Group 379">
              <a:extLst>
                <a:ext uri="{FF2B5EF4-FFF2-40B4-BE49-F238E27FC236}">
                  <a16:creationId xmlns:a16="http://schemas.microsoft.com/office/drawing/2014/main" id="{43D695D8-0E02-7044-A302-1A50CEA87E7A}"/>
                </a:ext>
              </a:extLst>
            </p:cNvPr>
            <p:cNvGrpSpPr/>
            <p:nvPr/>
          </p:nvGrpSpPr>
          <p:grpSpPr>
            <a:xfrm rot="20392131">
              <a:off x="4960312" y="4150143"/>
              <a:ext cx="674631" cy="93053"/>
              <a:chOff x="2850515" y="2977176"/>
              <a:chExt cx="2730765" cy="451824"/>
            </a:xfrm>
          </p:grpSpPr>
          <p:sp>
            <p:nvSpPr>
              <p:cNvPr id="1134" name="Rectangle 380">
                <a:extLst>
                  <a:ext uri="{FF2B5EF4-FFF2-40B4-BE49-F238E27FC236}">
                    <a16:creationId xmlns:a16="http://schemas.microsoft.com/office/drawing/2014/main" id="{33DFEF00-720B-C54C-A3BA-4050AE7E8DAF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5" name="Rectangle 381">
                <a:extLst>
                  <a:ext uri="{FF2B5EF4-FFF2-40B4-BE49-F238E27FC236}">
                    <a16:creationId xmlns:a16="http://schemas.microsoft.com/office/drawing/2014/main" id="{B74F33E4-85CC-9F4B-B470-7ED6323BE788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6" name="Oval 382">
                <a:extLst>
                  <a:ext uri="{FF2B5EF4-FFF2-40B4-BE49-F238E27FC236}">
                    <a16:creationId xmlns:a16="http://schemas.microsoft.com/office/drawing/2014/main" id="{0613BF47-34E3-5B47-8FF9-12655D168259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7" name="Oval 383">
                <a:extLst>
                  <a:ext uri="{FF2B5EF4-FFF2-40B4-BE49-F238E27FC236}">
                    <a16:creationId xmlns:a16="http://schemas.microsoft.com/office/drawing/2014/main" id="{6498DF2B-248F-DD4A-BE0A-4F90425A1F52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8" name="Oval 384">
                <a:extLst>
                  <a:ext uri="{FF2B5EF4-FFF2-40B4-BE49-F238E27FC236}">
                    <a16:creationId xmlns:a16="http://schemas.microsoft.com/office/drawing/2014/main" id="{80E580CB-F0C5-C542-A6C3-34B0B71FC4D6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9" name="Right Triangle 385">
                <a:extLst>
                  <a:ext uri="{FF2B5EF4-FFF2-40B4-BE49-F238E27FC236}">
                    <a16:creationId xmlns:a16="http://schemas.microsoft.com/office/drawing/2014/main" id="{7BD63EE2-6DE0-F24B-A7EF-97CDA554728B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0" name="Freeform 386">
                <a:extLst>
                  <a:ext uri="{FF2B5EF4-FFF2-40B4-BE49-F238E27FC236}">
                    <a16:creationId xmlns:a16="http://schemas.microsoft.com/office/drawing/2014/main" id="{60A4DACD-CEB3-294B-8907-F0D758EA505D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1" name="Oval 387">
                <a:extLst>
                  <a:ext uri="{FF2B5EF4-FFF2-40B4-BE49-F238E27FC236}">
                    <a16:creationId xmlns:a16="http://schemas.microsoft.com/office/drawing/2014/main" id="{80ACB179-9952-3049-86B8-51DDA14FFA8E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2" name="Oval 388">
                <a:extLst>
                  <a:ext uri="{FF2B5EF4-FFF2-40B4-BE49-F238E27FC236}">
                    <a16:creationId xmlns:a16="http://schemas.microsoft.com/office/drawing/2014/main" id="{6DC5748C-C2E4-F146-8041-9506FD702E2A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3" name="Oval 389">
                <a:extLst>
                  <a:ext uri="{FF2B5EF4-FFF2-40B4-BE49-F238E27FC236}">
                    <a16:creationId xmlns:a16="http://schemas.microsoft.com/office/drawing/2014/main" id="{285B90AF-E003-664C-87AB-2EAFD7F7C51A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4" name="Oval 390">
                <a:extLst>
                  <a:ext uri="{FF2B5EF4-FFF2-40B4-BE49-F238E27FC236}">
                    <a16:creationId xmlns:a16="http://schemas.microsoft.com/office/drawing/2014/main" id="{41DD50B9-7BFE-4B4E-86A5-A45FA236112B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5" name="Oval 391">
                <a:extLst>
                  <a:ext uri="{FF2B5EF4-FFF2-40B4-BE49-F238E27FC236}">
                    <a16:creationId xmlns:a16="http://schemas.microsoft.com/office/drawing/2014/main" id="{F646CAB1-C5DA-4F43-9482-D5BBF93B287A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6" name="Oval 392">
                <a:extLst>
                  <a:ext uri="{FF2B5EF4-FFF2-40B4-BE49-F238E27FC236}">
                    <a16:creationId xmlns:a16="http://schemas.microsoft.com/office/drawing/2014/main" id="{18EF97A0-5268-3F44-8414-F16E391AD4D3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7" name="Oval 393">
                <a:extLst>
                  <a:ext uri="{FF2B5EF4-FFF2-40B4-BE49-F238E27FC236}">
                    <a16:creationId xmlns:a16="http://schemas.microsoft.com/office/drawing/2014/main" id="{86D8E27D-2D58-4349-ABAC-2381D28F3291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8" name="Oval 394">
                <a:extLst>
                  <a:ext uri="{FF2B5EF4-FFF2-40B4-BE49-F238E27FC236}">
                    <a16:creationId xmlns:a16="http://schemas.microsoft.com/office/drawing/2014/main" id="{BF3FB9A2-DAC7-784A-A7BC-F55120E5559C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9" name="Oval 395">
                <a:extLst>
                  <a:ext uri="{FF2B5EF4-FFF2-40B4-BE49-F238E27FC236}">
                    <a16:creationId xmlns:a16="http://schemas.microsoft.com/office/drawing/2014/main" id="{F0DD7CB4-6CBC-9346-9231-64339CD9F076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0" name="Oval 396">
                <a:extLst>
                  <a:ext uri="{FF2B5EF4-FFF2-40B4-BE49-F238E27FC236}">
                    <a16:creationId xmlns:a16="http://schemas.microsoft.com/office/drawing/2014/main" id="{F50CCEA4-CA3F-564E-8B75-EDEE2AEE079E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1" name="Oval 397">
                <a:extLst>
                  <a:ext uri="{FF2B5EF4-FFF2-40B4-BE49-F238E27FC236}">
                    <a16:creationId xmlns:a16="http://schemas.microsoft.com/office/drawing/2014/main" id="{654550F8-D100-8644-B396-0E34564DEFE4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2" name="Oval 398">
                <a:extLst>
                  <a:ext uri="{FF2B5EF4-FFF2-40B4-BE49-F238E27FC236}">
                    <a16:creationId xmlns:a16="http://schemas.microsoft.com/office/drawing/2014/main" id="{90F0EFF2-8DEF-8D48-83F3-C485DBA16E2B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3" name="Oval 399">
                <a:extLst>
                  <a:ext uri="{FF2B5EF4-FFF2-40B4-BE49-F238E27FC236}">
                    <a16:creationId xmlns:a16="http://schemas.microsoft.com/office/drawing/2014/main" id="{00412D06-8829-4145-AB90-54CF7AF2D4F8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4" name="Oval 400">
                <a:extLst>
                  <a:ext uri="{FF2B5EF4-FFF2-40B4-BE49-F238E27FC236}">
                    <a16:creationId xmlns:a16="http://schemas.microsoft.com/office/drawing/2014/main" id="{478CE7D9-8FB9-1F4B-84C4-BCAD18D26E5A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5" name="Oval 401">
                <a:extLst>
                  <a:ext uri="{FF2B5EF4-FFF2-40B4-BE49-F238E27FC236}">
                    <a16:creationId xmlns:a16="http://schemas.microsoft.com/office/drawing/2014/main" id="{596A6461-597F-6C44-91F0-5337D327E49A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6" name="Oval 402">
                <a:extLst>
                  <a:ext uri="{FF2B5EF4-FFF2-40B4-BE49-F238E27FC236}">
                    <a16:creationId xmlns:a16="http://schemas.microsoft.com/office/drawing/2014/main" id="{A0AFF2D0-04FE-F243-AC31-2345BDC4B361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7" name="Oval 403">
                <a:extLst>
                  <a:ext uri="{FF2B5EF4-FFF2-40B4-BE49-F238E27FC236}">
                    <a16:creationId xmlns:a16="http://schemas.microsoft.com/office/drawing/2014/main" id="{AF09D61E-0697-0C4A-AC1B-5663A40B2F54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8" name="Oval 404">
                <a:extLst>
                  <a:ext uri="{FF2B5EF4-FFF2-40B4-BE49-F238E27FC236}">
                    <a16:creationId xmlns:a16="http://schemas.microsoft.com/office/drawing/2014/main" id="{4FC3E255-6B20-0645-A78B-9E0901277347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9" name="Oval 405">
                <a:extLst>
                  <a:ext uri="{FF2B5EF4-FFF2-40B4-BE49-F238E27FC236}">
                    <a16:creationId xmlns:a16="http://schemas.microsoft.com/office/drawing/2014/main" id="{C8117E80-21C8-3846-83D8-99AFADBE2A34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0" name="Oval 406">
                <a:extLst>
                  <a:ext uri="{FF2B5EF4-FFF2-40B4-BE49-F238E27FC236}">
                    <a16:creationId xmlns:a16="http://schemas.microsoft.com/office/drawing/2014/main" id="{B577BC2A-D391-334D-9B01-AA25D6DE1507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1" name="Oval 407">
                <a:extLst>
                  <a:ext uri="{FF2B5EF4-FFF2-40B4-BE49-F238E27FC236}">
                    <a16:creationId xmlns:a16="http://schemas.microsoft.com/office/drawing/2014/main" id="{AE46C9FB-851B-F943-9182-090BE39E69DA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2" name="Oval 408">
                <a:extLst>
                  <a:ext uri="{FF2B5EF4-FFF2-40B4-BE49-F238E27FC236}">
                    <a16:creationId xmlns:a16="http://schemas.microsoft.com/office/drawing/2014/main" id="{6EFBF239-C9E8-2042-80C9-CB51D284E425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3" name="Oval 409">
                <a:extLst>
                  <a:ext uri="{FF2B5EF4-FFF2-40B4-BE49-F238E27FC236}">
                    <a16:creationId xmlns:a16="http://schemas.microsoft.com/office/drawing/2014/main" id="{D1CA1703-DA9E-D342-90B4-9833493E9433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4" name="Oval 410">
                <a:extLst>
                  <a:ext uri="{FF2B5EF4-FFF2-40B4-BE49-F238E27FC236}">
                    <a16:creationId xmlns:a16="http://schemas.microsoft.com/office/drawing/2014/main" id="{E310B1A0-E3E5-B143-B525-73C7CC0CCC0F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5" name="Oval 411">
                <a:extLst>
                  <a:ext uri="{FF2B5EF4-FFF2-40B4-BE49-F238E27FC236}">
                    <a16:creationId xmlns:a16="http://schemas.microsoft.com/office/drawing/2014/main" id="{B76C24AC-4880-4B47-B11A-864F4E9D9801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6" name="Oval 412">
                <a:extLst>
                  <a:ext uri="{FF2B5EF4-FFF2-40B4-BE49-F238E27FC236}">
                    <a16:creationId xmlns:a16="http://schemas.microsoft.com/office/drawing/2014/main" id="{20AB85DF-154E-C045-9471-3421AB42C4CD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7" name="Oval 413">
                <a:extLst>
                  <a:ext uri="{FF2B5EF4-FFF2-40B4-BE49-F238E27FC236}">
                    <a16:creationId xmlns:a16="http://schemas.microsoft.com/office/drawing/2014/main" id="{12C32086-2482-634C-B98B-DB8DCA02590E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8" name="Oval 414">
                <a:extLst>
                  <a:ext uri="{FF2B5EF4-FFF2-40B4-BE49-F238E27FC236}">
                    <a16:creationId xmlns:a16="http://schemas.microsoft.com/office/drawing/2014/main" id="{C64EE7B2-AE9B-734B-BBB4-A306BA099085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9" name="Oval 415">
                <a:extLst>
                  <a:ext uri="{FF2B5EF4-FFF2-40B4-BE49-F238E27FC236}">
                    <a16:creationId xmlns:a16="http://schemas.microsoft.com/office/drawing/2014/main" id="{9CDCDD9B-A62A-8A4D-A4A3-EB93ACB1F802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0" name="Oval 416">
                <a:extLst>
                  <a:ext uri="{FF2B5EF4-FFF2-40B4-BE49-F238E27FC236}">
                    <a16:creationId xmlns:a16="http://schemas.microsoft.com/office/drawing/2014/main" id="{B58AC180-905B-E146-A557-BAB3C2CADA53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1" name="Oval 417">
                <a:extLst>
                  <a:ext uri="{FF2B5EF4-FFF2-40B4-BE49-F238E27FC236}">
                    <a16:creationId xmlns:a16="http://schemas.microsoft.com/office/drawing/2014/main" id="{1A89D0E8-AB60-9C4D-9BEC-843CC5410A95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2" name="Oval 418">
                <a:extLst>
                  <a:ext uri="{FF2B5EF4-FFF2-40B4-BE49-F238E27FC236}">
                    <a16:creationId xmlns:a16="http://schemas.microsoft.com/office/drawing/2014/main" id="{779ED120-A825-8343-BC17-7A7448F290A0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3" name="Oval 419">
                <a:extLst>
                  <a:ext uri="{FF2B5EF4-FFF2-40B4-BE49-F238E27FC236}">
                    <a16:creationId xmlns:a16="http://schemas.microsoft.com/office/drawing/2014/main" id="{69523874-3EDE-F647-9158-AAAC465D5AF7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4" name="Group 420">
              <a:extLst>
                <a:ext uri="{FF2B5EF4-FFF2-40B4-BE49-F238E27FC236}">
                  <a16:creationId xmlns:a16="http://schemas.microsoft.com/office/drawing/2014/main" id="{D0832F13-6F18-5F48-A4AA-0F3747037CF4}"/>
                </a:ext>
              </a:extLst>
            </p:cNvPr>
            <p:cNvGrpSpPr/>
            <p:nvPr/>
          </p:nvGrpSpPr>
          <p:grpSpPr>
            <a:xfrm rot="20392131">
              <a:off x="4967446" y="4299020"/>
              <a:ext cx="674631" cy="93053"/>
              <a:chOff x="2850515" y="2977176"/>
              <a:chExt cx="2730765" cy="451824"/>
            </a:xfrm>
          </p:grpSpPr>
          <p:sp>
            <p:nvSpPr>
              <p:cNvPr id="1175" name="Rectangle 421">
                <a:extLst>
                  <a:ext uri="{FF2B5EF4-FFF2-40B4-BE49-F238E27FC236}">
                    <a16:creationId xmlns:a16="http://schemas.microsoft.com/office/drawing/2014/main" id="{F228668E-35B9-FF4D-80FA-683695AD7897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6" name="Rectangle 422">
                <a:extLst>
                  <a:ext uri="{FF2B5EF4-FFF2-40B4-BE49-F238E27FC236}">
                    <a16:creationId xmlns:a16="http://schemas.microsoft.com/office/drawing/2014/main" id="{CB676E86-B828-2C4A-913C-09895F3E5FA2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7" name="Oval 423">
                <a:extLst>
                  <a:ext uri="{FF2B5EF4-FFF2-40B4-BE49-F238E27FC236}">
                    <a16:creationId xmlns:a16="http://schemas.microsoft.com/office/drawing/2014/main" id="{83908991-084A-A44D-8AC0-0EFF26FC9A2B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8" name="Oval 424">
                <a:extLst>
                  <a:ext uri="{FF2B5EF4-FFF2-40B4-BE49-F238E27FC236}">
                    <a16:creationId xmlns:a16="http://schemas.microsoft.com/office/drawing/2014/main" id="{8C222921-8C04-C145-978A-F1B2D0E32F02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9" name="Oval 425">
                <a:extLst>
                  <a:ext uri="{FF2B5EF4-FFF2-40B4-BE49-F238E27FC236}">
                    <a16:creationId xmlns:a16="http://schemas.microsoft.com/office/drawing/2014/main" id="{7CD29452-11BF-514A-AD50-DE99F6E26164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0" name="Right Triangle 426">
                <a:extLst>
                  <a:ext uri="{FF2B5EF4-FFF2-40B4-BE49-F238E27FC236}">
                    <a16:creationId xmlns:a16="http://schemas.microsoft.com/office/drawing/2014/main" id="{620E27B9-687E-4442-8836-72D886DD23B3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1" name="Freeform 427">
                <a:extLst>
                  <a:ext uri="{FF2B5EF4-FFF2-40B4-BE49-F238E27FC236}">
                    <a16:creationId xmlns:a16="http://schemas.microsoft.com/office/drawing/2014/main" id="{DA796ACC-44C4-0E4C-9077-A66F082165D4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2" name="Oval 428">
                <a:extLst>
                  <a:ext uri="{FF2B5EF4-FFF2-40B4-BE49-F238E27FC236}">
                    <a16:creationId xmlns:a16="http://schemas.microsoft.com/office/drawing/2014/main" id="{DE71D1D9-0322-9F48-8F06-68B8D03E355C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3" name="Oval 429">
                <a:extLst>
                  <a:ext uri="{FF2B5EF4-FFF2-40B4-BE49-F238E27FC236}">
                    <a16:creationId xmlns:a16="http://schemas.microsoft.com/office/drawing/2014/main" id="{624DB4E5-3AFF-0440-A360-C94D86E7C9E4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4" name="Oval 430">
                <a:extLst>
                  <a:ext uri="{FF2B5EF4-FFF2-40B4-BE49-F238E27FC236}">
                    <a16:creationId xmlns:a16="http://schemas.microsoft.com/office/drawing/2014/main" id="{E038ED99-1B5B-AB4F-8D42-D7934CA79B08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5" name="Oval 431">
                <a:extLst>
                  <a:ext uri="{FF2B5EF4-FFF2-40B4-BE49-F238E27FC236}">
                    <a16:creationId xmlns:a16="http://schemas.microsoft.com/office/drawing/2014/main" id="{0F1B6A15-BF0D-3144-AC0F-5680AC8C0885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6" name="Oval 432">
                <a:extLst>
                  <a:ext uri="{FF2B5EF4-FFF2-40B4-BE49-F238E27FC236}">
                    <a16:creationId xmlns:a16="http://schemas.microsoft.com/office/drawing/2014/main" id="{933BD64D-886F-D14C-AA9D-2DF9996686E4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7" name="Oval 433">
                <a:extLst>
                  <a:ext uri="{FF2B5EF4-FFF2-40B4-BE49-F238E27FC236}">
                    <a16:creationId xmlns:a16="http://schemas.microsoft.com/office/drawing/2014/main" id="{6113C7FE-0707-2F49-BD1B-23E65C351247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8" name="Oval 434">
                <a:extLst>
                  <a:ext uri="{FF2B5EF4-FFF2-40B4-BE49-F238E27FC236}">
                    <a16:creationId xmlns:a16="http://schemas.microsoft.com/office/drawing/2014/main" id="{483104B7-D8F0-2143-AF65-1BC00194ABBF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9" name="Oval 435">
                <a:extLst>
                  <a:ext uri="{FF2B5EF4-FFF2-40B4-BE49-F238E27FC236}">
                    <a16:creationId xmlns:a16="http://schemas.microsoft.com/office/drawing/2014/main" id="{8CC4ACD7-AAA4-4D45-B42D-CB8EC7F99BCB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0" name="Oval 436">
                <a:extLst>
                  <a:ext uri="{FF2B5EF4-FFF2-40B4-BE49-F238E27FC236}">
                    <a16:creationId xmlns:a16="http://schemas.microsoft.com/office/drawing/2014/main" id="{E7D7DE7F-5B77-724A-A7A4-5433534E53B4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1" name="Oval 437">
                <a:extLst>
                  <a:ext uri="{FF2B5EF4-FFF2-40B4-BE49-F238E27FC236}">
                    <a16:creationId xmlns:a16="http://schemas.microsoft.com/office/drawing/2014/main" id="{6305D689-99BC-924D-BA22-04F98CE81BAB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2" name="Oval 438">
                <a:extLst>
                  <a:ext uri="{FF2B5EF4-FFF2-40B4-BE49-F238E27FC236}">
                    <a16:creationId xmlns:a16="http://schemas.microsoft.com/office/drawing/2014/main" id="{EF4FB310-DD9C-9B4B-84E5-7381247F8D3B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3" name="Oval 439">
                <a:extLst>
                  <a:ext uri="{FF2B5EF4-FFF2-40B4-BE49-F238E27FC236}">
                    <a16:creationId xmlns:a16="http://schemas.microsoft.com/office/drawing/2014/main" id="{3E586780-6082-2A48-9D79-7574234CB8D2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4" name="Oval 440">
                <a:extLst>
                  <a:ext uri="{FF2B5EF4-FFF2-40B4-BE49-F238E27FC236}">
                    <a16:creationId xmlns:a16="http://schemas.microsoft.com/office/drawing/2014/main" id="{E7DAF138-CEB7-8640-AB64-0E290FB5E1B5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5" name="Oval 441">
                <a:extLst>
                  <a:ext uri="{FF2B5EF4-FFF2-40B4-BE49-F238E27FC236}">
                    <a16:creationId xmlns:a16="http://schemas.microsoft.com/office/drawing/2014/main" id="{D0EC04B0-76CF-AE45-A61C-69FB717E635D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6" name="Oval 442">
                <a:extLst>
                  <a:ext uri="{FF2B5EF4-FFF2-40B4-BE49-F238E27FC236}">
                    <a16:creationId xmlns:a16="http://schemas.microsoft.com/office/drawing/2014/main" id="{A5EC5675-7FE8-8449-8DFC-94D7B4C08E12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7" name="Oval 443">
                <a:extLst>
                  <a:ext uri="{FF2B5EF4-FFF2-40B4-BE49-F238E27FC236}">
                    <a16:creationId xmlns:a16="http://schemas.microsoft.com/office/drawing/2014/main" id="{43B148EB-7F9B-5C4E-8AD0-BC0B4794377D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8" name="Oval 444">
                <a:extLst>
                  <a:ext uri="{FF2B5EF4-FFF2-40B4-BE49-F238E27FC236}">
                    <a16:creationId xmlns:a16="http://schemas.microsoft.com/office/drawing/2014/main" id="{779C4191-2CF3-9540-9B8E-C6C74D090DC4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9" name="Oval 445">
                <a:extLst>
                  <a:ext uri="{FF2B5EF4-FFF2-40B4-BE49-F238E27FC236}">
                    <a16:creationId xmlns:a16="http://schemas.microsoft.com/office/drawing/2014/main" id="{2670BFAF-B687-C949-8087-0C8C441EBCAD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0" name="Oval 446">
                <a:extLst>
                  <a:ext uri="{FF2B5EF4-FFF2-40B4-BE49-F238E27FC236}">
                    <a16:creationId xmlns:a16="http://schemas.microsoft.com/office/drawing/2014/main" id="{258451E0-6A99-EA44-B541-9EFA06BE6D62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1" name="Oval 447">
                <a:extLst>
                  <a:ext uri="{FF2B5EF4-FFF2-40B4-BE49-F238E27FC236}">
                    <a16:creationId xmlns:a16="http://schemas.microsoft.com/office/drawing/2014/main" id="{81FC3642-AF91-214E-BFAB-F1D24C3B84FB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2" name="Oval 448">
                <a:extLst>
                  <a:ext uri="{FF2B5EF4-FFF2-40B4-BE49-F238E27FC236}">
                    <a16:creationId xmlns:a16="http://schemas.microsoft.com/office/drawing/2014/main" id="{518E5947-8BE8-094C-832F-34C9038B0296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3" name="Oval 449">
                <a:extLst>
                  <a:ext uri="{FF2B5EF4-FFF2-40B4-BE49-F238E27FC236}">
                    <a16:creationId xmlns:a16="http://schemas.microsoft.com/office/drawing/2014/main" id="{2597318B-10B7-C143-82E0-6294EB2EFF4D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4" name="Oval 450">
                <a:extLst>
                  <a:ext uri="{FF2B5EF4-FFF2-40B4-BE49-F238E27FC236}">
                    <a16:creationId xmlns:a16="http://schemas.microsoft.com/office/drawing/2014/main" id="{5B7D3038-CEEC-444E-A2BA-366C5F426EA7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5" name="Oval 451">
                <a:extLst>
                  <a:ext uri="{FF2B5EF4-FFF2-40B4-BE49-F238E27FC236}">
                    <a16:creationId xmlns:a16="http://schemas.microsoft.com/office/drawing/2014/main" id="{39D8508D-C253-1545-9013-13213B5EA5D3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6" name="Oval 452">
                <a:extLst>
                  <a:ext uri="{FF2B5EF4-FFF2-40B4-BE49-F238E27FC236}">
                    <a16:creationId xmlns:a16="http://schemas.microsoft.com/office/drawing/2014/main" id="{D93E6496-4929-3A48-B9B0-C2ABC5BD71D1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7" name="Oval 453">
                <a:extLst>
                  <a:ext uri="{FF2B5EF4-FFF2-40B4-BE49-F238E27FC236}">
                    <a16:creationId xmlns:a16="http://schemas.microsoft.com/office/drawing/2014/main" id="{E53138B5-186E-F241-852F-3C25C61D4BE4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8" name="Oval 454">
                <a:extLst>
                  <a:ext uri="{FF2B5EF4-FFF2-40B4-BE49-F238E27FC236}">
                    <a16:creationId xmlns:a16="http://schemas.microsoft.com/office/drawing/2014/main" id="{E9DD1E60-D0EB-264B-BFEC-99E1356FD694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9" name="Oval 455">
                <a:extLst>
                  <a:ext uri="{FF2B5EF4-FFF2-40B4-BE49-F238E27FC236}">
                    <a16:creationId xmlns:a16="http://schemas.microsoft.com/office/drawing/2014/main" id="{AA20E9E1-F6BF-1A48-B208-5ADAB85B0C63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0" name="Oval 456">
                <a:extLst>
                  <a:ext uri="{FF2B5EF4-FFF2-40B4-BE49-F238E27FC236}">
                    <a16:creationId xmlns:a16="http://schemas.microsoft.com/office/drawing/2014/main" id="{D8B57FBA-86D7-1345-8ADF-E058F7A60AF6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1" name="Oval 457">
                <a:extLst>
                  <a:ext uri="{FF2B5EF4-FFF2-40B4-BE49-F238E27FC236}">
                    <a16:creationId xmlns:a16="http://schemas.microsoft.com/office/drawing/2014/main" id="{95EDE199-BE1C-A648-B1B9-D7C6558BD0F1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2" name="Oval 458">
                <a:extLst>
                  <a:ext uri="{FF2B5EF4-FFF2-40B4-BE49-F238E27FC236}">
                    <a16:creationId xmlns:a16="http://schemas.microsoft.com/office/drawing/2014/main" id="{6928F496-9666-624D-AAA5-641C7B1CF18A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3" name="Oval 459">
                <a:extLst>
                  <a:ext uri="{FF2B5EF4-FFF2-40B4-BE49-F238E27FC236}">
                    <a16:creationId xmlns:a16="http://schemas.microsoft.com/office/drawing/2014/main" id="{BD51379E-6FDE-A047-929A-D0C8FE379B5D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4" name="Oval 460">
                <a:extLst>
                  <a:ext uri="{FF2B5EF4-FFF2-40B4-BE49-F238E27FC236}">
                    <a16:creationId xmlns:a16="http://schemas.microsoft.com/office/drawing/2014/main" id="{8437930A-C659-6349-A62F-30919D8440EB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5" name="Group 461">
              <a:extLst>
                <a:ext uri="{FF2B5EF4-FFF2-40B4-BE49-F238E27FC236}">
                  <a16:creationId xmlns:a16="http://schemas.microsoft.com/office/drawing/2014/main" id="{B7AE7D05-938F-4E46-9A14-C9CBAA59E533}"/>
                </a:ext>
              </a:extLst>
            </p:cNvPr>
            <p:cNvGrpSpPr/>
            <p:nvPr/>
          </p:nvGrpSpPr>
          <p:grpSpPr>
            <a:xfrm rot="20392131">
              <a:off x="4965237" y="4442519"/>
              <a:ext cx="674631" cy="93053"/>
              <a:chOff x="2850515" y="2977176"/>
              <a:chExt cx="2730765" cy="451824"/>
            </a:xfrm>
          </p:grpSpPr>
          <p:sp>
            <p:nvSpPr>
              <p:cNvPr id="1216" name="Rectangle 462">
                <a:extLst>
                  <a:ext uri="{FF2B5EF4-FFF2-40B4-BE49-F238E27FC236}">
                    <a16:creationId xmlns:a16="http://schemas.microsoft.com/office/drawing/2014/main" id="{22BD1B9B-7EDC-2142-B728-1F76D2F761BB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7" name="Rectangle 463">
                <a:extLst>
                  <a:ext uri="{FF2B5EF4-FFF2-40B4-BE49-F238E27FC236}">
                    <a16:creationId xmlns:a16="http://schemas.microsoft.com/office/drawing/2014/main" id="{86EEBEAB-D832-114F-BA1F-18681DAEA734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8" name="Oval 464">
                <a:extLst>
                  <a:ext uri="{FF2B5EF4-FFF2-40B4-BE49-F238E27FC236}">
                    <a16:creationId xmlns:a16="http://schemas.microsoft.com/office/drawing/2014/main" id="{2086431A-110E-9A4F-B51D-E74B2BDAFE3C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9" name="Oval 465">
                <a:extLst>
                  <a:ext uri="{FF2B5EF4-FFF2-40B4-BE49-F238E27FC236}">
                    <a16:creationId xmlns:a16="http://schemas.microsoft.com/office/drawing/2014/main" id="{30456B14-8C56-5242-B465-45EEDE066ED7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0" name="Oval 466">
                <a:extLst>
                  <a:ext uri="{FF2B5EF4-FFF2-40B4-BE49-F238E27FC236}">
                    <a16:creationId xmlns:a16="http://schemas.microsoft.com/office/drawing/2014/main" id="{66D43324-3F52-7A40-BBDA-D525FA349021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1" name="Right Triangle 467">
                <a:extLst>
                  <a:ext uri="{FF2B5EF4-FFF2-40B4-BE49-F238E27FC236}">
                    <a16:creationId xmlns:a16="http://schemas.microsoft.com/office/drawing/2014/main" id="{DFEB057A-9DF3-044C-B11F-0B1B73A9B126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2" name="Freeform 468">
                <a:extLst>
                  <a:ext uri="{FF2B5EF4-FFF2-40B4-BE49-F238E27FC236}">
                    <a16:creationId xmlns:a16="http://schemas.microsoft.com/office/drawing/2014/main" id="{DCE3CE7E-F824-2F48-9165-0DB7480F2BEF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3" name="Oval 469">
                <a:extLst>
                  <a:ext uri="{FF2B5EF4-FFF2-40B4-BE49-F238E27FC236}">
                    <a16:creationId xmlns:a16="http://schemas.microsoft.com/office/drawing/2014/main" id="{5156B11E-E0BF-284C-B862-2B229C77FA95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4" name="Oval 470">
                <a:extLst>
                  <a:ext uri="{FF2B5EF4-FFF2-40B4-BE49-F238E27FC236}">
                    <a16:creationId xmlns:a16="http://schemas.microsoft.com/office/drawing/2014/main" id="{54A3B2A1-B930-F341-864E-64FE1CFB58FE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5" name="Oval 471">
                <a:extLst>
                  <a:ext uri="{FF2B5EF4-FFF2-40B4-BE49-F238E27FC236}">
                    <a16:creationId xmlns:a16="http://schemas.microsoft.com/office/drawing/2014/main" id="{82A89A38-54DC-B747-AC5F-CD13DFA2D813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6" name="Oval 472">
                <a:extLst>
                  <a:ext uri="{FF2B5EF4-FFF2-40B4-BE49-F238E27FC236}">
                    <a16:creationId xmlns:a16="http://schemas.microsoft.com/office/drawing/2014/main" id="{66161527-058B-BA48-A6B3-94ABBF1A44E4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7" name="Oval 473">
                <a:extLst>
                  <a:ext uri="{FF2B5EF4-FFF2-40B4-BE49-F238E27FC236}">
                    <a16:creationId xmlns:a16="http://schemas.microsoft.com/office/drawing/2014/main" id="{78470802-8101-5D4C-88CE-A0DB514DBBA6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8" name="Oval 474">
                <a:extLst>
                  <a:ext uri="{FF2B5EF4-FFF2-40B4-BE49-F238E27FC236}">
                    <a16:creationId xmlns:a16="http://schemas.microsoft.com/office/drawing/2014/main" id="{480390FB-3186-2D4B-A08D-3307465435E2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9" name="Oval 475">
                <a:extLst>
                  <a:ext uri="{FF2B5EF4-FFF2-40B4-BE49-F238E27FC236}">
                    <a16:creationId xmlns:a16="http://schemas.microsoft.com/office/drawing/2014/main" id="{2F9BB9FE-1FF7-EF47-8206-374824CD6AA5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0" name="Oval 476">
                <a:extLst>
                  <a:ext uri="{FF2B5EF4-FFF2-40B4-BE49-F238E27FC236}">
                    <a16:creationId xmlns:a16="http://schemas.microsoft.com/office/drawing/2014/main" id="{2EB79987-9007-FF44-ACD8-7C57367DF292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1" name="Oval 477">
                <a:extLst>
                  <a:ext uri="{FF2B5EF4-FFF2-40B4-BE49-F238E27FC236}">
                    <a16:creationId xmlns:a16="http://schemas.microsoft.com/office/drawing/2014/main" id="{FBE5F87C-5DD2-1D42-8B0A-FD965C180BE2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2" name="Oval 478">
                <a:extLst>
                  <a:ext uri="{FF2B5EF4-FFF2-40B4-BE49-F238E27FC236}">
                    <a16:creationId xmlns:a16="http://schemas.microsoft.com/office/drawing/2014/main" id="{8B22C91B-3A45-F44F-BECA-DB145E480A86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3" name="Oval 479">
                <a:extLst>
                  <a:ext uri="{FF2B5EF4-FFF2-40B4-BE49-F238E27FC236}">
                    <a16:creationId xmlns:a16="http://schemas.microsoft.com/office/drawing/2014/main" id="{6F90FA85-CFAE-2A44-8135-D38B7B980A90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4" name="Oval 480">
                <a:extLst>
                  <a:ext uri="{FF2B5EF4-FFF2-40B4-BE49-F238E27FC236}">
                    <a16:creationId xmlns:a16="http://schemas.microsoft.com/office/drawing/2014/main" id="{FF5664D8-2561-1446-A398-E78A13004E72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5" name="Oval 481">
                <a:extLst>
                  <a:ext uri="{FF2B5EF4-FFF2-40B4-BE49-F238E27FC236}">
                    <a16:creationId xmlns:a16="http://schemas.microsoft.com/office/drawing/2014/main" id="{26BA02BD-8F4E-6643-99E7-3D5E3AAA1450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6" name="Oval 482">
                <a:extLst>
                  <a:ext uri="{FF2B5EF4-FFF2-40B4-BE49-F238E27FC236}">
                    <a16:creationId xmlns:a16="http://schemas.microsoft.com/office/drawing/2014/main" id="{9B11909F-03CB-2B4F-A0AB-EA142522C81E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7" name="Oval 483">
                <a:extLst>
                  <a:ext uri="{FF2B5EF4-FFF2-40B4-BE49-F238E27FC236}">
                    <a16:creationId xmlns:a16="http://schemas.microsoft.com/office/drawing/2014/main" id="{CF342965-9D3F-EB4A-A951-43D40289882E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8" name="Oval 484">
                <a:extLst>
                  <a:ext uri="{FF2B5EF4-FFF2-40B4-BE49-F238E27FC236}">
                    <a16:creationId xmlns:a16="http://schemas.microsoft.com/office/drawing/2014/main" id="{2F5FB6D7-CE87-8A4D-8450-9001EE77BE3E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9" name="Oval 485">
                <a:extLst>
                  <a:ext uri="{FF2B5EF4-FFF2-40B4-BE49-F238E27FC236}">
                    <a16:creationId xmlns:a16="http://schemas.microsoft.com/office/drawing/2014/main" id="{B7E1807D-0949-5E4A-85FB-FB2106D47FBC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0" name="Oval 486">
                <a:extLst>
                  <a:ext uri="{FF2B5EF4-FFF2-40B4-BE49-F238E27FC236}">
                    <a16:creationId xmlns:a16="http://schemas.microsoft.com/office/drawing/2014/main" id="{15D6667E-8500-F249-A63C-25A2C4D56C30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1" name="Oval 487">
                <a:extLst>
                  <a:ext uri="{FF2B5EF4-FFF2-40B4-BE49-F238E27FC236}">
                    <a16:creationId xmlns:a16="http://schemas.microsoft.com/office/drawing/2014/main" id="{71AD7736-74FE-E445-B3FF-5DFB687BB3B1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2" name="Oval 488">
                <a:extLst>
                  <a:ext uri="{FF2B5EF4-FFF2-40B4-BE49-F238E27FC236}">
                    <a16:creationId xmlns:a16="http://schemas.microsoft.com/office/drawing/2014/main" id="{C31C513E-950E-4945-8A37-EAA5B60F6408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3" name="Oval 489">
                <a:extLst>
                  <a:ext uri="{FF2B5EF4-FFF2-40B4-BE49-F238E27FC236}">
                    <a16:creationId xmlns:a16="http://schemas.microsoft.com/office/drawing/2014/main" id="{BB4E30A1-AD2C-FE4F-BD80-77664CE287C2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4" name="Oval 490">
                <a:extLst>
                  <a:ext uri="{FF2B5EF4-FFF2-40B4-BE49-F238E27FC236}">
                    <a16:creationId xmlns:a16="http://schemas.microsoft.com/office/drawing/2014/main" id="{96F17E08-4339-D648-86B4-255D92DD5364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5" name="Oval 491">
                <a:extLst>
                  <a:ext uri="{FF2B5EF4-FFF2-40B4-BE49-F238E27FC236}">
                    <a16:creationId xmlns:a16="http://schemas.microsoft.com/office/drawing/2014/main" id="{58CF1D7C-22B9-904F-9280-A44A765A7B4B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6" name="Oval 492">
                <a:extLst>
                  <a:ext uri="{FF2B5EF4-FFF2-40B4-BE49-F238E27FC236}">
                    <a16:creationId xmlns:a16="http://schemas.microsoft.com/office/drawing/2014/main" id="{98248620-E20A-0C49-AC4B-DB6140CD2157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7" name="Oval 493">
                <a:extLst>
                  <a:ext uri="{FF2B5EF4-FFF2-40B4-BE49-F238E27FC236}">
                    <a16:creationId xmlns:a16="http://schemas.microsoft.com/office/drawing/2014/main" id="{F440C5A4-3791-3646-8B94-C0E4E579F3A6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8" name="Oval 494">
                <a:extLst>
                  <a:ext uri="{FF2B5EF4-FFF2-40B4-BE49-F238E27FC236}">
                    <a16:creationId xmlns:a16="http://schemas.microsoft.com/office/drawing/2014/main" id="{65D6A9A9-7055-6940-BF37-19855472314D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9" name="Oval 495">
                <a:extLst>
                  <a:ext uri="{FF2B5EF4-FFF2-40B4-BE49-F238E27FC236}">
                    <a16:creationId xmlns:a16="http://schemas.microsoft.com/office/drawing/2014/main" id="{6D547DD6-C2EB-704A-9619-391CC66CA53E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0" name="Oval 496">
                <a:extLst>
                  <a:ext uri="{FF2B5EF4-FFF2-40B4-BE49-F238E27FC236}">
                    <a16:creationId xmlns:a16="http://schemas.microsoft.com/office/drawing/2014/main" id="{7977B83C-A996-9E41-AB82-AACFFE17B0EB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1" name="Oval 497">
                <a:extLst>
                  <a:ext uri="{FF2B5EF4-FFF2-40B4-BE49-F238E27FC236}">
                    <a16:creationId xmlns:a16="http://schemas.microsoft.com/office/drawing/2014/main" id="{63A03567-D48B-3F4B-B9C3-BE577E471360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2" name="Oval 498">
                <a:extLst>
                  <a:ext uri="{FF2B5EF4-FFF2-40B4-BE49-F238E27FC236}">
                    <a16:creationId xmlns:a16="http://schemas.microsoft.com/office/drawing/2014/main" id="{01531425-994A-BB4E-B239-E4FD113EB497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3" name="Oval 499">
                <a:extLst>
                  <a:ext uri="{FF2B5EF4-FFF2-40B4-BE49-F238E27FC236}">
                    <a16:creationId xmlns:a16="http://schemas.microsoft.com/office/drawing/2014/main" id="{DA1A21CF-3462-E14D-814C-A8CDD865BCA0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4" name="Oval 500">
                <a:extLst>
                  <a:ext uri="{FF2B5EF4-FFF2-40B4-BE49-F238E27FC236}">
                    <a16:creationId xmlns:a16="http://schemas.microsoft.com/office/drawing/2014/main" id="{BCAC3C4E-838E-9946-A027-87407B713F59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5" name="Oval 501">
                <a:extLst>
                  <a:ext uri="{FF2B5EF4-FFF2-40B4-BE49-F238E27FC236}">
                    <a16:creationId xmlns:a16="http://schemas.microsoft.com/office/drawing/2014/main" id="{1EFAFBC3-7516-E448-9E1B-C817A805271E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56" name="Group 502">
              <a:extLst>
                <a:ext uri="{FF2B5EF4-FFF2-40B4-BE49-F238E27FC236}">
                  <a16:creationId xmlns:a16="http://schemas.microsoft.com/office/drawing/2014/main" id="{36A4D633-DA32-AE4D-B1FE-C51E31C06186}"/>
                </a:ext>
              </a:extLst>
            </p:cNvPr>
            <p:cNvGrpSpPr/>
            <p:nvPr/>
          </p:nvGrpSpPr>
          <p:grpSpPr>
            <a:xfrm rot="20392131">
              <a:off x="4976833" y="4578154"/>
              <a:ext cx="674631" cy="93053"/>
              <a:chOff x="2850515" y="2977176"/>
              <a:chExt cx="2730765" cy="451824"/>
            </a:xfrm>
          </p:grpSpPr>
          <p:sp>
            <p:nvSpPr>
              <p:cNvPr id="1257" name="Rectangle 503">
                <a:extLst>
                  <a:ext uri="{FF2B5EF4-FFF2-40B4-BE49-F238E27FC236}">
                    <a16:creationId xmlns:a16="http://schemas.microsoft.com/office/drawing/2014/main" id="{E4CD55E7-42CB-7B41-A7DE-B7CE0FCF74F8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8" name="Rectangle 504">
                <a:extLst>
                  <a:ext uri="{FF2B5EF4-FFF2-40B4-BE49-F238E27FC236}">
                    <a16:creationId xmlns:a16="http://schemas.microsoft.com/office/drawing/2014/main" id="{0311407F-649C-6B4F-AE68-71E30CF6E2A2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9" name="Oval 505">
                <a:extLst>
                  <a:ext uri="{FF2B5EF4-FFF2-40B4-BE49-F238E27FC236}">
                    <a16:creationId xmlns:a16="http://schemas.microsoft.com/office/drawing/2014/main" id="{151587EC-0DBD-DE4A-9047-B99C6E04D133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0" name="Oval 506">
                <a:extLst>
                  <a:ext uri="{FF2B5EF4-FFF2-40B4-BE49-F238E27FC236}">
                    <a16:creationId xmlns:a16="http://schemas.microsoft.com/office/drawing/2014/main" id="{BD6C25B6-1775-624B-8C1C-44CD002170E0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1" name="Oval 507">
                <a:extLst>
                  <a:ext uri="{FF2B5EF4-FFF2-40B4-BE49-F238E27FC236}">
                    <a16:creationId xmlns:a16="http://schemas.microsoft.com/office/drawing/2014/main" id="{EC0FEF03-A252-6542-A3A7-9B489503B3DB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2" name="Right Triangle 508">
                <a:extLst>
                  <a:ext uri="{FF2B5EF4-FFF2-40B4-BE49-F238E27FC236}">
                    <a16:creationId xmlns:a16="http://schemas.microsoft.com/office/drawing/2014/main" id="{C105EF20-5DE1-044E-8D01-377EBAE4E3A0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3" name="Freeform 509">
                <a:extLst>
                  <a:ext uri="{FF2B5EF4-FFF2-40B4-BE49-F238E27FC236}">
                    <a16:creationId xmlns:a16="http://schemas.microsoft.com/office/drawing/2014/main" id="{06F123C5-267E-2341-8BCB-D13BD0A13A23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4" name="Oval 510">
                <a:extLst>
                  <a:ext uri="{FF2B5EF4-FFF2-40B4-BE49-F238E27FC236}">
                    <a16:creationId xmlns:a16="http://schemas.microsoft.com/office/drawing/2014/main" id="{6F00EE1B-B691-8B42-8DD9-77F0FCC9800D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5" name="Oval 511">
                <a:extLst>
                  <a:ext uri="{FF2B5EF4-FFF2-40B4-BE49-F238E27FC236}">
                    <a16:creationId xmlns:a16="http://schemas.microsoft.com/office/drawing/2014/main" id="{1B09DD8C-3FCF-A44A-AA2C-F7993BCDCB47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6" name="Oval 512">
                <a:extLst>
                  <a:ext uri="{FF2B5EF4-FFF2-40B4-BE49-F238E27FC236}">
                    <a16:creationId xmlns:a16="http://schemas.microsoft.com/office/drawing/2014/main" id="{E655D7DB-20E1-F54E-8CB1-D77C8E456E10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7" name="Oval 513">
                <a:extLst>
                  <a:ext uri="{FF2B5EF4-FFF2-40B4-BE49-F238E27FC236}">
                    <a16:creationId xmlns:a16="http://schemas.microsoft.com/office/drawing/2014/main" id="{40D2FB8F-627F-9348-83BE-1FEE55CACFD0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8" name="Oval 514">
                <a:extLst>
                  <a:ext uri="{FF2B5EF4-FFF2-40B4-BE49-F238E27FC236}">
                    <a16:creationId xmlns:a16="http://schemas.microsoft.com/office/drawing/2014/main" id="{D326582E-88EB-3241-B8AA-3F5AC7A119F5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9" name="Oval 515">
                <a:extLst>
                  <a:ext uri="{FF2B5EF4-FFF2-40B4-BE49-F238E27FC236}">
                    <a16:creationId xmlns:a16="http://schemas.microsoft.com/office/drawing/2014/main" id="{F1E3B697-A13D-B84E-AB4F-AFA8662BB46E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0" name="Oval 516">
                <a:extLst>
                  <a:ext uri="{FF2B5EF4-FFF2-40B4-BE49-F238E27FC236}">
                    <a16:creationId xmlns:a16="http://schemas.microsoft.com/office/drawing/2014/main" id="{CE9AA9E7-1F28-DD47-98F9-BF085F50AE79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1" name="Oval 517">
                <a:extLst>
                  <a:ext uri="{FF2B5EF4-FFF2-40B4-BE49-F238E27FC236}">
                    <a16:creationId xmlns:a16="http://schemas.microsoft.com/office/drawing/2014/main" id="{DC770022-BCBB-CB4D-96AA-1BF31F34DCEC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2" name="Oval 518">
                <a:extLst>
                  <a:ext uri="{FF2B5EF4-FFF2-40B4-BE49-F238E27FC236}">
                    <a16:creationId xmlns:a16="http://schemas.microsoft.com/office/drawing/2014/main" id="{1C9BD313-4266-F442-A190-5C6425E677D2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3" name="Oval 519">
                <a:extLst>
                  <a:ext uri="{FF2B5EF4-FFF2-40B4-BE49-F238E27FC236}">
                    <a16:creationId xmlns:a16="http://schemas.microsoft.com/office/drawing/2014/main" id="{23980720-6397-A940-A430-CCFA9FD1E8B4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4" name="Oval 520">
                <a:extLst>
                  <a:ext uri="{FF2B5EF4-FFF2-40B4-BE49-F238E27FC236}">
                    <a16:creationId xmlns:a16="http://schemas.microsoft.com/office/drawing/2014/main" id="{4D7EA4CD-A1BB-7542-A80A-2604355F04D6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5" name="Oval 521">
                <a:extLst>
                  <a:ext uri="{FF2B5EF4-FFF2-40B4-BE49-F238E27FC236}">
                    <a16:creationId xmlns:a16="http://schemas.microsoft.com/office/drawing/2014/main" id="{42B18CC2-CB74-D346-AF01-007E23ABB739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6" name="Oval 522">
                <a:extLst>
                  <a:ext uri="{FF2B5EF4-FFF2-40B4-BE49-F238E27FC236}">
                    <a16:creationId xmlns:a16="http://schemas.microsoft.com/office/drawing/2014/main" id="{9EF0C5A1-B591-974C-85DC-7D9C6F16CC6F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7" name="Oval 523">
                <a:extLst>
                  <a:ext uri="{FF2B5EF4-FFF2-40B4-BE49-F238E27FC236}">
                    <a16:creationId xmlns:a16="http://schemas.microsoft.com/office/drawing/2014/main" id="{0FC76A4D-B783-4243-9B1B-273BA2771684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8" name="Oval 524">
                <a:extLst>
                  <a:ext uri="{FF2B5EF4-FFF2-40B4-BE49-F238E27FC236}">
                    <a16:creationId xmlns:a16="http://schemas.microsoft.com/office/drawing/2014/main" id="{32E2D379-921A-9C4A-9825-5F2F2B84E2B6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9" name="Oval 525">
                <a:extLst>
                  <a:ext uri="{FF2B5EF4-FFF2-40B4-BE49-F238E27FC236}">
                    <a16:creationId xmlns:a16="http://schemas.microsoft.com/office/drawing/2014/main" id="{ECA9DDE9-2579-C04C-8A9C-9674E18D22E5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0" name="Oval 526">
                <a:extLst>
                  <a:ext uri="{FF2B5EF4-FFF2-40B4-BE49-F238E27FC236}">
                    <a16:creationId xmlns:a16="http://schemas.microsoft.com/office/drawing/2014/main" id="{229B2C47-1254-1D4C-A0EB-E5D62F1BAF37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1" name="Oval 527">
                <a:extLst>
                  <a:ext uri="{FF2B5EF4-FFF2-40B4-BE49-F238E27FC236}">
                    <a16:creationId xmlns:a16="http://schemas.microsoft.com/office/drawing/2014/main" id="{07BFAA56-7440-6C44-95B2-62B2FDD7377C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2" name="Oval 528">
                <a:extLst>
                  <a:ext uri="{FF2B5EF4-FFF2-40B4-BE49-F238E27FC236}">
                    <a16:creationId xmlns:a16="http://schemas.microsoft.com/office/drawing/2014/main" id="{AA0BF84D-1C3A-FC46-971A-7723E2557306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3" name="Oval 529">
                <a:extLst>
                  <a:ext uri="{FF2B5EF4-FFF2-40B4-BE49-F238E27FC236}">
                    <a16:creationId xmlns:a16="http://schemas.microsoft.com/office/drawing/2014/main" id="{AB19ACDD-2A0A-F04D-A024-A78FA6EB1907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4" name="Oval 530">
                <a:extLst>
                  <a:ext uri="{FF2B5EF4-FFF2-40B4-BE49-F238E27FC236}">
                    <a16:creationId xmlns:a16="http://schemas.microsoft.com/office/drawing/2014/main" id="{EDF46B2E-509B-3F41-BD69-0AAD7A6EB67C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5" name="Oval 531">
                <a:extLst>
                  <a:ext uri="{FF2B5EF4-FFF2-40B4-BE49-F238E27FC236}">
                    <a16:creationId xmlns:a16="http://schemas.microsoft.com/office/drawing/2014/main" id="{06598E48-E7EC-8841-B5DE-E38BA7547A57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6" name="Oval 532">
                <a:extLst>
                  <a:ext uri="{FF2B5EF4-FFF2-40B4-BE49-F238E27FC236}">
                    <a16:creationId xmlns:a16="http://schemas.microsoft.com/office/drawing/2014/main" id="{5B567690-893D-744B-B8B9-8D03B395B80D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7" name="Oval 533">
                <a:extLst>
                  <a:ext uri="{FF2B5EF4-FFF2-40B4-BE49-F238E27FC236}">
                    <a16:creationId xmlns:a16="http://schemas.microsoft.com/office/drawing/2014/main" id="{193D8E84-67E6-5545-91C2-352C9D4B815A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8" name="Oval 534">
                <a:extLst>
                  <a:ext uri="{FF2B5EF4-FFF2-40B4-BE49-F238E27FC236}">
                    <a16:creationId xmlns:a16="http://schemas.microsoft.com/office/drawing/2014/main" id="{873C3A41-49C8-7746-910F-3DD78BF079D9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9" name="Oval 535">
                <a:extLst>
                  <a:ext uri="{FF2B5EF4-FFF2-40B4-BE49-F238E27FC236}">
                    <a16:creationId xmlns:a16="http://schemas.microsoft.com/office/drawing/2014/main" id="{759BB010-2E05-D844-95F9-F05DF5B9A499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0" name="Oval 536">
                <a:extLst>
                  <a:ext uri="{FF2B5EF4-FFF2-40B4-BE49-F238E27FC236}">
                    <a16:creationId xmlns:a16="http://schemas.microsoft.com/office/drawing/2014/main" id="{620B16B3-A967-EC48-B98F-B9691E4DD550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1" name="Oval 537">
                <a:extLst>
                  <a:ext uri="{FF2B5EF4-FFF2-40B4-BE49-F238E27FC236}">
                    <a16:creationId xmlns:a16="http://schemas.microsoft.com/office/drawing/2014/main" id="{986C5D73-DA78-6D4E-B0A4-5E0CBE25A82E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2" name="Oval 538">
                <a:extLst>
                  <a:ext uri="{FF2B5EF4-FFF2-40B4-BE49-F238E27FC236}">
                    <a16:creationId xmlns:a16="http://schemas.microsoft.com/office/drawing/2014/main" id="{CC90C399-AD18-6647-93F6-70C7E57A3B8F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3" name="Oval 539">
                <a:extLst>
                  <a:ext uri="{FF2B5EF4-FFF2-40B4-BE49-F238E27FC236}">
                    <a16:creationId xmlns:a16="http://schemas.microsoft.com/office/drawing/2014/main" id="{C559F854-98A1-E341-8A08-1E5D88937AA4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4" name="Oval 540">
                <a:extLst>
                  <a:ext uri="{FF2B5EF4-FFF2-40B4-BE49-F238E27FC236}">
                    <a16:creationId xmlns:a16="http://schemas.microsoft.com/office/drawing/2014/main" id="{5A1B5FD5-63AC-E64B-AD84-ED980C0CC9F6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5" name="Oval 541">
                <a:extLst>
                  <a:ext uri="{FF2B5EF4-FFF2-40B4-BE49-F238E27FC236}">
                    <a16:creationId xmlns:a16="http://schemas.microsoft.com/office/drawing/2014/main" id="{616FB7C7-CF39-174C-BFDB-16C081AF9549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6" name="Oval 542">
                <a:extLst>
                  <a:ext uri="{FF2B5EF4-FFF2-40B4-BE49-F238E27FC236}">
                    <a16:creationId xmlns:a16="http://schemas.microsoft.com/office/drawing/2014/main" id="{3FFC45FE-3B00-D040-9C0E-81731B9696B5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7" name="Group 543">
              <a:extLst>
                <a:ext uri="{FF2B5EF4-FFF2-40B4-BE49-F238E27FC236}">
                  <a16:creationId xmlns:a16="http://schemas.microsoft.com/office/drawing/2014/main" id="{71FEA4ED-CA3A-D541-9DD3-C43A4007A354}"/>
                </a:ext>
              </a:extLst>
            </p:cNvPr>
            <p:cNvGrpSpPr/>
            <p:nvPr/>
          </p:nvGrpSpPr>
          <p:grpSpPr>
            <a:xfrm rot="20392131">
              <a:off x="4982628" y="4715614"/>
              <a:ext cx="674631" cy="93053"/>
              <a:chOff x="2850515" y="2977176"/>
              <a:chExt cx="2730765" cy="451824"/>
            </a:xfrm>
          </p:grpSpPr>
          <p:sp>
            <p:nvSpPr>
              <p:cNvPr id="1298" name="Rectangle 544">
                <a:extLst>
                  <a:ext uri="{FF2B5EF4-FFF2-40B4-BE49-F238E27FC236}">
                    <a16:creationId xmlns:a16="http://schemas.microsoft.com/office/drawing/2014/main" id="{655EECC2-2FB0-B046-B732-D4796590FE0C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9" name="Rectangle 545">
                <a:extLst>
                  <a:ext uri="{FF2B5EF4-FFF2-40B4-BE49-F238E27FC236}">
                    <a16:creationId xmlns:a16="http://schemas.microsoft.com/office/drawing/2014/main" id="{1169DE0B-7086-1A4C-B522-3D236BA0BD15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0" name="Oval 546">
                <a:extLst>
                  <a:ext uri="{FF2B5EF4-FFF2-40B4-BE49-F238E27FC236}">
                    <a16:creationId xmlns:a16="http://schemas.microsoft.com/office/drawing/2014/main" id="{7A10B92F-4E7A-6D48-9B6B-168773A4B80C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1" name="Oval 547">
                <a:extLst>
                  <a:ext uri="{FF2B5EF4-FFF2-40B4-BE49-F238E27FC236}">
                    <a16:creationId xmlns:a16="http://schemas.microsoft.com/office/drawing/2014/main" id="{3DA34FEC-A419-0F49-9B5F-640703C7C217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2" name="Oval 548">
                <a:extLst>
                  <a:ext uri="{FF2B5EF4-FFF2-40B4-BE49-F238E27FC236}">
                    <a16:creationId xmlns:a16="http://schemas.microsoft.com/office/drawing/2014/main" id="{2B9D1035-7EF8-CE47-A58E-194668B9019B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3" name="Right Triangle 549">
                <a:extLst>
                  <a:ext uri="{FF2B5EF4-FFF2-40B4-BE49-F238E27FC236}">
                    <a16:creationId xmlns:a16="http://schemas.microsoft.com/office/drawing/2014/main" id="{37A7ACAD-FA48-4D45-A83A-662F73EA98F6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4" name="Freeform 550">
                <a:extLst>
                  <a:ext uri="{FF2B5EF4-FFF2-40B4-BE49-F238E27FC236}">
                    <a16:creationId xmlns:a16="http://schemas.microsoft.com/office/drawing/2014/main" id="{72D799EF-7FDA-CD42-BF79-D1EF352F62BC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5" name="Oval 551">
                <a:extLst>
                  <a:ext uri="{FF2B5EF4-FFF2-40B4-BE49-F238E27FC236}">
                    <a16:creationId xmlns:a16="http://schemas.microsoft.com/office/drawing/2014/main" id="{C5E2197C-0922-6D40-96B1-55B07F9C7938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6" name="Oval 552">
                <a:extLst>
                  <a:ext uri="{FF2B5EF4-FFF2-40B4-BE49-F238E27FC236}">
                    <a16:creationId xmlns:a16="http://schemas.microsoft.com/office/drawing/2014/main" id="{67735452-5AD1-5B4F-994F-3CA728DE83E1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7" name="Oval 553">
                <a:extLst>
                  <a:ext uri="{FF2B5EF4-FFF2-40B4-BE49-F238E27FC236}">
                    <a16:creationId xmlns:a16="http://schemas.microsoft.com/office/drawing/2014/main" id="{AC60D0BB-2F02-FD49-89F7-4BECEFEE8E45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8" name="Oval 554">
                <a:extLst>
                  <a:ext uri="{FF2B5EF4-FFF2-40B4-BE49-F238E27FC236}">
                    <a16:creationId xmlns:a16="http://schemas.microsoft.com/office/drawing/2014/main" id="{D61C9FDF-FE03-664C-97AA-AAF1178D8E5B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9" name="Oval 555">
                <a:extLst>
                  <a:ext uri="{FF2B5EF4-FFF2-40B4-BE49-F238E27FC236}">
                    <a16:creationId xmlns:a16="http://schemas.microsoft.com/office/drawing/2014/main" id="{059C64A7-1E8A-874D-8E0B-3931F20A069D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0" name="Oval 556">
                <a:extLst>
                  <a:ext uri="{FF2B5EF4-FFF2-40B4-BE49-F238E27FC236}">
                    <a16:creationId xmlns:a16="http://schemas.microsoft.com/office/drawing/2014/main" id="{AF39BAE1-2EC4-4F42-AA9E-81177B713989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1" name="Oval 557">
                <a:extLst>
                  <a:ext uri="{FF2B5EF4-FFF2-40B4-BE49-F238E27FC236}">
                    <a16:creationId xmlns:a16="http://schemas.microsoft.com/office/drawing/2014/main" id="{04A34C1B-CFAB-6640-8D12-5143CA0D5D2B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2" name="Oval 558">
                <a:extLst>
                  <a:ext uri="{FF2B5EF4-FFF2-40B4-BE49-F238E27FC236}">
                    <a16:creationId xmlns:a16="http://schemas.microsoft.com/office/drawing/2014/main" id="{34D1AB72-8D5F-4F4F-A952-A6D1E7D39963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3" name="Oval 559">
                <a:extLst>
                  <a:ext uri="{FF2B5EF4-FFF2-40B4-BE49-F238E27FC236}">
                    <a16:creationId xmlns:a16="http://schemas.microsoft.com/office/drawing/2014/main" id="{87A794AE-A97A-4340-8736-CFAFC5BF7C28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4" name="Oval 560">
                <a:extLst>
                  <a:ext uri="{FF2B5EF4-FFF2-40B4-BE49-F238E27FC236}">
                    <a16:creationId xmlns:a16="http://schemas.microsoft.com/office/drawing/2014/main" id="{8125F06B-6897-FA4B-8FD4-7DC594E641DC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5" name="Oval 561">
                <a:extLst>
                  <a:ext uri="{FF2B5EF4-FFF2-40B4-BE49-F238E27FC236}">
                    <a16:creationId xmlns:a16="http://schemas.microsoft.com/office/drawing/2014/main" id="{9EE4C9A1-3E59-9547-83A5-A1F7F007B640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6" name="Oval 562">
                <a:extLst>
                  <a:ext uri="{FF2B5EF4-FFF2-40B4-BE49-F238E27FC236}">
                    <a16:creationId xmlns:a16="http://schemas.microsoft.com/office/drawing/2014/main" id="{3EEF8317-9283-5348-A1D4-A9C3BC9861C3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7" name="Oval 563">
                <a:extLst>
                  <a:ext uri="{FF2B5EF4-FFF2-40B4-BE49-F238E27FC236}">
                    <a16:creationId xmlns:a16="http://schemas.microsoft.com/office/drawing/2014/main" id="{EDE927AD-FC86-064B-BEC7-B699180B5B0B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8" name="Oval 564">
                <a:extLst>
                  <a:ext uri="{FF2B5EF4-FFF2-40B4-BE49-F238E27FC236}">
                    <a16:creationId xmlns:a16="http://schemas.microsoft.com/office/drawing/2014/main" id="{B490D1FA-4D9F-1A4E-B6AA-1271F2E262AF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9" name="Oval 565">
                <a:extLst>
                  <a:ext uri="{FF2B5EF4-FFF2-40B4-BE49-F238E27FC236}">
                    <a16:creationId xmlns:a16="http://schemas.microsoft.com/office/drawing/2014/main" id="{E86E8E90-DCD8-C54A-8B5E-F5A6C4EF9875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0" name="Oval 566">
                <a:extLst>
                  <a:ext uri="{FF2B5EF4-FFF2-40B4-BE49-F238E27FC236}">
                    <a16:creationId xmlns:a16="http://schemas.microsoft.com/office/drawing/2014/main" id="{F6D7E09E-7971-D64C-A805-448481C15F0C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1" name="Oval 567">
                <a:extLst>
                  <a:ext uri="{FF2B5EF4-FFF2-40B4-BE49-F238E27FC236}">
                    <a16:creationId xmlns:a16="http://schemas.microsoft.com/office/drawing/2014/main" id="{068C392D-0CBE-6E4E-8EE5-A29998D76461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2" name="Oval 568">
                <a:extLst>
                  <a:ext uri="{FF2B5EF4-FFF2-40B4-BE49-F238E27FC236}">
                    <a16:creationId xmlns:a16="http://schemas.microsoft.com/office/drawing/2014/main" id="{932E9089-0A2D-7A45-A4D2-7C5D7E86E833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3" name="Oval 569">
                <a:extLst>
                  <a:ext uri="{FF2B5EF4-FFF2-40B4-BE49-F238E27FC236}">
                    <a16:creationId xmlns:a16="http://schemas.microsoft.com/office/drawing/2014/main" id="{635343A2-F1EF-314D-9A04-A86A357C6579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4" name="Oval 570">
                <a:extLst>
                  <a:ext uri="{FF2B5EF4-FFF2-40B4-BE49-F238E27FC236}">
                    <a16:creationId xmlns:a16="http://schemas.microsoft.com/office/drawing/2014/main" id="{477DF08C-A416-1741-B27D-01584FA64A3E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5" name="Oval 571">
                <a:extLst>
                  <a:ext uri="{FF2B5EF4-FFF2-40B4-BE49-F238E27FC236}">
                    <a16:creationId xmlns:a16="http://schemas.microsoft.com/office/drawing/2014/main" id="{AC0E12A0-B4CA-974B-8484-E9F17DD9D141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6" name="Oval 572">
                <a:extLst>
                  <a:ext uri="{FF2B5EF4-FFF2-40B4-BE49-F238E27FC236}">
                    <a16:creationId xmlns:a16="http://schemas.microsoft.com/office/drawing/2014/main" id="{88FBA33B-226B-FA43-8912-567E6B65EDC8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7" name="Oval 573">
                <a:extLst>
                  <a:ext uri="{FF2B5EF4-FFF2-40B4-BE49-F238E27FC236}">
                    <a16:creationId xmlns:a16="http://schemas.microsoft.com/office/drawing/2014/main" id="{36707901-5E0F-2946-9649-9E6E0E1B0977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8" name="Oval 574">
                <a:extLst>
                  <a:ext uri="{FF2B5EF4-FFF2-40B4-BE49-F238E27FC236}">
                    <a16:creationId xmlns:a16="http://schemas.microsoft.com/office/drawing/2014/main" id="{FB79F931-79D7-5D4D-BF7D-D88A8E218333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9" name="Oval 575">
                <a:extLst>
                  <a:ext uri="{FF2B5EF4-FFF2-40B4-BE49-F238E27FC236}">
                    <a16:creationId xmlns:a16="http://schemas.microsoft.com/office/drawing/2014/main" id="{801B8BD3-7F9D-5A43-97DA-550EE7992891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0" name="Oval 576">
                <a:extLst>
                  <a:ext uri="{FF2B5EF4-FFF2-40B4-BE49-F238E27FC236}">
                    <a16:creationId xmlns:a16="http://schemas.microsoft.com/office/drawing/2014/main" id="{43E3FCDD-0A24-0847-9F40-7543FDE9C035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1" name="Oval 577">
                <a:extLst>
                  <a:ext uri="{FF2B5EF4-FFF2-40B4-BE49-F238E27FC236}">
                    <a16:creationId xmlns:a16="http://schemas.microsoft.com/office/drawing/2014/main" id="{8FD97D68-11A1-F547-BA00-7D7F0D645D1D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2" name="Oval 578">
                <a:extLst>
                  <a:ext uri="{FF2B5EF4-FFF2-40B4-BE49-F238E27FC236}">
                    <a16:creationId xmlns:a16="http://schemas.microsoft.com/office/drawing/2014/main" id="{1239749C-1A3A-DA44-816F-427DE2CE45F1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3" name="Oval 579">
                <a:extLst>
                  <a:ext uri="{FF2B5EF4-FFF2-40B4-BE49-F238E27FC236}">
                    <a16:creationId xmlns:a16="http://schemas.microsoft.com/office/drawing/2014/main" id="{7FC4B5FE-59B3-3B42-B81F-08E0CC4C3E01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4" name="Oval 580">
                <a:extLst>
                  <a:ext uri="{FF2B5EF4-FFF2-40B4-BE49-F238E27FC236}">
                    <a16:creationId xmlns:a16="http://schemas.microsoft.com/office/drawing/2014/main" id="{781404B6-AC52-3A4E-A4E5-D1278D6F0D8A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5" name="Oval 581">
                <a:extLst>
                  <a:ext uri="{FF2B5EF4-FFF2-40B4-BE49-F238E27FC236}">
                    <a16:creationId xmlns:a16="http://schemas.microsoft.com/office/drawing/2014/main" id="{161BBA3B-E356-5A43-A68D-CEA97E69D32C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6" name="Oval 582">
                <a:extLst>
                  <a:ext uri="{FF2B5EF4-FFF2-40B4-BE49-F238E27FC236}">
                    <a16:creationId xmlns:a16="http://schemas.microsoft.com/office/drawing/2014/main" id="{55667040-5F97-764A-86D1-D922A2E08331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7" name="Oval 583">
                <a:extLst>
                  <a:ext uri="{FF2B5EF4-FFF2-40B4-BE49-F238E27FC236}">
                    <a16:creationId xmlns:a16="http://schemas.microsoft.com/office/drawing/2014/main" id="{984453B7-6C8B-124E-B69E-701E4EDD9928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38" name="Group 584">
              <a:extLst>
                <a:ext uri="{FF2B5EF4-FFF2-40B4-BE49-F238E27FC236}">
                  <a16:creationId xmlns:a16="http://schemas.microsoft.com/office/drawing/2014/main" id="{8D064DBF-A03C-2E4B-8B22-53EB5788E943}"/>
                </a:ext>
              </a:extLst>
            </p:cNvPr>
            <p:cNvGrpSpPr/>
            <p:nvPr/>
          </p:nvGrpSpPr>
          <p:grpSpPr>
            <a:xfrm rot="20392131">
              <a:off x="4982629" y="4855280"/>
              <a:ext cx="674631" cy="93053"/>
              <a:chOff x="2850515" y="2977176"/>
              <a:chExt cx="2730765" cy="451824"/>
            </a:xfrm>
          </p:grpSpPr>
          <p:sp>
            <p:nvSpPr>
              <p:cNvPr id="1339" name="Rectangle 585">
                <a:extLst>
                  <a:ext uri="{FF2B5EF4-FFF2-40B4-BE49-F238E27FC236}">
                    <a16:creationId xmlns:a16="http://schemas.microsoft.com/office/drawing/2014/main" id="{286A810F-A998-5744-86DF-690C53239026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0" name="Rectangle 586">
                <a:extLst>
                  <a:ext uri="{FF2B5EF4-FFF2-40B4-BE49-F238E27FC236}">
                    <a16:creationId xmlns:a16="http://schemas.microsoft.com/office/drawing/2014/main" id="{B43F8663-1BDE-9F46-8D71-B85DBC602F78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1" name="Oval 587">
                <a:extLst>
                  <a:ext uri="{FF2B5EF4-FFF2-40B4-BE49-F238E27FC236}">
                    <a16:creationId xmlns:a16="http://schemas.microsoft.com/office/drawing/2014/main" id="{DC6596AC-F18A-E846-A62A-477E84C77108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2" name="Oval 588">
                <a:extLst>
                  <a:ext uri="{FF2B5EF4-FFF2-40B4-BE49-F238E27FC236}">
                    <a16:creationId xmlns:a16="http://schemas.microsoft.com/office/drawing/2014/main" id="{3FD51898-C946-904E-9264-CEB3C6FAAAF4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3" name="Oval 589">
                <a:extLst>
                  <a:ext uri="{FF2B5EF4-FFF2-40B4-BE49-F238E27FC236}">
                    <a16:creationId xmlns:a16="http://schemas.microsoft.com/office/drawing/2014/main" id="{89DC2A6A-CCD1-D84E-8CD5-E56625B89FAB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4" name="Right Triangle 590">
                <a:extLst>
                  <a:ext uri="{FF2B5EF4-FFF2-40B4-BE49-F238E27FC236}">
                    <a16:creationId xmlns:a16="http://schemas.microsoft.com/office/drawing/2014/main" id="{442DDEF9-E1A1-F341-8676-DBCBDDF394EF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5" name="Freeform 591">
                <a:extLst>
                  <a:ext uri="{FF2B5EF4-FFF2-40B4-BE49-F238E27FC236}">
                    <a16:creationId xmlns:a16="http://schemas.microsoft.com/office/drawing/2014/main" id="{839C14E1-63F9-764C-8E39-4FEE776FCFD8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6" name="Oval 592">
                <a:extLst>
                  <a:ext uri="{FF2B5EF4-FFF2-40B4-BE49-F238E27FC236}">
                    <a16:creationId xmlns:a16="http://schemas.microsoft.com/office/drawing/2014/main" id="{46E9198E-5565-EF4F-9146-76D0B0A7EB43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7" name="Oval 593">
                <a:extLst>
                  <a:ext uri="{FF2B5EF4-FFF2-40B4-BE49-F238E27FC236}">
                    <a16:creationId xmlns:a16="http://schemas.microsoft.com/office/drawing/2014/main" id="{30D1E232-0618-FC49-9308-8A5C70D56D7E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8" name="Oval 594">
                <a:extLst>
                  <a:ext uri="{FF2B5EF4-FFF2-40B4-BE49-F238E27FC236}">
                    <a16:creationId xmlns:a16="http://schemas.microsoft.com/office/drawing/2014/main" id="{0D7CE5CA-4299-5E46-9B83-57831818D2C6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9" name="Oval 595">
                <a:extLst>
                  <a:ext uri="{FF2B5EF4-FFF2-40B4-BE49-F238E27FC236}">
                    <a16:creationId xmlns:a16="http://schemas.microsoft.com/office/drawing/2014/main" id="{28A0E821-911E-9E4B-8EBE-52A5846422E8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0" name="Oval 596">
                <a:extLst>
                  <a:ext uri="{FF2B5EF4-FFF2-40B4-BE49-F238E27FC236}">
                    <a16:creationId xmlns:a16="http://schemas.microsoft.com/office/drawing/2014/main" id="{B2D3BB6C-5419-A346-B6BB-BE0BA62134A6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1" name="Oval 597">
                <a:extLst>
                  <a:ext uri="{FF2B5EF4-FFF2-40B4-BE49-F238E27FC236}">
                    <a16:creationId xmlns:a16="http://schemas.microsoft.com/office/drawing/2014/main" id="{B0B6AB3A-5D61-9641-8EF1-B4CE1015B713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2" name="Oval 598">
                <a:extLst>
                  <a:ext uri="{FF2B5EF4-FFF2-40B4-BE49-F238E27FC236}">
                    <a16:creationId xmlns:a16="http://schemas.microsoft.com/office/drawing/2014/main" id="{6160F651-4803-EC41-BFB2-0D03BCFCD046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3" name="Oval 599">
                <a:extLst>
                  <a:ext uri="{FF2B5EF4-FFF2-40B4-BE49-F238E27FC236}">
                    <a16:creationId xmlns:a16="http://schemas.microsoft.com/office/drawing/2014/main" id="{0520CC0C-49DE-E34A-88AA-705AC3FF6718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4" name="Oval 600">
                <a:extLst>
                  <a:ext uri="{FF2B5EF4-FFF2-40B4-BE49-F238E27FC236}">
                    <a16:creationId xmlns:a16="http://schemas.microsoft.com/office/drawing/2014/main" id="{B15FA4ED-5910-9E4C-AE18-FFC3EF73A51E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5" name="Oval 601">
                <a:extLst>
                  <a:ext uri="{FF2B5EF4-FFF2-40B4-BE49-F238E27FC236}">
                    <a16:creationId xmlns:a16="http://schemas.microsoft.com/office/drawing/2014/main" id="{68BB97E9-1576-9344-B45B-4144EC540067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6" name="Oval 602">
                <a:extLst>
                  <a:ext uri="{FF2B5EF4-FFF2-40B4-BE49-F238E27FC236}">
                    <a16:creationId xmlns:a16="http://schemas.microsoft.com/office/drawing/2014/main" id="{B97E2569-D234-164C-ADB5-B79D0BA94605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7" name="Oval 603">
                <a:extLst>
                  <a:ext uri="{FF2B5EF4-FFF2-40B4-BE49-F238E27FC236}">
                    <a16:creationId xmlns:a16="http://schemas.microsoft.com/office/drawing/2014/main" id="{954ECED4-8D26-7C46-BECC-23034E4A27C4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8" name="Oval 604">
                <a:extLst>
                  <a:ext uri="{FF2B5EF4-FFF2-40B4-BE49-F238E27FC236}">
                    <a16:creationId xmlns:a16="http://schemas.microsoft.com/office/drawing/2014/main" id="{A8F830A2-F9AF-5142-8732-C7A0A8282A7E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9" name="Oval 605">
                <a:extLst>
                  <a:ext uri="{FF2B5EF4-FFF2-40B4-BE49-F238E27FC236}">
                    <a16:creationId xmlns:a16="http://schemas.microsoft.com/office/drawing/2014/main" id="{319EBF69-8E6F-8948-AF2C-64E96F1709E0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0" name="Oval 606">
                <a:extLst>
                  <a:ext uri="{FF2B5EF4-FFF2-40B4-BE49-F238E27FC236}">
                    <a16:creationId xmlns:a16="http://schemas.microsoft.com/office/drawing/2014/main" id="{76D9B3B6-607C-1349-8B03-71D5BC17A078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1" name="Oval 607">
                <a:extLst>
                  <a:ext uri="{FF2B5EF4-FFF2-40B4-BE49-F238E27FC236}">
                    <a16:creationId xmlns:a16="http://schemas.microsoft.com/office/drawing/2014/main" id="{0E5A7CF9-C04C-F84B-B322-61C1250A1E6F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2" name="Oval 608">
                <a:extLst>
                  <a:ext uri="{FF2B5EF4-FFF2-40B4-BE49-F238E27FC236}">
                    <a16:creationId xmlns:a16="http://schemas.microsoft.com/office/drawing/2014/main" id="{ECB11E27-1AAB-874B-BABE-A8A438D43B20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3" name="Oval 609">
                <a:extLst>
                  <a:ext uri="{FF2B5EF4-FFF2-40B4-BE49-F238E27FC236}">
                    <a16:creationId xmlns:a16="http://schemas.microsoft.com/office/drawing/2014/main" id="{BD80E9FE-3A43-DC48-B058-DC79B8B27F16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4" name="Oval 610">
                <a:extLst>
                  <a:ext uri="{FF2B5EF4-FFF2-40B4-BE49-F238E27FC236}">
                    <a16:creationId xmlns:a16="http://schemas.microsoft.com/office/drawing/2014/main" id="{C651A93C-628F-5A4C-A07F-3583EB405409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5" name="Oval 611">
                <a:extLst>
                  <a:ext uri="{FF2B5EF4-FFF2-40B4-BE49-F238E27FC236}">
                    <a16:creationId xmlns:a16="http://schemas.microsoft.com/office/drawing/2014/main" id="{67D22279-06E2-AC47-84B3-D2BB8F079C59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6" name="Oval 612">
                <a:extLst>
                  <a:ext uri="{FF2B5EF4-FFF2-40B4-BE49-F238E27FC236}">
                    <a16:creationId xmlns:a16="http://schemas.microsoft.com/office/drawing/2014/main" id="{F2FD64AD-E755-3444-BC8F-49BB6514F236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7" name="Oval 613">
                <a:extLst>
                  <a:ext uri="{FF2B5EF4-FFF2-40B4-BE49-F238E27FC236}">
                    <a16:creationId xmlns:a16="http://schemas.microsoft.com/office/drawing/2014/main" id="{3485ABD1-2EB2-4B4F-A281-E05A899FEA0A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8" name="Oval 614">
                <a:extLst>
                  <a:ext uri="{FF2B5EF4-FFF2-40B4-BE49-F238E27FC236}">
                    <a16:creationId xmlns:a16="http://schemas.microsoft.com/office/drawing/2014/main" id="{AEB4E943-53F5-2E41-8D86-673A7D6A5B08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9" name="Oval 615">
                <a:extLst>
                  <a:ext uri="{FF2B5EF4-FFF2-40B4-BE49-F238E27FC236}">
                    <a16:creationId xmlns:a16="http://schemas.microsoft.com/office/drawing/2014/main" id="{CFC3483A-8637-1C48-8FE9-32412770AEAD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0" name="Oval 616">
                <a:extLst>
                  <a:ext uri="{FF2B5EF4-FFF2-40B4-BE49-F238E27FC236}">
                    <a16:creationId xmlns:a16="http://schemas.microsoft.com/office/drawing/2014/main" id="{575B51CC-7A4F-8842-B820-3DB442CCF5EF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1" name="Oval 617">
                <a:extLst>
                  <a:ext uri="{FF2B5EF4-FFF2-40B4-BE49-F238E27FC236}">
                    <a16:creationId xmlns:a16="http://schemas.microsoft.com/office/drawing/2014/main" id="{E55CF5C1-E6C0-AB41-85CF-970F6175A1B7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2" name="Oval 618">
                <a:extLst>
                  <a:ext uri="{FF2B5EF4-FFF2-40B4-BE49-F238E27FC236}">
                    <a16:creationId xmlns:a16="http://schemas.microsoft.com/office/drawing/2014/main" id="{00E3F5AE-8144-764B-B4C0-B30A0DC546F2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3" name="Oval 619">
                <a:extLst>
                  <a:ext uri="{FF2B5EF4-FFF2-40B4-BE49-F238E27FC236}">
                    <a16:creationId xmlns:a16="http://schemas.microsoft.com/office/drawing/2014/main" id="{C84331C9-7A2F-2B42-9A19-0E508A997F34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4" name="Oval 620">
                <a:extLst>
                  <a:ext uri="{FF2B5EF4-FFF2-40B4-BE49-F238E27FC236}">
                    <a16:creationId xmlns:a16="http://schemas.microsoft.com/office/drawing/2014/main" id="{14635E36-F7CB-9948-9E4F-F2FC77A82C28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5" name="Oval 621">
                <a:extLst>
                  <a:ext uri="{FF2B5EF4-FFF2-40B4-BE49-F238E27FC236}">
                    <a16:creationId xmlns:a16="http://schemas.microsoft.com/office/drawing/2014/main" id="{196D2115-7AB5-2E44-86D2-BCE70D5F1607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6" name="Oval 622">
                <a:extLst>
                  <a:ext uri="{FF2B5EF4-FFF2-40B4-BE49-F238E27FC236}">
                    <a16:creationId xmlns:a16="http://schemas.microsoft.com/office/drawing/2014/main" id="{0BBEE621-D10F-494C-8A0B-7F9656EC4EBB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7" name="Oval 623">
                <a:extLst>
                  <a:ext uri="{FF2B5EF4-FFF2-40B4-BE49-F238E27FC236}">
                    <a16:creationId xmlns:a16="http://schemas.microsoft.com/office/drawing/2014/main" id="{210023D2-D115-854F-B06D-2532EADEB092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8" name="Oval 624">
                <a:extLst>
                  <a:ext uri="{FF2B5EF4-FFF2-40B4-BE49-F238E27FC236}">
                    <a16:creationId xmlns:a16="http://schemas.microsoft.com/office/drawing/2014/main" id="{866ADBB6-953E-324D-AD87-C5C568B33CA5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380" name="Picture 1379">
            <a:extLst>
              <a:ext uri="{FF2B5EF4-FFF2-40B4-BE49-F238E27FC236}">
                <a16:creationId xmlns:a16="http://schemas.microsoft.com/office/drawing/2014/main" id="{1A8DFEA4-50F5-D348-8477-109D919291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07" t="7313" r="8353"/>
          <a:stretch/>
        </p:blipFill>
        <p:spPr>
          <a:xfrm>
            <a:off x="3097198" y="3696051"/>
            <a:ext cx="2731732" cy="2275399"/>
          </a:xfrm>
          <a:prstGeom prst="rect">
            <a:avLst/>
          </a:prstGeom>
        </p:spPr>
      </p:pic>
      <p:sp>
        <p:nvSpPr>
          <p:cNvPr id="1381" name="TextBox 103">
            <a:extLst>
              <a:ext uri="{FF2B5EF4-FFF2-40B4-BE49-F238E27FC236}">
                <a16:creationId xmlns:a16="http://schemas.microsoft.com/office/drawing/2014/main" id="{A2533737-3320-FF41-AA61-9EDA969CBCF0}"/>
              </a:ext>
            </a:extLst>
          </p:cNvPr>
          <p:cNvSpPr txBox="1"/>
          <p:nvPr/>
        </p:nvSpPr>
        <p:spPr>
          <a:xfrm>
            <a:off x="3218942" y="5855803"/>
            <a:ext cx="2734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venir Book"/>
              </a:rPr>
              <a:t>COLLIMATED</a:t>
            </a:r>
            <a:r>
              <a:rPr lang="en-US" sz="1200" dirty="0">
                <a:latin typeface="Avenir Book"/>
              </a:rPr>
              <a:t>: 120 min measurement</a:t>
            </a:r>
            <a:endParaRPr lang="en-US" sz="1200" dirty="0">
              <a:solidFill>
                <a:srgbClr val="00B0F0"/>
              </a:solidFill>
              <a:latin typeface="Avenir Book"/>
            </a:endParaRPr>
          </a:p>
          <a:p>
            <a:r>
              <a:rPr lang="en-US" sz="1200" dirty="0">
                <a:solidFill>
                  <a:srgbClr val="00B0F0"/>
                </a:solidFill>
                <a:latin typeface="Avenir Book"/>
              </a:rPr>
              <a:t>DIVERGENT</a:t>
            </a:r>
            <a:r>
              <a:rPr lang="en-US" sz="1200" dirty="0">
                <a:latin typeface="Avenir Book"/>
              </a:rPr>
              <a:t>:    14 min measurement</a:t>
            </a:r>
          </a:p>
        </p:txBody>
      </p:sp>
      <p:sp>
        <p:nvSpPr>
          <p:cNvPr id="1382" name="Rectangle 1381">
            <a:extLst>
              <a:ext uri="{FF2B5EF4-FFF2-40B4-BE49-F238E27FC236}">
                <a16:creationId xmlns:a16="http://schemas.microsoft.com/office/drawing/2014/main" id="{D987EFE1-E651-154A-A2F7-655B33C9A44E}"/>
              </a:ext>
            </a:extLst>
          </p:cNvPr>
          <p:cNvSpPr/>
          <p:nvPr/>
        </p:nvSpPr>
        <p:spPr>
          <a:xfrm>
            <a:off x="6098272" y="3417378"/>
            <a:ext cx="26993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venir Book" charset="0"/>
                <a:ea typeface="Avenir Book" charset="0"/>
                <a:cs typeface="Avenir Book" charset="0"/>
              </a:rPr>
              <a:t>Fe/Si sample: </a:t>
            </a:r>
            <a:r>
              <a:rPr lang="en-GB" sz="1400" dirty="0">
                <a:latin typeface="Avenir Book"/>
              </a:rPr>
              <a:t>Off-specular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51DAE2-9F22-7249-BD22-4484FCCCC51D}"/>
              </a:ext>
            </a:extLst>
          </p:cNvPr>
          <p:cNvGrpSpPr/>
          <p:nvPr/>
        </p:nvGrpSpPr>
        <p:grpSpPr>
          <a:xfrm>
            <a:off x="6332327" y="3891883"/>
            <a:ext cx="2532274" cy="683744"/>
            <a:chOff x="6332326" y="3891883"/>
            <a:chExt cx="3859847" cy="1307320"/>
          </a:xfrm>
        </p:grpSpPr>
        <p:sp>
          <p:nvSpPr>
            <p:cNvPr id="1383" name="Rettangolo 37">
              <a:extLst>
                <a:ext uri="{FF2B5EF4-FFF2-40B4-BE49-F238E27FC236}">
                  <a16:creationId xmlns:a16="http://schemas.microsoft.com/office/drawing/2014/main" id="{BE21CCCF-817B-924F-BC8D-A5F66126C5F0}"/>
                </a:ext>
              </a:extLst>
            </p:cNvPr>
            <p:cNvSpPr/>
            <p:nvPr/>
          </p:nvSpPr>
          <p:spPr>
            <a:xfrm>
              <a:off x="7276459" y="4404716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1384" name="Rettangolo 37">
              <a:extLst>
                <a:ext uri="{FF2B5EF4-FFF2-40B4-BE49-F238E27FC236}">
                  <a16:creationId xmlns:a16="http://schemas.microsoft.com/office/drawing/2014/main" id="{4A3F7830-4135-704E-A89D-667E9949D53E}"/>
                </a:ext>
              </a:extLst>
            </p:cNvPr>
            <p:cNvSpPr/>
            <p:nvPr/>
          </p:nvSpPr>
          <p:spPr>
            <a:xfrm>
              <a:off x="6391167" y="4400984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1385" name="Rettangolo 14">
              <a:extLst>
                <a:ext uri="{FF2B5EF4-FFF2-40B4-BE49-F238E27FC236}">
                  <a16:creationId xmlns:a16="http://schemas.microsoft.com/office/drawing/2014/main" id="{AA3D537E-B4E8-6E40-B9D7-EF24462A7C74}"/>
                </a:ext>
              </a:extLst>
            </p:cNvPr>
            <p:cNvSpPr/>
            <p:nvPr/>
          </p:nvSpPr>
          <p:spPr>
            <a:xfrm>
              <a:off x="7294921" y="4902930"/>
              <a:ext cx="895412" cy="250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cxnSp>
          <p:nvCxnSpPr>
            <p:cNvPr id="1386" name="Connettore 2 30">
              <a:extLst>
                <a:ext uri="{FF2B5EF4-FFF2-40B4-BE49-F238E27FC236}">
                  <a16:creationId xmlns:a16="http://schemas.microsoft.com/office/drawing/2014/main" id="{2A1AEA12-56CF-7947-8CB1-90247EECA17B}"/>
                </a:ext>
              </a:extLst>
            </p:cNvPr>
            <p:cNvCxnSpPr/>
            <p:nvPr/>
          </p:nvCxnSpPr>
          <p:spPr>
            <a:xfrm>
              <a:off x="6332326" y="4497316"/>
              <a:ext cx="1324286" cy="2375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8" name="Rettangolo 34">
              <a:extLst>
                <a:ext uri="{FF2B5EF4-FFF2-40B4-BE49-F238E27FC236}">
                  <a16:creationId xmlns:a16="http://schemas.microsoft.com/office/drawing/2014/main" id="{2287B9DB-4F4A-D74C-A572-C56B47AA125A}"/>
                </a:ext>
              </a:extLst>
            </p:cNvPr>
            <p:cNvSpPr/>
            <p:nvPr/>
          </p:nvSpPr>
          <p:spPr>
            <a:xfrm>
              <a:off x="6439552" y="5153484"/>
              <a:ext cx="3752621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cxnSp>
          <p:nvCxnSpPr>
            <p:cNvPr id="1389" name="Connettore 2 30">
              <a:extLst>
                <a:ext uri="{FF2B5EF4-FFF2-40B4-BE49-F238E27FC236}">
                  <a16:creationId xmlns:a16="http://schemas.microsoft.com/office/drawing/2014/main" id="{D85FCB66-5858-F242-B42B-9E92FFEB13EB}"/>
                </a:ext>
              </a:extLst>
            </p:cNvPr>
            <p:cNvCxnSpPr/>
            <p:nvPr/>
          </p:nvCxnSpPr>
          <p:spPr>
            <a:xfrm flipV="1">
              <a:off x="7844349" y="4497316"/>
              <a:ext cx="1387305" cy="2196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0" name="Rettangolo 38">
              <a:extLst>
                <a:ext uri="{FF2B5EF4-FFF2-40B4-BE49-F238E27FC236}">
                  <a16:creationId xmlns:a16="http://schemas.microsoft.com/office/drawing/2014/main" id="{B7C20F26-1D98-4B4C-92EA-84A630514ED2}"/>
                </a:ext>
              </a:extLst>
            </p:cNvPr>
            <p:cNvSpPr/>
            <p:nvPr/>
          </p:nvSpPr>
          <p:spPr>
            <a:xfrm flipV="1">
              <a:off x="7484391" y="4762638"/>
              <a:ext cx="529502" cy="145584"/>
            </a:xfrm>
            <a:prstGeom prst="rect">
              <a:avLst/>
            </a:prstGeom>
            <a:solidFill>
              <a:srgbClr val="00A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cxnSp>
          <p:nvCxnSpPr>
            <p:cNvPr id="1395" name="Connettore 2 30">
              <a:extLst>
                <a:ext uri="{FF2B5EF4-FFF2-40B4-BE49-F238E27FC236}">
                  <a16:creationId xmlns:a16="http://schemas.microsoft.com/office/drawing/2014/main" id="{D3C7DF48-14C4-884D-BFC8-B496AC90E149}"/>
                </a:ext>
              </a:extLst>
            </p:cNvPr>
            <p:cNvCxnSpPr/>
            <p:nvPr/>
          </p:nvCxnSpPr>
          <p:spPr>
            <a:xfrm flipV="1">
              <a:off x="7841137" y="4645612"/>
              <a:ext cx="1387041" cy="6261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6" name="Connettore 2 30">
              <a:extLst>
                <a:ext uri="{FF2B5EF4-FFF2-40B4-BE49-F238E27FC236}">
                  <a16:creationId xmlns:a16="http://schemas.microsoft.com/office/drawing/2014/main" id="{67BF9961-0677-B34A-9B67-CCA2F8C8755B}"/>
                </a:ext>
              </a:extLst>
            </p:cNvPr>
            <p:cNvCxnSpPr/>
            <p:nvPr/>
          </p:nvCxnSpPr>
          <p:spPr>
            <a:xfrm>
              <a:off x="7874033" y="4725371"/>
              <a:ext cx="1336729" cy="45784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7" name="Rettangolo 15">
              <a:extLst>
                <a:ext uri="{FF2B5EF4-FFF2-40B4-BE49-F238E27FC236}">
                  <a16:creationId xmlns:a16="http://schemas.microsoft.com/office/drawing/2014/main" id="{E97CBB37-02DA-4840-AA04-16C4C9EB8C3D}"/>
                </a:ext>
              </a:extLst>
            </p:cNvPr>
            <p:cNvSpPr/>
            <p:nvPr/>
          </p:nvSpPr>
          <p:spPr>
            <a:xfrm>
              <a:off x="9290495" y="3891883"/>
              <a:ext cx="842839" cy="105699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grpSp>
          <p:nvGrpSpPr>
            <p:cNvPr id="1398" name="Group 1397">
              <a:extLst>
                <a:ext uri="{FF2B5EF4-FFF2-40B4-BE49-F238E27FC236}">
                  <a16:creationId xmlns:a16="http://schemas.microsoft.com/office/drawing/2014/main" id="{9A1E43B8-6C77-7C4E-82AD-4DB5B283BCD8}"/>
                </a:ext>
              </a:extLst>
            </p:cNvPr>
            <p:cNvGrpSpPr/>
            <p:nvPr/>
          </p:nvGrpSpPr>
          <p:grpSpPr>
            <a:xfrm rot="20392131">
              <a:off x="9357803" y="4025310"/>
              <a:ext cx="674631" cy="93053"/>
              <a:chOff x="2850515" y="2977176"/>
              <a:chExt cx="2730765" cy="451824"/>
            </a:xfrm>
          </p:grpSpPr>
          <p:sp>
            <p:nvSpPr>
              <p:cNvPr id="1399" name="Rectangle 1398">
                <a:extLst>
                  <a:ext uri="{FF2B5EF4-FFF2-40B4-BE49-F238E27FC236}">
                    <a16:creationId xmlns:a16="http://schemas.microsoft.com/office/drawing/2014/main" id="{DA7D1EC9-8C13-3C43-9391-E99DD32DD145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0" name="Rectangle 1399">
                <a:extLst>
                  <a:ext uri="{FF2B5EF4-FFF2-40B4-BE49-F238E27FC236}">
                    <a16:creationId xmlns:a16="http://schemas.microsoft.com/office/drawing/2014/main" id="{A7D4F4DC-5C9A-7240-9171-7880DE520C17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1" name="Oval 1400">
                <a:extLst>
                  <a:ext uri="{FF2B5EF4-FFF2-40B4-BE49-F238E27FC236}">
                    <a16:creationId xmlns:a16="http://schemas.microsoft.com/office/drawing/2014/main" id="{4A87E7BB-3779-6D4D-8A33-6DDFA3A62985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2" name="Oval 1401">
                <a:extLst>
                  <a:ext uri="{FF2B5EF4-FFF2-40B4-BE49-F238E27FC236}">
                    <a16:creationId xmlns:a16="http://schemas.microsoft.com/office/drawing/2014/main" id="{A753CD76-7E56-654C-AF4B-376185248AB6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3" name="Oval 1402">
                <a:extLst>
                  <a:ext uri="{FF2B5EF4-FFF2-40B4-BE49-F238E27FC236}">
                    <a16:creationId xmlns:a16="http://schemas.microsoft.com/office/drawing/2014/main" id="{5DA42620-D2FC-B846-A64F-6A56FCDDAD50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4" name="Right Triangle 1403">
                <a:extLst>
                  <a:ext uri="{FF2B5EF4-FFF2-40B4-BE49-F238E27FC236}">
                    <a16:creationId xmlns:a16="http://schemas.microsoft.com/office/drawing/2014/main" id="{F973B3B0-8F0B-0647-8F7F-CB71A843F66C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5" name="Freeform 1404">
                <a:extLst>
                  <a:ext uri="{FF2B5EF4-FFF2-40B4-BE49-F238E27FC236}">
                    <a16:creationId xmlns:a16="http://schemas.microsoft.com/office/drawing/2014/main" id="{1764CEF0-89D0-0548-A4DC-0BAFF1CB1937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6" name="Oval 1405">
                <a:extLst>
                  <a:ext uri="{FF2B5EF4-FFF2-40B4-BE49-F238E27FC236}">
                    <a16:creationId xmlns:a16="http://schemas.microsoft.com/office/drawing/2014/main" id="{8220B4E3-ACD5-4D41-8996-EF3DD6C191C5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7" name="Oval 1406">
                <a:extLst>
                  <a:ext uri="{FF2B5EF4-FFF2-40B4-BE49-F238E27FC236}">
                    <a16:creationId xmlns:a16="http://schemas.microsoft.com/office/drawing/2014/main" id="{72A01945-2A02-864B-80FF-0CF321625EEE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8" name="Oval 1407">
                <a:extLst>
                  <a:ext uri="{FF2B5EF4-FFF2-40B4-BE49-F238E27FC236}">
                    <a16:creationId xmlns:a16="http://schemas.microsoft.com/office/drawing/2014/main" id="{8A1B810B-DEE8-6E41-8681-AB42B197B4A5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9" name="Oval 1408">
                <a:extLst>
                  <a:ext uri="{FF2B5EF4-FFF2-40B4-BE49-F238E27FC236}">
                    <a16:creationId xmlns:a16="http://schemas.microsoft.com/office/drawing/2014/main" id="{9D41DFB2-FD8A-0747-BB19-2BEB6B1EF89A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0" name="Oval 1409">
                <a:extLst>
                  <a:ext uri="{FF2B5EF4-FFF2-40B4-BE49-F238E27FC236}">
                    <a16:creationId xmlns:a16="http://schemas.microsoft.com/office/drawing/2014/main" id="{38793748-2D5B-2341-9116-4E1F786A710D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1" name="Oval 1410">
                <a:extLst>
                  <a:ext uri="{FF2B5EF4-FFF2-40B4-BE49-F238E27FC236}">
                    <a16:creationId xmlns:a16="http://schemas.microsoft.com/office/drawing/2014/main" id="{B8C206FE-39BE-7B40-9C23-305639B1EC8B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2" name="Oval 1411">
                <a:extLst>
                  <a:ext uri="{FF2B5EF4-FFF2-40B4-BE49-F238E27FC236}">
                    <a16:creationId xmlns:a16="http://schemas.microsoft.com/office/drawing/2014/main" id="{D5F1A56E-858A-ED4C-9880-28108EF8AD55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3" name="Oval 1412">
                <a:extLst>
                  <a:ext uri="{FF2B5EF4-FFF2-40B4-BE49-F238E27FC236}">
                    <a16:creationId xmlns:a16="http://schemas.microsoft.com/office/drawing/2014/main" id="{6419B764-74D1-4049-9800-D5472F32A059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4" name="Oval 1413">
                <a:extLst>
                  <a:ext uri="{FF2B5EF4-FFF2-40B4-BE49-F238E27FC236}">
                    <a16:creationId xmlns:a16="http://schemas.microsoft.com/office/drawing/2014/main" id="{EEC49AC2-6A70-FC40-8D99-7B2A8A31A65B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5" name="Oval 1414">
                <a:extLst>
                  <a:ext uri="{FF2B5EF4-FFF2-40B4-BE49-F238E27FC236}">
                    <a16:creationId xmlns:a16="http://schemas.microsoft.com/office/drawing/2014/main" id="{176FDE71-B83D-7F47-98CD-F3245A36B9E1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6" name="Oval 1415">
                <a:extLst>
                  <a:ext uri="{FF2B5EF4-FFF2-40B4-BE49-F238E27FC236}">
                    <a16:creationId xmlns:a16="http://schemas.microsoft.com/office/drawing/2014/main" id="{2DE0C4C5-BFF1-B349-A68E-9C539FE883A4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7" name="Oval 1416">
                <a:extLst>
                  <a:ext uri="{FF2B5EF4-FFF2-40B4-BE49-F238E27FC236}">
                    <a16:creationId xmlns:a16="http://schemas.microsoft.com/office/drawing/2014/main" id="{A3210D99-34F3-9B43-BE31-A7D9540B8106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8" name="Oval 1417">
                <a:extLst>
                  <a:ext uri="{FF2B5EF4-FFF2-40B4-BE49-F238E27FC236}">
                    <a16:creationId xmlns:a16="http://schemas.microsoft.com/office/drawing/2014/main" id="{1F149589-9E86-3A47-95EA-040B0A50C5D6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9" name="Oval 1418">
                <a:extLst>
                  <a:ext uri="{FF2B5EF4-FFF2-40B4-BE49-F238E27FC236}">
                    <a16:creationId xmlns:a16="http://schemas.microsoft.com/office/drawing/2014/main" id="{7EE5BE15-0B6B-814E-BF28-CD13E0BE71CF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0" name="Oval 1419">
                <a:extLst>
                  <a:ext uri="{FF2B5EF4-FFF2-40B4-BE49-F238E27FC236}">
                    <a16:creationId xmlns:a16="http://schemas.microsoft.com/office/drawing/2014/main" id="{AC8253A4-06C2-0D43-8479-3C863D3227B6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1" name="Oval 1420">
                <a:extLst>
                  <a:ext uri="{FF2B5EF4-FFF2-40B4-BE49-F238E27FC236}">
                    <a16:creationId xmlns:a16="http://schemas.microsoft.com/office/drawing/2014/main" id="{8F43CA33-84B4-0F47-9456-5D770A20C312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2" name="Oval 1421">
                <a:extLst>
                  <a:ext uri="{FF2B5EF4-FFF2-40B4-BE49-F238E27FC236}">
                    <a16:creationId xmlns:a16="http://schemas.microsoft.com/office/drawing/2014/main" id="{CE212981-95C1-EB49-BDC7-A0B7FFE08716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3" name="Oval 1422">
                <a:extLst>
                  <a:ext uri="{FF2B5EF4-FFF2-40B4-BE49-F238E27FC236}">
                    <a16:creationId xmlns:a16="http://schemas.microsoft.com/office/drawing/2014/main" id="{9607D6E6-5796-CB4B-95C7-97E16016F49E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4" name="Oval 1423">
                <a:extLst>
                  <a:ext uri="{FF2B5EF4-FFF2-40B4-BE49-F238E27FC236}">
                    <a16:creationId xmlns:a16="http://schemas.microsoft.com/office/drawing/2014/main" id="{472C9178-F61C-F047-9CA9-E792FB94E722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5" name="Oval 1424">
                <a:extLst>
                  <a:ext uri="{FF2B5EF4-FFF2-40B4-BE49-F238E27FC236}">
                    <a16:creationId xmlns:a16="http://schemas.microsoft.com/office/drawing/2014/main" id="{4E76C40B-01C3-384D-9A3C-D225D3BE66F8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6" name="Oval 1425">
                <a:extLst>
                  <a:ext uri="{FF2B5EF4-FFF2-40B4-BE49-F238E27FC236}">
                    <a16:creationId xmlns:a16="http://schemas.microsoft.com/office/drawing/2014/main" id="{CF23F1FF-3EA5-A24C-AD24-3E6C4AD3C288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7" name="Oval 1426">
                <a:extLst>
                  <a:ext uri="{FF2B5EF4-FFF2-40B4-BE49-F238E27FC236}">
                    <a16:creationId xmlns:a16="http://schemas.microsoft.com/office/drawing/2014/main" id="{0114E67F-594D-F04E-95A2-997C39D39F5D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8" name="Oval 1427">
                <a:extLst>
                  <a:ext uri="{FF2B5EF4-FFF2-40B4-BE49-F238E27FC236}">
                    <a16:creationId xmlns:a16="http://schemas.microsoft.com/office/drawing/2014/main" id="{02F53CAF-CCDB-1144-A41D-592E3F5875C5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9" name="Oval 1428">
                <a:extLst>
                  <a:ext uri="{FF2B5EF4-FFF2-40B4-BE49-F238E27FC236}">
                    <a16:creationId xmlns:a16="http://schemas.microsoft.com/office/drawing/2014/main" id="{F7D5B550-5686-894A-8971-F0DD60C01277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0" name="Oval 1429">
                <a:extLst>
                  <a:ext uri="{FF2B5EF4-FFF2-40B4-BE49-F238E27FC236}">
                    <a16:creationId xmlns:a16="http://schemas.microsoft.com/office/drawing/2014/main" id="{42784C20-A7EF-2F4B-8FC7-7FEE7A10BD92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1" name="Oval 1430">
                <a:extLst>
                  <a:ext uri="{FF2B5EF4-FFF2-40B4-BE49-F238E27FC236}">
                    <a16:creationId xmlns:a16="http://schemas.microsoft.com/office/drawing/2014/main" id="{B105183C-D5D0-C34F-BB7F-EED7A916C884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2" name="Oval 1431">
                <a:extLst>
                  <a:ext uri="{FF2B5EF4-FFF2-40B4-BE49-F238E27FC236}">
                    <a16:creationId xmlns:a16="http://schemas.microsoft.com/office/drawing/2014/main" id="{8272CAF4-AF5F-F64F-9225-D233FF7474FF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3" name="Oval 1432">
                <a:extLst>
                  <a:ext uri="{FF2B5EF4-FFF2-40B4-BE49-F238E27FC236}">
                    <a16:creationId xmlns:a16="http://schemas.microsoft.com/office/drawing/2014/main" id="{C4AE45B8-8F69-D74E-93F1-708E86B98955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4" name="Oval 1433">
                <a:extLst>
                  <a:ext uri="{FF2B5EF4-FFF2-40B4-BE49-F238E27FC236}">
                    <a16:creationId xmlns:a16="http://schemas.microsoft.com/office/drawing/2014/main" id="{2CEC508A-69AF-AF46-B52D-A63B576A97AA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5" name="Oval 1434">
                <a:extLst>
                  <a:ext uri="{FF2B5EF4-FFF2-40B4-BE49-F238E27FC236}">
                    <a16:creationId xmlns:a16="http://schemas.microsoft.com/office/drawing/2014/main" id="{6DDE8AD3-B11E-344A-A495-2C38039EB980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6" name="Oval 1435">
                <a:extLst>
                  <a:ext uri="{FF2B5EF4-FFF2-40B4-BE49-F238E27FC236}">
                    <a16:creationId xmlns:a16="http://schemas.microsoft.com/office/drawing/2014/main" id="{E5D31113-AA7F-0545-A6F4-85DC3453EB5A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7" name="Oval 1436">
                <a:extLst>
                  <a:ext uri="{FF2B5EF4-FFF2-40B4-BE49-F238E27FC236}">
                    <a16:creationId xmlns:a16="http://schemas.microsoft.com/office/drawing/2014/main" id="{8CECFDD8-2217-554C-8CA1-F593FB65AB42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8" name="Oval 1437">
                <a:extLst>
                  <a:ext uri="{FF2B5EF4-FFF2-40B4-BE49-F238E27FC236}">
                    <a16:creationId xmlns:a16="http://schemas.microsoft.com/office/drawing/2014/main" id="{8BFB9D40-4184-B347-A4C7-7E0F094C0275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9" name="Group 1438">
              <a:extLst>
                <a:ext uri="{FF2B5EF4-FFF2-40B4-BE49-F238E27FC236}">
                  <a16:creationId xmlns:a16="http://schemas.microsoft.com/office/drawing/2014/main" id="{800054A6-D5DC-8D40-A64C-100B0AE2CD27}"/>
                </a:ext>
              </a:extLst>
            </p:cNvPr>
            <p:cNvGrpSpPr/>
            <p:nvPr/>
          </p:nvGrpSpPr>
          <p:grpSpPr>
            <a:xfrm rot="20392131">
              <a:off x="9364937" y="4174187"/>
              <a:ext cx="674631" cy="93053"/>
              <a:chOff x="2850515" y="2977176"/>
              <a:chExt cx="2730765" cy="451824"/>
            </a:xfrm>
          </p:grpSpPr>
          <p:sp>
            <p:nvSpPr>
              <p:cNvPr id="1440" name="Rectangle 1439">
                <a:extLst>
                  <a:ext uri="{FF2B5EF4-FFF2-40B4-BE49-F238E27FC236}">
                    <a16:creationId xmlns:a16="http://schemas.microsoft.com/office/drawing/2014/main" id="{E7D396C6-6A88-B941-8589-B00356DA2EE3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1" name="Rectangle 1440">
                <a:extLst>
                  <a:ext uri="{FF2B5EF4-FFF2-40B4-BE49-F238E27FC236}">
                    <a16:creationId xmlns:a16="http://schemas.microsoft.com/office/drawing/2014/main" id="{C6FFC4EE-FC34-1747-AF6F-7D65CD394DB7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2" name="Oval 1441">
                <a:extLst>
                  <a:ext uri="{FF2B5EF4-FFF2-40B4-BE49-F238E27FC236}">
                    <a16:creationId xmlns:a16="http://schemas.microsoft.com/office/drawing/2014/main" id="{34323D64-E1BD-A945-8E0D-1A0DA5578DF0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3" name="Oval 1442">
                <a:extLst>
                  <a:ext uri="{FF2B5EF4-FFF2-40B4-BE49-F238E27FC236}">
                    <a16:creationId xmlns:a16="http://schemas.microsoft.com/office/drawing/2014/main" id="{DD4E70C3-C923-9544-A11F-2A44D605873A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4" name="Oval 1443">
                <a:extLst>
                  <a:ext uri="{FF2B5EF4-FFF2-40B4-BE49-F238E27FC236}">
                    <a16:creationId xmlns:a16="http://schemas.microsoft.com/office/drawing/2014/main" id="{1F770782-2006-7844-B3F2-7812044F2023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5" name="Right Triangle 1444">
                <a:extLst>
                  <a:ext uri="{FF2B5EF4-FFF2-40B4-BE49-F238E27FC236}">
                    <a16:creationId xmlns:a16="http://schemas.microsoft.com/office/drawing/2014/main" id="{94411978-DA9B-474C-9B3A-137F96B62415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6" name="Freeform 1445">
                <a:extLst>
                  <a:ext uri="{FF2B5EF4-FFF2-40B4-BE49-F238E27FC236}">
                    <a16:creationId xmlns:a16="http://schemas.microsoft.com/office/drawing/2014/main" id="{DE882C7A-B484-8749-8908-B17AB553FEFE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7" name="Oval 1446">
                <a:extLst>
                  <a:ext uri="{FF2B5EF4-FFF2-40B4-BE49-F238E27FC236}">
                    <a16:creationId xmlns:a16="http://schemas.microsoft.com/office/drawing/2014/main" id="{26F78764-3F35-A543-BA2A-12062A469067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8" name="Oval 1447">
                <a:extLst>
                  <a:ext uri="{FF2B5EF4-FFF2-40B4-BE49-F238E27FC236}">
                    <a16:creationId xmlns:a16="http://schemas.microsoft.com/office/drawing/2014/main" id="{A17E684C-84CB-D248-90B8-A74E2C430A25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9" name="Oval 1448">
                <a:extLst>
                  <a:ext uri="{FF2B5EF4-FFF2-40B4-BE49-F238E27FC236}">
                    <a16:creationId xmlns:a16="http://schemas.microsoft.com/office/drawing/2014/main" id="{9B652E24-969B-F34E-BC6F-CFDE360F5581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0" name="Oval 1449">
                <a:extLst>
                  <a:ext uri="{FF2B5EF4-FFF2-40B4-BE49-F238E27FC236}">
                    <a16:creationId xmlns:a16="http://schemas.microsoft.com/office/drawing/2014/main" id="{E78ACCDE-CBD2-2F47-8B02-2DAF90F1F76B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1" name="Oval 1450">
                <a:extLst>
                  <a:ext uri="{FF2B5EF4-FFF2-40B4-BE49-F238E27FC236}">
                    <a16:creationId xmlns:a16="http://schemas.microsoft.com/office/drawing/2014/main" id="{5458C52A-6BDE-DF4B-81F3-8BE59CCF0149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2" name="Oval 1451">
                <a:extLst>
                  <a:ext uri="{FF2B5EF4-FFF2-40B4-BE49-F238E27FC236}">
                    <a16:creationId xmlns:a16="http://schemas.microsoft.com/office/drawing/2014/main" id="{A0ED9D04-29E6-7143-BAB1-8677A1BC30CD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3" name="Oval 1452">
                <a:extLst>
                  <a:ext uri="{FF2B5EF4-FFF2-40B4-BE49-F238E27FC236}">
                    <a16:creationId xmlns:a16="http://schemas.microsoft.com/office/drawing/2014/main" id="{9006306F-D434-084E-8BF9-59A091E612AA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4" name="Oval 1453">
                <a:extLst>
                  <a:ext uri="{FF2B5EF4-FFF2-40B4-BE49-F238E27FC236}">
                    <a16:creationId xmlns:a16="http://schemas.microsoft.com/office/drawing/2014/main" id="{C03D71C8-3203-F64E-A933-9E7BF741A865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5" name="Oval 1454">
                <a:extLst>
                  <a:ext uri="{FF2B5EF4-FFF2-40B4-BE49-F238E27FC236}">
                    <a16:creationId xmlns:a16="http://schemas.microsoft.com/office/drawing/2014/main" id="{CC901110-BF84-ED4E-BE55-ED21F6686EDF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6" name="Oval 1455">
                <a:extLst>
                  <a:ext uri="{FF2B5EF4-FFF2-40B4-BE49-F238E27FC236}">
                    <a16:creationId xmlns:a16="http://schemas.microsoft.com/office/drawing/2014/main" id="{04959FFF-569E-A54E-A7D1-640495B8CCA5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7" name="Oval 1456">
                <a:extLst>
                  <a:ext uri="{FF2B5EF4-FFF2-40B4-BE49-F238E27FC236}">
                    <a16:creationId xmlns:a16="http://schemas.microsoft.com/office/drawing/2014/main" id="{1B75541D-F044-594B-A680-DA91374A8D9C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8" name="Oval 1457">
                <a:extLst>
                  <a:ext uri="{FF2B5EF4-FFF2-40B4-BE49-F238E27FC236}">
                    <a16:creationId xmlns:a16="http://schemas.microsoft.com/office/drawing/2014/main" id="{2FF3B957-D4D6-8D4B-AA1C-2A4323B5BDB5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9" name="Oval 1458">
                <a:extLst>
                  <a:ext uri="{FF2B5EF4-FFF2-40B4-BE49-F238E27FC236}">
                    <a16:creationId xmlns:a16="http://schemas.microsoft.com/office/drawing/2014/main" id="{8B47BA4D-CA00-6948-9819-672B61CD2F8E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0" name="Oval 1459">
                <a:extLst>
                  <a:ext uri="{FF2B5EF4-FFF2-40B4-BE49-F238E27FC236}">
                    <a16:creationId xmlns:a16="http://schemas.microsoft.com/office/drawing/2014/main" id="{BCAEBA9C-2665-F645-8BCB-375A8ACCECBF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1" name="Oval 1460">
                <a:extLst>
                  <a:ext uri="{FF2B5EF4-FFF2-40B4-BE49-F238E27FC236}">
                    <a16:creationId xmlns:a16="http://schemas.microsoft.com/office/drawing/2014/main" id="{D72575A9-7E74-E24A-8844-61BDB30B9993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2" name="Oval 1461">
                <a:extLst>
                  <a:ext uri="{FF2B5EF4-FFF2-40B4-BE49-F238E27FC236}">
                    <a16:creationId xmlns:a16="http://schemas.microsoft.com/office/drawing/2014/main" id="{A1BD9A37-3706-2C4B-A087-54C970488C96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3" name="Oval 1462">
                <a:extLst>
                  <a:ext uri="{FF2B5EF4-FFF2-40B4-BE49-F238E27FC236}">
                    <a16:creationId xmlns:a16="http://schemas.microsoft.com/office/drawing/2014/main" id="{DDE45021-E2A9-E540-862A-1DCC93272156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4" name="Oval 1463">
                <a:extLst>
                  <a:ext uri="{FF2B5EF4-FFF2-40B4-BE49-F238E27FC236}">
                    <a16:creationId xmlns:a16="http://schemas.microsoft.com/office/drawing/2014/main" id="{027C5ABB-502A-0141-B00A-5C1A7F31BF7C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5" name="Oval 1464">
                <a:extLst>
                  <a:ext uri="{FF2B5EF4-FFF2-40B4-BE49-F238E27FC236}">
                    <a16:creationId xmlns:a16="http://schemas.microsoft.com/office/drawing/2014/main" id="{CC43B6EA-4CDE-FB45-A1CB-06E149F0C445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6" name="Oval 1465">
                <a:extLst>
                  <a:ext uri="{FF2B5EF4-FFF2-40B4-BE49-F238E27FC236}">
                    <a16:creationId xmlns:a16="http://schemas.microsoft.com/office/drawing/2014/main" id="{41A9331C-6964-194B-BC66-604D5D77162D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7" name="Oval 1466">
                <a:extLst>
                  <a:ext uri="{FF2B5EF4-FFF2-40B4-BE49-F238E27FC236}">
                    <a16:creationId xmlns:a16="http://schemas.microsoft.com/office/drawing/2014/main" id="{09187EC6-F852-A841-8E02-754CC50280EA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8" name="Oval 1467">
                <a:extLst>
                  <a:ext uri="{FF2B5EF4-FFF2-40B4-BE49-F238E27FC236}">
                    <a16:creationId xmlns:a16="http://schemas.microsoft.com/office/drawing/2014/main" id="{B1C5C2AC-D57F-A94E-B7AF-6376485286DD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9" name="Oval 1468">
                <a:extLst>
                  <a:ext uri="{FF2B5EF4-FFF2-40B4-BE49-F238E27FC236}">
                    <a16:creationId xmlns:a16="http://schemas.microsoft.com/office/drawing/2014/main" id="{EA4ACF5E-86FE-6D46-BB88-FFD70A50412B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0" name="Oval 1469">
                <a:extLst>
                  <a:ext uri="{FF2B5EF4-FFF2-40B4-BE49-F238E27FC236}">
                    <a16:creationId xmlns:a16="http://schemas.microsoft.com/office/drawing/2014/main" id="{44AEC76F-71C3-D145-9AE0-7C3F41B2084F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1" name="Oval 1470">
                <a:extLst>
                  <a:ext uri="{FF2B5EF4-FFF2-40B4-BE49-F238E27FC236}">
                    <a16:creationId xmlns:a16="http://schemas.microsoft.com/office/drawing/2014/main" id="{18506CD6-6A09-0A44-9FE6-FC42016B16DE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2" name="Oval 1471">
                <a:extLst>
                  <a:ext uri="{FF2B5EF4-FFF2-40B4-BE49-F238E27FC236}">
                    <a16:creationId xmlns:a16="http://schemas.microsoft.com/office/drawing/2014/main" id="{9FE26E22-A9CE-5B48-9F33-2CB7B41E52C9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3" name="Oval 1472">
                <a:extLst>
                  <a:ext uri="{FF2B5EF4-FFF2-40B4-BE49-F238E27FC236}">
                    <a16:creationId xmlns:a16="http://schemas.microsoft.com/office/drawing/2014/main" id="{B26CC84D-8219-F644-BE2D-B07E1F8DAA82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4" name="Oval 1473">
                <a:extLst>
                  <a:ext uri="{FF2B5EF4-FFF2-40B4-BE49-F238E27FC236}">
                    <a16:creationId xmlns:a16="http://schemas.microsoft.com/office/drawing/2014/main" id="{3E9233E4-3789-DC47-BF5F-BCB886B1344F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5" name="Oval 1474">
                <a:extLst>
                  <a:ext uri="{FF2B5EF4-FFF2-40B4-BE49-F238E27FC236}">
                    <a16:creationId xmlns:a16="http://schemas.microsoft.com/office/drawing/2014/main" id="{E0319D38-415B-2E40-B19D-DE60632D0E79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6" name="Oval 1475">
                <a:extLst>
                  <a:ext uri="{FF2B5EF4-FFF2-40B4-BE49-F238E27FC236}">
                    <a16:creationId xmlns:a16="http://schemas.microsoft.com/office/drawing/2014/main" id="{1CAEAFDC-052A-8847-B71F-86D566B779B7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7" name="Oval 1476">
                <a:extLst>
                  <a:ext uri="{FF2B5EF4-FFF2-40B4-BE49-F238E27FC236}">
                    <a16:creationId xmlns:a16="http://schemas.microsoft.com/office/drawing/2014/main" id="{A485074B-D160-454D-946A-931DD4FECC92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8" name="Oval 1477">
                <a:extLst>
                  <a:ext uri="{FF2B5EF4-FFF2-40B4-BE49-F238E27FC236}">
                    <a16:creationId xmlns:a16="http://schemas.microsoft.com/office/drawing/2014/main" id="{3DC96DAC-1467-A24C-8AAF-C5E6033DA9E2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9" name="Oval 1478">
                <a:extLst>
                  <a:ext uri="{FF2B5EF4-FFF2-40B4-BE49-F238E27FC236}">
                    <a16:creationId xmlns:a16="http://schemas.microsoft.com/office/drawing/2014/main" id="{1C36E0D6-4329-D14D-BA18-9428C6BB2283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80" name="Group 1479">
              <a:extLst>
                <a:ext uri="{FF2B5EF4-FFF2-40B4-BE49-F238E27FC236}">
                  <a16:creationId xmlns:a16="http://schemas.microsoft.com/office/drawing/2014/main" id="{1493D753-4073-7A43-978F-CF7C0DCB0529}"/>
                </a:ext>
              </a:extLst>
            </p:cNvPr>
            <p:cNvGrpSpPr/>
            <p:nvPr/>
          </p:nvGrpSpPr>
          <p:grpSpPr>
            <a:xfrm rot="20392131">
              <a:off x="9362728" y="4317686"/>
              <a:ext cx="674631" cy="93053"/>
              <a:chOff x="2850515" y="2977176"/>
              <a:chExt cx="2730765" cy="451824"/>
            </a:xfrm>
          </p:grpSpPr>
          <p:sp>
            <p:nvSpPr>
              <p:cNvPr id="1481" name="Rectangle 1480">
                <a:extLst>
                  <a:ext uri="{FF2B5EF4-FFF2-40B4-BE49-F238E27FC236}">
                    <a16:creationId xmlns:a16="http://schemas.microsoft.com/office/drawing/2014/main" id="{D8A82A34-929C-9F47-A480-6260E5A586BB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2" name="Rectangle 1481">
                <a:extLst>
                  <a:ext uri="{FF2B5EF4-FFF2-40B4-BE49-F238E27FC236}">
                    <a16:creationId xmlns:a16="http://schemas.microsoft.com/office/drawing/2014/main" id="{56C64A87-2E7F-7F40-A1C5-6E6D2D448F72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3" name="Oval 1482">
                <a:extLst>
                  <a:ext uri="{FF2B5EF4-FFF2-40B4-BE49-F238E27FC236}">
                    <a16:creationId xmlns:a16="http://schemas.microsoft.com/office/drawing/2014/main" id="{86DF1FCB-E6BE-D446-9152-DC088298D900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4" name="Oval 1483">
                <a:extLst>
                  <a:ext uri="{FF2B5EF4-FFF2-40B4-BE49-F238E27FC236}">
                    <a16:creationId xmlns:a16="http://schemas.microsoft.com/office/drawing/2014/main" id="{5BF67B2F-9BB6-B04A-8BF9-C939734AAA72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5" name="Oval 1484">
                <a:extLst>
                  <a:ext uri="{FF2B5EF4-FFF2-40B4-BE49-F238E27FC236}">
                    <a16:creationId xmlns:a16="http://schemas.microsoft.com/office/drawing/2014/main" id="{CBADDAC9-8D36-E740-A5DA-0B2DE0164DB0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6" name="Right Triangle 1485">
                <a:extLst>
                  <a:ext uri="{FF2B5EF4-FFF2-40B4-BE49-F238E27FC236}">
                    <a16:creationId xmlns:a16="http://schemas.microsoft.com/office/drawing/2014/main" id="{830AFF82-4F95-724D-83ED-7742E1C8BC92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7" name="Freeform 1486">
                <a:extLst>
                  <a:ext uri="{FF2B5EF4-FFF2-40B4-BE49-F238E27FC236}">
                    <a16:creationId xmlns:a16="http://schemas.microsoft.com/office/drawing/2014/main" id="{01DD7EA8-8391-484E-8DCE-9083B0FB6861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8" name="Oval 1487">
                <a:extLst>
                  <a:ext uri="{FF2B5EF4-FFF2-40B4-BE49-F238E27FC236}">
                    <a16:creationId xmlns:a16="http://schemas.microsoft.com/office/drawing/2014/main" id="{20857EE3-2DCE-134E-A491-68251B3B540A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9" name="Oval 1488">
                <a:extLst>
                  <a:ext uri="{FF2B5EF4-FFF2-40B4-BE49-F238E27FC236}">
                    <a16:creationId xmlns:a16="http://schemas.microsoft.com/office/drawing/2014/main" id="{9FBBC8EA-77F5-AB4F-8666-DF976DDCA6A6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0" name="Oval 1489">
                <a:extLst>
                  <a:ext uri="{FF2B5EF4-FFF2-40B4-BE49-F238E27FC236}">
                    <a16:creationId xmlns:a16="http://schemas.microsoft.com/office/drawing/2014/main" id="{448FF987-6480-2846-BCB4-7FFE5702E7A6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1" name="Oval 1490">
                <a:extLst>
                  <a:ext uri="{FF2B5EF4-FFF2-40B4-BE49-F238E27FC236}">
                    <a16:creationId xmlns:a16="http://schemas.microsoft.com/office/drawing/2014/main" id="{5403E96B-B599-334D-B031-91B291C5567F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2" name="Oval 1491">
                <a:extLst>
                  <a:ext uri="{FF2B5EF4-FFF2-40B4-BE49-F238E27FC236}">
                    <a16:creationId xmlns:a16="http://schemas.microsoft.com/office/drawing/2014/main" id="{116D458D-CF1E-C846-BB5F-13A33B1DAC61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3" name="Oval 1492">
                <a:extLst>
                  <a:ext uri="{FF2B5EF4-FFF2-40B4-BE49-F238E27FC236}">
                    <a16:creationId xmlns:a16="http://schemas.microsoft.com/office/drawing/2014/main" id="{5510D449-3BFE-3048-9A31-9169E6190953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4" name="Oval 1493">
                <a:extLst>
                  <a:ext uri="{FF2B5EF4-FFF2-40B4-BE49-F238E27FC236}">
                    <a16:creationId xmlns:a16="http://schemas.microsoft.com/office/drawing/2014/main" id="{076E9A97-333B-D54C-AA43-2884D5A091AC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5" name="Oval 1494">
                <a:extLst>
                  <a:ext uri="{FF2B5EF4-FFF2-40B4-BE49-F238E27FC236}">
                    <a16:creationId xmlns:a16="http://schemas.microsoft.com/office/drawing/2014/main" id="{D07115F5-5C4F-4F42-B464-08A5021F577B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6" name="Oval 1495">
                <a:extLst>
                  <a:ext uri="{FF2B5EF4-FFF2-40B4-BE49-F238E27FC236}">
                    <a16:creationId xmlns:a16="http://schemas.microsoft.com/office/drawing/2014/main" id="{55591BD3-5142-E241-8A8F-71FD217C8595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7" name="Oval 1496">
                <a:extLst>
                  <a:ext uri="{FF2B5EF4-FFF2-40B4-BE49-F238E27FC236}">
                    <a16:creationId xmlns:a16="http://schemas.microsoft.com/office/drawing/2014/main" id="{DAAA468A-02C9-0647-882B-970926A42223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8" name="Oval 1497">
                <a:extLst>
                  <a:ext uri="{FF2B5EF4-FFF2-40B4-BE49-F238E27FC236}">
                    <a16:creationId xmlns:a16="http://schemas.microsoft.com/office/drawing/2014/main" id="{CFEFED2B-9285-1844-9C4F-A6D1DD4555BD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9" name="Oval 1498">
                <a:extLst>
                  <a:ext uri="{FF2B5EF4-FFF2-40B4-BE49-F238E27FC236}">
                    <a16:creationId xmlns:a16="http://schemas.microsoft.com/office/drawing/2014/main" id="{92F8EC6C-D1F2-F842-84E4-2576F8084930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0" name="Oval 1499">
                <a:extLst>
                  <a:ext uri="{FF2B5EF4-FFF2-40B4-BE49-F238E27FC236}">
                    <a16:creationId xmlns:a16="http://schemas.microsoft.com/office/drawing/2014/main" id="{1A6D5629-72D1-5E40-877C-64344305A009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1" name="Oval 1500">
                <a:extLst>
                  <a:ext uri="{FF2B5EF4-FFF2-40B4-BE49-F238E27FC236}">
                    <a16:creationId xmlns:a16="http://schemas.microsoft.com/office/drawing/2014/main" id="{B69C6BC1-1500-4D4D-B390-9A44D077A309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2" name="Oval 1501">
                <a:extLst>
                  <a:ext uri="{FF2B5EF4-FFF2-40B4-BE49-F238E27FC236}">
                    <a16:creationId xmlns:a16="http://schemas.microsoft.com/office/drawing/2014/main" id="{3A236B4D-C83B-F546-A39B-BBD5F68DDABE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3" name="Oval 1502">
                <a:extLst>
                  <a:ext uri="{FF2B5EF4-FFF2-40B4-BE49-F238E27FC236}">
                    <a16:creationId xmlns:a16="http://schemas.microsoft.com/office/drawing/2014/main" id="{EC67D5C5-5FFB-8B42-A988-354C2F01E281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4" name="Oval 1503">
                <a:extLst>
                  <a:ext uri="{FF2B5EF4-FFF2-40B4-BE49-F238E27FC236}">
                    <a16:creationId xmlns:a16="http://schemas.microsoft.com/office/drawing/2014/main" id="{3EC2B979-B607-FD47-BEE7-881086C5CF70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5" name="Oval 1504">
                <a:extLst>
                  <a:ext uri="{FF2B5EF4-FFF2-40B4-BE49-F238E27FC236}">
                    <a16:creationId xmlns:a16="http://schemas.microsoft.com/office/drawing/2014/main" id="{689C9F14-F5B8-E347-B991-35A1AD72E944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6" name="Oval 1505">
                <a:extLst>
                  <a:ext uri="{FF2B5EF4-FFF2-40B4-BE49-F238E27FC236}">
                    <a16:creationId xmlns:a16="http://schemas.microsoft.com/office/drawing/2014/main" id="{185A6082-C4A4-4F43-B062-62886F3DD517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7" name="Oval 1506">
                <a:extLst>
                  <a:ext uri="{FF2B5EF4-FFF2-40B4-BE49-F238E27FC236}">
                    <a16:creationId xmlns:a16="http://schemas.microsoft.com/office/drawing/2014/main" id="{F3404D92-6F23-2D4C-9059-CF2F81EE35DB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8" name="Oval 1507">
                <a:extLst>
                  <a:ext uri="{FF2B5EF4-FFF2-40B4-BE49-F238E27FC236}">
                    <a16:creationId xmlns:a16="http://schemas.microsoft.com/office/drawing/2014/main" id="{6E92D9B0-CD31-9343-97A5-9BC46E9D552C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9" name="Oval 1508">
                <a:extLst>
                  <a:ext uri="{FF2B5EF4-FFF2-40B4-BE49-F238E27FC236}">
                    <a16:creationId xmlns:a16="http://schemas.microsoft.com/office/drawing/2014/main" id="{9F67881E-C810-AD4E-AAA4-39EEE611EA95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0" name="Oval 1509">
                <a:extLst>
                  <a:ext uri="{FF2B5EF4-FFF2-40B4-BE49-F238E27FC236}">
                    <a16:creationId xmlns:a16="http://schemas.microsoft.com/office/drawing/2014/main" id="{C9C34879-8FE2-0740-899A-7B914D2F410E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1" name="Oval 1510">
                <a:extLst>
                  <a:ext uri="{FF2B5EF4-FFF2-40B4-BE49-F238E27FC236}">
                    <a16:creationId xmlns:a16="http://schemas.microsoft.com/office/drawing/2014/main" id="{3C6E977B-5114-B94B-B339-A2173D01EFC0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2" name="Oval 1511">
                <a:extLst>
                  <a:ext uri="{FF2B5EF4-FFF2-40B4-BE49-F238E27FC236}">
                    <a16:creationId xmlns:a16="http://schemas.microsoft.com/office/drawing/2014/main" id="{18CA805C-0F77-FD47-8311-88940D8A7843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3" name="Oval 1512">
                <a:extLst>
                  <a:ext uri="{FF2B5EF4-FFF2-40B4-BE49-F238E27FC236}">
                    <a16:creationId xmlns:a16="http://schemas.microsoft.com/office/drawing/2014/main" id="{F390CBE2-9765-0345-A1A2-55B006A605DB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4" name="Oval 1513">
                <a:extLst>
                  <a:ext uri="{FF2B5EF4-FFF2-40B4-BE49-F238E27FC236}">
                    <a16:creationId xmlns:a16="http://schemas.microsoft.com/office/drawing/2014/main" id="{3E92ED0E-C4AC-714D-9ED4-4D23AFF3B57F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5" name="Oval 1514">
                <a:extLst>
                  <a:ext uri="{FF2B5EF4-FFF2-40B4-BE49-F238E27FC236}">
                    <a16:creationId xmlns:a16="http://schemas.microsoft.com/office/drawing/2014/main" id="{9EE7AEC2-D7B8-A748-AFEA-A4DC0C481DFC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6" name="Oval 1515">
                <a:extLst>
                  <a:ext uri="{FF2B5EF4-FFF2-40B4-BE49-F238E27FC236}">
                    <a16:creationId xmlns:a16="http://schemas.microsoft.com/office/drawing/2014/main" id="{074EF0D1-D5CC-5C4A-921E-1CF1E0EFE012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7" name="Oval 1516">
                <a:extLst>
                  <a:ext uri="{FF2B5EF4-FFF2-40B4-BE49-F238E27FC236}">
                    <a16:creationId xmlns:a16="http://schemas.microsoft.com/office/drawing/2014/main" id="{F8B94F99-D946-3D4B-9E9F-56E3127C6310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8" name="Oval 1517">
                <a:extLst>
                  <a:ext uri="{FF2B5EF4-FFF2-40B4-BE49-F238E27FC236}">
                    <a16:creationId xmlns:a16="http://schemas.microsoft.com/office/drawing/2014/main" id="{CD8CCFD2-5B04-4D4A-8593-7EC4176B6150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9" name="Oval 1518">
                <a:extLst>
                  <a:ext uri="{FF2B5EF4-FFF2-40B4-BE49-F238E27FC236}">
                    <a16:creationId xmlns:a16="http://schemas.microsoft.com/office/drawing/2014/main" id="{D7CA91A0-D3B1-0A44-9B46-D7E490791A4A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0" name="Oval 1519">
                <a:extLst>
                  <a:ext uri="{FF2B5EF4-FFF2-40B4-BE49-F238E27FC236}">
                    <a16:creationId xmlns:a16="http://schemas.microsoft.com/office/drawing/2014/main" id="{1D441915-5120-7F4A-AFCE-A3EA84B8214F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21" name="Group 1520">
              <a:extLst>
                <a:ext uri="{FF2B5EF4-FFF2-40B4-BE49-F238E27FC236}">
                  <a16:creationId xmlns:a16="http://schemas.microsoft.com/office/drawing/2014/main" id="{16C9CBA4-D362-864B-8017-B311E59CE0DF}"/>
                </a:ext>
              </a:extLst>
            </p:cNvPr>
            <p:cNvGrpSpPr/>
            <p:nvPr/>
          </p:nvGrpSpPr>
          <p:grpSpPr>
            <a:xfrm rot="20392131">
              <a:off x="9374324" y="4453321"/>
              <a:ext cx="674631" cy="93053"/>
              <a:chOff x="2850515" y="2977176"/>
              <a:chExt cx="2730765" cy="451824"/>
            </a:xfrm>
          </p:grpSpPr>
          <p:sp>
            <p:nvSpPr>
              <p:cNvPr id="1522" name="Rectangle 1521">
                <a:extLst>
                  <a:ext uri="{FF2B5EF4-FFF2-40B4-BE49-F238E27FC236}">
                    <a16:creationId xmlns:a16="http://schemas.microsoft.com/office/drawing/2014/main" id="{0AD0C2E0-98D2-DE45-B84D-79A3C4A60397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3" name="Rectangle 1522">
                <a:extLst>
                  <a:ext uri="{FF2B5EF4-FFF2-40B4-BE49-F238E27FC236}">
                    <a16:creationId xmlns:a16="http://schemas.microsoft.com/office/drawing/2014/main" id="{ACE2BABD-708D-244B-B30B-4271B9F7AC6A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4" name="Oval 1523">
                <a:extLst>
                  <a:ext uri="{FF2B5EF4-FFF2-40B4-BE49-F238E27FC236}">
                    <a16:creationId xmlns:a16="http://schemas.microsoft.com/office/drawing/2014/main" id="{6CC5495A-6F54-FD4F-B65F-AD33783A6550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5" name="Oval 1524">
                <a:extLst>
                  <a:ext uri="{FF2B5EF4-FFF2-40B4-BE49-F238E27FC236}">
                    <a16:creationId xmlns:a16="http://schemas.microsoft.com/office/drawing/2014/main" id="{6D890851-6DD2-3A40-A9A0-1250DE7C030A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6" name="Oval 1525">
                <a:extLst>
                  <a:ext uri="{FF2B5EF4-FFF2-40B4-BE49-F238E27FC236}">
                    <a16:creationId xmlns:a16="http://schemas.microsoft.com/office/drawing/2014/main" id="{5D8FA3EE-A25B-0F4B-91DA-D7405E3AD9B9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7" name="Right Triangle 1526">
                <a:extLst>
                  <a:ext uri="{FF2B5EF4-FFF2-40B4-BE49-F238E27FC236}">
                    <a16:creationId xmlns:a16="http://schemas.microsoft.com/office/drawing/2014/main" id="{2DBA7CCE-8617-8346-B050-40002F64E5D7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8" name="Freeform 1527">
                <a:extLst>
                  <a:ext uri="{FF2B5EF4-FFF2-40B4-BE49-F238E27FC236}">
                    <a16:creationId xmlns:a16="http://schemas.microsoft.com/office/drawing/2014/main" id="{5FF97AEB-F6DF-C645-8B33-236A7C794A3B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9" name="Oval 1528">
                <a:extLst>
                  <a:ext uri="{FF2B5EF4-FFF2-40B4-BE49-F238E27FC236}">
                    <a16:creationId xmlns:a16="http://schemas.microsoft.com/office/drawing/2014/main" id="{BD689A35-001C-7D4C-8D88-E0B3AF2FB1F8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0" name="Oval 1529">
                <a:extLst>
                  <a:ext uri="{FF2B5EF4-FFF2-40B4-BE49-F238E27FC236}">
                    <a16:creationId xmlns:a16="http://schemas.microsoft.com/office/drawing/2014/main" id="{82CE6636-EE5C-D14F-B3E9-60FD1B5E10CA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1" name="Oval 1530">
                <a:extLst>
                  <a:ext uri="{FF2B5EF4-FFF2-40B4-BE49-F238E27FC236}">
                    <a16:creationId xmlns:a16="http://schemas.microsoft.com/office/drawing/2014/main" id="{1DCD2881-2797-2645-85D0-29F6470EA7C7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2" name="Oval 1531">
                <a:extLst>
                  <a:ext uri="{FF2B5EF4-FFF2-40B4-BE49-F238E27FC236}">
                    <a16:creationId xmlns:a16="http://schemas.microsoft.com/office/drawing/2014/main" id="{0C4E1A7C-11C2-894C-B101-E8D15B9C25E1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3" name="Oval 1532">
                <a:extLst>
                  <a:ext uri="{FF2B5EF4-FFF2-40B4-BE49-F238E27FC236}">
                    <a16:creationId xmlns:a16="http://schemas.microsoft.com/office/drawing/2014/main" id="{AFF55CD9-7ED2-A64A-9A97-EBB9B8705353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4" name="Oval 1533">
                <a:extLst>
                  <a:ext uri="{FF2B5EF4-FFF2-40B4-BE49-F238E27FC236}">
                    <a16:creationId xmlns:a16="http://schemas.microsoft.com/office/drawing/2014/main" id="{A760D549-4AEE-A04D-8985-F62EDC82E94B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5" name="Oval 1534">
                <a:extLst>
                  <a:ext uri="{FF2B5EF4-FFF2-40B4-BE49-F238E27FC236}">
                    <a16:creationId xmlns:a16="http://schemas.microsoft.com/office/drawing/2014/main" id="{7553ABE0-678D-3043-B8A6-CFD97BCCC8BF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6" name="Oval 1535">
                <a:extLst>
                  <a:ext uri="{FF2B5EF4-FFF2-40B4-BE49-F238E27FC236}">
                    <a16:creationId xmlns:a16="http://schemas.microsoft.com/office/drawing/2014/main" id="{CE0504AB-2784-644D-81B6-89B4B7A53F32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7" name="Oval 1536">
                <a:extLst>
                  <a:ext uri="{FF2B5EF4-FFF2-40B4-BE49-F238E27FC236}">
                    <a16:creationId xmlns:a16="http://schemas.microsoft.com/office/drawing/2014/main" id="{77BE7471-4666-AC47-A085-EED967ACBB9A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8" name="Oval 1537">
                <a:extLst>
                  <a:ext uri="{FF2B5EF4-FFF2-40B4-BE49-F238E27FC236}">
                    <a16:creationId xmlns:a16="http://schemas.microsoft.com/office/drawing/2014/main" id="{6CE3767D-924C-4D48-932D-C129A29FBEAD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9" name="Oval 1538">
                <a:extLst>
                  <a:ext uri="{FF2B5EF4-FFF2-40B4-BE49-F238E27FC236}">
                    <a16:creationId xmlns:a16="http://schemas.microsoft.com/office/drawing/2014/main" id="{8EDCB7EE-0DDE-D542-9479-AA3321B80935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0" name="Oval 1539">
                <a:extLst>
                  <a:ext uri="{FF2B5EF4-FFF2-40B4-BE49-F238E27FC236}">
                    <a16:creationId xmlns:a16="http://schemas.microsoft.com/office/drawing/2014/main" id="{505AD168-CEA8-1D45-915D-1FEAF40C6DCE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1" name="Oval 1540">
                <a:extLst>
                  <a:ext uri="{FF2B5EF4-FFF2-40B4-BE49-F238E27FC236}">
                    <a16:creationId xmlns:a16="http://schemas.microsoft.com/office/drawing/2014/main" id="{3E15536E-43D4-0241-A1D6-A9D4077D9BDD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2" name="Oval 1541">
                <a:extLst>
                  <a:ext uri="{FF2B5EF4-FFF2-40B4-BE49-F238E27FC236}">
                    <a16:creationId xmlns:a16="http://schemas.microsoft.com/office/drawing/2014/main" id="{63E5C9E8-747D-C54D-9511-15DECA29F489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3" name="Oval 1542">
                <a:extLst>
                  <a:ext uri="{FF2B5EF4-FFF2-40B4-BE49-F238E27FC236}">
                    <a16:creationId xmlns:a16="http://schemas.microsoft.com/office/drawing/2014/main" id="{765C708D-7AC4-6343-84D4-201B57FB3F38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4" name="Oval 1543">
                <a:extLst>
                  <a:ext uri="{FF2B5EF4-FFF2-40B4-BE49-F238E27FC236}">
                    <a16:creationId xmlns:a16="http://schemas.microsoft.com/office/drawing/2014/main" id="{A2CA8BB8-4ADC-5740-9A9C-A93207FAA71E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5" name="Oval 1544">
                <a:extLst>
                  <a:ext uri="{FF2B5EF4-FFF2-40B4-BE49-F238E27FC236}">
                    <a16:creationId xmlns:a16="http://schemas.microsoft.com/office/drawing/2014/main" id="{687B76E9-FD42-6742-AD42-6B6951DCC60D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6" name="Oval 1545">
                <a:extLst>
                  <a:ext uri="{FF2B5EF4-FFF2-40B4-BE49-F238E27FC236}">
                    <a16:creationId xmlns:a16="http://schemas.microsoft.com/office/drawing/2014/main" id="{3713ABEA-E5B1-0046-9601-17F5262F04D0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7" name="Oval 1546">
                <a:extLst>
                  <a:ext uri="{FF2B5EF4-FFF2-40B4-BE49-F238E27FC236}">
                    <a16:creationId xmlns:a16="http://schemas.microsoft.com/office/drawing/2014/main" id="{6D7E0254-620D-E54A-8ADA-201EDE8C61AF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8" name="Oval 1547">
                <a:extLst>
                  <a:ext uri="{FF2B5EF4-FFF2-40B4-BE49-F238E27FC236}">
                    <a16:creationId xmlns:a16="http://schemas.microsoft.com/office/drawing/2014/main" id="{A3184AFA-3ECB-2943-985D-C7053F78F0BA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9" name="Oval 1548">
                <a:extLst>
                  <a:ext uri="{FF2B5EF4-FFF2-40B4-BE49-F238E27FC236}">
                    <a16:creationId xmlns:a16="http://schemas.microsoft.com/office/drawing/2014/main" id="{CEB6B3A9-EA7A-C040-9A0D-B0DF1CE3836B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0" name="Oval 1549">
                <a:extLst>
                  <a:ext uri="{FF2B5EF4-FFF2-40B4-BE49-F238E27FC236}">
                    <a16:creationId xmlns:a16="http://schemas.microsoft.com/office/drawing/2014/main" id="{F81973A7-DEB8-7D43-871D-E2654D114EF0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1" name="Oval 1550">
                <a:extLst>
                  <a:ext uri="{FF2B5EF4-FFF2-40B4-BE49-F238E27FC236}">
                    <a16:creationId xmlns:a16="http://schemas.microsoft.com/office/drawing/2014/main" id="{84F2E822-33BD-F744-8210-5D3BFBC53320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2" name="Oval 1551">
                <a:extLst>
                  <a:ext uri="{FF2B5EF4-FFF2-40B4-BE49-F238E27FC236}">
                    <a16:creationId xmlns:a16="http://schemas.microsoft.com/office/drawing/2014/main" id="{B7EB9EA2-8655-B74F-BE1A-0E64D552B57D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3" name="Oval 1552">
                <a:extLst>
                  <a:ext uri="{FF2B5EF4-FFF2-40B4-BE49-F238E27FC236}">
                    <a16:creationId xmlns:a16="http://schemas.microsoft.com/office/drawing/2014/main" id="{442CF60D-D4C8-5E4C-BD8F-5B019B974ABC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4" name="Oval 1553">
                <a:extLst>
                  <a:ext uri="{FF2B5EF4-FFF2-40B4-BE49-F238E27FC236}">
                    <a16:creationId xmlns:a16="http://schemas.microsoft.com/office/drawing/2014/main" id="{B71D1903-2859-8545-B0A7-AD19284097FC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5" name="Oval 1554">
                <a:extLst>
                  <a:ext uri="{FF2B5EF4-FFF2-40B4-BE49-F238E27FC236}">
                    <a16:creationId xmlns:a16="http://schemas.microsoft.com/office/drawing/2014/main" id="{B773CE87-57D7-7443-90F7-BD5E2522C3A3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6" name="Oval 1555">
                <a:extLst>
                  <a:ext uri="{FF2B5EF4-FFF2-40B4-BE49-F238E27FC236}">
                    <a16:creationId xmlns:a16="http://schemas.microsoft.com/office/drawing/2014/main" id="{46211B5E-FDD8-2F4E-9923-C87E1551398E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7" name="Oval 1556">
                <a:extLst>
                  <a:ext uri="{FF2B5EF4-FFF2-40B4-BE49-F238E27FC236}">
                    <a16:creationId xmlns:a16="http://schemas.microsoft.com/office/drawing/2014/main" id="{1C1BFFF2-2DBA-6741-9B76-AD12BBC690CA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8" name="Oval 1557">
                <a:extLst>
                  <a:ext uri="{FF2B5EF4-FFF2-40B4-BE49-F238E27FC236}">
                    <a16:creationId xmlns:a16="http://schemas.microsoft.com/office/drawing/2014/main" id="{EBEF15EC-29DC-104A-92DA-A02C5D4CC3DD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9" name="Oval 1558">
                <a:extLst>
                  <a:ext uri="{FF2B5EF4-FFF2-40B4-BE49-F238E27FC236}">
                    <a16:creationId xmlns:a16="http://schemas.microsoft.com/office/drawing/2014/main" id="{3EAD489A-D5E6-474E-AB7A-D6B439286302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0" name="Oval 1559">
                <a:extLst>
                  <a:ext uri="{FF2B5EF4-FFF2-40B4-BE49-F238E27FC236}">
                    <a16:creationId xmlns:a16="http://schemas.microsoft.com/office/drawing/2014/main" id="{FD23886F-F8A5-504A-82AB-459CDE0D4D72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1" name="Oval 1560">
                <a:extLst>
                  <a:ext uri="{FF2B5EF4-FFF2-40B4-BE49-F238E27FC236}">
                    <a16:creationId xmlns:a16="http://schemas.microsoft.com/office/drawing/2014/main" id="{992B24C4-13E7-7245-A66B-78CAC1E9B664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2" name="Group 1561">
              <a:extLst>
                <a:ext uri="{FF2B5EF4-FFF2-40B4-BE49-F238E27FC236}">
                  <a16:creationId xmlns:a16="http://schemas.microsoft.com/office/drawing/2014/main" id="{CEFB2DFB-E79F-FA4A-9E8F-3297CDC9D923}"/>
                </a:ext>
              </a:extLst>
            </p:cNvPr>
            <p:cNvGrpSpPr/>
            <p:nvPr/>
          </p:nvGrpSpPr>
          <p:grpSpPr>
            <a:xfrm rot="20392131">
              <a:off x="9380119" y="4590781"/>
              <a:ext cx="674631" cy="93053"/>
              <a:chOff x="2850515" y="2977176"/>
              <a:chExt cx="2730765" cy="451824"/>
            </a:xfrm>
          </p:grpSpPr>
          <p:sp>
            <p:nvSpPr>
              <p:cNvPr id="1563" name="Rectangle 1562">
                <a:extLst>
                  <a:ext uri="{FF2B5EF4-FFF2-40B4-BE49-F238E27FC236}">
                    <a16:creationId xmlns:a16="http://schemas.microsoft.com/office/drawing/2014/main" id="{E932D0F1-E5DE-364B-91C1-438FA37DA515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4" name="Rectangle 1563">
                <a:extLst>
                  <a:ext uri="{FF2B5EF4-FFF2-40B4-BE49-F238E27FC236}">
                    <a16:creationId xmlns:a16="http://schemas.microsoft.com/office/drawing/2014/main" id="{0B47EE98-AF97-8247-AA74-73461009FC90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5" name="Oval 1564">
                <a:extLst>
                  <a:ext uri="{FF2B5EF4-FFF2-40B4-BE49-F238E27FC236}">
                    <a16:creationId xmlns:a16="http://schemas.microsoft.com/office/drawing/2014/main" id="{097CBA44-CEAD-6342-8975-A9C867FFC08B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6" name="Oval 1565">
                <a:extLst>
                  <a:ext uri="{FF2B5EF4-FFF2-40B4-BE49-F238E27FC236}">
                    <a16:creationId xmlns:a16="http://schemas.microsoft.com/office/drawing/2014/main" id="{33F933DA-DDC9-B347-BAEC-6AA0356475CD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7" name="Oval 1566">
                <a:extLst>
                  <a:ext uri="{FF2B5EF4-FFF2-40B4-BE49-F238E27FC236}">
                    <a16:creationId xmlns:a16="http://schemas.microsoft.com/office/drawing/2014/main" id="{6E8A7080-5B36-0742-ACCD-8AF47E96CA30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8" name="Right Triangle 1567">
                <a:extLst>
                  <a:ext uri="{FF2B5EF4-FFF2-40B4-BE49-F238E27FC236}">
                    <a16:creationId xmlns:a16="http://schemas.microsoft.com/office/drawing/2014/main" id="{D626798D-1EDA-4041-9788-842448583D26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9" name="Freeform 1568">
                <a:extLst>
                  <a:ext uri="{FF2B5EF4-FFF2-40B4-BE49-F238E27FC236}">
                    <a16:creationId xmlns:a16="http://schemas.microsoft.com/office/drawing/2014/main" id="{52093AB9-27B3-6448-9349-D7C6764A7758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0" name="Oval 1569">
                <a:extLst>
                  <a:ext uri="{FF2B5EF4-FFF2-40B4-BE49-F238E27FC236}">
                    <a16:creationId xmlns:a16="http://schemas.microsoft.com/office/drawing/2014/main" id="{7F4191FD-E87D-7E4A-959B-F4CD3355FA4B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1" name="Oval 1570">
                <a:extLst>
                  <a:ext uri="{FF2B5EF4-FFF2-40B4-BE49-F238E27FC236}">
                    <a16:creationId xmlns:a16="http://schemas.microsoft.com/office/drawing/2014/main" id="{9F2736F8-CEF1-1346-81DF-C5D6F981EFD9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2" name="Oval 1571">
                <a:extLst>
                  <a:ext uri="{FF2B5EF4-FFF2-40B4-BE49-F238E27FC236}">
                    <a16:creationId xmlns:a16="http://schemas.microsoft.com/office/drawing/2014/main" id="{7985FDBC-C7B3-EC4D-A223-B09477B3C8FA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3" name="Oval 1572">
                <a:extLst>
                  <a:ext uri="{FF2B5EF4-FFF2-40B4-BE49-F238E27FC236}">
                    <a16:creationId xmlns:a16="http://schemas.microsoft.com/office/drawing/2014/main" id="{9652493E-6F2C-2445-A8C8-423D4C317BCE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4" name="Oval 1573">
                <a:extLst>
                  <a:ext uri="{FF2B5EF4-FFF2-40B4-BE49-F238E27FC236}">
                    <a16:creationId xmlns:a16="http://schemas.microsoft.com/office/drawing/2014/main" id="{187A7BAA-DEB9-5A4D-A5AA-5BC955F9A118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5" name="Oval 1574">
                <a:extLst>
                  <a:ext uri="{FF2B5EF4-FFF2-40B4-BE49-F238E27FC236}">
                    <a16:creationId xmlns:a16="http://schemas.microsoft.com/office/drawing/2014/main" id="{262D90C2-73E2-0344-9410-69019DF90662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6" name="Oval 1575">
                <a:extLst>
                  <a:ext uri="{FF2B5EF4-FFF2-40B4-BE49-F238E27FC236}">
                    <a16:creationId xmlns:a16="http://schemas.microsoft.com/office/drawing/2014/main" id="{B1F98A06-6978-AD4D-ACFB-EF24059B0A97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7" name="Oval 1576">
                <a:extLst>
                  <a:ext uri="{FF2B5EF4-FFF2-40B4-BE49-F238E27FC236}">
                    <a16:creationId xmlns:a16="http://schemas.microsoft.com/office/drawing/2014/main" id="{B15ACAE0-AEAA-5248-A0C3-E48660954C06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8" name="Oval 1577">
                <a:extLst>
                  <a:ext uri="{FF2B5EF4-FFF2-40B4-BE49-F238E27FC236}">
                    <a16:creationId xmlns:a16="http://schemas.microsoft.com/office/drawing/2014/main" id="{A2E46AB7-0A6A-B249-BCD2-8FA5CD6E4690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9" name="Oval 1578">
                <a:extLst>
                  <a:ext uri="{FF2B5EF4-FFF2-40B4-BE49-F238E27FC236}">
                    <a16:creationId xmlns:a16="http://schemas.microsoft.com/office/drawing/2014/main" id="{A494012D-5063-9942-B7AD-A1ECDC67C502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0" name="Oval 1579">
                <a:extLst>
                  <a:ext uri="{FF2B5EF4-FFF2-40B4-BE49-F238E27FC236}">
                    <a16:creationId xmlns:a16="http://schemas.microsoft.com/office/drawing/2014/main" id="{BFABD838-9FF7-184A-88FB-A077C4B8987D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1" name="Oval 1580">
                <a:extLst>
                  <a:ext uri="{FF2B5EF4-FFF2-40B4-BE49-F238E27FC236}">
                    <a16:creationId xmlns:a16="http://schemas.microsoft.com/office/drawing/2014/main" id="{05074215-4847-5F4B-921F-4F6F2672F916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2" name="Oval 1581">
                <a:extLst>
                  <a:ext uri="{FF2B5EF4-FFF2-40B4-BE49-F238E27FC236}">
                    <a16:creationId xmlns:a16="http://schemas.microsoft.com/office/drawing/2014/main" id="{8B9F1B64-5B6F-DD4D-975F-F8751191678F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3" name="Oval 1582">
                <a:extLst>
                  <a:ext uri="{FF2B5EF4-FFF2-40B4-BE49-F238E27FC236}">
                    <a16:creationId xmlns:a16="http://schemas.microsoft.com/office/drawing/2014/main" id="{F5B2A11A-2816-A647-8A53-41DB8C3DAF14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4" name="Oval 1583">
                <a:extLst>
                  <a:ext uri="{FF2B5EF4-FFF2-40B4-BE49-F238E27FC236}">
                    <a16:creationId xmlns:a16="http://schemas.microsoft.com/office/drawing/2014/main" id="{FDA7F338-44D0-974F-A165-B9534647BAFF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5" name="Oval 1584">
                <a:extLst>
                  <a:ext uri="{FF2B5EF4-FFF2-40B4-BE49-F238E27FC236}">
                    <a16:creationId xmlns:a16="http://schemas.microsoft.com/office/drawing/2014/main" id="{6DBFC175-4F1D-4346-8E16-B29D9B1DFB86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6" name="Oval 1585">
                <a:extLst>
                  <a:ext uri="{FF2B5EF4-FFF2-40B4-BE49-F238E27FC236}">
                    <a16:creationId xmlns:a16="http://schemas.microsoft.com/office/drawing/2014/main" id="{D266B928-4DD1-1B42-95E2-EE3FDC594819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7" name="Oval 1586">
                <a:extLst>
                  <a:ext uri="{FF2B5EF4-FFF2-40B4-BE49-F238E27FC236}">
                    <a16:creationId xmlns:a16="http://schemas.microsoft.com/office/drawing/2014/main" id="{CBD46D53-5958-B742-8736-412C3FD35E7A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8" name="Oval 1587">
                <a:extLst>
                  <a:ext uri="{FF2B5EF4-FFF2-40B4-BE49-F238E27FC236}">
                    <a16:creationId xmlns:a16="http://schemas.microsoft.com/office/drawing/2014/main" id="{4AF692B4-180E-6F47-B178-B4E03B984259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9" name="Oval 1588">
                <a:extLst>
                  <a:ext uri="{FF2B5EF4-FFF2-40B4-BE49-F238E27FC236}">
                    <a16:creationId xmlns:a16="http://schemas.microsoft.com/office/drawing/2014/main" id="{B4041074-F986-964D-BE84-18E5378D1CAB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0" name="Oval 1589">
                <a:extLst>
                  <a:ext uri="{FF2B5EF4-FFF2-40B4-BE49-F238E27FC236}">
                    <a16:creationId xmlns:a16="http://schemas.microsoft.com/office/drawing/2014/main" id="{C44563AD-B780-F948-BC41-BF7F8E3AC6B2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1" name="Oval 1590">
                <a:extLst>
                  <a:ext uri="{FF2B5EF4-FFF2-40B4-BE49-F238E27FC236}">
                    <a16:creationId xmlns:a16="http://schemas.microsoft.com/office/drawing/2014/main" id="{BD3AA1C6-F376-374A-9499-AB3BC9A00229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2" name="Oval 1591">
                <a:extLst>
                  <a:ext uri="{FF2B5EF4-FFF2-40B4-BE49-F238E27FC236}">
                    <a16:creationId xmlns:a16="http://schemas.microsoft.com/office/drawing/2014/main" id="{50E35BCD-D173-104D-8A6F-AF0B46338473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3" name="Oval 1592">
                <a:extLst>
                  <a:ext uri="{FF2B5EF4-FFF2-40B4-BE49-F238E27FC236}">
                    <a16:creationId xmlns:a16="http://schemas.microsoft.com/office/drawing/2014/main" id="{C8FF7156-F5D9-7F48-BC22-F7D28A1B6BDB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4" name="Oval 1593">
                <a:extLst>
                  <a:ext uri="{FF2B5EF4-FFF2-40B4-BE49-F238E27FC236}">
                    <a16:creationId xmlns:a16="http://schemas.microsoft.com/office/drawing/2014/main" id="{9D276EDB-6188-C346-8703-B94413EF08C8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5" name="Oval 1594">
                <a:extLst>
                  <a:ext uri="{FF2B5EF4-FFF2-40B4-BE49-F238E27FC236}">
                    <a16:creationId xmlns:a16="http://schemas.microsoft.com/office/drawing/2014/main" id="{CF93B2BE-65EE-BB45-B4C5-6984A98523F5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6" name="Oval 1595">
                <a:extLst>
                  <a:ext uri="{FF2B5EF4-FFF2-40B4-BE49-F238E27FC236}">
                    <a16:creationId xmlns:a16="http://schemas.microsoft.com/office/drawing/2014/main" id="{EE1548E4-133D-734C-970F-CF593AA674D0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7" name="Oval 1596">
                <a:extLst>
                  <a:ext uri="{FF2B5EF4-FFF2-40B4-BE49-F238E27FC236}">
                    <a16:creationId xmlns:a16="http://schemas.microsoft.com/office/drawing/2014/main" id="{14766F7B-92EA-504B-9424-6230694288EC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8" name="Oval 1597">
                <a:extLst>
                  <a:ext uri="{FF2B5EF4-FFF2-40B4-BE49-F238E27FC236}">
                    <a16:creationId xmlns:a16="http://schemas.microsoft.com/office/drawing/2014/main" id="{C223D557-E2D5-C246-B468-FD1AD60BAB19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9" name="Oval 1598">
                <a:extLst>
                  <a:ext uri="{FF2B5EF4-FFF2-40B4-BE49-F238E27FC236}">
                    <a16:creationId xmlns:a16="http://schemas.microsoft.com/office/drawing/2014/main" id="{90EBE096-7812-C74C-803D-F15DCF592919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0" name="Oval 1599">
                <a:extLst>
                  <a:ext uri="{FF2B5EF4-FFF2-40B4-BE49-F238E27FC236}">
                    <a16:creationId xmlns:a16="http://schemas.microsoft.com/office/drawing/2014/main" id="{B0C4A406-9932-8441-8DB7-C866EF7D1D8F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1" name="Oval 1600">
                <a:extLst>
                  <a:ext uri="{FF2B5EF4-FFF2-40B4-BE49-F238E27FC236}">
                    <a16:creationId xmlns:a16="http://schemas.microsoft.com/office/drawing/2014/main" id="{15DC32B8-41B2-AB46-AAD0-0313F1DDBEEA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2" name="Oval 1601">
                <a:extLst>
                  <a:ext uri="{FF2B5EF4-FFF2-40B4-BE49-F238E27FC236}">
                    <a16:creationId xmlns:a16="http://schemas.microsoft.com/office/drawing/2014/main" id="{727B8D01-71A8-5744-9B2E-F84CF577A4DD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03" name="Group 1602">
              <a:extLst>
                <a:ext uri="{FF2B5EF4-FFF2-40B4-BE49-F238E27FC236}">
                  <a16:creationId xmlns:a16="http://schemas.microsoft.com/office/drawing/2014/main" id="{51575EDF-F96A-284F-AA6B-E15BA4DAF10E}"/>
                </a:ext>
              </a:extLst>
            </p:cNvPr>
            <p:cNvGrpSpPr/>
            <p:nvPr/>
          </p:nvGrpSpPr>
          <p:grpSpPr>
            <a:xfrm rot="20392131">
              <a:off x="9380120" y="4730447"/>
              <a:ext cx="674631" cy="93053"/>
              <a:chOff x="2850515" y="2977176"/>
              <a:chExt cx="2730765" cy="451824"/>
            </a:xfrm>
          </p:grpSpPr>
          <p:sp>
            <p:nvSpPr>
              <p:cNvPr id="1604" name="Rectangle 1603">
                <a:extLst>
                  <a:ext uri="{FF2B5EF4-FFF2-40B4-BE49-F238E27FC236}">
                    <a16:creationId xmlns:a16="http://schemas.microsoft.com/office/drawing/2014/main" id="{8F405DFA-2173-0946-886C-82B9AD1CFBCE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5" name="Rectangle 1604">
                <a:extLst>
                  <a:ext uri="{FF2B5EF4-FFF2-40B4-BE49-F238E27FC236}">
                    <a16:creationId xmlns:a16="http://schemas.microsoft.com/office/drawing/2014/main" id="{62CF8B4D-8C57-D140-AA61-CE1AD9C522D6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6" name="Oval 1605">
                <a:extLst>
                  <a:ext uri="{FF2B5EF4-FFF2-40B4-BE49-F238E27FC236}">
                    <a16:creationId xmlns:a16="http://schemas.microsoft.com/office/drawing/2014/main" id="{52880401-1063-174A-B2E0-193A6C1CA5C7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7" name="Oval 1606">
                <a:extLst>
                  <a:ext uri="{FF2B5EF4-FFF2-40B4-BE49-F238E27FC236}">
                    <a16:creationId xmlns:a16="http://schemas.microsoft.com/office/drawing/2014/main" id="{67913B84-6BF1-7047-B87C-3C0A46146677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8" name="Oval 1607">
                <a:extLst>
                  <a:ext uri="{FF2B5EF4-FFF2-40B4-BE49-F238E27FC236}">
                    <a16:creationId xmlns:a16="http://schemas.microsoft.com/office/drawing/2014/main" id="{2893248B-356C-4044-9B17-9F46252DA762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9" name="Right Triangle 1608">
                <a:extLst>
                  <a:ext uri="{FF2B5EF4-FFF2-40B4-BE49-F238E27FC236}">
                    <a16:creationId xmlns:a16="http://schemas.microsoft.com/office/drawing/2014/main" id="{D3709CFA-10AF-234F-9362-6860BB6BB421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0" name="Freeform 1609">
                <a:extLst>
                  <a:ext uri="{FF2B5EF4-FFF2-40B4-BE49-F238E27FC236}">
                    <a16:creationId xmlns:a16="http://schemas.microsoft.com/office/drawing/2014/main" id="{6C51F3E2-9B0C-7B48-83E5-EC7CF6C186D2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1" name="Oval 1610">
                <a:extLst>
                  <a:ext uri="{FF2B5EF4-FFF2-40B4-BE49-F238E27FC236}">
                    <a16:creationId xmlns:a16="http://schemas.microsoft.com/office/drawing/2014/main" id="{F78226C5-B4F2-944F-A1DF-EB810364EB58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2" name="Oval 1611">
                <a:extLst>
                  <a:ext uri="{FF2B5EF4-FFF2-40B4-BE49-F238E27FC236}">
                    <a16:creationId xmlns:a16="http://schemas.microsoft.com/office/drawing/2014/main" id="{B4F8D023-6620-6F48-981F-528BB5AC95FD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3" name="Oval 1612">
                <a:extLst>
                  <a:ext uri="{FF2B5EF4-FFF2-40B4-BE49-F238E27FC236}">
                    <a16:creationId xmlns:a16="http://schemas.microsoft.com/office/drawing/2014/main" id="{ED71D1B6-0BF7-8340-BDBF-8EF546817E40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4" name="Oval 1613">
                <a:extLst>
                  <a:ext uri="{FF2B5EF4-FFF2-40B4-BE49-F238E27FC236}">
                    <a16:creationId xmlns:a16="http://schemas.microsoft.com/office/drawing/2014/main" id="{92F8069F-1173-E543-9A32-E7E72025E635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5" name="Oval 1614">
                <a:extLst>
                  <a:ext uri="{FF2B5EF4-FFF2-40B4-BE49-F238E27FC236}">
                    <a16:creationId xmlns:a16="http://schemas.microsoft.com/office/drawing/2014/main" id="{23ECD3D9-E25C-9343-8B4C-72503222565A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6" name="Oval 1615">
                <a:extLst>
                  <a:ext uri="{FF2B5EF4-FFF2-40B4-BE49-F238E27FC236}">
                    <a16:creationId xmlns:a16="http://schemas.microsoft.com/office/drawing/2014/main" id="{3E717CF3-7F93-7544-B993-04970445F733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7" name="Oval 1616">
                <a:extLst>
                  <a:ext uri="{FF2B5EF4-FFF2-40B4-BE49-F238E27FC236}">
                    <a16:creationId xmlns:a16="http://schemas.microsoft.com/office/drawing/2014/main" id="{4FF3006D-76BC-114F-8337-F86063067C74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8" name="Oval 1617">
                <a:extLst>
                  <a:ext uri="{FF2B5EF4-FFF2-40B4-BE49-F238E27FC236}">
                    <a16:creationId xmlns:a16="http://schemas.microsoft.com/office/drawing/2014/main" id="{2C74D3BB-03AE-034F-976A-19D79A0B9B2A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9" name="Oval 1618">
                <a:extLst>
                  <a:ext uri="{FF2B5EF4-FFF2-40B4-BE49-F238E27FC236}">
                    <a16:creationId xmlns:a16="http://schemas.microsoft.com/office/drawing/2014/main" id="{575EA4B8-54B1-3645-B247-F24DC5AFD3EB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0" name="Oval 1619">
                <a:extLst>
                  <a:ext uri="{FF2B5EF4-FFF2-40B4-BE49-F238E27FC236}">
                    <a16:creationId xmlns:a16="http://schemas.microsoft.com/office/drawing/2014/main" id="{E5BB86A1-0222-EA4A-81EF-617763D39146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1" name="Oval 1620">
                <a:extLst>
                  <a:ext uri="{FF2B5EF4-FFF2-40B4-BE49-F238E27FC236}">
                    <a16:creationId xmlns:a16="http://schemas.microsoft.com/office/drawing/2014/main" id="{C5C0D1DE-6FB3-3340-9A23-F702CA274F76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2" name="Oval 1621">
                <a:extLst>
                  <a:ext uri="{FF2B5EF4-FFF2-40B4-BE49-F238E27FC236}">
                    <a16:creationId xmlns:a16="http://schemas.microsoft.com/office/drawing/2014/main" id="{C2EA570C-D1A8-A64E-8B72-D3E03881A255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3" name="Oval 1622">
                <a:extLst>
                  <a:ext uri="{FF2B5EF4-FFF2-40B4-BE49-F238E27FC236}">
                    <a16:creationId xmlns:a16="http://schemas.microsoft.com/office/drawing/2014/main" id="{E763987E-3F72-E94D-9E17-3CD34825B593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4" name="Oval 1623">
                <a:extLst>
                  <a:ext uri="{FF2B5EF4-FFF2-40B4-BE49-F238E27FC236}">
                    <a16:creationId xmlns:a16="http://schemas.microsoft.com/office/drawing/2014/main" id="{3CA49F0C-1176-A545-85C7-8023F04F0DF4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5" name="Oval 1624">
                <a:extLst>
                  <a:ext uri="{FF2B5EF4-FFF2-40B4-BE49-F238E27FC236}">
                    <a16:creationId xmlns:a16="http://schemas.microsoft.com/office/drawing/2014/main" id="{B28F31F1-F0D7-324A-A3FD-7A905220499C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6" name="Oval 1625">
                <a:extLst>
                  <a:ext uri="{FF2B5EF4-FFF2-40B4-BE49-F238E27FC236}">
                    <a16:creationId xmlns:a16="http://schemas.microsoft.com/office/drawing/2014/main" id="{C636076A-28C7-2A45-824E-4C06DCFB2491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7" name="Oval 1626">
                <a:extLst>
                  <a:ext uri="{FF2B5EF4-FFF2-40B4-BE49-F238E27FC236}">
                    <a16:creationId xmlns:a16="http://schemas.microsoft.com/office/drawing/2014/main" id="{DCAAE22F-62CB-BF43-9BC1-42974799B33E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8" name="Oval 1627">
                <a:extLst>
                  <a:ext uri="{FF2B5EF4-FFF2-40B4-BE49-F238E27FC236}">
                    <a16:creationId xmlns:a16="http://schemas.microsoft.com/office/drawing/2014/main" id="{7CEA6B97-AA2B-7540-85CE-681A315C5B96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9" name="Oval 1628">
                <a:extLst>
                  <a:ext uri="{FF2B5EF4-FFF2-40B4-BE49-F238E27FC236}">
                    <a16:creationId xmlns:a16="http://schemas.microsoft.com/office/drawing/2014/main" id="{A77F8C75-ECBF-B64B-955D-C4475A391EF9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0" name="Oval 1629">
                <a:extLst>
                  <a:ext uri="{FF2B5EF4-FFF2-40B4-BE49-F238E27FC236}">
                    <a16:creationId xmlns:a16="http://schemas.microsoft.com/office/drawing/2014/main" id="{E634772B-4F80-0E4E-9B32-A39707A10160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1" name="Oval 1630">
                <a:extLst>
                  <a:ext uri="{FF2B5EF4-FFF2-40B4-BE49-F238E27FC236}">
                    <a16:creationId xmlns:a16="http://schemas.microsoft.com/office/drawing/2014/main" id="{36A61B1C-A094-7942-ADA8-1E97B6AE3EB6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2" name="Oval 1631">
                <a:extLst>
                  <a:ext uri="{FF2B5EF4-FFF2-40B4-BE49-F238E27FC236}">
                    <a16:creationId xmlns:a16="http://schemas.microsoft.com/office/drawing/2014/main" id="{7BA14CA8-D2FA-0F4D-8D9A-2F5835581818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3" name="Oval 1632">
                <a:extLst>
                  <a:ext uri="{FF2B5EF4-FFF2-40B4-BE49-F238E27FC236}">
                    <a16:creationId xmlns:a16="http://schemas.microsoft.com/office/drawing/2014/main" id="{8A5CC945-3AEB-444C-A8C0-DB000CAA8BFB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4" name="Oval 1633">
                <a:extLst>
                  <a:ext uri="{FF2B5EF4-FFF2-40B4-BE49-F238E27FC236}">
                    <a16:creationId xmlns:a16="http://schemas.microsoft.com/office/drawing/2014/main" id="{09C56671-328A-F64A-A504-0D74C6F62004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5" name="Oval 1634">
                <a:extLst>
                  <a:ext uri="{FF2B5EF4-FFF2-40B4-BE49-F238E27FC236}">
                    <a16:creationId xmlns:a16="http://schemas.microsoft.com/office/drawing/2014/main" id="{FD28D174-EB04-9F4A-9F11-9127F07DDF7D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6" name="Oval 1635">
                <a:extLst>
                  <a:ext uri="{FF2B5EF4-FFF2-40B4-BE49-F238E27FC236}">
                    <a16:creationId xmlns:a16="http://schemas.microsoft.com/office/drawing/2014/main" id="{7A5B190E-134D-DD45-BC7A-E671533F26C7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7" name="Oval 1636">
                <a:extLst>
                  <a:ext uri="{FF2B5EF4-FFF2-40B4-BE49-F238E27FC236}">
                    <a16:creationId xmlns:a16="http://schemas.microsoft.com/office/drawing/2014/main" id="{44271321-9FBB-5949-A7E6-4A3642290584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8" name="Oval 1637">
                <a:extLst>
                  <a:ext uri="{FF2B5EF4-FFF2-40B4-BE49-F238E27FC236}">
                    <a16:creationId xmlns:a16="http://schemas.microsoft.com/office/drawing/2014/main" id="{99361DFE-55F9-DD46-A5D8-C74C743ABDD7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9" name="Oval 1638">
                <a:extLst>
                  <a:ext uri="{FF2B5EF4-FFF2-40B4-BE49-F238E27FC236}">
                    <a16:creationId xmlns:a16="http://schemas.microsoft.com/office/drawing/2014/main" id="{D3EDE951-514C-2C43-865C-10849DF5BAAB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0" name="Oval 1639">
                <a:extLst>
                  <a:ext uri="{FF2B5EF4-FFF2-40B4-BE49-F238E27FC236}">
                    <a16:creationId xmlns:a16="http://schemas.microsoft.com/office/drawing/2014/main" id="{0CE9FD6D-7622-7D4A-8E02-BDDE775316A4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1" name="Oval 1640">
                <a:extLst>
                  <a:ext uri="{FF2B5EF4-FFF2-40B4-BE49-F238E27FC236}">
                    <a16:creationId xmlns:a16="http://schemas.microsoft.com/office/drawing/2014/main" id="{A1675327-2591-7C4B-BE64-F102076DA2B4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2" name="Oval 1641">
                <a:extLst>
                  <a:ext uri="{FF2B5EF4-FFF2-40B4-BE49-F238E27FC236}">
                    <a16:creationId xmlns:a16="http://schemas.microsoft.com/office/drawing/2014/main" id="{C3DB4952-20B5-1E43-9CF4-54D5C3239C6A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3" name="Oval 1642">
                <a:extLst>
                  <a:ext uri="{FF2B5EF4-FFF2-40B4-BE49-F238E27FC236}">
                    <a16:creationId xmlns:a16="http://schemas.microsoft.com/office/drawing/2014/main" id="{0CDC48E3-073C-5A4C-A7C4-13921604BAA2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45" name="Connettore 2 30">
              <a:extLst>
                <a:ext uri="{FF2B5EF4-FFF2-40B4-BE49-F238E27FC236}">
                  <a16:creationId xmlns:a16="http://schemas.microsoft.com/office/drawing/2014/main" id="{389232BB-39AC-0440-B125-7617F22395BC}"/>
                </a:ext>
              </a:extLst>
            </p:cNvPr>
            <p:cNvCxnSpPr/>
            <p:nvPr/>
          </p:nvCxnSpPr>
          <p:spPr>
            <a:xfrm flipV="1">
              <a:off x="7866850" y="4388233"/>
              <a:ext cx="1351656" cy="330644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6" name="Connettore 2 30">
              <a:extLst>
                <a:ext uri="{FF2B5EF4-FFF2-40B4-BE49-F238E27FC236}">
                  <a16:creationId xmlns:a16="http://schemas.microsoft.com/office/drawing/2014/main" id="{0F26DE1F-39A0-5447-AC51-1B36757D6834}"/>
                </a:ext>
              </a:extLst>
            </p:cNvPr>
            <p:cNvCxnSpPr/>
            <p:nvPr/>
          </p:nvCxnSpPr>
          <p:spPr>
            <a:xfrm flipV="1">
              <a:off x="7845611" y="4271531"/>
              <a:ext cx="1343912" cy="448156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7" name="Connettore 2 30">
              <a:extLst>
                <a:ext uri="{FF2B5EF4-FFF2-40B4-BE49-F238E27FC236}">
                  <a16:creationId xmlns:a16="http://schemas.microsoft.com/office/drawing/2014/main" id="{587479DE-C7F0-6346-9378-74D1F33B0BCA}"/>
                </a:ext>
              </a:extLst>
            </p:cNvPr>
            <p:cNvCxnSpPr/>
            <p:nvPr/>
          </p:nvCxnSpPr>
          <p:spPr>
            <a:xfrm flipV="1">
              <a:off x="7898081" y="4156214"/>
              <a:ext cx="1291442" cy="545029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9" name="Connettore 2 30">
              <a:extLst>
                <a:ext uri="{FF2B5EF4-FFF2-40B4-BE49-F238E27FC236}">
                  <a16:creationId xmlns:a16="http://schemas.microsoft.com/office/drawing/2014/main" id="{761111A0-CC5A-7847-A587-1F5FEEE64B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8160" y="4413532"/>
              <a:ext cx="0" cy="202582"/>
            </a:xfrm>
            <a:prstGeom prst="straightConnector1">
              <a:avLst/>
            </a:prstGeom>
            <a:ln w="889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0" name="Connettore 2 30">
              <a:extLst>
                <a:ext uri="{FF2B5EF4-FFF2-40B4-BE49-F238E27FC236}">
                  <a16:creationId xmlns:a16="http://schemas.microsoft.com/office/drawing/2014/main" id="{6CAB3DD2-A1DD-4D47-B77B-A731F5949B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0495" y="4156214"/>
              <a:ext cx="0" cy="202582"/>
            </a:xfrm>
            <a:prstGeom prst="straightConnector1">
              <a:avLst/>
            </a:prstGeom>
            <a:ln w="88900">
              <a:solidFill>
                <a:srgbClr val="00B0F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1" name="Connettore 2 30">
              <a:extLst>
                <a:ext uri="{FF2B5EF4-FFF2-40B4-BE49-F238E27FC236}">
                  <a16:creationId xmlns:a16="http://schemas.microsoft.com/office/drawing/2014/main" id="{98A59179-12F0-9548-820A-3953EEF4A2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1746" y="4669864"/>
              <a:ext cx="0" cy="202582"/>
            </a:xfrm>
            <a:prstGeom prst="straightConnector1">
              <a:avLst/>
            </a:prstGeom>
            <a:ln w="88900">
              <a:solidFill>
                <a:srgbClr val="00B0F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52" name="Picture 1651">
            <a:extLst>
              <a:ext uri="{FF2B5EF4-FFF2-40B4-BE49-F238E27FC236}">
                <a16:creationId xmlns:a16="http://schemas.microsoft.com/office/drawing/2014/main" id="{DCBEFEA2-077E-194F-9D08-9A2425DC7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707" y="3365521"/>
            <a:ext cx="3260417" cy="2550325"/>
          </a:xfrm>
          <a:prstGeom prst="rect">
            <a:avLst/>
          </a:prstGeom>
        </p:spPr>
      </p:pic>
      <p:pic>
        <p:nvPicPr>
          <p:cNvPr id="1653" name="Picture 1652">
            <a:extLst>
              <a:ext uri="{FF2B5EF4-FFF2-40B4-BE49-F238E27FC236}">
                <a16:creationId xmlns:a16="http://schemas.microsoft.com/office/drawing/2014/main" id="{9AC12FAE-483F-BA44-AF94-D120C089A3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4222" y="4924164"/>
            <a:ext cx="2212907" cy="1118065"/>
          </a:xfrm>
          <a:prstGeom prst="rect">
            <a:avLst/>
          </a:prstGeom>
        </p:spPr>
      </p:pic>
      <p:sp>
        <p:nvSpPr>
          <p:cNvPr id="1654" name="TextBox 1653">
            <a:extLst>
              <a:ext uri="{FF2B5EF4-FFF2-40B4-BE49-F238E27FC236}">
                <a16:creationId xmlns:a16="http://schemas.microsoft.com/office/drawing/2014/main" id="{9777060F-84A4-F74E-AA9C-36229463AA34}"/>
              </a:ext>
            </a:extLst>
          </p:cNvPr>
          <p:cNvSpPr txBox="1"/>
          <p:nvPr/>
        </p:nvSpPr>
        <p:spPr>
          <a:xfrm>
            <a:off x="6674280" y="6035765"/>
            <a:ext cx="17540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Book"/>
                <a:cs typeface="Avenir Book"/>
              </a:rPr>
              <a:t>(from </a:t>
            </a:r>
            <a:r>
              <a:rPr lang="en-US" sz="1100" dirty="0" err="1">
                <a:latin typeface="Avenir Book"/>
                <a:cs typeface="Avenir Book"/>
              </a:rPr>
              <a:t>SuperADAM</a:t>
            </a:r>
            <a:r>
              <a:rPr lang="en-US" sz="1100" dirty="0">
                <a:latin typeface="Avenir Book"/>
                <a:cs typeface="Avenir Book"/>
              </a:rPr>
              <a:t> at ILL)</a:t>
            </a:r>
          </a:p>
        </p:txBody>
      </p:sp>
      <p:sp>
        <p:nvSpPr>
          <p:cNvPr id="1655" name="TextBox 1654">
            <a:extLst>
              <a:ext uri="{FF2B5EF4-FFF2-40B4-BE49-F238E27FC236}">
                <a16:creationId xmlns:a16="http://schemas.microsoft.com/office/drawing/2014/main" id="{285B7DE4-FA09-A547-81E6-F58AF786D838}"/>
              </a:ext>
            </a:extLst>
          </p:cNvPr>
          <p:cNvSpPr txBox="1"/>
          <p:nvPr/>
        </p:nvSpPr>
        <p:spPr>
          <a:xfrm rot="18839626">
            <a:off x="10321716" y="4933275"/>
            <a:ext cx="1132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venir Book"/>
                <a:cs typeface="Avenir Book"/>
              </a:rPr>
              <a:t>Sample Horizon </a:t>
            </a:r>
          </a:p>
        </p:txBody>
      </p:sp>
      <p:sp>
        <p:nvSpPr>
          <p:cNvPr id="1656" name="TextBox 1655">
            <a:extLst>
              <a:ext uri="{FF2B5EF4-FFF2-40B4-BE49-F238E27FC236}">
                <a16:creationId xmlns:a16="http://schemas.microsoft.com/office/drawing/2014/main" id="{3ECE19C6-0FF8-774B-98F0-C0EF5AFBE009}"/>
              </a:ext>
            </a:extLst>
          </p:cNvPr>
          <p:cNvSpPr txBox="1"/>
          <p:nvPr/>
        </p:nvSpPr>
        <p:spPr>
          <a:xfrm>
            <a:off x="10381398" y="5867899"/>
            <a:ext cx="169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venir Book"/>
                <a:cs typeface="Avenir Book"/>
              </a:rPr>
              <a:t>B. Correlated roughness </a:t>
            </a:r>
          </a:p>
          <a:p>
            <a:r>
              <a:rPr lang="en-US" sz="1000" dirty="0">
                <a:latin typeface="Avenir Book"/>
                <a:cs typeface="Avenir Book"/>
              </a:rPr>
              <a:t>    domains from the layers</a:t>
            </a:r>
          </a:p>
        </p:txBody>
      </p:sp>
      <p:sp>
        <p:nvSpPr>
          <p:cNvPr id="1657" name="TextBox 1656">
            <a:extLst>
              <a:ext uri="{FF2B5EF4-FFF2-40B4-BE49-F238E27FC236}">
                <a16:creationId xmlns:a16="http://schemas.microsoft.com/office/drawing/2014/main" id="{70F569B7-43ED-9040-895D-92855A656583}"/>
              </a:ext>
            </a:extLst>
          </p:cNvPr>
          <p:cNvSpPr txBox="1"/>
          <p:nvPr/>
        </p:nvSpPr>
        <p:spPr>
          <a:xfrm>
            <a:off x="8887187" y="5867899"/>
            <a:ext cx="1577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venir Book"/>
                <a:cs typeface="Avenir Book"/>
              </a:rPr>
              <a:t>A. Spin-flip scattering </a:t>
            </a:r>
          </a:p>
          <a:p>
            <a:r>
              <a:rPr lang="en-US" sz="1000" dirty="0">
                <a:latin typeface="Avenir Book"/>
                <a:cs typeface="Avenir Book"/>
              </a:rPr>
              <a:t>     signal from the layers</a:t>
            </a:r>
          </a:p>
        </p:txBody>
      </p:sp>
      <p:sp>
        <p:nvSpPr>
          <p:cNvPr id="841" name="Rectangle 840">
            <a:extLst>
              <a:ext uri="{FF2B5EF4-FFF2-40B4-BE49-F238E27FC236}">
                <a16:creationId xmlns:a16="http://schemas.microsoft.com/office/drawing/2014/main" id="{5F497C50-66D8-6E4F-BF4A-11AD0E056C86}"/>
              </a:ext>
            </a:extLst>
          </p:cNvPr>
          <p:cNvSpPr/>
          <p:nvPr/>
        </p:nvSpPr>
        <p:spPr>
          <a:xfrm>
            <a:off x="936325" y="6467184"/>
            <a:ext cx="9623007" cy="246221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G. Mauri et al., “</a:t>
            </a:r>
            <a:r>
              <a:rPr lang="sv-SE" sz="1000" b="1" dirty="0">
                <a:solidFill>
                  <a:schemeClr val="bg1"/>
                </a:solidFill>
                <a:latin typeface="Avenir Book" panose="02000503020000020003" pitchFamily="2" charset="0"/>
              </a:rPr>
              <a:t>Neutron </a:t>
            </a:r>
            <a:r>
              <a:rPr lang="sv-SE" sz="10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reflectometry</a:t>
            </a:r>
            <a:r>
              <a:rPr lang="sv-SE" sz="1000" b="1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sv-SE" sz="10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with</a:t>
            </a:r>
            <a:r>
              <a:rPr lang="sv-SE" sz="1000" b="1" dirty="0">
                <a:solidFill>
                  <a:schemeClr val="bg1"/>
                </a:solidFill>
                <a:latin typeface="Avenir Book" panose="02000503020000020003" pitchFamily="2" charset="0"/>
              </a:rPr>
              <a:t> the multi-</a:t>
            </a:r>
            <a:r>
              <a:rPr lang="sv-SE" sz="10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blade</a:t>
            </a:r>
            <a:r>
              <a:rPr lang="sv-SE" sz="1000" b="1" dirty="0">
                <a:solidFill>
                  <a:schemeClr val="bg1"/>
                </a:solidFill>
                <a:latin typeface="Avenir Book" panose="02000503020000020003" pitchFamily="2" charset="0"/>
              </a:rPr>
              <a:t> 10b-based </a:t>
            </a:r>
            <a:r>
              <a:rPr lang="sv-SE" sz="10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detector</a:t>
            </a:r>
            <a:r>
              <a:rPr lang="sv-SE" sz="1000" b="1" dirty="0">
                <a:solidFill>
                  <a:schemeClr val="bg1"/>
                </a:solidFill>
                <a:latin typeface="Avenir Book" panose="02000503020000020003" pitchFamily="2" charset="0"/>
              </a:rPr>
              <a:t>,” PRSA: </a:t>
            </a:r>
            <a:r>
              <a:rPr lang="sv-SE" sz="10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Mathematical</a:t>
            </a:r>
            <a:r>
              <a:rPr lang="sv-SE" sz="1000" b="1" dirty="0">
                <a:solidFill>
                  <a:schemeClr val="bg1"/>
                </a:solidFill>
                <a:latin typeface="Avenir Book" panose="02000503020000020003" pitchFamily="2" charset="0"/>
              </a:rPr>
              <a:t>, </a:t>
            </a:r>
            <a:r>
              <a:rPr lang="sv-SE" sz="10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Physical</a:t>
            </a:r>
            <a:r>
              <a:rPr lang="sv-SE" sz="1000" b="1" dirty="0">
                <a:solidFill>
                  <a:schemeClr val="bg1"/>
                </a:solidFill>
                <a:latin typeface="Avenir Book" panose="02000503020000020003" pitchFamily="2" charset="0"/>
              </a:rPr>
              <a:t> and </a:t>
            </a:r>
            <a:r>
              <a:rPr lang="sv-SE" sz="10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Engineering</a:t>
            </a:r>
            <a:r>
              <a:rPr lang="sv-SE" sz="1000" b="1" dirty="0">
                <a:solidFill>
                  <a:schemeClr val="bg1"/>
                </a:solidFill>
                <a:latin typeface="Avenir Book" panose="02000503020000020003" pitchFamily="2" charset="0"/>
              </a:rPr>
              <a:t> Sciences, vol. 474, no. 2216, 2018.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2" name="CasellaDiTesto 1">
                <a:extLst>
                  <a:ext uri="{FF2B5EF4-FFF2-40B4-BE49-F238E27FC236}">
                    <a16:creationId xmlns:a16="http://schemas.microsoft.com/office/drawing/2014/main" id="{D762257E-817E-C243-BFEE-D6C427EFC3D6}"/>
                  </a:ext>
                </a:extLst>
              </p:cNvPr>
              <p:cNvSpPr txBox="1"/>
              <p:nvPr/>
            </p:nvSpPr>
            <p:spPr>
              <a:xfrm>
                <a:off x="10381398" y="1063648"/>
                <a:ext cx="1312282" cy="5198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tx1"/>
                              </a:solidFill>
                              <a:latin typeface="Symbol" charset="2"/>
                              <a:cs typeface="Symbol" charset="2"/>
                            </a:rPr>
                            <m:t>l</m:t>
                          </m:r>
                        </m:den>
                      </m:f>
                      <m:func>
                        <m:func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42" name="CasellaDiTesto 1">
                <a:extLst>
                  <a:ext uri="{FF2B5EF4-FFF2-40B4-BE49-F238E27FC236}">
                    <a16:creationId xmlns:a16="http://schemas.microsoft.com/office/drawing/2014/main" id="{D762257E-817E-C243-BFEE-D6C427EFC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1398" y="1063648"/>
                <a:ext cx="1312282" cy="519822"/>
              </a:xfrm>
              <a:prstGeom prst="rect">
                <a:avLst/>
              </a:prstGeom>
              <a:blipFill>
                <a:blip r:embed="rId9"/>
                <a:stretch>
                  <a:fillRect l="-2857" t="-2439" r="-2857" b="-121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4935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icture 315">
            <a:extLst>
              <a:ext uri="{FF2B5EF4-FFF2-40B4-BE49-F238E27FC236}">
                <a16:creationId xmlns:a16="http://schemas.microsoft.com/office/drawing/2014/main" id="{B3F914F9-4BF9-F14F-A312-49B25B7373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4"/>
          <a:stretch/>
        </p:blipFill>
        <p:spPr>
          <a:xfrm>
            <a:off x="6124705" y="234623"/>
            <a:ext cx="6062001" cy="3910524"/>
          </a:xfrm>
          <a:prstGeom prst="rect">
            <a:avLst/>
          </a:prstGeom>
        </p:spPr>
      </p:pic>
      <p:sp>
        <p:nvSpPr>
          <p:cNvPr id="309" name="Rettangolo 47">
            <a:extLst>
              <a:ext uri="{FF2B5EF4-FFF2-40B4-BE49-F238E27FC236}">
                <a16:creationId xmlns:a16="http://schemas.microsoft.com/office/drawing/2014/main" id="{C4024335-1FB2-4246-BA80-E2CD0FB0DBB3}"/>
              </a:ext>
            </a:extLst>
          </p:cNvPr>
          <p:cNvSpPr/>
          <p:nvPr/>
        </p:nvSpPr>
        <p:spPr>
          <a:xfrm>
            <a:off x="5281305" y="5940714"/>
            <a:ext cx="16642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Angle 1: 1.4deg</a:t>
            </a:r>
          </a:p>
        </p:txBody>
      </p:sp>
      <p:sp>
        <p:nvSpPr>
          <p:cNvPr id="310" name="Rettangolo 47">
            <a:extLst>
              <a:ext uri="{FF2B5EF4-FFF2-40B4-BE49-F238E27FC236}">
                <a16:creationId xmlns:a16="http://schemas.microsoft.com/office/drawing/2014/main" id="{BAFCEE59-A53D-B049-BB56-65DEFFF73B06}"/>
              </a:ext>
            </a:extLst>
          </p:cNvPr>
          <p:cNvSpPr/>
          <p:nvPr/>
        </p:nvSpPr>
        <p:spPr>
          <a:xfrm>
            <a:off x="7689831" y="5931561"/>
            <a:ext cx="17219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Angle 2: 2.2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deg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11" name="Rettangolo 47">
            <a:extLst>
              <a:ext uri="{FF2B5EF4-FFF2-40B4-BE49-F238E27FC236}">
                <a16:creationId xmlns:a16="http://schemas.microsoft.com/office/drawing/2014/main" id="{CC10DFA0-12CB-D041-9FBD-E272C0C65E8C}"/>
              </a:ext>
            </a:extLst>
          </p:cNvPr>
          <p:cNvSpPr/>
          <p:nvPr/>
        </p:nvSpPr>
        <p:spPr>
          <a:xfrm>
            <a:off x="10072124" y="5931561"/>
            <a:ext cx="16642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Angle 3: 3.2deg</a:t>
            </a:r>
          </a:p>
        </p:txBody>
      </p:sp>
      <p:cxnSp>
        <p:nvCxnSpPr>
          <p:cNvPr id="312" name="Straight Arrow Connector 311">
            <a:extLst>
              <a:ext uri="{FF2B5EF4-FFF2-40B4-BE49-F238E27FC236}">
                <a16:creationId xmlns:a16="http://schemas.microsoft.com/office/drawing/2014/main" id="{C9BE850E-11D7-6142-81C6-DB65D2956F59}"/>
              </a:ext>
            </a:extLst>
          </p:cNvPr>
          <p:cNvCxnSpPr>
            <a:cxnSpLocks/>
          </p:cNvCxnSpPr>
          <p:nvPr/>
        </p:nvCxnSpPr>
        <p:spPr>
          <a:xfrm flipV="1">
            <a:off x="9015282" y="4296660"/>
            <a:ext cx="0" cy="305505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3" name="Picture 312">
            <a:extLst>
              <a:ext uri="{FF2B5EF4-FFF2-40B4-BE49-F238E27FC236}">
                <a16:creationId xmlns:a16="http://schemas.microsoft.com/office/drawing/2014/main" id="{6B6A2C5F-2DFB-2043-8BC5-D58FA343F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64" y="4298530"/>
            <a:ext cx="2692380" cy="1629928"/>
          </a:xfrm>
          <a:prstGeom prst="rect">
            <a:avLst/>
          </a:prstGeom>
        </p:spPr>
      </p:pic>
      <p:pic>
        <p:nvPicPr>
          <p:cNvPr id="314" name="Picture 313">
            <a:extLst>
              <a:ext uri="{FF2B5EF4-FFF2-40B4-BE49-F238E27FC236}">
                <a16:creationId xmlns:a16="http://schemas.microsoft.com/office/drawing/2014/main" id="{5945DF14-1B43-4A46-BACC-0C4CEA127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01" y="4298233"/>
            <a:ext cx="2706536" cy="1638497"/>
          </a:xfrm>
          <a:prstGeom prst="rect">
            <a:avLst/>
          </a:prstGeom>
        </p:spPr>
      </p:pic>
      <p:pic>
        <p:nvPicPr>
          <p:cNvPr id="315" name="Picture 314">
            <a:extLst>
              <a:ext uri="{FF2B5EF4-FFF2-40B4-BE49-F238E27FC236}">
                <a16:creationId xmlns:a16="http://schemas.microsoft.com/office/drawing/2014/main" id="{2857CEF7-4819-8746-B829-2717DC815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115" y="4296660"/>
            <a:ext cx="2695470" cy="1631798"/>
          </a:xfrm>
          <a:prstGeom prst="rect">
            <a:avLst/>
          </a:prstGeom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6330F348-E769-8648-8765-A5714D93D5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7" t="44424"/>
          <a:stretch/>
        </p:blipFill>
        <p:spPr>
          <a:xfrm>
            <a:off x="3345170" y="1795618"/>
            <a:ext cx="2124695" cy="149209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1" name="Rectangle 10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Screen Shot 2014-10-14 at 09.12.54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15"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5" name="Picture 14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7" name="Rettangolo 37">
            <a:extLst>
              <a:ext uri="{FF2B5EF4-FFF2-40B4-BE49-F238E27FC236}">
                <a16:creationId xmlns:a16="http://schemas.microsoft.com/office/drawing/2014/main" id="{413EB374-B860-204F-A2B7-F05BC764B9C3}"/>
              </a:ext>
            </a:extLst>
          </p:cNvPr>
          <p:cNvSpPr/>
          <p:nvPr/>
        </p:nvSpPr>
        <p:spPr>
          <a:xfrm>
            <a:off x="1343776" y="4356949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" name="Rettangolo 37">
            <a:extLst>
              <a:ext uri="{FF2B5EF4-FFF2-40B4-BE49-F238E27FC236}">
                <a16:creationId xmlns:a16="http://schemas.microsoft.com/office/drawing/2014/main" id="{75969530-A0D5-4541-A671-1A8FC0C91D6B}"/>
              </a:ext>
            </a:extLst>
          </p:cNvPr>
          <p:cNvSpPr/>
          <p:nvPr/>
        </p:nvSpPr>
        <p:spPr>
          <a:xfrm>
            <a:off x="357537" y="4491396"/>
            <a:ext cx="48385" cy="3837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9" name="Rettangolo 14">
            <a:extLst>
              <a:ext uri="{FF2B5EF4-FFF2-40B4-BE49-F238E27FC236}">
                <a16:creationId xmlns:a16="http://schemas.microsoft.com/office/drawing/2014/main" id="{496ABA7C-727C-F644-936B-E8B75132846A}"/>
              </a:ext>
            </a:extLst>
          </p:cNvPr>
          <p:cNvSpPr/>
          <p:nvPr/>
        </p:nvSpPr>
        <p:spPr>
          <a:xfrm>
            <a:off x="1260893" y="4807896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2" name="Connettore 2 30">
            <a:extLst>
              <a:ext uri="{FF2B5EF4-FFF2-40B4-BE49-F238E27FC236}">
                <a16:creationId xmlns:a16="http://schemas.microsoft.com/office/drawing/2014/main" id="{DC517FDC-0101-EF41-8DB4-FC27D3653954}"/>
              </a:ext>
            </a:extLst>
          </p:cNvPr>
          <p:cNvCxnSpPr/>
          <p:nvPr/>
        </p:nvCxnSpPr>
        <p:spPr>
          <a:xfrm>
            <a:off x="216450" y="4143368"/>
            <a:ext cx="1406134" cy="49651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48">
            <a:extLst>
              <a:ext uri="{FF2B5EF4-FFF2-40B4-BE49-F238E27FC236}">
                <a16:creationId xmlns:a16="http://schemas.microsoft.com/office/drawing/2014/main" id="{F76F94E2-E413-334D-844D-6CBB50DF1429}"/>
              </a:ext>
            </a:extLst>
          </p:cNvPr>
          <p:cNvSpPr/>
          <p:nvPr/>
        </p:nvSpPr>
        <p:spPr>
          <a:xfrm>
            <a:off x="875678" y="4005257"/>
            <a:ext cx="12749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NiTi</a:t>
            </a:r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 sample</a:t>
            </a:r>
          </a:p>
        </p:txBody>
      </p:sp>
      <p:sp>
        <p:nvSpPr>
          <p:cNvPr id="17" name="Rettangolo 37">
            <a:extLst>
              <a:ext uri="{FF2B5EF4-FFF2-40B4-BE49-F238E27FC236}">
                <a16:creationId xmlns:a16="http://schemas.microsoft.com/office/drawing/2014/main" id="{3867EA96-8C57-9442-B0AA-7711273C53CF}"/>
              </a:ext>
            </a:extLst>
          </p:cNvPr>
          <p:cNvSpPr/>
          <p:nvPr/>
        </p:nvSpPr>
        <p:spPr>
          <a:xfrm>
            <a:off x="2119217" y="4651966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4">
            <a:extLst>
              <a:ext uri="{FF2B5EF4-FFF2-40B4-BE49-F238E27FC236}">
                <a16:creationId xmlns:a16="http://schemas.microsoft.com/office/drawing/2014/main" id="{2CD4D4DE-6277-8748-9369-CADD75360481}"/>
              </a:ext>
            </a:extLst>
          </p:cNvPr>
          <p:cNvSpPr/>
          <p:nvPr/>
        </p:nvSpPr>
        <p:spPr>
          <a:xfrm>
            <a:off x="405524" y="5058450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9" name="Connettore 2 30">
            <a:extLst>
              <a:ext uri="{FF2B5EF4-FFF2-40B4-BE49-F238E27FC236}">
                <a16:creationId xmlns:a16="http://schemas.microsoft.com/office/drawing/2014/main" id="{22118A0C-4DFE-7341-96E4-9DCB6A1BB271}"/>
              </a:ext>
            </a:extLst>
          </p:cNvPr>
          <p:cNvCxnSpPr/>
          <p:nvPr/>
        </p:nvCxnSpPr>
        <p:spPr>
          <a:xfrm flipV="1">
            <a:off x="1742080" y="4205509"/>
            <a:ext cx="1476000" cy="4320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38">
            <a:extLst>
              <a:ext uri="{FF2B5EF4-FFF2-40B4-BE49-F238E27FC236}">
                <a16:creationId xmlns:a16="http://schemas.microsoft.com/office/drawing/2014/main" id="{55D8B8F3-9E51-A642-912A-33E23FB82967}"/>
              </a:ext>
            </a:extLst>
          </p:cNvPr>
          <p:cNvSpPr/>
          <p:nvPr/>
        </p:nvSpPr>
        <p:spPr>
          <a:xfrm flipV="1">
            <a:off x="1450363" y="4667604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1" name="TextBox 83">
            <a:extLst>
              <a:ext uri="{FF2B5EF4-FFF2-40B4-BE49-F238E27FC236}">
                <a16:creationId xmlns:a16="http://schemas.microsoft.com/office/drawing/2014/main" id="{4A7168FF-A7F4-3E4D-AE0E-C3E09B3E44CE}"/>
              </a:ext>
            </a:extLst>
          </p:cNvPr>
          <p:cNvSpPr txBox="1"/>
          <p:nvPr/>
        </p:nvSpPr>
        <p:spPr>
          <a:xfrm>
            <a:off x="2254760" y="4458340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22" name="TextBox 84">
            <a:extLst>
              <a:ext uri="{FF2B5EF4-FFF2-40B4-BE49-F238E27FC236}">
                <a16:creationId xmlns:a16="http://schemas.microsoft.com/office/drawing/2014/main" id="{2DDA4E48-5C34-8441-98E3-FB8C0CD09324}"/>
              </a:ext>
            </a:extLst>
          </p:cNvPr>
          <p:cNvSpPr txBox="1"/>
          <p:nvPr/>
        </p:nvSpPr>
        <p:spPr>
          <a:xfrm>
            <a:off x="570608" y="4444709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23" name="Arc 85">
            <a:extLst>
              <a:ext uri="{FF2B5EF4-FFF2-40B4-BE49-F238E27FC236}">
                <a16:creationId xmlns:a16="http://schemas.microsoft.com/office/drawing/2014/main" id="{5E8B1909-FA4F-DB45-B52A-70FBE6C7D54E}"/>
              </a:ext>
            </a:extLst>
          </p:cNvPr>
          <p:cNvSpPr/>
          <p:nvPr/>
        </p:nvSpPr>
        <p:spPr>
          <a:xfrm>
            <a:off x="1088818" y="4421062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86">
            <a:extLst>
              <a:ext uri="{FF2B5EF4-FFF2-40B4-BE49-F238E27FC236}">
                <a16:creationId xmlns:a16="http://schemas.microsoft.com/office/drawing/2014/main" id="{D3966C4A-5B80-9A40-97DF-08EC78BE76DB}"/>
              </a:ext>
            </a:extLst>
          </p:cNvPr>
          <p:cNvSpPr/>
          <p:nvPr/>
        </p:nvSpPr>
        <p:spPr>
          <a:xfrm>
            <a:off x="1832822" y="4510618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ttangolo 47">
            <a:extLst>
              <a:ext uri="{FF2B5EF4-FFF2-40B4-BE49-F238E27FC236}">
                <a16:creationId xmlns:a16="http://schemas.microsoft.com/office/drawing/2014/main" id="{3C0C105F-5C48-E84D-B800-F55523DE6B10}"/>
              </a:ext>
            </a:extLst>
          </p:cNvPr>
          <p:cNvSpPr/>
          <p:nvPr/>
        </p:nvSpPr>
        <p:spPr>
          <a:xfrm>
            <a:off x="1055691" y="3605244"/>
            <a:ext cx="131959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DIVERGENT</a:t>
            </a:r>
          </a:p>
        </p:txBody>
      </p:sp>
      <p:cxnSp>
        <p:nvCxnSpPr>
          <p:cNvPr id="26" name="Connettore 2 30">
            <a:extLst>
              <a:ext uri="{FF2B5EF4-FFF2-40B4-BE49-F238E27FC236}">
                <a16:creationId xmlns:a16="http://schemas.microsoft.com/office/drawing/2014/main" id="{3A54FB68-AF01-3D4A-ADD8-18C55F0AFCE3}"/>
              </a:ext>
            </a:extLst>
          </p:cNvPr>
          <p:cNvCxnSpPr/>
          <p:nvPr/>
        </p:nvCxnSpPr>
        <p:spPr>
          <a:xfrm>
            <a:off x="248241" y="4436741"/>
            <a:ext cx="1347574" cy="21789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37">
            <a:extLst>
              <a:ext uri="{FF2B5EF4-FFF2-40B4-BE49-F238E27FC236}">
                <a16:creationId xmlns:a16="http://schemas.microsoft.com/office/drawing/2014/main" id="{6FAC95E7-588F-1C41-91AF-858D1382083C}"/>
              </a:ext>
            </a:extLst>
          </p:cNvPr>
          <p:cNvSpPr/>
          <p:nvPr/>
        </p:nvSpPr>
        <p:spPr>
          <a:xfrm>
            <a:off x="359074" y="3741801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8" name="Connettore 2 30">
            <a:extLst>
              <a:ext uri="{FF2B5EF4-FFF2-40B4-BE49-F238E27FC236}">
                <a16:creationId xmlns:a16="http://schemas.microsoft.com/office/drawing/2014/main" id="{377FB6CA-4739-784A-BD25-EFB3D480CD2A}"/>
              </a:ext>
            </a:extLst>
          </p:cNvPr>
          <p:cNvCxnSpPr/>
          <p:nvPr/>
        </p:nvCxnSpPr>
        <p:spPr>
          <a:xfrm flipV="1">
            <a:off x="1716011" y="4467945"/>
            <a:ext cx="1511015" cy="18992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37">
            <a:extLst>
              <a:ext uri="{FF2B5EF4-FFF2-40B4-BE49-F238E27FC236}">
                <a16:creationId xmlns:a16="http://schemas.microsoft.com/office/drawing/2014/main" id="{036877FA-FD6E-874E-BD6C-FFD5BD81D92B}"/>
              </a:ext>
            </a:extLst>
          </p:cNvPr>
          <p:cNvSpPr/>
          <p:nvPr/>
        </p:nvSpPr>
        <p:spPr>
          <a:xfrm>
            <a:off x="2129668" y="4011210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0" name="Rettangolo 15">
            <a:extLst>
              <a:ext uri="{FF2B5EF4-FFF2-40B4-BE49-F238E27FC236}">
                <a16:creationId xmlns:a16="http://schemas.microsoft.com/office/drawing/2014/main" id="{20ACAA1A-F8C4-9D4E-8923-88AA074254A0}"/>
              </a:ext>
            </a:extLst>
          </p:cNvPr>
          <p:cNvSpPr/>
          <p:nvPr/>
        </p:nvSpPr>
        <p:spPr>
          <a:xfrm>
            <a:off x="3256467" y="3796849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grpSp>
        <p:nvGrpSpPr>
          <p:cNvPr id="31" name="Group 113">
            <a:extLst>
              <a:ext uri="{FF2B5EF4-FFF2-40B4-BE49-F238E27FC236}">
                <a16:creationId xmlns:a16="http://schemas.microsoft.com/office/drawing/2014/main" id="{70CA7AE3-FA0C-7441-9EEB-057291682A8B}"/>
              </a:ext>
            </a:extLst>
          </p:cNvPr>
          <p:cNvGrpSpPr/>
          <p:nvPr/>
        </p:nvGrpSpPr>
        <p:grpSpPr>
          <a:xfrm rot="20392131">
            <a:off x="3323775" y="3930276"/>
            <a:ext cx="674631" cy="93053"/>
            <a:chOff x="2850515" y="2977176"/>
            <a:chExt cx="2730765" cy="451824"/>
          </a:xfrm>
        </p:grpSpPr>
        <p:sp>
          <p:nvSpPr>
            <p:cNvPr id="32" name="Rectangle 114">
              <a:extLst>
                <a:ext uri="{FF2B5EF4-FFF2-40B4-BE49-F238E27FC236}">
                  <a16:creationId xmlns:a16="http://schemas.microsoft.com/office/drawing/2014/main" id="{06810788-6D0D-064E-AA33-1EE922F917BD}"/>
                </a:ext>
              </a:extLst>
            </p:cNvPr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118">
              <a:extLst>
                <a:ext uri="{FF2B5EF4-FFF2-40B4-BE49-F238E27FC236}">
                  <a16:creationId xmlns:a16="http://schemas.microsoft.com/office/drawing/2014/main" id="{2115EE81-5E51-CB48-B47D-8A1487C460C8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124">
              <a:extLst>
                <a:ext uri="{FF2B5EF4-FFF2-40B4-BE49-F238E27FC236}">
                  <a16:creationId xmlns:a16="http://schemas.microsoft.com/office/drawing/2014/main" id="{23CE9171-ACA1-7143-A7DD-AB8AD48E702C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125">
              <a:extLst>
                <a:ext uri="{FF2B5EF4-FFF2-40B4-BE49-F238E27FC236}">
                  <a16:creationId xmlns:a16="http://schemas.microsoft.com/office/drawing/2014/main" id="{DA6A679E-6A41-5B46-92EC-2440744E9745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126">
              <a:extLst>
                <a:ext uri="{FF2B5EF4-FFF2-40B4-BE49-F238E27FC236}">
                  <a16:creationId xmlns:a16="http://schemas.microsoft.com/office/drawing/2014/main" id="{A67D1B48-8BE4-7644-9C0D-EA7A0BC194A9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Triangle 127">
              <a:extLst>
                <a:ext uri="{FF2B5EF4-FFF2-40B4-BE49-F238E27FC236}">
                  <a16:creationId xmlns:a16="http://schemas.microsoft.com/office/drawing/2014/main" id="{CF15FD91-52AC-5743-B177-59D800FCD82F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128">
              <a:extLst>
                <a:ext uri="{FF2B5EF4-FFF2-40B4-BE49-F238E27FC236}">
                  <a16:creationId xmlns:a16="http://schemas.microsoft.com/office/drawing/2014/main" id="{AD03F4E6-58EB-D54F-9B9E-A0ADF8855A53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129">
              <a:extLst>
                <a:ext uri="{FF2B5EF4-FFF2-40B4-BE49-F238E27FC236}">
                  <a16:creationId xmlns:a16="http://schemas.microsoft.com/office/drawing/2014/main" id="{DA91E63B-0457-FA45-8279-7A9000241CFF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137">
              <a:extLst>
                <a:ext uri="{FF2B5EF4-FFF2-40B4-BE49-F238E27FC236}">
                  <a16:creationId xmlns:a16="http://schemas.microsoft.com/office/drawing/2014/main" id="{EF25252E-C67D-0F40-BF59-E0D98EF65FBA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139">
              <a:extLst>
                <a:ext uri="{FF2B5EF4-FFF2-40B4-BE49-F238E27FC236}">
                  <a16:creationId xmlns:a16="http://schemas.microsoft.com/office/drawing/2014/main" id="{BC91747E-D802-C346-AB0F-2CF09FDF29C1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140">
              <a:extLst>
                <a:ext uri="{FF2B5EF4-FFF2-40B4-BE49-F238E27FC236}">
                  <a16:creationId xmlns:a16="http://schemas.microsoft.com/office/drawing/2014/main" id="{37729D8C-775F-794E-8BAD-D90FF8D5952D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141">
              <a:extLst>
                <a:ext uri="{FF2B5EF4-FFF2-40B4-BE49-F238E27FC236}">
                  <a16:creationId xmlns:a16="http://schemas.microsoft.com/office/drawing/2014/main" id="{25E20DE3-8302-D941-9853-C8D36165843D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142">
              <a:extLst>
                <a:ext uri="{FF2B5EF4-FFF2-40B4-BE49-F238E27FC236}">
                  <a16:creationId xmlns:a16="http://schemas.microsoft.com/office/drawing/2014/main" id="{0D14514C-6F77-2142-935E-2B5C092412E1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143">
              <a:extLst>
                <a:ext uri="{FF2B5EF4-FFF2-40B4-BE49-F238E27FC236}">
                  <a16:creationId xmlns:a16="http://schemas.microsoft.com/office/drawing/2014/main" id="{669D18F5-B531-C042-9B23-14DC23C5A19C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144">
              <a:extLst>
                <a:ext uri="{FF2B5EF4-FFF2-40B4-BE49-F238E27FC236}">
                  <a16:creationId xmlns:a16="http://schemas.microsoft.com/office/drawing/2014/main" id="{EA69ACE2-108B-944C-8014-22F754340598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146">
              <a:extLst>
                <a:ext uri="{FF2B5EF4-FFF2-40B4-BE49-F238E27FC236}">
                  <a16:creationId xmlns:a16="http://schemas.microsoft.com/office/drawing/2014/main" id="{19C3ADA0-56E6-8E49-BBE5-194B6401369E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147">
              <a:extLst>
                <a:ext uri="{FF2B5EF4-FFF2-40B4-BE49-F238E27FC236}">
                  <a16:creationId xmlns:a16="http://schemas.microsoft.com/office/drawing/2014/main" id="{CBD929F4-D67E-394E-AC11-4127D640DB08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148">
              <a:extLst>
                <a:ext uri="{FF2B5EF4-FFF2-40B4-BE49-F238E27FC236}">
                  <a16:creationId xmlns:a16="http://schemas.microsoft.com/office/drawing/2014/main" id="{745218E7-14E8-564E-B47F-99EE154F7929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149">
              <a:extLst>
                <a:ext uri="{FF2B5EF4-FFF2-40B4-BE49-F238E27FC236}">
                  <a16:creationId xmlns:a16="http://schemas.microsoft.com/office/drawing/2014/main" id="{184695B1-F788-484B-9B7A-B1F0D3D2A7FF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150">
              <a:extLst>
                <a:ext uri="{FF2B5EF4-FFF2-40B4-BE49-F238E27FC236}">
                  <a16:creationId xmlns:a16="http://schemas.microsoft.com/office/drawing/2014/main" id="{B8F0D046-9C76-BF46-8D73-78C30535C8DC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151">
              <a:extLst>
                <a:ext uri="{FF2B5EF4-FFF2-40B4-BE49-F238E27FC236}">
                  <a16:creationId xmlns:a16="http://schemas.microsoft.com/office/drawing/2014/main" id="{95AE4E37-F9C2-5743-B633-41CF2214F357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152">
              <a:extLst>
                <a:ext uri="{FF2B5EF4-FFF2-40B4-BE49-F238E27FC236}">
                  <a16:creationId xmlns:a16="http://schemas.microsoft.com/office/drawing/2014/main" id="{A15AC628-5C9C-1A42-809A-DD90350BFFA1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153">
              <a:extLst>
                <a:ext uri="{FF2B5EF4-FFF2-40B4-BE49-F238E27FC236}">
                  <a16:creationId xmlns:a16="http://schemas.microsoft.com/office/drawing/2014/main" id="{3B76C4E7-E0EB-F644-A5FB-ABF8EA6EFA9B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154">
              <a:extLst>
                <a:ext uri="{FF2B5EF4-FFF2-40B4-BE49-F238E27FC236}">
                  <a16:creationId xmlns:a16="http://schemas.microsoft.com/office/drawing/2014/main" id="{D534ECC6-8DBF-F144-A112-32BA83B31B35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155">
              <a:extLst>
                <a:ext uri="{FF2B5EF4-FFF2-40B4-BE49-F238E27FC236}">
                  <a16:creationId xmlns:a16="http://schemas.microsoft.com/office/drawing/2014/main" id="{4DD02429-A839-C54B-A4B6-A7250359EA2E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156">
              <a:extLst>
                <a:ext uri="{FF2B5EF4-FFF2-40B4-BE49-F238E27FC236}">
                  <a16:creationId xmlns:a16="http://schemas.microsoft.com/office/drawing/2014/main" id="{7FCAA8BD-C639-D246-9289-E3F4A32302EF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157">
              <a:extLst>
                <a:ext uri="{FF2B5EF4-FFF2-40B4-BE49-F238E27FC236}">
                  <a16:creationId xmlns:a16="http://schemas.microsoft.com/office/drawing/2014/main" id="{E53D617F-F25A-2D43-B842-85097D62CBEC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158">
              <a:extLst>
                <a:ext uri="{FF2B5EF4-FFF2-40B4-BE49-F238E27FC236}">
                  <a16:creationId xmlns:a16="http://schemas.microsoft.com/office/drawing/2014/main" id="{AD8C8A32-8B2E-064D-85CD-A298F2CFF2D6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159">
              <a:extLst>
                <a:ext uri="{FF2B5EF4-FFF2-40B4-BE49-F238E27FC236}">
                  <a16:creationId xmlns:a16="http://schemas.microsoft.com/office/drawing/2014/main" id="{B68D584F-150B-F946-94B7-2413EFB844A5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160">
              <a:extLst>
                <a:ext uri="{FF2B5EF4-FFF2-40B4-BE49-F238E27FC236}">
                  <a16:creationId xmlns:a16="http://schemas.microsoft.com/office/drawing/2014/main" id="{E8B0DA5A-0BDD-5D4B-A760-2163A91ED9EA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161">
              <a:extLst>
                <a:ext uri="{FF2B5EF4-FFF2-40B4-BE49-F238E27FC236}">
                  <a16:creationId xmlns:a16="http://schemas.microsoft.com/office/drawing/2014/main" id="{4CABFF90-B6E0-5547-8BD2-4FF5B77CD20C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162">
              <a:extLst>
                <a:ext uri="{FF2B5EF4-FFF2-40B4-BE49-F238E27FC236}">
                  <a16:creationId xmlns:a16="http://schemas.microsoft.com/office/drawing/2014/main" id="{A2600B49-CDFF-B64D-A878-A848361EA4E1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163">
              <a:extLst>
                <a:ext uri="{FF2B5EF4-FFF2-40B4-BE49-F238E27FC236}">
                  <a16:creationId xmlns:a16="http://schemas.microsoft.com/office/drawing/2014/main" id="{668F7ACA-9CD1-114B-A134-EE9AF47FA873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164">
              <a:extLst>
                <a:ext uri="{FF2B5EF4-FFF2-40B4-BE49-F238E27FC236}">
                  <a16:creationId xmlns:a16="http://schemas.microsoft.com/office/drawing/2014/main" id="{596FB0E6-26D3-E245-BCB0-385AEC69647D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165">
              <a:extLst>
                <a:ext uri="{FF2B5EF4-FFF2-40B4-BE49-F238E27FC236}">
                  <a16:creationId xmlns:a16="http://schemas.microsoft.com/office/drawing/2014/main" id="{4148EBE6-5662-0046-A631-A7758D59E590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166">
              <a:extLst>
                <a:ext uri="{FF2B5EF4-FFF2-40B4-BE49-F238E27FC236}">
                  <a16:creationId xmlns:a16="http://schemas.microsoft.com/office/drawing/2014/main" id="{7A5A6F36-C3CB-094D-A7B7-16E8E569645C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167">
              <a:extLst>
                <a:ext uri="{FF2B5EF4-FFF2-40B4-BE49-F238E27FC236}">
                  <a16:creationId xmlns:a16="http://schemas.microsoft.com/office/drawing/2014/main" id="{62580BB1-CDEF-4648-877E-43EAD2FEF045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168">
              <a:extLst>
                <a:ext uri="{FF2B5EF4-FFF2-40B4-BE49-F238E27FC236}">
                  <a16:creationId xmlns:a16="http://schemas.microsoft.com/office/drawing/2014/main" id="{8571038F-5F7D-384E-B6B5-1C56C64B2FCB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169">
              <a:extLst>
                <a:ext uri="{FF2B5EF4-FFF2-40B4-BE49-F238E27FC236}">
                  <a16:creationId xmlns:a16="http://schemas.microsoft.com/office/drawing/2014/main" id="{609FAE26-3387-314A-91F2-4DC4165E3549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170">
              <a:extLst>
                <a:ext uri="{FF2B5EF4-FFF2-40B4-BE49-F238E27FC236}">
                  <a16:creationId xmlns:a16="http://schemas.microsoft.com/office/drawing/2014/main" id="{4BA246A2-1E8B-AA4F-BADF-9D860457DB59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171">
            <a:extLst>
              <a:ext uri="{FF2B5EF4-FFF2-40B4-BE49-F238E27FC236}">
                <a16:creationId xmlns:a16="http://schemas.microsoft.com/office/drawing/2014/main" id="{C4F2B1D5-F0FC-7649-8762-F428585F53C9}"/>
              </a:ext>
            </a:extLst>
          </p:cNvPr>
          <p:cNvGrpSpPr/>
          <p:nvPr/>
        </p:nvGrpSpPr>
        <p:grpSpPr>
          <a:xfrm rot="20392131">
            <a:off x="3330909" y="4079153"/>
            <a:ext cx="674631" cy="93053"/>
            <a:chOff x="2850515" y="2977176"/>
            <a:chExt cx="2730765" cy="451824"/>
          </a:xfrm>
        </p:grpSpPr>
        <p:sp>
          <p:nvSpPr>
            <p:cNvPr id="73" name="Rectangle 172">
              <a:extLst>
                <a:ext uri="{FF2B5EF4-FFF2-40B4-BE49-F238E27FC236}">
                  <a16:creationId xmlns:a16="http://schemas.microsoft.com/office/drawing/2014/main" id="{87208359-53E2-5640-99C9-1B855ECF7F22}"/>
                </a:ext>
              </a:extLst>
            </p:cNvPr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173">
              <a:extLst>
                <a:ext uri="{FF2B5EF4-FFF2-40B4-BE49-F238E27FC236}">
                  <a16:creationId xmlns:a16="http://schemas.microsoft.com/office/drawing/2014/main" id="{D21797BA-7864-AE41-AFEC-C744DF7CC8DD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174">
              <a:extLst>
                <a:ext uri="{FF2B5EF4-FFF2-40B4-BE49-F238E27FC236}">
                  <a16:creationId xmlns:a16="http://schemas.microsoft.com/office/drawing/2014/main" id="{BE0E5DFD-E637-1F42-9AB7-27BC258C9373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175">
              <a:extLst>
                <a:ext uri="{FF2B5EF4-FFF2-40B4-BE49-F238E27FC236}">
                  <a16:creationId xmlns:a16="http://schemas.microsoft.com/office/drawing/2014/main" id="{04E6F4D5-41E5-4A49-971E-390393B8D1BA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176">
              <a:extLst>
                <a:ext uri="{FF2B5EF4-FFF2-40B4-BE49-F238E27FC236}">
                  <a16:creationId xmlns:a16="http://schemas.microsoft.com/office/drawing/2014/main" id="{F49CCBED-3CB0-694A-8F6B-9DD6C4B9AB82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ight Triangle 177">
              <a:extLst>
                <a:ext uri="{FF2B5EF4-FFF2-40B4-BE49-F238E27FC236}">
                  <a16:creationId xmlns:a16="http://schemas.microsoft.com/office/drawing/2014/main" id="{7BF6B2F7-D01E-1841-BB43-A7C219881D77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178">
              <a:extLst>
                <a:ext uri="{FF2B5EF4-FFF2-40B4-BE49-F238E27FC236}">
                  <a16:creationId xmlns:a16="http://schemas.microsoft.com/office/drawing/2014/main" id="{D5F107FB-6449-C44B-B8DA-2267B171FD5C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179">
              <a:extLst>
                <a:ext uri="{FF2B5EF4-FFF2-40B4-BE49-F238E27FC236}">
                  <a16:creationId xmlns:a16="http://schemas.microsoft.com/office/drawing/2014/main" id="{0977B058-23BD-0442-B93E-CBD2A0E86DB6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180">
              <a:extLst>
                <a:ext uri="{FF2B5EF4-FFF2-40B4-BE49-F238E27FC236}">
                  <a16:creationId xmlns:a16="http://schemas.microsoft.com/office/drawing/2014/main" id="{69F73108-4796-9F4E-ABA2-3BBBCEB4D1CF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181">
              <a:extLst>
                <a:ext uri="{FF2B5EF4-FFF2-40B4-BE49-F238E27FC236}">
                  <a16:creationId xmlns:a16="http://schemas.microsoft.com/office/drawing/2014/main" id="{65A0CBD1-7040-5245-AA10-7F139403A4F1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182">
              <a:extLst>
                <a:ext uri="{FF2B5EF4-FFF2-40B4-BE49-F238E27FC236}">
                  <a16:creationId xmlns:a16="http://schemas.microsoft.com/office/drawing/2014/main" id="{F55398AA-B3B5-3645-A76F-59A601A41DA7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183">
              <a:extLst>
                <a:ext uri="{FF2B5EF4-FFF2-40B4-BE49-F238E27FC236}">
                  <a16:creationId xmlns:a16="http://schemas.microsoft.com/office/drawing/2014/main" id="{326A8DCE-2BB4-2C46-AB33-9FDCD04F2E58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184">
              <a:extLst>
                <a:ext uri="{FF2B5EF4-FFF2-40B4-BE49-F238E27FC236}">
                  <a16:creationId xmlns:a16="http://schemas.microsoft.com/office/drawing/2014/main" id="{E23F6164-3F53-914B-8A43-C6C50B450A32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185">
              <a:extLst>
                <a:ext uri="{FF2B5EF4-FFF2-40B4-BE49-F238E27FC236}">
                  <a16:creationId xmlns:a16="http://schemas.microsoft.com/office/drawing/2014/main" id="{3710439D-34C8-794F-A6E9-7A60B171BE95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186">
              <a:extLst>
                <a:ext uri="{FF2B5EF4-FFF2-40B4-BE49-F238E27FC236}">
                  <a16:creationId xmlns:a16="http://schemas.microsoft.com/office/drawing/2014/main" id="{36320AD7-5299-DA43-AAA5-06F9FD2480D7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187">
              <a:extLst>
                <a:ext uri="{FF2B5EF4-FFF2-40B4-BE49-F238E27FC236}">
                  <a16:creationId xmlns:a16="http://schemas.microsoft.com/office/drawing/2014/main" id="{9910328E-C33A-3644-8C85-AE78756F8D51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188">
              <a:extLst>
                <a:ext uri="{FF2B5EF4-FFF2-40B4-BE49-F238E27FC236}">
                  <a16:creationId xmlns:a16="http://schemas.microsoft.com/office/drawing/2014/main" id="{F3B67641-A11E-A646-90B4-BA6F038B343D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189">
              <a:extLst>
                <a:ext uri="{FF2B5EF4-FFF2-40B4-BE49-F238E27FC236}">
                  <a16:creationId xmlns:a16="http://schemas.microsoft.com/office/drawing/2014/main" id="{A9DCF2EB-2DC7-D44D-AC7F-CF7FF8AB901E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190">
              <a:extLst>
                <a:ext uri="{FF2B5EF4-FFF2-40B4-BE49-F238E27FC236}">
                  <a16:creationId xmlns:a16="http://schemas.microsoft.com/office/drawing/2014/main" id="{35B182B4-190C-C343-AD24-7D342102B7E9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191">
              <a:extLst>
                <a:ext uri="{FF2B5EF4-FFF2-40B4-BE49-F238E27FC236}">
                  <a16:creationId xmlns:a16="http://schemas.microsoft.com/office/drawing/2014/main" id="{F66CAFC2-4888-8E4B-92FB-A0178663BCCC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192">
              <a:extLst>
                <a:ext uri="{FF2B5EF4-FFF2-40B4-BE49-F238E27FC236}">
                  <a16:creationId xmlns:a16="http://schemas.microsoft.com/office/drawing/2014/main" id="{A5320C25-5FFC-D340-BAB0-4EA2CA70E925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193">
              <a:extLst>
                <a:ext uri="{FF2B5EF4-FFF2-40B4-BE49-F238E27FC236}">
                  <a16:creationId xmlns:a16="http://schemas.microsoft.com/office/drawing/2014/main" id="{1A1992B0-DD26-F64A-84B4-B8561CDA5E63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194">
              <a:extLst>
                <a:ext uri="{FF2B5EF4-FFF2-40B4-BE49-F238E27FC236}">
                  <a16:creationId xmlns:a16="http://schemas.microsoft.com/office/drawing/2014/main" id="{8F77D994-D004-0C4B-BDD9-2DBB9210AAFD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195">
              <a:extLst>
                <a:ext uri="{FF2B5EF4-FFF2-40B4-BE49-F238E27FC236}">
                  <a16:creationId xmlns:a16="http://schemas.microsoft.com/office/drawing/2014/main" id="{7F125CD3-4B78-7A4C-9387-778C2E7F9182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196">
              <a:extLst>
                <a:ext uri="{FF2B5EF4-FFF2-40B4-BE49-F238E27FC236}">
                  <a16:creationId xmlns:a16="http://schemas.microsoft.com/office/drawing/2014/main" id="{CB2381A7-1C13-0B49-B2BC-4B828C327341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197">
              <a:extLst>
                <a:ext uri="{FF2B5EF4-FFF2-40B4-BE49-F238E27FC236}">
                  <a16:creationId xmlns:a16="http://schemas.microsoft.com/office/drawing/2014/main" id="{2BA30CF9-76EA-174D-A7B6-280D79FE2708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198">
              <a:extLst>
                <a:ext uri="{FF2B5EF4-FFF2-40B4-BE49-F238E27FC236}">
                  <a16:creationId xmlns:a16="http://schemas.microsoft.com/office/drawing/2014/main" id="{FBC4C4F8-9467-DA44-85E5-CBB1DDF8277A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199">
              <a:extLst>
                <a:ext uri="{FF2B5EF4-FFF2-40B4-BE49-F238E27FC236}">
                  <a16:creationId xmlns:a16="http://schemas.microsoft.com/office/drawing/2014/main" id="{D32DCCA2-07BF-EA4D-92EE-10A337F94DE4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200">
              <a:extLst>
                <a:ext uri="{FF2B5EF4-FFF2-40B4-BE49-F238E27FC236}">
                  <a16:creationId xmlns:a16="http://schemas.microsoft.com/office/drawing/2014/main" id="{883F118C-DB85-724C-9813-C160F923B082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201">
              <a:extLst>
                <a:ext uri="{FF2B5EF4-FFF2-40B4-BE49-F238E27FC236}">
                  <a16:creationId xmlns:a16="http://schemas.microsoft.com/office/drawing/2014/main" id="{5D5E8C2C-6D60-D54A-B505-B8EB1C92B97C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202">
              <a:extLst>
                <a:ext uri="{FF2B5EF4-FFF2-40B4-BE49-F238E27FC236}">
                  <a16:creationId xmlns:a16="http://schemas.microsoft.com/office/drawing/2014/main" id="{876A76E9-4479-1B47-94BF-E699476498B7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203">
              <a:extLst>
                <a:ext uri="{FF2B5EF4-FFF2-40B4-BE49-F238E27FC236}">
                  <a16:creationId xmlns:a16="http://schemas.microsoft.com/office/drawing/2014/main" id="{A2639E3B-3204-484B-9856-04F414A9F595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204">
              <a:extLst>
                <a:ext uri="{FF2B5EF4-FFF2-40B4-BE49-F238E27FC236}">
                  <a16:creationId xmlns:a16="http://schemas.microsoft.com/office/drawing/2014/main" id="{3EA8F5A7-DBE9-A24A-B6FD-F33148B42FF6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205">
              <a:extLst>
                <a:ext uri="{FF2B5EF4-FFF2-40B4-BE49-F238E27FC236}">
                  <a16:creationId xmlns:a16="http://schemas.microsoft.com/office/drawing/2014/main" id="{3B5C5D5B-B4A2-BD4F-8264-2D9EF378628E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206">
              <a:extLst>
                <a:ext uri="{FF2B5EF4-FFF2-40B4-BE49-F238E27FC236}">
                  <a16:creationId xmlns:a16="http://schemas.microsoft.com/office/drawing/2014/main" id="{BDFFF715-0B05-2146-8968-F3D7C095EB09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207">
              <a:extLst>
                <a:ext uri="{FF2B5EF4-FFF2-40B4-BE49-F238E27FC236}">
                  <a16:creationId xmlns:a16="http://schemas.microsoft.com/office/drawing/2014/main" id="{CD0E35C5-E16B-D341-8756-F6F7741F795F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208">
              <a:extLst>
                <a:ext uri="{FF2B5EF4-FFF2-40B4-BE49-F238E27FC236}">
                  <a16:creationId xmlns:a16="http://schemas.microsoft.com/office/drawing/2014/main" id="{EBA13523-E152-5045-B84F-30A8F864BD16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209">
              <a:extLst>
                <a:ext uri="{FF2B5EF4-FFF2-40B4-BE49-F238E27FC236}">
                  <a16:creationId xmlns:a16="http://schemas.microsoft.com/office/drawing/2014/main" id="{158D7923-B28B-6B46-BAA0-3ADB295CD026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210">
              <a:extLst>
                <a:ext uri="{FF2B5EF4-FFF2-40B4-BE49-F238E27FC236}">
                  <a16:creationId xmlns:a16="http://schemas.microsoft.com/office/drawing/2014/main" id="{5C20C90F-8CCC-DC4A-B457-910DB065B7D0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211">
              <a:extLst>
                <a:ext uri="{FF2B5EF4-FFF2-40B4-BE49-F238E27FC236}">
                  <a16:creationId xmlns:a16="http://schemas.microsoft.com/office/drawing/2014/main" id="{C95EEF20-7891-3A46-A60C-93344B645201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212">
            <a:extLst>
              <a:ext uri="{FF2B5EF4-FFF2-40B4-BE49-F238E27FC236}">
                <a16:creationId xmlns:a16="http://schemas.microsoft.com/office/drawing/2014/main" id="{24600A2B-EFBD-3D43-A7FF-A3D335386674}"/>
              </a:ext>
            </a:extLst>
          </p:cNvPr>
          <p:cNvGrpSpPr/>
          <p:nvPr/>
        </p:nvGrpSpPr>
        <p:grpSpPr>
          <a:xfrm rot="20392131">
            <a:off x="3328700" y="4222652"/>
            <a:ext cx="674631" cy="93053"/>
            <a:chOff x="2850515" y="2977176"/>
            <a:chExt cx="2730765" cy="451824"/>
          </a:xfrm>
        </p:grpSpPr>
        <p:sp>
          <p:nvSpPr>
            <p:cNvPr id="114" name="Rectangle 213">
              <a:extLst>
                <a:ext uri="{FF2B5EF4-FFF2-40B4-BE49-F238E27FC236}">
                  <a16:creationId xmlns:a16="http://schemas.microsoft.com/office/drawing/2014/main" id="{6E03E725-7A08-BA49-9728-CFBC1CEBC79D}"/>
                </a:ext>
              </a:extLst>
            </p:cNvPr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214">
              <a:extLst>
                <a:ext uri="{FF2B5EF4-FFF2-40B4-BE49-F238E27FC236}">
                  <a16:creationId xmlns:a16="http://schemas.microsoft.com/office/drawing/2014/main" id="{5C86823F-8FD0-2244-B313-F88D8C081BB6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215">
              <a:extLst>
                <a:ext uri="{FF2B5EF4-FFF2-40B4-BE49-F238E27FC236}">
                  <a16:creationId xmlns:a16="http://schemas.microsoft.com/office/drawing/2014/main" id="{C6F60386-A310-CC41-B0AB-D03463AC5A7F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216">
              <a:extLst>
                <a:ext uri="{FF2B5EF4-FFF2-40B4-BE49-F238E27FC236}">
                  <a16:creationId xmlns:a16="http://schemas.microsoft.com/office/drawing/2014/main" id="{27C64F0B-3671-F749-AE3E-04EEAAD4055D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217">
              <a:extLst>
                <a:ext uri="{FF2B5EF4-FFF2-40B4-BE49-F238E27FC236}">
                  <a16:creationId xmlns:a16="http://schemas.microsoft.com/office/drawing/2014/main" id="{0808C8BE-5BD1-A049-AC34-A7550609D489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ight Triangle 218">
              <a:extLst>
                <a:ext uri="{FF2B5EF4-FFF2-40B4-BE49-F238E27FC236}">
                  <a16:creationId xmlns:a16="http://schemas.microsoft.com/office/drawing/2014/main" id="{FD2D04F4-2AC7-6346-A853-3D33C886F8AF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 219">
              <a:extLst>
                <a:ext uri="{FF2B5EF4-FFF2-40B4-BE49-F238E27FC236}">
                  <a16:creationId xmlns:a16="http://schemas.microsoft.com/office/drawing/2014/main" id="{5596D59F-F85D-0C4E-A506-AE72ADD79526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220">
              <a:extLst>
                <a:ext uri="{FF2B5EF4-FFF2-40B4-BE49-F238E27FC236}">
                  <a16:creationId xmlns:a16="http://schemas.microsoft.com/office/drawing/2014/main" id="{70843B1B-4A98-F548-981C-64276A42A8D2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221">
              <a:extLst>
                <a:ext uri="{FF2B5EF4-FFF2-40B4-BE49-F238E27FC236}">
                  <a16:creationId xmlns:a16="http://schemas.microsoft.com/office/drawing/2014/main" id="{A9FBD30B-99CD-CE43-BE6E-157F39BA57DF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222">
              <a:extLst>
                <a:ext uri="{FF2B5EF4-FFF2-40B4-BE49-F238E27FC236}">
                  <a16:creationId xmlns:a16="http://schemas.microsoft.com/office/drawing/2014/main" id="{A5F83EE5-F99C-7742-81D1-2E3823D036D1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223">
              <a:extLst>
                <a:ext uri="{FF2B5EF4-FFF2-40B4-BE49-F238E27FC236}">
                  <a16:creationId xmlns:a16="http://schemas.microsoft.com/office/drawing/2014/main" id="{14F57629-5F66-C54D-B806-7DCB517A936C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224">
              <a:extLst>
                <a:ext uri="{FF2B5EF4-FFF2-40B4-BE49-F238E27FC236}">
                  <a16:creationId xmlns:a16="http://schemas.microsoft.com/office/drawing/2014/main" id="{326AC22D-0E11-6A46-A93D-DB9522FE5D61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225">
              <a:extLst>
                <a:ext uri="{FF2B5EF4-FFF2-40B4-BE49-F238E27FC236}">
                  <a16:creationId xmlns:a16="http://schemas.microsoft.com/office/drawing/2014/main" id="{19072456-C114-344C-8B52-1B9A4C4BEACC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226">
              <a:extLst>
                <a:ext uri="{FF2B5EF4-FFF2-40B4-BE49-F238E27FC236}">
                  <a16:creationId xmlns:a16="http://schemas.microsoft.com/office/drawing/2014/main" id="{5DEF4A17-F4A3-B54C-9F1F-0989F3739B24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227">
              <a:extLst>
                <a:ext uri="{FF2B5EF4-FFF2-40B4-BE49-F238E27FC236}">
                  <a16:creationId xmlns:a16="http://schemas.microsoft.com/office/drawing/2014/main" id="{6FEAD442-005E-F34B-87C1-10DB55C58EC3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228">
              <a:extLst>
                <a:ext uri="{FF2B5EF4-FFF2-40B4-BE49-F238E27FC236}">
                  <a16:creationId xmlns:a16="http://schemas.microsoft.com/office/drawing/2014/main" id="{0B525555-10BF-F94D-9C82-86F991AA7298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229">
              <a:extLst>
                <a:ext uri="{FF2B5EF4-FFF2-40B4-BE49-F238E27FC236}">
                  <a16:creationId xmlns:a16="http://schemas.microsoft.com/office/drawing/2014/main" id="{9FBA6042-E526-0A47-9B0C-CC43892DD1C6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230">
              <a:extLst>
                <a:ext uri="{FF2B5EF4-FFF2-40B4-BE49-F238E27FC236}">
                  <a16:creationId xmlns:a16="http://schemas.microsoft.com/office/drawing/2014/main" id="{887B8EB1-AC16-F742-B559-109195437991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231">
              <a:extLst>
                <a:ext uri="{FF2B5EF4-FFF2-40B4-BE49-F238E27FC236}">
                  <a16:creationId xmlns:a16="http://schemas.microsoft.com/office/drawing/2014/main" id="{58E78F7F-66A5-694D-8193-7574C1AF25B4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232">
              <a:extLst>
                <a:ext uri="{FF2B5EF4-FFF2-40B4-BE49-F238E27FC236}">
                  <a16:creationId xmlns:a16="http://schemas.microsoft.com/office/drawing/2014/main" id="{1E702116-9DDF-324C-8920-732109353A62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233">
              <a:extLst>
                <a:ext uri="{FF2B5EF4-FFF2-40B4-BE49-F238E27FC236}">
                  <a16:creationId xmlns:a16="http://schemas.microsoft.com/office/drawing/2014/main" id="{BE5F9C32-D8C2-4D47-A1CE-1F87C95377B1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B96BF6FB-90CE-7D44-ADB0-9A5F68E2866D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235">
              <a:extLst>
                <a:ext uri="{FF2B5EF4-FFF2-40B4-BE49-F238E27FC236}">
                  <a16:creationId xmlns:a16="http://schemas.microsoft.com/office/drawing/2014/main" id="{EAFB630F-8EF0-4F41-A990-C12EC37EBE85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236">
              <a:extLst>
                <a:ext uri="{FF2B5EF4-FFF2-40B4-BE49-F238E27FC236}">
                  <a16:creationId xmlns:a16="http://schemas.microsoft.com/office/drawing/2014/main" id="{FF4B2FD7-14E5-5148-B0AC-18F4B2415BD3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237">
              <a:extLst>
                <a:ext uri="{FF2B5EF4-FFF2-40B4-BE49-F238E27FC236}">
                  <a16:creationId xmlns:a16="http://schemas.microsoft.com/office/drawing/2014/main" id="{62516E47-CCBE-1B44-9C05-AECF797A5035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238">
              <a:extLst>
                <a:ext uri="{FF2B5EF4-FFF2-40B4-BE49-F238E27FC236}">
                  <a16:creationId xmlns:a16="http://schemas.microsoft.com/office/drawing/2014/main" id="{A9AFE952-BA28-084A-9CC5-DF90354D601B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239">
              <a:extLst>
                <a:ext uri="{FF2B5EF4-FFF2-40B4-BE49-F238E27FC236}">
                  <a16:creationId xmlns:a16="http://schemas.microsoft.com/office/drawing/2014/main" id="{471205D5-8A31-EF41-AABA-F224E55AD144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240">
              <a:extLst>
                <a:ext uri="{FF2B5EF4-FFF2-40B4-BE49-F238E27FC236}">
                  <a16:creationId xmlns:a16="http://schemas.microsoft.com/office/drawing/2014/main" id="{88C6AA48-3C3C-6D47-94C2-202021BE8608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241">
              <a:extLst>
                <a:ext uri="{FF2B5EF4-FFF2-40B4-BE49-F238E27FC236}">
                  <a16:creationId xmlns:a16="http://schemas.microsoft.com/office/drawing/2014/main" id="{F17C83DA-DB20-6D43-A6FA-528232B623F9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242">
              <a:extLst>
                <a:ext uri="{FF2B5EF4-FFF2-40B4-BE49-F238E27FC236}">
                  <a16:creationId xmlns:a16="http://schemas.microsoft.com/office/drawing/2014/main" id="{5888B744-7F31-6942-B516-F76BAC6E14E5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243">
              <a:extLst>
                <a:ext uri="{FF2B5EF4-FFF2-40B4-BE49-F238E27FC236}">
                  <a16:creationId xmlns:a16="http://schemas.microsoft.com/office/drawing/2014/main" id="{C9C50184-4B64-5045-8195-D5BA0EB08651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244">
              <a:extLst>
                <a:ext uri="{FF2B5EF4-FFF2-40B4-BE49-F238E27FC236}">
                  <a16:creationId xmlns:a16="http://schemas.microsoft.com/office/drawing/2014/main" id="{049A7D0B-C814-D54F-A425-D9745794C87C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245">
              <a:extLst>
                <a:ext uri="{FF2B5EF4-FFF2-40B4-BE49-F238E27FC236}">
                  <a16:creationId xmlns:a16="http://schemas.microsoft.com/office/drawing/2014/main" id="{7525BA41-2ABA-414E-A209-DB5F4D5776BF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246">
              <a:extLst>
                <a:ext uri="{FF2B5EF4-FFF2-40B4-BE49-F238E27FC236}">
                  <a16:creationId xmlns:a16="http://schemas.microsoft.com/office/drawing/2014/main" id="{0F8B9D9D-8A7A-1B43-8D60-4EFF8B818CDC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247">
              <a:extLst>
                <a:ext uri="{FF2B5EF4-FFF2-40B4-BE49-F238E27FC236}">
                  <a16:creationId xmlns:a16="http://schemas.microsoft.com/office/drawing/2014/main" id="{B496CDD2-FDBA-2743-A1DC-B5B4C8C3BBC8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248">
              <a:extLst>
                <a:ext uri="{FF2B5EF4-FFF2-40B4-BE49-F238E27FC236}">
                  <a16:creationId xmlns:a16="http://schemas.microsoft.com/office/drawing/2014/main" id="{03E11F03-0507-3F4D-A8D8-25C6236AF98E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249">
              <a:extLst>
                <a:ext uri="{FF2B5EF4-FFF2-40B4-BE49-F238E27FC236}">
                  <a16:creationId xmlns:a16="http://schemas.microsoft.com/office/drawing/2014/main" id="{EBD42084-4BFA-7448-AE7B-E72F032461BC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250">
              <a:extLst>
                <a:ext uri="{FF2B5EF4-FFF2-40B4-BE49-F238E27FC236}">
                  <a16:creationId xmlns:a16="http://schemas.microsoft.com/office/drawing/2014/main" id="{187E3CB2-77FC-9C41-BAD2-6388D94DEC4D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251">
              <a:extLst>
                <a:ext uri="{FF2B5EF4-FFF2-40B4-BE49-F238E27FC236}">
                  <a16:creationId xmlns:a16="http://schemas.microsoft.com/office/drawing/2014/main" id="{E3C49A06-EC5D-2844-AA53-9CE0CECE8F73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252">
              <a:extLst>
                <a:ext uri="{FF2B5EF4-FFF2-40B4-BE49-F238E27FC236}">
                  <a16:creationId xmlns:a16="http://schemas.microsoft.com/office/drawing/2014/main" id="{702103ED-8AD5-A847-AAA4-C6E673BBCE4B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253">
            <a:extLst>
              <a:ext uri="{FF2B5EF4-FFF2-40B4-BE49-F238E27FC236}">
                <a16:creationId xmlns:a16="http://schemas.microsoft.com/office/drawing/2014/main" id="{FA31F69B-C925-9143-B6A0-F612C33283C4}"/>
              </a:ext>
            </a:extLst>
          </p:cNvPr>
          <p:cNvGrpSpPr/>
          <p:nvPr/>
        </p:nvGrpSpPr>
        <p:grpSpPr>
          <a:xfrm rot="20392131">
            <a:off x="3340296" y="4358287"/>
            <a:ext cx="674631" cy="93053"/>
            <a:chOff x="2850515" y="2977176"/>
            <a:chExt cx="2730765" cy="451824"/>
          </a:xfrm>
        </p:grpSpPr>
        <p:sp>
          <p:nvSpPr>
            <p:cNvPr id="155" name="Rectangle 254">
              <a:extLst>
                <a:ext uri="{FF2B5EF4-FFF2-40B4-BE49-F238E27FC236}">
                  <a16:creationId xmlns:a16="http://schemas.microsoft.com/office/drawing/2014/main" id="{1E65348B-8F6B-684E-B4B5-AE4EBC31CAA9}"/>
                </a:ext>
              </a:extLst>
            </p:cNvPr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255">
              <a:extLst>
                <a:ext uri="{FF2B5EF4-FFF2-40B4-BE49-F238E27FC236}">
                  <a16:creationId xmlns:a16="http://schemas.microsoft.com/office/drawing/2014/main" id="{A430468C-B3AB-9B40-A083-62190C730F3A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256">
              <a:extLst>
                <a:ext uri="{FF2B5EF4-FFF2-40B4-BE49-F238E27FC236}">
                  <a16:creationId xmlns:a16="http://schemas.microsoft.com/office/drawing/2014/main" id="{E363D884-FB5A-6F43-8D25-2884DC8B44D8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257">
              <a:extLst>
                <a:ext uri="{FF2B5EF4-FFF2-40B4-BE49-F238E27FC236}">
                  <a16:creationId xmlns:a16="http://schemas.microsoft.com/office/drawing/2014/main" id="{D4EDD6F1-9FF4-F048-BB73-12C88B248121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258">
              <a:extLst>
                <a:ext uri="{FF2B5EF4-FFF2-40B4-BE49-F238E27FC236}">
                  <a16:creationId xmlns:a16="http://schemas.microsoft.com/office/drawing/2014/main" id="{2292038D-7AF2-664C-84B5-F2A4B3F15EAD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ight Triangle 259">
              <a:extLst>
                <a:ext uri="{FF2B5EF4-FFF2-40B4-BE49-F238E27FC236}">
                  <a16:creationId xmlns:a16="http://schemas.microsoft.com/office/drawing/2014/main" id="{78636571-C13C-4143-A9A9-C7792F56EC43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reeform 260">
              <a:extLst>
                <a:ext uri="{FF2B5EF4-FFF2-40B4-BE49-F238E27FC236}">
                  <a16:creationId xmlns:a16="http://schemas.microsoft.com/office/drawing/2014/main" id="{63E97103-6FC7-C14D-8554-D04EA8D89C97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261">
              <a:extLst>
                <a:ext uri="{FF2B5EF4-FFF2-40B4-BE49-F238E27FC236}">
                  <a16:creationId xmlns:a16="http://schemas.microsoft.com/office/drawing/2014/main" id="{82BBDEA4-D49B-C54C-989B-48485343CA92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262">
              <a:extLst>
                <a:ext uri="{FF2B5EF4-FFF2-40B4-BE49-F238E27FC236}">
                  <a16:creationId xmlns:a16="http://schemas.microsoft.com/office/drawing/2014/main" id="{E5A972B7-ACB8-D84B-9408-7EBF40624A49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263">
              <a:extLst>
                <a:ext uri="{FF2B5EF4-FFF2-40B4-BE49-F238E27FC236}">
                  <a16:creationId xmlns:a16="http://schemas.microsoft.com/office/drawing/2014/main" id="{28AA4372-BA0E-A246-BE9D-DBAD366B74CD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264">
              <a:extLst>
                <a:ext uri="{FF2B5EF4-FFF2-40B4-BE49-F238E27FC236}">
                  <a16:creationId xmlns:a16="http://schemas.microsoft.com/office/drawing/2014/main" id="{77C647FA-A23C-E041-9211-297015CEDF0A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265">
              <a:extLst>
                <a:ext uri="{FF2B5EF4-FFF2-40B4-BE49-F238E27FC236}">
                  <a16:creationId xmlns:a16="http://schemas.microsoft.com/office/drawing/2014/main" id="{A6E8D473-6E6F-8241-BA91-810E88CF9FB8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266">
              <a:extLst>
                <a:ext uri="{FF2B5EF4-FFF2-40B4-BE49-F238E27FC236}">
                  <a16:creationId xmlns:a16="http://schemas.microsoft.com/office/drawing/2014/main" id="{F8439382-760A-024D-9C9A-5EA9F513E12D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267">
              <a:extLst>
                <a:ext uri="{FF2B5EF4-FFF2-40B4-BE49-F238E27FC236}">
                  <a16:creationId xmlns:a16="http://schemas.microsoft.com/office/drawing/2014/main" id="{D1B56D5C-C97A-EB45-8373-3B38515D32EC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268">
              <a:extLst>
                <a:ext uri="{FF2B5EF4-FFF2-40B4-BE49-F238E27FC236}">
                  <a16:creationId xmlns:a16="http://schemas.microsoft.com/office/drawing/2014/main" id="{F3AC9794-7BDF-9C4D-AFFF-68CC4B0250E5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269">
              <a:extLst>
                <a:ext uri="{FF2B5EF4-FFF2-40B4-BE49-F238E27FC236}">
                  <a16:creationId xmlns:a16="http://schemas.microsoft.com/office/drawing/2014/main" id="{359E152C-5846-2746-942B-27654353DDBE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270">
              <a:extLst>
                <a:ext uri="{FF2B5EF4-FFF2-40B4-BE49-F238E27FC236}">
                  <a16:creationId xmlns:a16="http://schemas.microsoft.com/office/drawing/2014/main" id="{C640B380-21B4-574D-8CEE-9F166B022342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271">
              <a:extLst>
                <a:ext uri="{FF2B5EF4-FFF2-40B4-BE49-F238E27FC236}">
                  <a16:creationId xmlns:a16="http://schemas.microsoft.com/office/drawing/2014/main" id="{88DF9070-AB5A-8746-81E2-A39AD461EFD4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272">
              <a:extLst>
                <a:ext uri="{FF2B5EF4-FFF2-40B4-BE49-F238E27FC236}">
                  <a16:creationId xmlns:a16="http://schemas.microsoft.com/office/drawing/2014/main" id="{08715E8F-93ED-7447-B44A-C01C804CDC57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273">
              <a:extLst>
                <a:ext uri="{FF2B5EF4-FFF2-40B4-BE49-F238E27FC236}">
                  <a16:creationId xmlns:a16="http://schemas.microsoft.com/office/drawing/2014/main" id="{AF0F87AC-62D7-5442-8477-AC6F101C1FB8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274">
              <a:extLst>
                <a:ext uri="{FF2B5EF4-FFF2-40B4-BE49-F238E27FC236}">
                  <a16:creationId xmlns:a16="http://schemas.microsoft.com/office/drawing/2014/main" id="{7B321F6A-D2FA-EC45-A77B-14F95132C616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275">
              <a:extLst>
                <a:ext uri="{FF2B5EF4-FFF2-40B4-BE49-F238E27FC236}">
                  <a16:creationId xmlns:a16="http://schemas.microsoft.com/office/drawing/2014/main" id="{9E128AF4-F1BA-3C43-9376-7326B45CE524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276">
              <a:extLst>
                <a:ext uri="{FF2B5EF4-FFF2-40B4-BE49-F238E27FC236}">
                  <a16:creationId xmlns:a16="http://schemas.microsoft.com/office/drawing/2014/main" id="{1C864675-A87E-5E4C-A447-59807A699E65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277">
              <a:extLst>
                <a:ext uri="{FF2B5EF4-FFF2-40B4-BE49-F238E27FC236}">
                  <a16:creationId xmlns:a16="http://schemas.microsoft.com/office/drawing/2014/main" id="{17007195-8F6D-9C48-AC6D-3EAC2F0D639D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278">
              <a:extLst>
                <a:ext uri="{FF2B5EF4-FFF2-40B4-BE49-F238E27FC236}">
                  <a16:creationId xmlns:a16="http://schemas.microsoft.com/office/drawing/2014/main" id="{D819B125-2C89-B44D-94AF-929C63D331A4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279">
              <a:extLst>
                <a:ext uri="{FF2B5EF4-FFF2-40B4-BE49-F238E27FC236}">
                  <a16:creationId xmlns:a16="http://schemas.microsoft.com/office/drawing/2014/main" id="{F877A95A-DE25-0441-A11F-62905DE12B74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280">
              <a:extLst>
                <a:ext uri="{FF2B5EF4-FFF2-40B4-BE49-F238E27FC236}">
                  <a16:creationId xmlns:a16="http://schemas.microsoft.com/office/drawing/2014/main" id="{2866EB57-D720-064C-AC6B-10E431E8022B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281">
              <a:extLst>
                <a:ext uri="{FF2B5EF4-FFF2-40B4-BE49-F238E27FC236}">
                  <a16:creationId xmlns:a16="http://schemas.microsoft.com/office/drawing/2014/main" id="{3E58D2A3-CB76-0542-B362-C0893C668C87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282">
              <a:extLst>
                <a:ext uri="{FF2B5EF4-FFF2-40B4-BE49-F238E27FC236}">
                  <a16:creationId xmlns:a16="http://schemas.microsoft.com/office/drawing/2014/main" id="{45BB08F3-1AEF-2743-B557-E995B891D108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283">
              <a:extLst>
                <a:ext uri="{FF2B5EF4-FFF2-40B4-BE49-F238E27FC236}">
                  <a16:creationId xmlns:a16="http://schemas.microsoft.com/office/drawing/2014/main" id="{04E322A1-A5D5-AD4F-A25B-40B831764744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284">
              <a:extLst>
                <a:ext uri="{FF2B5EF4-FFF2-40B4-BE49-F238E27FC236}">
                  <a16:creationId xmlns:a16="http://schemas.microsoft.com/office/drawing/2014/main" id="{46392CF5-3551-5F45-B06E-E61A6A90C741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285">
              <a:extLst>
                <a:ext uri="{FF2B5EF4-FFF2-40B4-BE49-F238E27FC236}">
                  <a16:creationId xmlns:a16="http://schemas.microsoft.com/office/drawing/2014/main" id="{5392C456-EA44-EE42-87B3-D95D691241D7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286">
              <a:extLst>
                <a:ext uri="{FF2B5EF4-FFF2-40B4-BE49-F238E27FC236}">
                  <a16:creationId xmlns:a16="http://schemas.microsoft.com/office/drawing/2014/main" id="{914FB93F-4AF8-C74A-9721-C1C8E1121646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287">
              <a:extLst>
                <a:ext uri="{FF2B5EF4-FFF2-40B4-BE49-F238E27FC236}">
                  <a16:creationId xmlns:a16="http://schemas.microsoft.com/office/drawing/2014/main" id="{83C44E7D-0644-D749-9A97-D39293A8C9E9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288">
              <a:extLst>
                <a:ext uri="{FF2B5EF4-FFF2-40B4-BE49-F238E27FC236}">
                  <a16:creationId xmlns:a16="http://schemas.microsoft.com/office/drawing/2014/main" id="{17D35571-86A8-0A47-AA2F-78242FC1E8D1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289">
              <a:extLst>
                <a:ext uri="{FF2B5EF4-FFF2-40B4-BE49-F238E27FC236}">
                  <a16:creationId xmlns:a16="http://schemas.microsoft.com/office/drawing/2014/main" id="{68F8132D-1D1D-1D49-826E-4E3ED0DACD2B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290">
              <a:extLst>
                <a:ext uri="{FF2B5EF4-FFF2-40B4-BE49-F238E27FC236}">
                  <a16:creationId xmlns:a16="http://schemas.microsoft.com/office/drawing/2014/main" id="{64B94BFC-AE73-524D-84A2-2CCC9D8714DE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291">
              <a:extLst>
                <a:ext uri="{FF2B5EF4-FFF2-40B4-BE49-F238E27FC236}">
                  <a16:creationId xmlns:a16="http://schemas.microsoft.com/office/drawing/2014/main" id="{ACC0F3D2-06DF-A242-85E0-61B2A06D4DD2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292">
              <a:extLst>
                <a:ext uri="{FF2B5EF4-FFF2-40B4-BE49-F238E27FC236}">
                  <a16:creationId xmlns:a16="http://schemas.microsoft.com/office/drawing/2014/main" id="{F2B49882-F186-0948-810B-F33C29AB410F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293">
              <a:extLst>
                <a:ext uri="{FF2B5EF4-FFF2-40B4-BE49-F238E27FC236}">
                  <a16:creationId xmlns:a16="http://schemas.microsoft.com/office/drawing/2014/main" id="{A3926132-8972-3941-B06E-2B043F7EE564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294">
            <a:extLst>
              <a:ext uri="{FF2B5EF4-FFF2-40B4-BE49-F238E27FC236}">
                <a16:creationId xmlns:a16="http://schemas.microsoft.com/office/drawing/2014/main" id="{999BDDD6-BE4E-5E42-A71C-2311C9327B09}"/>
              </a:ext>
            </a:extLst>
          </p:cNvPr>
          <p:cNvGrpSpPr/>
          <p:nvPr/>
        </p:nvGrpSpPr>
        <p:grpSpPr>
          <a:xfrm rot="20392131">
            <a:off x="3346091" y="4495747"/>
            <a:ext cx="674631" cy="93053"/>
            <a:chOff x="2850515" y="2977176"/>
            <a:chExt cx="2730765" cy="451824"/>
          </a:xfrm>
        </p:grpSpPr>
        <p:sp>
          <p:nvSpPr>
            <p:cNvPr id="196" name="Rectangle 295">
              <a:extLst>
                <a:ext uri="{FF2B5EF4-FFF2-40B4-BE49-F238E27FC236}">
                  <a16:creationId xmlns:a16="http://schemas.microsoft.com/office/drawing/2014/main" id="{6F3738F1-CF1A-4846-BC80-8BB7E5DB8AC0}"/>
                </a:ext>
              </a:extLst>
            </p:cNvPr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296">
              <a:extLst>
                <a:ext uri="{FF2B5EF4-FFF2-40B4-BE49-F238E27FC236}">
                  <a16:creationId xmlns:a16="http://schemas.microsoft.com/office/drawing/2014/main" id="{39AC4B87-9705-7946-934A-9996997E9939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297">
              <a:extLst>
                <a:ext uri="{FF2B5EF4-FFF2-40B4-BE49-F238E27FC236}">
                  <a16:creationId xmlns:a16="http://schemas.microsoft.com/office/drawing/2014/main" id="{4BC6336F-D6EF-F349-810B-91A1C625E70A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298">
              <a:extLst>
                <a:ext uri="{FF2B5EF4-FFF2-40B4-BE49-F238E27FC236}">
                  <a16:creationId xmlns:a16="http://schemas.microsoft.com/office/drawing/2014/main" id="{12810161-9A58-AC48-A4DA-9320E91DA66A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299">
              <a:extLst>
                <a:ext uri="{FF2B5EF4-FFF2-40B4-BE49-F238E27FC236}">
                  <a16:creationId xmlns:a16="http://schemas.microsoft.com/office/drawing/2014/main" id="{CA493A7D-6867-3748-9B69-E967E6A40779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ight Triangle 300">
              <a:extLst>
                <a:ext uri="{FF2B5EF4-FFF2-40B4-BE49-F238E27FC236}">
                  <a16:creationId xmlns:a16="http://schemas.microsoft.com/office/drawing/2014/main" id="{9C5C3777-A299-A047-92B6-526C26FD3D43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Freeform 301">
              <a:extLst>
                <a:ext uri="{FF2B5EF4-FFF2-40B4-BE49-F238E27FC236}">
                  <a16:creationId xmlns:a16="http://schemas.microsoft.com/office/drawing/2014/main" id="{33A20D2D-77AB-9346-88B9-60EF7CC409CB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302">
              <a:extLst>
                <a:ext uri="{FF2B5EF4-FFF2-40B4-BE49-F238E27FC236}">
                  <a16:creationId xmlns:a16="http://schemas.microsoft.com/office/drawing/2014/main" id="{A197246A-9C73-0A4A-8242-6516CF8D9383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303">
              <a:extLst>
                <a:ext uri="{FF2B5EF4-FFF2-40B4-BE49-F238E27FC236}">
                  <a16:creationId xmlns:a16="http://schemas.microsoft.com/office/drawing/2014/main" id="{E3010CDF-8D20-7B48-A188-4B93ACB98D2D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304">
              <a:extLst>
                <a:ext uri="{FF2B5EF4-FFF2-40B4-BE49-F238E27FC236}">
                  <a16:creationId xmlns:a16="http://schemas.microsoft.com/office/drawing/2014/main" id="{9D878EC1-3651-D047-836A-9D59D0C5CA48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305">
              <a:extLst>
                <a:ext uri="{FF2B5EF4-FFF2-40B4-BE49-F238E27FC236}">
                  <a16:creationId xmlns:a16="http://schemas.microsoft.com/office/drawing/2014/main" id="{897BE548-5A15-9847-BA0D-C16C707B3BDA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306">
              <a:extLst>
                <a:ext uri="{FF2B5EF4-FFF2-40B4-BE49-F238E27FC236}">
                  <a16:creationId xmlns:a16="http://schemas.microsoft.com/office/drawing/2014/main" id="{27D7FBFD-F476-9C4E-B85F-730EEE85A644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307">
              <a:extLst>
                <a:ext uri="{FF2B5EF4-FFF2-40B4-BE49-F238E27FC236}">
                  <a16:creationId xmlns:a16="http://schemas.microsoft.com/office/drawing/2014/main" id="{3661D41C-E6B0-8947-94A4-570F14AC7A51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308">
              <a:extLst>
                <a:ext uri="{FF2B5EF4-FFF2-40B4-BE49-F238E27FC236}">
                  <a16:creationId xmlns:a16="http://schemas.microsoft.com/office/drawing/2014/main" id="{01919EE5-6CAB-B540-AD8B-5E9653C6C107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309">
              <a:extLst>
                <a:ext uri="{FF2B5EF4-FFF2-40B4-BE49-F238E27FC236}">
                  <a16:creationId xmlns:a16="http://schemas.microsoft.com/office/drawing/2014/main" id="{D1729B76-8D6F-7C40-BC91-A1830FFE723F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310">
              <a:extLst>
                <a:ext uri="{FF2B5EF4-FFF2-40B4-BE49-F238E27FC236}">
                  <a16:creationId xmlns:a16="http://schemas.microsoft.com/office/drawing/2014/main" id="{0758D8D1-7242-A04D-84D1-24F28D59E6FD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311">
              <a:extLst>
                <a:ext uri="{FF2B5EF4-FFF2-40B4-BE49-F238E27FC236}">
                  <a16:creationId xmlns:a16="http://schemas.microsoft.com/office/drawing/2014/main" id="{8A8DB109-6AB1-6A47-97D7-BD2871E00080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312">
              <a:extLst>
                <a:ext uri="{FF2B5EF4-FFF2-40B4-BE49-F238E27FC236}">
                  <a16:creationId xmlns:a16="http://schemas.microsoft.com/office/drawing/2014/main" id="{47833046-1A90-1A42-8BCF-56344380EE12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313">
              <a:extLst>
                <a:ext uri="{FF2B5EF4-FFF2-40B4-BE49-F238E27FC236}">
                  <a16:creationId xmlns:a16="http://schemas.microsoft.com/office/drawing/2014/main" id="{DE396FF0-E53E-364D-8116-5F42BD692EB4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314">
              <a:extLst>
                <a:ext uri="{FF2B5EF4-FFF2-40B4-BE49-F238E27FC236}">
                  <a16:creationId xmlns:a16="http://schemas.microsoft.com/office/drawing/2014/main" id="{FBD683C1-1912-E14F-BF7D-8A525ED97F03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315">
              <a:extLst>
                <a:ext uri="{FF2B5EF4-FFF2-40B4-BE49-F238E27FC236}">
                  <a16:creationId xmlns:a16="http://schemas.microsoft.com/office/drawing/2014/main" id="{F5FCEBEA-D5A0-544A-852F-64B008713E12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316">
              <a:extLst>
                <a:ext uri="{FF2B5EF4-FFF2-40B4-BE49-F238E27FC236}">
                  <a16:creationId xmlns:a16="http://schemas.microsoft.com/office/drawing/2014/main" id="{D8BC4F68-64FE-5C44-B408-BE0D8F573267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317">
              <a:extLst>
                <a:ext uri="{FF2B5EF4-FFF2-40B4-BE49-F238E27FC236}">
                  <a16:creationId xmlns:a16="http://schemas.microsoft.com/office/drawing/2014/main" id="{6611940A-1BC8-E14B-B77D-5C320CF46495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318">
              <a:extLst>
                <a:ext uri="{FF2B5EF4-FFF2-40B4-BE49-F238E27FC236}">
                  <a16:creationId xmlns:a16="http://schemas.microsoft.com/office/drawing/2014/main" id="{D16B4757-C656-C048-86C1-6CD6CD614CE1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319">
              <a:extLst>
                <a:ext uri="{FF2B5EF4-FFF2-40B4-BE49-F238E27FC236}">
                  <a16:creationId xmlns:a16="http://schemas.microsoft.com/office/drawing/2014/main" id="{DA18A02A-8575-E147-9F42-3431E092D1A6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320">
              <a:extLst>
                <a:ext uri="{FF2B5EF4-FFF2-40B4-BE49-F238E27FC236}">
                  <a16:creationId xmlns:a16="http://schemas.microsoft.com/office/drawing/2014/main" id="{EDCFCD5A-0E66-1046-BFFC-55504FCFAA4E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321">
              <a:extLst>
                <a:ext uri="{FF2B5EF4-FFF2-40B4-BE49-F238E27FC236}">
                  <a16:creationId xmlns:a16="http://schemas.microsoft.com/office/drawing/2014/main" id="{471E6574-CB0A-AA42-8185-901C59626844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322">
              <a:extLst>
                <a:ext uri="{FF2B5EF4-FFF2-40B4-BE49-F238E27FC236}">
                  <a16:creationId xmlns:a16="http://schemas.microsoft.com/office/drawing/2014/main" id="{B6A5A384-7109-B843-AE6C-476A6ED7FCDB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323">
              <a:extLst>
                <a:ext uri="{FF2B5EF4-FFF2-40B4-BE49-F238E27FC236}">
                  <a16:creationId xmlns:a16="http://schemas.microsoft.com/office/drawing/2014/main" id="{59BDE964-5FD8-B24A-B06A-437A8D931DFB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324">
              <a:extLst>
                <a:ext uri="{FF2B5EF4-FFF2-40B4-BE49-F238E27FC236}">
                  <a16:creationId xmlns:a16="http://schemas.microsoft.com/office/drawing/2014/main" id="{3B7E5589-136C-B744-833A-534CD2771A0D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325">
              <a:extLst>
                <a:ext uri="{FF2B5EF4-FFF2-40B4-BE49-F238E27FC236}">
                  <a16:creationId xmlns:a16="http://schemas.microsoft.com/office/drawing/2014/main" id="{FC050BB7-2606-B04C-AC77-8839EE533F92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326">
              <a:extLst>
                <a:ext uri="{FF2B5EF4-FFF2-40B4-BE49-F238E27FC236}">
                  <a16:creationId xmlns:a16="http://schemas.microsoft.com/office/drawing/2014/main" id="{B49DCAA3-5B27-E542-89C7-5374EC8692A0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327">
              <a:extLst>
                <a:ext uri="{FF2B5EF4-FFF2-40B4-BE49-F238E27FC236}">
                  <a16:creationId xmlns:a16="http://schemas.microsoft.com/office/drawing/2014/main" id="{DB0BBE72-4A7E-1A48-9B31-5C181C956EB8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328">
              <a:extLst>
                <a:ext uri="{FF2B5EF4-FFF2-40B4-BE49-F238E27FC236}">
                  <a16:creationId xmlns:a16="http://schemas.microsoft.com/office/drawing/2014/main" id="{699A4E27-BCC5-EA4D-B2DB-FA2A3AC0BAE6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329">
              <a:extLst>
                <a:ext uri="{FF2B5EF4-FFF2-40B4-BE49-F238E27FC236}">
                  <a16:creationId xmlns:a16="http://schemas.microsoft.com/office/drawing/2014/main" id="{0F0B522B-CFE2-064D-B1A9-A4A04061DEF8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330">
              <a:extLst>
                <a:ext uri="{FF2B5EF4-FFF2-40B4-BE49-F238E27FC236}">
                  <a16:creationId xmlns:a16="http://schemas.microsoft.com/office/drawing/2014/main" id="{CA5A3D68-339F-804A-804E-1686CE779568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331">
              <a:extLst>
                <a:ext uri="{FF2B5EF4-FFF2-40B4-BE49-F238E27FC236}">
                  <a16:creationId xmlns:a16="http://schemas.microsoft.com/office/drawing/2014/main" id="{400D1454-DAFA-BD4A-97BB-088300006178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332">
              <a:extLst>
                <a:ext uri="{FF2B5EF4-FFF2-40B4-BE49-F238E27FC236}">
                  <a16:creationId xmlns:a16="http://schemas.microsoft.com/office/drawing/2014/main" id="{0C0A535F-C3CA-8D4A-BE4C-E40BB985C1DC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333">
              <a:extLst>
                <a:ext uri="{FF2B5EF4-FFF2-40B4-BE49-F238E27FC236}">
                  <a16:creationId xmlns:a16="http://schemas.microsoft.com/office/drawing/2014/main" id="{9E7B874B-A89D-8642-9481-E7D6240B5AA7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334">
              <a:extLst>
                <a:ext uri="{FF2B5EF4-FFF2-40B4-BE49-F238E27FC236}">
                  <a16:creationId xmlns:a16="http://schemas.microsoft.com/office/drawing/2014/main" id="{B511D8C2-5C61-0E43-B70B-01AE18C9C689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6" name="Group 335">
            <a:extLst>
              <a:ext uri="{FF2B5EF4-FFF2-40B4-BE49-F238E27FC236}">
                <a16:creationId xmlns:a16="http://schemas.microsoft.com/office/drawing/2014/main" id="{C7E04A93-FCE9-1840-9A72-CFDA3E376FEC}"/>
              </a:ext>
            </a:extLst>
          </p:cNvPr>
          <p:cNvGrpSpPr/>
          <p:nvPr/>
        </p:nvGrpSpPr>
        <p:grpSpPr>
          <a:xfrm rot="20392131">
            <a:off x="3346092" y="4635413"/>
            <a:ext cx="674631" cy="93053"/>
            <a:chOff x="2850515" y="2977176"/>
            <a:chExt cx="2730765" cy="451824"/>
          </a:xfrm>
        </p:grpSpPr>
        <p:sp>
          <p:nvSpPr>
            <p:cNvPr id="237" name="Rectangle 336">
              <a:extLst>
                <a:ext uri="{FF2B5EF4-FFF2-40B4-BE49-F238E27FC236}">
                  <a16:creationId xmlns:a16="http://schemas.microsoft.com/office/drawing/2014/main" id="{BBF3B6FD-D092-A647-9905-FE31432D78A6}"/>
                </a:ext>
              </a:extLst>
            </p:cNvPr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337">
              <a:extLst>
                <a:ext uri="{FF2B5EF4-FFF2-40B4-BE49-F238E27FC236}">
                  <a16:creationId xmlns:a16="http://schemas.microsoft.com/office/drawing/2014/main" id="{04FD3C61-7F39-0C45-992B-8BF776573363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338">
              <a:extLst>
                <a:ext uri="{FF2B5EF4-FFF2-40B4-BE49-F238E27FC236}">
                  <a16:creationId xmlns:a16="http://schemas.microsoft.com/office/drawing/2014/main" id="{B6B681B5-0792-1A48-B595-5BDD267D6473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339">
              <a:extLst>
                <a:ext uri="{FF2B5EF4-FFF2-40B4-BE49-F238E27FC236}">
                  <a16:creationId xmlns:a16="http://schemas.microsoft.com/office/drawing/2014/main" id="{22E0DA53-1479-B342-86AE-F86B256B5857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340">
              <a:extLst>
                <a:ext uri="{FF2B5EF4-FFF2-40B4-BE49-F238E27FC236}">
                  <a16:creationId xmlns:a16="http://schemas.microsoft.com/office/drawing/2014/main" id="{E1DC1458-6BC7-F047-8D17-90979060AC98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ight Triangle 341">
              <a:extLst>
                <a:ext uri="{FF2B5EF4-FFF2-40B4-BE49-F238E27FC236}">
                  <a16:creationId xmlns:a16="http://schemas.microsoft.com/office/drawing/2014/main" id="{A5DCF676-6004-1F48-BB5E-7EBCD01A895F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Freeform 342">
              <a:extLst>
                <a:ext uri="{FF2B5EF4-FFF2-40B4-BE49-F238E27FC236}">
                  <a16:creationId xmlns:a16="http://schemas.microsoft.com/office/drawing/2014/main" id="{B215A301-04D2-FB47-BBA9-E97FA0A041B4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343">
              <a:extLst>
                <a:ext uri="{FF2B5EF4-FFF2-40B4-BE49-F238E27FC236}">
                  <a16:creationId xmlns:a16="http://schemas.microsoft.com/office/drawing/2014/main" id="{50C4423B-1FCE-794F-B6F4-5B893725B962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344">
              <a:extLst>
                <a:ext uri="{FF2B5EF4-FFF2-40B4-BE49-F238E27FC236}">
                  <a16:creationId xmlns:a16="http://schemas.microsoft.com/office/drawing/2014/main" id="{5B694078-F375-B841-85F5-0453078BF476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345">
              <a:extLst>
                <a:ext uri="{FF2B5EF4-FFF2-40B4-BE49-F238E27FC236}">
                  <a16:creationId xmlns:a16="http://schemas.microsoft.com/office/drawing/2014/main" id="{C61AC937-FDBB-1942-831E-7A28BF31C20D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346">
              <a:extLst>
                <a:ext uri="{FF2B5EF4-FFF2-40B4-BE49-F238E27FC236}">
                  <a16:creationId xmlns:a16="http://schemas.microsoft.com/office/drawing/2014/main" id="{A68B9D21-40D0-8549-9E8A-9B11434DCAD3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347">
              <a:extLst>
                <a:ext uri="{FF2B5EF4-FFF2-40B4-BE49-F238E27FC236}">
                  <a16:creationId xmlns:a16="http://schemas.microsoft.com/office/drawing/2014/main" id="{C3A18264-352A-E441-B304-71BC03EDD461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348">
              <a:extLst>
                <a:ext uri="{FF2B5EF4-FFF2-40B4-BE49-F238E27FC236}">
                  <a16:creationId xmlns:a16="http://schemas.microsoft.com/office/drawing/2014/main" id="{D3F33121-2D84-C042-9C5D-5E22D1B55573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349">
              <a:extLst>
                <a:ext uri="{FF2B5EF4-FFF2-40B4-BE49-F238E27FC236}">
                  <a16:creationId xmlns:a16="http://schemas.microsoft.com/office/drawing/2014/main" id="{45399526-D36A-9E41-B7D6-0F04FA1A0686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350">
              <a:extLst>
                <a:ext uri="{FF2B5EF4-FFF2-40B4-BE49-F238E27FC236}">
                  <a16:creationId xmlns:a16="http://schemas.microsoft.com/office/drawing/2014/main" id="{F7B5B848-414D-974D-B331-35C679CFFD27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351">
              <a:extLst>
                <a:ext uri="{FF2B5EF4-FFF2-40B4-BE49-F238E27FC236}">
                  <a16:creationId xmlns:a16="http://schemas.microsoft.com/office/drawing/2014/main" id="{56AE2CA6-5406-2648-BEB5-D1E68CFFA717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352">
              <a:extLst>
                <a:ext uri="{FF2B5EF4-FFF2-40B4-BE49-F238E27FC236}">
                  <a16:creationId xmlns:a16="http://schemas.microsoft.com/office/drawing/2014/main" id="{8AE64943-6598-E741-8BA3-D702D026511E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353">
              <a:extLst>
                <a:ext uri="{FF2B5EF4-FFF2-40B4-BE49-F238E27FC236}">
                  <a16:creationId xmlns:a16="http://schemas.microsoft.com/office/drawing/2014/main" id="{9B32C6FE-13B2-BC48-AB7D-3C0817C9BE4D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354">
              <a:extLst>
                <a:ext uri="{FF2B5EF4-FFF2-40B4-BE49-F238E27FC236}">
                  <a16:creationId xmlns:a16="http://schemas.microsoft.com/office/drawing/2014/main" id="{831DCA9E-4151-0047-9D60-4267C3CD0773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355">
              <a:extLst>
                <a:ext uri="{FF2B5EF4-FFF2-40B4-BE49-F238E27FC236}">
                  <a16:creationId xmlns:a16="http://schemas.microsoft.com/office/drawing/2014/main" id="{8A735567-183B-964F-B4C2-B3FAC060B1A8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356">
              <a:extLst>
                <a:ext uri="{FF2B5EF4-FFF2-40B4-BE49-F238E27FC236}">
                  <a16:creationId xmlns:a16="http://schemas.microsoft.com/office/drawing/2014/main" id="{7DA3181D-44A5-0946-9217-4EF87EF6CBA8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357">
              <a:extLst>
                <a:ext uri="{FF2B5EF4-FFF2-40B4-BE49-F238E27FC236}">
                  <a16:creationId xmlns:a16="http://schemas.microsoft.com/office/drawing/2014/main" id="{1FEB2E8A-CB0C-924E-9C84-544B59F51862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358">
              <a:extLst>
                <a:ext uri="{FF2B5EF4-FFF2-40B4-BE49-F238E27FC236}">
                  <a16:creationId xmlns:a16="http://schemas.microsoft.com/office/drawing/2014/main" id="{48940397-E99D-9344-9D92-60050F255953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359">
              <a:extLst>
                <a:ext uri="{FF2B5EF4-FFF2-40B4-BE49-F238E27FC236}">
                  <a16:creationId xmlns:a16="http://schemas.microsoft.com/office/drawing/2014/main" id="{235F8945-55ED-9D45-8AB2-7697F43929D9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360">
              <a:extLst>
                <a:ext uri="{FF2B5EF4-FFF2-40B4-BE49-F238E27FC236}">
                  <a16:creationId xmlns:a16="http://schemas.microsoft.com/office/drawing/2014/main" id="{655AB820-3C9F-274F-8CE0-06100D045ADF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361">
              <a:extLst>
                <a:ext uri="{FF2B5EF4-FFF2-40B4-BE49-F238E27FC236}">
                  <a16:creationId xmlns:a16="http://schemas.microsoft.com/office/drawing/2014/main" id="{F31B8AEE-B1DF-D64E-B3F3-9D6AF4A8378F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362">
              <a:extLst>
                <a:ext uri="{FF2B5EF4-FFF2-40B4-BE49-F238E27FC236}">
                  <a16:creationId xmlns:a16="http://schemas.microsoft.com/office/drawing/2014/main" id="{BE60FEB4-29DA-BC47-9E90-D61127A5B75A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363">
              <a:extLst>
                <a:ext uri="{FF2B5EF4-FFF2-40B4-BE49-F238E27FC236}">
                  <a16:creationId xmlns:a16="http://schemas.microsoft.com/office/drawing/2014/main" id="{84570370-767C-7340-B2F2-A80C8B4C4B8B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364">
              <a:extLst>
                <a:ext uri="{FF2B5EF4-FFF2-40B4-BE49-F238E27FC236}">
                  <a16:creationId xmlns:a16="http://schemas.microsoft.com/office/drawing/2014/main" id="{B5F76D53-F25E-B240-845C-99F6F4E0387D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365">
              <a:extLst>
                <a:ext uri="{FF2B5EF4-FFF2-40B4-BE49-F238E27FC236}">
                  <a16:creationId xmlns:a16="http://schemas.microsoft.com/office/drawing/2014/main" id="{A3032B83-DD72-414C-A081-7A7B752E556D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366">
              <a:extLst>
                <a:ext uri="{FF2B5EF4-FFF2-40B4-BE49-F238E27FC236}">
                  <a16:creationId xmlns:a16="http://schemas.microsoft.com/office/drawing/2014/main" id="{E7042CD8-3FFA-DF42-9129-86E9E3C77360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367">
              <a:extLst>
                <a:ext uri="{FF2B5EF4-FFF2-40B4-BE49-F238E27FC236}">
                  <a16:creationId xmlns:a16="http://schemas.microsoft.com/office/drawing/2014/main" id="{BDDE3CD3-8241-D34C-8321-0DD8214A0302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368">
              <a:extLst>
                <a:ext uri="{FF2B5EF4-FFF2-40B4-BE49-F238E27FC236}">
                  <a16:creationId xmlns:a16="http://schemas.microsoft.com/office/drawing/2014/main" id="{502BD02D-F225-7244-B5FA-667F92E59514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369">
              <a:extLst>
                <a:ext uri="{FF2B5EF4-FFF2-40B4-BE49-F238E27FC236}">
                  <a16:creationId xmlns:a16="http://schemas.microsoft.com/office/drawing/2014/main" id="{39EBAC5C-2878-B545-98BC-66EE237C4060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370">
              <a:extLst>
                <a:ext uri="{FF2B5EF4-FFF2-40B4-BE49-F238E27FC236}">
                  <a16:creationId xmlns:a16="http://schemas.microsoft.com/office/drawing/2014/main" id="{2F9292B7-37D1-2049-97D6-F5D0A2FA1A9D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371">
              <a:extLst>
                <a:ext uri="{FF2B5EF4-FFF2-40B4-BE49-F238E27FC236}">
                  <a16:creationId xmlns:a16="http://schemas.microsoft.com/office/drawing/2014/main" id="{38474BB8-8669-EF4C-BE99-F47E0B93FFD0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372">
              <a:extLst>
                <a:ext uri="{FF2B5EF4-FFF2-40B4-BE49-F238E27FC236}">
                  <a16:creationId xmlns:a16="http://schemas.microsoft.com/office/drawing/2014/main" id="{B0015925-16CA-8348-8FE7-B726FC53228D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373">
              <a:extLst>
                <a:ext uri="{FF2B5EF4-FFF2-40B4-BE49-F238E27FC236}">
                  <a16:creationId xmlns:a16="http://schemas.microsoft.com/office/drawing/2014/main" id="{CBCB5035-B578-A244-9C57-C0F1F17C97EB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374">
              <a:extLst>
                <a:ext uri="{FF2B5EF4-FFF2-40B4-BE49-F238E27FC236}">
                  <a16:creationId xmlns:a16="http://schemas.microsoft.com/office/drawing/2014/main" id="{FAD723AD-147F-3D4E-89EB-F22D4C134F64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375">
              <a:extLst>
                <a:ext uri="{FF2B5EF4-FFF2-40B4-BE49-F238E27FC236}">
                  <a16:creationId xmlns:a16="http://schemas.microsoft.com/office/drawing/2014/main" id="{385B81A8-2962-6142-BAB9-20E897742B97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7" name="Rettangolo 47">
            <a:extLst>
              <a:ext uri="{FF2B5EF4-FFF2-40B4-BE49-F238E27FC236}">
                <a16:creationId xmlns:a16="http://schemas.microsoft.com/office/drawing/2014/main" id="{64C392F3-7106-F844-8900-3016C49F6232}"/>
              </a:ext>
            </a:extLst>
          </p:cNvPr>
          <p:cNvSpPr/>
          <p:nvPr/>
        </p:nvSpPr>
        <p:spPr>
          <a:xfrm>
            <a:off x="2980249" y="3451079"/>
            <a:ext cx="12410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278" name="Picture 277">
            <a:extLst>
              <a:ext uri="{FF2B5EF4-FFF2-40B4-BE49-F238E27FC236}">
                <a16:creationId xmlns:a16="http://schemas.microsoft.com/office/drawing/2014/main" id="{33A7AD9C-1E8F-8C4D-B67F-67E80B3849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8" t="16643" b="54939"/>
          <a:stretch/>
        </p:blipFill>
        <p:spPr>
          <a:xfrm>
            <a:off x="87463" y="1625038"/>
            <a:ext cx="3328591" cy="1250449"/>
          </a:xfrm>
          <a:prstGeom prst="rect">
            <a:avLst/>
          </a:prstGeom>
        </p:spPr>
      </p:pic>
      <p:sp>
        <p:nvSpPr>
          <p:cNvPr id="279" name="Rettangolo 47">
            <a:extLst>
              <a:ext uri="{FF2B5EF4-FFF2-40B4-BE49-F238E27FC236}">
                <a16:creationId xmlns:a16="http://schemas.microsoft.com/office/drawing/2014/main" id="{CB4F8EB0-EF7E-014D-80E7-27CF76572EDA}"/>
              </a:ext>
            </a:extLst>
          </p:cNvPr>
          <p:cNvSpPr/>
          <p:nvPr/>
        </p:nvSpPr>
        <p:spPr>
          <a:xfrm>
            <a:off x="230440" y="1318619"/>
            <a:ext cx="402866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Selene guide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using</a:t>
            </a:r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 the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ReFocus</a:t>
            </a:r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principle</a:t>
            </a:r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  <p:sp>
        <p:nvSpPr>
          <p:cNvPr id="280" name="Rettangolo 48">
            <a:extLst>
              <a:ext uri="{FF2B5EF4-FFF2-40B4-BE49-F238E27FC236}">
                <a16:creationId xmlns:a16="http://schemas.microsoft.com/office/drawing/2014/main" id="{832EFE4D-268D-BA4C-B245-22860A6E313E}"/>
              </a:ext>
            </a:extLst>
          </p:cNvPr>
          <p:cNvSpPr/>
          <p:nvPr/>
        </p:nvSpPr>
        <p:spPr>
          <a:xfrm>
            <a:off x="2547298" y="26007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sample</a:t>
            </a:r>
          </a:p>
        </p:txBody>
      </p:sp>
      <p:sp>
        <p:nvSpPr>
          <p:cNvPr id="281" name="Rettangolo 48">
            <a:extLst>
              <a:ext uri="{FF2B5EF4-FFF2-40B4-BE49-F238E27FC236}">
                <a16:creationId xmlns:a16="http://schemas.microsoft.com/office/drawing/2014/main" id="{741BD4AC-25E0-B54B-87BC-3FF35CCF6F25}"/>
              </a:ext>
            </a:extLst>
          </p:cNvPr>
          <p:cNvSpPr/>
          <p:nvPr/>
        </p:nvSpPr>
        <p:spPr>
          <a:xfrm>
            <a:off x="2530226" y="1761161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detector</a:t>
            </a:r>
          </a:p>
        </p:txBody>
      </p:sp>
      <p:pic>
        <p:nvPicPr>
          <p:cNvPr id="283" name="Picture 282">
            <a:extLst>
              <a:ext uri="{FF2B5EF4-FFF2-40B4-BE49-F238E27FC236}">
                <a16:creationId xmlns:a16="http://schemas.microsoft.com/office/drawing/2014/main" id="{8671762A-5974-8B45-9334-5AA21DDF7C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543014" cy="565634"/>
          </a:xfrm>
          <a:prstGeom prst="rect">
            <a:avLst/>
          </a:prstGeom>
        </p:spPr>
      </p:pic>
      <p:cxnSp>
        <p:nvCxnSpPr>
          <p:cNvPr id="291" name="Straight Arrow Connector 290">
            <a:extLst>
              <a:ext uri="{FF2B5EF4-FFF2-40B4-BE49-F238E27FC236}">
                <a16:creationId xmlns:a16="http://schemas.microsoft.com/office/drawing/2014/main" id="{54AF1A3C-7D5E-5240-9135-6A91C5D21261}"/>
              </a:ext>
            </a:extLst>
          </p:cNvPr>
          <p:cNvCxnSpPr>
            <a:cxnSpLocks/>
          </p:cNvCxnSpPr>
          <p:nvPr/>
        </p:nvCxnSpPr>
        <p:spPr>
          <a:xfrm flipV="1">
            <a:off x="7092842" y="4031623"/>
            <a:ext cx="308542" cy="266102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CD040B7B-9EC8-764F-8B75-3DAF28C7816E}"/>
              </a:ext>
            </a:extLst>
          </p:cNvPr>
          <p:cNvCxnSpPr>
            <a:cxnSpLocks/>
          </p:cNvCxnSpPr>
          <p:nvPr/>
        </p:nvCxnSpPr>
        <p:spPr>
          <a:xfrm flipH="1" flipV="1">
            <a:off x="10572051" y="3995397"/>
            <a:ext cx="224912" cy="302328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4D6AA2C5-EBCA-5448-AA26-ECB9124D3404}"/>
              </a:ext>
            </a:extLst>
          </p:cNvPr>
          <p:cNvCxnSpPr>
            <a:cxnSpLocks/>
          </p:cNvCxnSpPr>
          <p:nvPr/>
        </p:nvCxnSpPr>
        <p:spPr>
          <a:xfrm flipV="1">
            <a:off x="9015282" y="4139204"/>
            <a:ext cx="0" cy="305505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4" name="Rettangolo 47">
            <a:extLst>
              <a:ext uri="{FF2B5EF4-FFF2-40B4-BE49-F238E27FC236}">
                <a16:creationId xmlns:a16="http://schemas.microsoft.com/office/drawing/2014/main" id="{89D250B4-BA9F-C34B-A342-CD37BEAABAA2}"/>
              </a:ext>
            </a:extLst>
          </p:cNvPr>
          <p:cNvSpPr/>
          <p:nvPr/>
        </p:nvSpPr>
        <p:spPr>
          <a:xfrm>
            <a:off x="8133562" y="302151"/>
            <a:ext cx="24384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Combination of 3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angles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21E511-01FF-8848-99E8-80EA12A48DF1}"/>
              </a:ext>
            </a:extLst>
          </p:cNvPr>
          <p:cNvSpPr/>
          <p:nvPr/>
        </p:nvSpPr>
        <p:spPr>
          <a:xfrm>
            <a:off x="8536377" y="1375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Avenir Book" panose="02000503020000020003" pitchFamily="2" charset="0"/>
              </a:rPr>
              <a:t>NiTi</a:t>
            </a:r>
            <a:r>
              <a:rPr lang="en-GB" dirty="0">
                <a:latin typeface="Avenir Book" panose="02000503020000020003" pitchFamily="2" charset="0"/>
              </a:rPr>
              <a:t> Multilayer </a:t>
            </a:r>
            <a:endParaRPr lang="en-GB" dirty="0"/>
          </a:p>
        </p:txBody>
      </p:sp>
      <p:sp>
        <p:nvSpPr>
          <p:cNvPr id="295" name="Rectangle 83">
            <a:extLst>
              <a:ext uri="{FF2B5EF4-FFF2-40B4-BE49-F238E27FC236}">
                <a16:creationId xmlns:a16="http://schemas.microsoft.com/office/drawing/2014/main" id="{45804FC7-5947-1C49-BC73-C93AA6BFB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407" y="142972"/>
            <a:ext cx="58139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November 2018 - AMOR reflectometer @ PSI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1622A7F-DF88-CE42-BF74-A2C54832A0A3}"/>
              </a:ext>
            </a:extLst>
          </p:cNvPr>
          <p:cNvSpPr/>
          <p:nvPr/>
        </p:nvSpPr>
        <p:spPr>
          <a:xfrm>
            <a:off x="1433206" y="471428"/>
            <a:ext cx="46914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venir Book" charset="0"/>
                <a:ea typeface="Avenir Book" charset="0"/>
                <a:cs typeface="Avenir Book" charset="0"/>
              </a:rPr>
              <a:t>ESTIA Selene guide and High intensity mode </a:t>
            </a:r>
            <a:endParaRPr lang="en-GB" sz="1400" dirty="0">
              <a:latin typeface="Avenir Book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4781B-3AFB-2D4D-B877-D0C9F4C5B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F393-8C22-4707-B9B8-62FC7D423549}" type="slidenum">
              <a:rPr lang="it-IT" smtClean="0"/>
              <a:t>8</a:t>
            </a:fld>
            <a:endParaRPr lang="it-IT"/>
          </a:p>
        </p:txBody>
      </p:sp>
      <p:sp>
        <p:nvSpPr>
          <p:cNvPr id="301" name="Rettangolo 47">
            <a:extLst>
              <a:ext uri="{FF2B5EF4-FFF2-40B4-BE49-F238E27FC236}">
                <a16:creationId xmlns:a16="http://schemas.microsoft.com/office/drawing/2014/main" id="{AF384CCD-84C6-2044-95AF-FFAD6FEB69B4}"/>
              </a:ext>
            </a:extLst>
          </p:cNvPr>
          <p:cNvSpPr/>
          <p:nvPr/>
        </p:nvSpPr>
        <p:spPr>
          <a:xfrm>
            <a:off x="380685" y="5440720"/>
            <a:ext cx="365895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Divergence</a:t>
            </a:r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 of the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beam</a:t>
            </a:r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 : 1.6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degrees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302" name="Picture 301">
            <a:extLst>
              <a:ext uri="{FF2B5EF4-FFF2-40B4-BE49-F238E27FC236}">
                <a16:creationId xmlns:a16="http://schemas.microsoft.com/office/drawing/2014/main" id="{6CF7BCA7-E7E5-2641-A30E-0A4A6A2B21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sp>
        <p:nvSpPr>
          <p:cNvPr id="303" name="Rectangle 302">
            <a:extLst>
              <a:ext uri="{FF2B5EF4-FFF2-40B4-BE49-F238E27FC236}">
                <a16:creationId xmlns:a16="http://schemas.microsoft.com/office/drawing/2014/main" id="{4CFAD7EB-A5D2-FE4D-815C-6A4B97CF4207}"/>
              </a:ext>
            </a:extLst>
          </p:cNvPr>
          <p:cNvSpPr/>
          <p:nvPr/>
        </p:nvSpPr>
        <p:spPr>
          <a:xfrm>
            <a:off x="4617451" y="3372469"/>
            <a:ext cx="820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venir Book" panose="02000503020000020003" pitchFamily="2" charset="0"/>
              </a:rPr>
              <a:t>(</a:t>
            </a:r>
            <a:r>
              <a:rPr lang="en-GB" dirty="0" err="1">
                <a:latin typeface="Avenir Book" panose="02000503020000020003" pitchFamily="2" charset="0"/>
              </a:rPr>
              <a:t>ToF,y</a:t>
            </a:r>
            <a:r>
              <a:rPr lang="en-GB" dirty="0">
                <a:latin typeface="Avenir Book" panose="02000503020000020003" pitchFamily="2" charset="0"/>
              </a:rPr>
              <a:t>)</a:t>
            </a:r>
            <a:endParaRPr lang="en-GB" dirty="0"/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8896E115-7EC6-9B49-AE71-71265738D1CF}"/>
              </a:ext>
            </a:extLst>
          </p:cNvPr>
          <p:cNvSpPr/>
          <p:nvPr/>
        </p:nvSpPr>
        <p:spPr>
          <a:xfrm>
            <a:off x="5856212" y="3372469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ymbol" pitchFamily="2" charset="2"/>
              </a:rPr>
              <a:t>(</a:t>
            </a:r>
            <a:r>
              <a:rPr lang="en-GB" dirty="0" err="1">
                <a:latin typeface="Symbol" pitchFamily="2" charset="2"/>
              </a:rPr>
              <a:t>q</a:t>
            </a:r>
            <a:r>
              <a:rPr lang="en-GB" dirty="0" err="1">
                <a:latin typeface="Avenir Book" panose="02000503020000020003" pitchFamily="2" charset="0"/>
              </a:rPr>
              <a:t>,</a:t>
            </a:r>
            <a:r>
              <a:rPr lang="en-GB" dirty="0" err="1">
                <a:latin typeface="Symbol" pitchFamily="2" charset="2"/>
              </a:rPr>
              <a:t>l</a:t>
            </a:r>
            <a:r>
              <a:rPr lang="en-GB" dirty="0">
                <a:latin typeface="Symbol" pitchFamily="2" charset="2"/>
              </a:rPr>
              <a:t>)</a:t>
            </a:r>
          </a:p>
        </p:txBody>
      </p:sp>
      <p:cxnSp>
        <p:nvCxnSpPr>
          <p:cNvPr id="305" name="Straight Arrow Connector 304">
            <a:extLst>
              <a:ext uri="{FF2B5EF4-FFF2-40B4-BE49-F238E27FC236}">
                <a16:creationId xmlns:a16="http://schemas.microsoft.com/office/drawing/2014/main" id="{E8ED5C4F-3A20-2F42-81A8-5488BE2D048F}"/>
              </a:ext>
            </a:extLst>
          </p:cNvPr>
          <p:cNvCxnSpPr>
            <a:cxnSpLocks/>
            <a:stCxn id="303" idx="3"/>
            <a:endCxn id="304" idx="1"/>
          </p:cNvCxnSpPr>
          <p:nvPr/>
        </p:nvCxnSpPr>
        <p:spPr>
          <a:xfrm>
            <a:off x="5437612" y="3557135"/>
            <a:ext cx="418600" cy="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4" name="Rectangle 283">
            <a:extLst>
              <a:ext uri="{FF2B5EF4-FFF2-40B4-BE49-F238E27FC236}">
                <a16:creationId xmlns:a16="http://schemas.microsoft.com/office/drawing/2014/main" id="{653DFFB2-1287-5E45-9683-CB874CD03BE7}"/>
              </a:ext>
            </a:extLst>
          </p:cNvPr>
          <p:cNvSpPr/>
          <p:nvPr/>
        </p:nvSpPr>
        <p:spPr>
          <a:xfrm>
            <a:off x="4617451" y="3180229"/>
            <a:ext cx="1888298" cy="7635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CF379028-E045-E841-8525-C8E6A5973CC7}"/>
              </a:ext>
            </a:extLst>
          </p:cNvPr>
          <p:cNvSpPr/>
          <p:nvPr/>
        </p:nvSpPr>
        <p:spPr>
          <a:xfrm>
            <a:off x="4688451" y="1866137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ymbol" pitchFamily="2" charset="2"/>
              </a:rPr>
              <a:t>(</a:t>
            </a:r>
            <a:r>
              <a:rPr lang="en-GB" dirty="0" err="1">
                <a:latin typeface="Symbol" pitchFamily="2" charset="2"/>
              </a:rPr>
              <a:t>q</a:t>
            </a:r>
            <a:r>
              <a:rPr lang="en-GB" dirty="0" err="1">
                <a:latin typeface="Avenir Book" panose="02000503020000020003" pitchFamily="2" charset="0"/>
              </a:rPr>
              <a:t>,</a:t>
            </a:r>
            <a:r>
              <a:rPr lang="en-GB" dirty="0" err="1">
                <a:latin typeface="Symbol" pitchFamily="2" charset="2"/>
              </a:rPr>
              <a:t>l</a:t>
            </a:r>
            <a:r>
              <a:rPr lang="en-GB" dirty="0">
                <a:latin typeface="Symbol" pitchFamily="2" charset="2"/>
              </a:rPr>
              <a:t>)</a:t>
            </a: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46940B26-DE23-024C-BD3E-E466E6AFF9CD}"/>
              </a:ext>
            </a:extLst>
          </p:cNvPr>
          <p:cNvSpPr/>
          <p:nvPr/>
        </p:nvSpPr>
        <p:spPr>
          <a:xfrm>
            <a:off x="7451956" y="4114128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ymbol" pitchFamily="2" charset="2"/>
              </a:rPr>
              <a:t>(</a:t>
            </a:r>
            <a:r>
              <a:rPr lang="en-GB" dirty="0" err="1">
                <a:latin typeface="Symbol" pitchFamily="2" charset="2"/>
              </a:rPr>
              <a:t>q</a:t>
            </a:r>
            <a:r>
              <a:rPr lang="en-GB" dirty="0" err="1">
                <a:latin typeface="Avenir Book" panose="02000503020000020003" pitchFamily="2" charset="0"/>
              </a:rPr>
              <a:t>,</a:t>
            </a:r>
            <a:r>
              <a:rPr lang="en-GB" dirty="0" err="1">
                <a:latin typeface="Symbol" pitchFamily="2" charset="2"/>
              </a:rPr>
              <a:t>l</a:t>
            </a:r>
            <a:r>
              <a:rPr lang="en-GB" dirty="0">
                <a:latin typeface="Symbol" pitchFamily="2" charset="2"/>
              </a:rPr>
              <a:t>)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4C4D6F42-C191-764F-9B77-1B427639C8FA}"/>
              </a:ext>
            </a:extLst>
          </p:cNvPr>
          <p:cNvSpPr/>
          <p:nvPr/>
        </p:nvSpPr>
        <p:spPr>
          <a:xfrm>
            <a:off x="10034970" y="1518418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ymbol" pitchFamily="2" charset="2"/>
              </a:rPr>
              <a:t>(</a:t>
            </a:r>
            <a:r>
              <a:rPr lang="en-GB" dirty="0" err="1">
                <a:latin typeface="Symbol" pitchFamily="2" charset="2"/>
              </a:rPr>
              <a:t>q</a:t>
            </a:r>
            <a:r>
              <a:rPr lang="en-GB" dirty="0" err="1">
                <a:latin typeface="Avenir Book" panose="02000503020000020003" pitchFamily="2" charset="0"/>
              </a:rPr>
              <a:t>,</a:t>
            </a:r>
            <a:r>
              <a:rPr lang="en-GB" dirty="0" err="1">
                <a:latin typeface="Symbol" pitchFamily="2" charset="2"/>
              </a:rPr>
              <a:t>l</a:t>
            </a:r>
            <a:r>
              <a:rPr lang="en-GB" dirty="0">
                <a:latin typeface="Symbol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20426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icture 296">
            <a:extLst>
              <a:ext uri="{FF2B5EF4-FFF2-40B4-BE49-F238E27FC236}">
                <a16:creationId xmlns:a16="http://schemas.microsoft.com/office/drawing/2014/main" id="{1D56049D-A19D-0E4D-A662-E772E6DCCE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59"/>
          <a:stretch/>
        </p:blipFill>
        <p:spPr>
          <a:xfrm>
            <a:off x="6058525" y="312249"/>
            <a:ext cx="6133475" cy="396102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1" name="Rectangle 10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Screen Shot 2014-10-14 at 09.12.54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5" name="Picture 14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283" name="Picture 282">
            <a:extLst>
              <a:ext uri="{FF2B5EF4-FFF2-40B4-BE49-F238E27FC236}">
                <a16:creationId xmlns:a16="http://schemas.microsoft.com/office/drawing/2014/main" id="{8671762A-5974-8B45-9334-5AA21DDF7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43014" cy="565634"/>
          </a:xfrm>
          <a:prstGeom prst="rect">
            <a:avLst/>
          </a:prstGeom>
        </p:spPr>
      </p:pic>
      <p:sp>
        <p:nvSpPr>
          <p:cNvPr id="294" name="Rettangolo 47">
            <a:extLst>
              <a:ext uri="{FF2B5EF4-FFF2-40B4-BE49-F238E27FC236}">
                <a16:creationId xmlns:a16="http://schemas.microsoft.com/office/drawing/2014/main" id="{89D250B4-BA9F-C34B-A342-CD37BEAABAA2}"/>
              </a:ext>
            </a:extLst>
          </p:cNvPr>
          <p:cNvSpPr/>
          <p:nvPr/>
        </p:nvSpPr>
        <p:spPr>
          <a:xfrm>
            <a:off x="8133562" y="302151"/>
            <a:ext cx="24384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Combination of 3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angles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21E511-01FF-8848-99E8-80EA12A48DF1}"/>
              </a:ext>
            </a:extLst>
          </p:cNvPr>
          <p:cNvSpPr/>
          <p:nvPr/>
        </p:nvSpPr>
        <p:spPr>
          <a:xfrm>
            <a:off x="8536377" y="1375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Avenir Book" panose="02000503020000020003" pitchFamily="2" charset="0"/>
              </a:rPr>
              <a:t>NiTi</a:t>
            </a:r>
            <a:r>
              <a:rPr lang="en-GB" dirty="0">
                <a:latin typeface="Avenir Book" panose="02000503020000020003" pitchFamily="2" charset="0"/>
              </a:rPr>
              <a:t> Multilayer </a:t>
            </a:r>
            <a:endParaRPr lang="en-GB" dirty="0"/>
          </a:p>
        </p:txBody>
      </p:sp>
      <p:sp>
        <p:nvSpPr>
          <p:cNvPr id="295" name="Rectangle 83">
            <a:extLst>
              <a:ext uri="{FF2B5EF4-FFF2-40B4-BE49-F238E27FC236}">
                <a16:creationId xmlns:a16="http://schemas.microsoft.com/office/drawing/2014/main" id="{45804FC7-5947-1C49-BC73-C93AA6BFB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407" y="142972"/>
            <a:ext cx="58139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November 2018 - AMOR reflectometer @ PSI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1622A7F-DF88-CE42-BF74-A2C54832A0A3}"/>
              </a:ext>
            </a:extLst>
          </p:cNvPr>
          <p:cNvSpPr/>
          <p:nvPr/>
        </p:nvSpPr>
        <p:spPr>
          <a:xfrm>
            <a:off x="1433206" y="471428"/>
            <a:ext cx="46914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venir Book" charset="0"/>
                <a:ea typeface="Avenir Book" charset="0"/>
                <a:cs typeface="Avenir Book" charset="0"/>
              </a:rPr>
              <a:t>ESTIA Selene guide and High intensity mode </a:t>
            </a:r>
            <a:endParaRPr lang="en-GB" sz="1400" dirty="0">
              <a:latin typeface="Avenir Book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4781B-3AFB-2D4D-B877-D0C9F4C5B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F393-8C22-4707-B9B8-62FC7D423549}" type="slidenum">
              <a:rPr lang="it-IT" smtClean="0"/>
              <a:t>9</a:t>
            </a:fld>
            <a:endParaRPr lang="it-IT"/>
          </a:p>
        </p:txBody>
      </p:sp>
      <p:pic>
        <p:nvPicPr>
          <p:cNvPr id="302" name="Picture 301">
            <a:extLst>
              <a:ext uri="{FF2B5EF4-FFF2-40B4-BE49-F238E27FC236}">
                <a16:creationId xmlns:a16="http://schemas.microsoft.com/office/drawing/2014/main" id="{3AE5F85D-EE37-0341-921A-1E87777007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86" y="1132594"/>
            <a:ext cx="5609119" cy="42979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03" name="Rectangle 302">
            <a:extLst>
              <a:ext uri="{FF2B5EF4-FFF2-40B4-BE49-F238E27FC236}">
                <a16:creationId xmlns:a16="http://schemas.microsoft.com/office/drawing/2014/main" id="{80796032-5AE7-5844-90E8-78A6EACBE527}"/>
              </a:ext>
            </a:extLst>
          </p:cNvPr>
          <p:cNvSpPr/>
          <p:nvPr/>
        </p:nvSpPr>
        <p:spPr>
          <a:xfrm>
            <a:off x="8046721" y="677374"/>
            <a:ext cx="1978870" cy="31039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55DC98FA-7EDC-EC48-A1F7-187D4CB2B4BA}"/>
              </a:ext>
            </a:extLst>
          </p:cNvPr>
          <p:cNvSpPr/>
          <p:nvPr/>
        </p:nvSpPr>
        <p:spPr>
          <a:xfrm>
            <a:off x="3535579" y="4146823"/>
            <a:ext cx="1701796" cy="729977"/>
          </a:xfrm>
          <a:prstGeom prst="rect">
            <a:avLst/>
          </a:prstGeom>
          <a:noFill/>
          <a:ln w="50800">
            <a:solidFill>
              <a:srgbClr val="29D9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5" name="Straight Arrow Connector 304">
            <a:extLst>
              <a:ext uri="{FF2B5EF4-FFF2-40B4-BE49-F238E27FC236}">
                <a16:creationId xmlns:a16="http://schemas.microsoft.com/office/drawing/2014/main" id="{CF704B35-BD18-DC40-ADF9-3E897730EBDF}"/>
              </a:ext>
            </a:extLst>
          </p:cNvPr>
          <p:cNvCxnSpPr>
            <a:cxnSpLocks/>
          </p:cNvCxnSpPr>
          <p:nvPr/>
        </p:nvCxnSpPr>
        <p:spPr>
          <a:xfrm flipV="1">
            <a:off x="5237375" y="3807773"/>
            <a:ext cx="980545" cy="698251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6" name="Picture 305">
            <a:extLst>
              <a:ext uri="{FF2B5EF4-FFF2-40B4-BE49-F238E27FC236}">
                <a16:creationId xmlns:a16="http://schemas.microsoft.com/office/drawing/2014/main" id="{59EE40D9-8235-4C4B-8277-D4B09ECB2A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3077" y="672325"/>
            <a:ext cx="2032097" cy="31303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08" name="Rectangle 307">
            <a:extLst>
              <a:ext uri="{FF2B5EF4-FFF2-40B4-BE49-F238E27FC236}">
                <a16:creationId xmlns:a16="http://schemas.microsoft.com/office/drawing/2014/main" id="{A3850F65-F7D0-104B-B448-4B48EA59F0B2}"/>
              </a:ext>
            </a:extLst>
          </p:cNvPr>
          <p:cNvSpPr/>
          <p:nvPr/>
        </p:nvSpPr>
        <p:spPr>
          <a:xfrm>
            <a:off x="7886864" y="640705"/>
            <a:ext cx="152713" cy="3140586"/>
          </a:xfrm>
          <a:prstGeom prst="rect">
            <a:avLst/>
          </a:prstGeom>
          <a:solidFill>
            <a:schemeClr val="bg1">
              <a:lumMod val="65000"/>
              <a:alpha val="88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9" name="Straight Arrow Connector 308">
            <a:extLst>
              <a:ext uri="{FF2B5EF4-FFF2-40B4-BE49-F238E27FC236}">
                <a16:creationId xmlns:a16="http://schemas.microsoft.com/office/drawing/2014/main" id="{3B5E2573-053A-DD4D-8A7A-0468B2D9A4D8}"/>
              </a:ext>
            </a:extLst>
          </p:cNvPr>
          <p:cNvCxnSpPr>
            <a:cxnSpLocks/>
          </p:cNvCxnSpPr>
          <p:nvPr/>
        </p:nvCxnSpPr>
        <p:spPr>
          <a:xfrm flipV="1">
            <a:off x="8090622" y="2933892"/>
            <a:ext cx="1861098" cy="698252"/>
          </a:xfrm>
          <a:prstGeom prst="straightConnector1">
            <a:avLst/>
          </a:prstGeom>
          <a:ln w="8890">
            <a:solidFill>
              <a:schemeClr val="tx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Arrow Connector 309">
            <a:extLst>
              <a:ext uri="{FF2B5EF4-FFF2-40B4-BE49-F238E27FC236}">
                <a16:creationId xmlns:a16="http://schemas.microsoft.com/office/drawing/2014/main" id="{A5CBF812-B871-4349-ABFF-3E8D7045B76B}"/>
              </a:ext>
            </a:extLst>
          </p:cNvPr>
          <p:cNvCxnSpPr>
            <a:cxnSpLocks/>
          </p:cNvCxnSpPr>
          <p:nvPr/>
        </p:nvCxnSpPr>
        <p:spPr>
          <a:xfrm flipV="1">
            <a:off x="5959587" y="2781065"/>
            <a:ext cx="1861098" cy="698252"/>
          </a:xfrm>
          <a:prstGeom prst="straightConnector1">
            <a:avLst/>
          </a:prstGeom>
          <a:ln w="8890">
            <a:solidFill>
              <a:schemeClr val="tx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Arrow Connector 310">
            <a:extLst>
              <a:ext uri="{FF2B5EF4-FFF2-40B4-BE49-F238E27FC236}">
                <a16:creationId xmlns:a16="http://schemas.microsoft.com/office/drawing/2014/main" id="{52C0D163-1E97-AE40-AF56-32B048310DC8}"/>
              </a:ext>
            </a:extLst>
          </p:cNvPr>
          <p:cNvCxnSpPr>
            <a:cxnSpLocks/>
          </p:cNvCxnSpPr>
          <p:nvPr/>
        </p:nvCxnSpPr>
        <p:spPr>
          <a:xfrm flipV="1">
            <a:off x="6202664" y="3548540"/>
            <a:ext cx="1661922" cy="290001"/>
          </a:xfrm>
          <a:prstGeom prst="straightConnector1">
            <a:avLst/>
          </a:prstGeom>
          <a:ln w="8890">
            <a:solidFill>
              <a:srgbClr val="0B24FB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Arrow Connector 312">
            <a:extLst>
              <a:ext uri="{FF2B5EF4-FFF2-40B4-BE49-F238E27FC236}">
                <a16:creationId xmlns:a16="http://schemas.microsoft.com/office/drawing/2014/main" id="{32C686AA-F0F0-D64E-A5C1-6230C3BEBB7B}"/>
              </a:ext>
            </a:extLst>
          </p:cNvPr>
          <p:cNvCxnSpPr>
            <a:cxnSpLocks/>
          </p:cNvCxnSpPr>
          <p:nvPr/>
        </p:nvCxnSpPr>
        <p:spPr>
          <a:xfrm flipV="1">
            <a:off x="8580816" y="3548540"/>
            <a:ext cx="1414805" cy="204127"/>
          </a:xfrm>
          <a:prstGeom prst="straightConnector1">
            <a:avLst/>
          </a:prstGeom>
          <a:ln w="8890">
            <a:solidFill>
              <a:srgbClr val="0B24FB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Arrow Connector 314">
            <a:extLst>
              <a:ext uri="{FF2B5EF4-FFF2-40B4-BE49-F238E27FC236}">
                <a16:creationId xmlns:a16="http://schemas.microsoft.com/office/drawing/2014/main" id="{9C4DADB9-3A9D-B541-A0A2-703F24D2BE5A}"/>
              </a:ext>
            </a:extLst>
          </p:cNvPr>
          <p:cNvCxnSpPr>
            <a:cxnSpLocks/>
          </p:cNvCxnSpPr>
          <p:nvPr/>
        </p:nvCxnSpPr>
        <p:spPr>
          <a:xfrm flipV="1">
            <a:off x="8090622" y="1513229"/>
            <a:ext cx="1904999" cy="1342547"/>
          </a:xfrm>
          <a:prstGeom prst="straightConnector1">
            <a:avLst/>
          </a:prstGeom>
          <a:ln w="8890">
            <a:solidFill>
              <a:srgbClr val="F052D3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Arrow Connector 318">
            <a:extLst>
              <a:ext uri="{FF2B5EF4-FFF2-40B4-BE49-F238E27FC236}">
                <a16:creationId xmlns:a16="http://schemas.microsoft.com/office/drawing/2014/main" id="{E883681E-EB54-774B-9093-F516EF9A690A}"/>
              </a:ext>
            </a:extLst>
          </p:cNvPr>
          <p:cNvCxnSpPr>
            <a:cxnSpLocks/>
          </p:cNvCxnSpPr>
          <p:nvPr/>
        </p:nvCxnSpPr>
        <p:spPr>
          <a:xfrm flipV="1">
            <a:off x="5885716" y="1529671"/>
            <a:ext cx="1904999" cy="1342547"/>
          </a:xfrm>
          <a:prstGeom prst="straightConnector1">
            <a:avLst/>
          </a:prstGeom>
          <a:ln w="8890">
            <a:solidFill>
              <a:srgbClr val="F052D3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Arrow Connector 319">
            <a:extLst>
              <a:ext uri="{FF2B5EF4-FFF2-40B4-BE49-F238E27FC236}">
                <a16:creationId xmlns:a16="http://schemas.microsoft.com/office/drawing/2014/main" id="{179D0CA0-AA90-FF4A-BB75-335A699D076D}"/>
              </a:ext>
            </a:extLst>
          </p:cNvPr>
          <p:cNvCxnSpPr>
            <a:cxnSpLocks/>
          </p:cNvCxnSpPr>
          <p:nvPr/>
        </p:nvCxnSpPr>
        <p:spPr>
          <a:xfrm flipV="1">
            <a:off x="5959587" y="667599"/>
            <a:ext cx="1500377" cy="1407581"/>
          </a:xfrm>
          <a:prstGeom prst="straightConnector1">
            <a:avLst/>
          </a:prstGeom>
          <a:ln w="8890">
            <a:solidFill>
              <a:srgbClr val="29D925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Arrow Connector 321">
            <a:extLst>
              <a:ext uri="{FF2B5EF4-FFF2-40B4-BE49-F238E27FC236}">
                <a16:creationId xmlns:a16="http://schemas.microsoft.com/office/drawing/2014/main" id="{F0B38B2E-9E56-9B4F-B6E0-DB188FC13B0C}"/>
              </a:ext>
            </a:extLst>
          </p:cNvPr>
          <p:cNvCxnSpPr>
            <a:cxnSpLocks/>
          </p:cNvCxnSpPr>
          <p:nvPr/>
        </p:nvCxnSpPr>
        <p:spPr>
          <a:xfrm flipV="1">
            <a:off x="8083478" y="724800"/>
            <a:ext cx="1282122" cy="1430992"/>
          </a:xfrm>
          <a:prstGeom prst="straightConnector1">
            <a:avLst/>
          </a:prstGeom>
          <a:ln w="8890">
            <a:solidFill>
              <a:srgbClr val="29D925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Arrow Connector 323">
            <a:extLst>
              <a:ext uri="{FF2B5EF4-FFF2-40B4-BE49-F238E27FC236}">
                <a16:creationId xmlns:a16="http://schemas.microsoft.com/office/drawing/2014/main" id="{1529F5FB-2CFB-A14F-8455-3F63E97577BF}"/>
              </a:ext>
            </a:extLst>
          </p:cNvPr>
          <p:cNvCxnSpPr>
            <a:cxnSpLocks/>
          </p:cNvCxnSpPr>
          <p:nvPr/>
        </p:nvCxnSpPr>
        <p:spPr>
          <a:xfrm flipV="1">
            <a:off x="8039577" y="758675"/>
            <a:ext cx="442143" cy="708953"/>
          </a:xfrm>
          <a:prstGeom prst="straightConnector1">
            <a:avLst/>
          </a:prstGeom>
          <a:ln w="8890">
            <a:solidFill>
              <a:schemeClr val="accent2">
                <a:lumMod val="75000"/>
              </a:schemeClr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Arrow Connector 325">
            <a:extLst>
              <a:ext uri="{FF2B5EF4-FFF2-40B4-BE49-F238E27FC236}">
                <a16:creationId xmlns:a16="http://schemas.microsoft.com/office/drawing/2014/main" id="{5316C406-6228-D94B-9675-E508B78CCD94}"/>
              </a:ext>
            </a:extLst>
          </p:cNvPr>
          <p:cNvCxnSpPr>
            <a:cxnSpLocks/>
          </p:cNvCxnSpPr>
          <p:nvPr/>
        </p:nvCxnSpPr>
        <p:spPr>
          <a:xfrm flipV="1">
            <a:off x="5940390" y="677374"/>
            <a:ext cx="611215" cy="766102"/>
          </a:xfrm>
          <a:prstGeom prst="straightConnector1">
            <a:avLst/>
          </a:prstGeom>
          <a:ln w="8890">
            <a:solidFill>
              <a:schemeClr val="accent2">
                <a:lumMod val="75000"/>
              </a:schemeClr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8" name="Rectangle 327">
            <a:extLst>
              <a:ext uri="{FF2B5EF4-FFF2-40B4-BE49-F238E27FC236}">
                <a16:creationId xmlns:a16="http://schemas.microsoft.com/office/drawing/2014/main" id="{4006A58E-3AD1-7B4E-B7A1-D351DFC18E88}"/>
              </a:ext>
            </a:extLst>
          </p:cNvPr>
          <p:cNvSpPr/>
          <p:nvPr/>
        </p:nvSpPr>
        <p:spPr>
          <a:xfrm>
            <a:off x="10061872" y="669753"/>
            <a:ext cx="1566248" cy="3103917"/>
          </a:xfrm>
          <a:prstGeom prst="rect">
            <a:avLst/>
          </a:prstGeom>
          <a:solidFill>
            <a:schemeClr val="bg1">
              <a:lumMod val="65000"/>
              <a:alpha val="71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0" name="Picture 329">
            <a:extLst>
              <a:ext uri="{FF2B5EF4-FFF2-40B4-BE49-F238E27FC236}">
                <a16:creationId xmlns:a16="http://schemas.microsoft.com/office/drawing/2014/main" id="{67CFF107-57F7-5F4C-BCD1-BB411BFC1A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25CA2A0-AF3E-9141-87E3-21EABC71784D}"/>
              </a:ext>
            </a:extLst>
          </p:cNvPr>
          <p:cNvSpPr/>
          <p:nvPr/>
        </p:nvSpPr>
        <p:spPr>
          <a:xfrm>
            <a:off x="11021253" y="638979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ymbol" pitchFamily="2" charset="2"/>
              </a:rPr>
              <a:t>(</a:t>
            </a:r>
            <a:r>
              <a:rPr lang="en-GB" dirty="0" err="1">
                <a:latin typeface="Symbol" pitchFamily="2" charset="2"/>
              </a:rPr>
              <a:t>q</a:t>
            </a:r>
            <a:r>
              <a:rPr lang="en-GB" dirty="0" err="1">
                <a:latin typeface="Avenir Book" panose="02000503020000020003" pitchFamily="2" charset="0"/>
              </a:rPr>
              <a:t>,</a:t>
            </a:r>
            <a:r>
              <a:rPr lang="en-GB" dirty="0" err="1">
                <a:latin typeface="Symbol" pitchFamily="2" charset="2"/>
              </a:rPr>
              <a:t>l</a:t>
            </a:r>
            <a:r>
              <a:rPr lang="en-GB" dirty="0">
                <a:latin typeface="Symbol" pitchFamily="2" charset="2"/>
              </a:rPr>
              <a:t>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BAE6CE9-A6F3-4444-AF38-3EF1346E652F}"/>
              </a:ext>
            </a:extLst>
          </p:cNvPr>
          <p:cNvSpPr/>
          <p:nvPr/>
        </p:nvSpPr>
        <p:spPr>
          <a:xfrm>
            <a:off x="4727072" y="1519902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ymbol" pitchFamily="2" charset="2"/>
              </a:rPr>
              <a:t>(</a:t>
            </a:r>
            <a:r>
              <a:rPr lang="en-GB" dirty="0" err="1">
                <a:latin typeface="Symbol" pitchFamily="2" charset="2"/>
              </a:rPr>
              <a:t>q</a:t>
            </a:r>
            <a:r>
              <a:rPr lang="en-GB" dirty="0" err="1">
                <a:latin typeface="Avenir Book" panose="02000503020000020003" pitchFamily="2" charset="0"/>
              </a:rPr>
              <a:t>,</a:t>
            </a:r>
            <a:r>
              <a:rPr lang="en-GB" dirty="0" err="1">
                <a:latin typeface="Symbol" pitchFamily="2" charset="2"/>
              </a:rPr>
              <a:t>l</a:t>
            </a:r>
            <a:r>
              <a:rPr lang="en-GB" dirty="0">
                <a:latin typeface="Symbol" pitchFamily="2" charset="2"/>
              </a:rPr>
              <a:t>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82D8913-72A5-5240-98FD-DC66366DE6EC}"/>
              </a:ext>
            </a:extLst>
          </p:cNvPr>
          <p:cNvSpPr/>
          <p:nvPr/>
        </p:nvSpPr>
        <p:spPr>
          <a:xfrm>
            <a:off x="469708" y="1119536"/>
            <a:ext cx="46914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venir Book" charset="0"/>
              </a:rPr>
              <a:t>ESTIA Instrument Proposal</a:t>
            </a:r>
            <a:endParaRPr lang="en-GB" sz="1400" dirty="0">
              <a:latin typeface="Avenir Book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26350D-5D10-0846-9D7E-BB5EEBAB72EC}"/>
              </a:ext>
            </a:extLst>
          </p:cNvPr>
          <p:cNvSpPr/>
          <p:nvPr/>
        </p:nvSpPr>
        <p:spPr>
          <a:xfrm>
            <a:off x="5930110" y="660854"/>
            <a:ext cx="1949609" cy="3112816"/>
          </a:xfrm>
          <a:prstGeom prst="rect">
            <a:avLst/>
          </a:prstGeom>
          <a:noFill/>
          <a:ln w="50800">
            <a:solidFill>
              <a:srgbClr val="29D9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138C767-8AC9-6143-93AE-0DFE8AA6D2B3}"/>
              </a:ext>
            </a:extLst>
          </p:cNvPr>
          <p:cNvCxnSpPr>
            <a:cxnSpLocks/>
          </p:cNvCxnSpPr>
          <p:nvPr/>
        </p:nvCxnSpPr>
        <p:spPr>
          <a:xfrm>
            <a:off x="7580730" y="2361789"/>
            <a:ext cx="579613" cy="0"/>
          </a:xfrm>
          <a:prstGeom prst="straightConnector1">
            <a:avLst/>
          </a:prstGeom>
          <a:ln w="63500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ttangolo 47">
            <a:extLst>
              <a:ext uri="{FF2B5EF4-FFF2-40B4-BE49-F238E27FC236}">
                <a16:creationId xmlns:a16="http://schemas.microsoft.com/office/drawing/2014/main" id="{61A4EBB5-BDEE-B54C-BDCA-39A0F989C106}"/>
              </a:ext>
            </a:extLst>
          </p:cNvPr>
          <p:cNvSpPr/>
          <p:nvPr/>
        </p:nvSpPr>
        <p:spPr>
          <a:xfrm>
            <a:off x="9652496" y="3259423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1</a:t>
            </a:r>
          </a:p>
        </p:txBody>
      </p:sp>
      <p:sp>
        <p:nvSpPr>
          <p:cNvPr id="39" name="Rettangolo 47">
            <a:extLst>
              <a:ext uri="{FF2B5EF4-FFF2-40B4-BE49-F238E27FC236}">
                <a16:creationId xmlns:a16="http://schemas.microsoft.com/office/drawing/2014/main" id="{E35D9D4C-CC11-0646-AC2A-9600A851DA97}"/>
              </a:ext>
            </a:extLst>
          </p:cNvPr>
          <p:cNvSpPr/>
          <p:nvPr/>
        </p:nvSpPr>
        <p:spPr>
          <a:xfrm>
            <a:off x="7490793" y="3239604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1</a:t>
            </a:r>
          </a:p>
        </p:txBody>
      </p:sp>
      <p:sp>
        <p:nvSpPr>
          <p:cNvPr id="40" name="Rettangolo 47">
            <a:extLst>
              <a:ext uri="{FF2B5EF4-FFF2-40B4-BE49-F238E27FC236}">
                <a16:creationId xmlns:a16="http://schemas.microsoft.com/office/drawing/2014/main" id="{026558CA-FF23-EC41-BE40-33C76DBD482A}"/>
              </a:ext>
            </a:extLst>
          </p:cNvPr>
          <p:cNvSpPr/>
          <p:nvPr/>
        </p:nvSpPr>
        <p:spPr>
          <a:xfrm>
            <a:off x="9581443" y="2706925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2</a:t>
            </a:r>
          </a:p>
        </p:txBody>
      </p:sp>
      <p:sp>
        <p:nvSpPr>
          <p:cNvPr id="41" name="Rettangolo 47">
            <a:extLst>
              <a:ext uri="{FF2B5EF4-FFF2-40B4-BE49-F238E27FC236}">
                <a16:creationId xmlns:a16="http://schemas.microsoft.com/office/drawing/2014/main" id="{3A6B1282-4424-EC47-8E81-BD194AE616AB}"/>
              </a:ext>
            </a:extLst>
          </p:cNvPr>
          <p:cNvSpPr/>
          <p:nvPr/>
        </p:nvSpPr>
        <p:spPr>
          <a:xfrm>
            <a:off x="9315298" y="1477677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3</a:t>
            </a:r>
          </a:p>
        </p:txBody>
      </p:sp>
      <p:sp>
        <p:nvSpPr>
          <p:cNvPr id="42" name="Rettangolo 47">
            <a:extLst>
              <a:ext uri="{FF2B5EF4-FFF2-40B4-BE49-F238E27FC236}">
                <a16:creationId xmlns:a16="http://schemas.microsoft.com/office/drawing/2014/main" id="{BDD1D05C-E426-094A-947D-9F82F27E4A9F}"/>
              </a:ext>
            </a:extLst>
          </p:cNvPr>
          <p:cNvSpPr/>
          <p:nvPr/>
        </p:nvSpPr>
        <p:spPr>
          <a:xfrm>
            <a:off x="8771591" y="817810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4</a:t>
            </a:r>
          </a:p>
        </p:txBody>
      </p:sp>
      <p:sp>
        <p:nvSpPr>
          <p:cNvPr id="43" name="Rettangolo 47">
            <a:extLst>
              <a:ext uri="{FF2B5EF4-FFF2-40B4-BE49-F238E27FC236}">
                <a16:creationId xmlns:a16="http://schemas.microsoft.com/office/drawing/2014/main" id="{27C2B106-6F11-C946-846E-59BF75B312A9}"/>
              </a:ext>
            </a:extLst>
          </p:cNvPr>
          <p:cNvSpPr/>
          <p:nvPr/>
        </p:nvSpPr>
        <p:spPr>
          <a:xfrm>
            <a:off x="8111408" y="660854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5</a:t>
            </a:r>
          </a:p>
        </p:txBody>
      </p:sp>
      <p:sp>
        <p:nvSpPr>
          <p:cNvPr id="44" name="Rettangolo 47">
            <a:extLst>
              <a:ext uri="{FF2B5EF4-FFF2-40B4-BE49-F238E27FC236}">
                <a16:creationId xmlns:a16="http://schemas.microsoft.com/office/drawing/2014/main" id="{C6059EB1-88F0-B54B-AAE3-9B7636A45001}"/>
              </a:ext>
            </a:extLst>
          </p:cNvPr>
          <p:cNvSpPr/>
          <p:nvPr/>
        </p:nvSpPr>
        <p:spPr>
          <a:xfrm>
            <a:off x="6060808" y="662550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5</a:t>
            </a:r>
          </a:p>
        </p:txBody>
      </p:sp>
      <p:sp>
        <p:nvSpPr>
          <p:cNvPr id="45" name="Rettangolo 47">
            <a:extLst>
              <a:ext uri="{FF2B5EF4-FFF2-40B4-BE49-F238E27FC236}">
                <a16:creationId xmlns:a16="http://schemas.microsoft.com/office/drawing/2014/main" id="{3E69C7B4-AB43-5448-81D1-0B9844859817}"/>
              </a:ext>
            </a:extLst>
          </p:cNvPr>
          <p:cNvSpPr/>
          <p:nvPr/>
        </p:nvSpPr>
        <p:spPr>
          <a:xfrm>
            <a:off x="6660965" y="867492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4</a:t>
            </a:r>
          </a:p>
        </p:txBody>
      </p:sp>
      <p:sp>
        <p:nvSpPr>
          <p:cNvPr id="46" name="Rettangolo 47">
            <a:extLst>
              <a:ext uri="{FF2B5EF4-FFF2-40B4-BE49-F238E27FC236}">
                <a16:creationId xmlns:a16="http://schemas.microsoft.com/office/drawing/2014/main" id="{B9DFCEF3-40D1-B541-A2D4-026E778CAD92}"/>
              </a:ext>
            </a:extLst>
          </p:cNvPr>
          <p:cNvSpPr/>
          <p:nvPr/>
        </p:nvSpPr>
        <p:spPr>
          <a:xfrm>
            <a:off x="7146772" y="1529671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3</a:t>
            </a:r>
          </a:p>
        </p:txBody>
      </p:sp>
      <p:sp>
        <p:nvSpPr>
          <p:cNvPr id="47" name="Rettangolo 47">
            <a:extLst>
              <a:ext uri="{FF2B5EF4-FFF2-40B4-BE49-F238E27FC236}">
                <a16:creationId xmlns:a16="http://schemas.microsoft.com/office/drawing/2014/main" id="{9DEF5E44-0F5D-0148-A127-44FE3EC72EF1}"/>
              </a:ext>
            </a:extLst>
          </p:cNvPr>
          <p:cNvSpPr/>
          <p:nvPr/>
        </p:nvSpPr>
        <p:spPr>
          <a:xfrm>
            <a:off x="7322984" y="2568744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7DA90C5-AC06-B240-B7F1-959CCE039055}"/>
              </a:ext>
            </a:extLst>
          </p:cNvPr>
          <p:cNvSpPr/>
          <p:nvPr/>
        </p:nvSpPr>
        <p:spPr>
          <a:xfrm>
            <a:off x="8478073" y="4098706"/>
            <a:ext cx="1931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venir Book" panose="02000503020000020003" pitchFamily="2" charset="0"/>
              </a:rPr>
              <a:t>Measured</a:t>
            </a:r>
          </a:p>
          <a:p>
            <a:r>
              <a:rPr lang="en-GB" dirty="0">
                <a:solidFill>
                  <a:srgbClr val="FF0000"/>
                </a:solidFill>
                <a:latin typeface="Avenir Book" panose="02000503020000020003" pitchFamily="2" charset="0"/>
              </a:rPr>
              <a:t>with Multi-Blade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8A76278-6E1C-6C48-8CCB-620DE1FA97EB}"/>
              </a:ext>
            </a:extLst>
          </p:cNvPr>
          <p:cNvSpPr/>
          <p:nvPr/>
        </p:nvSpPr>
        <p:spPr>
          <a:xfrm>
            <a:off x="6316858" y="4102129"/>
            <a:ext cx="1217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29D925"/>
                </a:solidFill>
                <a:latin typeface="Avenir Book" panose="02000503020000020003" pitchFamily="2" charset="0"/>
              </a:rPr>
              <a:t>Simulated</a:t>
            </a:r>
            <a:endParaRPr lang="en-GB" dirty="0">
              <a:solidFill>
                <a:srgbClr val="29D925"/>
              </a:solidFill>
            </a:endParaRPr>
          </a:p>
        </p:txBody>
      </p:sp>
      <p:sp>
        <p:nvSpPr>
          <p:cNvPr id="51" name="Rettangolo 47">
            <a:extLst>
              <a:ext uri="{FF2B5EF4-FFF2-40B4-BE49-F238E27FC236}">
                <a16:creationId xmlns:a16="http://schemas.microsoft.com/office/drawing/2014/main" id="{D55741D3-A2C7-7042-859E-5C4A3CE1E2B5}"/>
              </a:ext>
            </a:extLst>
          </p:cNvPr>
          <p:cNvSpPr/>
          <p:nvPr/>
        </p:nvSpPr>
        <p:spPr>
          <a:xfrm rot="19667679">
            <a:off x="6551376" y="2103356"/>
            <a:ext cx="9589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0.065Å</a:t>
            </a:r>
            <a:r>
              <a:rPr lang="it-IT" sz="1600" baseline="30000" dirty="0">
                <a:latin typeface="Avenir Book" charset="0"/>
                <a:ea typeface="Avenir Book" charset="0"/>
                <a:cs typeface="Avenir Book" charset="0"/>
              </a:rPr>
              <a:t>-1</a:t>
            </a:r>
          </a:p>
        </p:txBody>
      </p:sp>
      <p:sp>
        <p:nvSpPr>
          <p:cNvPr id="52" name="Rettangolo 47">
            <a:extLst>
              <a:ext uri="{FF2B5EF4-FFF2-40B4-BE49-F238E27FC236}">
                <a16:creationId xmlns:a16="http://schemas.microsoft.com/office/drawing/2014/main" id="{8FBAB3ED-AA48-EA46-AC9D-5BDF28FA044C}"/>
              </a:ext>
            </a:extLst>
          </p:cNvPr>
          <p:cNvSpPr/>
          <p:nvPr/>
        </p:nvSpPr>
        <p:spPr>
          <a:xfrm rot="19362315">
            <a:off x="8779575" y="2150015"/>
            <a:ext cx="9589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0.065Å</a:t>
            </a:r>
            <a:r>
              <a:rPr lang="it-IT" sz="1600" baseline="30000" dirty="0">
                <a:latin typeface="Avenir Book" charset="0"/>
                <a:ea typeface="Avenir Book" charset="0"/>
                <a:cs typeface="Avenir Book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4124859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1561</Words>
  <Application>Microsoft Macintosh PowerPoint</Application>
  <PresentationFormat>Widescreen</PresentationFormat>
  <Paragraphs>432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-apple-system</vt:lpstr>
      <vt:lpstr>Arial</vt:lpstr>
      <vt:lpstr>Avenir</vt:lpstr>
      <vt:lpstr>Avenir Book</vt:lpstr>
      <vt:lpstr>Avenir Roman</vt:lpstr>
      <vt:lpstr>Calibri</vt:lpstr>
      <vt:lpstr>Calibri Light</vt:lpstr>
      <vt:lpstr>Cambria Math</vt:lpstr>
      <vt:lpstr>Helvetica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Readout chain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72</cp:revision>
  <dcterms:created xsi:type="dcterms:W3CDTF">2021-10-01T07:47:25Z</dcterms:created>
  <dcterms:modified xsi:type="dcterms:W3CDTF">2022-04-22T11:52:45Z</dcterms:modified>
</cp:coreProperties>
</file>