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69" r:id="rId3"/>
    <p:sldId id="273" r:id="rId4"/>
    <p:sldId id="274" r:id="rId5"/>
    <p:sldId id="275" r:id="rId6"/>
    <p:sldId id="268" r:id="rId7"/>
    <p:sldId id="261" r:id="rId8"/>
    <p:sldId id="262" r:id="rId9"/>
    <p:sldId id="263" r:id="rId10"/>
    <p:sldId id="264" r:id="rId11"/>
    <p:sldId id="267" r:id="rId12"/>
    <p:sldId id="266" r:id="rId1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94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 autoAdjust="0"/>
    <p:restoredTop sz="94676" autoAdjust="0"/>
  </p:normalViewPr>
  <p:slideViewPr>
    <p:cSldViewPr>
      <p:cViewPr varScale="1">
        <p:scale>
          <a:sx n="88" d="100"/>
          <a:sy n="88" d="100"/>
        </p:scale>
        <p:origin x="-66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63" d="100"/>
        <a:sy n="163" d="100"/>
      </p:scale>
      <p:origin x="0" y="7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42321B-66FF-4746-9D0A-AB960D3BDB2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70E5903F-59A4-4D2F-BEEF-9BE7D87D02D9}">
      <dgm:prSet phldrT="[Text]" custT="1"/>
      <dgm:spPr/>
      <dgm:t>
        <a:bodyPr/>
        <a:lstStyle/>
        <a:p>
          <a:r>
            <a:rPr lang="sv-SE" sz="1000" b="1" baseline="0" dirty="0" smtClean="0">
              <a:solidFill>
                <a:schemeClr val="bg1"/>
              </a:solidFill>
            </a:rPr>
            <a:t>Mats Lindroos</a:t>
          </a:r>
        </a:p>
        <a:p>
          <a:r>
            <a:rPr lang="sv-SE" sz="1000" b="1" baseline="0" dirty="0" smtClean="0">
              <a:solidFill>
                <a:schemeClr val="bg1"/>
              </a:solidFill>
            </a:rPr>
            <a:t>Head of Division</a:t>
          </a:r>
          <a:endParaRPr lang="sv-SE" sz="1000" b="1" baseline="0" dirty="0">
            <a:solidFill>
              <a:schemeClr val="bg1"/>
            </a:solidFill>
          </a:endParaRPr>
        </a:p>
      </dgm:t>
    </dgm:pt>
    <dgm:pt modelId="{398C71AB-54F3-4E14-9B1C-37234E17C95E}" type="parTrans" cxnId="{13FB97A0-0240-444B-ABAB-BE60E97035B0}">
      <dgm:prSet/>
      <dgm:spPr/>
      <dgm:t>
        <a:bodyPr/>
        <a:lstStyle/>
        <a:p>
          <a:endParaRPr lang="sv-SE" baseline="0"/>
        </a:p>
      </dgm:t>
    </dgm:pt>
    <dgm:pt modelId="{C5A372E0-FD10-4B75-B5B8-6AAC94B81964}" type="sibTrans" cxnId="{13FB97A0-0240-444B-ABAB-BE60E97035B0}">
      <dgm:prSet/>
      <dgm:spPr/>
      <dgm:t>
        <a:bodyPr/>
        <a:lstStyle/>
        <a:p>
          <a:endParaRPr lang="sv-SE" baseline="0"/>
        </a:p>
      </dgm:t>
    </dgm:pt>
    <dgm:pt modelId="{5FBD1A5C-CE7D-44AE-9707-22880FECF348}" type="asst">
      <dgm:prSet phldrT="[Text]" custT="1"/>
      <dgm:spPr/>
      <dgm:t>
        <a:bodyPr/>
        <a:lstStyle/>
        <a:p>
          <a:r>
            <a:rPr lang="sv-SE" sz="800" baseline="0" dirty="0" smtClean="0">
              <a:solidFill>
                <a:schemeClr val="bg1"/>
              </a:solidFill>
            </a:rPr>
            <a:t>Håkan Danared – Deputy Head of Division</a:t>
          </a:r>
        </a:p>
        <a:p>
          <a:r>
            <a:rPr lang="sv-SE" sz="800" baseline="0" dirty="0" smtClean="0">
              <a:solidFill>
                <a:schemeClr val="bg1"/>
              </a:solidFill>
            </a:rPr>
            <a:t>John Weisend II – Deputy Head of Acc Projects</a:t>
          </a:r>
        </a:p>
        <a:p>
          <a:r>
            <a:rPr lang="sv-SE" sz="800" baseline="0" dirty="0" smtClean="0">
              <a:solidFill>
                <a:schemeClr val="bg1"/>
              </a:solidFill>
            </a:rPr>
            <a:t>David McGinnis – Chief Engineer</a:t>
          </a:r>
        </a:p>
        <a:p>
          <a:r>
            <a:rPr lang="sv-SE" sz="800" baseline="0" dirty="0" smtClean="0">
              <a:solidFill>
                <a:schemeClr val="bg1"/>
              </a:solidFill>
            </a:rPr>
            <a:t>Andreas Jansson – Safety</a:t>
          </a:r>
        </a:p>
        <a:p>
          <a:r>
            <a:rPr lang="sv-SE" sz="800" baseline="0" dirty="0" smtClean="0">
              <a:solidFill>
                <a:schemeClr val="bg1"/>
              </a:solidFill>
            </a:rPr>
            <a:t>Steve Peggs (C)</a:t>
          </a:r>
        </a:p>
      </dgm:t>
    </dgm:pt>
    <dgm:pt modelId="{3DDD51C2-7527-4595-98B5-73EFC29FD15B}" type="parTrans" cxnId="{1A55976F-BC58-47FC-9806-125E6812A47C}">
      <dgm:prSet/>
      <dgm:spPr/>
      <dgm:t>
        <a:bodyPr/>
        <a:lstStyle/>
        <a:p>
          <a:endParaRPr lang="sv-SE" sz="800" baseline="0">
            <a:solidFill>
              <a:schemeClr val="bg1"/>
            </a:solidFill>
          </a:endParaRPr>
        </a:p>
      </dgm:t>
    </dgm:pt>
    <dgm:pt modelId="{1D79F083-0C9A-4ACE-9594-4CB9E22A7A13}" type="sibTrans" cxnId="{1A55976F-BC58-47FC-9806-125E6812A47C}">
      <dgm:prSet/>
      <dgm:spPr/>
      <dgm:t>
        <a:bodyPr/>
        <a:lstStyle/>
        <a:p>
          <a:endParaRPr lang="sv-SE" baseline="0"/>
        </a:p>
      </dgm:t>
    </dgm:pt>
    <dgm:pt modelId="{85893F08-F0B3-47AA-A9F4-83F584115A73}">
      <dgm:prSet phldrT="[Text]" custT="1"/>
      <dgm:spPr/>
      <dgm:t>
        <a:bodyPr/>
        <a:lstStyle/>
        <a:p>
          <a:r>
            <a:rPr lang="sv-SE" sz="800" b="1" baseline="0" dirty="0" smtClean="0">
              <a:solidFill>
                <a:schemeClr val="tx1"/>
              </a:solidFill>
            </a:rPr>
            <a:t>BEAM PHYSICS</a:t>
          </a:r>
        </a:p>
        <a:p>
          <a:r>
            <a:rPr lang="sv-SE" sz="800" b="1" baseline="0" dirty="0" smtClean="0">
              <a:solidFill>
                <a:schemeClr val="bg1"/>
              </a:solidFill>
            </a:rPr>
            <a:t>Håkan Danared – GL</a:t>
          </a:r>
        </a:p>
        <a:p>
          <a:r>
            <a:rPr lang="sv-SE" sz="800" b="1" baseline="0" dirty="0" smtClean="0">
              <a:solidFill>
                <a:schemeClr val="bg1"/>
              </a:solidFill>
            </a:rPr>
            <a:t>Mohammad Eshraqi  – Deputy GL</a:t>
          </a:r>
        </a:p>
        <a:p>
          <a:r>
            <a:rPr lang="sv-SE" sz="800" baseline="0" dirty="0" smtClean="0">
              <a:solidFill>
                <a:schemeClr val="bg1"/>
              </a:solidFill>
            </a:rPr>
            <a:t>Renato De Prisco</a:t>
          </a:r>
        </a:p>
        <a:p>
          <a:r>
            <a:rPr lang="sv-SE" sz="800" baseline="0" dirty="0" smtClean="0">
              <a:solidFill>
                <a:schemeClr val="bg1"/>
              </a:solidFill>
            </a:rPr>
            <a:t>Ryoichi Miyamoto</a:t>
          </a:r>
        </a:p>
        <a:p>
          <a:r>
            <a:rPr lang="sv-SE" sz="800" baseline="0" dirty="0" smtClean="0">
              <a:solidFill>
                <a:schemeClr val="bg1"/>
              </a:solidFill>
            </a:rPr>
            <a:t>Marc Munoz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Christine Darve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Yngve Levinsen</a:t>
          </a:r>
          <a:endParaRPr lang="sv-SE" sz="800" b="0" baseline="0" dirty="0">
            <a:solidFill>
              <a:schemeClr val="bg1"/>
            </a:solidFill>
          </a:endParaRPr>
        </a:p>
      </dgm:t>
    </dgm:pt>
    <dgm:pt modelId="{CF2A4C62-D15A-4ED8-B859-2519286A2065}" type="parTrans" cxnId="{0865B395-0470-4FEB-AA29-62BC9C2AFA3D}">
      <dgm:prSet/>
      <dgm:spPr/>
      <dgm:t>
        <a:bodyPr/>
        <a:lstStyle/>
        <a:p>
          <a:endParaRPr lang="sv-SE" sz="800" baseline="0">
            <a:solidFill>
              <a:schemeClr val="bg1"/>
            </a:solidFill>
          </a:endParaRPr>
        </a:p>
      </dgm:t>
    </dgm:pt>
    <dgm:pt modelId="{85C9BFBE-ECDC-4012-AA59-CAC9EA9963B7}" type="sibTrans" cxnId="{0865B395-0470-4FEB-AA29-62BC9C2AFA3D}">
      <dgm:prSet/>
      <dgm:spPr/>
      <dgm:t>
        <a:bodyPr/>
        <a:lstStyle/>
        <a:p>
          <a:endParaRPr lang="sv-SE" baseline="0"/>
        </a:p>
      </dgm:t>
    </dgm:pt>
    <dgm:pt modelId="{9F31F947-9D50-4EA2-8C36-B146A495C8BA}">
      <dgm:prSet phldrT="[Text]" custT="1"/>
      <dgm:spPr/>
      <dgm:t>
        <a:bodyPr/>
        <a:lstStyle/>
        <a:p>
          <a:r>
            <a:rPr lang="sv-SE" sz="800" b="1" baseline="0" dirty="0" smtClean="0">
              <a:solidFill>
                <a:schemeClr val="tx1"/>
              </a:solidFill>
            </a:rPr>
            <a:t>SPECIALIZED TECHNICAL SERVICES</a:t>
          </a:r>
        </a:p>
        <a:p>
          <a:r>
            <a:rPr lang="sv-SE" sz="800" b="1" baseline="0" dirty="0" smtClean="0">
              <a:solidFill>
                <a:schemeClr val="bg1"/>
              </a:solidFill>
            </a:rPr>
            <a:t>John Weisend II – GL</a:t>
          </a:r>
        </a:p>
        <a:p>
          <a:r>
            <a:rPr lang="sv-SE" sz="800" b="1" baseline="0" dirty="0" smtClean="0">
              <a:solidFill>
                <a:schemeClr val="bg1"/>
              </a:solidFill>
            </a:rPr>
            <a:t>Wolfgang Hees - Deputy GL</a:t>
          </a:r>
          <a:endParaRPr lang="sv-SE" sz="800" b="0" baseline="0" dirty="0" smtClean="0">
            <a:solidFill>
              <a:schemeClr val="bg1"/>
            </a:solidFill>
          </a:endParaRPr>
        </a:p>
        <a:p>
          <a:r>
            <a:rPr lang="sv-SE" sz="800" baseline="0" dirty="0" smtClean="0">
              <a:solidFill>
                <a:schemeClr val="bg1"/>
              </a:solidFill>
            </a:rPr>
            <a:t>Frithiof Jensen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Anton Lundmark 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Evangelia Vaena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Matthew Conlon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Georg Hulla</a:t>
          </a:r>
          <a:r>
            <a:rPr lang="sv-SE" sz="600" b="0" baseline="0" dirty="0" smtClean="0">
              <a:solidFill>
                <a:schemeClr val="bg1"/>
              </a:solidFill>
            </a:rPr>
            <a:t>*</a:t>
          </a:r>
          <a:endParaRPr lang="sv-SE" sz="600" baseline="0" dirty="0" smtClean="0">
            <a:solidFill>
              <a:schemeClr val="bg1"/>
            </a:solidFill>
          </a:endParaRPr>
        </a:p>
        <a:p>
          <a:r>
            <a:rPr lang="sv-SE" sz="800" baseline="0" dirty="0" smtClean="0">
              <a:solidFill>
                <a:srgbClr val="FFC000"/>
              </a:solidFill>
            </a:rPr>
            <a:t>Walter Wittmer (from 1 April)</a:t>
          </a:r>
        </a:p>
      </dgm:t>
    </dgm:pt>
    <dgm:pt modelId="{D97E5D99-4FE9-48F3-8535-7902038DF460}" type="parTrans" cxnId="{034E0208-93E0-4A4B-ABB1-6842B6C93FFE}">
      <dgm:prSet/>
      <dgm:spPr/>
      <dgm:t>
        <a:bodyPr/>
        <a:lstStyle/>
        <a:p>
          <a:endParaRPr lang="sv-SE" sz="800" baseline="0">
            <a:solidFill>
              <a:schemeClr val="bg1"/>
            </a:solidFill>
          </a:endParaRPr>
        </a:p>
      </dgm:t>
    </dgm:pt>
    <dgm:pt modelId="{2421BEE8-2213-437F-A2F6-A3A8A1AF4E9D}" type="sibTrans" cxnId="{034E0208-93E0-4A4B-ABB1-6842B6C93FFE}">
      <dgm:prSet/>
      <dgm:spPr/>
      <dgm:t>
        <a:bodyPr/>
        <a:lstStyle/>
        <a:p>
          <a:endParaRPr lang="sv-SE" baseline="0"/>
        </a:p>
      </dgm:t>
    </dgm:pt>
    <dgm:pt modelId="{9E8D2984-EB42-4E8C-AEF5-8A44816E0ADB}">
      <dgm:prSet phldrT="[Text]" custT="1"/>
      <dgm:spPr/>
      <dgm:t>
        <a:bodyPr/>
        <a:lstStyle/>
        <a:p>
          <a:r>
            <a:rPr lang="sv-SE" sz="800" b="1" baseline="0" dirty="0" smtClean="0">
              <a:solidFill>
                <a:schemeClr val="tx1"/>
              </a:solidFill>
            </a:rPr>
            <a:t>RF</a:t>
          </a:r>
        </a:p>
        <a:p>
          <a:r>
            <a:rPr lang="sv-SE" sz="800" b="1" baseline="0" dirty="0" smtClean="0">
              <a:solidFill>
                <a:schemeClr val="bg1"/>
              </a:solidFill>
            </a:rPr>
            <a:t>Anders Sunesson – GL</a:t>
          </a:r>
        </a:p>
        <a:p>
          <a:r>
            <a:rPr lang="sv-SE" sz="800" b="1" baseline="0" dirty="0" smtClean="0">
              <a:solidFill>
                <a:schemeClr val="bg1"/>
              </a:solidFill>
            </a:rPr>
            <a:t>Morten Jensen -   Deputy GL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Rihua Zeng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Rafael Montano</a:t>
          </a:r>
          <a:endParaRPr lang="sv-SE" sz="800" b="0" baseline="0" dirty="0">
            <a:solidFill>
              <a:schemeClr val="bg1"/>
            </a:solidFill>
          </a:endParaRPr>
        </a:p>
      </dgm:t>
    </dgm:pt>
    <dgm:pt modelId="{8116E014-3840-4102-8341-5AFFE670B30C}" type="parTrans" cxnId="{0DE558AA-790C-483F-AB75-9533168BD8AC}">
      <dgm:prSet/>
      <dgm:spPr/>
      <dgm:t>
        <a:bodyPr/>
        <a:lstStyle/>
        <a:p>
          <a:endParaRPr lang="sv-SE" sz="800" baseline="0">
            <a:solidFill>
              <a:schemeClr val="bg1"/>
            </a:solidFill>
          </a:endParaRPr>
        </a:p>
      </dgm:t>
    </dgm:pt>
    <dgm:pt modelId="{4ACE1B24-929F-4142-A1AA-58DEEECBC311}" type="sibTrans" cxnId="{0DE558AA-790C-483F-AB75-9533168BD8AC}">
      <dgm:prSet/>
      <dgm:spPr/>
      <dgm:t>
        <a:bodyPr/>
        <a:lstStyle/>
        <a:p>
          <a:endParaRPr lang="sv-SE" baseline="0"/>
        </a:p>
      </dgm:t>
    </dgm:pt>
    <dgm:pt modelId="{51B96249-3763-410B-9AAA-322108440E61}" type="asst">
      <dgm:prSet custT="1"/>
      <dgm:spPr/>
      <dgm:t>
        <a:bodyPr/>
        <a:lstStyle/>
        <a:p>
          <a:r>
            <a:rPr lang="sv-SE" sz="800" baseline="0" dirty="0" smtClean="0">
              <a:solidFill>
                <a:schemeClr val="bg1"/>
              </a:solidFill>
            </a:rPr>
            <a:t>Caroline Prabert - Personal Assistant</a:t>
          </a:r>
        </a:p>
        <a:p>
          <a:r>
            <a:rPr lang="sv-SE" sz="800" baseline="0" dirty="0" smtClean="0">
              <a:solidFill>
                <a:schemeClr val="bg1"/>
              </a:solidFill>
            </a:rPr>
            <a:t>Gunilla Jacobsson - Divisional Planning A.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Solveig Aas - Team Assistant</a:t>
          </a:r>
          <a:endParaRPr lang="sv-SE" sz="800" b="0" baseline="0" dirty="0">
            <a:solidFill>
              <a:schemeClr val="bg1"/>
            </a:solidFill>
          </a:endParaRPr>
        </a:p>
      </dgm:t>
    </dgm:pt>
    <dgm:pt modelId="{98653E93-D5C4-4528-A3A4-398A545A2E00}" type="parTrans" cxnId="{8B385EF5-72DE-4727-A45F-1AE0805AB6E8}">
      <dgm:prSet/>
      <dgm:spPr/>
      <dgm:t>
        <a:bodyPr/>
        <a:lstStyle/>
        <a:p>
          <a:endParaRPr lang="sv-SE" sz="800" baseline="0">
            <a:solidFill>
              <a:schemeClr val="bg1"/>
            </a:solidFill>
          </a:endParaRPr>
        </a:p>
      </dgm:t>
    </dgm:pt>
    <dgm:pt modelId="{28CA259E-1B63-44E0-B15F-F486CC4DE87C}" type="sibTrans" cxnId="{8B385EF5-72DE-4727-A45F-1AE0805AB6E8}">
      <dgm:prSet/>
      <dgm:spPr/>
      <dgm:t>
        <a:bodyPr/>
        <a:lstStyle/>
        <a:p>
          <a:endParaRPr lang="sv-SE" baseline="0"/>
        </a:p>
      </dgm:t>
    </dgm:pt>
    <dgm:pt modelId="{1CA6E364-78EA-4563-9CEB-FC5293C6E1EB}">
      <dgm:prSet custT="1"/>
      <dgm:spPr/>
      <dgm:t>
        <a:bodyPr/>
        <a:lstStyle/>
        <a:p>
          <a:pPr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baseline="0" dirty="0" smtClean="0">
              <a:solidFill>
                <a:schemeClr val="tx1"/>
              </a:solidFill>
            </a:rPr>
            <a:t>BEAM INSTRUMENTATION</a:t>
          </a:r>
        </a:p>
        <a:p>
          <a:pPr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baseline="0" dirty="0" smtClean="0">
              <a:solidFill>
                <a:schemeClr val="bg1"/>
              </a:solidFill>
            </a:rPr>
            <a:t>Andreas Jansson – GL</a:t>
          </a:r>
          <a:endParaRPr lang="sv-SE" sz="800" b="0" baseline="0" dirty="0" smtClean="0">
            <a:solidFill>
              <a:schemeClr val="bg1"/>
            </a:solidFill>
          </a:endParaRPr>
        </a:p>
        <a:p>
          <a:pPr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baseline="0" dirty="0" smtClean="0">
              <a:solidFill>
                <a:schemeClr val="bg1"/>
              </a:solidFill>
            </a:rPr>
            <a:t>Thomas Shea - Deputy GL</a:t>
          </a:r>
        </a:p>
        <a:p>
          <a:pPr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baseline="0" dirty="0" smtClean="0">
              <a:solidFill>
                <a:schemeClr val="bg1"/>
              </a:solidFill>
            </a:rPr>
            <a:t>Benjamin Cheymol </a:t>
          </a:r>
        </a:p>
        <a:p>
          <a:pPr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baseline="0" dirty="0" smtClean="0">
              <a:solidFill>
                <a:schemeClr val="bg1"/>
              </a:solidFill>
            </a:rPr>
            <a:t>Irena Dolenc Kittelmann</a:t>
          </a:r>
        </a:p>
        <a:p>
          <a:pPr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baseline="0" dirty="0" smtClean="0">
              <a:solidFill>
                <a:schemeClr val="bg1"/>
              </a:solidFill>
            </a:rPr>
            <a:t>Hooman Hassanzadegan</a:t>
          </a:r>
        </a:p>
        <a:p>
          <a:pPr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baseline="0" dirty="0" smtClean="0">
              <a:solidFill>
                <a:schemeClr val="bg1"/>
              </a:solidFill>
            </a:rPr>
            <a:t>Lali Tchelidze</a:t>
          </a:r>
        </a:p>
        <a:p>
          <a:pPr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baseline="0" dirty="0" smtClean="0">
              <a:solidFill>
                <a:schemeClr val="bg1"/>
              </a:solidFill>
            </a:rPr>
            <a:t>Cyrille Thomas</a:t>
          </a:r>
        </a:p>
        <a:p>
          <a:pPr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baseline="0" dirty="0" smtClean="0">
              <a:solidFill>
                <a:schemeClr val="bg1"/>
              </a:solidFill>
            </a:rPr>
            <a:t>Hinko Kocevar</a:t>
          </a:r>
        </a:p>
        <a:p>
          <a:pPr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baseline="0" dirty="0" smtClean="0">
              <a:solidFill>
                <a:schemeClr val="bg1"/>
              </a:solidFill>
            </a:rPr>
            <a:t>Maurizio Donna</a:t>
          </a:r>
        </a:p>
        <a:p>
          <a:pPr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dirty="0" err="1" smtClean="0">
              <a:solidFill>
                <a:schemeClr val="bg1"/>
              </a:solidFill>
            </a:rPr>
            <a:t>Viatcheslav</a:t>
          </a:r>
          <a:r>
            <a:rPr lang="en-US" sz="800" b="0" dirty="0" smtClean="0">
              <a:solidFill>
                <a:schemeClr val="bg1"/>
              </a:solidFill>
            </a:rPr>
            <a:t>  </a:t>
          </a:r>
          <a:r>
            <a:rPr lang="en-US" sz="800" b="0" dirty="0" err="1" smtClean="0">
              <a:solidFill>
                <a:schemeClr val="bg1"/>
              </a:solidFill>
            </a:rPr>
            <a:t>Grishin</a:t>
          </a:r>
          <a:r>
            <a:rPr lang="en-US" sz="800" b="0" dirty="0" smtClean="0">
              <a:solidFill>
                <a:schemeClr val="bg1"/>
              </a:solidFill>
            </a:rPr>
            <a:t> </a:t>
          </a:r>
          <a:endParaRPr lang="sv-SE" sz="800" b="0" baseline="0" dirty="0" smtClean="0">
            <a:solidFill>
              <a:schemeClr val="bg1"/>
            </a:solidFill>
          </a:endParaRPr>
        </a:p>
        <a:p>
          <a:pPr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i="0" baseline="0" dirty="0" smtClean="0">
              <a:solidFill>
                <a:schemeClr val="bg1"/>
              </a:solidFill>
            </a:rPr>
            <a:t>Michal Jarosz (oPAC)</a:t>
          </a:r>
        </a:p>
        <a:p>
          <a:pPr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i="0" baseline="0" dirty="0" smtClean="0">
              <a:solidFill>
                <a:schemeClr val="bg1"/>
              </a:solidFill>
            </a:rPr>
            <a:t>Charlotte Roose (oPAC)</a:t>
          </a:r>
        </a:p>
        <a:p>
          <a:pPr algn="ctr" defTabSz="3556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sv-SE" sz="800" baseline="0" dirty="0" smtClean="0">
              <a:solidFill>
                <a:schemeClr val="bg1"/>
              </a:solidFill>
            </a:rPr>
            <a:t>Luigi Esposito</a:t>
          </a:r>
          <a:endParaRPr lang="en-GB" sz="800" b="0" i="0" baseline="0" dirty="0" smtClean="0">
            <a:solidFill>
              <a:schemeClr val="bg1"/>
            </a:solidFill>
          </a:endParaRPr>
        </a:p>
        <a:p>
          <a:pPr algn="ctr" defTabSz="3556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800" b="0" i="0" baseline="0" dirty="0" err="1" smtClean="0">
              <a:solidFill>
                <a:schemeClr val="bg1"/>
              </a:solidFill>
            </a:rPr>
            <a:t>Duy</a:t>
          </a:r>
          <a:r>
            <a:rPr lang="en-GB" sz="800" b="0" i="0" baseline="0" dirty="0" smtClean="0">
              <a:solidFill>
                <a:schemeClr val="bg1"/>
              </a:solidFill>
            </a:rPr>
            <a:t> Phan</a:t>
          </a:r>
          <a:endParaRPr lang="sv-SE" sz="800" b="0" baseline="0" dirty="0" smtClean="0">
            <a:solidFill>
              <a:schemeClr val="bg1"/>
            </a:solidFill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300"/>
            </a:spcAft>
            <a:buClrTx/>
            <a:buSzTx/>
            <a:buFontTx/>
            <a:buNone/>
            <a:tabLst/>
            <a:defRPr/>
          </a:pPr>
          <a:r>
            <a:rPr lang="sv-SE" sz="800" b="0" baseline="0" dirty="0" smtClean="0">
              <a:solidFill>
                <a:srgbClr val="FFC000"/>
              </a:solidFill>
            </a:rPr>
            <a:t>Beam Diagnostics Engineer</a:t>
          </a:r>
          <a:endParaRPr lang="sv-SE" sz="800" b="0" baseline="0" dirty="0" smtClean="0">
            <a:solidFill>
              <a:schemeClr val="bg1"/>
            </a:solidFill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300"/>
            </a:spcAft>
            <a:buClrTx/>
            <a:buSzTx/>
            <a:buFontTx/>
            <a:buNone/>
            <a:tabLst/>
            <a:defRPr/>
          </a:pPr>
          <a:r>
            <a:rPr lang="sv-SE" sz="800" b="0" baseline="0" dirty="0" smtClean="0">
              <a:solidFill>
                <a:schemeClr val="bg1"/>
              </a:solidFill>
            </a:rPr>
            <a:t>Beam Diagnostics Engineer </a:t>
          </a: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300"/>
            </a:spcAft>
            <a:buClrTx/>
            <a:buSzTx/>
            <a:buFontTx/>
            <a:buNone/>
            <a:tabLst/>
            <a:defRPr/>
          </a:pPr>
          <a:r>
            <a:rPr lang="sv-SE" sz="800" b="0" baseline="0" dirty="0" smtClean="0">
              <a:solidFill>
                <a:schemeClr val="bg1"/>
              </a:solidFill>
            </a:rPr>
            <a:t>Scientist</a:t>
          </a:r>
        </a:p>
      </dgm:t>
    </dgm:pt>
    <dgm:pt modelId="{F9BB1845-0E71-42A8-827A-6E7B1E3B2275}" type="parTrans" cxnId="{534076B6-D419-412F-9723-94E51F8582D9}">
      <dgm:prSet/>
      <dgm:spPr/>
      <dgm:t>
        <a:bodyPr/>
        <a:lstStyle/>
        <a:p>
          <a:endParaRPr lang="sv-SE" sz="800" baseline="0">
            <a:solidFill>
              <a:schemeClr val="bg1"/>
            </a:solidFill>
          </a:endParaRPr>
        </a:p>
      </dgm:t>
    </dgm:pt>
    <dgm:pt modelId="{6CE340CA-8266-4329-B449-AE45235954C8}" type="sibTrans" cxnId="{534076B6-D419-412F-9723-94E51F8582D9}">
      <dgm:prSet/>
      <dgm:spPr/>
      <dgm:t>
        <a:bodyPr/>
        <a:lstStyle/>
        <a:p>
          <a:endParaRPr lang="sv-SE" baseline="0"/>
        </a:p>
      </dgm:t>
    </dgm:pt>
    <dgm:pt modelId="{75EC7C98-6C38-459B-A8A6-39070A2D5DC7}">
      <dgm:prSet custT="1"/>
      <dgm:spPr/>
      <dgm:t>
        <a:bodyPr/>
        <a:lstStyle/>
        <a:p>
          <a:r>
            <a:rPr lang="sv-SE" sz="800" b="1" baseline="0" dirty="0" smtClean="0">
              <a:solidFill>
                <a:schemeClr val="tx1"/>
              </a:solidFill>
            </a:rPr>
            <a:t>INTEGRATION</a:t>
          </a:r>
        </a:p>
        <a:p>
          <a:r>
            <a:rPr lang="sv-SE" sz="800" b="1" baseline="0" dirty="0" smtClean="0">
              <a:solidFill>
                <a:schemeClr val="bg1"/>
              </a:solidFill>
            </a:rPr>
            <a:t>David McGinnis  - GL</a:t>
          </a:r>
        </a:p>
        <a:p>
          <a:r>
            <a:rPr lang="sv-SE" sz="800" b="1" baseline="0" dirty="0" smtClean="0">
              <a:solidFill>
                <a:schemeClr val="bg1"/>
              </a:solidFill>
            </a:rPr>
            <a:t>Stephen Molloy – Deputy GL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Eugene Tanke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Nikolaos Gazis</a:t>
          </a:r>
        </a:p>
      </dgm:t>
    </dgm:pt>
    <dgm:pt modelId="{9D9F3114-40CE-4D7E-AB8A-6F58E6BC36E0}" type="parTrans" cxnId="{DB697ADB-19D3-4C9B-968A-6A813B77D071}">
      <dgm:prSet/>
      <dgm:spPr/>
      <dgm:t>
        <a:bodyPr/>
        <a:lstStyle/>
        <a:p>
          <a:endParaRPr lang="sv-SE" sz="800" baseline="0">
            <a:solidFill>
              <a:schemeClr val="bg1"/>
            </a:solidFill>
          </a:endParaRPr>
        </a:p>
      </dgm:t>
    </dgm:pt>
    <dgm:pt modelId="{37C27E58-8698-4822-8C39-238B720807BB}" type="sibTrans" cxnId="{DB697ADB-19D3-4C9B-968A-6A813B77D071}">
      <dgm:prSet/>
      <dgm:spPr/>
      <dgm:t>
        <a:bodyPr/>
        <a:lstStyle/>
        <a:p>
          <a:endParaRPr lang="sv-SE" baseline="0"/>
        </a:p>
      </dgm:t>
    </dgm:pt>
    <dgm:pt modelId="{798D02BE-A38C-447D-B84B-264CC4F23506}">
      <dgm:prSet custT="1"/>
      <dgm:spPr/>
      <dgm:t>
        <a:bodyPr/>
        <a:lstStyle/>
        <a:p>
          <a:r>
            <a:rPr lang="sv-SE" sz="800" b="1" baseline="0" dirty="0" smtClean="0">
              <a:solidFill>
                <a:schemeClr val="tx1"/>
              </a:solidFill>
            </a:rPr>
            <a:t>CRYOGENICS SECTION</a:t>
          </a:r>
        </a:p>
        <a:p>
          <a:r>
            <a:rPr lang="sv-SE" sz="800" b="1" baseline="0" dirty="0" smtClean="0">
              <a:solidFill>
                <a:schemeClr val="bg1"/>
              </a:solidFill>
            </a:rPr>
            <a:t>Philipp Arnold – SL</a:t>
          </a:r>
        </a:p>
        <a:p>
          <a:r>
            <a:rPr lang="sv-SE" sz="800" baseline="0" dirty="0" smtClean="0">
              <a:solidFill>
                <a:schemeClr val="bg1"/>
              </a:solidFill>
            </a:rPr>
            <a:t>Xilong Wang</a:t>
          </a:r>
        </a:p>
        <a:p>
          <a:r>
            <a:rPr lang="sv-SE" sz="800" baseline="0" dirty="0" smtClean="0">
              <a:solidFill>
                <a:schemeClr val="bg1"/>
              </a:solidFill>
            </a:rPr>
            <a:t>Jaroslaw Fydrych</a:t>
          </a:r>
        </a:p>
        <a:p>
          <a:r>
            <a:rPr lang="sv-SE" sz="800" baseline="0" dirty="0" smtClean="0">
              <a:solidFill>
                <a:schemeClr val="bg1"/>
              </a:solidFill>
            </a:rPr>
            <a:t>John Jurns</a:t>
          </a:r>
        </a:p>
        <a:p>
          <a:r>
            <a:rPr lang="en-GB" sz="800" baseline="0" dirty="0" err="1" smtClean="0">
              <a:solidFill>
                <a:schemeClr val="bg1"/>
              </a:solidFill>
            </a:rPr>
            <a:t>Xiaotao</a:t>
          </a:r>
          <a:r>
            <a:rPr lang="en-GB" sz="800" baseline="0" dirty="0" smtClean="0">
              <a:solidFill>
                <a:schemeClr val="bg1"/>
              </a:solidFill>
            </a:rPr>
            <a:t> Su (50%)</a:t>
          </a:r>
          <a:endParaRPr lang="sv-SE" sz="800" baseline="0" dirty="0" smtClean="0">
            <a:solidFill>
              <a:schemeClr val="bg1"/>
            </a:solidFill>
          </a:endParaRPr>
        </a:p>
        <a:p>
          <a:r>
            <a:rPr lang="sv-SE" sz="800" baseline="0" dirty="0" smtClean="0">
              <a:solidFill>
                <a:schemeClr val="bg1"/>
              </a:solidFill>
            </a:rPr>
            <a:t>Ali Farsian</a:t>
          </a:r>
        </a:p>
      </dgm:t>
    </dgm:pt>
    <dgm:pt modelId="{CE46A7ED-7D21-4DDF-9CE7-08AAF36D6BB0}" type="parTrans" cxnId="{15857F83-B6DB-4C0F-8A83-2740762B1CDD}">
      <dgm:prSet/>
      <dgm:spPr/>
      <dgm:t>
        <a:bodyPr/>
        <a:lstStyle/>
        <a:p>
          <a:endParaRPr lang="sv-SE" sz="800" baseline="0">
            <a:solidFill>
              <a:schemeClr val="bg1"/>
            </a:solidFill>
          </a:endParaRPr>
        </a:p>
      </dgm:t>
    </dgm:pt>
    <dgm:pt modelId="{20AF04F8-8257-4EE6-AEEF-9451D91C30B5}" type="sibTrans" cxnId="{15857F83-B6DB-4C0F-8A83-2740762B1CDD}">
      <dgm:prSet/>
      <dgm:spPr/>
      <dgm:t>
        <a:bodyPr/>
        <a:lstStyle/>
        <a:p>
          <a:endParaRPr lang="sv-SE" baseline="0"/>
        </a:p>
      </dgm:t>
    </dgm:pt>
    <dgm:pt modelId="{D0368A42-857E-409A-98B4-DFBE0CBA6DB9}">
      <dgm:prSet custT="1"/>
      <dgm:spPr/>
      <dgm:t>
        <a:bodyPr/>
        <a:lstStyle/>
        <a:p>
          <a:r>
            <a:rPr lang="sv-SE" sz="800" b="1" baseline="0" dirty="0" smtClean="0">
              <a:solidFill>
                <a:schemeClr val="tx1"/>
              </a:solidFill>
            </a:rPr>
            <a:t>VACUUM SECTION</a:t>
          </a:r>
        </a:p>
        <a:p>
          <a:r>
            <a:rPr lang="sv-SE" sz="800" b="1" baseline="0" dirty="0" smtClean="0">
              <a:solidFill>
                <a:schemeClr val="bg1"/>
              </a:solidFill>
            </a:rPr>
            <a:t>Peter Ladd – SL                 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Marcelo Juni Ferreira</a:t>
          </a:r>
        </a:p>
        <a:p>
          <a:r>
            <a:rPr lang="sv-SE" sz="800" baseline="0" dirty="0" smtClean="0">
              <a:solidFill>
                <a:schemeClr val="bg1"/>
              </a:solidFill>
            </a:rPr>
            <a:t>Hilko Spoelstra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Giobatta Lanfranco</a:t>
          </a:r>
          <a:r>
            <a:rPr lang="sv-SE" sz="600" b="0" baseline="0" dirty="0" smtClean="0">
              <a:solidFill>
                <a:schemeClr val="bg1"/>
              </a:solidFill>
            </a:rPr>
            <a:t>*</a:t>
          </a:r>
          <a:endParaRPr lang="sv-SE" sz="600" baseline="0" dirty="0" smtClean="0">
            <a:solidFill>
              <a:schemeClr val="bg1"/>
            </a:solidFill>
          </a:endParaRPr>
        </a:p>
        <a:p>
          <a:r>
            <a:rPr lang="sv-SE" sz="800" baseline="0" dirty="0" smtClean="0">
              <a:solidFill>
                <a:srgbClr val="FFC000"/>
              </a:solidFill>
            </a:rPr>
            <a:t>Vacuum Systems Engineer </a:t>
          </a:r>
          <a:endParaRPr lang="sv-SE" sz="800" baseline="0" dirty="0">
            <a:solidFill>
              <a:schemeClr val="bg1"/>
            </a:solidFill>
          </a:endParaRPr>
        </a:p>
      </dgm:t>
    </dgm:pt>
    <dgm:pt modelId="{662B6B12-AB4C-4A48-90CB-32CF0B760492}" type="parTrans" cxnId="{A74CF49A-943A-405A-AA28-E926071F09C7}">
      <dgm:prSet/>
      <dgm:spPr/>
      <dgm:t>
        <a:bodyPr/>
        <a:lstStyle/>
        <a:p>
          <a:endParaRPr lang="sv-SE" sz="800" baseline="0">
            <a:solidFill>
              <a:schemeClr val="bg1"/>
            </a:solidFill>
          </a:endParaRPr>
        </a:p>
      </dgm:t>
    </dgm:pt>
    <dgm:pt modelId="{ECC24FEF-2BA8-4754-B6CC-9DD1BE7D05F3}" type="sibTrans" cxnId="{A74CF49A-943A-405A-AA28-E926071F09C7}">
      <dgm:prSet/>
      <dgm:spPr/>
      <dgm:t>
        <a:bodyPr/>
        <a:lstStyle/>
        <a:p>
          <a:endParaRPr lang="sv-SE" baseline="0"/>
        </a:p>
      </dgm:t>
    </dgm:pt>
    <dgm:pt modelId="{D48E9318-F676-44F1-BA59-C58266AE23D2}">
      <dgm:prSet custT="1"/>
      <dgm:spPr/>
      <dgm:t>
        <a:bodyPr/>
        <a:lstStyle/>
        <a:p>
          <a:r>
            <a:rPr lang="sv-SE" sz="800" b="1" baseline="0" dirty="0" smtClean="0">
              <a:solidFill>
                <a:schemeClr val="tx1"/>
              </a:solidFill>
            </a:rPr>
            <a:t>RF SOURCES SECTION</a:t>
          </a:r>
        </a:p>
        <a:p>
          <a:r>
            <a:rPr lang="sv-SE" sz="800" b="1" baseline="0" dirty="0" smtClean="0">
              <a:solidFill>
                <a:schemeClr val="bg1"/>
              </a:solidFill>
            </a:rPr>
            <a:t>Morten Jensen – SL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Chiara Marrelli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Rutambhara Yogi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Stevo Calic </a:t>
          </a:r>
        </a:p>
        <a:p>
          <a:r>
            <a:rPr lang="sv-SE" sz="800" b="0" baseline="0" dirty="0" smtClean="0">
              <a:solidFill>
                <a:srgbClr val="FFC000"/>
              </a:solidFill>
            </a:rPr>
            <a:t>Solid State source Engineer</a:t>
          </a:r>
          <a:endParaRPr lang="sv-SE" sz="800" b="0" baseline="0" dirty="0" smtClean="0">
            <a:solidFill>
              <a:schemeClr val="bg1"/>
            </a:solidFill>
          </a:endParaRPr>
        </a:p>
        <a:p>
          <a:r>
            <a:rPr lang="sv-SE" sz="800" b="0" baseline="0" dirty="0" smtClean="0">
              <a:solidFill>
                <a:srgbClr val="FFC000"/>
              </a:solidFill>
            </a:rPr>
            <a:t>RF Engineer</a:t>
          </a:r>
          <a:endParaRPr lang="sv-SE" sz="800" b="0" baseline="0" dirty="0" smtClean="0">
            <a:solidFill>
              <a:schemeClr val="bg1"/>
            </a:solidFill>
          </a:endParaRPr>
        </a:p>
        <a:p>
          <a:r>
            <a:rPr lang="sv-SE" sz="800" b="0" baseline="0" dirty="0" smtClean="0">
              <a:solidFill>
                <a:srgbClr val="FFC000"/>
              </a:solidFill>
            </a:rPr>
            <a:t>RF Technician</a:t>
          </a:r>
          <a:endParaRPr lang="sv-SE" sz="800" b="0" baseline="0" dirty="0">
            <a:solidFill>
              <a:schemeClr val="bg1"/>
            </a:solidFill>
          </a:endParaRPr>
        </a:p>
      </dgm:t>
    </dgm:pt>
    <dgm:pt modelId="{2892D109-73D4-4A14-AF9E-3EE4FEFCA9AE}" type="parTrans" cxnId="{9A27B4CE-6825-4156-BB66-F626960CD1B7}">
      <dgm:prSet/>
      <dgm:spPr/>
      <dgm:t>
        <a:bodyPr/>
        <a:lstStyle/>
        <a:p>
          <a:endParaRPr lang="sv-SE" sz="800" baseline="0">
            <a:solidFill>
              <a:schemeClr val="bg1"/>
            </a:solidFill>
          </a:endParaRPr>
        </a:p>
      </dgm:t>
    </dgm:pt>
    <dgm:pt modelId="{8E92ADF2-8557-41CB-84D5-1E62DEA76DA3}" type="sibTrans" cxnId="{9A27B4CE-6825-4156-BB66-F626960CD1B7}">
      <dgm:prSet/>
      <dgm:spPr/>
      <dgm:t>
        <a:bodyPr/>
        <a:lstStyle/>
        <a:p>
          <a:endParaRPr lang="sv-SE" baseline="0"/>
        </a:p>
      </dgm:t>
    </dgm:pt>
    <dgm:pt modelId="{A932A1B6-B1DC-49A0-8B3F-1279A5A3D731}">
      <dgm:prSet custT="1"/>
      <dgm:spPr/>
      <dgm:t>
        <a:bodyPr/>
        <a:lstStyle/>
        <a:p>
          <a:r>
            <a:rPr lang="sv-SE" sz="800" b="1" baseline="0" dirty="0" smtClean="0">
              <a:solidFill>
                <a:schemeClr val="tx1"/>
              </a:solidFill>
            </a:rPr>
            <a:t>POWER CONVERTERS SECTION</a:t>
          </a:r>
        </a:p>
        <a:p>
          <a:r>
            <a:rPr lang="sv-SE" sz="800" b="1" baseline="0" dirty="0" smtClean="0">
              <a:solidFill>
                <a:schemeClr val="bg1"/>
              </a:solidFill>
            </a:rPr>
            <a:t>Carlos de Almeida Martins – SL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Göran Göransson</a:t>
          </a:r>
        </a:p>
        <a:p>
          <a:r>
            <a:rPr lang="sv-SE" sz="800" b="0" baseline="0" dirty="0" smtClean="0">
              <a:solidFill>
                <a:srgbClr val="FFC000"/>
              </a:solidFill>
            </a:rPr>
            <a:t>Electromechanical Technical Engineer </a:t>
          </a:r>
          <a:endParaRPr lang="sv-SE" sz="800" b="0" baseline="0" dirty="0">
            <a:solidFill>
              <a:schemeClr val="bg1"/>
            </a:solidFill>
          </a:endParaRPr>
        </a:p>
      </dgm:t>
    </dgm:pt>
    <dgm:pt modelId="{3BD9157E-E0F5-41E0-822A-DD24F35C6AB1}" type="parTrans" cxnId="{9B2DB21B-4947-4F37-BDD2-689F6B6BF0FE}">
      <dgm:prSet/>
      <dgm:spPr/>
      <dgm:t>
        <a:bodyPr/>
        <a:lstStyle/>
        <a:p>
          <a:endParaRPr lang="sv-SE" sz="800" baseline="0">
            <a:solidFill>
              <a:schemeClr val="bg1"/>
            </a:solidFill>
          </a:endParaRPr>
        </a:p>
      </dgm:t>
    </dgm:pt>
    <dgm:pt modelId="{BFD59851-7857-4093-B0A1-673E411D120B}" type="sibTrans" cxnId="{9B2DB21B-4947-4F37-BDD2-689F6B6BF0FE}">
      <dgm:prSet/>
      <dgm:spPr/>
      <dgm:t>
        <a:bodyPr/>
        <a:lstStyle/>
        <a:p>
          <a:endParaRPr lang="sv-SE" baseline="0"/>
        </a:p>
      </dgm:t>
    </dgm:pt>
    <dgm:pt modelId="{54460E4A-FB57-4459-8C8A-F36A0EF40FBC}">
      <dgm:prSet custT="1"/>
      <dgm:spPr/>
      <dgm:t>
        <a:bodyPr/>
        <a:lstStyle/>
        <a:p>
          <a:r>
            <a:rPr lang="sv-SE" sz="800" b="1" baseline="0" dirty="0" smtClean="0">
              <a:solidFill>
                <a:schemeClr val="tx1"/>
              </a:solidFill>
            </a:rPr>
            <a:t>ENGINEERING SECTION</a:t>
          </a:r>
        </a:p>
        <a:p>
          <a:r>
            <a:rPr lang="sv-SE" sz="800" b="1" baseline="0" dirty="0" smtClean="0">
              <a:solidFill>
                <a:schemeClr val="bg1"/>
              </a:solidFill>
            </a:rPr>
            <a:t>Stephen Molloy – SL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Aurélien Ponton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Enric Bargall</a:t>
          </a:r>
          <a:r>
            <a:rPr lang="en-US" sz="800" b="0" baseline="0" dirty="0" smtClean="0">
              <a:solidFill>
                <a:schemeClr val="bg1"/>
              </a:solidFill>
            </a:rPr>
            <a:t>ó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Edgar Sargsyan</a:t>
          </a:r>
        </a:p>
        <a:p>
          <a:r>
            <a:rPr lang="sv-SE" sz="800" b="0" baseline="0" dirty="0" smtClean="0">
              <a:solidFill>
                <a:schemeClr val="bg1"/>
              </a:solidFill>
            </a:rPr>
            <a:t>Inigo Alonso</a:t>
          </a:r>
        </a:p>
        <a:p>
          <a:r>
            <a:rPr lang="sv-SE" sz="800" b="0" baseline="0" dirty="0" smtClean="0">
              <a:solidFill>
                <a:srgbClr val="FFC000"/>
              </a:solidFill>
            </a:rPr>
            <a:t>Lead Engineer</a:t>
          </a:r>
          <a:endParaRPr lang="sv-SE" sz="800" b="0" baseline="0" dirty="0">
            <a:solidFill>
              <a:schemeClr val="bg1"/>
            </a:solidFill>
          </a:endParaRPr>
        </a:p>
      </dgm:t>
    </dgm:pt>
    <dgm:pt modelId="{0DCBFA0D-4DF9-4072-A5E0-DF8C135F9379}" type="parTrans" cxnId="{6ABBE9D4-FE4D-4CDD-B421-F2D801B97700}">
      <dgm:prSet/>
      <dgm:spPr/>
      <dgm:t>
        <a:bodyPr/>
        <a:lstStyle/>
        <a:p>
          <a:endParaRPr lang="sv-SE"/>
        </a:p>
      </dgm:t>
    </dgm:pt>
    <dgm:pt modelId="{7643BCF0-1300-4876-A72A-90EA50EB2E16}" type="sibTrans" cxnId="{6ABBE9D4-FE4D-4CDD-B421-F2D801B97700}">
      <dgm:prSet/>
      <dgm:spPr/>
      <dgm:t>
        <a:bodyPr/>
        <a:lstStyle/>
        <a:p>
          <a:endParaRPr lang="sv-SE"/>
        </a:p>
      </dgm:t>
    </dgm:pt>
    <dgm:pt modelId="{A56A747A-C856-4455-A07B-EA4419BB8374}" type="pres">
      <dgm:prSet presAssocID="{EA42321B-66FF-4746-9D0A-AB960D3BDB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sv-SE"/>
        </a:p>
      </dgm:t>
    </dgm:pt>
    <dgm:pt modelId="{CC5E4158-2F03-4A5A-88C9-7463E645D230}" type="pres">
      <dgm:prSet presAssocID="{70E5903F-59A4-4D2F-BEEF-9BE7D87D02D9}" presName="hierRoot1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358D84B1-32C8-4A8C-9BC8-2078164A8179}" type="pres">
      <dgm:prSet presAssocID="{70E5903F-59A4-4D2F-BEEF-9BE7D87D02D9}" presName="rootComposite1" presStyleCnt="0"/>
      <dgm:spPr/>
      <dgm:t>
        <a:bodyPr/>
        <a:lstStyle/>
        <a:p>
          <a:endParaRPr lang="sv-SE"/>
        </a:p>
      </dgm:t>
    </dgm:pt>
    <dgm:pt modelId="{D0D69E86-A2D9-49E8-9B5A-ADFF334FF8C7}" type="pres">
      <dgm:prSet presAssocID="{70E5903F-59A4-4D2F-BEEF-9BE7D87D02D9}" presName="rootText1" presStyleLbl="node0" presStyleIdx="0" presStyleCnt="2" custScaleY="65506" custLinFactNeighborX="348" custLinFactNeighborY="-6247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4D78A0B-50A5-4910-8696-441F04434286}" type="pres">
      <dgm:prSet presAssocID="{70E5903F-59A4-4D2F-BEEF-9BE7D87D02D9}" presName="rootConnector1" presStyleLbl="node1" presStyleIdx="0" presStyleCnt="0"/>
      <dgm:spPr/>
      <dgm:t>
        <a:bodyPr/>
        <a:lstStyle/>
        <a:p>
          <a:endParaRPr lang="sv-SE"/>
        </a:p>
      </dgm:t>
    </dgm:pt>
    <dgm:pt modelId="{6C27DEE1-21BD-473A-839A-EE71C6730D68}" type="pres">
      <dgm:prSet presAssocID="{70E5903F-59A4-4D2F-BEEF-9BE7D87D02D9}" presName="hierChild2" presStyleCnt="0"/>
      <dgm:spPr/>
      <dgm:t>
        <a:bodyPr/>
        <a:lstStyle/>
        <a:p>
          <a:endParaRPr lang="sv-SE"/>
        </a:p>
      </dgm:t>
    </dgm:pt>
    <dgm:pt modelId="{A4A705D1-E421-405F-AF28-B84A1702A21D}" type="pres">
      <dgm:prSet presAssocID="{CF2A4C62-D15A-4ED8-B859-2519286A2065}" presName="Name37" presStyleLbl="parChTrans1D2" presStyleIdx="0" presStyleCnt="7"/>
      <dgm:spPr/>
      <dgm:t>
        <a:bodyPr/>
        <a:lstStyle/>
        <a:p>
          <a:endParaRPr lang="sv-SE"/>
        </a:p>
      </dgm:t>
    </dgm:pt>
    <dgm:pt modelId="{82230572-EF67-4892-BB03-C33233358E69}" type="pres">
      <dgm:prSet presAssocID="{85893F08-F0B3-47AA-A9F4-83F584115A73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35CC24E0-3E20-4EC4-AA5E-994352D05205}" type="pres">
      <dgm:prSet presAssocID="{85893F08-F0B3-47AA-A9F4-83F584115A73}" presName="rootComposite" presStyleCnt="0"/>
      <dgm:spPr/>
      <dgm:t>
        <a:bodyPr/>
        <a:lstStyle/>
        <a:p>
          <a:endParaRPr lang="sv-SE"/>
        </a:p>
      </dgm:t>
    </dgm:pt>
    <dgm:pt modelId="{4F4E34D5-F687-44DA-B03F-3BD179B60956}" type="pres">
      <dgm:prSet presAssocID="{85893F08-F0B3-47AA-A9F4-83F584115A73}" presName="rootText" presStyleLbl="node2" presStyleIdx="0" presStyleCnt="5" custScaleX="55758" custScaleY="175512" custLinFactNeighborX="10442" custLinFactNeighborY="-4200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A34337E-DFE3-49F2-9AB6-5D7DDC2EDAAA}" type="pres">
      <dgm:prSet presAssocID="{85893F08-F0B3-47AA-A9F4-83F584115A73}" presName="rootConnector" presStyleLbl="node2" presStyleIdx="0" presStyleCnt="5"/>
      <dgm:spPr/>
      <dgm:t>
        <a:bodyPr/>
        <a:lstStyle/>
        <a:p>
          <a:endParaRPr lang="sv-SE"/>
        </a:p>
      </dgm:t>
    </dgm:pt>
    <dgm:pt modelId="{A3E55971-1B42-4D0E-A02C-0D8DEE4D14D4}" type="pres">
      <dgm:prSet presAssocID="{85893F08-F0B3-47AA-A9F4-83F584115A73}" presName="hierChild4" presStyleCnt="0"/>
      <dgm:spPr/>
      <dgm:t>
        <a:bodyPr/>
        <a:lstStyle/>
        <a:p>
          <a:endParaRPr lang="sv-SE"/>
        </a:p>
      </dgm:t>
    </dgm:pt>
    <dgm:pt modelId="{3139D705-90F6-4DCD-84E4-6E874067AB0D}" type="pres">
      <dgm:prSet presAssocID="{85893F08-F0B3-47AA-A9F4-83F584115A73}" presName="hierChild5" presStyleCnt="0"/>
      <dgm:spPr/>
      <dgm:t>
        <a:bodyPr/>
        <a:lstStyle/>
        <a:p>
          <a:endParaRPr lang="sv-SE"/>
        </a:p>
      </dgm:t>
    </dgm:pt>
    <dgm:pt modelId="{F69D0550-BC51-4CF2-B5E5-C170D417EBB4}" type="pres">
      <dgm:prSet presAssocID="{D97E5D99-4FE9-48F3-8535-7902038DF460}" presName="Name37" presStyleLbl="parChTrans1D2" presStyleIdx="1" presStyleCnt="7"/>
      <dgm:spPr/>
      <dgm:t>
        <a:bodyPr/>
        <a:lstStyle/>
        <a:p>
          <a:endParaRPr lang="sv-SE"/>
        </a:p>
      </dgm:t>
    </dgm:pt>
    <dgm:pt modelId="{3D5E6A78-4DDE-4821-B7F6-25F1F698FB1E}" type="pres">
      <dgm:prSet presAssocID="{9F31F947-9D50-4EA2-8C36-B146A495C8BA}" presName="hierRoot2" presStyleCnt="0">
        <dgm:presLayoutVars>
          <dgm:hierBranch/>
        </dgm:presLayoutVars>
      </dgm:prSet>
      <dgm:spPr/>
      <dgm:t>
        <a:bodyPr/>
        <a:lstStyle/>
        <a:p>
          <a:endParaRPr lang="sv-SE"/>
        </a:p>
      </dgm:t>
    </dgm:pt>
    <dgm:pt modelId="{41BF6788-A268-46F1-8AF1-FD1D03DE4864}" type="pres">
      <dgm:prSet presAssocID="{9F31F947-9D50-4EA2-8C36-B146A495C8BA}" presName="rootComposite" presStyleCnt="0"/>
      <dgm:spPr/>
      <dgm:t>
        <a:bodyPr/>
        <a:lstStyle/>
        <a:p>
          <a:endParaRPr lang="sv-SE"/>
        </a:p>
      </dgm:t>
    </dgm:pt>
    <dgm:pt modelId="{47CE9BB8-D199-428F-A7E5-94566460E049}" type="pres">
      <dgm:prSet presAssocID="{9F31F947-9D50-4EA2-8C36-B146A495C8BA}" presName="rootText" presStyleLbl="node2" presStyleIdx="1" presStyleCnt="5" custScaleX="100206" custScaleY="185575" custLinFactNeighborX="8271" custLinFactNeighborY="-42208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71AE32D0-C43B-425E-9EF8-B5D0E03ECB7E}" type="pres">
      <dgm:prSet presAssocID="{9F31F947-9D50-4EA2-8C36-B146A495C8BA}" presName="rootConnector" presStyleLbl="node2" presStyleIdx="1" presStyleCnt="5"/>
      <dgm:spPr/>
      <dgm:t>
        <a:bodyPr/>
        <a:lstStyle/>
        <a:p>
          <a:endParaRPr lang="sv-SE"/>
        </a:p>
      </dgm:t>
    </dgm:pt>
    <dgm:pt modelId="{B88BA2C5-2A77-4273-9D62-8CD1E33E10B1}" type="pres">
      <dgm:prSet presAssocID="{9F31F947-9D50-4EA2-8C36-B146A495C8BA}" presName="hierChild4" presStyleCnt="0"/>
      <dgm:spPr/>
      <dgm:t>
        <a:bodyPr/>
        <a:lstStyle/>
        <a:p>
          <a:endParaRPr lang="sv-SE"/>
        </a:p>
      </dgm:t>
    </dgm:pt>
    <dgm:pt modelId="{FD78A67D-282D-4042-99F6-88FDC3847876}" type="pres">
      <dgm:prSet presAssocID="{CE46A7ED-7D21-4DDF-9CE7-08AAF36D6BB0}" presName="Name35" presStyleLbl="parChTrans1D3" presStyleIdx="0" presStyleCnt="4"/>
      <dgm:spPr/>
      <dgm:t>
        <a:bodyPr/>
        <a:lstStyle/>
        <a:p>
          <a:endParaRPr lang="sv-SE"/>
        </a:p>
      </dgm:t>
    </dgm:pt>
    <dgm:pt modelId="{86DCE14A-78B6-4EB6-928E-0C63569B1ED7}" type="pres">
      <dgm:prSet presAssocID="{798D02BE-A38C-447D-B84B-264CC4F23506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86C1B548-19D0-41EB-BF2B-61AE699AB8AF}" type="pres">
      <dgm:prSet presAssocID="{798D02BE-A38C-447D-B84B-264CC4F23506}" presName="rootComposite" presStyleCnt="0"/>
      <dgm:spPr/>
      <dgm:t>
        <a:bodyPr/>
        <a:lstStyle/>
        <a:p>
          <a:endParaRPr lang="sv-SE"/>
        </a:p>
      </dgm:t>
    </dgm:pt>
    <dgm:pt modelId="{2DCE6728-BCF5-4599-8154-719189732D92}" type="pres">
      <dgm:prSet presAssocID="{798D02BE-A38C-447D-B84B-264CC4F23506}" presName="rootText" presStyleLbl="node3" presStyleIdx="0" presStyleCnt="4" custScaleX="61468" custScaleY="155823" custLinFactNeighborX="10040" custLinFactNeighborY="-3853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69683C58-DCFB-4AE9-A912-E0F51695CFD4}" type="pres">
      <dgm:prSet presAssocID="{798D02BE-A38C-447D-B84B-264CC4F23506}" presName="rootConnector" presStyleLbl="node3" presStyleIdx="0" presStyleCnt="4"/>
      <dgm:spPr/>
      <dgm:t>
        <a:bodyPr/>
        <a:lstStyle/>
        <a:p>
          <a:endParaRPr lang="sv-SE"/>
        </a:p>
      </dgm:t>
    </dgm:pt>
    <dgm:pt modelId="{2AB2CEDB-EC0D-43DD-90B3-E1D66222DD4D}" type="pres">
      <dgm:prSet presAssocID="{798D02BE-A38C-447D-B84B-264CC4F23506}" presName="hierChild4" presStyleCnt="0"/>
      <dgm:spPr/>
      <dgm:t>
        <a:bodyPr/>
        <a:lstStyle/>
        <a:p>
          <a:endParaRPr lang="sv-SE"/>
        </a:p>
      </dgm:t>
    </dgm:pt>
    <dgm:pt modelId="{0F449D83-36DD-4884-976D-CAD51B129148}" type="pres">
      <dgm:prSet presAssocID="{798D02BE-A38C-447D-B84B-264CC4F23506}" presName="hierChild5" presStyleCnt="0"/>
      <dgm:spPr/>
      <dgm:t>
        <a:bodyPr/>
        <a:lstStyle/>
        <a:p>
          <a:endParaRPr lang="sv-SE"/>
        </a:p>
      </dgm:t>
    </dgm:pt>
    <dgm:pt modelId="{EDD4549D-21E8-436A-831C-DD6EF15CAF0D}" type="pres">
      <dgm:prSet presAssocID="{662B6B12-AB4C-4A48-90CB-32CF0B760492}" presName="Name35" presStyleLbl="parChTrans1D3" presStyleIdx="1" presStyleCnt="4"/>
      <dgm:spPr/>
      <dgm:t>
        <a:bodyPr/>
        <a:lstStyle/>
        <a:p>
          <a:endParaRPr lang="sv-SE"/>
        </a:p>
      </dgm:t>
    </dgm:pt>
    <dgm:pt modelId="{AB2C8AD2-1572-4AF3-BF6E-A2463BCD53E7}" type="pres">
      <dgm:prSet presAssocID="{D0368A42-857E-409A-98B4-DFBE0CBA6DB9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095C8ADF-FE93-4681-B6DD-9E4A628108DD}" type="pres">
      <dgm:prSet presAssocID="{D0368A42-857E-409A-98B4-DFBE0CBA6DB9}" presName="rootComposite" presStyleCnt="0"/>
      <dgm:spPr/>
      <dgm:t>
        <a:bodyPr/>
        <a:lstStyle/>
        <a:p>
          <a:endParaRPr lang="sv-SE"/>
        </a:p>
      </dgm:t>
    </dgm:pt>
    <dgm:pt modelId="{0D06F868-6E50-4BCA-A3A0-0B929A17688C}" type="pres">
      <dgm:prSet presAssocID="{D0368A42-857E-409A-98B4-DFBE0CBA6DB9}" presName="rootText" presStyleLbl="node3" presStyleIdx="1" presStyleCnt="4" custScaleX="51565" custScaleY="155824" custLinFactNeighborX="3299" custLinFactNeighborY="-3884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CF296319-C13F-4EFF-A2BD-0F0C6884D52E}" type="pres">
      <dgm:prSet presAssocID="{D0368A42-857E-409A-98B4-DFBE0CBA6DB9}" presName="rootConnector" presStyleLbl="node3" presStyleIdx="1" presStyleCnt="4"/>
      <dgm:spPr/>
      <dgm:t>
        <a:bodyPr/>
        <a:lstStyle/>
        <a:p>
          <a:endParaRPr lang="sv-SE"/>
        </a:p>
      </dgm:t>
    </dgm:pt>
    <dgm:pt modelId="{8DB0AC62-2456-456E-B595-A4C2AE0C98C0}" type="pres">
      <dgm:prSet presAssocID="{D0368A42-857E-409A-98B4-DFBE0CBA6DB9}" presName="hierChild4" presStyleCnt="0"/>
      <dgm:spPr/>
      <dgm:t>
        <a:bodyPr/>
        <a:lstStyle/>
        <a:p>
          <a:endParaRPr lang="sv-SE"/>
        </a:p>
      </dgm:t>
    </dgm:pt>
    <dgm:pt modelId="{63A7ECD1-1C11-4B9C-8D5C-9B17A3B299FD}" type="pres">
      <dgm:prSet presAssocID="{D0368A42-857E-409A-98B4-DFBE0CBA6DB9}" presName="hierChild5" presStyleCnt="0"/>
      <dgm:spPr/>
      <dgm:t>
        <a:bodyPr/>
        <a:lstStyle/>
        <a:p>
          <a:endParaRPr lang="sv-SE"/>
        </a:p>
      </dgm:t>
    </dgm:pt>
    <dgm:pt modelId="{776666EF-DC27-4C4C-831D-DEF1BE0ABCA7}" type="pres">
      <dgm:prSet presAssocID="{9F31F947-9D50-4EA2-8C36-B146A495C8BA}" presName="hierChild5" presStyleCnt="0"/>
      <dgm:spPr/>
      <dgm:t>
        <a:bodyPr/>
        <a:lstStyle/>
        <a:p>
          <a:endParaRPr lang="sv-SE"/>
        </a:p>
      </dgm:t>
    </dgm:pt>
    <dgm:pt modelId="{505FD075-0FB0-42F2-89AC-84CB10E737BC}" type="pres">
      <dgm:prSet presAssocID="{8116E014-3840-4102-8341-5AFFE670B30C}" presName="Name37" presStyleLbl="parChTrans1D2" presStyleIdx="2" presStyleCnt="7"/>
      <dgm:spPr/>
      <dgm:t>
        <a:bodyPr/>
        <a:lstStyle/>
        <a:p>
          <a:endParaRPr lang="sv-SE"/>
        </a:p>
      </dgm:t>
    </dgm:pt>
    <dgm:pt modelId="{E10F52DE-7C28-49CC-A58D-B209E91B1A1A}" type="pres">
      <dgm:prSet presAssocID="{9E8D2984-EB42-4E8C-AEF5-8A44816E0ADB}" presName="hierRoot2" presStyleCnt="0">
        <dgm:presLayoutVars>
          <dgm:hierBranch/>
        </dgm:presLayoutVars>
      </dgm:prSet>
      <dgm:spPr/>
      <dgm:t>
        <a:bodyPr/>
        <a:lstStyle/>
        <a:p>
          <a:endParaRPr lang="sv-SE"/>
        </a:p>
      </dgm:t>
    </dgm:pt>
    <dgm:pt modelId="{51CE30E0-C54D-4679-A174-46190938841C}" type="pres">
      <dgm:prSet presAssocID="{9E8D2984-EB42-4E8C-AEF5-8A44816E0ADB}" presName="rootComposite" presStyleCnt="0"/>
      <dgm:spPr/>
      <dgm:t>
        <a:bodyPr/>
        <a:lstStyle/>
        <a:p>
          <a:endParaRPr lang="sv-SE"/>
        </a:p>
      </dgm:t>
    </dgm:pt>
    <dgm:pt modelId="{4DCF9A46-EC20-4C86-8AF5-C9245A5AF039}" type="pres">
      <dgm:prSet presAssocID="{9E8D2984-EB42-4E8C-AEF5-8A44816E0ADB}" presName="rootText" presStyleLbl="node2" presStyleIdx="2" presStyleCnt="5" custScaleX="61915" custScaleY="123665" custLinFactNeighborX="-10643" custLinFactNeighborY="-44247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4D1757ED-9895-4D0A-994E-7359F7809702}" type="pres">
      <dgm:prSet presAssocID="{9E8D2984-EB42-4E8C-AEF5-8A44816E0ADB}" presName="rootConnector" presStyleLbl="node2" presStyleIdx="2" presStyleCnt="5"/>
      <dgm:spPr/>
      <dgm:t>
        <a:bodyPr/>
        <a:lstStyle/>
        <a:p>
          <a:endParaRPr lang="sv-SE"/>
        </a:p>
      </dgm:t>
    </dgm:pt>
    <dgm:pt modelId="{5DC0BC63-9140-48B5-9C05-3FE9C3CEC435}" type="pres">
      <dgm:prSet presAssocID="{9E8D2984-EB42-4E8C-AEF5-8A44816E0ADB}" presName="hierChild4" presStyleCnt="0"/>
      <dgm:spPr/>
      <dgm:t>
        <a:bodyPr/>
        <a:lstStyle/>
        <a:p>
          <a:endParaRPr lang="sv-SE"/>
        </a:p>
      </dgm:t>
    </dgm:pt>
    <dgm:pt modelId="{4AB7CF69-2B8D-497C-B5CB-8C79C6B09A99}" type="pres">
      <dgm:prSet presAssocID="{2892D109-73D4-4A14-AF9E-3EE4FEFCA9AE}" presName="Name35" presStyleLbl="parChTrans1D3" presStyleIdx="2" presStyleCnt="4"/>
      <dgm:spPr/>
      <dgm:t>
        <a:bodyPr/>
        <a:lstStyle/>
        <a:p>
          <a:endParaRPr lang="sv-SE"/>
        </a:p>
      </dgm:t>
    </dgm:pt>
    <dgm:pt modelId="{11A869D2-7755-4958-AE34-767A7C1DC7BC}" type="pres">
      <dgm:prSet presAssocID="{D48E9318-F676-44F1-BA59-C58266AE23D2}" presName="hierRoot2" presStyleCnt="0">
        <dgm:presLayoutVars>
          <dgm:hierBranch/>
        </dgm:presLayoutVars>
      </dgm:prSet>
      <dgm:spPr/>
    </dgm:pt>
    <dgm:pt modelId="{B47C9339-556A-4F33-8CBD-8278E1974FAC}" type="pres">
      <dgm:prSet presAssocID="{D48E9318-F676-44F1-BA59-C58266AE23D2}" presName="rootComposite" presStyleCnt="0"/>
      <dgm:spPr/>
    </dgm:pt>
    <dgm:pt modelId="{20A2CC57-CEAB-4815-8825-11CED7900A4F}" type="pres">
      <dgm:prSet presAssocID="{D48E9318-F676-44F1-BA59-C58266AE23D2}" presName="rootText" presStyleLbl="node3" presStyleIdx="2" presStyleCnt="4" custScaleX="52274" custScaleY="201411" custLinFactNeighborX="-2239" custLinFactNeighborY="-2390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F6C0CE71-777E-4A60-A16E-9080DE48A108}" type="pres">
      <dgm:prSet presAssocID="{D48E9318-F676-44F1-BA59-C58266AE23D2}" presName="rootConnector" presStyleLbl="node3" presStyleIdx="2" presStyleCnt="4"/>
      <dgm:spPr/>
      <dgm:t>
        <a:bodyPr/>
        <a:lstStyle/>
        <a:p>
          <a:endParaRPr lang="sv-SE"/>
        </a:p>
      </dgm:t>
    </dgm:pt>
    <dgm:pt modelId="{12BF91AC-BC30-4E31-AE68-BD1A12656AEE}" type="pres">
      <dgm:prSet presAssocID="{D48E9318-F676-44F1-BA59-C58266AE23D2}" presName="hierChild4" presStyleCnt="0"/>
      <dgm:spPr/>
    </dgm:pt>
    <dgm:pt modelId="{F7B99D2E-50E8-4F96-9914-19B349399E15}" type="pres">
      <dgm:prSet presAssocID="{D48E9318-F676-44F1-BA59-C58266AE23D2}" presName="hierChild5" presStyleCnt="0"/>
      <dgm:spPr/>
    </dgm:pt>
    <dgm:pt modelId="{D6106918-49FC-4DAB-BDC3-74E0EDC77423}" type="pres">
      <dgm:prSet presAssocID="{3BD9157E-E0F5-41E0-822A-DD24F35C6AB1}" presName="Name35" presStyleLbl="parChTrans1D3" presStyleIdx="3" presStyleCnt="4"/>
      <dgm:spPr/>
      <dgm:t>
        <a:bodyPr/>
        <a:lstStyle/>
        <a:p>
          <a:endParaRPr lang="sv-SE"/>
        </a:p>
      </dgm:t>
    </dgm:pt>
    <dgm:pt modelId="{CA1AFAFB-182E-476B-8045-34FB497E9112}" type="pres">
      <dgm:prSet presAssocID="{A932A1B6-B1DC-49A0-8B3F-1279A5A3D731}" presName="hierRoot2" presStyleCnt="0">
        <dgm:presLayoutVars>
          <dgm:hierBranch/>
        </dgm:presLayoutVars>
      </dgm:prSet>
      <dgm:spPr/>
    </dgm:pt>
    <dgm:pt modelId="{865FECFD-BB93-4F36-81E7-87CF5107E8E6}" type="pres">
      <dgm:prSet presAssocID="{A932A1B6-B1DC-49A0-8B3F-1279A5A3D731}" presName="rootComposite" presStyleCnt="0"/>
      <dgm:spPr/>
    </dgm:pt>
    <dgm:pt modelId="{5E850394-3DA5-4548-AEB9-EEE0463B2F8B}" type="pres">
      <dgm:prSet presAssocID="{A932A1B6-B1DC-49A0-8B3F-1279A5A3D731}" presName="rootText" presStyleLbl="node3" presStyleIdx="3" presStyleCnt="4" custScaleX="48646" custScaleY="149360" custLinFactNeighborX="-18303" custLinFactNeighborY="-23904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2A29B130-4D85-446B-AFA3-A0F65DA5944D}" type="pres">
      <dgm:prSet presAssocID="{A932A1B6-B1DC-49A0-8B3F-1279A5A3D731}" presName="rootConnector" presStyleLbl="node3" presStyleIdx="3" presStyleCnt="4"/>
      <dgm:spPr/>
      <dgm:t>
        <a:bodyPr/>
        <a:lstStyle/>
        <a:p>
          <a:endParaRPr lang="sv-SE"/>
        </a:p>
      </dgm:t>
    </dgm:pt>
    <dgm:pt modelId="{94B59497-EA95-4615-A985-FECAAB6BE298}" type="pres">
      <dgm:prSet presAssocID="{A932A1B6-B1DC-49A0-8B3F-1279A5A3D731}" presName="hierChild4" presStyleCnt="0"/>
      <dgm:spPr/>
    </dgm:pt>
    <dgm:pt modelId="{9235A313-4700-4CDA-8536-2731615EE838}" type="pres">
      <dgm:prSet presAssocID="{A932A1B6-B1DC-49A0-8B3F-1279A5A3D731}" presName="hierChild5" presStyleCnt="0"/>
      <dgm:spPr/>
    </dgm:pt>
    <dgm:pt modelId="{71903247-E7B2-47C7-983B-8041D617ED8E}" type="pres">
      <dgm:prSet presAssocID="{9E8D2984-EB42-4E8C-AEF5-8A44816E0ADB}" presName="hierChild5" presStyleCnt="0"/>
      <dgm:spPr/>
      <dgm:t>
        <a:bodyPr/>
        <a:lstStyle/>
        <a:p>
          <a:endParaRPr lang="sv-SE"/>
        </a:p>
      </dgm:t>
    </dgm:pt>
    <dgm:pt modelId="{5730D54E-E357-4F66-A31E-8B6281BCE723}" type="pres">
      <dgm:prSet presAssocID="{F9BB1845-0E71-42A8-827A-6E7B1E3B2275}" presName="Name37" presStyleLbl="parChTrans1D2" presStyleIdx="3" presStyleCnt="7"/>
      <dgm:spPr/>
      <dgm:t>
        <a:bodyPr/>
        <a:lstStyle/>
        <a:p>
          <a:endParaRPr lang="sv-SE"/>
        </a:p>
      </dgm:t>
    </dgm:pt>
    <dgm:pt modelId="{065A7D74-AFFC-4E62-A13F-12BF28EBC1F4}" type="pres">
      <dgm:prSet presAssocID="{1CA6E364-78EA-4563-9CEB-FC5293C6E1EB}" presName="hierRoot2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D5358787-D4E9-411C-86F2-00F19075A4EC}" type="pres">
      <dgm:prSet presAssocID="{1CA6E364-78EA-4563-9CEB-FC5293C6E1EB}" presName="rootComposite" presStyleCnt="0"/>
      <dgm:spPr/>
      <dgm:t>
        <a:bodyPr/>
        <a:lstStyle/>
        <a:p>
          <a:endParaRPr lang="sv-SE"/>
        </a:p>
      </dgm:t>
    </dgm:pt>
    <dgm:pt modelId="{692F59A5-E303-4684-90CF-EC08C914CA6E}" type="pres">
      <dgm:prSet presAssocID="{1CA6E364-78EA-4563-9CEB-FC5293C6E1EB}" presName="rootText" presStyleLbl="node2" presStyleIdx="3" presStyleCnt="5" custScaleX="74988" custScaleY="334989" custLinFactNeighborX="-14371" custLinFactNeighborY="-41979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08006546-60BA-4A00-BAC7-C6C82ACDEB3A}" type="pres">
      <dgm:prSet presAssocID="{1CA6E364-78EA-4563-9CEB-FC5293C6E1EB}" presName="rootConnector" presStyleLbl="node2" presStyleIdx="3" presStyleCnt="5"/>
      <dgm:spPr/>
      <dgm:t>
        <a:bodyPr/>
        <a:lstStyle/>
        <a:p>
          <a:endParaRPr lang="sv-SE"/>
        </a:p>
      </dgm:t>
    </dgm:pt>
    <dgm:pt modelId="{FEF8B537-8F32-476C-959C-8D3A9B1E1DD7}" type="pres">
      <dgm:prSet presAssocID="{1CA6E364-78EA-4563-9CEB-FC5293C6E1EB}" presName="hierChild4" presStyleCnt="0"/>
      <dgm:spPr/>
      <dgm:t>
        <a:bodyPr/>
        <a:lstStyle/>
        <a:p>
          <a:endParaRPr lang="sv-SE"/>
        </a:p>
      </dgm:t>
    </dgm:pt>
    <dgm:pt modelId="{B9FF5261-0C97-4A6E-BA9F-BF6107199A87}" type="pres">
      <dgm:prSet presAssocID="{1CA6E364-78EA-4563-9CEB-FC5293C6E1EB}" presName="hierChild5" presStyleCnt="0"/>
      <dgm:spPr/>
      <dgm:t>
        <a:bodyPr/>
        <a:lstStyle/>
        <a:p>
          <a:endParaRPr lang="sv-SE"/>
        </a:p>
      </dgm:t>
    </dgm:pt>
    <dgm:pt modelId="{D414BF29-86BF-445C-9555-6ABE79A2F4C6}" type="pres">
      <dgm:prSet presAssocID="{9D9F3114-40CE-4D7E-AB8A-6F58E6BC36E0}" presName="Name37" presStyleLbl="parChTrans1D2" presStyleIdx="4" presStyleCnt="7"/>
      <dgm:spPr/>
      <dgm:t>
        <a:bodyPr/>
        <a:lstStyle/>
        <a:p>
          <a:endParaRPr lang="sv-SE"/>
        </a:p>
      </dgm:t>
    </dgm:pt>
    <dgm:pt modelId="{86CD9148-262C-462E-A246-6FA80B128D8E}" type="pres">
      <dgm:prSet presAssocID="{75EC7C98-6C38-459B-A8A6-39070A2D5DC7}" presName="hierRoot2" presStyleCnt="0">
        <dgm:presLayoutVars>
          <dgm:hierBranch/>
        </dgm:presLayoutVars>
      </dgm:prSet>
      <dgm:spPr/>
      <dgm:t>
        <a:bodyPr/>
        <a:lstStyle/>
        <a:p>
          <a:endParaRPr lang="sv-SE"/>
        </a:p>
      </dgm:t>
    </dgm:pt>
    <dgm:pt modelId="{28394329-ECB4-46D3-9226-D32829922AB1}" type="pres">
      <dgm:prSet presAssocID="{75EC7C98-6C38-459B-A8A6-39070A2D5DC7}" presName="rootComposite" presStyleCnt="0"/>
      <dgm:spPr/>
      <dgm:t>
        <a:bodyPr/>
        <a:lstStyle/>
        <a:p>
          <a:endParaRPr lang="sv-SE"/>
        </a:p>
      </dgm:t>
    </dgm:pt>
    <dgm:pt modelId="{E9DDF99E-08BB-4180-9527-D8DFD37F83F3}" type="pres">
      <dgm:prSet presAssocID="{75EC7C98-6C38-459B-A8A6-39070A2D5DC7}" presName="rootText" presStyleLbl="node2" presStyleIdx="4" presStyleCnt="5" custScaleX="75730" custScaleY="107701" custLinFactNeighborX="-7747" custLinFactNeighborY="-41979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C4FD1E36-FCF7-4914-9235-A2281A826275}" type="pres">
      <dgm:prSet presAssocID="{75EC7C98-6C38-459B-A8A6-39070A2D5DC7}" presName="rootConnector" presStyleLbl="node2" presStyleIdx="4" presStyleCnt="5"/>
      <dgm:spPr/>
      <dgm:t>
        <a:bodyPr/>
        <a:lstStyle/>
        <a:p>
          <a:endParaRPr lang="sv-SE"/>
        </a:p>
      </dgm:t>
    </dgm:pt>
    <dgm:pt modelId="{58EC5CFF-449B-40E9-BD82-B818E646ED1E}" type="pres">
      <dgm:prSet presAssocID="{75EC7C98-6C38-459B-A8A6-39070A2D5DC7}" presName="hierChild4" presStyleCnt="0"/>
      <dgm:spPr/>
      <dgm:t>
        <a:bodyPr/>
        <a:lstStyle/>
        <a:p>
          <a:endParaRPr lang="sv-SE"/>
        </a:p>
      </dgm:t>
    </dgm:pt>
    <dgm:pt modelId="{EABC2F75-2FBB-433C-A460-725EFA48B151}" type="pres">
      <dgm:prSet presAssocID="{75EC7C98-6C38-459B-A8A6-39070A2D5DC7}" presName="hierChild5" presStyleCnt="0"/>
      <dgm:spPr/>
      <dgm:t>
        <a:bodyPr/>
        <a:lstStyle/>
        <a:p>
          <a:endParaRPr lang="sv-SE"/>
        </a:p>
      </dgm:t>
    </dgm:pt>
    <dgm:pt modelId="{06BD7CA1-3266-4B0A-B794-6CBDA4C7EE3D}" type="pres">
      <dgm:prSet presAssocID="{70E5903F-59A4-4D2F-BEEF-9BE7D87D02D9}" presName="hierChild3" presStyleCnt="0"/>
      <dgm:spPr/>
      <dgm:t>
        <a:bodyPr/>
        <a:lstStyle/>
        <a:p>
          <a:endParaRPr lang="sv-SE"/>
        </a:p>
      </dgm:t>
    </dgm:pt>
    <dgm:pt modelId="{CBABEE29-9001-424E-B757-56F08544C377}" type="pres">
      <dgm:prSet presAssocID="{3DDD51C2-7527-4595-98B5-73EFC29FD15B}" presName="Name111" presStyleLbl="parChTrans1D2" presStyleIdx="5" presStyleCnt="7"/>
      <dgm:spPr/>
      <dgm:t>
        <a:bodyPr/>
        <a:lstStyle/>
        <a:p>
          <a:endParaRPr lang="sv-SE"/>
        </a:p>
      </dgm:t>
    </dgm:pt>
    <dgm:pt modelId="{29474B9A-BEC0-4BAF-824D-EE4BEA42D939}" type="pres">
      <dgm:prSet presAssocID="{5FBD1A5C-CE7D-44AE-9707-22880FECF348}" presName="hierRoot3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16BD2797-CD42-4883-9FEF-C839C7375EBA}" type="pres">
      <dgm:prSet presAssocID="{5FBD1A5C-CE7D-44AE-9707-22880FECF348}" presName="rootComposite3" presStyleCnt="0"/>
      <dgm:spPr/>
      <dgm:t>
        <a:bodyPr/>
        <a:lstStyle/>
        <a:p>
          <a:endParaRPr lang="sv-SE"/>
        </a:p>
      </dgm:t>
    </dgm:pt>
    <dgm:pt modelId="{80F2A040-83B5-4C4D-A75A-A3725035AE86}" type="pres">
      <dgm:prSet presAssocID="{5FBD1A5C-CE7D-44AE-9707-22880FECF348}" presName="rootText3" presStyleLbl="asst1" presStyleIdx="0" presStyleCnt="2" custScaleX="133101" custScaleY="104912" custLinFactNeighborX="-104" custLinFactNeighborY="-67448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A842B67D-FA0B-4B68-A493-242AB8075094}" type="pres">
      <dgm:prSet presAssocID="{5FBD1A5C-CE7D-44AE-9707-22880FECF348}" presName="rootConnector3" presStyleLbl="asst1" presStyleIdx="0" presStyleCnt="2"/>
      <dgm:spPr/>
      <dgm:t>
        <a:bodyPr/>
        <a:lstStyle/>
        <a:p>
          <a:endParaRPr lang="sv-SE"/>
        </a:p>
      </dgm:t>
    </dgm:pt>
    <dgm:pt modelId="{EFAB5792-1916-49E8-9A51-E3254ADA61E7}" type="pres">
      <dgm:prSet presAssocID="{5FBD1A5C-CE7D-44AE-9707-22880FECF348}" presName="hierChild6" presStyleCnt="0"/>
      <dgm:spPr/>
      <dgm:t>
        <a:bodyPr/>
        <a:lstStyle/>
        <a:p>
          <a:endParaRPr lang="sv-SE"/>
        </a:p>
      </dgm:t>
    </dgm:pt>
    <dgm:pt modelId="{173FF16C-4741-4131-BD80-49A20C43D94B}" type="pres">
      <dgm:prSet presAssocID="{5FBD1A5C-CE7D-44AE-9707-22880FECF348}" presName="hierChild7" presStyleCnt="0"/>
      <dgm:spPr/>
      <dgm:t>
        <a:bodyPr/>
        <a:lstStyle/>
        <a:p>
          <a:endParaRPr lang="sv-SE"/>
        </a:p>
      </dgm:t>
    </dgm:pt>
    <dgm:pt modelId="{432628EC-4A57-41D1-92B4-6648FDB76B47}" type="pres">
      <dgm:prSet presAssocID="{98653E93-D5C4-4528-A3A4-398A545A2E00}" presName="Name111" presStyleLbl="parChTrans1D2" presStyleIdx="6" presStyleCnt="7"/>
      <dgm:spPr/>
      <dgm:t>
        <a:bodyPr/>
        <a:lstStyle/>
        <a:p>
          <a:endParaRPr lang="sv-SE"/>
        </a:p>
      </dgm:t>
    </dgm:pt>
    <dgm:pt modelId="{91C5CD2F-E578-489B-9FF7-1A09493D8C74}" type="pres">
      <dgm:prSet presAssocID="{51B96249-3763-410B-9AAA-322108440E61}" presName="hierRoot3" presStyleCnt="0">
        <dgm:presLayoutVars>
          <dgm:hierBranch val="init"/>
        </dgm:presLayoutVars>
      </dgm:prSet>
      <dgm:spPr/>
      <dgm:t>
        <a:bodyPr/>
        <a:lstStyle/>
        <a:p>
          <a:endParaRPr lang="sv-SE"/>
        </a:p>
      </dgm:t>
    </dgm:pt>
    <dgm:pt modelId="{9479655E-5825-4110-BD42-878076CD2EB1}" type="pres">
      <dgm:prSet presAssocID="{51B96249-3763-410B-9AAA-322108440E61}" presName="rootComposite3" presStyleCnt="0"/>
      <dgm:spPr/>
      <dgm:t>
        <a:bodyPr/>
        <a:lstStyle/>
        <a:p>
          <a:endParaRPr lang="sv-SE"/>
        </a:p>
      </dgm:t>
    </dgm:pt>
    <dgm:pt modelId="{2F5BE7C0-F7D6-4361-95FD-D95EF5C3C775}" type="pres">
      <dgm:prSet presAssocID="{51B96249-3763-410B-9AAA-322108440E61}" presName="rootText3" presStyleLbl="asst1" presStyleIdx="1" presStyleCnt="2" custScaleX="105709" custScaleY="70862" custLinFactNeighborX="1475" custLinFactNeighborY="-6546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D27FCBF1-ECF0-4E73-B4C8-5FFF5168C010}" type="pres">
      <dgm:prSet presAssocID="{51B96249-3763-410B-9AAA-322108440E61}" presName="rootConnector3" presStyleLbl="asst1" presStyleIdx="1" presStyleCnt="2"/>
      <dgm:spPr/>
      <dgm:t>
        <a:bodyPr/>
        <a:lstStyle/>
        <a:p>
          <a:endParaRPr lang="sv-SE"/>
        </a:p>
      </dgm:t>
    </dgm:pt>
    <dgm:pt modelId="{139E814B-10D3-4825-A679-9C20158336B0}" type="pres">
      <dgm:prSet presAssocID="{51B96249-3763-410B-9AAA-322108440E61}" presName="hierChild6" presStyleCnt="0"/>
      <dgm:spPr/>
      <dgm:t>
        <a:bodyPr/>
        <a:lstStyle/>
        <a:p>
          <a:endParaRPr lang="sv-SE"/>
        </a:p>
      </dgm:t>
    </dgm:pt>
    <dgm:pt modelId="{3B93B195-6B2F-4986-8782-77A0BFB01AE3}" type="pres">
      <dgm:prSet presAssocID="{51B96249-3763-410B-9AAA-322108440E61}" presName="hierChild7" presStyleCnt="0"/>
      <dgm:spPr/>
      <dgm:t>
        <a:bodyPr/>
        <a:lstStyle/>
        <a:p>
          <a:endParaRPr lang="sv-SE"/>
        </a:p>
      </dgm:t>
    </dgm:pt>
    <dgm:pt modelId="{DF876D7C-ACB3-4D85-8B81-F35C3489A071}" type="pres">
      <dgm:prSet presAssocID="{54460E4A-FB57-4459-8C8A-F36A0EF40FBC}" presName="hierRoot1" presStyleCnt="0">
        <dgm:presLayoutVars>
          <dgm:hierBranch val="init"/>
        </dgm:presLayoutVars>
      </dgm:prSet>
      <dgm:spPr/>
    </dgm:pt>
    <dgm:pt modelId="{1C59932B-4BF6-4DE5-A619-DF3490C00ED0}" type="pres">
      <dgm:prSet presAssocID="{54460E4A-FB57-4459-8C8A-F36A0EF40FBC}" presName="rootComposite1" presStyleCnt="0"/>
      <dgm:spPr/>
    </dgm:pt>
    <dgm:pt modelId="{79E31E16-2FD8-4EC7-802B-DB589E8BCA36}" type="pres">
      <dgm:prSet presAssocID="{54460E4A-FB57-4459-8C8A-F36A0EF40FBC}" presName="rootText1" presStyleLbl="node0" presStyleIdx="1" presStyleCnt="2" custAng="0" custScaleX="48457" custScaleY="183090" custLinFactY="161254" custLinFactNeighborX="56640" custLinFactNeighborY="2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3B33F1BA-AB4A-4677-8611-5230556E7388}" type="pres">
      <dgm:prSet presAssocID="{54460E4A-FB57-4459-8C8A-F36A0EF40FBC}" presName="rootConnector1" presStyleLbl="node1" presStyleIdx="0" presStyleCnt="0"/>
      <dgm:spPr/>
      <dgm:t>
        <a:bodyPr/>
        <a:lstStyle/>
        <a:p>
          <a:endParaRPr lang="sv-SE"/>
        </a:p>
      </dgm:t>
    </dgm:pt>
    <dgm:pt modelId="{2F3C36D7-D2B6-498A-A521-BA64B3D01709}" type="pres">
      <dgm:prSet presAssocID="{54460E4A-FB57-4459-8C8A-F36A0EF40FBC}" presName="hierChild2" presStyleCnt="0"/>
      <dgm:spPr/>
    </dgm:pt>
    <dgm:pt modelId="{A99F035C-CD34-4F1F-B3D3-491CAC19A6E6}" type="pres">
      <dgm:prSet presAssocID="{54460E4A-FB57-4459-8C8A-F36A0EF40FBC}" presName="hierChild3" presStyleCnt="0"/>
      <dgm:spPr/>
    </dgm:pt>
  </dgm:ptLst>
  <dgm:cxnLst>
    <dgm:cxn modelId="{1A55976F-BC58-47FC-9806-125E6812A47C}" srcId="{70E5903F-59A4-4D2F-BEEF-9BE7D87D02D9}" destId="{5FBD1A5C-CE7D-44AE-9707-22880FECF348}" srcOrd="0" destOrd="0" parTransId="{3DDD51C2-7527-4595-98B5-73EFC29FD15B}" sibTransId="{1D79F083-0C9A-4ACE-9594-4CB9E22A7A13}"/>
    <dgm:cxn modelId="{0C35624A-0F68-F247-9430-C444CE74E466}" type="presOf" srcId="{70E5903F-59A4-4D2F-BEEF-9BE7D87D02D9}" destId="{D0D69E86-A2D9-49E8-9B5A-ADFF334FF8C7}" srcOrd="0" destOrd="0" presId="urn:microsoft.com/office/officeart/2005/8/layout/orgChart1"/>
    <dgm:cxn modelId="{3B5FF957-1872-9145-86D4-F762063F6D49}" type="presOf" srcId="{75EC7C98-6C38-459B-A8A6-39070A2D5DC7}" destId="{C4FD1E36-FCF7-4914-9235-A2281A826275}" srcOrd="1" destOrd="0" presId="urn:microsoft.com/office/officeart/2005/8/layout/orgChart1"/>
    <dgm:cxn modelId="{8B385EF5-72DE-4727-A45F-1AE0805AB6E8}" srcId="{70E5903F-59A4-4D2F-BEEF-9BE7D87D02D9}" destId="{51B96249-3763-410B-9AAA-322108440E61}" srcOrd="1" destOrd="0" parTransId="{98653E93-D5C4-4528-A3A4-398A545A2E00}" sibTransId="{28CA259E-1B63-44E0-B15F-F486CC4DE87C}"/>
    <dgm:cxn modelId="{2A7B3CC4-9666-C54C-942C-020200692473}" type="presOf" srcId="{CE46A7ED-7D21-4DDF-9CE7-08AAF36D6BB0}" destId="{FD78A67D-282D-4042-99F6-88FDC3847876}" srcOrd="0" destOrd="0" presId="urn:microsoft.com/office/officeart/2005/8/layout/orgChart1"/>
    <dgm:cxn modelId="{E462B4E4-176A-B94E-8B18-8AE0C36FB4FD}" type="presOf" srcId="{51B96249-3763-410B-9AAA-322108440E61}" destId="{2F5BE7C0-F7D6-4361-95FD-D95EF5C3C775}" srcOrd="0" destOrd="0" presId="urn:microsoft.com/office/officeart/2005/8/layout/orgChart1"/>
    <dgm:cxn modelId="{235C7A32-D1B1-8946-9E72-A447E822E2B5}" type="presOf" srcId="{CF2A4C62-D15A-4ED8-B859-2519286A2065}" destId="{A4A705D1-E421-405F-AF28-B84A1702A21D}" srcOrd="0" destOrd="0" presId="urn:microsoft.com/office/officeart/2005/8/layout/orgChart1"/>
    <dgm:cxn modelId="{7CF628E9-88B2-014A-860B-1F1CA84AA280}" type="presOf" srcId="{1CA6E364-78EA-4563-9CEB-FC5293C6E1EB}" destId="{692F59A5-E303-4684-90CF-EC08C914CA6E}" srcOrd="0" destOrd="0" presId="urn:microsoft.com/office/officeart/2005/8/layout/orgChart1"/>
    <dgm:cxn modelId="{69BB20CB-9EF0-3245-8ABD-07F0AE2977E2}" type="presOf" srcId="{D48E9318-F676-44F1-BA59-C58266AE23D2}" destId="{20A2CC57-CEAB-4815-8825-11CED7900A4F}" srcOrd="0" destOrd="0" presId="urn:microsoft.com/office/officeart/2005/8/layout/orgChart1"/>
    <dgm:cxn modelId="{9B2DB21B-4947-4F37-BDD2-689F6B6BF0FE}" srcId="{9E8D2984-EB42-4E8C-AEF5-8A44816E0ADB}" destId="{A932A1B6-B1DC-49A0-8B3F-1279A5A3D731}" srcOrd="1" destOrd="0" parTransId="{3BD9157E-E0F5-41E0-822A-DD24F35C6AB1}" sibTransId="{BFD59851-7857-4093-B0A1-673E411D120B}"/>
    <dgm:cxn modelId="{6FA8B566-0354-BC46-910D-B931B1F0311E}" type="presOf" srcId="{2892D109-73D4-4A14-AF9E-3EE4FEFCA9AE}" destId="{4AB7CF69-2B8D-497C-B5CB-8C79C6B09A99}" srcOrd="0" destOrd="0" presId="urn:microsoft.com/office/officeart/2005/8/layout/orgChart1"/>
    <dgm:cxn modelId="{15857F83-B6DB-4C0F-8A83-2740762B1CDD}" srcId="{9F31F947-9D50-4EA2-8C36-B146A495C8BA}" destId="{798D02BE-A38C-447D-B84B-264CC4F23506}" srcOrd="0" destOrd="0" parTransId="{CE46A7ED-7D21-4DDF-9CE7-08AAF36D6BB0}" sibTransId="{20AF04F8-8257-4EE6-AEEF-9451D91C30B5}"/>
    <dgm:cxn modelId="{DA42068C-2A94-404F-B22C-5F68D59A02D0}" type="presOf" srcId="{A932A1B6-B1DC-49A0-8B3F-1279A5A3D731}" destId="{5E850394-3DA5-4548-AEB9-EEE0463B2F8B}" srcOrd="0" destOrd="0" presId="urn:microsoft.com/office/officeart/2005/8/layout/orgChart1"/>
    <dgm:cxn modelId="{C992CF79-89C0-7342-954C-2380B11C54BB}" type="presOf" srcId="{9E8D2984-EB42-4E8C-AEF5-8A44816E0ADB}" destId="{4DCF9A46-EC20-4C86-8AF5-C9245A5AF039}" srcOrd="0" destOrd="0" presId="urn:microsoft.com/office/officeart/2005/8/layout/orgChart1"/>
    <dgm:cxn modelId="{9A27B4CE-6825-4156-BB66-F626960CD1B7}" srcId="{9E8D2984-EB42-4E8C-AEF5-8A44816E0ADB}" destId="{D48E9318-F676-44F1-BA59-C58266AE23D2}" srcOrd="0" destOrd="0" parTransId="{2892D109-73D4-4A14-AF9E-3EE4FEFCA9AE}" sibTransId="{8E92ADF2-8557-41CB-84D5-1E62DEA76DA3}"/>
    <dgm:cxn modelId="{069D415D-BF6A-0A42-B1A3-C2E52BF06C44}" type="presOf" srcId="{9F31F947-9D50-4EA2-8C36-B146A495C8BA}" destId="{71AE32D0-C43B-425E-9EF8-B5D0E03ECB7E}" srcOrd="1" destOrd="0" presId="urn:microsoft.com/office/officeart/2005/8/layout/orgChart1"/>
    <dgm:cxn modelId="{DB697ADB-19D3-4C9B-968A-6A813B77D071}" srcId="{70E5903F-59A4-4D2F-BEEF-9BE7D87D02D9}" destId="{75EC7C98-6C38-459B-A8A6-39070A2D5DC7}" srcOrd="6" destOrd="0" parTransId="{9D9F3114-40CE-4D7E-AB8A-6F58E6BC36E0}" sibTransId="{37C27E58-8698-4822-8C39-238B720807BB}"/>
    <dgm:cxn modelId="{0A3D579E-37F5-1A45-862B-0CAD534BBDDE}" type="presOf" srcId="{1CA6E364-78EA-4563-9CEB-FC5293C6E1EB}" destId="{08006546-60BA-4A00-BAC7-C6C82ACDEB3A}" srcOrd="1" destOrd="0" presId="urn:microsoft.com/office/officeart/2005/8/layout/orgChart1"/>
    <dgm:cxn modelId="{67274A9D-37F4-BC46-9663-DD3DEDDFE7C4}" type="presOf" srcId="{5FBD1A5C-CE7D-44AE-9707-22880FECF348}" destId="{80F2A040-83B5-4C4D-A75A-A3725035AE86}" srcOrd="0" destOrd="0" presId="urn:microsoft.com/office/officeart/2005/8/layout/orgChart1"/>
    <dgm:cxn modelId="{DC4FB40E-2306-4447-956C-35E7DF792236}" type="presOf" srcId="{D0368A42-857E-409A-98B4-DFBE0CBA6DB9}" destId="{CF296319-C13F-4EFF-A2BD-0F0C6884D52E}" srcOrd="1" destOrd="0" presId="urn:microsoft.com/office/officeart/2005/8/layout/orgChart1"/>
    <dgm:cxn modelId="{37FA9747-6BB4-3345-9C8C-861523567AF3}" type="presOf" srcId="{85893F08-F0B3-47AA-A9F4-83F584115A73}" destId="{AA34337E-DFE3-49F2-9AB6-5D7DDC2EDAAA}" srcOrd="1" destOrd="0" presId="urn:microsoft.com/office/officeart/2005/8/layout/orgChart1"/>
    <dgm:cxn modelId="{E67DA340-A5C5-0742-A33B-7AE56317A85B}" type="presOf" srcId="{3BD9157E-E0F5-41E0-822A-DD24F35C6AB1}" destId="{D6106918-49FC-4DAB-BDC3-74E0EDC77423}" srcOrd="0" destOrd="0" presId="urn:microsoft.com/office/officeart/2005/8/layout/orgChart1"/>
    <dgm:cxn modelId="{6ABBE9D4-FE4D-4CDD-B421-F2D801B97700}" srcId="{EA42321B-66FF-4746-9D0A-AB960D3BDB29}" destId="{54460E4A-FB57-4459-8C8A-F36A0EF40FBC}" srcOrd="1" destOrd="0" parTransId="{0DCBFA0D-4DF9-4072-A5E0-DF8C135F9379}" sibTransId="{7643BCF0-1300-4876-A72A-90EA50EB2E16}"/>
    <dgm:cxn modelId="{087B3BEB-7AE5-CC49-8B4C-B4C2F3660B8B}" type="presOf" srcId="{9E8D2984-EB42-4E8C-AEF5-8A44816E0ADB}" destId="{4D1757ED-9895-4D0A-994E-7359F7809702}" srcOrd="1" destOrd="0" presId="urn:microsoft.com/office/officeart/2005/8/layout/orgChart1"/>
    <dgm:cxn modelId="{0DE558AA-790C-483F-AB75-9533168BD8AC}" srcId="{70E5903F-59A4-4D2F-BEEF-9BE7D87D02D9}" destId="{9E8D2984-EB42-4E8C-AEF5-8A44816E0ADB}" srcOrd="4" destOrd="0" parTransId="{8116E014-3840-4102-8341-5AFFE670B30C}" sibTransId="{4ACE1B24-929F-4142-A1AA-58DEEECBC311}"/>
    <dgm:cxn modelId="{B8BFDD32-AB5F-7E4D-8E6B-B2391620AB5E}" type="presOf" srcId="{662B6B12-AB4C-4A48-90CB-32CF0B760492}" destId="{EDD4549D-21E8-436A-831C-DD6EF15CAF0D}" srcOrd="0" destOrd="0" presId="urn:microsoft.com/office/officeart/2005/8/layout/orgChart1"/>
    <dgm:cxn modelId="{9361ECF3-B063-FA4B-9896-E412FD8A27BA}" type="presOf" srcId="{9D9F3114-40CE-4D7E-AB8A-6F58E6BC36E0}" destId="{D414BF29-86BF-445C-9555-6ABE79A2F4C6}" srcOrd="0" destOrd="0" presId="urn:microsoft.com/office/officeart/2005/8/layout/orgChart1"/>
    <dgm:cxn modelId="{10C5C84E-4683-F24B-A69F-D1332B497756}" type="presOf" srcId="{F9BB1845-0E71-42A8-827A-6E7B1E3B2275}" destId="{5730D54E-E357-4F66-A31E-8B6281BCE723}" srcOrd="0" destOrd="0" presId="urn:microsoft.com/office/officeart/2005/8/layout/orgChart1"/>
    <dgm:cxn modelId="{89D8D6C2-C1D2-EB4F-A156-1E36C431BBEA}" type="presOf" srcId="{798D02BE-A38C-447D-B84B-264CC4F23506}" destId="{69683C58-DCFB-4AE9-A912-E0F51695CFD4}" srcOrd="1" destOrd="0" presId="urn:microsoft.com/office/officeart/2005/8/layout/orgChart1"/>
    <dgm:cxn modelId="{0F48A334-D1E0-4542-9665-D7E209388E54}" type="presOf" srcId="{75EC7C98-6C38-459B-A8A6-39070A2D5DC7}" destId="{E9DDF99E-08BB-4180-9527-D8DFD37F83F3}" srcOrd="0" destOrd="0" presId="urn:microsoft.com/office/officeart/2005/8/layout/orgChart1"/>
    <dgm:cxn modelId="{207A7215-1647-6542-83E7-DC231A5B85A0}" type="presOf" srcId="{9F31F947-9D50-4EA2-8C36-B146A495C8BA}" destId="{47CE9BB8-D199-428F-A7E5-94566460E049}" srcOrd="0" destOrd="0" presId="urn:microsoft.com/office/officeart/2005/8/layout/orgChart1"/>
    <dgm:cxn modelId="{534076B6-D419-412F-9723-94E51F8582D9}" srcId="{70E5903F-59A4-4D2F-BEEF-9BE7D87D02D9}" destId="{1CA6E364-78EA-4563-9CEB-FC5293C6E1EB}" srcOrd="5" destOrd="0" parTransId="{F9BB1845-0E71-42A8-827A-6E7B1E3B2275}" sibTransId="{6CE340CA-8266-4329-B449-AE45235954C8}"/>
    <dgm:cxn modelId="{541A0CA2-3150-2143-B648-AF377F7959BB}" type="presOf" srcId="{51B96249-3763-410B-9AAA-322108440E61}" destId="{D27FCBF1-ECF0-4E73-B4C8-5FFF5168C010}" srcOrd="1" destOrd="0" presId="urn:microsoft.com/office/officeart/2005/8/layout/orgChart1"/>
    <dgm:cxn modelId="{1B59AA68-7410-8945-9AEF-5B2F6542A8E0}" type="presOf" srcId="{798D02BE-A38C-447D-B84B-264CC4F23506}" destId="{2DCE6728-BCF5-4599-8154-719189732D92}" srcOrd="0" destOrd="0" presId="urn:microsoft.com/office/officeart/2005/8/layout/orgChart1"/>
    <dgm:cxn modelId="{034E0208-93E0-4A4B-ABB1-6842B6C93FFE}" srcId="{70E5903F-59A4-4D2F-BEEF-9BE7D87D02D9}" destId="{9F31F947-9D50-4EA2-8C36-B146A495C8BA}" srcOrd="3" destOrd="0" parTransId="{D97E5D99-4FE9-48F3-8535-7902038DF460}" sibTransId="{2421BEE8-2213-437F-A2F6-A3A8A1AF4E9D}"/>
    <dgm:cxn modelId="{026C7054-06F3-6F4E-B807-0240894833F5}" type="presOf" srcId="{70E5903F-59A4-4D2F-BEEF-9BE7D87D02D9}" destId="{34D78A0B-50A5-4910-8696-441F04434286}" srcOrd="1" destOrd="0" presId="urn:microsoft.com/office/officeart/2005/8/layout/orgChart1"/>
    <dgm:cxn modelId="{25DD5228-B6FA-F64C-9570-50D1E7A2B3A3}" type="presOf" srcId="{EA42321B-66FF-4746-9D0A-AB960D3BDB29}" destId="{A56A747A-C856-4455-A07B-EA4419BB8374}" srcOrd="0" destOrd="0" presId="urn:microsoft.com/office/officeart/2005/8/layout/orgChart1"/>
    <dgm:cxn modelId="{97A11DD0-CF47-D14F-A445-91FA0A903C99}" type="presOf" srcId="{54460E4A-FB57-4459-8C8A-F36A0EF40FBC}" destId="{3B33F1BA-AB4A-4677-8611-5230556E7388}" srcOrd="1" destOrd="0" presId="urn:microsoft.com/office/officeart/2005/8/layout/orgChart1"/>
    <dgm:cxn modelId="{5EE36DB8-F4BF-BE4B-B385-27681AF02A99}" type="presOf" srcId="{85893F08-F0B3-47AA-A9F4-83F584115A73}" destId="{4F4E34D5-F687-44DA-B03F-3BD179B60956}" srcOrd="0" destOrd="0" presId="urn:microsoft.com/office/officeart/2005/8/layout/orgChart1"/>
    <dgm:cxn modelId="{DA64BE14-FB80-A647-95C1-BE116D8F2B1F}" type="presOf" srcId="{D0368A42-857E-409A-98B4-DFBE0CBA6DB9}" destId="{0D06F868-6E50-4BCA-A3A0-0B929A17688C}" srcOrd="0" destOrd="0" presId="urn:microsoft.com/office/officeart/2005/8/layout/orgChart1"/>
    <dgm:cxn modelId="{13FB97A0-0240-444B-ABAB-BE60E97035B0}" srcId="{EA42321B-66FF-4746-9D0A-AB960D3BDB29}" destId="{70E5903F-59A4-4D2F-BEEF-9BE7D87D02D9}" srcOrd="0" destOrd="0" parTransId="{398C71AB-54F3-4E14-9B1C-37234E17C95E}" sibTransId="{C5A372E0-FD10-4B75-B5B8-6AAC94B81964}"/>
    <dgm:cxn modelId="{A606F970-DE97-454D-B8C2-1A005DE66C5F}" type="presOf" srcId="{5FBD1A5C-CE7D-44AE-9707-22880FECF348}" destId="{A842B67D-FA0B-4B68-A493-242AB8075094}" srcOrd="1" destOrd="0" presId="urn:microsoft.com/office/officeart/2005/8/layout/orgChart1"/>
    <dgm:cxn modelId="{23B94EE7-120F-454C-BDE0-4B49C05E8D8D}" type="presOf" srcId="{D97E5D99-4FE9-48F3-8535-7902038DF460}" destId="{F69D0550-BC51-4CF2-B5E5-C170D417EBB4}" srcOrd="0" destOrd="0" presId="urn:microsoft.com/office/officeart/2005/8/layout/orgChart1"/>
    <dgm:cxn modelId="{0865B395-0470-4FEB-AA29-62BC9C2AFA3D}" srcId="{70E5903F-59A4-4D2F-BEEF-9BE7D87D02D9}" destId="{85893F08-F0B3-47AA-A9F4-83F584115A73}" srcOrd="2" destOrd="0" parTransId="{CF2A4C62-D15A-4ED8-B859-2519286A2065}" sibTransId="{85C9BFBE-ECDC-4012-AA59-CAC9EA9963B7}"/>
    <dgm:cxn modelId="{4327DE81-0AC5-DD4F-9DB4-D6882B9D3C36}" type="presOf" srcId="{3DDD51C2-7527-4595-98B5-73EFC29FD15B}" destId="{CBABEE29-9001-424E-B757-56F08544C377}" srcOrd="0" destOrd="0" presId="urn:microsoft.com/office/officeart/2005/8/layout/orgChart1"/>
    <dgm:cxn modelId="{288C5F39-A834-A54C-AA10-26BE6A74FD89}" type="presOf" srcId="{A932A1B6-B1DC-49A0-8B3F-1279A5A3D731}" destId="{2A29B130-4D85-446B-AFA3-A0F65DA5944D}" srcOrd="1" destOrd="0" presId="urn:microsoft.com/office/officeart/2005/8/layout/orgChart1"/>
    <dgm:cxn modelId="{D528FEEB-2587-234A-BBB0-A3FDB6B54910}" type="presOf" srcId="{D48E9318-F676-44F1-BA59-C58266AE23D2}" destId="{F6C0CE71-777E-4A60-A16E-9080DE48A108}" srcOrd="1" destOrd="0" presId="urn:microsoft.com/office/officeart/2005/8/layout/orgChart1"/>
    <dgm:cxn modelId="{6B7DBECC-49C2-7B49-95F4-E18A1FF75F87}" type="presOf" srcId="{54460E4A-FB57-4459-8C8A-F36A0EF40FBC}" destId="{79E31E16-2FD8-4EC7-802B-DB589E8BCA36}" srcOrd="0" destOrd="0" presId="urn:microsoft.com/office/officeart/2005/8/layout/orgChart1"/>
    <dgm:cxn modelId="{8F4D35B4-6D32-AF47-A12C-DA732819FE05}" type="presOf" srcId="{8116E014-3840-4102-8341-5AFFE670B30C}" destId="{505FD075-0FB0-42F2-89AC-84CB10E737BC}" srcOrd="0" destOrd="0" presId="urn:microsoft.com/office/officeart/2005/8/layout/orgChart1"/>
    <dgm:cxn modelId="{A74CF49A-943A-405A-AA28-E926071F09C7}" srcId="{9F31F947-9D50-4EA2-8C36-B146A495C8BA}" destId="{D0368A42-857E-409A-98B4-DFBE0CBA6DB9}" srcOrd="1" destOrd="0" parTransId="{662B6B12-AB4C-4A48-90CB-32CF0B760492}" sibTransId="{ECC24FEF-2BA8-4754-B6CC-9DD1BE7D05F3}"/>
    <dgm:cxn modelId="{CEE90E67-F121-6F49-A700-C94E69B8048C}" type="presOf" srcId="{98653E93-D5C4-4528-A3A4-398A545A2E00}" destId="{432628EC-4A57-41D1-92B4-6648FDB76B47}" srcOrd="0" destOrd="0" presId="urn:microsoft.com/office/officeart/2005/8/layout/orgChart1"/>
    <dgm:cxn modelId="{A30B0032-393D-EC4B-B9D5-8251FC41CAA3}" type="presParOf" srcId="{A56A747A-C856-4455-A07B-EA4419BB8374}" destId="{CC5E4158-2F03-4A5A-88C9-7463E645D230}" srcOrd="0" destOrd="0" presId="urn:microsoft.com/office/officeart/2005/8/layout/orgChart1"/>
    <dgm:cxn modelId="{78990DC4-6D62-7043-844B-C7CD19EBF5B8}" type="presParOf" srcId="{CC5E4158-2F03-4A5A-88C9-7463E645D230}" destId="{358D84B1-32C8-4A8C-9BC8-2078164A8179}" srcOrd="0" destOrd="0" presId="urn:microsoft.com/office/officeart/2005/8/layout/orgChart1"/>
    <dgm:cxn modelId="{5BDCB021-F63E-FB46-9E94-CA768D10CF6E}" type="presParOf" srcId="{358D84B1-32C8-4A8C-9BC8-2078164A8179}" destId="{D0D69E86-A2D9-49E8-9B5A-ADFF334FF8C7}" srcOrd="0" destOrd="0" presId="urn:microsoft.com/office/officeart/2005/8/layout/orgChart1"/>
    <dgm:cxn modelId="{CDDE6BA4-6910-234C-AF4A-26963A29CC98}" type="presParOf" srcId="{358D84B1-32C8-4A8C-9BC8-2078164A8179}" destId="{34D78A0B-50A5-4910-8696-441F04434286}" srcOrd="1" destOrd="0" presId="urn:microsoft.com/office/officeart/2005/8/layout/orgChart1"/>
    <dgm:cxn modelId="{9C07DF89-B6CC-384C-B6E1-C71E60B93029}" type="presParOf" srcId="{CC5E4158-2F03-4A5A-88C9-7463E645D230}" destId="{6C27DEE1-21BD-473A-839A-EE71C6730D68}" srcOrd="1" destOrd="0" presId="urn:microsoft.com/office/officeart/2005/8/layout/orgChart1"/>
    <dgm:cxn modelId="{4FFDFCE8-D760-F746-B29F-F312B99AAC8C}" type="presParOf" srcId="{6C27DEE1-21BD-473A-839A-EE71C6730D68}" destId="{A4A705D1-E421-405F-AF28-B84A1702A21D}" srcOrd="0" destOrd="0" presId="urn:microsoft.com/office/officeart/2005/8/layout/orgChart1"/>
    <dgm:cxn modelId="{F84ECE81-4C05-9643-A7D0-4D9979345F38}" type="presParOf" srcId="{6C27DEE1-21BD-473A-839A-EE71C6730D68}" destId="{82230572-EF67-4892-BB03-C33233358E69}" srcOrd="1" destOrd="0" presId="urn:microsoft.com/office/officeart/2005/8/layout/orgChart1"/>
    <dgm:cxn modelId="{743B5FF2-32D8-4248-AE42-4F535C2BF8AF}" type="presParOf" srcId="{82230572-EF67-4892-BB03-C33233358E69}" destId="{35CC24E0-3E20-4EC4-AA5E-994352D05205}" srcOrd="0" destOrd="0" presId="urn:microsoft.com/office/officeart/2005/8/layout/orgChart1"/>
    <dgm:cxn modelId="{838EA14B-F390-C540-9C75-5EE18CFB1094}" type="presParOf" srcId="{35CC24E0-3E20-4EC4-AA5E-994352D05205}" destId="{4F4E34D5-F687-44DA-B03F-3BD179B60956}" srcOrd="0" destOrd="0" presId="urn:microsoft.com/office/officeart/2005/8/layout/orgChart1"/>
    <dgm:cxn modelId="{140EB4DB-D365-0245-8A64-D45CBD22312D}" type="presParOf" srcId="{35CC24E0-3E20-4EC4-AA5E-994352D05205}" destId="{AA34337E-DFE3-49F2-9AB6-5D7DDC2EDAAA}" srcOrd="1" destOrd="0" presId="urn:microsoft.com/office/officeart/2005/8/layout/orgChart1"/>
    <dgm:cxn modelId="{BD787629-E031-A244-AA1E-89ECD926633E}" type="presParOf" srcId="{82230572-EF67-4892-BB03-C33233358E69}" destId="{A3E55971-1B42-4D0E-A02C-0D8DEE4D14D4}" srcOrd="1" destOrd="0" presId="urn:microsoft.com/office/officeart/2005/8/layout/orgChart1"/>
    <dgm:cxn modelId="{08E6CFC9-7AF9-9742-9F18-2DEA95500A3F}" type="presParOf" srcId="{82230572-EF67-4892-BB03-C33233358E69}" destId="{3139D705-90F6-4DCD-84E4-6E874067AB0D}" srcOrd="2" destOrd="0" presId="urn:microsoft.com/office/officeart/2005/8/layout/orgChart1"/>
    <dgm:cxn modelId="{12492AB9-934E-FB45-A2F0-D05D17B3516D}" type="presParOf" srcId="{6C27DEE1-21BD-473A-839A-EE71C6730D68}" destId="{F69D0550-BC51-4CF2-B5E5-C170D417EBB4}" srcOrd="2" destOrd="0" presId="urn:microsoft.com/office/officeart/2005/8/layout/orgChart1"/>
    <dgm:cxn modelId="{A28C4A2B-E105-5844-8526-E5A2ACA1C348}" type="presParOf" srcId="{6C27DEE1-21BD-473A-839A-EE71C6730D68}" destId="{3D5E6A78-4DDE-4821-B7F6-25F1F698FB1E}" srcOrd="3" destOrd="0" presId="urn:microsoft.com/office/officeart/2005/8/layout/orgChart1"/>
    <dgm:cxn modelId="{98D6551F-98DB-8642-9D33-D8BE4DE48D48}" type="presParOf" srcId="{3D5E6A78-4DDE-4821-B7F6-25F1F698FB1E}" destId="{41BF6788-A268-46F1-8AF1-FD1D03DE4864}" srcOrd="0" destOrd="0" presId="urn:microsoft.com/office/officeart/2005/8/layout/orgChart1"/>
    <dgm:cxn modelId="{C9C58791-FEAE-A946-B2D6-9AFFC67D199B}" type="presParOf" srcId="{41BF6788-A268-46F1-8AF1-FD1D03DE4864}" destId="{47CE9BB8-D199-428F-A7E5-94566460E049}" srcOrd="0" destOrd="0" presId="urn:microsoft.com/office/officeart/2005/8/layout/orgChart1"/>
    <dgm:cxn modelId="{A693C497-4EC2-F24F-B5A7-FFBFB3425AB7}" type="presParOf" srcId="{41BF6788-A268-46F1-8AF1-FD1D03DE4864}" destId="{71AE32D0-C43B-425E-9EF8-B5D0E03ECB7E}" srcOrd="1" destOrd="0" presId="urn:microsoft.com/office/officeart/2005/8/layout/orgChart1"/>
    <dgm:cxn modelId="{0B975E60-376B-0148-8159-6C1D9038D468}" type="presParOf" srcId="{3D5E6A78-4DDE-4821-B7F6-25F1F698FB1E}" destId="{B88BA2C5-2A77-4273-9D62-8CD1E33E10B1}" srcOrd="1" destOrd="0" presId="urn:microsoft.com/office/officeart/2005/8/layout/orgChart1"/>
    <dgm:cxn modelId="{F9CB96A6-B65D-3043-88C1-FAA4C05E8ABB}" type="presParOf" srcId="{B88BA2C5-2A77-4273-9D62-8CD1E33E10B1}" destId="{FD78A67D-282D-4042-99F6-88FDC3847876}" srcOrd="0" destOrd="0" presId="urn:microsoft.com/office/officeart/2005/8/layout/orgChart1"/>
    <dgm:cxn modelId="{B91BB3B0-F311-6146-9B1D-83D35064DA99}" type="presParOf" srcId="{B88BA2C5-2A77-4273-9D62-8CD1E33E10B1}" destId="{86DCE14A-78B6-4EB6-928E-0C63569B1ED7}" srcOrd="1" destOrd="0" presId="urn:microsoft.com/office/officeart/2005/8/layout/orgChart1"/>
    <dgm:cxn modelId="{2BDA020B-0BEA-6A42-B0BF-7D0441729584}" type="presParOf" srcId="{86DCE14A-78B6-4EB6-928E-0C63569B1ED7}" destId="{86C1B548-19D0-41EB-BF2B-61AE699AB8AF}" srcOrd="0" destOrd="0" presId="urn:microsoft.com/office/officeart/2005/8/layout/orgChart1"/>
    <dgm:cxn modelId="{C1BFE180-B25A-464C-8037-E25D39D45DB6}" type="presParOf" srcId="{86C1B548-19D0-41EB-BF2B-61AE699AB8AF}" destId="{2DCE6728-BCF5-4599-8154-719189732D92}" srcOrd="0" destOrd="0" presId="urn:microsoft.com/office/officeart/2005/8/layout/orgChart1"/>
    <dgm:cxn modelId="{DC3A6A95-A163-8047-BFCE-738ECEE99508}" type="presParOf" srcId="{86C1B548-19D0-41EB-BF2B-61AE699AB8AF}" destId="{69683C58-DCFB-4AE9-A912-E0F51695CFD4}" srcOrd="1" destOrd="0" presId="urn:microsoft.com/office/officeart/2005/8/layout/orgChart1"/>
    <dgm:cxn modelId="{19CCD478-6B16-2949-94C3-E2490105E502}" type="presParOf" srcId="{86DCE14A-78B6-4EB6-928E-0C63569B1ED7}" destId="{2AB2CEDB-EC0D-43DD-90B3-E1D66222DD4D}" srcOrd="1" destOrd="0" presId="urn:microsoft.com/office/officeart/2005/8/layout/orgChart1"/>
    <dgm:cxn modelId="{F79469AC-15A9-064B-B81A-84D9744B34F5}" type="presParOf" srcId="{86DCE14A-78B6-4EB6-928E-0C63569B1ED7}" destId="{0F449D83-36DD-4884-976D-CAD51B129148}" srcOrd="2" destOrd="0" presId="urn:microsoft.com/office/officeart/2005/8/layout/orgChart1"/>
    <dgm:cxn modelId="{D7C93ED4-7985-F34A-8811-F8C3E3756389}" type="presParOf" srcId="{B88BA2C5-2A77-4273-9D62-8CD1E33E10B1}" destId="{EDD4549D-21E8-436A-831C-DD6EF15CAF0D}" srcOrd="2" destOrd="0" presId="urn:microsoft.com/office/officeart/2005/8/layout/orgChart1"/>
    <dgm:cxn modelId="{9E92A2B9-C1DC-1447-9B48-F21FC8ABDBD9}" type="presParOf" srcId="{B88BA2C5-2A77-4273-9D62-8CD1E33E10B1}" destId="{AB2C8AD2-1572-4AF3-BF6E-A2463BCD53E7}" srcOrd="3" destOrd="0" presId="urn:microsoft.com/office/officeart/2005/8/layout/orgChart1"/>
    <dgm:cxn modelId="{8BDB246D-699F-8E42-B18E-04C461075601}" type="presParOf" srcId="{AB2C8AD2-1572-4AF3-BF6E-A2463BCD53E7}" destId="{095C8ADF-FE93-4681-B6DD-9E4A628108DD}" srcOrd="0" destOrd="0" presId="urn:microsoft.com/office/officeart/2005/8/layout/orgChart1"/>
    <dgm:cxn modelId="{3439471A-32ED-4044-BD06-D65FFFF2AAD6}" type="presParOf" srcId="{095C8ADF-FE93-4681-B6DD-9E4A628108DD}" destId="{0D06F868-6E50-4BCA-A3A0-0B929A17688C}" srcOrd="0" destOrd="0" presId="urn:microsoft.com/office/officeart/2005/8/layout/orgChart1"/>
    <dgm:cxn modelId="{5A984A92-4912-224D-8440-CD9C73C765C3}" type="presParOf" srcId="{095C8ADF-FE93-4681-B6DD-9E4A628108DD}" destId="{CF296319-C13F-4EFF-A2BD-0F0C6884D52E}" srcOrd="1" destOrd="0" presId="urn:microsoft.com/office/officeart/2005/8/layout/orgChart1"/>
    <dgm:cxn modelId="{3BA2B894-550F-6C4E-8AC1-ED76AC759BB8}" type="presParOf" srcId="{AB2C8AD2-1572-4AF3-BF6E-A2463BCD53E7}" destId="{8DB0AC62-2456-456E-B595-A4C2AE0C98C0}" srcOrd="1" destOrd="0" presId="urn:microsoft.com/office/officeart/2005/8/layout/orgChart1"/>
    <dgm:cxn modelId="{D36F264F-E8C1-D543-B3B7-A7F7B11F263F}" type="presParOf" srcId="{AB2C8AD2-1572-4AF3-BF6E-A2463BCD53E7}" destId="{63A7ECD1-1C11-4B9C-8D5C-9B17A3B299FD}" srcOrd="2" destOrd="0" presId="urn:microsoft.com/office/officeart/2005/8/layout/orgChart1"/>
    <dgm:cxn modelId="{F7AABF68-A30B-C044-8E56-A02C2CEB5911}" type="presParOf" srcId="{3D5E6A78-4DDE-4821-B7F6-25F1F698FB1E}" destId="{776666EF-DC27-4C4C-831D-DEF1BE0ABCA7}" srcOrd="2" destOrd="0" presId="urn:microsoft.com/office/officeart/2005/8/layout/orgChart1"/>
    <dgm:cxn modelId="{D2F1A216-4334-B546-B500-8E58A4295DC6}" type="presParOf" srcId="{6C27DEE1-21BD-473A-839A-EE71C6730D68}" destId="{505FD075-0FB0-42F2-89AC-84CB10E737BC}" srcOrd="4" destOrd="0" presId="urn:microsoft.com/office/officeart/2005/8/layout/orgChart1"/>
    <dgm:cxn modelId="{7A3CC346-B5D5-524D-A989-E8C1786EEC1D}" type="presParOf" srcId="{6C27DEE1-21BD-473A-839A-EE71C6730D68}" destId="{E10F52DE-7C28-49CC-A58D-B209E91B1A1A}" srcOrd="5" destOrd="0" presId="urn:microsoft.com/office/officeart/2005/8/layout/orgChart1"/>
    <dgm:cxn modelId="{FAC2AEF5-8A4E-5648-9FF5-86DEB8749E83}" type="presParOf" srcId="{E10F52DE-7C28-49CC-A58D-B209E91B1A1A}" destId="{51CE30E0-C54D-4679-A174-46190938841C}" srcOrd="0" destOrd="0" presId="urn:microsoft.com/office/officeart/2005/8/layout/orgChart1"/>
    <dgm:cxn modelId="{7D002F65-447B-044B-85C0-0166A4D0EB66}" type="presParOf" srcId="{51CE30E0-C54D-4679-A174-46190938841C}" destId="{4DCF9A46-EC20-4C86-8AF5-C9245A5AF039}" srcOrd="0" destOrd="0" presId="urn:microsoft.com/office/officeart/2005/8/layout/orgChart1"/>
    <dgm:cxn modelId="{07138A88-ECF9-EB4B-BD1B-6F6E4D554D36}" type="presParOf" srcId="{51CE30E0-C54D-4679-A174-46190938841C}" destId="{4D1757ED-9895-4D0A-994E-7359F7809702}" srcOrd="1" destOrd="0" presId="urn:microsoft.com/office/officeart/2005/8/layout/orgChart1"/>
    <dgm:cxn modelId="{F9657AD8-9E50-6A49-B687-F909315C06A0}" type="presParOf" srcId="{E10F52DE-7C28-49CC-A58D-B209E91B1A1A}" destId="{5DC0BC63-9140-48B5-9C05-3FE9C3CEC435}" srcOrd="1" destOrd="0" presId="urn:microsoft.com/office/officeart/2005/8/layout/orgChart1"/>
    <dgm:cxn modelId="{B3AE0B52-46F1-5742-ACEC-5452E9847BDE}" type="presParOf" srcId="{5DC0BC63-9140-48B5-9C05-3FE9C3CEC435}" destId="{4AB7CF69-2B8D-497C-B5CB-8C79C6B09A99}" srcOrd="0" destOrd="0" presId="urn:microsoft.com/office/officeart/2005/8/layout/orgChart1"/>
    <dgm:cxn modelId="{2CD69B1C-E9AC-8440-A774-6EF611AA150A}" type="presParOf" srcId="{5DC0BC63-9140-48B5-9C05-3FE9C3CEC435}" destId="{11A869D2-7755-4958-AE34-767A7C1DC7BC}" srcOrd="1" destOrd="0" presId="urn:microsoft.com/office/officeart/2005/8/layout/orgChart1"/>
    <dgm:cxn modelId="{4955E0BB-65C0-3641-8C42-D7EDC7E2A28D}" type="presParOf" srcId="{11A869D2-7755-4958-AE34-767A7C1DC7BC}" destId="{B47C9339-556A-4F33-8CBD-8278E1974FAC}" srcOrd="0" destOrd="0" presId="urn:microsoft.com/office/officeart/2005/8/layout/orgChart1"/>
    <dgm:cxn modelId="{4A69ECDB-4B51-9C4C-B578-8E7C0EE7BF8E}" type="presParOf" srcId="{B47C9339-556A-4F33-8CBD-8278E1974FAC}" destId="{20A2CC57-CEAB-4815-8825-11CED7900A4F}" srcOrd="0" destOrd="0" presId="urn:microsoft.com/office/officeart/2005/8/layout/orgChart1"/>
    <dgm:cxn modelId="{BEC401D5-DC9E-9E40-991A-D00121AF1B16}" type="presParOf" srcId="{B47C9339-556A-4F33-8CBD-8278E1974FAC}" destId="{F6C0CE71-777E-4A60-A16E-9080DE48A108}" srcOrd="1" destOrd="0" presId="urn:microsoft.com/office/officeart/2005/8/layout/orgChart1"/>
    <dgm:cxn modelId="{0829A9BB-2DB5-0D4A-82AD-93C4D2A5AE47}" type="presParOf" srcId="{11A869D2-7755-4958-AE34-767A7C1DC7BC}" destId="{12BF91AC-BC30-4E31-AE68-BD1A12656AEE}" srcOrd="1" destOrd="0" presId="urn:microsoft.com/office/officeart/2005/8/layout/orgChart1"/>
    <dgm:cxn modelId="{D20878F9-ACFD-0141-AA0E-C31910DF29F0}" type="presParOf" srcId="{11A869D2-7755-4958-AE34-767A7C1DC7BC}" destId="{F7B99D2E-50E8-4F96-9914-19B349399E15}" srcOrd="2" destOrd="0" presId="urn:microsoft.com/office/officeart/2005/8/layout/orgChart1"/>
    <dgm:cxn modelId="{B4123E49-EB7E-CA4D-A592-BF53B45DA887}" type="presParOf" srcId="{5DC0BC63-9140-48B5-9C05-3FE9C3CEC435}" destId="{D6106918-49FC-4DAB-BDC3-74E0EDC77423}" srcOrd="2" destOrd="0" presId="urn:microsoft.com/office/officeart/2005/8/layout/orgChart1"/>
    <dgm:cxn modelId="{BCB0418D-36FE-624C-AD8B-6C35DE2264EF}" type="presParOf" srcId="{5DC0BC63-9140-48B5-9C05-3FE9C3CEC435}" destId="{CA1AFAFB-182E-476B-8045-34FB497E9112}" srcOrd="3" destOrd="0" presId="urn:microsoft.com/office/officeart/2005/8/layout/orgChart1"/>
    <dgm:cxn modelId="{E44CC98A-E633-0440-AA8A-D5E9FCDC3243}" type="presParOf" srcId="{CA1AFAFB-182E-476B-8045-34FB497E9112}" destId="{865FECFD-BB93-4F36-81E7-87CF5107E8E6}" srcOrd="0" destOrd="0" presId="urn:microsoft.com/office/officeart/2005/8/layout/orgChart1"/>
    <dgm:cxn modelId="{3E6AD6A1-0D0C-5741-B9DC-EFC362FE43DA}" type="presParOf" srcId="{865FECFD-BB93-4F36-81E7-87CF5107E8E6}" destId="{5E850394-3DA5-4548-AEB9-EEE0463B2F8B}" srcOrd="0" destOrd="0" presId="urn:microsoft.com/office/officeart/2005/8/layout/orgChart1"/>
    <dgm:cxn modelId="{433E973D-9E1B-0546-B92A-8CF2EC2AD4F7}" type="presParOf" srcId="{865FECFD-BB93-4F36-81E7-87CF5107E8E6}" destId="{2A29B130-4D85-446B-AFA3-A0F65DA5944D}" srcOrd="1" destOrd="0" presId="urn:microsoft.com/office/officeart/2005/8/layout/orgChart1"/>
    <dgm:cxn modelId="{19088CBF-8951-014F-8757-C51DBEE88221}" type="presParOf" srcId="{CA1AFAFB-182E-476B-8045-34FB497E9112}" destId="{94B59497-EA95-4615-A985-FECAAB6BE298}" srcOrd="1" destOrd="0" presId="urn:microsoft.com/office/officeart/2005/8/layout/orgChart1"/>
    <dgm:cxn modelId="{BC76CEA6-73A9-1D42-97E4-ADA4A0321D6D}" type="presParOf" srcId="{CA1AFAFB-182E-476B-8045-34FB497E9112}" destId="{9235A313-4700-4CDA-8536-2731615EE838}" srcOrd="2" destOrd="0" presId="urn:microsoft.com/office/officeart/2005/8/layout/orgChart1"/>
    <dgm:cxn modelId="{937EB50B-A856-1B47-8EB1-C25D9338F71B}" type="presParOf" srcId="{E10F52DE-7C28-49CC-A58D-B209E91B1A1A}" destId="{71903247-E7B2-47C7-983B-8041D617ED8E}" srcOrd="2" destOrd="0" presId="urn:microsoft.com/office/officeart/2005/8/layout/orgChart1"/>
    <dgm:cxn modelId="{25EE8233-DC86-CD4C-9A8F-D803446DECCE}" type="presParOf" srcId="{6C27DEE1-21BD-473A-839A-EE71C6730D68}" destId="{5730D54E-E357-4F66-A31E-8B6281BCE723}" srcOrd="6" destOrd="0" presId="urn:microsoft.com/office/officeart/2005/8/layout/orgChart1"/>
    <dgm:cxn modelId="{A39A13EE-B0E0-2945-8F6E-ADE77ABB7C01}" type="presParOf" srcId="{6C27DEE1-21BD-473A-839A-EE71C6730D68}" destId="{065A7D74-AFFC-4E62-A13F-12BF28EBC1F4}" srcOrd="7" destOrd="0" presId="urn:microsoft.com/office/officeart/2005/8/layout/orgChart1"/>
    <dgm:cxn modelId="{9A9858A9-D605-8040-9191-DE60C374F151}" type="presParOf" srcId="{065A7D74-AFFC-4E62-A13F-12BF28EBC1F4}" destId="{D5358787-D4E9-411C-86F2-00F19075A4EC}" srcOrd="0" destOrd="0" presId="urn:microsoft.com/office/officeart/2005/8/layout/orgChart1"/>
    <dgm:cxn modelId="{4A0C1E75-D9DA-894B-8729-CA23866B2F00}" type="presParOf" srcId="{D5358787-D4E9-411C-86F2-00F19075A4EC}" destId="{692F59A5-E303-4684-90CF-EC08C914CA6E}" srcOrd="0" destOrd="0" presId="urn:microsoft.com/office/officeart/2005/8/layout/orgChart1"/>
    <dgm:cxn modelId="{68A9F510-68A3-0C4C-8A6B-2EABCE3B918D}" type="presParOf" srcId="{D5358787-D4E9-411C-86F2-00F19075A4EC}" destId="{08006546-60BA-4A00-BAC7-C6C82ACDEB3A}" srcOrd="1" destOrd="0" presId="urn:microsoft.com/office/officeart/2005/8/layout/orgChart1"/>
    <dgm:cxn modelId="{D406B60A-3FED-214C-88F5-F618F285F246}" type="presParOf" srcId="{065A7D74-AFFC-4E62-A13F-12BF28EBC1F4}" destId="{FEF8B537-8F32-476C-959C-8D3A9B1E1DD7}" srcOrd="1" destOrd="0" presId="urn:microsoft.com/office/officeart/2005/8/layout/orgChart1"/>
    <dgm:cxn modelId="{1C7C57EC-934F-9C4E-9C18-E4C06CDD268B}" type="presParOf" srcId="{065A7D74-AFFC-4E62-A13F-12BF28EBC1F4}" destId="{B9FF5261-0C97-4A6E-BA9F-BF6107199A87}" srcOrd="2" destOrd="0" presId="urn:microsoft.com/office/officeart/2005/8/layout/orgChart1"/>
    <dgm:cxn modelId="{8B14B2B3-7B52-BA4D-A8AF-E40CE0DDD550}" type="presParOf" srcId="{6C27DEE1-21BD-473A-839A-EE71C6730D68}" destId="{D414BF29-86BF-445C-9555-6ABE79A2F4C6}" srcOrd="8" destOrd="0" presId="urn:microsoft.com/office/officeart/2005/8/layout/orgChart1"/>
    <dgm:cxn modelId="{5DBD6769-FD3C-AF44-BC02-246AF2719DEE}" type="presParOf" srcId="{6C27DEE1-21BD-473A-839A-EE71C6730D68}" destId="{86CD9148-262C-462E-A246-6FA80B128D8E}" srcOrd="9" destOrd="0" presId="urn:microsoft.com/office/officeart/2005/8/layout/orgChart1"/>
    <dgm:cxn modelId="{771D22A5-D5CC-7041-8154-1616D56A7489}" type="presParOf" srcId="{86CD9148-262C-462E-A246-6FA80B128D8E}" destId="{28394329-ECB4-46D3-9226-D32829922AB1}" srcOrd="0" destOrd="0" presId="urn:microsoft.com/office/officeart/2005/8/layout/orgChart1"/>
    <dgm:cxn modelId="{5880F44D-5425-BD42-87C0-AA16057A63A4}" type="presParOf" srcId="{28394329-ECB4-46D3-9226-D32829922AB1}" destId="{E9DDF99E-08BB-4180-9527-D8DFD37F83F3}" srcOrd="0" destOrd="0" presId="urn:microsoft.com/office/officeart/2005/8/layout/orgChart1"/>
    <dgm:cxn modelId="{61EFF5FD-A6CA-4F41-89C4-784D7DDE018D}" type="presParOf" srcId="{28394329-ECB4-46D3-9226-D32829922AB1}" destId="{C4FD1E36-FCF7-4914-9235-A2281A826275}" srcOrd="1" destOrd="0" presId="urn:microsoft.com/office/officeart/2005/8/layout/orgChart1"/>
    <dgm:cxn modelId="{37129073-57D9-C049-B292-C06EF84E5FC0}" type="presParOf" srcId="{86CD9148-262C-462E-A246-6FA80B128D8E}" destId="{58EC5CFF-449B-40E9-BD82-B818E646ED1E}" srcOrd="1" destOrd="0" presId="urn:microsoft.com/office/officeart/2005/8/layout/orgChart1"/>
    <dgm:cxn modelId="{A78403E7-B1BD-4647-865B-3EAAA08A5797}" type="presParOf" srcId="{86CD9148-262C-462E-A246-6FA80B128D8E}" destId="{EABC2F75-2FBB-433C-A460-725EFA48B151}" srcOrd="2" destOrd="0" presId="urn:microsoft.com/office/officeart/2005/8/layout/orgChart1"/>
    <dgm:cxn modelId="{D36B5D6E-B904-5940-8740-74A1D31DA5F3}" type="presParOf" srcId="{CC5E4158-2F03-4A5A-88C9-7463E645D230}" destId="{06BD7CA1-3266-4B0A-B794-6CBDA4C7EE3D}" srcOrd="2" destOrd="0" presId="urn:microsoft.com/office/officeart/2005/8/layout/orgChart1"/>
    <dgm:cxn modelId="{C8DB2821-47E7-FE45-81B7-77E9C35E5F01}" type="presParOf" srcId="{06BD7CA1-3266-4B0A-B794-6CBDA4C7EE3D}" destId="{CBABEE29-9001-424E-B757-56F08544C377}" srcOrd="0" destOrd="0" presId="urn:microsoft.com/office/officeart/2005/8/layout/orgChart1"/>
    <dgm:cxn modelId="{619616D1-D3E8-2A40-9646-267E78AD23BE}" type="presParOf" srcId="{06BD7CA1-3266-4B0A-B794-6CBDA4C7EE3D}" destId="{29474B9A-BEC0-4BAF-824D-EE4BEA42D939}" srcOrd="1" destOrd="0" presId="urn:microsoft.com/office/officeart/2005/8/layout/orgChart1"/>
    <dgm:cxn modelId="{62626069-30FC-C74C-BB1A-2794EE0FC93E}" type="presParOf" srcId="{29474B9A-BEC0-4BAF-824D-EE4BEA42D939}" destId="{16BD2797-CD42-4883-9FEF-C839C7375EBA}" srcOrd="0" destOrd="0" presId="urn:microsoft.com/office/officeart/2005/8/layout/orgChart1"/>
    <dgm:cxn modelId="{AE995EC9-F264-DE46-9594-CD1F9AA4801D}" type="presParOf" srcId="{16BD2797-CD42-4883-9FEF-C839C7375EBA}" destId="{80F2A040-83B5-4C4D-A75A-A3725035AE86}" srcOrd="0" destOrd="0" presId="urn:microsoft.com/office/officeart/2005/8/layout/orgChart1"/>
    <dgm:cxn modelId="{ED386C9A-F0B4-AA4E-BB71-5760C50AF1B0}" type="presParOf" srcId="{16BD2797-CD42-4883-9FEF-C839C7375EBA}" destId="{A842B67D-FA0B-4B68-A493-242AB8075094}" srcOrd="1" destOrd="0" presId="urn:microsoft.com/office/officeart/2005/8/layout/orgChart1"/>
    <dgm:cxn modelId="{6F645FF5-692F-C540-8854-AA5625EB2F75}" type="presParOf" srcId="{29474B9A-BEC0-4BAF-824D-EE4BEA42D939}" destId="{EFAB5792-1916-49E8-9A51-E3254ADA61E7}" srcOrd="1" destOrd="0" presId="urn:microsoft.com/office/officeart/2005/8/layout/orgChart1"/>
    <dgm:cxn modelId="{5983E6C4-64C6-1B48-8510-7448BA24E11F}" type="presParOf" srcId="{29474B9A-BEC0-4BAF-824D-EE4BEA42D939}" destId="{173FF16C-4741-4131-BD80-49A20C43D94B}" srcOrd="2" destOrd="0" presId="urn:microsoft.com/office/officeart/2005/8/layout/orgChart1"/>
    <dgm:cxn modelId="{485B58E6-332F-6949-B664-19736B1643B1}" type="presParOf" srcId="{06BD7CA1-3266-4B0A-B794-6CBDA4C7EE3D}" destId="{432628EC-4A57-41D1-92B4-6648FDB76B47}" srcOrd="2" destOrd="0" presId="urn:microsoft.com/office/officeart/2005/8/layout/orgChart1"/>
    <dgm:cxn modelId="{D8DBA06B-5C28-A248-ACF7-5EB0538E61B1}" type="presParOf" srcId="{06BD7CA1-3266-4B0A-B794-6CBDA4C7EE3D}" destId="{91C5CD2F-E578-489B-9FF7-1A09493D8C74}" srcOrd="3" destOrd="0" presId="urn:microsoft.com/office/officeart/2005/8/layout/orgChart1"/>
    <dgm:cxn modelId="{448744C7-3994-884F-AFC4-2EFAB820C1BC}" type="presParOf" srcId="{91C5CD2F-E578-489B-9FF7-1A09493D8C74}" destId="{9479655E-5825-4110-BD42-878076CD2EB1}" srcOrd="0" destOrd="0" presId="urn:microsoft.com/office/officeart/2005/8/layout/orgChart1"/>
    <dgm:cxn modelId="{C4C7CC2B-3121-A14A-8FFB-A185C406FE33}" type="presParOf" srcId="{9479655E-5825-4110-BD42-878076CD2EB1}" destId="{2F5BE7C0-F7D6-4361-95FD-D95EF5C3C775}" srcOrd="0" destOrd="0" presId="urn:microsoft.com/office/officeart/2005/8/layout/orgChart1"/>
    <dgm:cxn modelId="{9FD3EE76-A59C-BF44-8287-16DE11C8DCE9}" type="presParOf" srcId="{9479655E-5825-4110-BD42-878076CD2EB1}" destId="{D27FCBF1-ECF0-4E73-B4C8-5FFF5168C010}" srcOrd="1" destOrd="0" presId="urn:microsoft.com/office/officeart/2005/8/layout/orgChart1"/>
    <dgm:cxn modelId="{06018834-E9C6-464B-8BB2-018CC5AA543C}" type="presParOf" srcId="{91C5CD2F-E578-489B-9FF7-1A09493D8C74}" destId="{139E814B-10D3-4825-A679-9C20158336B0}" srcOrd="1" destOrd="0" presId="urn:microsoft.com/office/officeart/2005/8/layout/orgChart1"/>
    <dgm:cxn modelId="{6DA54990-3423-1740-9565-2E945BB68968}" type="presParOf" srcId="{91C5CD2F-E578-489B-9FF7-1A09493D8C74}" destId="{3B93B195-6B2F-4986-8782-77A0BFB01AE3}" srcOrd="2" destOrd="0" presId="urn:microsoft.com/office/officeart/2005/8/layout/orgChart1"/>
    <dgm:cxn modelId="{AF6680ED-23E3-3640-B075-7725E434A3B4}" type="presParOf" srcId="{A56A747A-C856-4455-A07B-EA4419BB8374}" destId="{DF876D7C-ACB3-4D85-8B81-F35C3489A071}" srcOrd="1" destOrd="0" presId="urn:microsoft.com/office/officeart/2005/8/layout/orgChart1"/>
    <dgm:cxn modelId="{FE29BDE6-7B3F-E04E-8A4E-A6F10A52635D}" type="presParOf" srcId="{DF876D7C-ACB3-4D85-8B81-F35C3489A071}" destId="{1C59932B-4BF6-4DE5-A619-DF3490C00ED0}" srcOrd="0" destOrd="0" presId="urn:microsoft.com/office/officeart/2005/8/layout/orgChart1"/>
    <dgm:cxn modelId="{C73CF080-8BC3-2F4E-BA81-8BBE4DABED48}" type="presParOf" srcId="{1C59932B-4BF6-4DE5-A619-DF3490C00ED0}" destId="{79E31E16-2FD8-4EC7-802B-DB589E8BCA36}" srcOrd="0" destOrd="0" presId="urn:microsoft.com/office/officeart/2005/8/layout/orgChart1"/>
    <dgm:cxn modelId="{BE09E21A-5C18-7A44-8BF6-59AB85F6380D}" type="presParOf" srcId="{1C59932B-4BF6-4DE5-A619-DF3490C00ED0}" destId="{3B33F1BA-AB4A-4677-8611-5230556E7388}" srcOrd="1" destOrd="0" presId="urn:microsoft.com/office/officeart/2005/8/layout/orgChart1"/>
    <dgm:cxn modelId="{D65DED8C-9DEB-ED4E-8935-70B427233F5C}" type="presParOf" srcId="{DF876D7C-ACB3-4D85-8B81-F35C3489A071}" destId="{2F3C36D7-D2B6-498A-A521-BA64B3D01709}" srcOrd="1" destOrd="0" presId="urn:microsoft.com/office/officeart/2005/8/layout/orgChart1"/>
    <dgm:cxn modelId="{1F729621-06C9-5C4D-810B-7849D5A72DB0}" type="presParOf" srcId="{DF876D7C-ACB3-4D85-8B81-F35C3489A071}" destId="{A99F035C-CD34-4F1F-B3D3-491CAC19A6E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2628EC-4A57-41D1-92B4-6648FDB76B47}">
      <dsp:nvSpPr>
        <dsp:cNvPr id="0" name=""/>
        <dsp:cNvSpPr/>
      </dsp:nvSpPr>
      <dsp:spPr>
        <a:xfrm>
          <a:off x="4470356" y="580703"/>
          <a:ext cx="195798" cy="7494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9437"/>
              </a:lnTo>
              <a:lnTo>
                <a:pt x="195798" y="7494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BEE29-9001-424E-B757-56F08544C377}">
      <dsp:nvSpPr>
        <dsp:cNvPr id="0" name=""/>
        <dsp:cNvSpPr/>
      </dsp:nvSpPr>
      <dsp:spPr>
        <a:xfrm>
          <a:off x="4285925" y="580703"/>
          <a:ext cx="184431" cy="753419"/>
        </a:xfrm>
        <a:custGeom>
          <a:avLst/>
          <a:gdLst/>
          <a:ahLst/>
          <a:cxnLst/>
          <a:rect l="0" t="0" r="0" b="0"/>
          <a:pathLst>
            <a:path>
              <a:moveTo>
                <a:pt x="184431" y="0"/>
              </a:moveTo>
              <a:lnTo>
                <a:pt x="184431" y="753419"/>
              </a:lnTo>
              <a:lnTo>
                <a:pt x="0" y="75341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4BF29-86BF-445C-9555-6ABE79A2F4C6}">
      <dsp:nvSpPr>
        <dsp:cNvPr id="0" name=""/>
        <dsp:cNvSpPr/>
      </dsp:nvSpPr>
      <dsp:spPr>
        <a:xfrm>
          <a:off x="4470356" y="580703"/>
          <a:ext cx="3684544" cy="1763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6366"/>
              </a:lnTo>
              <a:lnTo>
                <a:pt x="3684544" y="1586366"/>
              </a:lnTo>
              <a:lnTo>
                <a:pt x="3684544" y="17631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30D54E-E357-4F66-A31E-8B6281BCE723}">
      <dsp:nvSpPr>
        <dsp:cNvPr id="0" name=""/>
        <dsp:cNvSpPr/>
      </dsp:nvSpPr>
      <dsp:spPr>
        <a:xfrm>
          <a:off x="4470356" y="580703"/>
          <a:ext cx="1950315" cy="17631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6366"/>
              </a:lnTo>
              <a:lnTo>
                <a:pt x="1950315" y="1586366"/>
              </a:lnTo>
              <a:lnTo>
                <a:pt x="1950315" y="176318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106918-49FC-4DAB-BDC3-74E0EDC77423}">
      <dsp:nvSpPr>
        <dsp:cNvPr id="0" name=""/>
        <dsp:cNvSpPr/>
      </dsp:nvSpPr>
      <dsp:spPr>
        <a:xfrm>
          <a:off x="4471850" y="3366049"/>
          <a:ext cx="487971" cy="524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107"/>
              </a:lnTo>
              <a:lnTo>
                <a:pt x="487971" y="348107"/>
              </a:lnTo>
              <a:lnTo>
                <a:pt x="487971" y="5249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B7CF69-2B8D-497C-B5CB-8C79C6B09A99}">
      <dsp:nvSpPr>
        <dsp:cNvPr id="0" name=""/>
        <dsp:cNvSpPr/>
      </dsp:nvSpPr>
      <dsp:spPr>
        <a:xfrm>
          <a:off x="4026956" y="3366049"/>
          <a:ext cx="444894" cy="524926"/>
        </a:xfrm>
        <a:custGeom>
          <a:avLst/>
          <a:gdLst/>
          <a:ahLst/>
          <a:cxnLst/>
          <a:rect l="0" t="0" r="0" b="0"/>
          <a:pathLst>
            <a:path>
              <a:moveTo>
                <a:pt x="444894" y="0"/>
              </a:moveTo>
              <a:lnTo>
                <a:pt x="444894" y="348107"/>
              </a:lnTo>
              <a:lnTo>
                <a:pt x="0" y="348107"/>
              </a:lnTo>
              <a:lnTo>
                <a:pt x="0" y="5249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5FD075-0FB0-42F2-89AC-84CB10E737BC}">
      <dsp:nvSpPr>
        <dsp:cNvPr id="0" name=""/>
        <dsp:cNvSpPr/>
      </dsp:nvSpPr>
      <dsp:spPr>
        <a:xfrm>
          <a:off x="4424636" y="580703"/>
          <a:ext cx="91440" cy="174408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67269"/>
              </a:lnTo>
              <a:lnTo>
                <a:pt x="47214" y="1567269"/>
              </a:lnTo>
              <a:lnTo>
                <a:pt x="47214" y="174408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D4549D-21E8-436A-831C-DD6EF15CAF0D}">
      <dsp:nvSpPr>
        <dsp:cNvPr id="0" name=""/>
        <dsp:cNvSpPr/>
      </dsp:nvSpPr>
      <dsp:spPr>
        <a:xfrm>
          <a:off x="2281603" y="3904498"/>
          <a:ext cx="610650" cy="3819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152"/>
              </a:lnTo>
              <a:lnTo>
                <a:pt x="610650" y="205152"/>
              </a:lnTo>
              <a:lnTo>
                <a:pt x="610650" y="38197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78A67D-282D-4042-99F6-88FDC3847876}">
      <dsp:nvSpPr>
        <dsp:cNvPr id="0" name=""/>
        <dsp:cNvSpPr/>
      </dsp:nvSpPr>
      <dsp:spPr>
        <a:xfrm>
          <a:off x="1700398" y="3904498"/>
          <a:ext cx="581205" cy="384607"/>
        </a:xfrm>
        <a:custGeom>
          <a:avLst/>
          <a:gdLst/>
          <a:ahLst/>
          <a:cxnLst/>
          <a:rect l="0" t="0" r="0" b="0"/>
          <a:pathLst>
            <a:path>
              <a:moveTo>
                <a:pt x="581205" y="0"/>
              </a:moveTo>
              <a:lnTo>
                <a:pt x="581205" y="207788"/>
              </a:lnTo>
              <a:lnTo>
                <a:pt x="0" y="207788"/>
              </a:lnTo>
              <a:lnTo>
                <a:pt x="0" y="38460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9D0550-BC51-4CF2-B5E5-C170D417EBB4}">
      <dsp:nvSpPr>
        <dsp:cNvPr id="0" name=""/>
        <dsp:cNvSpPr/>
      </dsp:nvSpPr>
      <dsp:spPr>
        <a:xfrm>
          <a:off x="2281603" y="580703"/>
          <a:ext cx="2188752" cy="1761257"/>
        </a:xfrm>
        <a:custGeom>
          <a:avLst/>
          <a:gdLst/>
          <a:ahLst/>
          <a:cxnLst/>
          <a:rect l="0" t="0" r="0" b="0"/>
          <a:pathLst>
            <a:path>
              <a:moveTo>
                <a:pt x="2188752" y="0"/>
              </a:moveTo>
              <a:lnTo>
                <a:pt x="2188752" y="1584437"/>
              </a:lnTo>
              <a:lnTo>
                <a:pt x="0" y="1584437"/>
              </a:lnTo>
              <a:lnTo>
                <a:pt x="0" y="17612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A705D1-E421-405F-AF28-B84A1702A21D}">
      <dsp:nvSpPr>
        <dsp:cNvPr id="0" name=""/>
        <dsp:cNvSpPr/>
      </dsp:nvSpPr>
      <dsp:spPr>
        <a:xfrm>
          <a:off x="651310" y="580703"/>
          <a:ext cx="3819045" cy="1762975"/>
        </a:xfrm>
        <a:custGeom>
          <a:avLst/>
          <a:gdLst/>
          <a:ahLst/>
          <a:cxnLst/>
          <a:rect l="0" t="0" r="0" b="0"/>
          <a:pathLst>
            <a:path>
              <a:moveTo>
                <a:pt x="3819045" y="0"/>
              </a:moveTo>
              <a:lnTo>
                <a:pt x="3819045" y="1586155"/>
              </a:lnTo>
              <a:lnTo>
                <a:pt x="0" y="1586155"/>
              </a:lnTo>
              <a:lnTo>
                <a:pt x="0" y="176297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D69E86-A2D9-49E8-9B5A-ADFF334FF8C7}">
      <dsp:nvSpPr>
        <dsp:cNvPr id="0" name=""/>
        <dsp:cNvSpPr/>
      </dsp:nvSpPr>
      <dsp:spPr>
        <a:xfrm>
          <a:off x="3628358" y="29144"/>
          <a:ext cx="1683995" cy="5515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b="1" kern="1200" baseline="0" dirty="0" smtClean="0">
              <a:solidFill>
                <a:schemeClr val="bg1"/>
              </a:solidFill>
            </a:rPr>
            <a:t>Mats Lindroos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1000" b="1" kern="1200" baseline="0" dirty="0" smtClean="0">
              <a:solidFill>
                <a:schemeClr val="bg1"/>
              </a:solidFill>
            </a:rPr>
            <a:t>Head of Division</a:t>
          </a:r>
          <a:endParaRPr lang="sv-SE" sz="1000" b="1" kern="1200" baseline="0" dirty="0">
            <a:solidFill>
              <a:schemeClr val="bg1"/>
            </a:solidFill>
          </a:endParaRPr>
        </a:p>
      </dsp:txBody>
      <dsp:txXfrm>
        <a:off x="3628358" y="29144"/>
        <a:ext cx="1683995" cy="551559"/>
      </dsp:txXfrm>
    </dsp:sp>
    <dsp:sp modelId="{4F4E34D5-F687-44DA-B03F-3BD179B60956}">
      <dsp:nvSpPr>
        <dsp:cNvPr id="0" name=""/>
        <dsp:cNvSpPr/>
      </dsp:nvSpPr>
      <dsp:spPr>
        <a:xfrm>
          <a:off x="181829" y="2343678"/>
          <a:ext cx="938962" cy="14778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tx1"/>
              </a:solidFill>
            </a:rPr>
            <a:t>BEAM PHYSICS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bg1"/>
              </a:solidFill>
            </a:rPr>
            <a:t>Håkan Danared – GL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bg1"/>
              </a:solidFill>
            </a:rPr>
            <a:t>Mohammad Eshraqi  – Deputy GL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Renato De Prisco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Ryoichi Miyamoto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Marc Munoz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Christine Darve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Yngve Levinsen</a:t>
          </a:r>
          <a:endParaRPr lang="sv-SE" sz="800" b="0" kern="1200" baseline="0" dirty="0">
            <a:solidFill>
              <a:schemeClr val="bg1"/>
            </a:solidFill>
          </a:endParaRPr>
        </a:p>
      </dsp:txBody>
      <dsp:txXfrm>
        <a:off x="181829" y="2343678"/>
        <a:ext cx="938962" cy="1477807"/>
      </dsp:txXfrm>
    </dsp:sp>
    <dsp:sp modelId="{47CE9BB8-D199-428F-A7E5-94566460E049}">
      <dsp:nvSpPr>
        <dsp:cNvPr id="0" name=""/>
        <dsp:cNvSpPr/>
      </dsp:nvSpPr>
      <dsp:spPr>
        <a:xfrm>
          <a:off x="1437871" y="2341960"/>
          <a:ext cx="1687464" cy="15625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tx1"/>
              </a:solidFill>
            </a:rPr>
            <a:t>SPECIALIZED TECHNICAL SERVICES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bg1"/>
              </a:solidFill>
            </a:rPr>
            <a:t>John Weisend II – GL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bg1"/>
              </a:solidFill>
            </a:rPr>
            <a:t>Wolfgang Hees - Deputy GL</a:t>
          </a:r>
          <a:endParaRPr lang="sv-SE" sz="800" b="0" kern="1200" baseline="0" dirty="0" smtClean="0">
            <a:solidFill>
              <a:schemeClr val="bg1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Frithiof Jensen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Anton Lundmark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Evangelia Vaena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Matthew Conlon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Georg Hulla</a:t>
          </a:r>
          <a:r>
            <a:rPr lang="sv-SE" sz="600" b="0" kern="1200" baseline="0" dirty="0" smtClean="0">
              <a:solidFill>
                <a:schemeClr val="bg1"/>
              </a:solidFill>
            </a:rPr>
            <a:t>*</a:t>
          </a:r>
          <a:endParaRPr lang="sv-SE" sz="600" kern="1200" baseline="0" dirty="0" smtClean="0">
            <a:solidFill>
              <a:schemeClr val="bg1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rgbClr val="FFC000"/>
              </a:solidFill>
            </a:rPr>
            <a:t>Walter Wittmer (from 1 April)</a:t>
          </a:r>
        </a:p>
      </dsp:txBody>
      <dsp:txXfrm>
        <a:off x="1437871" y="2341960"/>
        <a:ext cx="1687464" cy="1562537"/>
      </dsp:txXfrm>
    </dsp:sp>
    <dsp:sp modelId="{2DCE6728-BCF5-4599-8154-719189732D92}">
      <dsp:nvSpPr>
        <dsp:cNvPr id="0" name=""/>
        <dsp:cNvSpPr/>
      </dsp:nvSpPr>
      <dsp:spPr>
        <a:xfrm>
          <a:off x="1182838" y="4289106"/>
          <a:ext cx="1035118" cy="13120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tx1"/>
              </a:solidFill>
            </a:rPr>
            <a:t>CRYOGENICS SECTION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bg1"/>
              </a:solidFill>
            </a:rPr>
            <a:t>Philipp Arnold – SL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Xilong Wang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Jaroslaw Fydrych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John Jurns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800" kern="1200" baseline="0" dirty="0" err="1" smtClean="0">
              <a:solidFill>
                <a:schemeClr val="bg1"/>
              </a:solidFill>
            </a:rPr>
            <a:t>Xiaotao</a:t>
          </a:r>
          <a:r>
            <a:rPr lang="en-GB" sz="800" kern="1200" baseline="0" dirty="0" smtClean="0">
              <a:solidFill>
                <a:schemeClr val="bg1"/>
              </a:solidFill>
            </a:rPr>
            <a:t> Su (50%)</a:t>
          </a:r>
          <a:endParaRPr lang="sv-SE" sz="800" kern="1200" baseline="0" dirty="0" smtClean="0">
            <a:solidFill>
              <a:schemeClr val="bg1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Ali Farsian</a:t>
          </a:r>
        </a:p>
      </dsp:txBody>
      <dsp:txXfrm>
        <a:off x="1182838" y="4289106"/>
        <a:ext cx="1035118" cy="1312026"/>
      </dsp:txXfrm>
    </dsp:sp>
    <dsp:sp modelId="{0D06F868-6E50-4BCA-A3A0-0B929A17688C}">
      <dsp:nvSpPr>
        <dsp:cNvPr id="0" name=""/>
        <dsp:cNvSpPr/>
      </dsp:nvSpPr>
      <dsp:spPr>
        <a:xfrm>
          <a:off x="2458078" y="4286470"/>
          <a:ext cx="868352" cy="13120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tx1"/>
              </a:solidFill>
            </a:rPr>
            <a:t>VACUUM SECTION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bg1"/>
              </a:solidFill>
            </a:rPr>
            <a:t>Peter Ladd – SL                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Marcelo Juni Ferreira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Hilko Spoelstra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Giobatta Lanfranco</a:t>
          </a:r>
          <a:r>
            <a:rPr lang="sv-SE" sz="600" b="0" kern="1200" baseline="0" dirty="0" smtClean="0">
              <a:solidFill>
                <a:schemeClr val="bg1"/>
              </a:solidFill>
            </a:rPr>
            <a:t>*</a:t>
          </a:r>
          <a:endParaRPr lang="sv-SE" sz="600" kern="1200" baseline="0" dirty="0" smtClean="0">
            <a:solidFill>
              <a:schemeClr val="bg1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rgbClr val="FFC000"/>
              </a:solidFill>
            </a:rPr>
            <a:t>Vacuum Systems Engineer </a:t>
          </a:r>
          <a:endParaRPr lang="sv-SE" sz="800" kern="1200" baseline="0" dirty="0">
            <a:solidFill>
              <a:schemeClr val="bg1"/>
            </a:solidFill>
          </a:endParaRPr>
        </a:p>
      </dsp:txBody>
      <dsp:txXfrm>
        <a:off x="2458078" y="4286470"/>
        <a:ext cx="868352" cy="1312034"/>
      </dsp:txXfrm>
    </dsp:sp>
    <dsp:sp modelId="{4DCF9A46-EC20-4C86-8AF5-C9245A5AF039}">
      <dsp:nvSpPr>
        <dsp:cNvPr id="0" name=""/>
        <dsp:cNvSpPr/>
      </dsp:nvSpPr>
      <dsp:spPr>
        <a:xfrm>
          <a:off x="3950527" y="2324792"/>
          <a:ext cx="1042645" cy="10412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tx1"/>
              </a:solidFill>
            </a:rPr>
            <a:t>RF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bg1"/>
              </a:solidFill>
            </a:rPr>
            <a:t>Anders Sunesson – GL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bg1"/>
              </a:solidFill>
            </a:rPr>
            <a:t>Morten Jensen -   Deputy GL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Rihua Zeng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Rafael Montano</a:t>
          </a:r>
          <a:endParaRPr lang="sv-SE" sz="800" b="0" kern="1200" baseline="0" dirty="0">
            <a:solidFill>
              <a:schemeClr val="bg1"/>
            </a:solidFill>
          </a:endParaRPr>
        </a:p>
      </dsp:txBody>
      <dsp:txXfrm>
        <a:off x="3950527" y="2324792"/>
        <a:ext cx="1042645" cy="1041256"/>
      </dsp:txXfrm>
    </dsp:sp>
    <dsp:sp modelId="{20A2CC57-CEAB-4815-8825-11CED7900A4F}">
      <dsp:nvSpPr>
        <dsp:cNvPr id="0" name=""/>
        <dsp:cNvSpPr/>
      </dsp:nvSpPr>
      <dsp:spPr>
        <a:xfrm>
          <a:off x="3586810" y="3890975"/>
          <a:ext cx="880291" cy="16958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tx1"/>
              </a:solidFill>
            </a:rPr>
            <a:t>RF SOURCES SECTION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bg1"/>
              </a:solidFill>
            </a:rPr>
            <a:t>Morten Jensen – SL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Chiara Marrelli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Rutambhara Yogi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Stevo Calic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rgbClr val="FFC000"/>
              </a:solidFill>
            </a:rPr>
            <a:t>Solid State source Engineer</a:t>
          </a:r>
          <a:endParaRPr lang="sv-SE" sz="800" b="0" kern="1200" baseline="0" dirty="0" smtClean="0">
            <a:solidFill>
              <a:schemeClr val="bg1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rgbClr val="FFC000"/>
              </a:solidFill>
            </a:rPr>
            <a:t>RF Engineer</a:t>
          </a:r>
          <a:endParaRPr lang="sv-SE" sz="800" b="0" kern="1200" baseline="0" dirty="0" smtClean="0">
            <a:solidFill>
              <a:schemeClr val="bg1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rgbClr val="FFC000"/>
              </a:solidFill>
            </a:rPr>
            <a:t>RF Technician</a:t>
          </a:r>
          <a:endParaRPr lang="sv-SE" sz="800" b="0" kern="1200" baseline="0" dirty="0">
            <a:solidFill>
              <a:schemeClr val="bg1"/>
            </a:solidFill>
          </a:endParaRPr>
        </a:p>
      </dsp:txBody>
      <dsp:txXfrm>
        <a:off x="3586810" y="3890975"/>
        <a:ext cx="880291" cy="1695876"/>
      </dsp:txXfrm>
    </dsp:sp>
    <dsp:sp modelId="{5E850394-3DA5-4548-AEB9-EEE0463B2F8B}">
      <dsp:nvSpPr>
        <dsp:cNvPr id="0" name=""/>
        <dsp:cNvSpPr/>
      </dsp:nvSpPr>
      <dsp:spPr>
        <a:xfrm>
          <a:off x="4550224" y="3890975"/>
          <a:ext cx="819196" cy="125760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tx1"/>
              </a:solidFill>
            </a:rPr>
            <a:t>POWER CONVERTERS SECTION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bg1"/>
              </a:solidFill>
            </a:rPr>
            <a:t>Carlos de Almeida Martins – SL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Göran Göransson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rgbClr val="FFC000"/>
              </a:solidFill>
            </a:rPr>
            <a:t>Electromechanical Technical Engineer </a:t>
          </a:r>
          <a:endParaRPr lang="sv-SE" sz="800" b="0" kern="1200" baseline="0" dirty="0">
            <a:solidFill>
              <a:schemeClr val="bg1"/>
            </a:solidFill>
          </a:endParaRPr>
        </a:p>
      </dsp:txBody>
      <dsp:txXfrm>
        <a:off x="4550224" y="3890975"/>
        <a:ext cx="819196" cy="1257607"/>
      </dsp:txXfrm>
    </dsp:sp>
    <dsp:sp modelId="{692F59A5-E303-4684-90CF-EC08C914CA6E}">
      <dsp:nvSpPr>
        <dsp:cNvPr id="0" name=""/>
        <dsp:cNvSpPr/>
      </dsp:nvSpPr>
      <dsp:spPr>
        <a:xfrm>
          <a:off x="5789274" y="2343889"/>
          <a:ext cx="1262794" cy="2820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tx1"/>
              </a:solidFill>
            </a:rPr>
            <a:t>BEAM INSTRUMENTATION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bg1"/>
              </a:solidFill>
            </a:rPr>
            <a:t>Andreas Jansson – GL</a:t>
          </a:r>
          <a:endParaRPr lang="sv-SE" sz="800" b="0" kern="1200" baseline="0" dirty="0" smtClean="0">
            <a:solidFill>
              <a:schemeClr val="bg1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bg1"/>
              </a:solidFill>
            </a:rPr>
            <a:t>Thomas Shea - Deputy GL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Benjamin Cheymol 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Irena Dolenc Kittelmann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Hooman Hassanzadegan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Lali Tchelidze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Cyrille Thomas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Hinko Kocevar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Maurizio Donna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b="0" kern="1200" dirty="0" err="1" smtClean="0">
              <a:solidFill>
                <a:schemeClr val="bg1"/>
              </a:solidFill>
            </a:rPr>
            <a:t>Viatcheslav</a:t>
          </a:r>
          <a:r>
            <a:rPr lang="en-US" sz="800" b="0" kern="1200" dirty="0" smtClean="0">
              <a:solidFill>
                <a:schemeClr val="bg1"/>
              </a:solidFill>
            </a:rPr>
            <a:t>  </a:t>
          </a:r>
          <a:r>
            <a:rPr lang="en-US" sz="800" b="0" kern="1200" dirty="0" err="1" smtClean="0">
              <a:solidFill>
                <a:schemeClr val="bg1"/>
              </a:solidFill>
            </a:rPr>
            <a:t>Grishin</a:t>
          </a:r>
          <a:r>
            <a:rPr lang="en-US" sz="800" b="0" kern="1200" dirty="0" smtClean="0">
              <a:solidFill>
                <a:schemeClr val="bg1"/>
              </a:solidFill>
            </a:rPr>
            <a:t> </a:t>
          </a:r>
          <a:endParaRPr lang="sv-SE" sz="800" b="0" kern="1200" baseline="0" dirty="0" smtClean="0">
            <a:solidFill>
              <a:schemeClr val="bg1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i="0" kern="1200" baseline="0" dirty="0" smtClean="0">
              <a:solidFill>
                <a:schemeClr val="bg1"/>
              </a:solidFill>
            </a:rPr>
            <a:t>Michal Jarosz (oPAC)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i="0" kern="1200" baseline="0" dirty="0" smtClean="0">
              <a:solidFill>
                <a:schemeClr val="bg1"/>
              </a:solidFill>
            </a:rPr>
            <a:t>Charlotte Roose (oPAC)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Luigi Esposito</a:t>
          </a:r>
          <a:endParaRPr lang="en-GB" sz="800" b="0" i="0" kern="1200" baseline="0" dirty="0" smtClean="0">
            <a:solidFill>
              <a:schemeClr val="bg1"/>
            </a:solidFill>
          </a:endParaRP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ts val="300"/>
            </a:spcAft>
          </a:pPr>
          <a:r>
            <a:rPr lang="en-GB" sz="800" b="0" i="0" kern="1200" baseline="0" dirty="0" err="1" smtClean="0">
              <a:solidFill>
                <a:schemeClr val="bg1"/>
              </a:solidFill>
            </a:rPr>
            <a:t>Duy</a:t>
          </a:r>
          <a:r>
            <a:rPr lang="en-GB" sz="800" b="0" i="0" kern="1200" baseline="0" dirty="0" smtClean="0">
              <a:solidFill>
                <a:schemeClr val="bg1"/>
              </a:solidFill>
            </a:rPr>
            <a:t> Phan</a:t>
          </a:r>
          <a:endParaRPr lang="sv-SE" sz="800" b="0" kern="1200" baseline="0" dirty="0" smtClean="0">
            <a:solidFill>
              <a:schemeClr val="bg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300"/>
            </a:spcAft>
            <a:buClrTx/>
            <a:buSzTx/>
            <a:buFontTx/>
            <a:buNone/>
            <a:tabLst/>
            <a:defRPr/>
          </a:pPr>
          <a:r>
            <a:rPr lang="sv-SE" sz="800" b="0" kern="1200" baseline="0" dirty="0" smtClean="0">
              <a:solidFill>
                <a:srgbClr val="FFC000"/>
              </a:solidFill>
            </a:rPr>
            <a:t>Beam Diagnostics Engineer</a:t>
          </a:r>
          <a:endParaRPr lang="sv-SE" sz="800" b="0" kern="1200" baseline="0" dirty="0" smtClean="0">
            <a:solidFill>
              <a:schemeClr val="bg1"/>
            </a:solidFill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300"/>
            </a:spcAft>
            <a:buClrTx/>
            <a:buSzTx/>
            <a:buFontTx/>
            <a:buNone/>
            <a:tabLst/>
            <a:defRPr/>
          </a:pPr>
          <a:r>
            <a:rPr lang="sv-SE" sz="800" b="0" kern="1200" baseline="0" dirty="0" smtClean="0">
              <a:solidFill>
                <a:schemeClr val="bg1"/>
              </a:solidFill>
            </a:rPr>
            <a:t>Beam Diagnostics Engineer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300"/>
            </a:spcAft>
            <a:buClrTx/>
            <a:buSzTx/>
            <a:buFontTx/>
            <a:buNone/>
            <a:tabLst/>
            <a:defRPr/>
          </a:pPr>
          <a:r>
            <a:rPr lang="sv-SE" sz="800" b="0" kern="1200" baseline="0" dirty="0" smtClean="0">
              <a:solidFill>
                <a:schemeClr val="bg1"/>
              </a:solidFill>
            </a:rPr>
            <a:t>Scientist</a:t>
          </a:r>
        </a:p>
      </dsp:txBody>
      <dsp:txXfrm>
        <a:off x="5789274" y="2343889"/>
        <a:ext cx="1262794" cy="2820600"/>
      </dsp:txXfrm>
    </dsp:sp>
    <dsp:sp modelId="{E9DDF99E-08BB-4180-9527-D8DFD37F83F3}">
      <dsp:nvSpPr>
        <dsp:cNvPr id="0" name=""/>
        <dsp:cNvSpPr/>
      </dsp:nvSpPr>
      <dsp:spPr>
        <a:xfrm>
          <a:off x="7517256" y="2343889"/>
          <a:ext cx="1275289" cy="906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tx1"/>
              </a:solidFill>
            </a:rPr>
            <a:t>INTEGRATION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bg1"/>
              </a:solidFill>
            </a:rPr>
            <a:t>David McGinnis  - GL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bg1"/>
              </a:solidFill>
            </a:rPr>
            <a:t>Stephen Molloy – Deputy GL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Eugene Tanke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Nikolaos Gazis</a:t>
          </a:r>
        </a:p>
      </dsp:txBody>
      <dsp:txXfrm>
        <a:off x="7517256" y="2343889"/>
        <a:ext cx="1275289" cy="906840"/>
      </dsp:txXfrm>
    </dsp:sp>
    <dsp:sp modelId="{80F2A040-83B5-4C4D-A75A-A3725035AE86}">
      <dsp:nvSpPr>
        <dsp:cNvPr id="0" name=""/>
        <dsp:cNvSpPr/>
      </dsp:nvSpPr>
      <dsp:spPr>
        <a:xfrm>
          <a:off x="2044510" y="892444"/>
          <a:ext cx="2241415" cy="8833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Håkan Danared – Deputy Head of Division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John Weisend II – Deputy Head of Acc Projects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David McGinnis – Chief Engineer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Andreas Jansson – Safety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Steve Peggs (C)</a:t>
          </a:r>
        </a:p>
      </dsp:txBody>
      <dsp:txXfrm>
        <a:off x="2044510" y="892444"/>
        <a:ext cx="2241415" cy="883356"/>
      </dsp:txXfrm>
    </dsp:sp>
    <dsp:sp modelId="{2F5BE7C0-F7D6-4361-95FD-D95EF5C3C775}">
      <dsp:nvSpPr>
        <dsp:cNvPr id="0" name=""/>
        <dsp:cNvSpPr/>
      </dsp:nvSpPr>
      <dsp:spPr>
        <a:xfrm>
          <a:off x="4666154" y="1031812"/>
          <a:ext cx="1780134" cy="59665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Caroline Prabert - Personal Assistant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kern="1200" baseline="0" dirty="0" smtClean="0">
              <a:solidFill>
                <a:schemeClr val="bg1"/>
              </a:solidFill>
            </a:rPr>
            <a:t>Gunilla Jacobsson - Divisional Planning A.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Solveig Aas - Team Assistant</a:t>
          </a:r>
          <a:endParaRPr lang="sv-SE" sz="800" b="0" kern="1200" baseline="0" dirty="0">
            <a:solidFill>
              <a:schemeClr val="bg1"/>
            </a:solidFill>
          </a:endParaRPr>
        </a:p>
      </dsp:txBody>
      <dsp:txXfrm>
        <a:off x="4666154" y="1031812"/>
        <a:ext cx="1780134" cy="596656"/>
      </dsp:txXfrm>
    </dsp:sp>
    <dsp:sp modelId="{79E31E16-2FD8-4EC7-802B-DB589E8BCA36}">
      <dsp:nvSpPr>
        <dsp:cNvPr id="0" name=""/>
        <dsp:cNvSpPr/>
      </dsp:nvSpPr>
      <dsp:spPr>
        <a:xfrm>
          <a:off x="7728904" y="3596908"/>
          <a:ext cx="816013" cy="15416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tx1"/>
              </a:solidFill>
            </a:rPr>
            <a:t>ENGINEERING SECTION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1" kern="1200" baseline="0" dirty="0" smtClean="0">
              <a:solidFill>
                <a:schemeClr val="bg1"/>
              </a:solidFill>
            </a:rPr>
            <a:t>Stephen Molloy – SL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Aurélien Ponton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Enric Bargall</a:t>
          </a:r>
          <a:r>
            <a:rPr lang="en-US" sz="800" b="0" kern="1200" baseline="0" dirty="0" smtClean="0">
              <a:solidFill>
                <a:schemeClr val="bg1"/>
              </a:solidFill>
            </a:rPr>
            <a:t>ó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Edgar Sargsyan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chemeClr val="bg1"/>
              </a:solidFill>
            </a:rPr>
            <a:t>Inigo Alonso</a:t>
          </a:r>
        </a:p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v-SE" sz="800" b="0" kern="1200" baseline="0" dirty="0" smtClean="0">
              <a:solidFill>
                <a:srgbClr val="FFC000"/>
              </a:solidFill>
            </a:rPr>
            <a:t>Lead Engineer</a:t>
          </a:r>
          <a:endParaRPr lang="sv-SE" sz="800" b="0" kern="1200" baseline="0" dirty="0">
            <a:solidFill>
              <a:schemeClr val="bg1"/>
            </a:solidFill>
          </a:endParaRPr>
        </a:p>
      </dsp:txBody>
      <dsp:txXfrm>
        <a:off x="7728904" y="3596908"/>
        <a:ext cx="816013" cy="15416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F57FC-B3FF-4DF2-9417-962901C07B3B}" type="datetimeFigureOut">
              <a:rPr lang="sv-SE" smtClean="0"/>
              <a:t>04/03/15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A53A7-64CD-4D0E-AAE8-1AC9C79D708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84655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39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sz="800" dirty="0" smtClean="0"/>
              <a:t>*N.B. The transfers of Giobatta and Georg to/from the Vacuum section</a:t>
            </a:r>
            <a:r>
              <a:rPr lang="sv-SE" sz="800" baseline="0" dirty="0" smtClean="0"/>
              <a:t> </a:t>
            </a:r>
            <a:r>
              <a:rPr lang="sv-SE" sz="800" dirty="0" smtClean="0"/>
              <a:t>have not yet been formally approved and implemented.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7617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733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A53A7-64CD-4D0E-AAE8-1AC9C79D7085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7334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AC81-318B-4D49-A602-9E30227C87EC}" type="datetime1">
              <a:rPr lang="sv-SE" smtClean="0"/>
              <a:t>04/03/15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60648"/>
            <a:ext cx="1656184" cy="886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88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99CB0-346B-43FA-9EE6-F90C3F3BC0BA}" type="datetime1">
              <a:rPr lang="sv-SE" smtClean="0"/>
              <a:t>04/03/15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5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008" y="319530"/>
            <a:ext cx="1370480" cy="733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9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E66B7F-8271-49DA-A25A-F4BB9F476347}" type="datetime1">
              <a:rPr lang="sv-SE" smtClean="0"/>
              <a:t>04/03/15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pic>
        <p:nvPicPr>
          <p:cNvPr id="9" name="Bildobjekt 7" descr="ESS-vit-logga.pn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4662" y="260648"/>
            <a:ext cx="1359826" cy="72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8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Click to edit Master text styles</a:t>
            </a:r>
          </a:p>
          <a:p>
            <a:pPr lvl="1"/>
            <a:r>
              <a:rPr lang="sv-SE" smtClean="0"/>
              <a:t>Second level</a:t>
            </a:r>
          </a:p>
          <a:p>
            <a:pPr lvl="2"/>
            <a:r>
              <a:rPr lang="sv-SE" smtClean="0"/>
              <a:t>Third level</a:t>
            </a:r>
          </a:p>
          <a:p>
            <a:pPr lvl="3"/>
            <a:r>
              <a:rPr lang="sv-SE" smtClean="0"/>
              <a:t>Fourth level</a:t>
            </a:r>
          </a:p>
          <a:p>
            <a:pPr lvl="4"/>
            <a:r>
              <a:rPr lang="sv-SE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7D23FA-05C4-4CC1-B281-2F815585BC1C}" type="datetime1">
              <a:rPr lang="sv-SE" smtClean="0"/>
              <a:t>04/03/15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Rektangel 6"/>
          <p:cNvSpPr/>
          <p:nvPr userDrawn="1"/>
        </p:nvSpPr>
        <p:spPr>
          <a:xfrm>
            <a:off x="0" y="0"/>
            <a:ext cx="9144000" cy="1434354"/>
          </a:xfrm>
          <a:prstGeom prst="rect">
            <a:avLst/>
          </a:prstGeom>
          <a:solidFill>
            <a:srgbClr val="0094CA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w="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0094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74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3233B-D569-4A6E-878F-CDE152514C47}" type="datetime1">
              <a:rPr lang="sv-SE" smtClean="0"/>
              <a:t>04/03/15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115BC-487E-4422-894C-CB7CD3E792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6408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 baseline="0">
          <a:solidFill>
            <a:schemeClr val="bg1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europeanspallationsource.se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4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4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v-SE" sz="4000" dirty="0" smtClean="0">
                <a:solidFill>
                  <a:srgbClr val="FF0000"/>
                </a:solidFill>
              </a:rPr>
              <a:t>TB </a:t>
            </a:r>
            <a:r>
              <a:rPr lang="sv-SE" sz="4000" dirty="0" err="1" smtClean="0">
                <a:solidFill>
                  <a:srgbClr val="FF0000"/>
                </a:solidFill>
              </a:rPr>
              <a:t>Org</a:t>
            </a:r>
            <a:r>
              <a:rPr lang="sv-SE" sz="4000" dirty="0" smtClean="0">
                <a:solidFill>
                  <a:srgbClr val="FF0000"/>
                </a:solidFill>
              </a:rPr>
              <a:t>, TAC and </a:t>
            </a:r>
            <a:r>
              <a:rPr lang="sv-SE" sz="4000" dirty="0" err="1" smtClean="0">
                <a:solidFill>
                  <a:srgbClr val="FF0000"/>
                </a:solidFill>
              </a:rPr>
              <a:t>annual</a:t>
            </a:r>
            <a:r>
              <a:rPr lang="sv-SE" sz="4000" dirty="0" smtClean="0">
                <a:solidFill>
                  <a:srgbClr val="FF0000"/>
                </a:solidFill>
              </a:rPr>
              <a:t> </a:t>
            </a:r>
            <a:r>
              <a:rPr lang="sv-SE" sz="4000" dirty="0" err="1" smtClean="0">
                <a:solidFill>
                  <a:srgbClr val="FF0000"/>
                </a:solidFill>
              </a:rPr>
              <a:t>review</a:t>
            </a:r>
            <a:endParaRPr lang="sv-SE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v-SE" sz="2000" dirty="0" smtClean="0">
                <a:solidFill>
                  <a:schemeClr val="bg1"/>
                </a:solidFill>
              </a:rPr>
              <a:t>Mats Lindroos</a:t>
            </a:r>
          </a:p>
          <a:p>
            <a:r>
              <a:rPr lang="sv-SE" sz="2000" dirty="0" err="1" smtClean="0">
                <a:solidFill>
                  <a:schemeClr val="bg1"/>
                </a:solidFill>
              </a:rPr>
              <a:t>Head</a:t>
            </a:r>
            <a:r>
              <a:rPr lang="sv-SE" sz="2000" dirty="0" smtClean="0">
                <a:solidFill>
                  <a:schemeClr val="bg1"/>
                </a:solidFill>
              </a:rPr>
              <a:t> </a:t>
            </a:r>
            <a:r>
              <a:rPr lang="sv-SE" sz="2000" dirty="0" err="1" smtClean="0">
                <a:solidFill>
                  <a:schemeClr val="bg1"/>
                </a:solidFill>
              </a:rPr>
              <a:t>of</a:t>
            </a:r>
            <a:r>
              <a:rPr lang="sv-SE" sz="2000" dirty="0" smtClean="0">
                <a:solidFill>
                  <a:schemeClr val="bg1"/>
                </a:solidFill>
              </a:rPr>
              <a:t> accelerator</a:t>
            </a:r>
            <a:endParaRPr lang="sv-SE" sz="20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0" y="5949280"/>
            <a:ext cx="4572000" cy="60324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GB" sz="1600" dirty="0" smtClean="0">
                <a:solidFill>
                  <a:srgbClr val="FFFFFF"/>
                </a:solidFill>
                <a:hlinkClick r:id="rId2"/>
              </a:rPr>
              <a:t>www.europeanspallationsource.se</a:t>
            </a:r>
            <a:endParaRPr lang="en-GB" sz="1600" dirty="0" smtClean="0">
              <a:solidFill>
                <a:srgbClr val="FFFFFF"/>
              </a:solidFill>
            </a:endParaRPr>
          </a:p>
          <a:p>
            <a:pPr algn="ctr"/>
            <a:r>
              <a:rPr lang="en-GB" sz="1400" dirty="0" smtClean="0">
                <a:solidFill>
                  <a:srgbClr val="FFFFFF"/>
                </a:solidFill>
              </a:rPr>
              <a:t>March</a:t>
            </a:r>
            <a:r>
              <a:rPr lang="en-GB" sz="1400" dirty="0" smtClean="0">
                <a:solidFill>
                  <a:srgbClr val="FFFFFF"/>
                </a:solidFill>
              </a:rPr>
              <a:t> 5, </a:t>
            </a:r>
            <a:r>
              <a:rPr lang="en-GB" sz="1400" dirty="0" smtClean="0">
                <a:solidFill>
                  <a:srgbClr val="FFFFFF"/>
                </a:solidFill>
              </a:rPr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139461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schedule </a:t>
            </a:r>
            <a:r>
              <a:rPr lang="en-US" dirty="0" smtClean="0"/>
              <a:t>(2/</a:t>
            </a:r>
            <a:r>
              <a:rPr lang="en-US" dirty="0"/>
              <a:t>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b="1" dirty="0"/>
              <a:t>Wednesday, April 22, 2015 - Conference rooms according to detailed schedule, ESS </a:t>
            </a: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 smtClean="0"/>
              <a:t>	8</a:t>
            </a:r>
            <a:r>
              <a:rPr lang="en-US" sz="1300" dirty="0"/>
              <a:t>:</a:t>
            </a:r>
            <a:r>
              <a:rPr lang="en-US" sz="1300" dirty="0" smtClean="0"/>
              <a:t>10	Bus </a:t>
            </a:r>
            <a:r>
              <a:rPr lang="en-US" sz="1300" dirty="0"/>
              <a:t>from Hotel </a:t>
            </a:r>
            <a:r>
              <a:rPr lang="en-US" sz="1300" dirty="0" err="1"/>
              <a:t>Planetstaden</a:t>
            </a:r>
            <a:r>
              <a:rPr lang="en-US" sz="1300" dirty="0"/>
              <a:t> to 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 smtClean="0"/>
              <a:t>	8</a:t>
            </a:r>
            <a:r>
              <a:rPr lang="en-US" sz="1300" dirty="0"/>
              <a:t>:30	</a:t>
            </a:r>
            <a:r>
              <a:rPr lang="en-US" sz="1300" dirty="0" smtClean="0"/>
              <a:t>Parallel </a:t>
            </a:r>
            <a:r>
              <a:rPr lang="en-US" sz="1300" dirty="0"/>
              <a:t>Subcommittee Presentations/Discussions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 smtClean="0"/>
              <a:t>	12</a:t>
            </a:r>
            <a:r>
              <a:rPr lang="en-US" sz="1300" dirty="0"/>
              <a:t>:</a:t>
            </a:r>
            <a:r>
              <a:rPr lang="en-US" sz="1300" dirty="0" smtClean="0"/>
              <a:t>15	Lunch</a:t>
            </a:r>
            <a:endParaRPr lang="en-US" sz="13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 smtClean="0"/>
              <a:t>	13</a:t>
            </a:r>
            <a:r>
              <a:rPr lang="en-US" sz="1300" dirty="0"/>
              <a:t>:</a:t>
            </a:r>
            <a:r>
              <a:rPr lang="en-US" sz="1300" dirty="0" smtClean="0"/>
              <a:t>15	Parallel </a:t>
            </a:r>
            <a:r>
              <a:rPr lang="en-US" sz="1300" dirty="0"/>
              <a:t>Subcommittee Presentations/Discussions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/>
              <a:t>	15:00 </a:t>
            </a:r>
            <a:r>
              <a:rPr lang="en-US" sz="1300" dirty="0" smtClean="0"/>
              <a:t>	Tour </a:t>
            </a:r>
            <a:r>
              <a:rPr lang="en-US" sz="1300" dirty="0"/>
              <a:t>to Construction Site	K. Hedin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/>
              <a:t>	16:</a:t>
            </a:r>
            <a:r>
              <a:rPr lang="en-US" sz="1300" dirty="0" smtClean="0"/>
              <a:t>00	Review </a:t>
            </a:r>
            <a:r>
              <a:rPr lang="en-US" sz="1300" dirty="0"/>
              <a:t>Committee Executive </a:t>
            </a:r>
            <a:r>
              <a:rPr lang="en-US" sz="1300" dirty="0" smtClean="0"/>
              <a:t>Session - </a:t>
            </a:r>
            <a:r>
              <a:rPr lang="en-US" sz="1300" dirty="0" err="1" smtClean="0"/>
              <a:t>Tänkartanken</a:t>
            </a:r>
            <a:r>
              <a:rPr lang="en-US" sz="1300" dirty="0"/>
              <a:t>, 1st floor </a:t>
            </a:r>
            <a:endParaRPr lang="en-US" sz="13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/>
              <a:t>Thursday, April 23, 2015 - Conference rooms according to detailed schedule, ESS 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 smtClean="0"/>
              <a:t>	8</a:t>
            </a:r>
            <a:r>
              <a:rPr lang="en-US" sz="1300" dirty="0"/>
              <a:t>:</a:t>
            </a:r>
            <a:r>
              <a:rPr lang="en-US" sz="1300" dirty="0" smtClean="0"/>
              <a:t>10	Bus </a:t>
            </a:r>
            <a:r>
              <a:rPr lang="en-US" sz="1300" dirty="0"/>
              <a:t>from Hotel </a:t>
            </a:r>
            <a:r>
              <a:rPr lang="en-US" sz="1300" dirty="0" err="1"/>
              <a:t>Planetstaden</a:t>
            </a:r>
            <a:r>
              <a:rPr lang="en-US" sz="1300" dirty="0"/>
              <a:t> to 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 smtClean="0"/>
              <a:t>	8</a:t>
            </a:r>
            <a:r>
              <a:rPr lang="en-US" sz="1300" dirty="0"/>
              <a:t>:</a:t>
            </a:r>
            <a:r>
              <a:rPr lang="en-US" sz="1300" dirty="0" smtClean="0"/>
              <a:t>30	Parallel </a:t>
            </a:r>
            <a:r>
              <a:rPr lang="en-US" sz="1300" dirty="0"/>
              <a:t>Subcommittee Presentation/Discussions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 smtClean="0"/>
              <a:t>	12</a:t>
            </a:r>
            <a:r>
              <a:rPr lang="en-US" sz="1300" dirty="0"/>
              <a:t>:</a:t>
            </a:r>
            <a:r>
              <a:rPr lang="en-US" sz="1300" dirty="0" smtClean="0"/>
              <a:t>15	Lunch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/>
              <a:t>	</a:t>
            </a:r>
            <a:r>
              <a:rPr lang="en-US" sz="1300" dirty="0" smtClean="0"/>
              <a:t>13</a:t>
            </a:r>
            <a:r>
              <a:rPr lang="en-US" sz="1300" dirty="0"/>
              <a:t>:</a:t>
            </a:r>
            <a:r>
              <a:rPr lang="en-US" sz="1300" dirty="0" smtClean="0"/>
              <a:t>15	Parallel </a:t>
            </a:r>
            <a:r>
              <a:rPr lang="en-US" sz="1300" dirty="0"/>
              <a:t>Subcommittee Presentations/Discussions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/>
              <a:t>	15:00 	Subcommittee Working Sessions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/>
              <a:t>	16:00	Review Committee Executive </a:t>
            </a:r>
            <a:r>
              <a:rPr lang="en-US" sz="1300" dirty="0" smtClean="0"/>
              <a:t>Session - </a:t>
            </a:r>
            <a:r>
              <a:rPr lang="en-US" sz="1300" dirty="0" err="1" smtClean="0"/>
              <a:t>Tänkartanken</a:t>
            </a:r>
            <a:r>
              <a:rPr lang="en-US" sz="1300" dirty="0"/>
              <a:t>, 1st floor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b="1" dirty="0"/>
              <a:t>Friday, April 24, </a:t>
            </a:r>
            <a:r>
              <a:rPr lang="en-US" sz="1600" b="1" dirty="0" smtClean="0"/>
              <a:t>2015 </a:t>
            </a:r>
            <a:r>
              <a:rPr lang="en-US" sz="1600" b="1" dirty="0"/>
              <a:t>- </a:t>
            </a:r>
            <a:r>
              <a:rPr lang="en-US" sz="1600" b="1" dirty="0" smtClean="0"/>
              <a:t>Auditorium</a:t>
            </a:r>
            <a:r>
              <a:rPr lang="en-US" sz="1600" b="1" dirty="0"/>
              <a:t>, </a:t>
            </a:r>
            <a:r>
              <a:rPr lang="en-US" sz="1600" b="1" dirty="0" err="1"/>
              <a:t>Medicon</a:t>
            </a:r>
            <a:r>
              <a:rPr lang="en-US" sz="1600" b="1" dirty="0"/>
              <a:t> </a:t>
            </a:r>
            <a:r>
              <a:rPr lang="en-US" sz="1600" b="1" dirty="0" smtClean="0"/>
              <a:t>Village</a:t>
            </a:r>
            <a:endParaRPr lang="en-US" sz="1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smtClean="0"/>
              <a:t>	</a:t>
            </a:r>
            <a:r>
              <a:rPr lang="en-US" sz="1300" dirty="0" smtClean="0"/>
              <a:t>8</a:t>
            </a:r>
            <a:r>
              <a:rPr lang="en-US" sz="1300" dirty="0"/>
              <a:t>:</a:t>
            </a:r>
            <a:r>
              <a:rPr lang="en-US" sz="1300" dirty="0" smtClean="0"/>
              <a:t>10	Bus </a:t>
            </a:r>
            <a:r>
              <a:rPr lang="en-US" sz="1300" dirty="0"/>
              <a:t>from Hotel </a:t>
            </a:r>
            <a:r>
              <a:rPr lang="en-US" sz="1300" dirty="0" err="1"/>
              <a:t>Planetstaden</a:t>
            </a:r>
            <a:r>
              <a:rPr lang="en-US" sz="1300" dirty="0"/>
              <a:t> to ESS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 smtClean="0"/>
              <a:t>	8</a:t>
            </a:r>
            <a:r>
              <a:rPr lang="en-US" sz="1300" dirty="0"/>
              <a:t>:30 </a:t>
            </a:r>
            <a:r>
              <a:rPr lang="en-US" sz="1300" dirty="0" smtClean="0"/>
              <a:t>	Review </a:t>
            </a:r>
            <a:r>
              <a:rPr lang="en-US" sz="1300" dirty="0"/>
              <a:t>Committee Executive </a:t>
            </a:r>
            <a:r>
              <a:rPr lang="en-US" sz="1300" dirty="0" smtClean="0"/>
              <a:t>Session - </a:t>
            </a:r>
            <a:r>
              <a:rPr lang="en-US" sz="1300" dirty="0"/>
              <a:t>Auditorium, </a:t>
            </a:r>
            <a:r>
              <a:rPr lang="en-US" sz="1300" dirty="0" err="1"/>
              <a:t>Medicon</a:t>
            </a:r>
            <a:r>
              <a:rPr lang="en-US" sz="1300" dirty="0"/>
              <a:t> Village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/>
              <a:t>	</a:t>
            </a:r>
            <a:r>
              <a:rPr lang="en-US" sz="1300" dirty="0" smtClean="0"/>
              <a:t>10</a:t>
            </a:r>
            <a:r>
              <a:rPr lang="en-US" sz="1300" dirty="0"/>
              <a:t>:</a:t>
            </a:r>
            <a:r>
              <a:rPr lang="en-US" sz="1300" dirty="0" smtClean="0"/>
              <a:t>30	Dry </a:t>
            </a:r>
            <a:r>
              <a:rPr lang="en-US" sz="1300" dirty="0"/>
              <a:t>Run of Closeout Briefing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/>
              <a:t>  </a:t>
            </a:r>
            <a:r>
              <a:rPr lang="en-US" sz="1300" dirty="0" smtClean="0"/>
              <a:t>	11</a:t>
            </a:r>
            <a:r>
              <a:rPr lang="en-US" sz="1300" dirty="0"/>
              <a:t>:</a:t>
            </a:r>
            <a:r>
              <a:rPr lang="en-US" sz="1300" dirty="0" smtClean="0"/>
              <a:t>30	Closeout</a:t>
            </a:r>
            <a:r>
              <a:rPr lang="en-US" sz="1300" dirty="0"/>
              <a:t>	Auditorium, </a:t>
            </a:r>
            <a:r>
              <a:rPr lang="en-US" sz="1300" dirty="0" err="1"/>
              <a:t>Medicon</a:t>
            </a:r>
            <a:r>
              <a:rPr lang="en-US" sz="1300" dirty="0"/>
              <a:t> Village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 smtClean="0"/>
              <a:t>	12</a:t>
            </a:r>
            <a:r>
              <a:rPr lang="en-US" sz="1300" dirty="0"/>
              <a:t>:</a:t>
            </a:r>
            <a:r>
              <a:rPr lang="en-US" sz="1300" dirty="0" smtClean="0"/>
              <a:t>30	Adjourn </a:t>
            </a:r>
            <a:r>
              <a:rPr lang="en-US" sz="1300" dirty="0"/>
              <a:t>and/or Lunch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300" dirty="0" smtClean="0"/>
              <a:t>	12</a:t>
            </a:r>
            <a:r>
              <a:rPr lang="en-US" sz="1300" dirty="0"/>
              <a:t>:30-</a:t>
            </a:r>
            <a:r>
              <a:rPr lang="en-US" sz="1300" dirty="0" smtClean="0"/>
              <a:t>15.00	Transport </a:t>
            </a:r>
            <a:r>
              <a:rPr lang="en-US" sz="1300" dirty="0"/>
              <a:t>to Copenhagen Airport/Lund Central station/Hotel </a:t>
            </a:r>
            <a:r>
              <a:rPr lang="en-US" sz="1300" dirty="0" err="1" smtClean="0"/>
              <a:t>Planetstaden</a:t>
            </a:r>
            <a:endParaRPr lang="en-US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9786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Break-out 22/4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8.30-12.15</a:t>
            </a:r>
          </a:p>
          <a:p>
            <a:pPr lvl="1"/>
            <a:r>
              <a:rPr lang="en-US" sz="2000" dirty="0" smtClean="0"/>
              <a:t>8.30: Visit to site</a:t>
            </a:r>
          </a:p>
          <a:p>
            <a:pPr lvl="1"/>
            <a:r>
              <a:rPr lang="en-US" sz="2000" dirty="0" smtClean="0"/>
              <a:t>9.45: Coffee before breakout session starts</a:t>
            </a:r>
          </a:p>
          <a:p>
            <a:pPr lvl="1"/>
            <a:r>
              <a:rPr lang="en-US" sz="2000" dirty="0" smtClean="0"/>
              <a:t>10.15: </a:t>
            </a:r>
            <a:r>
              <a:rPr lang="en-US" sz="2000" dirty="0"/>
              <a:t>I</a:t>
            </a:r>
            <a:r>
              <a:rPr lang="en-US" sz="2000" dirty="0" smtClean="0"/>
              <a:t>ntro, staffing, schedule and risk, Mats/John, 20+10</a:t>
            </a:r>
          </a:p>
          <a:p>
            <a:pPr lvl="1"/>
            <a:r>
              <a:rPr lang="en-US" sz="2000" dirty="0" smtClean="0"/>
              <a:t>10.45: Integration, Dave, 20+</a:t>
            </a:r>
            <a:r>
              <a:rPr lang="en-US" sz="2000" dirty="0" smtClean="0"/>
              <a:t>10</a:t>
            </a:r>
          </a:p>
          <a:p>
            <a:pPr lvl="1"/>
            <a:r>
              <a:rPr lang="en-US" sz="2000" dirty="0" smtClean="0"/>
              <a:t>11.15</a:t>
            </a:r>
            <a:r>
              <a:rPr lang="en-US" sz="2000" dirty="0"/>
              <a:t>: Safety, </a:t>
            </a:r>
            <a:r>
              <a:rPr lang="en-US" sz="2000" dirty="0" err="1"/>
              <a:t>Lali</a:t>
            </a:r>
            <a:r>
              <a:rPr lang="en-US" sz="2000" dirty="0"/>
              <a:t> </a:t>
            </a:r>
            <a:r>
              <a:rPr lang="en-US" sz="2000" dirty="0" err="1"/>
              <a:t>Tchelidze</a:t>
            </a:r>
            <a:r>
              <a:rPr lang="en-US" sz="2000" dirty="0"/>
              <a:t>, 20+</a:t>
            </a:r>
            <a:r>
              <a:rPr lang="en-US" sz="2000" dirty="0" smtClean="0"/>
              <a:t>10</a:t>
            </a:r>
          </a:p>
          <a:p>
            <a:pPr lvl="1"/>
            <a:r>
              <a:rPr lang="en-US" sz="2000" dirty="0" smtClean="0"/>
              <a:t>11.30: Schedule</a:t>
            </a:r>
            <a:r>
              <a:rPr lang="en-US" sz="2000" dirty="0"/>
              <a:t>, planning and procurement, </a:t>
            </a:r>
            <a:r>
              <a:rPr lang="en-US" sz="2000" dirty="0" err="1"/>
              <a:t>Luisella</a:t>
            </a:r>
            <a:r>
              <a:rPr lang="en-US" sz="2000" dirty="0"/>
              <a:t> </a:t>
            </a:r>
            <a:r>
              <a:rPr lang="en-US" sz="2000" dirty="0" err="1"/>
              <a:t>Lari</a:t>
            </a:r>
            <a:r>
              <a:rPr lang="en-US" sz="2000" dirty="0"/>
              <a:t>, 10+</a:t>
            </a:r>
            <a:r>
              <a:rPr lang="en-US" sz="2000" dirty="0" smtClean="0"/>
              <a:t>5</a:t>
            </a:r>
          </a:p>
          <a:p>
            <a:pPr lvl="1"/>
            <a:r>
              <a:rPr lang="en-US" sz="2000" dirty="0"/>
              <a:t>11:45: </a:t>
            </a:r>
            <a:r>
              <a:rPr lang="en-US" sz="2000" dirty="0" smtClean="0"/>
              <a:t>QA</a:t>
            </a:r>
            <a:r>
              <a:rPr lang="en-US" sz="2000" dirty="0"/>
              <a:t>/QC (including review plans), Matthew Conlon, 10+</a:t>
            </a:r>
            <a:r>
              <a:rPr lang="en-US" sz="2000" dirty="0" smtClean="0"/>
              <a:t>5</a:t>
            </a:r>
            <a:endParaRPr lang="en-US" sz="2000" dirty="0" smtClean="0"/>
          </a:p>
          <a:p>
            <a:r>
              <a:rPr lang="en-US" dirty="0" smtClean="0"/>
              <a:t>13</a:t>
            </a:r>
            <a:r>
              <a:rPr lang="en-US" dirty="0" smtClean="0"/>
              <a:t>:15-16:00</a:t>
            </a:r>
          </a:p>
          <a:p>
            <a:pPr lvl="1"/>
            <a:r>
              <a:rPr lang="en-US" sz="2000" dirty="0" smtClean="0"/>
              <a:t>13.15 </a:t>
            </a:r>
            <a:r>
              <a:rPr lang="en-US" sz="2000" dirty="0"/>
              <a:t>In-Kind, </a:t>
            </a:r>
            <a:r>
              <a:rPr lang="en-US" sz="2000" dirty="0" err="1"/>
              <a:t>Håkan</a:t>
            </a:r>
            <a:r>
              <a:rPr lang="en-US" sz="2000" dirty="0"/>
              <a:t>, 20+</a:t>
            </a:r>
            <a:r>
              <a:rPr lang="en-US" sz="2000" dirty="0" smtClean="0"/>
              <a:t>10</a:t>
            </a:r>
            <a:endParaRPr lang="en-US" sz="2000" dirty="0" smtClean="0"/>
          </a:p>
          <a:p>
            <a:pPr lvl="1"/>
            <a:r>
              <a:rPr lang="en-US" sz="2000" dirty="0" smtClean="0"/>
              <a:t>13.45: </a:t>
            </a:r>
            <a:r>
              <a:rPr lang="en-US" sz="2000" dirty="0" smtClean="0"/>
              <a:t>RF systems, Anders </a:t>
            </a:r>
            <a:r>
              <a:rPr lang="en-US" sz="2000" dirty="0" err="1" smtClean="0"/>
              <a:t>Sunesson</a:t>
            </a:r>
            <a:r>
              <a:rPr lang="en-US" sz="2000" dirty="0" smtClean="0"/>
              <a:t>, 20+10</a:t>
            </a:r>
          </a:p>
          <a:p>
            <a:pPr lvl="1"/>
            <a:r>
              <a:rPr lang="en-US" sz="2000" dirty="0" smtClean="0"/>
              <a:t>14.15: </a:t>
            </a:r>
            <a:r>
              <a:rPr lang="en-US" sz="2000" dirty="0" smtClean="0"/>
              <a:t>Beam instrumentation, Andreas </a:t>
            </a:r>
            <a:r>
              <a:rPr lang="en-US" sz="2000" dirty="0" err="1" smtClean="0"/>
              <a:t>Jansson</a:t>
            </a:r>
            <a:r>
              <a:rPr lang="en-US" sz="2000" dirty="0" smtClean="0"/>
              <a:t>, 20+10</a:t>
            </a:r>
          </a:p>
          <a:p>
            <a:pPr lvl="1"/>
            <a:r>
              <a:rPr lang="en-US" sz="2000" dirty="0" smtClean="0"/>
              <a:t>14.45: </a:t>
            </a:r>
            <a:r>
              <a:rPr lang="en-US" sz="2000" dirty="0" smtClean="0"/>
              <a:t>Specialized Technical Services, John</a:t>
            </a:r>
            <a:r>
              <a:rPr lang="en-US" sz="2000" dirty="0"/>
              <a:t> </a:t>
            </a:r>
            <a:r>
              <a:rPr lang="en-US" sz="2000" dirty="0" err="1" smtClean="0"/>
              <a:t>Weisend</a:t>
            </a:r>
            <a:r>
              <a:rPr lang="en-US" sz="2000" dirty="0" smtClean="0"/>
              <a:t>, 20+</a:t>
            </a:r>
            <a:r>
              <a:rPr lang="en-US" sz="2000" dirty="0" smtClean="0"/>
              <a:t>10</a:t>
            </a:r>
          </a:p>
          <a:p>
            <a:pPr lvl="1"/>
            <a:r>
              <a:rPr lang="en-US" sz="2000" dirty="0" smtClean="0"/>
              <a:t>15.15: </a:t>
            </a:r>
            <a:r>
              <a:rPr lang="en-US" sz="2000" dirty="0"/>
              <a:t>Transition to initial operation, </a:t>
            </a:r>
            <a:r>
              <a:rPr lang="en-US" sz="2000" dirty="0" err="1"/>
              <a:t>Mamad</a:t>
            </a:r>
            <a:r>
              <a:rPr lang="en-US" sz="2000" dirty="0"/>
              <a:t> </a:t>
            </a:r>
            <a:r>
              <a:rPr lang="en-US" sz="2000" dirty="0" err="1"/>
              <a:t>Eshraqi</a:t>
            </a:r>
            <a:r>
              <a:rPr lang="en-US" sz="2000" dirty="0"/>
              <a:t>, 10+</a:t>
            </a:r>
            <a:r>
              <a:rPr lang="en-US" sz="2000" dirty="0" smtClean="0"/>
              <a:t>5</a:t>
            </a:r>
            <a:endParaRPr lang="en-US" sz="2000" dirty="0" smtClean="0"/>
          </a:p>
          <a:p>
            <a:pPr lvl="1"/>
            <a:r>
              <a:rPr lang="en-US" sz="2000" dirty="0" smtClean="0"/>
              <a:t>15.30: Discussion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23277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Break-out 23/4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507288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8.30-12.15</a:t>
            </a:r>
          </a:p>
          <a:p>
            <a:pPr lvl="1"/>
            <a:r>
              <a:rPr lang="en-US" sz="2000" dirty="0" smtClean="0"/>
              <a:t>8.30: Requirements, Plant layout and installation, Eugene/Steven M/David M  </a:t>
            </a:r>
          </a:p>
          <a:p>
            <a:pPr lvl="1"/>
            <a:r>
              <a:rPr lang="en-US" sz="2000" dirty="0" smtClean="0"/>
              <a:t>9.30: </a:t>
            </a:r>
            <a:r>
              <a:rPr lang="en-US" sz="2000" dirty="0"/>
              <a:t>Ion source and LEBT, Santo </a:t>
            </a:r>
            <a:r>
              <a:rPr lang="en-US" sz="2000" dirty="0" err="1" smtClean="0"/>
              <a:t>Gammino</a:t>
            </a:r>
            <a:r>
              <a:rPr lang="en-US" sz="2000" dirty="0" smtClean="0"/>
              <a:t> or Luigi </a:t>
            </a:r>
            <a:r>
              <a:rPr lang="en-US" sz="2000" dirty="0" err="1" smtClean="0"/>
              <a:t>Celona</a:t>
            </a:r>
            <a:r>
              <a:rPr lang="en-US" sz="2000" dirty="0" smtClean="0"/>
              <a:t>, </a:t>
            </a:r>
            <a:r>
              <a:rPr lang="en-US" sz="2000" dirty="0"/>
              <a:t>15+5</a:t>
            </a:r>
          </a:p>
          <a:p>
            <a:pPr lvl="1"/>
            <a:r>
              <a:rPr lang="en-US" sz="2000" dirty="0" smtClean="0"/>
              <a:t>9.50: MEBT, </a:t>
            </a:r>
            <a:r>
              <a:rPr lang="en-US" sz="2000" dirty="0" err="1" smtClean="0"/>
              <a:t>Ibon</a:t>
            </a:r>
            <a:r>
              <a:rPr lang="en-US" sz="2000" dirty="0" smtClean="0"/>
              <a:t> </a:t>
            </a:r>
            <a:r>
              <a:rPr lang="en-US" sz="2000" dirty="0" err="1" smtClean="0"/>
              <a:t>Dustinbuy</a:t>
            </a:r>
            <a:r>
              <a:rPr lang="en-US" sz="2000" dirty="0" smtClean="0"/>
              <a:t>, 15+5</a:t>
            </a:r>
          </a:p>
          <a:p>
            <a:pPr lvl="1"/>
            <a:r>
              <a:rPr lang="en-US" sz="2000" dirty="0" smtClean="0"/>
              <a:t>10.10: Coffee</a:t>
            </a:r>
          </a:p>
          <a:p>
            <a:pPr lvl="1"/>
            <a:r>
              <a:rPr lang="en-US" sz="2000" dirty="0" smtClean="0"/>
              <a:t>10.40: RFQ, Bruno </a:t>
            </a:r>
            <a:r>
              <a:rPr lang="en-US" sz="2000" dirty="0" err="1" smtClean="0"/>
              <a:t>Potain</a:t>
            </a:r>
            <a:r>
              <a:rPr lang="en-US" sz="2000" dirty="0" smtClean="0"/>
              <a:t>, 15+5</a:t>
            </a:r>
          </a:p>
          <a:p>
            <a:pPr lvl="1"/>
            <a:r>
              <a:rPr lang="en-US" sz="2000" dirty="0" smtClean="0"/>
              <a:t>11.00: DTL, Andrea </a:t>
            </a:r>
            <a:r>
              <a:rPr lang="en-US" sz="2000" dirty="0" err="1" smtClean="0"/>
              <a:t>Pisent</a:t>
            </a:r>
            <a:r>
              <a:rPr lang="en-US" sz="2000" dirty="0" smtClean="0"/>
              <a:t>, 15+5</a:t>
            </a:r>
          </a:p>
          <a:p>
            <a:pPr lvl="1"/>
            <a:r>
              <a:rPr lang="en-US" sz="2000" dirty="0" smtClean="0"/>
              <a:t>11.20: Spoke, </a:t>
            </a:r>
            <a:r>
              <a:rPr lang="en-US" sz="2000" dirty="0" err="1" smtClean="0"/>
              <a:t>Sebastien</a:t>
            </a:r>
            <a:r>
              <a:rPr lang="en-US" sz="2000" dirty="0" smtClean="0"/>
              <a:t> </a:t>
            </a:r>
            <a:r>
              <a:rPr lang="en-US" sz="2000" dirty="0" err="1" smtClean="0"/>
              <a:t>Bousson</a:t>
            </a:r>
            <a:r>
              <a:rPr lang="en-US" sz="2000" dirty="0" smtClean="0"/>
              <a:t>, 15+5</a:t>
            </a:r>
          </a:p>
          <a:p>
            <a:pPr lvl="1"/>
            <a:r>
              <a:rPr lang="en-US" sz="2000" dirty="0" smtClean="0"/>
              <a:t>11.40: Elliptical CM, Pierre </a:t>
            </a:r>
            <a:r>
              <a:rPr lang="en-US" sz="2000" dirty="0" err="1" smtClean="0"/>
              <a:t>Bosland</a:t>
            </a:r>
            <a:r>
              <a:rPr lang="en-US" sz="2000" dirty="0" smtClean="0"/>
              <a:t>, 15+5</a:t>
            </a:r>
          </a:p>
          <a:p>
            <a:r>
              <a:rPr lang="en-US" dirty="0" smtClean="0"/>
              <a:t>13:15-16:00</a:t>
            </a:r>
          </a:p>
          <a:p>
            <a:pPr lvl="1"/>
            <a:r>
              <a:rPr lang="en-US" sz="2000" dirty="0" smtClean="0"/>
              <a:t>13.15: Elliptical cavities, INFN/STFC, 10+10+10</a:t>
            </a:r>
            <a:endParaRPr lang="en-US" sz="2000" dirty="0"/>
          </a:p>
          <a:p>
            <a:pPr lvl="1"/>
            <a:r>
              <a:rPr lang="en-US" sz="2000" dirty="0" smtClean="0"/>
              <a:t>13.45</a:t>
            </a:r>
            <a:r>
              <a:rPr lang="en-US" sz="2000" dirty="0"/>
              <a:t>: Beam distribution, </a:t>
            </a:r>
            <a:r>
              <a:rPr lang="en-US" sz="2000" dirty="0" smtClean="0"/>
              <a:t>Heine </a:t>
            </a:r>
            <a:r>
              <a:rPr lang="en-US" sz="2000" dirty="0" err="1" smtClean="0"/>
              <a:t>Dølrath</a:t>
            </a:r>
            <a:r>
              <a:rPr lang="en-US" sz="2000" smtClean="0"/>
              <a:t> Thomsen, </a:t>
            </a:r>
            <a:r>
              <a:rPr lang="en-US" sz="2000" dirty="0"/>
              <a:t>15+5 </a:t>
            </a:r>
            <a:endParaRPr lang="en-US" sz="2000" dirty="0" smtClean="0"/>
          </a:p>
          <a:p>
            <a:pPr lvl="1"/>
            <a:r>
              <a:rPr lang="en-US" sz="2000" dirty="0" smtClean="0"/>
              <a:t>14.05: Visit to LTH RF and modulator labs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75193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Accelerator Division</a:t>
            </a:r>
            <a:endParaRPr lang="en-US" sz="2000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656093897"/>
              </p:ext>
            </p:extLst>
          </p:nvPr>
        </p:nvGraphicFramePr>
        <p:xfrm>
          <a:off x="107504" y="836712"/>
          <a:ext cx="8928992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8246516" y="4077072"/>
            <a:ext cx="0" cy="3240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7308304" y="1628800"/>
            <a:ext cx="1835696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 smtClean="0"/>
              <a:t>57 employees (2015-02-28)</a:t>
            </a:r>
          </a:p>
          <a:p>
            <a:endParaRPr lang="sv-SE" sz="900" dirty="0" smtClean="0"/>
          </a:p>
          <a:p>
            <a:r>
              <a:rPr lang="sv-SE" sz="900" dirty="0" smtClean="0"/>
              <a:t>New staff to arrive during 2015 &amp; ongoing recruitments in orange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71600" y="4592161"/>
            <a:ext cx="3753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" dirty="0" smtClean="0"/>
              <a:t>3013</a:t>
            </a:r>
            <a:endParaRPr lang="en-GB" sz="600" dirty="0"/>
          </a:p>
        </p:txBody>
      </p:sp>
      <p:sp>
        <p:nvSpPr>
          <p:cNvPr id="14" name="TextBox 13"/>
          <p:cNvSpPr txBox="1"/>
          <p:nvPr/>
        </p:nvSpPr>
        <p:spPr>
          <a:xfrm>
            <a:off x="2972481" y="4684494"/>
            <a:ext cx="3753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" dirty="0" smtClean="0"/>
              <a:t>3012</a:t>
            </a:r>
            <a:endParaRPr lang="en-GB" sz="600" dirty="0"/>
          </a:p>
        </p:txBody>
      </p:sp>
      <p:sp>
        <p:nvSpPr>
          <p:cNvPr id="15" name="TextBox 14"/>
          <p:cNvSpPr txBox="1"/>
          <p:nvPr/>
        </p:nvSpPr>
        <p:spPr>
          <a:xfrm>
            <a:off x="4827228" y="4146739"/>
            <a:ext cx="3753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" dirty="0" smtClean="0"/>
              <a:t>3014</a:t>
            </a:r>
            <a:endParaRPr lang="en-GB" sz="600" dirty="0"/>
          </a:p>
        </p:txBody>
      </p:sp>
      <p:sp>
        <p:nvSpPr>
          <p:cNvPr id="16" name="TextBox 15"/>
          <p:cNvSpPr txBox="1"/>
          <p:nvPr/>
        </p:nvSpPr>
        <p:spPr>
          <a:xfrm>
            <a:off x="6897536" y="5949280"/>
            <a:ext cx="3753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" dirty="0" smtClean="0"/>
              <a:t>3011</a:t>
            </a:r>
            <a:endParaRPr lang="en-GB" sz="600" dirty="0"/>
          </a:p>
        </p:txBody>
      </p:sp>
      <p:sp>
        <p:nvSpPr>
          <p:cNvPr id="17" name="TextBox 16"/>
          <p:cNvSpPr txBox="1"/>
          <p:nvPr/>
        </p:nvSpPr>
        <p:spPr>
          <a:xfrm>
            <a:off x="8644987" y="4027797"/>
            <a:ext cx="3753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" dirty="0" smtClean="0"/>
              <a:t>3015</a:t>
            </a:r>
            <a:endParaRPr lang="en-GB" sz="600" dirty="0"/>
          </a:p>
        </p:txBody>
      </p:sp>
      <p:sp>
        <p:nvSpPr>
          <p:cNvPr id="18" name="TextBox 17"/>
          <p:cNvSpPr txBox="1"/>
          <p:nvPr/>
        </p:nvSpPr>
        <p:spPr>
          <a:xfrm>
            <a:off x="2051720" y="6403420"/>
            <a:ext cx="3753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" dirty="0" smtClean="0"/>
              <a:t>3121</a:t>
            </a:r>
            <a:endParaRPr lang="en-GB" sz="600" dirty="0"/>
          </a:p>
        </p:txBody>
      </p:sp>
      <p:sp>
        <p:nvSpPr>
          <p:cNvPr id="19" name="TextBox 18"/>
          <p:cNvSpPr txBox="1"/>
          <p:nvPr/>
        </p:nvSpPr>
        <p:spPr>
          <a:xfrm>
            <a:off x="3193335" y="6396515"/>
            <a:ext cx="3753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" dirty="0" smtClean="0"/>
              <a:t>3122</a:t>
            </a:r>
            <a:endParaRPr lang="en-GB" sz="600" dirty="0"/>
          </a:p>
        </p:txBody>
      </p:sp>
      <p:sp>
        <p:nvSpPr>
          <p:cNvPr id="20" name="TextBox 19"/>
          <p:cNvSpPr txBox="1"/>
          <p:nvPr/>
        </p:nvSpPr>
        <p:spPr>
          <a:xfrm>
            <a:off x="4327641" y="6359634"/>
            <a:ext cx="3753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" dirty="0" smtClean="0"/>
              <a:t>3141</a:t>
            </a:r>
            <a:endParaRPr lang="en-GB" sz="600" dirty="0"/>
          </a:p>
        </p:txBody>
      </p:sp>
      <p:sp>
        <p:nvSpPr>
          <p:cNvPr id="21" name="TextBox 20"/>
          <p:cNvSpPr txBox="1"/>
          <p:nvPr/>
        </p:nvSpPr>
        <p:spPr>
          <a:xfrm>
            <a:off x="5213196" y="5922831"/>
            <a:ext cx="3753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" dirty="0" smtClean="0"/>
              <a:t>3142</a:t>
            </a:r>
            <a:endParaRPr lang="en-GB" sz="600" dirty="0"/>
          </a:p>
        </p:txBody>
      </p:sp>
      <p:sp>
        <p:nvSpPr>
          <p:cNvPr id="22" name="TextBox 21"/>
          <p:cNvSpPr txBox="1"/>
          <p:nvPr/>
        </p:nvSpPr>
        <p:spPr>
          <a:xfrm>
            <a:off x="8388424" y="5922831"/>
            <a:ext cx="3753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" dirty="0" smtClean="0"/>
              <a:t>3151</a:t>
            </a:r>
            <a:endParaRPr lang="en-GB" sz="600" dirty="0"/>
          </a:p>
        </p:txBody>
      </p:sp>
      <p:sp>
        <p:nvSpPr>
          <p:cNvPr id="23" name="TextBox 22"/>
          <p:cNvSpPr txBox="1"/>
          <p:nvPr/>
        </p:nvSpPr>
        <p:spPr>
          <a:xfrm>
            <a:off x="4139951" y="2549351"/>
            <a:ext cx="3753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" dirty="0" smtClean="0"/>
              <a:t>3010</a:t>
            </a:r>
            <a:endParaRPr lang="en-GB" sz="600" dirty="0"/>
          </a:p>
        </p:txBody>
      </p:sp>
      <p:sp>
        <p:nvSpPr>
          <p:cNvPr id="24" name="TextBox 23"/>
          <p:cNvSpPr txBox="1"/>
          <p:nvPr/>
        </p:nvSpPr>
        <p:spPr>
          <a:xfrm>
            <a:off x="6300190" y="2403179"/>
            <a:ext cx="37538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" dirty="0" smtClean="0"/>
              <a:t>3010</a:t>
            </a:r>
            <a:endParaRPr lang="en-GB" sz="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81097" y="6467820"/>
            <a:ext cx="1063994" cy="88337"/>
          </a:xfrm>
        </p:spPr>
        <p:txBody>
          <a:bodyPr/>
          <a:lstStyle/>
          <a:p>
            <a:r>
              <a:rPr lang="sv-SE" sz="800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G.Jacobsson</a:t>
            </a:r>
            <a:endParaRPr lang="sv-SE" sz="8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8228" y="6588086"/>
            <a:ext cx="470302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600" dirty="0" smtClean="0"/>
              <a:t>* N.B. Transfer not yet formally approved</a:t>
            </a:r>
          </a:p>
          <a:p>
            <a:endParaRPr lang="sv-SE" sz="900" dirty="0" smtClean="0"/>
          </a:p>
        </p:txBody>
      </p:sp>
    </p:spTree>
    <p:extLst>
      <p:ext uri="{BB962C8B-B14F-4D97-AF65-F5344CB8AC3E}">
        <p14:creationId xmlns:p14="http://schemas.microsoft.com/office/powerpoint/2010/main" val="2330459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 smtClean="0"/>
              <a:t>Staff planning 2015 – growth per group</a:t>
            </a: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z="10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3</a:t>
            </a:fld>
            <a:endParaRPr lang="sv-SE" sz="10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5661248"/>
            <a:ext cx="5894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/>
              <a:t>Number of employees at the end of each quarter. </a:t>
            </a:r>
            <a:r>
              <a:rPr lang="sv-SE" sz="1000" dirty="0">
                <a:solidFill>
                  <a:srgbClr val="0070C0"/>
                </a:solidFill>
              </a:rPr>
              <a:t>2014 actuals, in blue.</a:t>
            </a:r>
            <a:endParaRPr lang="en-GB" sz="10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6813575"/>
              </p:ext>
            </p:extLst>
          </p:nvPr>
        </p:nvGraphicFramePr>
        <p:xfrm>
          <a:off x="611561" y="1772817"/>
          <a:ext cx="6480718" cy="3312367"/>
        </p:xfrm>
        <a:graphic>
          <a:graphicData uri="http://schemas.openxmlformats.org/drawingml/2006/table">
            <a:tbl>
              <a:tblPr/>
              <a:tblGrid>
                <a:gridCol w="1723595"/>
                <a:gridCol w="896270"/>
                <a:gridCol w="758382"/>
                <a:gridCol w="689438"/>
                <a:gridCol w="689438"/>
                <a:gridCol w="689438"/>
                <a:gridCol w="1034157"/>
              </a:tblGrid>
              <a:tr h="311851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Verdana"/>
                        </a:rPr>
                        <a:t>2014 Q4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Q1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Q2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Q3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Q4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Growth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84095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Accelerator Division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Verdana"/>
                        </a:rPr>
                        <a:t>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58,5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effectLst/>
                          <a:latin typeface="Verdana"/>
                        </a:rPr>
                        <a:t>63,5</a:t>
                      </a:r>
                      <a:endParaRPr lang="en-GB" sz="9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70,5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70,5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18,5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095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Divisional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70C0"/>
                          </a:solidFill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84095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Beam Instrumentation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70C0"/>
                          </a:solidFill>
                          <a:effectLst/>
                          <a:latin typeface="Verdana"/>
                        </a:rPr>
                        <a:t>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Verdana"/>
                        </a:rPr>
                        <a:t>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095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Spec Technical Services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70C0"/>
                          </a:solidFill>
                          <a:effectLst/>
                          <a:latin typeface="Verdana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17,5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 smtClean="0">
                          <a:effectLst/>
                          <a:latin typeface="Verdana"/>
                        </a:rPr>
                        <a:t>18,5</a:t>
                      </a:r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19,5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Verdana"/>
                        </a:rPr>
                        <a:t>19,5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4,5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84095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Beam Physics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70C0"/>
                          </a:solidFill>
                          <a:effectLst/>
                          <a:latin typeface="Verdana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4095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RF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70C0"/>
                          </a:solidFill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Verdana"/>
                        </a:rPr>
                        <a:t>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84095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Integration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70C0"/>
                          </a:solidFill>
                          <a:effectLst/>
                          <a:latin typeface="Verdana"/>
                        </a:rPr>
                        <a:t>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effectLst/>
                          <a:latin typeface="Verdana"/>
                        </a:rPr>
                        <a:t>11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1851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B0F0"/>
                          </a:solidFill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579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 smtClean="0"/>
              <a:t>Staff planning 2015 – growth per category</a:t>
            </a:r>
            <a:endParaRPr lang="en-GB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z="10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4</a:t>
            </a:fld>
            <a:endParaRPr lang="sv-SE" sz="10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9552" y="5415027"/>
            <a:ext cx="58941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000" dirty="0" smtClean="0"/>
              <a:t>Number of employees at the end of each quarter. </a:t>
            </a:r>
            <a:r>
              <a:rPr lang="sv-SE" sz="1000" dirty="0" smtClean="0">
                <a:solidFill>
                  <a:srgbClr val="0070C0"/>
                </a:solidFill>
              </a:rPr>
              <a:t>2014 actuals, in blue.</a:t>
            </a:r>
            <a:endParaRPr lang="en-GB" sz="1000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2380627"/>
              </p:ext>
            </p:extLst>
          </p:nvPr>
        </p:nvGraphicFramePr>
        <p:xfrm>
          <a:off x="611561" y="1772817"/>
          <a:ext cx="6192687" cy="3096345"/>
        </p:xfrm>
        <a:graphic>
          <a:graphicData uri="http://schemas.openxmlformats.org/drawingml/2006/table">
            <a:tbl>
              <a:tblPr/>
              <a:tblGrid>
                <a:gridCol w="1656183"/>
                <a:gridCol w="648072"/>
                <a:gridCol w="720080"/>
                <a:gridCol w="648072"/>
                <a:gridCol w="720080"/>
                <a:gridCol w="648072"/>
                <a:gridCol w="1152128"/>
              </a:tblGrid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Verdana"/>
                        </a:rPr>
                        <a:t>2014 Q4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Q1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Q2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Q3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Q4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Growth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Accelerator Division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70C0"/>
                          </a:solidFill>
                          <a:effectLst/>
                          <a:latin typeface="Verdana"/>
                        </a:rPr>
                        <a:t>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58,5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effectLst/>
                          <a:latin typeface="Verdana"/>
                        </a:rPr>
                        <a:t>63,5</a:t>
                      </a:r>
                      <a:endParaRPr lang="en-GB" sz="9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70,5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70,5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effectLst/>
                          <a:latin typeface="Verdana"/>
                        </a:rPr>
                        <a:t>18,5</a:t>
                      </a:r>
                      <a:endParaRPr lang="en-GB" sz="9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Management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70C0"/>
                          </a:solidFill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 smtClean="0">
                          <a:effectLst/>
                          <a:latin typeface="Verdana"/>
                        </a:rPr>
                        <a:t>Scientists</a:t>
                      </a:r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70C0"/>
                          </a:solidFill>
                          <a:effectLst/>
                          <a:latin typeface="Verdana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16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17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 smtClean="0">
                          <a:effectLst/>
                          <a:latin typeface="Verdana"/>
                        </a:rPr>
                        <a:t>2</a:t>
                      </a:r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 smtClean="0">
                          <a:effectLst/>
                          <a:latin typeface="Verdana"/>
                        </a:rPr>
                        <a:t>Engineers</a:t>
                      </a:r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70C0"/>
                          </a:solidFill>
                          <a:effectLst/>
                          <a:latin typeface="Verdana"/>
                        </a:rPr>
                        <a:t>28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34,5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36,5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41,5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41,5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 smtClean="0">
                          <a:effectLst/>
                          <a:latin typeface="Verdana"/>
                        </a:rPr>
                        <a:t>13,5</a:t>
                      </a:r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 smtClean="0">
                          <a:effectLst/>
                          <a:latin typeface="Verdana"/>
                        </a:rPr>
                        <a:t>Technicians</a:t>
                      </a:r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solidFill>
                          <a:srgbClr val="0070C0"/>
                        </a:solidFill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 smtClean="0">
                          <a:effectLst/>
                          <a:latin typeface="Verdana"/>
                        </a:rPr>
                        <a:t>2</a:t>
                      </a:r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 smtClean="0">
                          <a:effectLst/>
                          <a:latin typeface="Verdana"/>
                        </a:rPr>
                        <a:t>3</a:t>
                      </a:r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2335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Admin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solidFill>
                            <a:srgbClr val="0070C0"/>
                          </a:solidFill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9248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2400" dirty="0"/>
              <a:t>Staff planning </a:t>
            </a:r>
            <a:r>
              <a:rPr lang="sv-SE" sz="2400" dirty="0" smtClean="0"/>
              <a:t>2015-2019 - staff forecast  </a:t>
            </a:r>
            <a:r>
              <a:rPr lang="sv-SE" sz="2000" dirty="0" smtClean="0"/>
              <a:t>(draft)</a:t>
            </a:r>
            <a:r>
              <a:rPr lang="sv-SE" sz="2400" dirty="0" smtClean="0"/>
              <a:t>	</a:t>
            </a:r>
            <a:endParaRPr lang="en-GB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779096" cy="4525963"/>
          </a:xfrm>
        </p:spPr>
        <p:txBody>
          <a:bodyPr/>
          <a:lstStyle/>
          <a:p>
            <a:pPr marL="0" indent="0">
              <a:buNone/>
            </a:pPr>
            <a:endParaRPr lang="sv-SE" sz="2000" i="1" dirty="0" smtClean="0"/>
          </a:p>
          <a:p>
            <a:pPr marL="0" indent="0">
              <a:buNone/>
            </a:pPr>
            <a:endParaRPr lang="sv-SE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5</a:t>
            </a:fld>
            <a:endParaRPr lang="sv-SE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8497" y="4941168"/>
            <a:ext cx="39058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/>
              <a:t>Number of employees at the end of each quarter. </a:t>
            </a:r>
            <a:r>
              <a:rPr lang="sv-SE" sz="1000" dirty="0">
                <a:solidFill>
                  <a:srgbClr val="0070C0"/>
                </a:solidFill>
              </a:rPr>
              <a:t>2014 actuals, in blue</a:t>
            </a:r>
            <a:r>
              <a:rPr lang="sv-SE" sz="1000" dirty="0" smtClean="0">
                <a:solidFill>
                  <a:srgbClr val="0070C0"/>
                </a:solidFill>
              </a:rPr>
              <a:t>.</a:t>
            </a:r>
          </a:p>
          <a:p>
            <a:endParaRPr lang="sv-SE" sz="1000" dirty="0">
              <a:solidFill>
                <a:srgbClr val="0070C0"/>
              </a:solidFill>
            </a:endParaRPr>
          </a:p>
          <a:p>
            <a:pPr marL="171450" indent="-171450">
              <a:buFontTx/>
              <a:buChar char="•"/>
            </a:pPr>
            <a:r>
              <a:rPr lang="sv-SE" sz="1000" dirty="0" err="1" smtClean="0"/>
              <a:t>Recruitment</a:t>
            </a:r>
            <a:r>
              <a:rPr lang="sv-SE" sz="1000" dirty="0" smtClean="0"/>
              <a:t> </a:t>
            </a:r>
            <a:r>
              <a:rPr lang="sv-SE" sz="1000" dirty="0" smtClean="0"/>
              <a:t>plan for 2016-2019 is currently being </a:t>
            </a:r>
            <a:r>
              <a:rPr lang="sv-SE" sz="1000" dirty="0" err="1" smtClean="0"/>
              <a:t>reviewed</a:t>
            </a:r>
            <a:r>
              <a:rPr lang="sv-SE" sz="1000" dirty="0" smtClean="0"/>
              <a:t>.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154502"/>
              </p:ext>
            </p:extLst>
          </p:nvPr>
        </p:nvGraphicFramePr>
        <p:xfrm>
          <a:off x="467544" y="1988840"/>
          <a:ext cx="7272807" cy="2520280"/>
        </p:xfrm>
        <a:graphic>
          <a:graphicData uri="http://schemas.openxmlformats.org/drawingml/2006/table">
            <a:tbl>
              <a:tblPr/>
              <a:tblGrid>
                <a:gridCol w="1656185"/>
                <a:gridCol w="716982"/>
                <a:gridCol w="1006798"/>
                <a:gridCol w="1006798"/>
                <a:gridCol w="934883"/>
                <a:gridCol w="934883"/>
                <a:gridCol w="1016278"/>
              </a:tblGrid>
              <a:tr h="514864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23409D"/>
                          </a:solidFill>
                          <a:effectLst/>
                          <a:latin typeface="Verdana"/>
                        </a:rPr>
                        <a:t>2014 Q4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2015 Q4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2016 Q4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2017 Q4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2018 Q4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/>
                        </a:rPr>
                        <a:t>2019 Q4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514864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1" i="0" u="none" strike="noStrike" dirty="0" smtClean="0">
                          <a:effectLst/>
                          <a:latin typeface="Verdana"/>
                        </a:rPr>
                        <a:t>Staff </a:t>
                      </a:r>
                      <a:r>
                        <a:rPr lang="en-GB" sz="900" b="1" i="0" u="none" strike="noStrike" dirty="0" err="1" smtClean="0">
                          <a:effectLst/>
                          <a:latin typeface="Verdana"/>
                        </a:rPr>
                        <a:t>inc.</a:t>
                      </a:r>
                      <a:r>
                        <a:rPr lang="en-GB" sz="900" b="1" i="0" u="none" strike="noStrike" dirty="0" smtClean="0">
                          <a:effectLst/>
                          <a:latin typeface="Verdana"/>
                        </a:rPr>
                        <a:t> 2015 hires</a:t>
                      </a:r>
                      <a:endParaRPr lang="en-GB" sz="9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23409D"/>
                          </a:solidFill>
                          <a:effectLst/>
                          <a:latin typeface="Verdana"/>
                        </a:rPr>
                        <a:t>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70,5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71,5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71,5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71,5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effectLst/>
                          <a:latin typeface="Verdana"/>
                        </a:rPr>
                        <a:t>71,5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14864">
                <a:tc>
                  <a:txBody>
                    <a:bodyPr/>
                    <a:lstStyle/>
                    <a:p>
                      <a:pPr marL="0" marR="0" indent="0" algn="l" defTabSz="9140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dirty="0" smtClean="0">
                        <a:effectLst/>
                        <a:latin typeface="Verdana"/>
                      </a:endParaRPr>
                    </a:p>
                    <a:p>
                      <a:pPr marL="0" marR="0" indent="0" algn="l" defTabSz="9140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dirty="0" smtClean="0">
                          <a:effectLst/>
                          <a:latin typeface="Verdana"/>
                        </a:rPr>
                        <a:t>Staff </a:t>
                      </a:r>
                      <a:r>
                        <a:rPr lang="en-GB" sz="900" b="1" i="0" u="none" strike="noStrike" dirty="0" err="1" smtClean="0">
                          <a:effectLst/>
                          <a:latin typeface="Verdana"/>
                        </a:rPr>
                        <a:t>inc.</a:t>
                      </a:r>
                      <a:r>
                        <a:rPr lang="en-GB" sz="900" b="1" i="0" u="none" strike="noStrike" dirty="0" smtClean="0">
                          <a:effectLst/>
                          <a:latin typeface="Verdana"/>
                        </a:rPr>
                        <a:t> 2016-19 hires*</a:t>
                      </a:r>
                      <a:endParaRPr lang="en-GB" sz="900" b="0" i="0" u="none" strike="noStrike" dirty="0" smtClean="0">
                        <a:effectLst/>
                        <a:latin typeface="Verdana"/>
                      </a:endParaRPr>
                    </a:p>
                    <a:p>
                      <a:pPr algn="l" fontAlgn="ctr"/>
                      <a:endParaRPr lang="en-GB" sz="9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>
                          <a:solidFill>
                            <a:srgbClr val="23409D"/>
                          </a:solidFill>
                          <a:effectLst/>
                          <a:latin typeface="Verdana"/>
                        </a:rPr>
                        <a:t>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1" i="0" u="none" strike="noStrike" dirty="0" smtClean="0">
                          <a:effectLst/>
                          <a:latin typeface="Verdana"/>
                        </a:rPr>
                        <a:t>70,5</a:t>
                      </a:r>
                      <a:endParaRPr lang="en-GB" sz="9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v-SE" sz="800" b="0" i="1" u="none" strike="noStrike" dirty="0" smtClean="0">
                          <a:effectLst/>
                          <a:latin typeface="Verdana"/>
                        </a:rPr>
                        <a:t>TBD*</a:t>
                      </a:r>
                      <a:endParaRPr lang="en-GB" sz="800" b="0" i="1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0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800" b="0" i="1" u="none" strike="noStrike" dirty="0" smtClean="0">
                        <a:effectLst/>
                        <a:latin typeface="Verdana"/>
                      </a:endParaRPr>
                    </a:p>
                    <a:p>
                      <a:pPr algn="ctr" fontAlgn="ctr"/>
                      <a:r>
                        <a:rPr lang="sv-SE" sz="800" b="0" i="1" u="none" strike="noStrike" dirty="0" smtClean="0">
                          <a:effectLst/>
                          <a:latin typeface="Verdana"/>
                        </a:rPr>
                        <a:t>TBD*</a:t>
                      </a:r>
                      <a:endParaRPr lang="en-GB" sz="800" b="0" i="1" u="none" strike="noStrike" dirty="0" smtClean="0">
                        <a:effectLst/>
                        <a:latin typeface="Verdana"/>
                      </a:endParaRPr>
                    </a:p>
                    <a:p>
                      <a:pPr algn="ctr" fontAlgn="ctr"/>
                      <a:endParaRPr lang="en-GB" sz="8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0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800" b="0" i="1" u="none" strike="noStrike" smtClean="0">
                        <a:effectLst/>
                        <a:latin typeface="Verdana"/>
                      </a:endParaRPr>
                    </a:p>
                    <a:p>
                      <a:pPr algn="ctr" fontAlgn="ctr"/>
                      <a:r>
                        <a:rPr lang="sv-SE" sz="800" b="0" i="1" u="none" strike="noStrike" smtClean="0">
                          <a:effectLst/>
                          <a:latin typeface="Verdana"/>
                        </a:rPr>
                        <a:t>TBD*</a:t>
                      </a:r>
                      <a:endParaRPr lang="en-GB" sz="800" b="0" i="1" u="none" strike="noStrike" smtClean="0">
                        <a:effectLst/>
                        <a:latin typeface="Verdana"/>
                      </a:endParaRPr>
                    </a:p>
                    <a:p>
                      <a:pPr algn="ctr" fontAlgn="ctr"/>
                      <a:endParaRPr lang="en-GB" sz="8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077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800" b="0" i="1" u="none" strike="noStrike" dirty="0" smtClean="0">
                        <a:effectLst/>
                        <a:latin typeface="Verdana"/>
                      </a:endParaRPr>
                    </a:p>
                    <a:p>
                      <a:pPr algn="ctr" fontAlgn="ctr"/>
                      <a:r>
                        <a:rPr lang="sv-SE" sz="800" b="0" i="1" u="none" strike="noStrike" dirty="0" smtClean="0">
                          <a:effectLst/>
                          <a:latin typeface="Verdana"/>
                        </a:rPr>
                        <a:t>TBD*</a:t>
                      </a:r>
                      <a:endParaRPr lang="en-GB" sz="800" b="0" i="1" u="none" strike="noStrike" dirty="0" smtClean="0">
                        <a:effectLst/>
                        <a:latin typeface="Verdana"/>
                      </a:endParaRPr>
                    </a:p>
                    <a:p>
                      <a:pPr algn="ctr" fontAlgn="ctr"/>
                      <a:endParaRPr lang="en-GB" sz="8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5669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900" b="1" i="0" u="none" strike="noStrike" dirty="0" smtClean="0">
                          <a:effectLst/>
                          <a:latin typeface="Verdana"/>
                        </a:rPr>
                        <a:t>ESS</a:t>
                      </a:r>
                      <a:r>
                        <a:rPr lang="en-GB" sz="900" b="1" i="0" u="none" strike="noStrike" baseline="0" dirty="0" smtClean="0">
                          <a:effectLst/>
                          <a:latin typeface="Verdana"/>
                        </a:rPr>
                        <a:t> staff in P6</a:t>
                      </a:r>
                      <a:endParaRPr lang="en-GB" sz="900" b="1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68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86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100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108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 dirty="0">
                          <a:effectLst/>
                          <a:latin typeface="Verdana"/>
                        </a:rPr>
                        <a:t>110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8694">
                <a:tc>
                  <a:txBody>
                    <a:bodyPr/>
                    <a:lstStyle/>
                    <a:p>
                      <a:pPr algn="l" fontAlgn="ctr"/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GB" sz="900" b="0" i="0" u="none" strike="noStrike" dirty="0">
                        <a:effectLst/>
                        <a:latin typeface="Verdana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5949280"/>
            <a:ext cx="72008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plan is to mainly recruit technicians up to the given staff plan goal from 2016 and onwards.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5508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TAC 1-2 April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6</a:t>
            </a:fld>
            <a:endParaRPr lang="sv-SE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736300"/>
              </p:ext>
            </p:extLst>
          </p:nvPr>
        </p:nvGraphicFramePr>
        <p:xfrm>
          <a:off x="1584796" y="1772816"/>
          <a:ext cx="5651500" cy="461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Document" r:id="rId3" imgW="5651500" imgH="4610100" progId="Word.Document.12">
                  <p:embed/>
                </p:oleObj>
              </mc:Choice>
              <mc:Fallback>
                <p:oleObj name="Document" r:id="rId3" imgW="5651500" imgH="46101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4796" y="1772816"/>
                        <a:ext cx="5651500" cy="4610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58842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lIns="85699" tIns="42850" rIns="85699" bIns="42850">
            <a:normAutofit/>
          </a:bodyPr>
          <a:lstStyle/>
          <a:p>
            <a:pPr marL="360363" indent="-360363"/>
            <a:r>
              <a:rPr lang="en-GB" sz="3400" dirty="0" smtClean="0"/>
              <a:t>Charge </a:t>
            </a:r>
            <a:r>
              <a:rPr lang="en-GB" sz="3400" dirty="0" smtClean="0"/>
              <a:t>annual review, 21-24 April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 lIns="85699" tIns="42850" rIns="85699" bIns="42850">
            <a:normAutofit fontScale="40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dirty="0" smtClean="0"/>
              <a:t>Background</a:t>
            </a:r>
            <a:r>
              <a:rPr lang="en-GB" dirty="0"/>
              <a:t>:  The 1</a:t>
            </a:r>
            <a:r>
              <a:rPr lang="en-GB" baseline="30000" dirty="0"/>
              <a:t>st</a:t>
            </a:r>
            <a:r>
              <a:rPr lang="en-GB" dirty="0"/>
              <a:t> Annual Project Review was conducted in November 2013 and a follow up assessment in May 2014.  These reviews focussed on readiness for construction.  The primary focus of the 2</a:t>
            </a:r>
            <a:r>
              <a:rPr lang="en-GB" baseline="30000" dirty="0"/>
              <a:t>nd</a:t>
            </a:r>
            <a:r>
              <a:rPr lang="en-GB" dirty="0"/>
              <a:t> Annual Project Review will assess general progress with increased emphasis on the project schedule.</a:t>
            </a:r>
            <a:r>
              <a:rPr lang="en-US" dirty="0"/>
              <a:t> </a:t>
            </a:r>
            <a:r>
              <a:rPr lang="en-GB" dirty="0"/>
              <a:t> 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We been advised to invite (main) in-kind contributors and demonstrate technical progress.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Dates: </a:t>
            </a:r>
            <a:r>
              <a:rPr lang="en-GB" b="1" dirty="0"/>
              <a:t>21-24 April </a:t>
            </a:r>
            <a:r>
              <a:rPr lang="en-GB" b="1" dirty="0" smtClean="0"/>
              <a:t>2015</a:t>
            </a:r>
            <a:endParaRPr lang="en-GB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GB" b="1" dirty="0"/>
              <a:t>1.	Committee Charge</a:t>
            </a:r>
            <a:endParaRPr lang="en-US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1.1</a:t>
            </a:r>
            <a:r>
              <a:rPr lang="en-GB" b="1" dirty="0"/>
              <a:t>	</a:t>
            </a:r>
            <a:r>
              <a:rPr lang="en-GB" dirty="0"/>
              <a:t>Is the scope of work adequately defined and do plans include activities necessary to deliver the facility, including a reasonable breakdown of requirements and provision for design reviews and verification activities?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1.2	Is the schedule consistent with the major construction project delivery dates* and are the assumptions used for the schedule complete and reasonable?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1.3	Are in-kind deliverables and procurement contracts, including long lead items and procurements requiring R&amp;D, properly identified and sufficiently planned and managed?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1.4	Is the transition from the Construction Phase into the Initial Operations Phase clearly and appropriately defined?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1.5	Are the risks and risk responses relevant and complete?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1.6	Does the organization match the needs of the construction project? Is the current staffing level and competencies appropriate to support the construction project?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GB" dirty="0"/>
              <a:t>1.7	Identify major issues that must be addressed in order to successfully deliver ESS and take the facility into operation.</a:t>
            </a:r>
            <a:endParaRPr lang="en-US" dirty="0"/>
          </a:p>
          <a:p>
            <a:pPr marL="57140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GB" dirty="0" smtClean="0">
              <a:solidFill>
                <a:schemeClr val="tx1"/>
              </a:solidFill>
            </a:endParaRPr>
          </a:p>
          <a:p>
            <a:pPr marL="457119" lvl="1" indent="0">
              <a:buNone/>
            </a:pP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C62C7-F79B-CD4A-A5DF-5683BBEC4A65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6112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</a:t>
            </a:r>
            <a:r>
              <a:rPr lang="en-US" dirty="0" smtClean="0"/>
              <a:t>reviewers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8</a:t>
            </a:fld>
            <a:endParaRPr lang="sv-SE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66900"/>
            <a:ext cx="9144000" cy="3118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565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schedule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sz="3400" b="1" dirty="0"/>
              <a:t>Tuesday, April 21, 2015 – Auditorium, </a:t>
            </a:r>
            <a:r>
              <a:rPr lang="en-US" sz="3400" b="1" dirty="0" err="1"/>
              <a:t>Medicon</a:t>
            </a:r>
            <a:r>
              <a:rPr lang="en-US" sz="3400" b="1" dirty="0"/>
              <a:t> </a:t>
            </a:r>
            <a:r>
              <a:rPr lang="en-US" sz="3400" b="1" dirty="0" smtClean="0"/>
              <a:t>Village</a:t>
            </a:r>
          </a:p>
          <a:p>
            <a:pPr marL="0" indent="0">
              <a:buNone/>
            </a:pPr>
            <a:r>
              <a:rPr lang="en-US" dirty="0" smtClean="0"/>
              <a:t>	8</a:t>
            </a:r>
            <a:r>
              <a:rPr lang="en-US" dirty="0"/>
              <a:t>:</a:t>
            </a:r>
            <a:r>
              <a:rPr lang="en-US" dirty="0" smtClean="0"/>
              <a:t>00	Bus </a:t>
            </a:r>
            <a:r>
              <a:rPr lang="en-US" dirty="0"/>
              <a:t>from Hotel </a:t>
            </a:r>
            <a:r>
              <a:rPr lang="en-US" dirty="0" err="1"/>
              <a:t>Planetstaden</a:t>
            </a:r>
            <a:r>
              <a:rPr lang="en-US" dirty="0"/>
              <a:t> to </a:t>
            </a:r>
            <a:r>
              <a:rPr lang="en-US" dirty="0" err="1"/>
              <a:t>Medicon</a:t>
            </a:r>
            <a:r>
              <a:rPr lang="en-US" dirty="0"/>
              <a:t> Village</a:t>
            </a:r>
          </a:p>
          <a:p>
            <a:pPr marL="0" indent="0">
              <a:buNone/>
            </a:pPr>
            <a:r>
              <a:rPr lang="en-US" dirty="0"/>
              <a:t>	8:30	Committee Executive Session	</a:t>
            </a:r>
            <a:r>
              <a:rPr lang="en-US" dirty="0" smtClean="0"/>
              <a:t>		Review </a:t>
            </a:r>
            <a:r>
              <a:rPr lang="en-US" dirty="0"/>
              <a:t>Committee Chair</a:t>
            </a:r>
          </a:p>
          <a:p>
            <a:pPr marL="0" indent="0">
              <a:buNone/>
            </a:pPr>
            <a:r>
              <a:rPr lang="en-US" dirty="0"/>
              <a:t>	9:15 	Welcome and ESS Overview and Status (25+15)	</a:t>
            </a:r>
            <a:r>
              <a:rPr lang="en-US" dirty="0" smtClean="0"/>
              <a:t>	J</a:t>
            </a:r>
            <a:r>
              <a:rPr lang="en-US" dirty="0"/>
              <a:t>. </a:t>
            </a:r>
            <a:r>
              <a:rPr lang="en-US" dirty="0" err="1"/>
              <a:t>Yeck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9:55	Science Objectives (15+10)	</a:t>
            </a:r>
            <a:r>
              <a:rPr lang="en-US" dirty="0" smtClean="0"/>
              <a:t>			D</a:t>
            </a:r>
            <a:r>
              <a:rPr lang="en-US" dirty="0"/>
              <a:t>. </a:t>
            </a:r>
            <a:r>
              <a:rPr lang="en-US" dirty="0" err="1"/>
              <a:t>Argyriou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10:20	Break</a:t>
            </a:r>
          </a:p>
          <a:p>
            <a:pPr marL="0" indent="0">
              <a:buNone/>
            </a:pPr>
            <a:r>
              <a:rPr lang="en-US" dirty="0"/>
              <a:t>	10:40	Facility Performance Objectives (15+10)	</a:t>
            </a:r>
            <a:r>
              <a:rPr lang="en-US" dirty="0" smtClean="0"/>
              <a:t>		R</a:t>
            </a:r>
            <a:r>
              <a:rPr lang="en-US" dirty="0"/>
              <a:t>. </a:t>
            </a:r>
            <a:r>
              <a:rPr lang="en-US" dirty="0" err="1"/>
              <a:t>Garoby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11:10 	Accelerator System (20+10)	</a:t>
            </a:r>
            <a:r>
              <a:rPr lang="en-US" dirty="0" smtClean="0"/>
              <a:t>		M</a:t>
            </a:r>
            <a:r>
              <a:rPr lang="en-US" dirty="0"/>
              <a:t>. </a:t>
            </a:r>
            <a:r>
              <a:rPr lang="en-US" dirty="0" err="1"/>
              <a:t>Lindroos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11:40 	Target System (20+10)	</a:t>
            </a:r>
            <a:r>
              <a:rPr lang="en-US" dirty="0" smtClean="0"/>
              <a:t>			J</a:t>
            </a:r>
            <a:r>
              <a:rPr lang="en-US" dirty="0"/>
              <a:t>. Haines</a:t>
            </a:r>
          </a:p>
          <a:p>
            <a:pPr marL="0" indent="0">
              <a:buNone/>
            </a:pPr>
            <a:r>
              <a:rPr lang="en-US" dirty="0"/>
              <a:t>	12:10 	Integrated Control System (15+10)	</a:t>
            </a:r>
            <a:r>
              <a:rPr lang="en-US" dirty="0" smtClean="0"/>
              <a:t>		G. </a:t>
            </a:r>
            <a:r>
              <a:rPr lang="en-US" dirty="0" err="1" smtClean="0"/>
              <a:t>Trahern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12:35	Lunch</a:t>
            </a:r>
          </a:p>
          <a:p>
            <a:pPr marL="0" indent="0">
              <a:buNone/>
            </a:pPr>
            <a:r>
              <a:rPr lang="en-US" dirty="0"/>
              <a:t>	13:30	Neutron Scattering System (20+10)	</a:t>
            </a:r>
            <a:r>
              <a:rPr lang="en-US" dirty="0" smtClean="0"/>
              <a:t>		O</a:t>
            </a:r>
            <a:r>
              <a:rPr lang="en-US" dirty="0"/>
              <a:t>. Kirstein</a:t>
            </a:r>
          </a:p>
          <a:p>
            <a:pPr marL="0" indent="0">
              <a:buNone/>
            </a:pPr>
            <a:r>
              <a:rPr lang="en-US" dirty="0"/>
              <a:t>	14:00 	Conventional Facilities (15+10)	</a:t>
            </a:r>
            <a:r>
              <a:rPr lang="en-US" dirty="0" smtClean="0"/>
              <a:t>		K</a:t>
            </a:r>
            <a:r>
              <a:rPr lang="en-US" dirty="0"/>
              <a:t>. Hedin</a:t>
            </a:r>
          </a:p>
          <a:p>
            <a:pPr marL="0" indent="0">
              <a:buNone/>
            </a:pPr>
            <a:r>
              <a:rPr lang="en-US" dirty="0"/>
              <a:t>	14:25	Project Support &amp; Administration (15+10).	</a:t>
            </a:r>
            <a:r>
              <a:rPr lang="en-US" dirty="0" smtClean="0"/>
              <a:t>	T</a:t>
            </a:r>
            <a:r>
              <a:rPr lang="en-US" dirty="0"/>
              <a:t>. </a:t>
            </a:r>
            <a:r>
              <a:rPr lang="en-US" dirty="0" err="1"/>
              <a:t>Welander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14:50	Cost, Schedule and In-Kind Management (20+10)	</a:t>
            </a:r>
            <a:r>
              <a:rPr lang="en-US" dirty="0" smtClean="0"/>
              <a:t>	J</a:t>
            </a:r>
            <a:r>
              <a:rPr lang="en-US" dirty="0"/>
              <a:t>. </a:t>
            </a:r>
            <a:r>
              <a:rPr lang="en-US" dirty="0" err="1"/>
              <a:t>Brisfors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15:20	ES&amp;H and QA (15+10)	</a:t>
            </a:r>
            <a:r>
              <a:rPr lang="en-US" dirty="0" smtClean="0"/>
              <a:t>			</a:t>
            </a:r>
            <a:r>
              <a:rPr lang="en-US" dirty="0" err="1" smtClean="0"/>
              <a:t>P.Jacobsson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15.45 	Break</a:t>
            </a:r>
          </a:p>
          <a:p>
            <a:pPr marL="0" indent="0">
              <a:buNone/>
            </a:pPr>
            <a:r>
              <a:rPr lang="en-US" dirty="0"/>
              <a:t>	16:15	Initial Operations (20+10)	</a:t>
            </a:r>
            <a:r>
              <a:rPr lang="en-US" dirty="0" smtClean="0"/>
              <a:t>			P</a:t>
            </a:r>
            <a:r>
              <a:rPr lang="en-US" dirty="0"/>
              <a:t>. </a:t>
            </a:r>
            <a:r>
              <a:rPr lang="en-US" dirty="0" err="1"/>
              <a:t>Carlsson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16:45	Conclusion of Plenary Presentations</a:t>
            </a:r>
          </a:p>
          <a:p>
            <a:pPr marL="0" indent="0">
              <a:buNone/>
            </a:pPr>
            <a:r>
              <a:rPr lang="en-US" dirty="0"/>
              <a:t>	17:00 	Committee Executive Session	</a:t>
            </a:r>
            <a:r>
              <a:rPr lang="en-US" dirty="0" smtClean="0"/>
              <a:t>		Review </a:t>
            </a:r>
            <a:r>
              <a:rPr lang="en-US" dirty="0"/>
              <a:t>Committee Chair </a:t>
            </a:r>
          </a:p>
          <a:p>
            <a:pPr marL="0" indent="0">
              <a:buNone/>
            </a:pPr>
            <a:r>
              <a:rPr lang="en-US" dirty="0"/>
              <a:t>	18:30	Bus to Restaurant</a:t>
            </a:r>
          </a:p>
          <a:p>
            <a:pPr marL="0" indent="0">
              <a:buNone/>
            </a:pPr>
            <a:r>
              <a:rPr lang="en-US" dirty="0"/>
              <a:t>	19:00 	Reception and Dinner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115BC-487E-4422-894C-CB7CD3E79223}" type="slidenum">
              <a:rPr lang="sv-SE" smtClean="0"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80804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ESS Core Power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 Core Powerpoint.pptx</Template>
  <TotalTime>6787</TotalTime>
  <Words>1031</Words>
  <Application>Microsoft Macintosh PowerPoint</Application>
  <PresentationFormat>On-screen Show (4:3)</PresentationFormat>
  <Paragraphs>376</Paragraphs>
  <Slides>12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ESS Core Powerpoint</vt:lpstr>
      <vt:lpstr>Microsoft Word Document</vt:lpstr>
      <vt:lpstr>TB Org, TAC and annual review</vt:lpstr>
      <vt:lpstr>Accelerator Division</vt:lpstr>
      <vt:lpstr>Staff planning 2015 – growth per group</vt:lpstr>
      <vt:lpstr>Staff planning 2015 – growth per category</vt:lpstr>
      <vt:lpstr>Staff planning 2015-2019 - staff forecast  (draft) </vt:lpstr>
      <vt:lpstr>TAC 1-2 April 2015</vt:lpstr>
      <vt:lpstr>Charge annual review, 21-24 April</vt:lpstr>
      <vt:lpstr>Proposed reviewers</vt:lpstr>
      <vt:lpstr>Review schedule (1/2)</vt:lpstr>
      <vt:lpstr>Review schedule (2/2)</vt:lpstr>
      <vt:lpstr>Break-out 22/4</vt:lpstr>
      <vt:lpstr>Break-out 23/4</vt:lpstr>
    </vt:vector>
  </TitlesOfParts>
  <Company>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Heléne Björkman</dc:creator>
  <cp:lastModifiedBy>ESS User</cp:lastModifiedBy>
  <cp:revision>64</cp:revision>
  <cp:lastPrinted>2015-01-30T15:51:53Z</cp:lastPrinted>
  <dcterms:created xsi:type="dcterms:W3CDTF">2013-10-29T16:05:10Z</dcterms:created>
  <dcterms:modified xsi:type="dcterms:W3CDTF">2015-03-05T07:46:51Z</dcterms:modified>
</cp:coreProperties>
</file>