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62" r:id="rId2"/>
    <p:sldId id="267" r:id="rId3"/>
    <p:sldId id="272" r:id="rId4"/>
    <p:sldId id="274" r:id="rId5"/>
    <p:sldId id="268" r:id="rId6"/>
    <p:sldId id="312" r:id="rId7"/>
    <p:sldId id="313" r:id="rId8"/>
    <p:sldId id="299" r:id="rId9"/>
    <p:sldId id="298" r:id="rId10"/>
    <p:sldId id="275" r:id="rId11"/>
    <p:sldId id="269" r:id="rId12"/>
    <p:sldId id="281" r:id="rId13"/>
    <p:sldId id="278" r:id="rId14"/>
    <p:sldId id="279" r:id="rId15"/>
    <p:sldId id="282" r:id="rId16"/>
    <p:sldId id="301" r:id="rId17"/>
    <p:sldId id="284" r:id="rId18"/>
    <p:sldId id="273" r:id="rId19"/>
    <p:sldId id="307" r:id="rId20"/>
    <p:sldId id="285" r:id="rId21"/>
    <p:sldId id="276" r:id="rId22"/>
    <p:sldId id="287" r:id="rId23"/>
    <p:sldId id="289" r:id="rId24"/>
    <p:sldId id="290" r:id="rId25"/>
    <p:sldId id="291" r:id="rId26"/>
    <p:sldId id="277" r:id="rId27"/>
    <p:sldId id="259" r:id="rId28"/>
    <p:sldId id="302" r:id="rId29"/>
    <p:sldId id="303" r:id="rId30"/>
    <p:sldId id="304" r:id="rId31"/>
    <p:sldId id="293" r:id="rId32"/>
    <p:sldId id="300" r:id="rId33"/>
    <p:sldId id="308" r:id="rId34"/>
    <p:sldId id="295" r:id="rId35"/>
    <p:sldId id="306" r:id="rId36"/>
    <p:sldId id="309" r:id="rId37"/>
    <p:sldId id="310" r:id="rId38"/>
    <p:sldId id="297" r:id="rId39"/>
    <p:sldId id="314" r:id="rId40"/>
    <p:sldId id="288" r:id="rId41"/>
    <p:sldId id="292" r:id="rId42"/>
    <p:sldId id="286" r:id="rId43"/>
    <p:sldId id="283" r:id="rId4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7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666666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5073" autoAdjust="0"/>
  </p:normalViewPr>
  <p:slideViewPr>
    <p:cSldViewPr snapToGrid="0" snapToObjects="1">
      <p:cViewPr varScale="1">
        <p:scale>
          <a:sx n="124" d="100"/>
          <a:sy n="124" d="100"/>
        </p:scale>
        <p:origin x="6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C00C06-E1D6-0941-9BC6-122080F45EAD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CC22E8-3FEF-804C-AA6B-859B79510A9B}">
      <dgm:prSet phldrT="[Text]"/>
      <dgm:spPr/>
      <dgm:t>
        <a:bodyPr/>
        <a:lstStyle/>
        <a:p>
          <a:r>
            <a:rPr lang="en-US" dirty="0"/>
            <a:t>ESS</a:t>
          </a:r>
        </a:p>
        <a:p>
          <a:r>
            <a:rPr lang="en-US" dirty="0"/>
            <a:t>Helmut</a:t>
          </a:r>
        </a:p>
        <a:p>
          <a:r>
            <a:rPr lang="en-US" dirty="0"/>
            <a:t>DG</a:t>
          </a:r>
        </a:p>
      </dgm:t>
    </dgm:pt>
    <dgm:pt modelId="{FD306846-82CF-B742-B7B8-62B42EA256AE}" type="parTrans" cxnId="{D95C200B-29FD-9945-B0B7-9C56E43F6586}">
      <dgm:prSet/>
      <dgm:spPr/>
      <dgm:t>
        <a:bodyPr/>
        <a:lstStyle/>
        <a:p>
          <a:endParaRPr lang="en-US"/>
        </a:p>
      </dgm:t>
    </dgm:pt>
    <dgm:pt modelId="{16DC0BBD-B951-574B-8D90-C5CB32091E4D}" type="sibTrans" cxnId="{D95C200B-29FD-9945-B0B7-9C56E43F6586}">
      <dgm:prSet/>
      <dgm:spPr/>
      <dgm:t>
        <a:bodyPr/>
        <a:lstStyle/>
        <a:p>
          <a:endParaRPr lang="en-US"/>
        </a:p>
      </dgm:t>
    </dgm:pt>
    <dgm:pt modelId="{85F7B282-D04A-D649-AF34-E6CD2D1A5879}">
      <dgm:prSet phldrT="[Text]"/>
      <dgm:spPr/>
      <dgm:t>
        <a:bodyPr/>
        <a:lstStyle/>
        <a:p>
          <a:r>
            <a:rPr lang="en-US" dirty="0"/>
            <a:t>Project Directorate</a:t>
          </a:r>
        </a:p>
        <a:p>
          <a:r>
            <a:rPr lang="en-US" dirty="0"/>
            <a:t>Andrew Kimber</a:t>
          </a:r>
        </a:p>
        <a:p>
          <a:r>
            <a:rPr lang="en-US" dirty="0"/>
            <a:t>Project Director</a:t>
          </a:r>
        </a:p>
      </dgm:t>
    </dgm:pt>
    <dgm:pt modelId="{D4D4F4E5-7C73-9E47-8544-17CB78D7BF5F}" type="parTrans" cxnId="{BCE4E6B8-D373-2045-8B48-69A1D1B8E934}">
      <dgm:prSet/>
      <dgm:spPr/>
      <dgm:t>
        <a:bodyPr/>
        <a:lstStyle/>
        <a:p>
          <a:endParaRPr lang="en-US"/>
        </a:p>
      </dgm:t>
    </dgm:pt>
    <dgm:pt modelId="{A4C8DE19-BD37-AD48-8249-09A81A08E4E8}" type="sibTrans" cxnId="{BCE4E6B8-D373-2045-8B48-69A1D1B8E934}">
      <dgm:prSet/>
      <dgm:spPr/>
      <dgm:t>
        <a:bodyPr/>
        <a:lstStyle/>
        <a:p>
          <a:endParaRPr lang="en-US"/>
        </a:p>
      </dgm:t>
    </dgm:pt>
    <dgm:pt modelId="{6BA0EAC5-E484-BA44-BFB7-8641B28BF279}">
      <dgm:prSet phldrT="[Text]"/>
      <dgm:spPr/>
      <dgm:t>
        <a:bodyPr/>
        <a:lstStyle/>
        <a:p>
          <a:r>
            <a:rPr lang="en-US" dirty="0"/>
            <a:t>Project Directorate</a:t>
          </a:r>
        </a:p>
        <a:p>
          <a:r>
            <a:rPr lang="en-US" dirty="0" err="1"/>
            <a:t>Rafal</a:t>
          </a:r>
          <a:r>
            <a:rPr lang="en-US" dirty="0"/>
            <a:t> </a:t>
          </a:r>
          <a:r>
            <a:rPr lang="en-US" dirty="0" err="1"/>
            <a:t>Rudnicki</a:t>
          </a:r>
          <a:endParaRPr lang="en-US" dirty="0"/>
        </a:p>
        <a:p>
          <a:r>
            <a:rPr lang="en-US" dirty="0"/>
            <a:t>Risk Manager</a:t>
          </a:r>
        </a:p>
      </dgm:t>
    </dgm:pt>
    <dgm:pt modelId="{A4B815A3-83FF-2242-A217-0F779E44CE3E}" type="parTrans" cxnId="{5CB88809-593B-CF43-8EEA-008D07296F0B}">
      <dgm:prSet/>
      <dgm:spPr/>
      <dgm:t>
        <a:bodyPr/>
        <a:lstStyle/>
        <a:p>
          <a:endParaRPr lang="en-US"/>
        </a:p>
      </dgm:t>
    </dgm:pt>
    <dgm:pt modelId="{96191222-506F-1349-B0C9-471E0346486E}" type="sibTrans" cxnId="{5CB88809-593B-CF43-8EEA-008D07296F0B}">
      <dgm:prSet/>
      <dgm:spPr/>
      <dgm:t>
        <a:bodyPr/>
        <a:lstStyle/>
        <a:p>
          <a:endParaRPr lang="en-US"/>
        </a:p>
      </dgm:t>
    </dgm:pt>
    <dgm:pt modelId="{AADAA4CA-9EE4-184C-B15F-C3BE6FAE16AF}">
      <dgm:prSet phldrT="[Text]"/>
      <dgm:spPr/>
      <dgm:t>
        <a:bodyPr/>
        <a:lstStyle/>
        <a:p>
          <a:r>
            <a:rPr lang="en-US" dirty="0"/>
            <a:t>Project Support and Admin</a:t>
          </a:r>
        </a:p>
      </dgm:t>
    </dgm:pt>
    <dgm:pt modelId="{849DC0C4-D51A-A54A-B090-6389AF926C3C}" type="parTrans" cxnId="{4A0D4657-C1F5-FA41-9E81-1EC6F1ECF035}">
      <dgm:prSet/>
      <dgm:spPr/>
      <dgm:t>
        <a:bodyPr/>
        <a:lstStyle/>
        <a:p>
          <a:endParaRPr lang="en-US"/>
        </a:p>
      </dgm:t>
    </dgm:pt>
    <dgm:pt modelId="{310B44B3-27B2-3F42-B26D-837AC97DE72F}" type="sibTrans" cxnId="{4A0D4657-C1F5-FA41-9E81-1EC6F1ECF035}">
      <dgm:prSet/>
      <dgm:spPr/>
      <dgm:t>
        <a:bodyPr/>
        <a:lstStyle/>
        <a:p>
          <a:endParaRPr lang="en-US"/>
        </a:p>
      </dgm:t>
    </dgm:pt>
    <dgm:pt modelId="{F24E6B38-47CC-204F-9E9D-537AE4C53373}">
      <dgm:prSet phldrT="[Text]"/>
      <dgm:spPr/>
      <dgm:t>
        <a:bodyPr/>
        <a:lstStyle/>
        <a:p>
          <a:r>
            <a:rPr lang="en-US" dirty="0"/>
            <a:t>Science Directorate</a:t>
          </a:r>
        </a:p>
        <a:p>
          <a:r>
            <a:rPr lang="en-US" dirty="0"/>
            <a:t>Andreas</a:t>
          </a:r>
        </a:p>
      </dgm:t>
    </dgm:pt>
    <dgm:pt modelId="{7C832FCB-4733-E740-B048-C7AB875F8720}" type="parTrans" cxnId="{DFD79792-7E73-DE47-AEFC-E66111D697F9}">
      <dgm:prSet/>
      <dgm:spPr/>
      <dgm:t>
        <a:bodyPr/>
        <a:lstStyle/>
        <a:p>
          <a:endParaRPr lang="en-US"/>
        </a:p>
      </dgm:t>
    </dgm:pt>
    <dgm:pt modelId="{E7A0DCC6-A4C2-0F45-8797-867ADC1126D3}" type="sibTrans" cxnId="{DFD79792-7E73-DE47-AEFC-E66111D697F9}">
      <dgm:prSet/>
      <dgm:spPr/>
      <dgm:t>
        <a:bodyPr/>
        <a:lstStyle/>
        <a:p>
          <a:endParaRPr lang="en-US"/>
        </a:p>
      </dgm:t>
    </dgm:pt>
    <dgm:pt modelId="{252EF61F-46A5-E642-8E14-7250941123A8}">
      <dgm:prSet phldrT="[Text]"/>
      <dgm:spPr/>
      <dgm:t>
        <a:bodyPr/>
        <a:lstStyle/>
        <a:p>
          <a:r>
            <a:rPr lang="en-US" dirty="0"/>
            <a:t>Technical</a:t>
          </a:r>
        </a:p>
      </dgm:t>
    </dgm:pt>
    <dgm:pt modelId="{68746299-702A-BE42-8879-2B0D9FFDD46F}" type="parTrans" cxnId="{9543BE55-60A9-2448-A3CF-BCF7A6408D0C}">
      <dgm:prSet/>
      <dgm:spPr/>
      <dgm:t>
        <a:bodyPr/>
        <a:lstStyle/>
        <a:p>
          <a:endParaRPr lang="en-US"/>
        </a:p>
      </dgm:t>
    </dgm:pt>
    <dgm:pt modelId="{A5FAA35D-8FD7-4045-9D72-CE45FE320C95}" type="sibTrans" cxnId="{9543BE55-60A9-2448-A3CF-BCF7A6408D0C}">
      <dgm:prSet/>
      <dgm:spPr/>
      <dgm:t>
        <a:bodyPr/>
        <a:lstStyle/>
        <a:p>
          <a:endParaRPr lang="en-US"/>
        </a:p>
      </dgm:t>
    </dgm:pt>
    <dgm:pt modelId="{BD6C9B4F-133F-4447-BE39-1501224A3D5C}">
      <dgm:prSet phldrT="[Text]"/>
      <dgm:spPr/>
      <dgm:t>
        <a:bodyPr/>
        <a:lstStyle/>
        <a:p>
          <a:r>
            <a:rPr lang="en-US" dirty="0"/>
            <a:t>Strategy</a:t>
          </a:r>
        </a:p>
      </dgm:t>
    </dgm:pt>
    <dgm:pt modelId="{64E2B9B9-10BB-7B4F-8AAC-DB3AC9493C05}" type="parTrans" cxnId="{81875C86-D04B-5943-9304-E80DB55F5CAA}">
      <dgm:prSet/>
      <dgm:spPr/>
      <dgm:t>
        <a:bodyPr/>
        <a:lstStyle/>
        <a:p>
          <a:endParaRPr lang="en-US"/>
        </a:p>
      </dgm:t>
    </dgm:pt>
    <dgm:pt modelId="{6C090343-CBD9-F342-B603-CA831B7A0609}" type="sibTrans" cxnId="{81875C86-D04B-5943-9304-E80DB55F5CAA}">
      <dgm:prSet/>
      <dgm:spPr/>
      <dgm:t>
        <a:bodyPr/>
        <a:lstStyle/>
        <a:p>
          <a:endParaRPr lang="en-US"/>
        </a:p>
      </dgm:t>
    </dgm:pt>
    <dgm:pt modelId="{46D27E4E-E7B9-734F-8A26-17F3D250FB12}">
      <dgm:prSet phldrT="[Text]"/>
      <dgm:spPr/>
      <dgm:t>
        <a:bodyPr/>
        <a:lstStyle/>
        <a:p>
          <a:r>
            <a:rPr lang="en-US" dirty="0" err="1"/>
            <a:t>Inkind</a:t>
          </a:r>
          <a:endParaRPr lang="en-US" dirty="0"/>
        </a:p>
      </dgm:t>
    </dgm:pt>
    <dgm:pt modelId="{683F7389-939F-074F-B68F-4CFB01E97B73}" type="parTrans" cxnId="{89DDABE9-3EA7-F646-A25E-486670B7BD4A}">
      <dgm:prSet/>
      <dgm:spPr/>
      <dgm:t>
        <a:bodyPr/>
        <a:lstStyle/>
        <a:p>
          <a:endParaRPr lang="en-US"/>
        </a:p>
      </dgm:t>
    </dgm:pt>
    <dgm:pt modelId="{6E7FCA2A-F63C-3B4F-9298-EFCD03435A4E}" type="sibTrans" cxnId="{89DDABE9-3EA7-F646-A25E-486670B7BD4A}">
      <dgm:prSet/>
      <dgm:spPr/>
      <dgm:t>
        <a:bodyPr/>
        <a:lstStyle/>
        <a:p>
          <a:endParaRPr lang="en-US"/>
        </a:p>
      </dgm:t>
    </dgm:pt>
    <dgm:pt modelId="{7DFCF093-C20D-F04D-9C39-638ACD4E3EFC}">
      <dgm:prSet phldrT="[Text]"/>
      <dgm:spPr/>
      <dgm:t>
        <a:bodyPr/>
        <a:lstStyle/>
        <a:p>
          <a:r>
            <a:rPr lang="en-US" dirty="0"/>
            <a:t>ES&amp;H</a:t>
          </a:r>
        </a:p>
      </dgm:t>
    </dgm:pt>
    <dgm:pt modelId="{560EFFEF-8A07-704C-A464-6164C3F50DA9}" type="parTrans" cxnId="{66BF2FF2-F49D-6648-9DD7-010541D62440}">
      <dgm:prSet/>
      <dgm:spPr/>
      <dgm:t>
        <a:bodyPr/>
        <a:lstStyle/>
        <a:p>
          <a:endParaRPr lang="en-US"/>
        </a:p>
      </dgm:t>
    </dgm:pt>
    <dgm:pt modelId="{AC19B794-1CE0-734D-A5FA-3CF355B1A4D3}" type="sibTrans" cxnId="{66BF2FF2-F49D-6648-9DD7-010541D62440}">
      <dgm:prSet/>
      <dgm:spPr/>
      <dgm:t>
        <a:bodyPr/>
        <a:lstStyle/>
        <a:p>
          <a:endParaRPr lang="en-US"/>
        </a:p>
      </dgm:t>
    </dgm:pt>
    <dgm:pt modelId="{BFDC1F8D-C23F-B848-9003-E523CB3CB57B}" type="pres">
      <dgm:prSet presAssocID="{A7C00C06-E1D6-0941-9BC6-122080F45EA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D0855EC-028D-CB42-8730-FBE60277EE5C}" type="pres">
      <dgm:prSet presAssocID="{67CC22E8-3FEF-804C-AA6B-859B79510A9B}" presName="root1" presStyleCnt="0"/>
      <dgm:spPr/>
    </dgm:pt>
    <dgm:pt modelId="{4CD23C92-1979-704E-A868-DB61847E2850}" type="pres">
      <dgm:prSet presAssocID="{67CC22E8-3FEF-804C-AA6B-859B79510A9B}" presName="LevelOneTextNode" presStyleLbl="node0" presStyleIdx="0" presStyleCnt="1">
        <dgm:presLayoutVars>
          <dgm:chPref val="3"/>
        </dgm:presLayoutVars>
      </dgm:prSet>
      <dgm:spPr/>
    </dgm:pt>
    <dgm:pt modelId="{3E690BB7-BD11-754A-A092-350654ACBA5E}" type="pres">
      <dgm:prSet presAssocID="{67CC22E8-3FEF-804C-AA6B-859B79510A9B}" presName="level2hierChild" presStyleCnt="0"/>
      <dgm:spPr/>
    </dgm:pt>
    <dgm:pt modelId="{D5868968-1089-E241-B5FB-7EAC5C1CAAA5}" type="pres">
      <dgm:prSet presAssocID="{D4D4F4E5-7C73-9E47-8544-17CB78D7BF5F}" presName="conn2-1" presStyleLbl="parChTrans1D2" presStyleIdx="0" presStyleCnt="7"/>
      <dgm:spPr/>
    </dgm:pt>
    <dgm:pt modelId="{CDF12C0C-EDBC-4041-8028-B48D2CDCEF4F}" type="pres">
      <dgm:prSet presAssocID="{D4D4F4E5-7C73-9E47-8544-17CB78D7BF5F}" presName="connTx" presStyleLbl="parChTrans1D2" presStyleIdx="0" presStyleCnt="7"/>
      <dgm:spPr/>
    </dgm:pt>
    <dgm:pt modelId="{6E67B948-1B9A-174C-929C-19E745897A5E}" type="pres">
      <dgm:prSet presAssocID="{85F7B282-D04A-D649-AF34-E6CD2D1A5879}" presName="root2" presStyleCnt="0"/>
      <dgm:spPr/>
    </dgm:pt>
    <dgm:pt modelId="{4DCCC13F-C1BA-BC4B-BC74-49208678D4F7}" type="pres">
      <dgm:prSet presAssocID="{85F7B282-D04A-D649-AF34-E6CD2D1A5879}" presName="LevelTwoTextNode" presStyleLbl="node2" presStyleIdx="0" presStyleCnt="7">
        <dgm:presLayoutVars>
          <dgm:chPref val="3"/>
        </dgm:presLayoutVars>
      </dgm:prSet>
      <dgm:spPr/>
    </dgm:pt>
    <dgm:pt modelId="{8A7F6C0E-BD97-3C4D-9057-B119D64651BF}" type="pres">
      <dgm:prSet presAssocID="{85F7B282-D04A-D649-AF34-E6CD2D1A5879}" presName="level3hierChild" presStyleCnt="0"/>
      <dgm:spPr/>
    </dgm:pt>
    <dgm:pt modelId="{BC44C621-C755-D24B-965E-27FCD0D005E2}" type="pres">
      <dgm:prSet presAssocID="{A4B815A3-83FF-2242-A217-0F779E44CE3E}" presName="conn2-1" presStyleLbl="parChTrans1D3" presStyleIdx="0" presStyleCnt="1"/>
      <dgm:spPr/>
    </dgm:pt>
    <dgm:pt modelId="{9CC65CD0-0D6E-DD40-B89A-CAD1E740A46D}" type="pres">
      <dgm:prSet presAssocID="{A4B815A3-83FF-2242-A217-0F779E44CE3E}" presName="connTx" presStyleLbl="parChTrans1D3" presStyleIdx="0" presStyleCnt="1"/>
      <dgm:spPr/>
    </dgm:pt>
    <dgm:pt modelId="{240E9A02-5A8F-654B-BF77-EBE0835AA8C4}" type="pres">
      <dgm:prSet presAssocID="{6BA0EAC5-E484-BA44-BFB7-8641B28BF279}" presName="root2" presStyleCnt="0"/>
      <dgm:spPr/>
    </dgm:pt>
    <dgm:pt modelId="{28187ECD-9EB0-924F-A27E-8A06DCC3BAA4}" type="pres">
      <dgm:prSet presAssocID="{6BA0EAC5-E484-BA44-BFB7-8641B28BF279}" presName="LevelTwoTextNode" presStyleLbl="node3" presStyleIdx="0" presStyleCnt="1">
        <dgm:presLayoutVars>
          <dgm:chPref val="3"/>
        </dgm:presLayoutVars>
      </dgm:prSet>
      <dgm:spPr/>
    </dgm:pt>
    <dgm:pt modelId="{BB2F5B7D-ACF4-6345-ACDE-3B3ADCAAECC8}" type="pres">
      <dgm:prSet presAssocID="{6BA0EAC5-E484-BA44-BFB7-8641B28BF279}" presName="level3hierChild" presStyleCnt="0"/>
      <dgm:spPr/>
    </dgm:pt>
    <dgm:pt modelId="{BA175454-C04F-0847-8768-B16CE144627B}" type="pres">
      <dgm:prSet presAssocID="{7C832FCB-4733-E740-B048-C7AB875F8720}" presName="conn2-1" presStyleLbl="parChTrans1D2" presStyleIdx="1" presStyleCnt="7"/>
      <dgm:spPr/>
    </dgm:pt>
    <dgm:pt modelId="{C6245B83-0105-4048-B81E-0919DF4A978C}" type="pres">
      <dgm:prSet presAssocID="{7C832FCB-4733-E740-B048-C7AB875F8720}" presName="connTx" presStyleLbl="parChTrans1D2" presStyleIdx="1" presStyleCnt="7"/>
      <dgm:spPr/>
    </dgm:pt>
    <dgm:pt modelId="{716B1036-E652-B94A-9C06-56A004819758}" type="pres">
      <dgm:prSet presAssocID="{F24E6B38-47CC-204F-9E9D-537AE4C53373}" presName="root2" presStyleCnt="0"/>
      <dgm:spPr/>
    </dgm:pt>
    <dgm:pt modelId="{3C0A428A-8686-1E41-8039-2012292638AB}" type="pres">
      <dgm:prSet presAssocID="{F24E6B38-47CC-204F-9E9D-537AE4C53373}" presName="LevelTwoTextNode" presStyleLbl="node2" presStyleIdx="1" presStyleCnt="7">
        <dgm:presLayoutVars>
          <dgm:chPref val="3"/>
        </dgm:presLayoutVars>
      </dgm:prSet>
      <dgm:spPr/>
    </dgm:pt>
    <dgm:pt modelId="{B9DBFD9C-9A79-364D-84C2-9A30AFA31E1E}" type="pres">
      <dgm:prSet presAssocID="{F24E6B38-47CC-204F-9E9D-537AE4C53373}" presName="level3hierChild" presStyleCnt="0"/>
      <dgm:spPr/>
    </dgm:pt>
    <dgm:pt modelId="{CA0B4D30-51E3-ED4C-A976-0BD6F683AE93}" type="pres">
      <dgm:prSet presAssocID="{68746299-702A-BE42-8879-2B0D9FFDD46F}" presName="conn2-1" presStyleLbl="parChTrans1D2" presStyleIdx="2" presStyleCnt="7"/>
      <dgm:spPr/>
    </dgm:pt>
    <dgm:pt modelId="{7D3E45D8-DAEC-534B-9279-D61215C31B4B}" type="pres">
      <dgm:prSet presAssocID="{68746299-702A-BE42-8879-2B0D9FFDD46F}" presName="connTx" presStyleLbl="parChTrans1D2" presStyleIdx="2" presStyleCnt="7"/>
      <dgm:spPr/>
    </dgm:pt>
    <dgm:pt modelId="{29092D68-8DF6-F94A-BF1E-1BFF72A83D98}" type="pres">
      <dgm:prSet presAssocID="{252EF61F-46A5-E642-8E14-7250941123A8}" presName="root2" presStyleCnt="0"/>
      <dgm:spPr/>
    </dgm:pt>
    <dgm:pt modelId="{28CE349E-47A4-DF48-B726-37A70CE55084}" type="pres">
      <dgm:prSet presAssocID="{252EF61F-46A5-E642-8E14-7250941123A8}" presName="LevelTwoTextNode" presStyleLbl="node2" presStyleIdx="2" presStyleCnt="7">
        <dgm:presLayoutVars>
          <dgm:chPref val="3"/>
        </dgm:presLayoutVars>
      </dgm:prSet>
      <dgm:spPr/>
    </dgm:pt>
    <dgm:pt modelId="{D764122F-964F-C944-8238-C67529DF14FB}" type="pres">
      <dgm:prSet presAssocID="{252EF61F-46A5-E642-8E14-7250941123A8}" presName="level3hierChild" presStyleCnt="0"/>
      <dgm:spPr/>
    </dgm:pt>
    <dgm:pt modelId="{01AEFF2C-E01A-FA4F-9EE8-A1ABEC016349}" type="pres">
      <dgm:prSet presAssocID="{849DC0C4-D51A-A54A-B090-6389AF926C3C}" presName="conn2-1" presStyleLbl="parChTrans1D2" presStyleIdx="3" presStyleCnt="7"/>
      <dgm:spPr/>
    </dgm:pt>
    <dgm:pt modelId="{BABFED4F-96EE-B744-B972-7D49D333C148}" type="pres">
      <dgm:prSet presAssocID="{849DC0C4-D51A-A54A-B090-6389AF926C3C}" presName="connTx" presStyleLbl="parChTrans1D2" presStyleIdx="3" presStyleCnt="7"/>
      <dgm:spPr/>
    </dgm:pt>
    <dgm:pt modelId="{460EACA2-82BF-6540-81C2-F794B0F6030E}" type="pres">
      <dgm:prSet presAssocID="{AADAA4CA-9EE4-184C-B15F-C3BE6FAE16AF}" presName="root2" presStyleCnt="0"/>
      <dgm:spPr/>
    </dgm:pt>
    <dgm:pt modelId="{3D0A10F3-6ABA-2C44-AE24-4F408ADDC69C}" type="pres">
      <dgm:prSet presAssocID="{AADAA4CA-9EE4-184C-B15F-C3BE6FAE16AF}" presName="LevelTwoTextNode" presStyleLbl="node2" presStyleIdx="3" presStyleCnt="7">
        <dgm:presLayoutVars>
          <dgm:chPref val="3"/>
        </dgm:presLayoutVars>
      </dgm:prSet>
      <dgm:spPr/>
    </dgm:pt>
    <dgm:pt modelId="{A6A15AB1-6428-0543-BDEB-AD551DB9472C}" type="pres">
      <dgm:prSet presAssocID="{AADAA4CA-9EE4-184C-B15F-C3BE6FAE16AF}" presName="level3hierChild" presStyleCnt="0"/>
      <dgm:spPr/>
    </dgm:pt>
    <dgm:pt modelId="{B2DB7409-638B-3045-801D-C0EC87145489}" type="pres">
      <dgm:prSet presAssocID="{64E2B9B9-10BB-7B4F-8AAC-DB3AC9493C05}" presName="conn2-1" presStyleLbl="parChTrans1D2" presStyleIdx="4" presStyleCnt="7"/>
      <dgm:spPr/>
    </dgm:pt>
    <dgm:pt modelId="{7440C76C-9347-5648-BBE2-942712ADD04D}" type="pres">
      <dgm:prSet presAssocID="{64E2B9B9-10BB-7B4F-8AAC-DB3AC9493C05}" presName="connTx" presStyleLbl="parChTrans1D2" presStyleIdx="4" presStyleCnt="7"/>
      <dgm:spPr/>
    </dgm:pt>
    <dgm:pt modelId="{E1311036-C2BA-3440-9ADB-3FA462193D34}" type="pres">
      <dgm:prSet presAssocID="{BD6C9B4F-133F-4447-BE39-1501224A3D5C}" presName="root2" presStyleCnt="0"/>
      <dgm:spPr/>
    </dgm:pt>
    <dgm:pt modelId="{B6CCF3CF-5C4F-524C-961E-0ED54B55E2EC}" type="pres">
      <dgm:prSet presAssocID="{BD6C9B4F-133F-4447-BE39-1501224A3D5C}" presName="LevelTwoTextNode" presStyleLbl="node2" presStyleIdx="4" presStyleCnt="7">
        <dgm:presLayoutVars>
          <dgm:chPref val="3"/>
        </dgm:presLayoutVars>
      </dgm:prSet>
      <dgm:spPr/>
    </dgm:pt>
    <dgm:pt modelId="{8E97B5DB-8E6E-1841-8435-C34A2904D118}" type="pres">
      <dgm:prSet presAssocID="{BD6C9B4F-133F-4447-BE39-1501224A3D5C}" presName="level3hierChild" presStyleCnt="0"/>
      <dgm:spPr/>
    </dgm:pt>
    <dgm:pt modelId="{D66CFD7B-AA73-9F42-B8A5-932064B31605}" type="pres">
      <dgm:prSet presAssocID="{683F7389-939F-074F-B68F-4CFB01E97B73}" presName="conn2-1" presStyleLbl="parChTrans1D2" presStyleIdx="5" presStyleCnt="7"/>
      <dgm:spPr/>
    </dgm:pt>
    <dgm:pt modelId="{32CABE41-58B5-C74B-8105-DE7095874ECC}" type="pres">
      <dgm:prSet presAssocID="{683F7389-939F-074F-B68F-4CFB01E97B73}" presName="connTx" presStyleLbl="parChTrans1D2" presStyleIdx="5" presStyleCnt="7"/>
      <dgm:spPr/>
    </dgm:pt>
    <dgm:pt modelId="{6B44B255-9C38-C443-A4AC-A0D7C4D5BC52}" type="pres">
      <dgm:prSet presAssocID="{46D27E4E-E7B9-734F-8A26-17F3D250FB12}" presName="root2" presStyleCnt="0"/>
      <dgm:spPr/>
    </dgm:pt>
    <dgm:pt modelId="{69A138B0-C06B-FA49-8009-D3C2A941CB27}" type="pres">
      <dgm:prSet presAssocID="{46D27E4E-E7B9-734F-8A26-17F3D250FB12}" presName="LevelTwoTextNode" presStyleLbl="node2" presStyleIdx="5" presStyleCnt="7">
        <dgm:presLayoutVars>
          <dgm:chPref val="3"/>
        </dgm:presLayoutVars>
      </dgm:prSet>
      <dgm:spPr/>
    </dgm:pt>
    <dgm:pt modelId="{9B5D9F2E-2D3F-F445-9E11-4B92B5311940}" type="pres">
      <dgm:prSet presAssocID="{46D27E4E-E7B9-734F-8A26-17F3D250FB12}" presName="level3hierChild" presStyleCnt="0"/>
      <dgm:spPr/>
    </dgm:pt>
    <dgm:pt modelId="{5691ABB6-EB30-A140-BD72-9D9F4E1A6EFE}" type="pres">
      <dgm:prSet presAssocID="{560EFFEF-8A07-704C-A464-6164C3F50DA9}" presName="conn2-1" presStyleLbl="parChTrans1D2" presStyleIdx="6" presStyleCnt="7"/>
      <dgm:spPr/>
    </dgm:pt>
    <dgm:pt modelId="{8D5BEE99-8A6D-1E4E-A0A2-BD969AC7C4CE}" type="pres">
      <dgm:prSet presAssocID="{560EFFEF-8A07-704C-A464-6164C3F50DA9}" presName="connTx" presStyleLbl="parChTrans1D2" presStyleIdx="6" presStyleCnt="7"/>
      <dgm:spPr/>
    </dgm:pt>
    <dgm:pt modelId="{4139C4B7-83C8-904D-BD4A-611CC13B1B16}" type="pres">
      <dgm:prSet presAssocID="{7DFCF093-C20D-F04D-9C39-638ACD4E3EFC}" presName="root2" presStyleCnt="0"/>
      <dgm:spPr/>
    </dgm:pt>
    <dgm:pt modelId="{2EDF0897-AB37-784F-8977-F175F6DF1688}" type="pres">
      <dgm:prSet presAssocID="{7DFCF093-C20D-F04D-9C39-638ACD4E3EFC}" presName="LevelTwoTextNode" presStyleLbl="node2" presStyleIdx="6" presStyleCnt="7">
        <dgm:presLayoutVars>
          <dgm:chPref val="3"/>
        </dgm:presLayoutVars>
      </dgm:prSet>
      <dgm:spPr/>
    </dgm:pt>
    <dgm:pt modelId="{FBE69460-B092-6A44-9EEC-4BAB5FC8E915}" type="pres">
      <dgm:prSet presAssocID="{7DFCF093-C20D-F04D-9C39-638ACD4E3EFC}" presName="level3hierChild" presStyleCnt="0"/>
      <dgm:spPr/>
    </dgm:pt>
  </dgm:ptLst>
  <dgm:cxnLst>
    <dgm:cxn modelId="{6E405C01-A900-7D4F-8543-04B06C308646}" type="presOf" srcId="{AADAA4CA-9EE4-184C-B15F-C3BE6FAE16AF}" destId="{3D0A10F3-6ABA-2C44-AE24-4F408ADDC69C}" srcOrd="0" destOrd="0" presId="urn:microsoft.com/office/officeart/2008/layout/HorizontalMultiLevelHierarchy"/>
    <dgm:cxn modelId="{5CB88809-593B-CF43-8EEA-008D07296F0B}" srcId="{85F7B282-D04A-D649-AF34-E6CD2D1A5879}" destId="{6BA0EAC5-E484-BA44-BFB7-8641B28BF279}" srcOrd="0" destOrd="0" parTransId="{A4B815A3-83FF-2242-A217-0F779E44CE3E}" sibTransId="{96191222-506F-1349-B0C9-471E0346486E}"/>
    <dgm:cxn modelId="{D95C200B-29FD-9945-B0B7-9C56E43F6586}" srcId="{A7C00C06-E1D6-0941-9BC6-122080F45EAD}" destId="{67CC22E8-3FEF-804C-AA6B-859B79510A9B}" srcOrd="0" destOrd="0" parTransId="{FD306846-82CF-B742-B7B8-62B42EA256AE}" sibTransId="{16DC0BBD-B951-574B-8D90-C5CB32091E4D}"/>
    <dgm:cxn modelId="{9C41EA26-AC45-B14E-8526-721C60E44758}" type="presOf" srcId="{849DC0C4-D51A-A54A-B090-6389AF926C3C}" destId="{01AEFF2C-E01A-FA4F-9EE8-A1ABEC016349}" srcOrd="0" destOrd="0" presId="urn:microsoft.com/office/officeart/2008/layout/HorizontalMultiLevelHierarchy"/>
    <dgm:cxn modelId="{A6DAF926-76D4-2341-972D-A754D3F1DCF6}" type="presOf" srcId="{560EFFEF-8A07-704C-A464-6164C3F50DA9}" destId="{5691ABB6-EB30-A140-BD72-9D9F4E1A6EFE}" srcOrd="0" destOrd="0" presId="urn:microsoft.com/office/officeart/2008/layout/HorizontalMultiLevelHierarchy"/>
    <dgm:cxn modelId="{BA41E134-1977-1044-9489-6521A9A17344}" type="presOf" srcId="{7C832FCB-4733-E740-B048-C7AB875F8720}" destId="{BA175454-C04F-0847-8768-B16CE144627B}" srcOrd="0" destOrd="0" presId="urn:microsoft.com/office/officeart/2008/layout/HorizontalMultiLevelHierarchy"/>
    <dgm:cxn modelId="{93BD7138-E5AD-624A-9561-7ED6C981F752}" type="presOf" srcId="{252EF61F-46A5-E642-8E14-7250941123A8}" destId="{28CE349E-47A4-DF48-B726-37A70CE55084}" srcOrd="0" destOrd="0" presId="urn:microsoft.com/office/officeart/2008/layout/HorizontalMultiLevelHierarchy"/>
    <dgm:cxn modelId="{3B553B3C-5F19-7146-B798-B53FC77C12D3}" type="presOf" srcId="{560EFFEF-8A07-704C-A464-6164C3F50DA9}" destId="{8D5BEE99-8A6D-1E4E-A0A2-BD969AC7C4CE}" srcOrd="1" destOrd="0" presId="urn:microsoft.com/office/officeart/2008/layout/HorizontalMultiLevelHierarchy"/>
    <dgm:cxn modelId="{DC15D74B-6AFC-2F4C-909A-84495C973970}" type="presOf" srcId="{A4B815A3-83FF-2242-A217-0F779E44CE3E}" destId="{BC44C621-C755-D24B-965E-27FCD0D005E2}" srcOrd="0" destOrd="0" presId="urn:microsoft.com/office/officeart/2008/layout/HorizontalMultiLevelHierarchy"/>
    <dgm:cxn modelId="{673ABE53-9AFE-D645-8881-17D1ED4B0CCE}" type="presOf" srcId="{A7C00C06-E1D6-0941-9BC6-122080F45EAD}" destId="{BFDC1F8D-C23F-B848-9003-E523CB3CB57B}" srcOrd="0" destOrd="0" presId="urn:microsoft.com/office/officeart/2008/layout/HorizontalMultiLevelHierarchy"/>
    <dgm:cxn modelId="{DFF02C54-8801-134C-BC6E-CBFB73BEB7F4}" type="presOf" srcId="{46D27E4E-E7B9-734F-8A26-17F3D250FB12}" destId="{69A138B0-C06B-FA49-8009-D3C2A941CB27}" srcOrd="0" destOrd="0" presId="urn:microsoft.com/office/officeart/2008/layout/HorizontalMultiLevelHierarchy"/>
    <dgm:cxn modelId="{9543BE55-60A9-2448-A3CF-BCF7A6408D0C}" srcId="{67CC22E8-3FEF-804C-AA6B-859B79510A9B}" destId="{252EF61F-46A5-E642-8E14-7250941123A8}" srcOrd="2" destOrd="0" parTransId="{68746299-702A-BE42-8879-2B0D9FFDD46F}" sibTransId="{A5FAA35D-8FD7-4045-9D72-CE45FE320C95}"/>
    <dgm:cxn modelId="{4A0D4657-C1F5-FA41-9E81-1EC6F1ECF035}" srcId="{67CC22E8-3FEF-804C-AA6B-859B79510A9B}" destId="{AADAA4CA-9EE4-184C-B15F-C3BE6FAE16AF}" srcOrd="3" destOrd="0" parTransId="{849DC0C4-D51A-A54A-B090-6389AF926C3C}" sibTransId="{310B44B3-27B2-3F42-B26D-837AC97DE72F}"/>
    <dgm:cxn modelId="{64EF9364-4614-3148-BB05-61A8F1EB596E}" type="presOf" srcId="{7C832FCB-4733-E740-B048-C7AB875F8720}" destId="{C6245B83-0105-4048-B81E-0919DF4A978C}" srcOrd="1" destOrd="0" presId="urn:microsoft.com/office/officeart/2008/layout/HorizontalMultiLevelHierarchy"/>
    <dgm:cxn modelId="{4DDF726E-EDB5-F94D-BDD2-2BAFEFCF94A9}" type="presOf" srcId="{F24E6B38-47CC-204F-9E9D-537AE4C53373}" destId="{3C0A428A-8686-1E41-8039-2012292638AB}" srcOrd="0" destOrd="0" presId="urn:microsoft.com/office/officeart/2008/layout/HorizontalMultiLevelHierarchy"/>
    <dgm:cxn modelId="{93AEC46F-1A92-324B-A651-C11DED0435CE}" type="presOf" srcId="{D4D4F4E5-7C73-9E47-8544-17CB78D7BF5F}" destId="{D5868968-1089-E241-B5FB-7EAC5C1CAAA5}" srcOrd="0" destOrd="0" presId="urn:microsoft.com/office/officeart/2008/layout/HorizontalMultiLevelHierarchy"/>
    <dgm:cxn modelId="{6B148073-5778-994F-ADA1-B2DFF6D78EB5}" type="presOf" srcId="{A4B815A3-83FF-2242-A217-0F779E44CE3E}" destId="{9CC65CD0-0D6E-DD40-B89A-CAD1E740A46D}" srcOrd="1" destOrd="0" presId="urn:microsoft.com/office/officeart/2008/layout/HorizontalMultiLevelHierarchy"/>
    <dgm:cxn modelId="{4E69DD74-8972-6A42-82EE-DEA6E7CDA643}" type="presOf" srcId="{64E2B9B9-10BB-7B4F-8AAC-DB3AC9493C05}" destId="{B2DB7409-638B-3045-801D-C0EC87145489}" srcOrd="0" destOrd="0" presId="urn:microsoft.com/office/officeart/2008/layout/HorizontalMultiLevelHierarchy"/>
    <dgm:cxn modelId="{878E8877-DA42-1F44-B53F-34C18179DE48}" type="presOf" srcId="{683F7389-939F-074F-B68F-4CFB01E97B73}" destId="{32CABE41-58B5-C74B-8105-DE7095874ECC}" srcOrd="1" destOrd="0" presId="urn:microsoft.com/office/officeart/2008/layout/HorizontalMultiLevelHierarchy"/>
    <dgm:cxn modelId="{81875C86-D04B-5943-9304-E80DB55F5CAA}" srcId="{67CC22E8-3FEF-804C-AA6B-859B79510A9B}" destId="{BD6C9B4F-133F-4447-BE39-1501224A3D5C}" srcOrd="4" destOrd="0" parTransId="{64E2B9B9-10BB-7B4F-8AAC-DB3AC9493C05}" sibTransId="{6C090343-CBD9-F342-B603-CA831B7A0609}"/>
    <dgm:cxn modelId="{3069028F-3C7E-5A4A-AED7-5D6EA00D62FD}" type="presOf" srcId="{7DFCF093-C20D-F04D-9C39-638ACD4E3EFC}" destId="{2EDF0897-AB37-784F-8977-F175F6DF1688}" srcOrd="0" destOrd="0" presId="urn:microsoft.com/office/officeart/2008/layout/HorizontalMultiLevelHierarchy"/>
    <dgm:cxn modelId="{DFD79792-7E73-DE47-AEFC-E66111D697F9}" srcId="{67CC22E8-3FEF-804C-AA6B-859B79510A9B}" destId="{F24E6B38-47CC-204F-9E9D-537AE4C53373}" srcOrd="1" destOrd="0" parTransId="{7C832FCB-4733-E740-B048-C7AB875F8720}" sibTransId="{E7A0DCC6-A4C2-0F45-8797-867ADC1126D3}"/>
    <dgm:cxn modelId="{620B2E97-9F68-9A47-B55C-E303BB1F6582}" type="presOf" srcId="{68746299-702A-BE42-8879-2B0D9FFDD46F}" destId="{CA0B4D30-51E3-ED4C-A976-0BD6F683AE93}" srcOrd="0" destOrd="0" presId="urn:microsoft.com/office/officeart/2008/layout/HorizontalMultiLevelHierarchy"/>
    <dgm:cxn modelId="{A46C7AA1-0A26-184F-AF5E-0EDBA04B4D4C}" type="presOf" srcId="{683F7389-939F-074F-B68F-4CFB01E97B73}" destId="{D66CFD7B-AA73-9F42-B8A5-932064B31605}" srcOrd="0" destOrd="0" presId="urn:microsoft.com/office/officeart/2008/layout/HorizontalMultiLevelHierarchy"/>
    <dgm:cxn modelId="{64D1B4A4-8537-4A4A-A8CD-3C74216F1027}" type="presOf" srcId="{85F7B282-D04A-D649-AF34-E6CD2D1A5879}" destId="{4DCCC13F-C1BA-BC4B-BC74-49208678D4F7}" srcOrd="0" destOrd="0" presId="urn:microsoft.com/office/officeart/2008/layout/HorizontalMultiLevelHierarchy"/>
    <dgm:cxn modelId="{E2CEF4B2-E508-D047-9AE6-23D53640E5AE}" type="presOf" srcId="{67CC22E8-3FEF-804C-AA6B-859B79510A9B}" destId="{4CD23C92-1979-704E-A868-DB61847E2850}" srcOrd="0" destOrd="0" presId="urn:microsoft.com/office/officeart/2008/layout/HorizontalMultiLevelHierarchy"/>
    <dgm:cxn modelId="{BCE4E6B8-D373-2045-8B48-69A1D1B8E934}" srcId="{67CC22E8-3FEF-804C-AA6B-859B79510A9B}" destId="{85F7B282-D04A-D649-AF34-E6CD2D1A5879}" srcOrd="0" destOrd="0" parTransId="{D4D4F4E5-7C73-9E47-8544-17CB78D7BF5F}" sibTransId="{A4C8DE19-BD37-AD48-8249-09A81A08E4E8}"/>
    <dgm:cxn modelId="{D7E1D8BE-C47B-8B4B-AC41-BC04BBACDCBC}" type="presOf" srcId="{BD6C9B4F-133F-4447-BE39-1501224A3D5C}" destId="{B6CCF3CF-5C4F-524C-961E-0ED54B55E2EC}" srcOrd="0" destOrd="0" presId="urn:microsoft.com/office/officeart/2008/layout/HorizontalMultiLevelHierarchy"/>
    <dgm:cxn modelId="{E83B00C2-0B6F-8940-BE88-09C942EACCF5}" type="presOf" srcId="{6BA0EAC5-E484-BA44-BFB7-8641B28BF279}" destId="{28187ECD-9EB0-924F-A27E-8A06DCC3BAA4}" srcOrd="0" destOrd="0" presId="urn:microsoft.com/office/officeart/2008/layout/HorizontalMultiLevelHierarchy"/>
    <dgm:cxn modelId="{F214E9C5-095B-2446-A94D-E677117CFACB}" type="presOf" srcId="{849DC0C4-D51A-A54A-B090-6389AF926C3C}" destId="{BABFED4F-96EE-B744-B972-7D49D333C148}" srcOrd="1" destOrd="0" presId="urn:microsoft.com/office/officeart/2008/layout/HorizontalMultiLevelHierarchy"/>
    <dgm:cxn modelId="{812125DD-0243-C240-A6BE-F842ECAAC0ED}" type="presOf" srcId="{68746299-702A-BE42-8879-2B0D9FFDD46F}" destId="{7D3E45D8-DAEC-534B-9279-D61215C31B4B}" srcOrd="1" destOrd="0" presId="urn:microsoft.com/office/officeart/2008/layout/HorizontalMultiLevelHierarchy"/>
    <dgm:cxn modelId="{92C0FCDF-C0D1-A84B-BEEF-93A7D076C007}" type="presOf" srcId="{64E2B9B9-10BB-7B4F-8AAC-DB3AC9493C05}" destId="{7440C76C-9347-5648-BBE2-942712ADD04D}" srcOrd="1" destOrd="0" presId="urn:microsoft.com/office/officeart/2008/layout/HorizontalMultiLevelHierarchy"/>
    <dgm:cxn modelId="{89DDABE9-3EA7-F646-A25E-486670B7BD4A}" srcId="{67CC22E8-3FEF-804C-AA6B-859B79510A9B}" destId="{46D27E4E-E7B9-734F-8A26-17F3D250FB12}" srcOrd="5" destOrd="0" parTransId="{683F7389-939F-074F-B68F-4CFB01E97B73}" sibTransId="{6E7FCA2A-F63C-3B4F-9298-EFCD03435A4E}"/>
    <dgm:cxn modelId="{A0092AEE-75E2-5B47-8FE3-178BAA23381F}" type="presOf" srcId="{D4D4F4E5-7C73-9E47-8544-17CB78D7BF5F}" destId="{CDF12C0C-EDBC-4041-8028-B48D2CDCEF4F}" srcOrd="1" destOrd="0" presId="urn:microsoft.com/office/officeart/2008/layout/HorizontalMultiLevelHierarchy"/>
    <dgm:cxn modelId="{66BF2FF2-F49D-6648-9DD7-010541D62440}" srcId="{67CC22E8-3FEF-804C-AA6B-859B79510A9B}" destId="{7DFCF093-C20D-F04D-9C39-638ACD4E3EFC}" srcOrd="6" destOrd="0" parTransId="{560EFFEF-8A07-704C-A464-6164C3F50DA9}" sibTransId="{AC19B794-1CE0-734D-A5FA-3CF355B1A4D3}"/>
    <dgm:cxn modelId="{E47CA8E6-82FA-CE4D-AE4A-CE31DA2811EE}" type="presParOf" srcId="{BFDC1F8D-C23F-B848-9003-E523CB3CB57B}" destId="{FD0855EC-028D-CB42-8730-FBE60277EE5C}" srcOrd="0" destOrd="0" presId="urn:microsoft.com/office/officeart/2008/layout/HorizontalMultiLevelHierarchy"/>
    <dgm:cxn modelId="{8266565F-7BBE-ED4F-833C-1BB6AA5D51E7}" type="presParOf" srcId="{FD0855EC-028D-CB42-8730-FBE60277EE5C}" destId="{4CD23C92-1979-704E-A868-DB61847E2850}" srcOrd="0" destOrd="0" presId="urn:microsoft.com/office/officeart/2008/layout/HorizontalMultiLevelHierarchy"/>
    <dgm:cxn modelId="{EDEAD0E8-F2F1-3F4C-8CCA-08F3AE01230C}" type="presParOf" srcId="{FD0855EC-028D-CB42-8730-FBE60277EE5C}" destId="{3E690BB7-BD11-754A-A092-350654ACBA5E}" srcOrd="1" destOrd="0" presId="urn:microsoft.com/office/officeart/2008/layout/HorizontalMultiLevelHierarchy"/>
    <dgm:cxn modelId="{CFC3AEBE-FCCB-D84C-AFB7-7D3244297485}" type="presParOf" srcId="{3E690BB7-BD11-754A-A092-350654ACBA5E}" destId="{D5868968-1089-E241-B5FB-7EAC5C1CAAA5}" srcOrd="0" destOrd="0" presId="urn:microsoft.com/office/officeart/2008/layout/HorizontalMultiLevelHierarchy"/>
    <dgm:cxn modelId="{FCC469AE-4895-0F41-9CC2-4C64E06C0DBD}" type="presParOf" srcId="{D5868968-1089-E241-B5FB-7EAC5C1CAAA5}" destId="{CDF12C0C-EDBC-4041-8028-B48D2CDCEF4F}" srcOrd="0" destOrd="0" presId="urn:microsoft.com/office/officeart/2008/layout/HorizontalMultiLevelHierarchy"/>
    <dgm:cxn modelId="{CE9E665B-9847-6146-A041-5AC79A7B74E9}" type="presParOf" srcId="{3E690BB7-BD11-754A-A092-350654ACBA5E}" destId="{6E67B948-1B9A-174C-929C-19E745897A5E}" srcOrd="1" destOrd="0" presId="urn:microsoft.com/office/officeart/2008/layout/HorizontalMultiLevelHierarchy"/>
    <dgm:cxn modelId="{3F7535F3-34F3-2148-91EA-DADB6AF0D07D}" type="presParOf" srcId="{6E67B948-1B9A-174C-929C-19E745897A5E}" destId="{4DCCC13F-C1BA-BC4B-BC74-49208678D4F7}" srcOrd="0" destOrd="0" presId="urn:microsoft.com/office/officeart/2008/layout/HorizontalMultiLevelHierarchy"/>
    <dgm:cxn modelId="{758A3980-E53C-2041-A4E9-70155BAAF6CC}" type="presParOf" srcId="{6E67B948-1B9A-174C-929C-19E745897A5E}" destId="{8A7F6C0E-BD97-3C4D-9057-B119D64651BF}" srcOrd="1" destOrd="0" presId="urn:microsoft.com/office/officeart/2008/layout/HorizontalMultiLevelHierarchy"/>
    <dgm:cxn modelId="{5BFB99C9-0D7D-FD48-B594-1BA95B57080E}" type="presParOf" srcId="{8A7F6C0E-BD97-3C4D-9057-B119D64651BF}" destId="{BC44C621-C755-D24B-965E-27FCD0D005E2}" srcOrd="0" destOrd="0" presId="urn:microsoft.com/office/officeart/2008/layout/HorizontalMultiLevelHierarchy"/>
    <dgm:cxn modelId="{93BF5180-CDB8-1243-94F5-3267BBA16BB9}" type="presParOf" srcId="{BC44C621-C755-D24B-965E-27FCD0D005E2}" destId="{9CC65CD0-0D6E-DD40-B89A-CAD1E740A46D}" srcOrd="0" destOrd="0" presId="urn:microsoft.com/office/officeart/2008/layout/HorizontalMultiLevelHierarchy"/>
    <dgm:cxn modelId="{2809680F-8A34-3B43-80B2-A11DD0ADB730}" type="presParOf" srcId="{8A7F6C0E-BD97-3C4D-9057-B119D64651BF}" destId="{240E9A02-5A8F-654B-BF77-EBE0835AA8C4}" srcOrd="1" destOrd="0" presId="urn:microsoft.com/office/officeart/2008/layout/HorizontalMultiLevelHierarchy"/>
    <dgm:cxn modelId="{98BE7615-B063-9A4C-837B-961925766D3D}" type="presParOf" srcId="{240E9A02-5A8F-654B-BF77-EBE0835AA8C4}" destId="{28187ECD-9EB0-924F-A27E-8A06DCC3BAA4}" srcOrd="0" destOrd="0" presId="urn:microsoft.com/office/officeart/2008/layout/HorizontalMultiLevelHierarchy"/>
    <dgm:cxn modelId="{2634A89A-790A-2E49-9C63-54C8B8903604}" type="presParOf" srcId="{240E9A02-5A8F-654B-BF77-EBE0835AA8C4}" destId="{BB2F5B7D-ACF4-6345-ACDE-3B3ADCAAECC8}" srcOrd="1" destOrd="0" presId="urn:microsoft.com/office/officeart/2008/layout/HorizontalMultiLevelHierarchy"/>
    <dgm:cxn modelId="{DEF2AE31-2C31-3442-8539-7198AD383CAD}" type="presParOf" srcId="{3E690BB7-BD11-754A-A092-350654ACBA5E}" destId="{BA175454-C04F-0847-8768-B16CE144627B}" srcOrd="2" destOrd="0" presId="urn:microsoft.com/office/officeart/2008/layout/HorizontalMultiLevelHierarchy"/>
    <dgm:cxn modelId="{0EDC544B-E1C4-F044-8626-E2F78680D5C6}" type="presParOf" srcId="{BA175454-C04F-0847-8768-B16CE144627B}" destId="{C6245B83-0105-4048-B81E-0919DF4A978C}" srcOrd="0" destOrd="0" presId="urn:microsoft.com/office/officeart/2008/layout/HorizontalMultiLevelHierarchy"/>
    <dgm:cxn modelId="{2D1AD6FD-F3FE-874C-988B-ACC152073DEE}" type="presParOf" srcId="{3E690BB7-BD11-754A-A092-350654ACBA5E}" destId="{716B1036-E652-B94A-9C06-56A004819758}" srcOrd="3" destOrd="0" presId="urn:microsoft.com/office/officeart/2008/layout/HorizontalMultiLevelHierarchy"/>
    <dgm:cxn modelId="{9226DB93-90D6-4146-97EC-058395F8FFE3}" type="presParOf" srcId="{716B1036-E652-B94A-9C06-56A004819758}" destId="{3C0A428A-8686-1E41-8039-2012292638AB}" srcOrd="0" destOrd="0" presId="urn:microsoft.com/office/officeart/2008/layout/HorizontalMultiLevelHierarchy"/>
    <dgm:cxn modelId="{0271EB30-9AAA-D040-A91A-3F787C36DB74}" type="presParOf" srcId="{716B1036-E652-B94A-9C06-56A004819758}" destId="{B9DBFD9C-9A79-364D-84C2-9A30AFA31E1E}" srcOrd="1" destOrd="0" presId="urn:microsoft.com/office/officeart/2008/layout/HorizontalMultiLevelHierarchy"/>
    <dgm:cxn modelId="{455C0F49-F1CA-3E4D-8C58-458907320066}" type="presParOf" srcId="{3E690BB7-BD11-754A-A092-350654ACBA5E}" destId="{CA0B4D30-51E3-ED4C-A976-0BD6F683AE93}" srcOrd="4" destOrd="0" presId="urn:microsoft.com/office/officeart/2008/layout/HorizontalMultiLevelHierarchy"/>
    <dgm:cxn modelId="{729714E2-A17A-674D-BB3D-BB702512ACB9}" type="presParOf" srcId="{CA0B4D30-51E3-ED4C-A976-0BD6F683AE93}" destId="{7D3E45D8-DAEC-534B-9279-D61215C31B4B}" srcOrd="0" destOrd="0" presId="urn:microsoft.com/office/officeart/2008/layout/HorizontalMultiLevelHierarchy"/>
    <dgm:cxn modelId="{623996B6-F3A9-C046-8126-8D993E148669}" type="presParOf" srcId="{3E690BB7-BD11-754A-A092-350654ACBA5E}" destId="{29092D68-8DF6-F94A-BF1E-1BFF72A83D98}" srcOrd="5" destOrd="0" presId="urn:microsoft.com/office/officeart/2008/layout/HorizontalMultiLevelHierarchy"/>
    <dgm:cxn modelId="{976C7D5A-51E8-7E4F-9C68-655FFD732A07}" type="presParOf" srcId="{29092D68-8DF6-F94A-BF1E-1BFF72A83D98}" destId="{28CE349E-47A4-DF48-B726-37A70CE55084}" srcOrd="0" destOrd="0" presId="urn:microsoft.com/office/officeart/2008/layout/HorizontalMultiLevelHierarchy"/>
    <dgm:cxn modelId="{E98DF3C9-6DFF-0A4A-B202-66009A92ED03}" type="presParOf" srcId="{29092D68-8DF6-F94A-BF1E-1BFF72A83D98}" destId="{D764122F-964F-C944-8238-C67529DF14FB}" srcOrd="1" destOrd="0" presId="urn:microsoft.com/office/officeart/2008/layout/HorizontalMultiLevelHierarchy"/>
    <dgm:cxn modelId="{49AAD9CE-C1AC-604D-981E-F582EC07BCE8}" type="presParOf" srcId="{3E690BB7-BD11-754A-A092-350654ACBA5E}" destId="{01AEFF2C-E01A-FA4F-9EE8-A1ABEC016349}" srcOrd="6" destOrd="0" presId="urn:microsoft.com/office/officeart/2008/layout/HorizontalMultiLevelHierarchy"/>
    <dgm:cxn modelId="{A75226DC-AF08-AF42-8940-86827C2E5EE8}" type="presParOf" srcId="{01AEFF2C-E01A-FA4F-9EE8-A1ABEC016349}" destId="{BABFED4F-96EE-B744-B972-7D49D333C148}" srcOrd="0" destOrd="0" presId="urn:microsoft.com/office/officeart/2008/layout/HorizontalMultiLevelHierarchy"/>
    <dgm:cxn modelId="{F713E6BF-B283-9447-86F1-48864A02E6F9}" type="presParOf" srcId="{3E690BB7-BD11-754A-A092-350654ACBA5E}" destId="{460EACA2-82BF-6540-81C2-F794B0F6030E}" srcOrd="7" destOrd="0" presId="urn:microsoft.com/office/officeart/2008/layout/HorizontalMultiLevelHierarchy"/>
    <dgm:cxn modelId="{B256438D-E1B5-A64C-8D78-E2BA323CD04B}" type="presParOf" srcId="{460EACA2-82BF-6540-81C2-F794B0F6030E}" destId="{3D0A10F3-6ABA-2C44-AE24-4F408ADDC69C}" srcOrd="0" destOrd="0" presId="urn:microsoft.com/office/officeart/2008/layout/HorizontalMultiLevelHierarchy"/>
    <dgm:cxn modelId="{3FABD1C9-8EF2-5B4D-93DB-892A5CD41186}" type="presParOf" srcId="{460EACA2-82BF-6540-81C2-F794B0F6030E}" destId="{A6A15AB1-6428-0543-BDEB-AD551DB9472C}" srcOrd="1" destOrd="0" presId="urn:microsoft.com/office/officeart/2008/layout/HorizontalMultiLevelHierarchy"/>
    <dgm:cxn modelId="{DE17C6BB-0609-794B-89BA-347284EF7FD7}" type="presParOf" srcId="{3E690BB7-BD11-754A-A092-350654ACBA5E}" destId="{B2DB7409-638B-3045-801D-C0EC87145489}" srcOrd="8" destOrd="0" presId="urn:microsoft.com/office/officeart/2008/layout/HorizontalMultiLevelHierarchy"/>
    <dgm:cxn modelId="{C5537108-F795-C84A-8B4A-B940008F1C7E}" type="presParOf" srcId="{B2DB7409-638B-3045-801D-C0EC87145489}" destId="{7440C76C-9347-5648-BBE2-942712ADD04D}" srcOrd="0" destOrd="0" presId="urn:microsoft.com/office/officeart/2008/layout/HorizontalMultiLevelHierarchy"/>
    <dgm:cxn modelId="{2083563B-B6C2-A842-B6EA-D0207E927A9C}" type="presParOf" srcId="{3E690BB7-BD11-754A-A092-350654ACBA5E}" destId="{E1311036-C2BA-3440-9ADB-3FA462193D34}" srcOrd="9" destOrd="0" presId="urn:microsoft.com/office/officeart/2008/layout/HorizontalMultiLevelHierarchy"/>
    <dgm:cxn modelId="{0E766FF0-9D55-9E47-9306-215A329442DE}" type="presParOf" srcId="{E1311036-C2BA-3440-9ADB-3FA462193D34}" destId="{B6CCF3CF-5C4F-524C-961E-0ED54B55E2EC}" srcOrd="0" destOrd="0" presId="urn:microsoft.com/office/officeart/2008/layout/HorizontalMultiLevelHierarchy"/>
    <dgm:cxn modelId="{6436DE17-8B13-9048-95F8-555810AC5622}" type="presParOf" srcId="{E1311036-C2BA-3440-9ADB-3FA462193D34}" destId="{8E97B5DB-8E6E-1841-8435-C34A2904D118}" srcOrd="1" destOrd="0" presId="urn:microsoft.com/office/officeart/2008/layout/HorizontalMultiLevelHierarchy"/>
    <dgm:cxn modelId="{25C4D8AD-6C04-5649-9DFD-BA0D67F11896}" type="presParOf" srcId="{3E690BB7-BD11-754A-A092-350654ACBA5E}" destId="{D66CFD7B-AA73-9F42-B8A5-932064B31605}" srcOrd="10" destOrd="0" presId="urn:microsoft.com/office/officeart/2008/layout/HorizontalMultiLevelHierarchy"/>
    <dgm:cxn modelId="{348E0886-D2C2-5B4B-B0DB-AF4ED823154D}" type="presParOf" srcId="{D66CFD7B-AA73-9F42-B8A5-932064B31605}" destId="{32CABE41-58B5-C74B-8105-DE7095874ECC}" srcOrd="0" destOrd="0" presId="urn:microsoft.com/office/officeart/2008/layout/HorizontalMultiLevelHierarchy"/>
    <dgm:cxn modelId="{C6AA8290-781F-E445-A3C7-A3FADE8C574B}" type="presParOf" srcId="{3E690BB7-BD11-754A-A092-350654ACBA5E}" destId="{6B44B255-9C38-C443-A4AC-A0D7C4D5BC52}" srcOrd="11" destOrd="0" presId="urn:microsoft.com/office/officeart/2008/layout/HorizontalMultiLevelHierarchy"/>
    <dgm:cxn modelId="{37F8204F-61B3-4941-8A3E-A8840B50B5AD}" type="presParOf" srcId="{6B44B255-9C38-C443-A4AC-A0D7C4D5BC52}" destId="{69A138B0-C06B-FA49-8009-D3C2A941CB27}" srcOrd="0" destOrd="0" presId="urn:microsoft.com/office/officeart/2008/layout/HorizontalMultiLevelHierarchy"/>
    <dgm:cxn modelId="{42915015-ABD7-624E-9229-62BCCBF2DA5B}" type="presParOf" srcId="{6B44B255-9C38-C443-A4AC-A0D7C4D5BC52}" destId="{9B5D9F2E-2D3F-F445-9E11-4B92B5311940}" srcOrd="1" destOrd="0" presId="urn:microsoft.com/office/officeart/2008/layout/HorizontalMultiLevelHierarchy"/>
    <dgm:cxn modelId="{A1AD7A58-BF36-304C-B5F3-EBD2DC5CCA9E}" type="presParOf" srcId="{3E690BB7-BD11-754A-A092-350654ACBA5E}" destId="{5691ABB6-EB30-A140-BD72-9D9F4E1A6EFE}" srcOrd="12" destOrd="0" presId="urn:microsoft.com/office/officeart/2008/layout/HorizontalMultiLevelHierarchy"/>
    <dgm:cxn modelId="{FA1C9010-2561-9349-A48E-B187A5F9970D}" type="presParOf" srcId="{5691ABB6-EB30-A140-BD72-9D9F4E1A6EFE}" destId="{8D5BEE99-8A6D-1E4E-A0A2-BD969AC7C4CE}" srcOrd="0" destOrd="0" presId="urn:microsoft.com/office/officeart/2008/layout/HorizontalMultiLevelHierarchy"/>
    <dgm:cxn modelId="{7758DF71-EA65-6940-80DD-D2509BDBE148}" type="presParOf" srcId="{3E690BB7-BD11-754A-A092-350654ACBA5E}" destId="{4139C4B7-83C8-904D-BD4A-611CC13B1B16}" srcOrd="13" destOrd="0" presId="urn:microsoft.com/office/officeart/2008/layout/HorizontalMultiLevelHierarchy"/>
    <dgm:cxn modelId="{7FF16D84-33FB-5C4D-B991-5A8536315052}" type="presParOf" srcId="{4139C4B7-83C8-904D-BD4A-611CC13B1B16}" destId="{2EDF0897-AB37-784F-8977-F175F6DF1688}" srcOrd="0" destOrd="0" presId="urn:microsoft.com/office/officeart/2008/layout/HorizontalMultiLevelHierarchy"/>
    <dgm:cxn modelId="{BD20092F-6598-A34D-91C7-87A85F209C2D}" type="presParOf" srcId="{4139C4B7-83C8-904D-BD4A-611CC13B1B16}" destId="{FBE69460-B092-6A44-9EEC-4BAB5FC8E91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11BB690-4818-C54B-AEA6-BB0B31AD231D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762516AA-D060-9D4C-97EC-9CC24E65B8F7}">
      <dgm:prSet phldrT="[Text]"/>
      <dgm:spPr/>
      <dgm:t>
        <a:bodyPr/>
        <a:lstStyle/>
        <a:p>
          <a:r>
            <a:rPr lang="en-US" dirty="0"/>
            <a:t>Cause</a:t>
          </a:r>
        </a:p>
      </dgm:t>
    </dgm:pt>
    <dgm:pt modelId="{2A87D3D1-7338-FD45-B4ED-C0BF0D902A79}" type="parTrans" cxnId="{8B1892FA-EB61-9E42-956F-AAC134EA7BA1}">
      <dgm:prSet/>
      <dgm:spPr/>
      <dgm:t>
        <a:bodyPr/>
        <a:lstStyle/>
        <a:p>
          <a:endParaRPr lang="en-US"/>
        </a:p>
      </dgm:t>
    </dgm:pt>
    <dgm:pt modelId="{259842FB-18C1-504C-9235-A1328D437C05}" type="sibTrans" cxnId="{8B1892FA-EB61-9E42-956F-AAC134EA7BA1}">
      <dgm:prSet/>
      <dgm:spPr/>
      <dgm:t>
        <a:bodyPr/>
        <a:lstStyle/>
        <a:p>
          <a:endParaRPr lang="en-US"/>
        </a:p>
      </dgm:t>
    </dgm:pt>
    <dgm:pt modelId="{8A1E4A07-A8BC-4D47-A28D-F7B3204E87DE}">
      <dgm:prSet phldrT="[Text]"/>
      <dgm:spPr/>
      <dgm:t>
        <a:bodyPr/>
        <a:lstStyle/>
        <a:p>
          <a:r>
            <a:rPr lang="en-US" dirty="0"/>
            <a:t>Event</a:t>
          </a:r>
        </a:p>
      </dgm:t>
    </dgm:pt>
    <dgm:pt modelId="{11B83DDE-7A96-BD48-B712-E36CC3FDAE8F}" type="parTrans" cxnId="{C5659311-724B-EE4D-B929-3B8788247E78}">
      <dgm:prSet/>
      <dgm:spPr/>
      <dgm:t>
        <a:bodyPr/>
        <a:lstStyle/>
        <a:p>
          <a:endParaRPr lang="en-US"/>
        </a:p>
      </dgm:t>
    </dgm:pt>
    <dgm:pt modelId="{FF9A748E-4A34-B64D-AC25-A5EF5AB7632F}" type="sibTrans" cxnId="{C5659311-724B-EE4D-B929-3B8788247E78}">
      <dgm:prSet/>
      <dgm:spPr/>
      <dgm:t>
        <a:bodyPr/>
        <a:lstStyle/>
        <a:p>
          <a:endParaRPr lang="en-US"/>
        </a:p>
      </dgm:t>
    </dgm:pt>
    <dgm:pt modelId="{26B5DF46-8451-2442-AEF1-2E8A8A67E045}">
      <dgm:prSet phldrT="[Text]"/>
      <dgm:spPr/>
      <dgm:t>
        <a:bodyPr/>
        <a:lstStyle/>
        <a:p>
          <a:r>
            <a:rPr lang="en-US" dirty="0"/>
            <a:t>Consequence</a:t>
          </a:r>
        </a:p>
      </dgm:t>
    </dgm:pt>
    <dgm:pt modelId="{FA8E1A97-3C6F-2747-8695-048828896653}" type="parTrans" cxnId="{5BA5D666-FECE-6C4E-A088-ED526EA36591}">
      <dgm:prSet/>
      <dgm:spPr/>
      <dgm:t>
        <a:bodyPr/>
        <a:lstStyle/>
        <a:p>
          <a:endParaRPr lang="en-US"/>
        </a:p>
      </dgm:t>
    </dgm:pt>
    <dgm:pt modelId="{8E116A33-2EA2-CC4C-92BA-283705243EEC}" type="sibTrans" cxnId="{5BA5D666-FECE-6C4E-A088-ED526EA36591}">
      <dgm:prSet/>
      <dgm:spPr/>
      <dgm:t>
        <a:bodyPr/>
        <a:lstStyle/>
        <a:p>
          <a:endParaRPr lang="en-US"/>
        </a:p>
      </dgm:t>
    </dgm:pt>
    <dgm:pt modelId="{14D68674-14E2-BD44-ABA7-F84BA479E16C}" type="pres">
      <dgm:prSet presAssocID="{911BB690-4818-C54B-AEA6-BB0B31AD231D}" presName="Name0" presStyleCnt="0">
        <dgm:presLayoutVars>
          <dgm:dir/>
          <dgm:resizeHandles val="exact"/>
        </dgm:presLayoutVars>
      </dgm:prSet>
      <dgm:spPr/>
    </dgm:pt>
    <dgm:pt modelId="{F7C198AB-BD0D-A647-82AD-F05BF426A2F9}" type="pres">
      <dgm:prSet presAssocID="{762516AA-D060-9D4C-97EC-9CC24E65B8F7}" presName="node" presStyleLbl="node1" presStyleIdx="0" presStyleCnt="3">
        <dgm:presLayoutVars>
          <dgm:bulletEnabled val="1"/>
        </dgm:presLayoutVars>
      </dgm:prSet>
      <dgm:spPr/>
    </dgm:pt>
    <dgm:pt modelId="{4980A14E-2023-6A49-A2EE-136F615C4FDA}" type="pres">
      <dgm:prSet presAssocID="{259842FB-18C1-504C-9235-A1328D437C05}" presName="sibTrans" presStyleLbl="sibTrans2D1" presStyleIdx="0" presStyleCnt="2"/>
      <dgm:spPr/>
    </dgm:pt>
    <dgm:pt modelId="{54DB5C4C-4000-044B-8B8A-3699974CF611}" type="pres">
      <dgm:prSet presAssocID="{259842FB-18C1-504C-9235-A1328D437C05}" presName="connectorText" presStyleLbl="sibTrans2D1" presStyleIdx="0" presStyleCnt="2"/>
      <dgm:spPr/>
    </dgm:pt>
    <dgm:pt modelId="{84315FDC-1F92-C34D-B01B-9027587F7629}" type="pres">
      <dgm:prSet presAssocID="{8A1E4A07-A8BC-4D47-A28D-F7B3204E87DE}" presName="node" presStyleLbl="node1" presStyleIdx="1" presStyleCnt="3">
        <dgm:presLayoutVars>
          <dgm:bulletEnabled val="1"/>
        </dgm:presLayoutVars>
      </dgm:prSet>
      <dgm:spPr/>
    </dgm:pt>
    <dgm:pt modelId="{0C7A1864-BCE2-694C-9897-9C0FE3F72EAB}" type="pres">
      <dgm:prSet presAssocID="{FF9A748E-4A34-B64D-AC25-A5EF5AB7632F}" presName="sibTrans" presStyleLbl="sibTrans2D1" presStyleIdx="1" presStyleCnt="2"/>
      <dgm:spPr/>
    </dgm:pt>
    <dgm:pt modelId="{4FBEFC44-AC94-C844-9209-B5ED3F0991E8}" type="pres">
      <dgm:prSet presAssocID="{FF9A748E-4A34-B64D-AC25-A5EF5AB7632F}" presName="connectorText" presStyleLbl="sibTrans2D1" presStyleIdx="1" presStyleCnt="2"/>
      <dgm:spPr/>
    </dgm:pt>
    <dgm:pt modelId="{1AE45BA3-41BA-CB47-8B7D-0505DACF4DE4}" type="pres">
      <dgm:prSet presAssocID="{26B5DF46-8451-2442-AEF1-2E8A8A67E045}" presName="node" presStyleLbl="node1" presStyleIdx="2" presStyleCnt="3">
        <dgm:presLayoutVars>
          <dgm:bulletEnabled val="1"/>
        </dgm:presLayoutVars>
      </dgm:prSet>
      <dgm:spPr/>
    </dgm:pt>
  </dgm:ptLst>
  <dgm:cxnLst>
    <dgm:cxn modelId="{DF78F309-4768-9A48-A66B-3A837BB3055F}" type="presOf" srcId="{762516AA-D060-9D4C-97EC-9CC24E65B8F7}" destId="{F7C198AB-BD0D-A647-82AD-F05BF426A2F9}" srcOrd="0" destOrd="0" presId="urn:microsoft.com/office/officeart/2005/8/layout/process1"/>
    <dgm:cxn modelId="{C5659311-724B-EE4D-B929-3B8788247E78}" srcId="{911BB690-4818-C54B-AEA6-BB0B31AD231D}" destId="{8A1E4A07-A8BC-4D47-A28D-F7B3204E87DE}" srcOrd="1" destOrd="0" parTransId="{11B83DDE-7A96-BD48-B712-E36CC3FDAE8F}" sibTransId="{FF9A748E-4A34-B64D-AC25-A5EF5AB7632F}"/>
    <dgm:cxn modelId="{9BFC2F32-9370-624F-98F7-7ADF0DC09005}" type="presOf" srcId="{26B5DF46-8451-2442-AEF1-2E8A8A67E045}" destId="{1AE45BA3-41BA-CB47-8B7D-0505DACF4DE4}" srcOrd="0" destOrd="0" presId="urn:microsoft.com/office/officeart/2005/8/layout/process1"/>
    <dgm:cxn modelId="{E8697648-7F39-FF43-847F-3E3CB4B04F5D}" type="presOf" srcId="{259842FB-18C1-504C-9235-A1328D437C05}" destId="{54DB5C4C-4000-044B-8B8A-3699974CF611}" srcOrd="1" destOrd="0" presId="urn:microsoft.com/office/officeart/2005/8/layout/process1"/>
    <dgm:cxn modelId="{AC081559-BF81-4247-91C0-CF0CF1C34F23}" type="presOf" srcId="{FF9A748E-4A34-B64D-AC25-A5EF5AB7632F}" destId="{4FBEFC44-AC94-C844-9209-B5ED3F0991E8}" srcOrd="1" destOrd="0" presId="urn:microsoft.com/office/officeart/2005/8/layout/process1"/>
    <dgm:cxn modelId="{5BA5D666-FECE-6C4E-A088-ED526EA36591}" srcId="{911BB690-4818-C54B-AEA6-BB0B31AD231D}" destId="{26B5DF46-8451-2442-AEF1-2E8A8A67E045}" srcOrd="2" destOrd="0" parTransId="{FA8E1A97-3C6F-2747-8695-048828896653}" sibTransId="{8E116A33-2EA2-CC4C-92BA-283705243EEC}"/>
    <dgm:cxn modelId="{C3B5BF86-9121-4D42-AF5F-637927F90EB2}" type="presOf" srcId="{911BB690-4818-C54B-AEA6-BB0B31AD231D}" destId="{14D68674-14E2-BD44-ABA7-F84BA479E16C}" srcOrd="0" destOrd="0" presId="urn:microsoft.com/office/officeart/2005/8/layout/process1"/>
    <dgm:cxn modelId="{619B9C8D-24DA-C941-B8B2-186EA64B7198}" type="presOf" srcId="{FF9A748E-4A34-B64D-AC25-A5EF5AB7632F}" destId="{0C7A1864-BCE2-694C-9897-9C0FE3F72EAB}" srcOrd="0" destOrd="0" presId="urn:microsoft.com/office/officeart/2005/8/layout/process1"/>
    <dgm:cxn modelId="{6A8C1CE9-B438-9C49-8779-FB40CF1FB819}" type="presOf" srcId="{259842FB-18C1-504C-9235-A1328D437C05}" destId="{4980A14E-2023-6A49-A2EE-136F615C4FDA}" srcOrd="0" destOrd="0" presId="urn:microsoft.com/office/officeart/2005/8/layout/process1"/>
    <dgm:cxn modelId="{E5149CF2-D2A0-A944-B1B2-1A5A0B70BE10}" type="presOf" srcId="{8A1E4A07-A8BC-4D47-A28D-F7B3204E87DE}" destId="{84315FDC-1F92-C34D-B01B-9027587F7629}" srcOrd="0" destOrd="0" presId="urn:microsoft.com/office/officeart/2005/8/layout/process1"/>
    <dgm:cxn modelId="{8B1892FA-EB61-9E42-956F-AAC134EA7BA1}" srcId="{911BB690-4818-C54B-AEA6-BB0B31AD231D}" destId="{762516AA-D060-9D4C-97EC-9CC24E65B8F7}" srcOrd="0" destOrd="0" parTransId="{2A87D3D1-7338-FD45-B4ED-C0BF0D902A79}" sibTransId="{259842FB-18C1-504C-9235-A1328D437C05}"/>
    <dgm:cxn modelId="{57BF48E3-C9EF-E94B-A81E-9D0025990126}" type="presParOf" srcId="{14D68674-14E2-BD44-ABA7-F84BA479E16C}" destId="{F7C198AB-BD0D-A647-82AD-F05BF426A2F9}" srcOrd="0" destOrd="0" presId="urn:microsoft.com/office/officeart/2005/8/layout/process1"/>
    <dgm:cxn modelId="{B4456C7F-36C6-D342-8D88-2160FEDA0C8B}" type="presParOf" srcId="{14D68674-14E2-BD44-ABA7-F84BA479E16C}" destId="{4980A14E-2023-6A49-A2EE-136F615C4FDA}" srcOrd="1" destOrd="0" presId="urn:microsoft.com/office/officeart/2005/8/layout/process1"/>
    <dgm:cxn modelId="{98F1036D-EF97-B142-AE72-29F7EAAD962B}" type="presParOf" srcId="{4980A14E-2023-6A49-A2EE-136F615C4FDA}" destId="{54DB5C4C-4000-044B-8B8A-3699974CF611}" srcOrd="0" destOrd="0" presId="urn:microsoft.com/office/officeart/2005/8/layout/process1"/>
    <dgm:cxn modelId="{F73E1690-F20F-6440-8D08-604F71F1197B}" type="presParOf" srcId="{14D68674-14E2-BD44-ABA7-F84BA479E16C}" destId="{84315FDC-1F92-C34D-B01B-9027587F7629}" srcOrd="2" destOrd="0" presId="urn:microsoft.com/office/officeart/2005/8/layout/process1"/>
    <dgm:cxn modelId="{19E71F2C-3685-504A-AC69-FA1B65C13983}" type="presParOf" srcId="{14D68674-14E2-BD44-ABA7-F84BA479E16C}" destId="{0C7A1864-BCE2-694C-9897-9C0FE3F72EAB}" srcOrd="3" destOrd="0" presId="urn:microsoft.com/office/officeart/2005/8/layout/process1"/>
    <dgm:cxn modelId="{914F8929-9771-A24A-A170-306856433E4E}" type="presParOf" srcId="{0C7A1864-BCE2-694C-9897-9C0FE3F72EAB}" destId="{4FBEFC44-AC94-C844-9209-B5ED3F0991E8}" srcOrd="0" destOrd="0" presId="urn:microsoft.com/office/officeart/2005/8/layout/process1"/>
    <dgm:cxn modelId="{B94974C5-E61E-AE47-8301-ED2DA002F734}" type="presParOf" srcId="{14D68674-14E2-BD44-ABA7-F84BA479E16C}" destId="{1AE45BA3-41BA-CB47-8B7D-0505DACF4DE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E2C4BF9-FF28-984A-B081-23EE7AB4B52C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C7F5F2-FC91-B545-907E-B284D2F75B59}">
      <dgm:prSet phldrT="[Text]"/>
      <dgm:spPr/>
      <dgm:t>
        <a:bodyPr/>
        <a:lstStyle/>
        <a:p>
          <a:r>
            <a:rPr lang="en-US" dirty="0"/>
            <a:t>Who is impacted by the risk?</a:t>
          </a:r>
        </a:p>
      </dgm:t>
    </dgm:pt>
    <dgm:pt modelId="{06E4016F-40BF-504B-8B71-C29FC4AA67C6}" type="parTrans" cxnId="{C1F78D51-26F9-3443-8085-B4E673E3CDBD}">
      <dgm:prSet/>
      <dgm:spPr/>
      <dgm:t>
        <a:bodyPr/>
        <a:lstStyle/>
        <a:p>
          <a:endParaRPr lang="en-US"/>
        </a:p>
      </dgm:t>
    </dgm:pt>
    <dgm:pt modelId="{4FDFB94B-B76B-F349-9A2A-AA24F27F65E1}" type="sibTrans" cxnId="{C1F78D51-26F9-3443-8085-B4E673E3CDBD}">
      <dgm:prSet/>
      <dgm:spPr/>
      <dgm:t>
        <a:bodyPr/>
        <a:lstStyle/>
        <a:p>
          <a:endParaRPr lang="en-US"/>
        </a:p>
      </dgm:t>
    </dgm:pt>
    <dgm:pt modelId="{DFA2241D-1AFE-8748-B074-5CC3DABA7A5B}">
      <dgm:prSet phldrT="[Text]"/>
      <dgm:spPr/>
      <dgm:t>
        <a:bodyPr/>
        <a:lstStyle/>
        <a:p>
          <a:r>
            <a:rPr lang="en-US" dirty="0"/>
            <a:t>Who is the risk generator?</a:t>
          </a:r>
        </a:p>
      </dgm:t>
    </dgm:pt>
    <dgm:pt modelId="{59CE021E-C60F-2645-961B-5DFBDE55F333}" type="parTrans" cxnId="{4A1B62E8-D93C-9A42-9BFB-2C977AD2DB4B}">
      <dgm:prSet/>
      <dgm:spPr/>
      <dgm:t>
        <a:bodyPr/>
        <a:lstStyle/>
        <a:p>
          <a:endParaRPr lang="en-US"/>
        </a:p>
      </dgm:t>
    </dgm:pt>
    <dgm:pt modelId="{1E9F22A3-F14A-9744-B704-FC4E3C12A2C9}" type="sibTrans" cxnId="{4A1B62E8-D93C-9A42-9BFB-2C977AD2DB4B}">
      <dgm:prSet/>
      <dgm:spPr/>
      <dgm:t>
        <a:bodyPr/>
        <a:lstStyle/>
        <a:p>
          <a:endParaRPr lang="en-US"/>
        </a:p>
      </dgm:t>
    </dgm:pt>
    <dgm:pt modelId="{ACF82DA0-E714-194C-A5E2-AE1A749078BD}" type="pres">
      <dgm:prSet presAssocID="{CE2C4BF9-FF28-984A-B081-23EE7AB4B52C}" presName="diagram" presStyleCnt="0">
        <dgm:presLayoutVars>
          <dgm:dir/>
          <dgm:resizeHandles val="exact"/>
        </dgm:presLayoutVars>
      </dgm:prSet>
      <dgm:spPr/>
    </dgm:pt>
    <dgm:pt modelId="{8FE104F5-F3DF-4D44-80A5-695E30C51FB1}" type="pres">
      <dgm:prSet presAssocID="{53C7F5F2-FC91-B545-907E-B284D2F75B59}" presName="node" presStyleLbl="node1" presStyleIdx="0" presStyleCnt="2">
        <dgm:presLayoutVars>
          <dgm:bulletEnabled val="1"/>
        </dgm:presLayoutVars>
      </dgm:prSet>
      <dgm:spPr/>
    </dgm:pt>
    <dgm:pt modelId="{D88D806A-1EF7-1B4F-A3CC-E05608085107}" type="pres">
      <dgm:prSet presAssocID="{4FDFB94B-B76B-F349-9A2A-AA24F27F65E1}" presName="sibTrans" presStyleCnt="0"/>
      <dgm:spPr/>
    </dgm:pt>
    <dgm:pt modelId="{536A86E2-4C29-454E-AA1F-2ABDAB76DF8C}" type="pres">
      <dgm:prSet presAssocID="{DFA2241D-1AFE-8748-B074-5CC3DABA7A5B}" presName="node" presStyleLbl="node1" presStyleIdx="1" presStyleCnt="2">
        <dgm:presLayoutVars>
          <dgm:bulletEnabled val="1"/>
        </dgm:presLayoutVars>
      </dgm:prSet>
      <dgm:spPr/>
    </dgm:pt>
  </dgm:ptLst>
  <dgm:cxnLst>
    <dgm:cxn modelId="{D39DDA14-D516-9B42-8905-7EDF24C0E68A}" type="presOf" srcId="{CE2C4BF9-FF28-984A-B081-23EE7AB4B52C}" destId="{ACF82DA0-E714-194C-A5E2-AE1A749078BD}" srcOrd="0" destOrd="0" presId="urn:microsoft.com/office/officeart/2005/8/layout/default"/>
    <dgm:cxn modelId="{C1F78D51-26F9-3443-8085-B4E673E3CDBD}" srcId="{CE2C4BF9-FF28-984A-B081-23EE7AB4B52C}" destId="{53C7F5F2-FC91-B545-907E-B284D2F75B59}" srcOrd="0" destOrd="0" parTransId="{06E4016F-40BF-504B-8B71-C29FC4AA67C6}" sibTransId="{4FDFB94B-B76B-F349-9A2A-AA24F27F65E1}"/>
    <dgm:cxn modelId="{9FDD039A-4557-C54C-B9E5-9523AB360296}" type="presOf" srcId="{53C7F5F2-FC91-B545-907E-B284D2F75B59}" destId="{8FE104F5-F3DF-4D44-80A5-695E30C51FB1}" srcOrd="0" destOrd="0" presId="urn:microsoft.com/office/officeart/2005/8/layout/default"/>
    <dgm:cxn modelId="{4A1B62E8-D93C-9A42-9BFB-2C977AD2DB4B}" srcId="{CE2C4BF9-FF28-984A-B081-23EE7AB4B52C}" destId="{DFA2241D-1AFE-8748-B074-5CC3DABA7A5B}" srcOrd="1" destOrd="0" parTransId="{59CE021E-C60F-2645-961B-5DFBDE55F333}" sibTransId="{1E9F22A3-F14A-9744-B704-FC4E3C12A2C9}"/>
    <dgm:cxn modelId="{5273D0EA-7F08-7E4B-A179-7AF0688FD55E}" type="presOf" srcId="{DFA2241D-1AFE-8748-B074-5CC3DABA7A5B}" destId="{536A86E2-4C29-454E-AA1F-2ABDAB76DF8C}" srcOrd="0" destOrd="0" presId="urn:microsoft.com/office/officeart/2005/8/layout/default"/>
    <dgm:cxn modelId="{1062AD2F-DDB2-DA42-8932-ED91E67B08B7}" type="presParOf" srcId="{ACF82DA0-E714-194C-A5E2-AE1A749078BD}" destId="{8FE104F5-F3DF-4D44-80A5-695E30C51FB1}" srcOrd="0" destOrd="0" presId="urn:microsoft.com/office/officeart/2005/8/layout/default"/>
    <dgm:cxn modelId="{3B3E66C3-DB83-F645-A061-2A10171D2CD5}" type="presParOf" srcId="{ACF82DA0-E714-194C-A5E2-AE1A749078BD}" destId="{D88D806A-1EF7-1B4F-A3CC-E05608085107}" srcOrd="1" destOrd="0" presId="urn:microsoft.com/office/officeart/2005/8/layout/default"/>
    <dgm:cxn modelId="{7191B278-D0A1-1F47-A284-690686B028D8}" type="presParOf" srcId="{ACF82DA0-E714-194C-A5E2-AE1A749078BD}" destId="{536A86E2-4C29-454E-AA1F-2ABDAB76DF8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ADF257-1A2E-6343-8940-2FF03116B676}" type="doc">
      <dgm:prSet loTypeId="urn:microsoft.com/office/officeart/2005/8/layout/chevron1" loCatId="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98519E6C-B70F-B746-8CF4-EF9A60FED54E}">
      <dgm:prSet phldrT="[Text]"/>
      <dgm:spPr/>
      <dgm:t>
        <a:bodyPr/>
        <a:lstStyle/>
        <a:p>
          <a:r>
            <a:rPr lang="en-US" dirty="0"/>
            <a:t>Workshops</a:t>
          </a:r>
        </a:p>
      </dgm:t>
    </dgm:pt>
    <dgm:pt modelId="{816726D6-299A-0441-A42D-3E6A7681B895}" type="parTrans" cxnId="{A2DF00DC-84C3-D64C-8B0C-306BC1CE84A4}">
      <dgm:prSet/>
      <dgm:spPr/>
      <dgm:t>
        <a:bodyPr/>
        <a:lstStyle/>
        <a:p>
          <a:endParaRPr lang="en-US"/>
        </a:p>
      </dgm:t>
    </dgm:pt>
    <dgm:pt modelId="{342B9B35-D2F2-464A-B1FA-4B140209B8EE}" type="sibTrans" cxnId="{A2DF00DC-84C3-D64C-8B0C-306BC1CE84A4}">
      <dgm:prSet/>
      <dgm:spPr/>
      <dgm:t>
        <a:bodyPr/>
        <a:lstStyle/>
        <a:p>
          <a:endParaRPr lang="en-US"/>
        </a:p>
      </dgm:t>
    </dgm:pt>
    <dgm:pt modelId="{1D979297-A5C1-0B4D-82EF-12374B7595D3}">
      <dgm:prSet phldrT="[Text]"/>
      <dgm:spPr/>
      <dgm:t>
        <a:bodyPr/>
        <a:lstStyle/>
        <a:p>
          <a:r>
            <a:rPr lang="en-US" dirty="0"/>
            <a:t>Register IRIS</a:t>
          </a:r>
        </a:p>
      </dgm:t>
    </dgm:pt>
    <dgm:pt modelId="{188ACD57-6D4D-754B-A230-D7035C40F052}" type="parTrans" cxnId="{77D920BC-A1EB-4E4C-94DB-E9FF7F48E08C}">
      <dgm:prSet/>
      <dgm:spPr/>
      <dgm:t>
        <a:bodyPr/>
        <a:lstStyle/>
        <a:p>
          <a:endParaRPr lang="en-US"/>
        </a:p>
      </dgm:t>
    </dgm:pt>
    <dgm:pt modelId="{5F5D868D-C375-1149-B896-C2792F103FF8}" type="sibTrans" cxnId="{77D920BC-A1EB-4E4C-94DB-E9FF7F48E08C}">
      <dgm:prSet/>
      <dgm:spPr/>
      <dgm:t>
        <a:bodyPr/>
        <a:lstStyle/>
        <a:p>
          <a:endParaRPr lang="en-US"/>
        </a:p>
      </dgm:t>
    </dgm:pt>
    <dgm:pt modelId="{1C4B60A2-D3AD-444E-B3A9-310EAB27A28B}">
      <dgm:prSet phldrT="[Text]"/>
      <dgm:spPr/>
      <dgm:t>
        <a:bodyPr/>
        <a:lstStyle/>
        <a:p>
          <a:r>
            <a:rPr lang="en-US" dirty="0"/>
            <a:t>Communication</a:t>
          </a:r>
        </a:p>
      </dgm:t>
    </dgm:pt>
    <dgm:pt modelId="{A66D9AC4-70DC-EE43-BA51-9552B1760F8D}" type="parTrans" cxnId="{88AF0796-B774-6742-A647-0897B2924DCA}">
      <dgm:prSet/>
      <dgm:spPr/>
      <dgm:t>
        <a:bodyPr/>
        <a:lstStyle/>
        <a:p>
          <a:endParaRPr lang="en-US"/>
        </a:p>
      </dgm:t>
    </dgm:pt>
    <dgm:pt modelId="{D2ECC6FC-59DE-1140-983F-CD613E305042}" type="sibTrans" cxnId="{88AF0796-B774-6742-A647-0897B2924DCA}">
      <dgm:prSet/>
      <dgm:spPr/>
      <dgm:t>
        <a:bodyPr/>
        <a:lstStyle/>
        <a:p>
          <a:endParaRPr lang="en-US"/>
        </a:p>
      </dgm:t>
    </dgm:pt>
    <dgm:pt modelId="{DC9D2A26-BE73-7344-803D-B9CC02009459}">
      <dgm:prSet phldrT="[Text]"/>
      <dgm:spPr/>
      <dgm:t>
        <a:bodyPr/>
        <a:lstStyle/>
        <a:p>
          <a:r>
            <a:rPr lang="en-US" dirty="0"/>
            <a:t>Follow up</a:t>
          </a:r>
        </a:p>
      </dgm:t>
    </dgm:pt>
    <dgm:pt modelId="{6F20668F-17FC-0146-B9EF-332032012DCC}" type="parTrans" cxnId="{0D3DD2E9-6606-6242-8FCA-993D0D12E2A4}">
      <dgm:prSet/>
      <dgm:spPr/>
      <dgm:t>
        <a:bodyPr/>
        <a:lstStyle/>
        <a:p>
          <a:endParaRPr lang="en-US"/>
        </a:p>
      </dgm:t>
    </dgm:pt>
    <dgm:pt modelId="{8B7C109B-8023-FC4B-B04E-CB53294C19F6}" type="sibTrans" cxnId="{0D3DD2E9-6606-6242-8FCA-993D0D12E2A4}">
      <dgm:prSet/>
      <dgm:spPr/>
      <dgm:t>
        <a:bodyPr/>
        <a:lstStyle/>
        <a:p>
          <a:endParaRPr lang="en-US"/>
        </a:p>
      </dgm:t>
    </dgm:pt>
    <dgm:pt modelId="{1AAABD26-C18C-BB47-800E-3B5E57AAC165}">
      <dgm:prSet phldrT="[Text]"/>
      <dgm:spPr/>
      <dgm:t>
        <a:bodyPr/>
        <a:lstStyle/>
        <a:p>
          <a:r>
            <a:rPr lang="en-US"/>
            <a:t>Review</a:t>
          </a:r>
          <a:endParaRPr lang="en-US" dirty="0"/>
        </a:p>
      </dgm:t>
    </dgm:pt>
    <dgm:pt modelId="{BD2C70DF-6500-3542-8351-13BDF5D1C3C7}" type="parTrans" cxnId="{5CAC5082-C42D-CC46-82FC-9D64B79D196E}">
      <dgm:prSet/>
      <dgm:spPr/>
      <dgm:t>
        <a:bodyPr/>
        <a:lstStyle/>
        <a:p>
          <a:endParaRPr lang="en-US"/>
        </a:p>
      </dgm:t>
    </dgm:pt>
    <dgm:pt modelId="{5F60D845-1B8B-C94E-B7BA-C6AA2A3A7B8F}" type="sibTrans" cxnId="{5CAC5082-C42D-CC46-82FC-9D64B79D196E}">
      <dgm:prSet/>
      <dgm:spPr/>
      <dgm:t>
        <a:bodyPr/>
        <a:lstStyle/>
        <a:p>
          <a:endParaRPr lang="en-US"/>
        </a:p>
      </dgm:t>
    </dgm:pt>
    <dgm:pt modelId="{8546B02B-76A7-3D41-A006-3C6CB4D136F8}" type="pres">
      <dgm:prSet presAssocID="{40ADF257-1A2E-6343-8940-2FF03116B676}" presName="Name0" presStyleCnt="0">
        <dgm:presLayoutVars>
          <dgm:dir/>
          <dgm:animLvl val="lvl"/>
          <dgm:resizeHandles val="exact"/>
        </dgm:presLayoutVars>
      </dgm:prSet>
      <dgm:spPr/>
    </dgm:pt>
    <dgm:pt modelId="{1ACD03C3-97F3-C942-BEC0-723D465FDB92}" type="pres">
      <dgm:prSet presAssocID="{98519E6C-B70F-B746-8CF4-EF9A60FED54E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1758DB42-C01E-8D46-90B5-CB112C7AE8EE}" type="pres">
      <dgm:prSet presAssocID="{342B9B35-D2F2-464A-B1FA-4B140209B8EE}" presName="parTxOnlySpace" presStyleCnt="0"/>
      <dgm:spPr/>
    </dgm:pt>
    <dgm:pt modelId="{7F479BA4-95E2-5743-A561-44511DF6C50D}" type="pres">
      <dgm:prSet presAssocID="{1AAABD26-C18C-BB47-800E-3B5E57AAC165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1BD2E09B-09DD-D543-AD2A-4C765655FE39}" type="pres">
      <dgm:prSet presAssocID="{5F60D845-1B8B-C94E-B7BA-C6AA2A3A7B8F}" presName="parTxOnlySpace" presStyleCnt="0"/>
      <dgm:spPr/>
    </dgm:pt>
    <dgm:pt modelId="{068F1CE9-DBE5-ED44-8902-6504AD95B4B6}" type="pres">
      <dgm:prSet presAssocID="{1D979297-A5C1-0B4D-82EF-12374B7595D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05E33B2F-6113-E141-B2D0-41C619D8338D}" type="pres">
      <dgm:prSet presAssocID="{5F5D868D-C375-1149-B896-C2792F103FF8}" presName="parTxOnlySpace" presStyleCnt="0"/>
      <dgm:spPr/>
    </dgm:pt>
    <dgm:pt modelId="{C1C0CD39-EA51-AB4B-8816-2466DEA9114F}" type="pres">
      <dgm:prSet presAssocID="{1C4B60A2-D3AD-444E-B3A9-310EAB27A28B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4D078983-B2C5-074B-819E-5D8712592F39}" type="pres">
      <dgm:prSet presAssocID="{D2ECC6FC-59DE-1140-983F-CD613E305042}" presName="parTxOnlySpace" presStyleCnt="0"/>
      <dgm:spPr/>
    </dgm:pt>
    <dgm:pt modelId="{6F4263F8-C7C5-0647-A583-8E44C3B81CFC}" type="pres">
      <dgm:prSet presAssocID="{DC9D2A26-BE73-7344-803D-B9CC02009459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AE654000-9C82-144F-BEB1-DF50E6C3FC2E}" type="presOf" srcId="{1D979297-A5C1-0B4D-82EF-12374B7595D3}" destId="{068F1CE9-DBE5-ED44-8902-6504AD95B4B6}" srcOrd="0" destOrd="0" presId="urn:microsoft.com/office/officeart/2005/8/layout/chevron1"/>
    <dgm:cxn modelId="{A1CE2914-BAB6-B14C-9A34-C8CBC571634E}" type="presOf" srcId="{DC9D2A26-BE73-7344-803D-B9CC02009459}" destId="{6F4263F8-C7C5-0647-A583-8E44C3B81CFC}" srcOrd="0" destOrd="0" presId="urn:microsoft.com/office/officeart/2005/8/layout/chevron1"/>
    <dgm:cxn modelId="{905C1715-4AF8-8840-8484-CDA340C81D34}" type="presOf" srcId="{98519E6C-B70F-B746-8CF4-EF9A60FED54E}" destId="{1ACD03C3-97F3-C942-BEC0-723D465FDB92}" srcOrd="0" destOrd="0" presId="urn:microsoft.com/office/officeart/2005/8/layout/chevron1"/>
    <dgm:cxn modelId="{540CF644-4275-2A44-97D7-F53FE3FD3138}" type="presOf" srcId="{40ADF257-1A2E-6343-8940-2FF03116B676}" destId="{8546B02B-76A7-3D41-A006-3C6CB4D136F8}" srcOrd="0" destOrd="0" presId="urn:microsoft.com/office/officeart/2005/8/layout/chevron1"/>
    <dgm:cxn modelId="{137B9776-4939-B948-AB55-B3020584E688}" type="presOf" srcId="{1AAABD26-C18C-BB47-800E-3B5E57AAC165}" destId="{7F479BA4-95E2-5743-A561-44511DF6C50D}" srcOrd="0" destOrd="0" presId="urn:microsoft.com/office/officeart/2005/8/layout/chevron1"/>
    <dgm:cxn modelId="{5CAC5082-C42D-CC46-82FC-9D64B79D196E}" srcId="{40ADF257-1A2E-6343-8940-2FF03116B676}" destId="{1AAABD26-C18C-BB47-800E-3B5E57AAC165}" srcOrd="1" destOrd="0" parTransId="{BD2C70DF-6500-3542-8351-13BDF5D1C3C7}" sibTransId="{5F60D845-1B8B-C94E-B7BA-C6AA2A3A7B8F}"/>
    <dgm:cxn modelId="{88AF0796-B774-6742-A647-0897B2924DCA}" srcId="{40ADF257-1A2E-6343-8940-2FF03116B676}" destId="{1C4B60A2-D3AD-444E-B3A9-310EAB27A28B}" srcOrd="3" destOrd="0" parTransId="{A66D9AC4-70DC-EE43-BA51-9552B1760F8D}" sibTransId="{D2ECC6FC-59DE-1140-983F-CD613E305042}"/>
    <dgm:cxn modelId="{77D920BC-A1EB-4E4C-94DB-E9FF7F48E08C}" srcId="{40ADF257-1A2E-6343-8940-2FF03116B676}" destId="{1D979297-A5C1-0B4D-82EF-12374B7595D3}" srcOrd="2" destOrd="0" parTransId="{188ACD57-6D4D-754B-A230-D7035C40F052}" sibTransId="{5F5D868D-C375-1149-B896-C2792F103FF8}"/>
    <dgm:cxn modelId="{A2DF00DC-84C3-D64C-8B0C-306BC1CE84A4}" srcId="{40ADF257-1A2E-6343-8940-2FF03116B676}" destId="{98519E6C-B70F-B746-8CF4-EF9A60FED54E}" srcOrd="0" destOrd="0" parTransId="{816726D6-299A-0441-A42D-3E6A7681B895}" sibTransId="{342B9B35-D2F2-464A-B1FA-4B140209B8EE}"/>
    <dgm:cxn modelId="{0D3DD2E9-6606-6242-8FCA-993D0D12E2A4}" srcId="{40ADF257-1A2E-6343-8940-2FF03116B676}" destId="{DC9D2A26-BE73-7344-803D-B9CC02009459}" srcOrd="4" destOrd="0" parTransId="{6F20668F-17FC-0146-B9EF-332032012DCC}" sibTransId="{8B7C109B-8023-FC4B-B04E-CB53294C19F6}"/>
    <dgm:cxn modelId="{720BE5F2-310F-C145-97FE-DE090B1A7186}" type="presOf" srcId="{1C4B60A2-D3AD-444E-B3A9-310EAB27A28B}" destId="{C1C0CD39-EA51-AB4B-8816-2466DEA9114F}" srcOrd="0" destOrd="0" presId="urn:microsoft.com/office/officeart/2005/8/layout/chevron1"/>
    <dgm:cxn modelId="{C54C7624-D43E-BA48-99AC-15AE472AEB81}" type="presParOf" srcId="{8546B02B-76A7-3D41-A006-3C6CB4D136F8}" destId="{1ACD03C3-97F3-C942-BEC0-723D465FDB92}" srcOrd="0" destOrd="0" presId="urn:microsoft.com/office/officeart/2005/8/layout/chevron1"/>
    <dgm:cxn modelId="{55C29E1A-2ABD-974C-B1B2-EB6997A81457}" type="presParOf" srcId="{8546B02B-76A7-3D41-A006-3C6CB4D136F8}" destId="{1758DB42-C01E-8D46-90B5-CB112C7AE8EE}" srcOrd="1" destOrd="0" presId="urn:microsoft.com/office/officeart/2005/8/layout/chevron1"/>
    <dgm:cxn modelId="{129876E0-6D2A-6547-A08C-98237BEA0FF0}" type="presParOf" srcId="{8546B02B-76A7-3D41-A006-3C6CB4D136F8}" destId="{7F479BA4-95E2-5743-A561-44511DF6C50D}" srcOrd="2" destOrd="0" presId="urn:microsoft.com/office/officeart/2005/8/layout/chevron1"/>
    <dgm:cxn modelId="{FD737E93-4DA4-3343-9422-647EC012D6C2}" type="presParOf" srcId="{8546B02B-76A7-3D41-A006-3C6CB4D136F8}" destId="{1BD2E09B-09DD-D543-AD2A-4C765655FE39}" srcOrd="3" destOrd="0" presId="urn:microsoft.com/office/officeart/2005/8/layout/chevron1"/>
    <dgm:cxn modelId="{F89338C7-B6C8-604A-8DD5-13A3187AC976}" type="presParOf" srcId="{8546B02B-76A7-3D41-A006-3C6CB4D136F8}" destId="{068F1CE9-DBE5-ED44-8902-6504AD95B4B6}" srcOrd="4" destOrd="0" presId="urn:microsoft.com/office/officeart/2005/8/layout/chevron1"/>
    <dgm:cxn modelId="{A7FAEDAC-25CC-7548-8827-23ABF5751460}" type="presParOf" srcId="{8546B02B-76A7-3D41-A006-3C6CB4D136F8}" destId="{05E33B2F-6113-E141-B2D0-41C619D8338D}" srcOrd="5" destOrd="0" presId="urn:microsoft.com/office/officeart/2005/8/layout/chevron1"/>
    <dgm:cxn modelId="{E49EF67F-A017-964A-92E3-6D3519B5B53E}" type="presParOf" srcId="{8546B02B-76A7-3D41-A006-3C6CB4D136F8}" destId="{C1C0CD39-EA51-AB4B-8816-2466DEA9114F}" srcOrd="6" destOrd="0" presId="urn:microsoft.com/office/officeart/2005/8/layout/chevron1"/>
    <dgm:cxn modelId="{6BCB9AD6-6248-1047-8A7C-48C77F63C179}" type="presParOf" srcId="{8546B02B-76A7-3D41-A006-3C6CB4D136F8}" destId="{4D078983-B2C5-074B-819E-5D8712592F39}" srcOrd="7" destOrd="0" presId="urn:microsoft.com/office/officeart/2005/8/layout/chevron1"/>
    <dgm:cxn modelId="{7A4B39C7-FB5B-7B4E-AC90-609C6BE918DB}" type="presParOf" srcId="{8546B02B-76A7-3D41-A006-3C6CB4D136F8}" destId="{6F4263F8-C7C5-0647-A583-8E44C3B81CF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89CDEB-4B97-C843-9182-41AB852DFF5B}" type="doc">
      <dgm:prSet loTypeId="urn:microsoft.com/office/officeart/2005/8/layout/cycle2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40196DF-E2C2-D045-BC56-1BD0DDD5F29E}">
      <dgm:prSet phldrT="[Text]"/>
      <dgm:spPr/>
      <dgm:t>
        <a:bodyPr/>
        <a:lstStyle/>
        <a:p>
          <a:r>
            <a:rPr lang="en-US" dirty="0"/>
            <a:t>Identify </a:t>
          </a:r>
        </a:p>
      </dgm:t>
    </dgm:pt>
    <dgm:pt modelId="{DF9D6048-4A74-C74F-BAFE-A2F044F74422}" type="parTrans" cxnId="{FED2DC6A-663E-0840-8A95-92095D562176}">
      <dgm:prSet/>
      <dgm:spPr/>
      <dgm:t>
        <a:bodyPr/>
        <a:lstStyle/>
        <a:p>
          <a:endParaRPr lang="en-US"/>
        </a:p>
      </dgm:t>
    </dgm:pt>
    <dgm:pt modelId="{E930B95A-069A-C743-B547-9FCCC6702ECB}" type="sibTrans" cxnId="{FED2DC6A-663E-0840-8A95-92095D562176}">
      <dgm:prSet/>
      <dgm:spPr/>
      <dgm:t>
        <a:bodyPr/>
        <a:lstStyle/>
        <a:p>
          <a:endParaRPr lang="en-US"/>
        </a:p>
      </dgm:t>
    </dgm:pt>
    <dgm:pt modelId="{9F4AC787-1BE9-B24C-80BA-23D8DB012B87}">
      <dgm:prSet phldrT="[Text]"/>
      <dgm:spPr/>
      <dgm:t>
        <a:bodyPr/>
        <a:lstStyle/>
        <a:p>
          <a:r>
            <a:rPr lang="en-US" dirty="0"/>
            <a:t>Classify</a:t>
          </a:r>
        </a:p>
      </dgm:t>
    </dgm:pt>
    <dgm:pt modelId="{2872CB8B-D00F-C047-8CBE-53491E1B67A3}" type="parTrans" cxnId="{48B4F59B-79BA-2D43-8BDD-4D096E00E7F9}">
      <dgm:prSet/>
      <dgm:spPr/>
      <dgm:t>
        <a:bodyPr/>
        <a:lstStyle/>
        <a:p>
          <a:endParaRPr lang="en-US"/>
        </a:p>
      </dgm:t>
    </dgm:pt>
    <dgm:pt modelId="{2FEE74F5-D8CE-B74B-9955-D762FC2EB4C2}" type="sibTrans" cxnId="{48B4F59B-79BA-2D43-8BDD-4D096E00E7F9}">
      <dgm:prSet/>
      <dgm:spPr/>
      <dgm:t>
        <a:bodyPr/>
        <a:lstStyle/>
        <a:p>
          <a:endParaRPr lang="en-US"/>
        </a:p>
      </dgm:t>
    </dgm:pt>
    <dgm:pt modelId="{6543F815-5E87-774C-B67E-D622FDC02935}">
      <dgm:prSet phldrT="[Text]"/>
      <dgm:spPr/>
      <dgm:t>
        <a:bodyPr/>
        <a:lstStyle/>
        <a:p>
          <a:r>
            <a:rPr lang="en-US" dirty="0"/>
            <a:t>Control</a:t>
          </a:r>
        </a:p>
      </dgm:t>
    </dgm:pt>
    <dgm:pt modelId="{5B879A6B-BC41-EE45-9A89-38363236A894}" type="parTrans" cxnId="{0B8A382E-29CA-4E41-8426-905D3848154C}">
      <dgm:prSet/>
      <dgm:spPr/>
      <dgm:t>
        <a:bodyPr/>
        <a:lstStyle/>
        <a:p>
          <a:endParaRPr lang="en-US"/>
        </a:p>
      </dgm:t>
    </dgm:pt>
    <dgm:pt modelId="{92BFDED4-964F-9145-9C13-4612D9597DF6}" type="sibTrans" cxnId="{0B8A382E-29CA-4E41-8426-905D3848154C}">
      <dgm:prSet/>
      <dgm:spPr/>
      <dgm:t>
        <a:bodyPr/>
        <a:lstStyle/>
        <a:p>
          <a:endParaRPr lang="en-US"/>
        </a:p>
      </dgm:t>
    </dgm:pt>
    <dgm:pt modelId="{61B6FDCB-34C6-8F48-97FE-B718565848E9}">
      <dgm:prSet phldrT="[Text]"/>
      <dgm:spPr/>
      <dgm:t>
        <a:bodyPr/>
        <a:lstStyle/>
        <a:p>
          <a:r>
            <a:rPr lang="en-US" dirty="0"/>
            <a:t>Treat</a:t>
          </a:r>
        </a:p>
      </dgm:t>
    </dgm:pt>
    <dgm:pt modelId="{48BBC6FC-D88D-0747-9F1C-E24F5C56B21F}" type="parTrans" cxnId="{B9C9DACC-CCF1-F849-8292-4ACBA324F8B2}">
      <dgm:prSet/>
      <dgm:spPr/>
      <dgm:t>
        <a:bodyPr/>
        <a:lstStyle/>
        <a:p>
          <a:endParaRPr lang="en-US"/>
        </a:p>
      </dgm:t>
    </dgm:pt>
    <dgm:pt modelId="{9D1E159A-6EF5-2443-AFA0-081CAFA37A3C}" type="sibTrans" cxnId="{B9C9DACC-CCF1-F849-8292-4ACBA324F8B2}">
      <dgm:prSet/>
      <dgm:spPr/>
      <dgm:t>
        <a:bodyPr/>
        <a:lstStyle/>
        <a:p>
          <a:endParaRPr lang="en-US"/>
        </a:p>
      </dgm:t>
    </dgm:pt>
    <dgm:pt modelId="{13A2FCED-F577-9A43-9B80-83809E25533E}">
      <dgm:prSet phldrT="[Text]"/>
      <dgm:spPr/>
      <dgm:t>
        <a:bodyPr/>
        <a:lstStyle/>
        <a:p>
          <a:r>
            <a:rPr lang="en-US" dirty="0"/>
            <a:t>Monitor</a:t>
          </a:r>
        </a:p>
      </dgm:t>
    </dgm:pt>
    <dgm:pt modelId="{7A6590C7-84C3-5240-ADC0-FE3B26004B4E}" type="parTrans" cxnId="{0C5DF21E-B6D2-9042-9929-EB898CAEED36}">
      <dgm:prSet/>
      <dgm:spPr/>
      <dgm:t>
        <a:bodyPr/>
        <a:lstStyle/>
        <a:p>
          <a:endParaRPr lang="en-US"/>
        </a:p>
      </dgm:t>
    </dgm:pt>
    <dgm:pt modelId="{B61A1C5B-79F5-E140-8E9F-5C30EA5A3011}" type="sibTrans" cxnId="{0C5DF21E-B6D2-9042-9929-EB898CAEED36}">
      <dgm:prSet/>
      <dgm:spPr/>
      <dgm:t>
        <a:bodyPr/>
        <a:lstStyle/>
        <a:p>
          <a:endParaRPr lang="en-US"/>
        </a:p>
      </dgm:t>
    </dgm:pt>
    <dgm:pt modelId="{31B5FD4C-0C13-1547-9483-EF6BB94027F0}" type="pres">
      <dgm:prSet presAssocID="{0489CDEB-4B97-C843-9182-41AB852DFF5B}" presName="cycle" presStyleCnt="0">
        <dgm:presLayoutVars>
          <dgm:dir/>
          <dgm:resizeHandles val="exact"/>
        </dgm:presLayoutVars>
      </dgm:prSet>
      <dgm:spPr/>
    </dgm:pt>
    <dgm:pt modelId="{6A794E31-4B5F-D346-9FEC-39B84D89E55B}" type="pres">
      <dgm:prSet presAssocID="{740196DF-E2C2-D045-BC56-1BD0DDD5F29E}" presName="node" presStyleLbl="node1" presStyleIdx="0" presStyleCnt="5">
        <dgm:presLayoutVars>
          <dgm:bulletEnabled val="1"/>
        </dgm:presLayoutVars>
      </dgm:prSet>
      <dgm:spPr/>
    </dgm:pt>
    <dgm:pt modelId="{CFF9D13D-FADF-D14E-81C4-A4F22C861134}" type="pres">
      <dgm:prSet presAssocID="{E930B95A-069A-C743-B547-9FCCC6702ECB}" presName="sibTrans" presStyleLbl="sibTrans2D1" presStyleIdx="0" presStyleCnt="5"/>
      <dgm:spPr/>
    </dgm:pt>
    <dgm:pt modelId="{0D30F90E-4C2E-8B44-910C-D5BAD42C3E33}" type="pres">
      <dgm:prSet presAssocID="{E930B95A-069A-C743-B547-9FCCC6702ECB}" presName="connectorText" presStyleLbl="sibTrans2D1" presStyleIdx="0" presStyleCnt="5"/>
      <dgm:spPr/>
    </dgm:pt>
    <dgm:pt modelId="{E7455331-528A-3C47-B4AC-1B9B32833F50}" type="pres">
      <dgm:prSet presAssocID="{9F4AC787-1BE9-B24C-80BA-23D8DB012B87}" presName="node" presStyleLbl="node1" presStyleIdx="1" presStyleCnt="5">
        <dgm:presLayoutVars>
          <dgm:bulletEnabled val="1"/>
        </dgm:presLayoutVars>
      </dgm:prSet>
      <dgm:spPr/>
    </dgm:pt>
    <dgm:pt modelId="{AC8D5534-7C59-B741-B600-36AB82D0E9CE}" type="pres">
      <dgm:prSet presAssocID="{2FEE74F5-D8CE-B74B-9955-D762FC2EB4C2}" presName="sibTrans" presStyleLbl="sibTrans2D1" presStyleIdx="1" presStyleCnt="5"/>
      <dgm:spPr/>
    </dgm:pt>
    <dgm:pt modelId="{01AD2EA7-5FD4-C04C-AA78-E4DEC2F6A4CB}" type="pres">
      <dgm:prSet presAssocID="{2FEE74F5-D8CE-B74B-9955-D762FC2EB4C2}" presName="connectorText" presStyleLbl="sibTrans2D1" presStyleIdx="1" presStyleCnt="5"/>
      <dgm:spPr/>
    </dgm:pt>
    <dgm:pt modelId="{91BDEAFD-96AC-3048-9343-038C8144925D}" type="pres">
      <dgm:prSet presAssocID="{61B6FDCB-34C6-8F48-97FE-B718565848E9}" presName="node" presStyleLbl="node1" presStyleIdx="2" presStyleCnt="5">
        <dgm:presLayoutVars>
          <dgm:bulletEnabled val="1"/>
        </dgm:presLayoutVars>
      </dgm:prSet>
      <dgm:spPr/>
    </dgm:pt>
    <dgm:pt modelId="{3D589A44-FFBD-2D49-802D-7D7856532056}" type="pres">
      <dgm:prSet presAssocID="{9D1E159A-6EF5-2443-AFA0-081CAFA37A3C}" presName="sibTrans" presStyleLbl="sibTrans2D1" presStyleIdx="2" presStyleCnt="5"/>
      <dgm:spPr/>
    </dgm:pt>
    <dgm:pt modelId="{30BE2944-944C-704C-B7F6-E0D26BEB8CE6}" type="pres">
      <dgm:prSet presAssocID="{9D1E159A-6EF5-2443-AFA0-081CAFA37A3C}" presName="connectorText" presStyleLbl="sibTrans2D1" presStyleIdx="2" presStyleCnt="5"/>
      <dgm:spPr/>
    </dgm:pt>
    <dgm:pt modelId="{B14C4EE4-E2C1-E444-8711-31B2094086A7}" type="pres">
      <dgm:prSet presAssocID="{13A2FCED-F577-9A43-9B80-83809E25533E}" presName="node" presStyleLbl="node1" presStyleIdx="3" presStyleCnt="5">
        <dgm:presLayoutVars>
          <dgm:bulletEnabled val="1"/>
        </dgm:presLayoutVars>
      </dgm:prSet>
      <dgm:spPr/>
    </dgm:pt>
    <dgm:pt modelId="{0B69280E-96EE-5A4E-BC84-31496E9C8FDF}" type="pres">
      <dgm:prSet presAssocID="{B61A1C5B-79F5-E140-8E9F-5C30EA5A3011}" presName="sibTrans" presStyleLbl="sibTrans2D1" presStyleIdx="3" presStyleCnt="5"/>
      <dgm:spPr/>
    </dgm:pt>
    <dgm:pt modelId="{CFCCDFF1-FD34-A54F-8D2E-60C8C7256589}" type="pres">
      <dgm:prSet presAssocID="{B61A1C5B-79F5-E140-8E9F-5C30EA5A3011}" presName="connectorText" presStyleLbl="sibTrans2D1" presStyleIdx="3" presStyleCnt="5"/>
      <dgm:spPr/>
    </dgm:pt>
    <dgm:pt modelId="{5607DBEC-5C2E-A943-97E1-A94B21637875}" type="pres">
      <dgm:prSet presAssocID="{6543F815-5E87-774C-B67E-D622FDC02935}" presName="node" presStyleLbl="node1" presStyleIdx="4" presStyleCnt="5">
        <dgm:presLayoutVars>
          <dgm:bulletEnabled val="1"/>
        </dgm:presLayoutVars>
      </dgm:prSet>
      <dgm:spPr/>
    </dgm:pt>
    <dgm:pt modelId="{E41EE450-442F-7E4D-9378-AE4FFF55AE18}" type="pres">
      <dgm:prSet presAssocID="{92BFDED4-964F-9145-9C13-4612D9597DF6}" presName="sibTrans" presStyleLbl="sibTrans2D1" presStyleIdx="4" presStyleCnt="5"/>
      <dgm:spPr/>
    </dgm:pt>
    <dgm:pt modelId="{B7444FC2-D97D-824C-B86D-C981CCC22D26}" type="pres">
      <dgm:prSet presAssocID="{92BFDED4-964F-9145-9C13-4612D9597DF6}" presName="connectorText" presStyleLbl="sibTrans2D1" presStyleIdx="4" presStyleCnt="5"/>
      <dgm:spPr/>
    </dgm:pt>
  </dgm:ptLst>
  <dgm:cxnLst>
    <dgm:cxn modelId="{0C5DF21E-B6D2-9042-9929-EB898CAEED36}" srcId="{0489CDEB-4B97-C843-9182-41AB852DFF5B}" destId="{13A2FCED-F577-9A43-9B80-83809E25533E}" srcOrd="3" destOrd="0" parTransId="{7A6590C7-84C3-5240-ADC0-FE3B26004B4E}" sibTransId="{B61A1C5B-79F5-E140-8E9F-5C30EA5A3011}"/>
    <dgm:cxn modelId="{0B8A382E-29CA-4E41-8426-905D3848154C}" srcId="{0489CDEB-4B97-C843-9182-41AB852DFF5B}" destId="{6543F815-5E87-774C-B67E-D622FDC02935}" srcOrd="4" destOrd="0" parTransId="{5B879A6B-BC41-EE45-9A89-38363236A894}" sibTransId="{92BFDED4-964F-9145-9C13-4612D9597DF6}"/>
    <dgm:cxn modelId="{0970FB3D-BD76-9442-8AA8-7CF757D6E14A}" type="presOf" srcId="{E930B95A-069A-C743-B547-9FCCC6702ECB}" destId="{0D30F90E-4C2E-8B44-910C-D5BAD42C3E33}" srcOrd="1" destOrd="0" presId="urn:microsoft.com/office/officeart/2005/8/layout/cycle2"/>
    <dgm:cxn modelId="{9CB6AE53-3310-3D4A-9DB2-EACF19B77568}" type="presOf" srcId="{9D1E159A-6EF5-2443-AFA0-081CAFA37A3C}" destId="{3D589A44-FFBD-2D49-802D-7D7856532056}" srcOrd="0" destOrd="0" presId="urn:microsoft.com/office/officeart/2005/8/layout/cycle2"/>
    <dgm:cxn modelId="{95937F5D-6AF2-0B43-96F9-C8C79CA0A97A}" type="presOf" srcId="{92BFDED4-964F-9145-9C13-4612D9597DF6}" destId="{E41EE450-442F-7E4D-9378-AE4FFF55AE18}" srcOrd="0" destOrd="0" presId="urn:microsoft.com/office/officeart/2005/8/layout/cycle2"/>
    <dgm:cxn modelId="{FED2DC6A-663E-0840-8A95-92095D562176}" srcId="{0489CDEB-4B97-C843-9182-41AB852DFF5B}" destId="{740196DF-E2C2-D045-BC56-1BD0DDD5F29E}" srcOrd="0" destOrd="0" parTransId="{DF9D6048-4A74-C74F-BAFE-A2F044F74422}" sibTransId="{E930B95A-069A-C743-B547-9FCCC6702ECB}"/>
    <dgm:cxn modelId="{734B146F-1E98-A34A-9730-AD6E178CE600}" type="presOf" srcId="{9F4AC787-1BE9-B24C-80BA-23D8DB012B87}" destId="{E7455331-528A-3C47-B4AC-1B9B32833F50}" srcOrd="0" destOrd="0" presId="urn:microsoft.com/office/officeart/2005/8/layout/cycle2"/>
    <dgm:cxn modelId="{75AFE57A-CA3A-A34C-BA14-D72C87EABDC2}" type="presOf" srcId="{13A2FCED-F577-9A43-9B80-83809E25533E}" destId="{B14C4EE4-E2C1-E444-8711-31B2094086A7}" srcOrd="0" destOrd="0" presId="urn:microsoft.com/office/officeart/2005/8/layout/cycle2"/>
    <dgm:cxn modelId="{5B319E89-EDF7-A44E-9CA9-0166CE8B5EB9}" type="presOf" srcId="{B61A1C5B-79F5-E140-8E9F-5C30EA5A3011}" destId="{0B69280E-96EE-5A4E-BC84-31496E9C8FDF}" srcOrd="0" destOrd="0" presId="urn:microsoft.com/office/officeart/2005/8/layout/cycle2"/>
    <dgm:cxn modelId="{EF21C989-6B86-9B44-888F-C08A46B5A580}" type="presOf" srcId="{61B6FDCB-34C6-8F48-97FE-B718565848E9}" destId="{91BDEAFD-96AC-3048-9343-038C8144925D}" srcOrd="0" destOrd="0" presId="urn:microsoft.com/office/officeart/2005/8/layout/cycle2"/>
    <dgm:cxn modelId="{F92C048D-F8B5-C14E-8784-A51A162A7036}" type="presOf" srcId="{0489CDEB-4B97-C843-9182-41AB852DFF5B}" destId="{31B5FD4C-0C13-1547-9483-EF6BB94027F0}" srcOrd="0" destOrd="0" presId="urn:microsoft.com/office/officeart/2005/8/layout/cycle2"/>
    <dgm:cxn modelId="{0D2DFE94-C173-D04B-920D-B6DE4780964D}" type="presOf" srcId="{740196DF-E2C2-D045-BC56-1BD0DDD5F29E}" destId="{6A794E31-4B5F-D346-9FEC-39B84D89E55B}" srcOrd="0" destOrd="0" presId="urn:microsoft.com/office/officeart/2005/8/layout/cycle2"/>
    <dgm:cxn modelId="{48B4F59B-79BA-2D43-8BDD-4D096E00E7F9}" srcId="{0489CDEB-4B97-C843-9182-41AB852DFF5B}" destId="{9F4AC787-1BE9-B24C-80BA-23D8DB012B87}" srcOrd="1" destOrd="0" parTransId="{2872CB8B-D00F-C047-8CBE-53491E1B67A3}" sibTransId="{2FEE74F5-D8CE-B74B-9955-D762FC2EB4C2}"/>
    <dgm:cxn modelId="{3E78BBA5-3B77-3B40-9D91-E9FA5D0C438B}" type="presOf" srcId="{92BFDED4-964F-9145-9C13-4612D9597DF6}" destId="{B7444FC2-D97D-824C-B86D-C981CCC22D26}" srcOrd="1" destOrd="0" presId="urn:microsoft.com/office/officeart/2005/8/layout/cycle2"/>
    <dgm:cxn modelId="{666724B8-ED47-3B4F-805B-3727F8F58A5D}" type="presOf" srcId="{2FEE74F5-D8CE-B74B-9955-D762FC2EB4C2}" destId="{01AD2EA7-5FD4-C04C-AA78-E4DEC2F6A4CB}" srcOrd="1" destOrd="0" presId="urn:microsoft.com/office/officeart/2005/8/layout/cycle2"/>
    <dgm:cxn modelId="{A87FCEBB-696D-9143-AD74-B7F3C8013FC4}" type="presOf" srcId="{B61A1C5B-79F5-E140-8E9F-5C30EA5A3011}" destId="{CFCCDFF1-FD34-A54F-8D2E-60C8C7256589}" srcOrd="1" destOrd="0" presId="urn:microsoft.com/office/officeart/2005/8/layout/cycle2"/>
    <dgm:cxn modelId="{7E1382CA-A7B3-FD46-80B7-7B506392E3FE}" type="presOf" srcId="{6543F815-5E87-774C-B67E-D622FDC02935}" destId="{5607DBEC-5C2E-A943-97E1-A94B21637875}" srcOrd="0" destOrd="0" presId="urn:microsoft.com/office/officeart/2005/8/layout/cycle2"/>
    <dgm:cxn modelId="{B9C9DACC-CCF1-F849-8292-4ACBA324F8B2}" srcId="{0489CDEB-4B97-C843-9182-41AB852DFF5B}" destId="{61B6FDCB-34C6-8F48-97FE-B718565848E9}" srcOrd="2" destOrd="0" parTransId="{48BBC6FC-D88D-0747-9F1C-E24F5C56B21F}" sibTransId="{9D1E159A-6EF5-2443-AFA0-081CAFA37A3C}"/>
    <dgm:cxn modelId="{9904A8CD-2865-E84F-85D9-5E83B3B53369}" type="presOf" srcId="{E930B95A-069A-C743-B547-9FCCC6702ECB}" destId="{CFF9D13D-FADF-D14E-81C4-A4F22C861134}" srcOrd="0" destOrd="0" presId="urn:microsoft.com/office/officeart/2005/8/layout/cycle2"/>
    <dgm:cxn modelId="{31B0ECCD-1AD9-0443-9CA8-9596E3FB1D18}" type="presOf" srcId="{2FEE74F5-D8CE-B74B-9955-D762FC2EB4C2}" destId="{AC8D5534-7C59-B741-B600-36AB82D0E9CE}" srcOrd="0" destOrd="0" presId="urn:microsoft.com/office/officeart/2005/8/layout/cycle2"/>
    <dgm:cxn modelId="{670FD3DB-1496-074E-9DF5-11D7FB607231}" type="presOf" srcId="{9D1E159A-6EF5-2443-AFA0-081CAFA37A3C}" destId="{30BE2944-944C-704C-B7F6-E0D26BEB8CE6}" srcOrd="1" destOrd="0" presId="urn:microsoft.com/office/officeart/2005/8/layout/cycle2"/>
    <dgm:cxn modelId="{36F1D4F7-71E1-2E46-86CC-38DFAA197467}" type="presParOf" srcId="{31B5FD4C-0C13-1547-9483-EF6BB94027F0}" destId="{6A794E31-4B5F-D346-9FEC-39B84D89E55B}" srcOrd="0" destOrd="0" presId="urn:microsoft.com/office/officeart/2005/8/layout/cycle2"/>
    <dgm:cxn modelId="{6BF6E5FD-9C28-8441-A4F0-717A18E7D954}" type="presParOf" srcId="{31B5FD4C-0C13-1547-9483-EF6BB94027F0}" destId="{CFF9D13D-FADF-D14E-81C4-A4F22C861134}" srcOrd="1" destOrd="0" presId="urn:microsoft.com/office/officeart/2005/8/layout/cycle2"/>
    <dgm:cxn modelId="{637B9E1C-D688-0442-8B59-A1253E1D39B9}" type="presParOf" srcId="{CFF9D13D-FADF-D14E-81C4-A4F22C861134}" destId="{0D30F90E-4C2E-8B44-910C-D5BAD42C3E33}" srcOrd="0" destOrd="0" presId="urn:microsoft.com/office/officeart/2005/8/layout/cycle2"/>
    <dgm:cxn modelId="{BF0683DC-2809-CE40-8B43-32DF17C3B07C}" type="presParOf" srcId="{31B5FD4C-0C13-1547-9483-EF6BB94027F0}" destId="{E7455331-528A-3C47-B4AC-1B9B32833F50}" srcOrd="2" destOrd="0" presId="urn:microsoft.com/office/officeart/2005/8/layout/cycle2"/>
    <dgm:cxn modelId="{B72CDB01-5BE0-B74B-B1E4-6B28E6E54482}" type="presParOf" srcId="{31B5FD4C-0C13-1547-9483-EF6BB94027F0}" destId="{AC8D5534-7C59-B741-B600-36AB82D0E9CE}" srcOrd="3" destOrd="0" presId="urn:microsoft.com/office/officeart/2005/8/layout/cycle2"/>
    <dgm:cxn modelId="{FC15A2EC-1EA8-F343-B3AC-E3B694C85AE3}" type="presParOf" srcId="{AC8D5534-7C59-B741-B600-36AB82D0E9CE}" destId="{01AD2EA7-5FD4-C04C-AA78-E4DEC2F6A4CB}" srcOrd="0" destOrd="0" presId="urn:microsoft.com/office/officeart/2005/8/layout/cycle2"/>
    <dgm:cxn modelId="{8D64C750-F1A0-E846-908E-A419FD4C875C}" type="presParOf" srcId="{31B5FD4C-0C13-1547-9483-EF6BB94027F0}" destId="{91BDEAFD-96AC-3048-9343-038C8144925D}" srcOrd="4" destOrd="0" presId="urn:microsoft.com/office/officeart/2005/8/layout/cycle2"/>
    <dgm:cxn modelId="{66FA968E-F9E8-D448-82AD-7AD866B20E73}" type="presParOf" srcId="{31B5FD4C-0C13-1547-9483-EF6BB94027F0}" destId="{3D589A44-FFBD-2D49-802D-7D7856532056}" srcOrd="5" destOrd="0" presId="urn:microsoft.com/office/officeart/2005/8/layout/cycle2"/>
    <dgm:cxn modelId="{35DAB32B-0BD5-8940-9E8D-BA7DAAC7ADF9}" type="presParOf" srcId="{3D589A44-FFBD-2D49-802D-7D7856532056}" destId="{30BE2944-944C-704C-B7F6-E0D26BEB8CE6}" srcOrd="0" destOrd="0" presId="urn:microsoft.com/office/officeart/2005/8/layout/cycle2"/>
    <dgm:cxn modelId="{7CB72599-C4FC-0B4C-8234-F5E5D181D1A7}" type="presParOf" srcId="{31B5FD4C-0C13-1547-9483-EF6BB94027F0}" destId="{B14C4EE4-E2C1-E444-8711-31B2094086A7}" srcOrd="6" destOrd="0" presId="urn:microsoft.com/office/officeart/2005/8/layout/cycle2"/>
    <dgm:cxn modelId="{D25B4761-FD8A-7B45-BDA9-9637BF592F87}" type="presParOf" srcId="{31B5FD4C-0C13-1547-9483-EF6BB94027F0}" destId="{0B69280E-96EE-5A4E-BC84-31496E9C8FDF}" srcOrd="7" destOrd="0" presId="urn:microsoft.com/office/officeart/2005/8/layout/cycle2"/>
    <dgm:cxn modelId="{02E9DEC2-2FFA-E040-B45A-412CBED4EA4E}" type="presParOf" srcId="{0B69280E-96EE-5A4E-BC84-31496E9C8FDF}" destId="{CFCCDFF1-FD34-A54F-8D2E-60C8C7256589}" srcOrd="0" destOrd="0" presId="urn:microsoft.com/office/officeart/2005/8/layout/cycle2"/>
    <dgm:cxn modelId="{2981DF89-72FB-9E46-B4FB-DBFDA8298A20}" type="presParOf" srcId="{31B5FD4C-0C13-1547-9483-EF6BB94027F0}" destId="{5607DBEC-5C2E-A943-97E1-A94B21637875}" srcOrd="8" destOrd="0" presId="urn:microsoft.com/office/officeart/2005/8/layout/cycle2"/>
    <dgm:cxn modelId="{70E143F0-7E0B-E74A-8A97-6FE801DB18EB}" type="presParOf" srcId="{31B5FD4C-0C13-1547-9483-EF6BB94027F0}" destId="{E41EE450-442F-7E4D-9378-AE4FFF55AE18}" srcOrd="9" destOrd="0" presId="urn:microsoft.com/office/officeart/2005/8/layout/cycle2"/>
    <dgm:cxn modelId="{0A028E7E-0775-454C-9E7C-E272F92B2CE8}" type="presParOf" srcId="{E41EE450-442F-7E4D-9378-AE4FFF55AE18}" destId="{B7444FC2-D97D-824C-B86D-C981CCC22D2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1BB690-4818-C54B-AEA6-BB0B31AD231D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762516AA-D060-9D4C-97EC-9CC24E65B8F7}">
      <dgm:prSet phldrT="[Text]"/>
      <dgm:spPr/>
      <dgm:t>
        <a:bodyPr/>
        <a:lstStyle/>
        <a:p>
          <a:r>
            <a:rPr lang="en-US" dirty="0"/>
            <a:t>Cause</a:t>
          </a:r>
        </a:p>
      </dgm:t>
    </dgm:pt>
    <dgm:pt modelId="{2A87D3D1-7338-FD45-B4ED-C0BF0D902A79}" type="parTrans" cxnId="{8B1892FA-EB61-9E42-956F-AAC134EA7BA1}">
      <dgm:prSet/>
      <dgm:spPr/>
      <dgm:t>
        <a:bodyPr/>
        <a:lstStyle/>
        <a:p>
          <a:endParaRPr lang="en-US"/>
        </a:p>
      </dgm:t>
    </dgm:pt>
    <dgm:pt modelId="{259842FB-18C1-504C-9235-A1328D437C05}" type="sibTrans" cxnId="{8B1892FA-EB61-9E42-956F-AAC134EA7BA1}">
      <dgm:prSet/>
      <dgm:spPr/>
      <dgm:t>
        <a:bodyPr/>
        <a:lstStyle/>
        <a:p>
          <a:endParaRPr lang="en-US"/>
        </a:p>
      </dgm:t>
    </dgm:pt>
    <dgm:pt modelId="{8A1E4A07-A8BC-4D47-A28D-F7B3204E87DE}">
      <dgm:prSet phldrT="[Text]"/>
      <dgm:spPr/>
      <dgm:t>
        <a:bodyPr/>
        <a:lstStyle/>
        <a:p>
          <a:r>
            <a:rPr lang="en-US" dirty="0"/>
            <a:t>Event</a:t>
          </a:r>
        </a:p>
      </dgm:t>
    </dgm:pt>
    <dgm:pt modelId="{11B83DDE-7A96-BD48-B712-E36CC3FDAE8F}" type="parTrans" cxnId="{C5659311-724B-EE4D-B929-3B8788247E78}">
      <dgm:prSet/>
      <dgm:spPr/>
      <dgm:t>
        <a:bodyPr/>
        <a:lstStyle/>
        <a:p>
          <a:endParaRPr lang="en-US"/>
        </a:p>
      </dgm:t>
    </dgm:pt>
    <dgm:pt modelId="{FF9A748E-4A34-B64D-AC25-A5EF5AB7632F}" type="sibTrans" cxnId="{C5659311-724B-EE4D-B929-3B8788247E78}">
      <dgm:prSet/>
      <dgm:spPr/>
      <dgm:t>
        <a:bodyPr/>
        <a:lstStyle/>
        <a:p>
          <a:endParaRPr lang="en-US"/>
        </a:p>
      </dgm:t>
    </dgm:pt>
    <dgm:pt modelId="{26B5DF46-8451-2442-AEF1-2E8A8A67E045}">
      <dgm:prSet phldrT="[Text]"/>
      <dgm:spPr/>
      <dgm:t>
        <a:bodyPr/>
        <a:lstStyle/>
        <a:p>
          <a:r>
            <a:rPr lang="en-US" dirty="0"/>
            <a:t>Consequence</a:t>
          </a:r>
        </a:p>
      </dgm:t>
    </dgm:pt>
    <dgm:pt modelId="{FA8E1A97-3C6F-2747-8695-048828896653}" type="parTrans" cxnId="{5BA5D666-FECE-6C4E-A088-ED526EA36591}">
      <dgm:prSet/>
      <dgm:spPr/>
      <dgm:t>
        <a:bodyPr/>
        <a:lstStyle/>
        <a:p>
          <a:endParaRPr lang="en-US"/>
        </a:p>
      </dgm:t>
    </dgm:pt>
    <dgm:pt modelId="{8E116A33-2EA2-CC4C-92BA-283705243EEC}" type="sibTrans" cxnId="{5BA5D666-FECE-6C4E-A088-ED526EA36591}">
      <dgm:prSet/>
      <dgm:spPr/>
      <dgm:t>
        <a:bodyPr/>
        <a:lstStyle/>
        <a:p>
          <a:endParaRPr lang="en-US"/>
        </a:p>
      </dgm:t>
    </dgm:pt>
    <dgm:pt modelId="{14D68674-14E2-BD44-ABA7-F84BA479E16C}" type="pres">
      <dgm:prSet presAssocID="{911BB690-4818-C54B-AEA6-BB0B31AD231D}" presName="Name0" presStyleCnt="0">
        <dgm:presLayoutVars>
          <dgm:dir/>
          <dgm:resizeHandles val="exact"/>
        </dgm:presLayoutVars>
      </dgm:prSet>
      <dgm:spPr/>
    </dgm:pt>
    <dgm:pt modelId="{F7C198AB-BD0D-A647-82AD-F05BF426A2F9}" type="pres">
      <dgm:prSet presAssocID="{762516AA-D060-9D4C-97EC-9CC24E65B8F7}" presName="node" presStyleLbl="node1" presStyleIdx="0" presStyleCnt="3">
        <dgm:presLayoutVars>
          <dgm:bulletEnabled val="1"/>
        </dgm:presLayoutVars>
      </dgm:prSet>
      <dgm:spPr/>
    </dgm:pt>
    <dgm:pt modelId="{4980A14E-2023-6A49-A2EE-136F615C4FDA}" type="pres">
      <dgm:prSet presAssocID="{259842FB-18C1-504C-9235-A1328D437C05}" presName="sibTrans" presStyleLbl="sibTrans2D1" presStyleIdx="0" presStyleCnt="2"/>
      <dgm:spPr/>
    </dgm:pt>
    <dgm:pt modelId="{54DB5C4C-4000-044B-8B8A-3699974CF611}" type="pres">
      <dgm:prSet presAssocID="{259842FB-18C1-504C-9235-A1328D437C05}" presName="connectorText" presStyleLbl="sibTrans2D1" presStyleIdx="0" presStyleCnt="2"/>
      <dgm:spPr/>
    </dgm:pt>
    <dgm:pt modelId="{84315FDC-1F92-C34D-B01B-9027587F7629}" type="pres">
      <dgm:prSet presAssocID="{8A1E4A07-A8BC-4D47-A28D-F7B3204E87DE}" presName="node" presStyleLbl="node1" presStyleIdx="1" presStyleCnt="3">
        <dgm:presLayoutVars>
          <dgm:bulletEnabled val="1"/>
        </dgm:presLayoutVars>
      </dgm:prSet>
      <dgm:spPr/>
    </dgm:pt>
    <dgm:pt modelId="{0C7A1864-BCE2-694C-9897-9C0FE3F72EAB}" type="pres">
      <dgm:prSet presAssocID="{FF9A748E-4A34-B64D-AC25-A5EF5AB7632F}" presName="sibTrans" presStyleLbl="sibTrans2D1" presStyleIdx="1" presStyleCnt="2"/>
      <dgm:spPr/>
    </dgm:pt>
    <dgm:pt modelId="{4FBEFC44-AC94-C844-9209-B5ED3F0991E8}" type="pres">
      <dgm:prSet presAssocID="{FF9A748E-4A34-B64D-AC25-A5EF5AB7632F}" presName="connectorText" presStyleLbl="sibTrans2D1" presStyleIdx="1" presStyleCnt="2"/>
      <dgm:spPr/>
    </dgm:pt>
    <dgm:pt modelId="{1AE45BA3-41BA-CB47-8B7D-0505DACF4DE4}" type="pres">
      <dgm:prSet presAssocID="{26B5DF46-8451-2442-AEF1-2E8A8A67E045}" presName="node" presStyleLbl="node1" presStyleIdx="2" presStyleCnt="3">
        <dgm:presLayoutVars>
          <dgm:bulletEnabled val="1"/>
        </dgm:presLayoutVars>
      </dgm:prSet>
      <dgm:spPr/>
    </dgm:pt>
  </dgm:ptLst>
  <dgm:cxnLst>
    <dgm:cxn modelId="{DF78F309-4768-9A48-A66B-3A837BB3055F}" type="presOf" srcId="{762516AA-D060-9D4C-97EC-9CC24E65B8F7}" destId="{F7C198AB-BD0D-A647-82AD-F05BF426A2F9}" srcOrd="0" destOrd="0" presId="urn:microsoft.com/office/officeart/2005/8/layout/process1"/>
    <dgm:cxn modelId="{C5659311-724B-EE4D-B929-3B8788247E78}" srcId="{911BB690-4818-C54B-AEA6-BB0B31AD231D}" destId="{8A1E4A07-A8BC-4D47-A28D-F7B3204E87DE}" srcOrd="1" destOrd="0" parTransId="{11B83DDE-7A96-BD48-B712-E36CC3FDAE8F}" sibTransId="{FF9A748E-4A34-B64D-AC25-A5EF5AB7632F}"/>
    <dgm:cxn modelId="{9BFC2F32-9370-624F-98F7-7ADF0DC09005}" type="presOf" srcId="{26B5DF46-8451-2442-AEF1-2E8A8A67E045}" destId="{1AE45BA3-41BA-CB47-8B7D-0505DACF4DE4}" srcOrd="0" destOrd="0" presId="urn:microsoft.com/office/officeart/2005/8/layout/process1"/>
    <dgm:cxn modelId="{E8697648-7F39-FF43-847F-3E3CB4B04F5D}" type="presOf" srcId="{259842FB-18C1-504C-9235-A1328D437C05}" destId="{54DB5C4C-4000-044B-8B8A-3699974CF611}" srcOrd="1" destOrd="0" presId="urn:microsoft.com/office/officeart/2005/8/layout/process1"/>
    <dgm:cxn modelId="{AC081559-BF81-4247-91C0-CF0CF1C34F23}" type="presOf" srcId="{FF9A748E-4A34-B64D-AC25-A5EF5AB7632F}" destId="{4FBEFC44-AC94-C844-9209-B5ED3F0991E8}" srcOrd="1" destOrd="0" presId="urn:microsoft.com/office/officeart/2005/8/layout/process1"/>
    <dgm:cxn modelId="{5BA5D666-FECE-6C4E-A088-ED526EA36591}" srcId="{911BB690-4818-C54B-AEA6-BB0B31AD231D}" destId="{26B5DF46-8451-2442-AEF1-2E8A8A67E045}" srcOrd="2" destOrd="0" parTransId="{FA8E1A97-3C6F-2747-8695-048828896653}" sibTransId="{8E116A33-2EA2-CC4C-92BA-283705243EEC}"/>
    <dgm:cxn modelId="{C3B5BF86-9121-4D42-AF5F-637927F90EB2}" type="presOf" srcId="{911BB690-4818-C54B-AEA6-BB0B31AD231D}" destId="{14D68674-14E2-BD44-ABA7-F84BA479E16C}" srcOrd="0" destOrd="0" presId="urn:microsoft.com/office/officeart/2005/8/layout/process1"/>
    <dgm:cxn modelId="{619B9C8D-24DA-C941-B8B2-186EA64B7198}" type="presOf" srcId="{FF9A748E-4A34-B64D-AC25-A5EF5AB7632F}" destId="{0C7A1864-BCE2-694C-9897-9C0FE3F72EAB}" srcOrd="0" destOrd="0" presId="urn:microsoft.com/office/officeart/2005/8/layout/process1"/>
    <dgm:cxn modelId="{6A8C1CE9-B438-9C49-8779-FB40CF1FB819}" type="presOf" srcId="{259842FB-18C1-504C-9235-A1328D437C05}" destId="{4980A14E-2023-6A49-A2EE-136F615C4FDA}" srcOrd="0" destOrd="0" presId="urn:microsoft.com/office/officeart/2005/8/layout/process1"/>
    <dgm:cxn modelId="{E5149CF2-D2A0-A944-B1B2-1A5A0B70BE10}" type="presOf" srcId="{8A1E4A07-A8BC-4D47-A28D-F7B3204E87DE}" destId="{84315FDC-1F92-C34D-B01B-9027587F7629}" srcOrd="0" destOrd="0" presId="urn:microsoft.com/office/officeart/2005/8/layout/process1"/>
    <dgm:cxn modelId="{8B1892FA-EB61-9E42-956F-AAC134EA7BA1}" srcId="{911BB690-4818-C54B-AEA6-BB0B31AD231D}" destId="{762516AA-D060-9D4C-97EC-9CC24E65B8F7}" srcOrd="0" destOrd="0" parTransId="{2A87D3D1-7338-FD45-B4ED-C0BF0D902A79}" sibTransId="{259842FB-18C1-504C-9235-A1328D437C05}"/>
    <dgm:cxn modelId="{57BF48E3-C9EF-E94B-A81E-9D0025990126}" type="presParOf" srcId="{14D68674-14E2-BD44-ABA7-F84BA479E16C}" destId="{F7C198AB-BD0D-A647-82AD-F05BF426A2F9}" srcOrd="0" destOrd="0" presId="urn:microsoft.com/office/officeart/2005/8/layout/process1"/>
    <dgm:cxn modelId="{B4456C7F-36C6-D342-8D88-2160FEDA0C8B}" type="presParOf" srcId="{14D68674-14E2-BD44-ABA7-F84BA479E16C}" destId="{4980A14E-2023-6A49-A2EE-136F615C4FDA}" srcOrd="1" destOrd="0" presId="urn:microsoft.com/office/officeart/2005/8/layout/process1"/>
    <dgm:cxn modelId="{98F1036D-EF97-B142-AE72-29F7EAAD962B}" type="presParOf" srcId="{4980A14E-2023-6A49-A2EE-136F615C4FDA}" destId="{54DB5C4C-4000-044B-8B8A-3699974CF611}" srcOrd="0" destOrd="0" presId="urn:microsoft.com/office/officeart/2005/8/layout/process1"/>
    <dgm:cxn modelId="{F73E1690-F20F-6440-8D08-604F71F1197B}" type="presParOf" srcId="{14D68674-14E2-BD44-ABA7-F84BA479E16C}" destId="{84315FDC-1F92-C34D-B01B-9027587F7629}" srcOrd="2" destOrd="0" presId="urn:microsoft.com/office/officeart/2005/8/layout/process1"/>
    <dgm:cxn modelId="{19E71F2C-3685-504A-AC69-FA1B65C13983}" type="presParOf" srcId="{14D68674-14E2-BD44-ABA7-F84BA479E16C}" destId="{0C7A1864-BCE2-694C-9897-9C0FE3F72EAB}" srcOrd="3" destOrd="0" presId="urn:microsoft.com/office/officeart/2005/8/layout/process1"/>
    <dgm:cxn modelId="{914F8929-9771-A24A-A170-306856433E4E}" type="presParOf" srcId="{0C7A1864-BCE2-694C-9897-9C0FE3F72EAB}" destId="{4FBEFC44-AC94-C844-9209-B5ED3F0991E8}" srcOrd="0" destOrd="0" presId="urn:microsoft.com/office/officeart/2005/8/layout/process1"/>
    <dgm:cxn modelId="{B94974C5-E61E-AE47-8301-ED2DA002F734}" type="presParOf" srcId="{14D68674-14E2-BD44-ABA7-F84BA479E16C}" destId="{1AE45BA3-41BA-CB47-8B7D-0505DACF4DE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1BB690-4818-C54B-AEA6-BB0B31AD231D}" type="doc">
      <dgm:prSet loTypeId="urn:microsoft.com/office/officeart/2008/layout/AlternatingHexagons" loCatId="" qsTypeId="urn:microsoft.com/office/officeart/2005/8/quickstyle/simple1" qsCatId="simple" csTypeId="urn:microsoft.com/office/officeart/2005/8/colors/accent1_2" csCatId="accent1" phldr="1"/>
      <dgm:spPr/>
    </dgm:pt>
    <dgm:pt modelId="{762516AA-D060-9D4C-97EC-9CC24E65B8F7}">
      <dgm:prSet phldrT="[Text]"/>
      <dgm:spPr/>
      <dgm:t>
        <a:bodyPr/>
        <a:lstStyle/>
        <a:p>
          <a:r>
            <a:rPr lang="en-US" dirty="0"/>
            <a:t>the schedule delay will be major </a:t>
          </a:r>
        </a:p>
      </dgm:t>
    </dgm:pt>
    <dgm:pt modelId="{2A87D3D1-7338-FD45-B4ED-C0BF0D902A79}" type="parTrans" cxnId="{8B1892FA-EB61-9E42-956F-AAC134EA7BA1}">
      <dgm:prSet/>
      <dgm:spPr/>
      <dgm:t>
        <a:bodyPr/>
        <a:lstStyle/>
        <a:p>
          <a:endParaRPr lang="en-US"/>
        </a:p>
      </dgm:t>
    </dgm:pt>
    <dgm:pt modelId="{259842FB-18C1-504C-9235-A1328D437C05}" type="sibTrans" cxnId="{8B1892FA-EB61-9E42-956F-AAC134EA7BA1}">
      <dgm:prSet/>
      <dgm:spPr/>
      <dgm:t>
        <a:bodyPr/>
        <a:lstStyle/>
        <a:p>
          <a:r>
            <a:rPr lang="en-US" dirty="0"/>
            <a:t>there is a failing risk mitigation</a:t>
          </a:r>
        </a:p>
      </dgm:t>
    </dgm:pt>
    <dgm:pt modelId="{7B6FA7A3-C018-7241-99D1-D22C2F8B0C91}">
      <dgm:prSet phldrT="[Text]"/>
      <dgm:spPr/>
      <dgm:t>
        <a:bodyPr/>
        <a:lstStyle/>
        <a:p>
          <a:r>
            <a:rPr lang="en-US" dirty="0"/>
            <a:t>the € impact will be high</a:t>
          </a:r>
        </a:p>
      </dgm:t>
    </dgm:pt>
    <dgm:pt modelId="{86E43D98-2B64-204F-B02B-CF0AEE4AB809}" type="parTrans" cxnId="{F87E6ED5-DF17-DF41-9F47-6DD6F03741FD}">
      <dgm:prSet/>
      <dgm:spPr/>
      <dgm:t>
        <a:bodyPr/>
        <a:lstStyle/>
        <a:p>
          <a:endParaRPr lang="en-US"/>
        </a:p>
      </dgm:t>
    </dgm:pt>
    <dgm:pt modelId="{582A59E2-D86B-AD4B-9354-EA418927FD61}" type="sibTrans" cxnId="{F87E6ED5-DF17-DF41-9F47-6DD6F03741FD}">
      <dgm:prSet/>
      <dgm:spPr/>
      <dgm:t>
        <a:bodyPr/>
        <a:lstStyle/>
        <a:p>
          <a:r>
            <a:rPr lang="en-US" dirty="0"/>
            <a:t>the core performance will not work</a:t>
          </a:r>
        </a:p>
      </dgm:t>
    </dgm:pt>
    <dgm:pt modelId="{463A9A45-E43D-AD4A-8758-9B602CD067E7}">
      <dgm:prSet phldrT="[Text]"/>
      <dgm:spPr/>
      <dgm:t>
        <a:bodyPr/>
        <a:lstStyle/>
        <a:p>
          <a:r>
            <a:rPr lang="en-US" dirty="0"/>
            <a:t>ESS deliberately takes high risks</a:t>
          </a:r>
        </a:p>
      </dgm:t>
    </dgm:pt>
    <dgm:pt modelId="{4DC6D868-0CE4-9D46-B495-12473ABCD275}" type="parTrans" cxnId="{043FEC9D-A48D-9540-B6C6-3CDE8805D846}">
      <dgm:prSet/>
      <dgm:spPr/>
      <dgm:t>
        <a:bodyPr/>
        <a:lstStyle/>
        <a:p>
          <a:endParaRPr lang="en-US"/>
        </a:p>
      </dgm:t>
    </dgm:pt>
    <dgm:pt modelId="{52D55EA1-C8D9-B44E-A2F4-EC84E26B368F}" type="sibTrans" cxnId="{043FEC9D-A48D-9540-B6C6-3CDE8805D846}">
      <dgm:prSet/>
      <dgm:spPr/>
      <dgm:t>
        <a:bodyPr/>
        <a:lstStyle/>
        <a:p>
          <a:r>
            <a:rPr lang="en-US" dirty="0"/>
            <a:t>There is a leading change (tech/partners)</a:t>
          </a:r>
        </a:p>
      </dgm:t>
    </dgm:pt>
    <dgm:pt modelId="{1356A59C-5E0A-D54E-BC54-C49D45CD6BD5}" type="pres">
      <dgm:prSet presAssocID="{911BB690-4818-C54B-AEA6-BB0B31AD231D}" presName="Name0" presStyleCnt="0">
        <dgm:presLayoutVars>
          <dgm:chMax/>
          <dgm:chPref/>
          <dgm:dir/>
          <dgm:animLvl val="lvl"/>
        </dgm:presLayoutVars>
      </dgm:prSet>
      <dgm:spPr/>
    </dgm:pt>
    <dgm:pt modelId="{CFC65E98-5D2A-B646-BCC6-18C869444728}" type="pres">
      <dgm:prSet presAssocID="{762516AA-D060-9D4C-97EC-9CC24E65B8F7}" presName="composite" presStyleCnt="0"/>
      <dgm:spPr/>
    </dgm:pt>
    <dgm:pt modelId="{E78FFF49-2CD1-8D44-8183-E1C2535D64F6}" type="pres">
      <dgm:prSet presAssocID="{762516AA-D060-9D4C-97EC-9CC24E65B8F7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ED44A784-7A88-D948-A9AD-C4E31F166B48}" type="pres">
      <dgm:prSet presAssocID="{762516AA-D060-9D4C-97EC-9CC24E65B8F7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47CEFA1-ECDD-224D-95E9-7069E31EAE23}" type="pres">
      <dgm:prSet presAssocID="{762516AA-D060-9D4C-97EC-9CC24E65B8F7}" presName="BalanceSpacing" presStyleCnt="0"/>
      <dgm:spPr/>
    </dgm:pt>
    <dgm:pt modelId="{4618F0E6-3269-F746-A0E4-0E4F68191CCC}" type="pres">
      <dgm:prSet presAssocID="{762516AA-D060-9D4C-97EC-9CC24E65B8F7}" presName="BalanceSpacing1" presStyleCnt="0"/>
      <dgm:spPr/>
    </dgm:pt>
    <dgm:pt modelId="{6A478A8F-DCFF-6548-9CBB-E2415C28E1F6}" type="pres">
      <dgm:prSet presAssocID="{259842FB-18C1-504C-9235-A1328D437C05}" presName="Accent1Text" presStyleLbl="node1" presStyleIdx="1" presStyleCnt="6"/>
      <dgm:spPr/>
    </dgm:pt>
    <dgm:pt modelId="{F93AB4CB-5353-354F-B1C9-626FAC9967C5}" type="pres">
      <dgm:prSet presAssocID="{259842FB-18C1-504C-9235-A1328D437C05}" presName="spaceBetweenRectangles" presStyleCnt="0"/>
      <dgm:spPr/>
    </dgm:pt>
    <dgm:pt modelId="{EC8EBB02-77EB-2C42-BEDD-CC2A2115C7E4}" type="pres">
      <dgm:prSet presAssocID="{7B6FA7A3-C018-7241-99D1-D22C2F8B0C91}" presName="composite" presStyleCnt="0"/>
      <dgm:spPr/>
    </dgm:pt>
    <dgm:pt modelId="{DA081C8B-AC7A-5C41-B2D0-27F940920C90}" type="pres">
      <dgm:prSet presAssocID="{7B6FA7A3-C018-7241-99D1-D22C2F8B0C91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9AD40B05-6D8D-7845-8A4C-FB8A008B36CB}" type="pres">
      <dgm:prSet presAssocID="{7B6FA7A3-C018-7241-99D1-D22C2F8B0C91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71A1A78-854C-9344-A309-6095C4973572}" type="pres">
      <dgm:prSet presAssocID="{7B6FA7A3-C018-7241-99D1-D22C2F8B0C91}" presName="BalanceSpacing" presStyleCnt="0"/>
      <dgm:spPr/>
    </dgm:pt>
    <dgm:pt modelId="{33AC04CD-AA4D-FA4B-A467-6758DA3768DF}" type="pres">
      <dgm:prSet presAssocID="{7B6FA7A3-C018-7241-99D1-D22C2F8B0C91}" presName="BalanceSpacing1" presStyleCnt="0"/>
      <dgm:spPr/>
    </dgm:pt>
    <dgm:pt modelId="{C7E065CA-CD91-0447-A9BB-C417C4BCA9D7}" type="pres">
      <dgm:prSet presAssocID="{582A59E2-D86B-AD4B-9354-EA418927FD61}" presName="Accent1Text" presStyleLbl="node1" presStyleIdx="3" presStyleCnt="6"/>
      <dgm:spPr/>
    </dgm:pt>
    <dgm:pt modelId="{16DD459C-B0ED-3847-9503-2D190E266CB1}" type="pres">
      <dgm:prSet presAssocID="{582A59E2-D86B-AD4B-9354-EA418927FD61}" presName="spaceBetweenRectangles" presStyleCnt="0"/>
      <dgm:spPr/>
    </dgm:pt>
    <dgm:pt modelId="{3C890D46-0E93-2347-AAB9-78FB5333F2CC}" type="pres">
      <dgm:prSet presAssocID="{463A9A45-E43D-AD4A-8758-9B602CD067E7}" presName="composite" presStyleCnt="0"/>
      <dgm:spPr/>
    </dgm:pt>
    <dgm:pt modelId="{50527D06-BEBE-864D-A93B-AC18BCFE5E79}" type="pres">
      <dgm:prSet presAssocID="{463A9A45-E43D-AD4A-8758-9B602CD067E7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5A1EA4B0-B7B4-2B44-8B75-150A01D10118}" type="pres">
      <dgm:prSet presAssocID="{463A9A45-E43D-AD4A-8758-9B602CD067E7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1E9D2EBC-610C-2340-A9D4-C309D12C9847}" type="pres">
      <dgm:prSet presAssocID="{463A9A45-E43D-AD4A-8758-9B602CD067E7}" presName="BalanceSpacing" presStyleCnt="0"/>
      <dgm:spPr/>
    </dgm:pt>
    <dgm:pt modelId="{81DB5A88-F921-2342-BB92-6A26AAE0D25D}" type="pres">
      <dgm:prSet presAssocID="{463A9A45-E43D-AD4A-8758-9B602CD067E7}" presName="BalanceSpacing1" presStyleCnt="0"/>
      <dgm:spPr/>
    </dgm:pt>
    <dgm:pt modelId="{4207B950-1454-F344-B873-0B741B41F35B}" type="pres">
      <dgm:prSet presAssocID="{52D55EA1-C8D9-B44E-A2F4-EC84E26B368F}" presName="Accent1Text" presStyleLbl="node1" presStyleIdx="5" presStyleCnt="6"/>
      <dgm:spPr/>
    </dgm:pt>
  </dgm:ptLst>
  <dgm:cxnLst>
    <dgm:cxn modelId="{434AA81E-9762-C34B-951E-5C2AF9EAAF63}" type="presOf" srcId="{52D55EA1-C8D9-B44E-A2F4-EC84E26B368F}" destId="{4207B950-1454-F344-B873-0B741B41F35B}" srcOrd="0" destOrd="0" presId="urn:microsoft.com/office/officeart/2008/layout/AlternatingHexagons"/>
    <dgm:cxn modelId="{4C64BA23-762C-034B-A0BA-0D0E83F9D6A0}" type="presOf" srcId="{762516AA-D060-9D4C-97EC-9CC24E65B8F7}" destId="{E78FFF49-2CD1-8D44-8183-E1C2535D64F6}" srcOrd="0" destOrd="0" presId="urn:microsoft.com/office/officeart/2008/layout/AlternatingHexagons"/>
    <dgm:cxn modelId="{00936987-92B6-A248-9D4B-161A547E258D}" type="presOf" srcId="{582A59E2-D86B-AD4B-9354-EA418927FD61}" destId="{C7E065CA-CD91-0447-A9BB-C417C4BCA9D7}" srcOrd="0" destOrd="0" presId="urn:microsoft.com/office/officeart/2008/layout/AlternatingHexagons"/>
    <dgm:cxn modelId="{EE005799-0EDC-A344-900D-B947805C2A09}" type="presOf" srcId="{7B6FA7A3-C018-7241-99D1-D22C2F8B0C91}" destId="{DA081C8B-AC7A-5C41-B2D0-27F940920C90}" srcOrd="0" destOrd="0" presId="urn:microsoft.com/office/officeart/2008/layout/AlternatingHexagons"/>
    <dgm:cxn modelId="{043FEC9D-A48D-9540-B6C6-3CDE8805D846}" srcId="{911BB690-4818-C54B-AEA6-BB0B31AD231D}" destId="{463A9A45-E43D-AD4A-8758-9B602CD067E7}" srcOrd="2" destOrd="0" parTransId="{4DC6D868-0CE4-9D46-B495-12473ABCD275}" sibTransId="{52D55EA1-C8D9-B44E-A2F4-EC84E26B368F}"/>
    <dgm:cxn modelId="{C00198A0-B193-674F-B8BC-322F73BE955F}" type="presOf" srcId="{259842FB-18C1-504C-9235-A1328D437C05}" destId="{6A478A8F-DCFF-6548-9CBB-E2415C28E1F6}" srcOrd="0" destOrd="0" presId="urn:microsoft.com/office/officeart/2008/layout/AlternatingHexagons"/>
    <dgm:cxn modelId="{C98F5FC1-FEBA-E541-ABCB-01E90B046B21}" type="presOf" srcId="{463A9A45-E43D-AD4A-8758-9B602CD067E7}" destId="{50527D06-BEBE-864D-A93B-AC18BCFE5E79}" srcOrd="0" destOrd="0" presId="urn:microsoft.com/office/officeart/2008/layout/AlternatingHexagons"/>
    <dgm:cxn modelId="{EBEB0DC4-E1EC-FB4E-9296-52ECE7C692D0}" type="presOf" srcId="{911BB690-4818-C54B-AEA6-BB0B31AD231D}" destId="{1356A59C-5E0A-D54E-BC54-C49D45CD6BD5}" srcOrd="0" destOrd="0" presId="urn:microsoft.com/office/officeart/2008/layout/AlternatingHexagons"/>
    <dgm:cxn modelId="{F87E6ED5-DF17-DF41-9F47-6DD6F03741FD}" srcId="{911BB690-4818-C54B-AEA6-BB0B31AD231D}" destId="{7B6FA7A3-C018-7241-99D1-D22C2F8B0C91}" srcOrd="1" destOrd="0" parTransId="{86E43D98-2B64-204F-B02B-CF0AEE4AB809}" sibTransId="{582A59E2-D86B-AD4B-9354-EA418927FD61}"/>
    <dgm:cxn modelId="{8B1892FA-EB61-9E42-956F-AAC134EA7BA1}" srcId="{911BB690-4818-C54B-AEA6-BB0B31AD231D}" destId="{762516AA-D060-9D4C-97EC-9CC24E65B8F7}" srcOrd="0" destOrd="0" parTransId="{2A87D3D1-7338-FD45-B4ED-C0BF0D902A79}" sibTransId="{259842FB-18C1-504C-9235-A1328D437C05}"/>
    <dgm:cxn modelId="{A65F2AFF-E444-594A-B856-8D4D3121B243}" type="presParOf" srcId="{1356A59C-5E0A-D54E-BC54-C49D45CD6BD5}" destId="{CFC65E98-5D2A-B646-BCC6-18C869444728}" srcOrd="0" destOrd="0" presId="urn:microsoft.com/office/officeart/2008/layout/AlternatingHexagons"/>
    <dgm:cxn modelId="{AF9F9478-7BBC-ED4B-B496-39AD74699A74}" type="presParOf" srcId="{CFC65E98-5D2A-B646-BCC6-18C869444728}" destId="{E78FFF49-2CD1-8D44-8183-E1C2535D64F6}" srcOrd="0" destOrd="0" presId="urn:microsoft.com/office/officeart/2008/layout/AlternatingHexagons"/>
    <dgm:cxn modelId="{EFA0033D-5389-0B45-9B83-7ACFAE52744C}" type="presParOf" srcId="{CFC65E98-5D2A-B646-BCC6-18C869444728}" destId="{ED44A784-7A88-D948-A9AD-C4E31F166B48}" srcOrd="1" destOrd="0" presId="urn:microsoft.com/office/officeart/2008/layout/AlternatingHexagons"/>
    <dgm:cxn modelId="{6594583F-86ED-A14B-8BBE-D059E6D1B724}" type="presParOf" srcId="{CFC65E98-5D2A-B646-BCC6-18C869444728}" destId="{447CEFA1-ECDD-224D-95E9-7069E31EAE23}" srcOrd="2" destOrd="0" presId="urn:microsoft.com/office/officeart/2008/layout/AlternatingHexagons"/>
    <dgm:cxn modelId="{DE9169F4-807D-7445-B7EE-116ACB21828A}" type="presParOf" srcId="{CFC65E98-5D2A-B646-BCC6-18C869444728}" destId="{4618F0E6-3269-F746-A0E4-0E4F68191CCC}" srcOrd="3" destOrd="0" presId="urn:microsoft.com/office/officeart/2008/layout/AlternatingHexagons"/>
    <dgm:cxn modelId="{CADD6C45-2C4C-464D-B755-CC829B6D255B}" type="presParOf" srcId="{CFC65E98-5D2A-B646-BCC6-18C869444728}" destId="{6A478A8F-DCFF-6548-9CBB-E2415C28E1F6}" srcOrd="4" destOrd="0" presId="urn:microsoft.com/office/officeart/2008/layout/AlternatingHexagons"/>
    <dgm:cxn modelId="{09090BE5-C593-5F49-B94B-2A6ED309A1C6}" type="presParOf" srcId="{1356A59C-5E0A-D54E-BC54-C49D45CD6BD5}" destId="{F93AB4CB-5353-354F-B1C9-626FAC9967C5}" srcOrd="1" destOrd="0" presId="urn:microsoft.com/office/officeart/2008/layout/AlternatingHexagons"/>
    <dgm:cxn modelId="{4B0C2586-57A0-A748-BC22-0ADAD2133237}" type="presParOf" srcId="{1356A59C-5E0A-D54E-BC54-C49D45CD6BD5}" destId="{EC8EBB02-77EB-2C42-BEDD-CC2A2115C7E4}" srcOrd="2" destOrd="0" presId="urn:microsoft.com/office/officeart/2008/layout/AlternatingHexagons"/>
    <dgm:cxn modelId="{33CEF512-860B-B64D-99DC-9931E24A8B4D}" type="presParOf" srcId="{EC8EBB02-77EB-2C42-BEDD-CC2A2115C7E4}" destId="{DA081C8B-AC7A-5C41-B2D0-27F940920C90}" srcOrd="0" destOrd="0" presId="urn:microsoft.com/office/officeart/2008/layout/AlternatingHexagons"/>
    <dgm:cxn modelId="{632082B7-E20A-5F44-B2A2-3CE384DB98E8}" type="presParOf" srcId="{EC8EBB02-77EB-2C42-BEDD-CC2A2115C7E4}" destId="{9AD40B05-6D8D-7845-8A4C-FB8A008B36CB}" srcOrd="1" destOrd="0" presId="urn:microsoft.com/office/officeart/2008/layout/AlternatingHexagons"/>
    <dgm:cxn modelId="{45EC6CB5-849A-354E-B3DF-9B48427C5D68}" type="presParOf" srcId="{EC8EBB02-77EB-2C42-BEDD-CC2A2115C7E4}" destId="{571A1A78-854C-9344-A309-6095C4973572}" srcOrd="2" destOrd="0" presId="urn:microsoft.com/office/officeart/2008/layout/AlternatingHexagons"/>
    <dgm:cxn modelId="{29E4C415-D7F0-364A-9FEA-F7B36FF3E426}" type="presParOf" srcId="{EC8EBB02-77EB-2C42-BEDD-CC2A2115C7E4}" destId="{33AC04CD-AA4D-FA4B-A467-6758DA3768DF}" srcOrd="3" destOrd="0" presId="urn:microsoft.com/office/officeart/2008/layout/AlternatingHexagons"/>
    <dgm:cxn modelId="{FEB0B50B-E20F-2645-BE25-2F6B35A9FB77}" type="presParOf" srcId="{EC8EBB02-77EB-2C42-BEDD-CC2A2115C7E4}" destId="{C7E065CA-CD91-0447-A9BB-C417C4BCA9D7}" srcOrd="4" destOrd="0" presId="urn:microsoft.com/office/officeart/2008/layout/AlternatingHexagons"/>
    <dgm:cxn modelId="{EC2C9CB3-0FD6-834E-A294-B927BE34BB2C}" type="presParOf" srcId="{1356A59C-5E0A-D54E-BC54-C49D45CD6BD5}" destId="{16DD459C-B0ED-3847-9503-2D190E266CB1}" srcOrd="3" destOrd="0" presId="urn:microsoft.com/office/officeart/2008/layout/AlternatingHexagons"/>
    <dgm:cxn modelId="{44EFEBD0-A26F-984B-8966-19DE14A8EFB9}" type="presParOf" srcId="{1356A59C-5E0A-D54E-BC54-C49D45CD6BD5}" destId="{3C890D46-0E93-2347-AAB9-78FB5333F2CC}" srcOrd="4" destOrd="0" presId="urn:microsoft.com/office/officeart/2008/layout/AlternatingHexagons"/>
    <dgm:cxn modelId="{9C53B418-3541-3240-B895-79B64392B916}" type="presParOf" srcId="{3C890D46-0E93-2347-AAB9-78FB5333F2CC}" destId="{50527D06-BEBE-864D-A93B-AC18BCFE5E79}" srcOrd="0" destOrd="0" presId="urn:microsoft.com/office/officeart/2008/layout/AlternatingHexagons"/>
    <dgm:cxn modelId="{9A86D500-09C3-784B-9513-D8401E15A7A6}" type="presParOf" srcId="{3C890D46-0E93-2347-AAB9-78FB5333F2CC}" destId="{5A1EA4B0-B7B4-2B44-8B75-150A01D10118}" srcOrd="1" destOrd="0" presId="urn:microsoft.com/office/officeart/2008/layout/AlternatingHexagons"/>
    <dgm:cxn modelId="{4246BD21-1C8C-E949-8EBC-350B4C4849AA}" type="presParOf" srcId="{3C890D46-0E93-2347-AAB9-78FB5333F2CC}" destId="{1E9D2EBC-610C-2340-A9D4-C309D12C9847}" srcOrd="2" destOrd="0" presId="urn:microsoft.com/office/officeart/2008/layout/AlternatingHexagons"/>
    <dgm:cxn modelId="{8FF7E700-5DC0-BA46-90BE-E4E6DDC4713D}" type="presParOf" srcId="{3C890D46-0E93-2347-AAB9-78FB5333F2CC}" destId="{81DB5A88-F921-2342-BB92-6A26AAE0D25D}" srcOrd="3" destOrd="0" presId="urn:microsoft.com/office/officeart/2008/layout/AlternatingHexagons"/>
    <dgm:cxn modelId="{2AD29C19-FBBF-FB4D-94F1-53054407A84D}" type="presParOf" srcId="{3C890D46-0E93-2347-AAB9-78FB5333F2CC}" destId="{4207B950-1454-F344-B873-0B741B41F35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88C742-76B9-194F-9304-DCDC8B85B55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4DC696-75F9-A544-882F-63CF61A4148D}">
      <dgm:prSet phldrT="[Text]"/>
      <dgm:spPr/>
      <dgm:t>
        <a:bodyPr/>
        <a:lstStyle/>
        <a:p>
          <a:r>
            <a:rPr lang="en-US" dirty="0"/>
            <a:t>Brainstorm ideas</a:t>
          </a:r>
        </a:p>
      </dgm:t>
    </dgm:pt>
    <dgm:pt modelId="{C817F33C-3736-AD43-9C18-B4EBFD3DF91E}" type="parTrans" cxnId="{8883608B-98DB-A045-9DBE-4B7AB4789322}">
      <dgm:prSet/>
      <dgm:spPr/>
      <dgm:t>
        <a:bodyPr/>
        <a:lstStyle/>
        <a:p>
          <a:endParaRPr lang="en-US"/>
        </a:p>
      </dgm:t>
    </dgm:pt>
    <dgm:pt modelId="{512405D0-0DED-EC44-854B-97B6EC26E437}" type="sibTrans" cxnId="{8883608B-98DB-A045-9DBE-4B7AB4789322}">
      <dgm:prSet/>
      <dgm:spPr/>
      <dgm:t>
        <a:bodyPr/>
        <a:lstStyle/>
        <a:p>
          <a:endParaRPr lang="en-US"/>
        </a:p>
      </dgm:t>
    </dgm:pt>
    <dgm:pt modelId="{7FB6FC3A-76AB-B94B-A98B-DD1B558D27DC}">
      <dgm:prSet phldrT="[Text]"/>
      <dgm:spPr/>
      <dgm:t>
        <a:bodyPr/>
        <a:lstStyle/>
        <a:p>
          <a:r>
            <a:rPr lang="en-US" dirty="0"/>
            <a:t>Delete duplicates</a:t>
          </a:r>
        </a:p>
      </dgm:t>
    </dgm:pt>
    <dgm:pt modelId="{7A7E92EE-2EB0-0841-B092-9F76E3925E9C}" type="parTrans" cxnId="{003DE3DA-804E-BD42-AF69-A252BBF7EB65}">
      <dgm:prSet/>
      <dgm:spPr/>
      <dgm:t>
        <a:bodyPr/>
        <a:lstStyle/>
        <a:p>
          <a:endParaRPr lang="en-US"/>
        </a:p>
      </dgm:t>
    </dgm:pt>
    <dgm:pt modelId="{3506462D-3E6E-764A-B759-8884FEC9B57D}" type="sibTrans" cxnId="{003DE3DA-804E-BD42-AF69-A252BBF7EB65}">
      <dgm:prSet/>
      <dgm:spPr/>
      <dgm:t>
        <a:bodyPr/>
        <a:lstStyle/>
        <a:p>
          <a:endParaRPr lang="en-US"/>
        </a:p>
      </dgm:t>
    </dgm:pt>
    <dgm:pt modelId="{78BE90A2-C9E0-174C-A2BC-6F0D9248EC43}">
      <dgm:prSet phldrT="[Text]"/>
      <dgm:spPr/>
      <dgm:t>
        <a:bodyPr/>
        <a:lstStyle/>
        <a:p>
          <a:r>
            <a:rPr lang="en-US" dirty="0"/>
            <a:t>3 element definition together</a:t>
          </a:r>
        </a:p>
      </dgm:t>
    </dgm:pt>
    <dgm:pt modelId="{3468233D-A707-BF4A-8C49-7EBAF8A7CB66}" type="parTrans" cxnId="{DA459A32-7700-834E-BE97-25FF24C3698D}">
      <dgm:prSet/>
      <dgm:spPr/>
      <dgm:t>
        <a:bodyPr/>
        <a:lstStyle/>
        <a:p>
          <a:endParaRPr lang="en-US"/>
        </a:p>
      </dgm:t>
    </dgm:pt>
    <dgm:pt modelId="{2366201A-91ED-E746-B9F6-4D49AEC7DEA8}" type="sibTrans" cxnId="{DA459A32-7700-834E-BE97-25FF24C3698D}">
      <dgm:prSet/>
      <dgm:spPr/>
      <dgm:t>
        <a:bodyPr/>
        <a:lstStyle/>
        <a:p>
          <a:endParaRPr lang="en-US"/>
        </a:p>
      </dgm:t>
    </dgm:pt>
    <dgm:pt modelId="{921D68C2-6038-514E-8439-E3C7FE03E17C}" type="pres">
      <dgm:prSet presAssocID="{F088C742-76B9-194F-9304-DCDC8B85B554}" presName="Name0" presStyleCnt="0">
        <dgm:presLayoutVars>
          <dgm:dir/>
          <dgm:resizeHandles val="exact"/>
        </dgm:presLayoutVars>
      </dgm:prSet>
      <dgm:spPr/>
    </dgm:pt>
    <dgm:pt modelId="{682B5BD0-1949-2E44-A652-A74ECBDF7158}" type="pres">
      <dgm:prSet presAssocID="{394DC696-75F9-A544-882F-63CF61A4148D}" presName="node" presStyleLbl="node1" presStyleIdx="0" presStyleCnt="3">
        <dgm:presLayoutVars>
          <dgm:bulletEnabled val="1"/>
        </dgm:presLayoutVars>
      </dgm:prSet>
      <dgm:spPr/>
    </dgm:pt>
    <dgm:pt modelId="{EBD2113C-EC00-BC4F-871D-AAC58545D846}" type="pres">
      <dgm:prSet presAssocID="{512405D0-0DED-EC44-854B-97B6EC26E437}" presName="sibTrans" presStyleLbl="sibTrans2D1" presStyleIdx="0" presStyleCnt="2"/>
      <dgm:spPr/>
    </dgm:pt>
    <dgm:pt modelId="{12552A80-7086-8946-A0CE-7D1B725A1173}" type="pres">
      <dgm:prSet presAssocID="{512405D0-0DED-EC44-854B-97B6EC26E437}" presName="connectorText" presStyleLbl="sibTrans2D1" presStyleIdx="0" presStyleCnt="2"/>
      <dgm:spPr/>
    </dgm:pt>
    <dgm:pt modelId="{CB5A26B5-0D74-244E-9221-07365C4403A4}" type="pres">
      <dgm:prSet presAssocID="{7FB6FC3A-76AB-B94B-A98B-DD1B558D27DC}" presName="node" presStyleLbl="node1" presStyleIdx="1" presStyleCnt="3">
        <dgm:presLayoutVars>
          <dgm:bulletEnabled val="1"/>
        </dgm:presLayoutVars>
      </dgm:prSet>
      <dgm:spPr/>
    </dgm:pt>
    <dgm:pt modelId="{1E1D7B63-5C20-5F48-BDA6-CD7691E0F973}" type="pres">
      <dgm:prSet presAssocID="{3506462D-3E6E-764A-B759-8884FEC9B57D}" presName="sibTrans" presStyleLbl="sibTrans2D1" presStyleIdx="1" presStyleCnt="2"/>
      <dgm:spPr/>
    </dgm:pt>
    <dgm:pt modelId="{C4DC4F9C-AD06-9B42-AFB8-AED0D96573F8}" type="pres">
      <dgm:prSet presAssocID="{3506462D-3E6E-764A-B759-8884FEC9B57D}" presName="connectorText" presStyleLbl="sibTrans2D1" presStyleIdx="1" presStyleCnt="2"/>
      <dgm:spPr/>
    </dgm:pt>
    <dgm:pt modelId="{2039ABF8-27A1-2A46-88F0-7E124A10664A}" type="pres">
      <dgm:prSet presAssocID="{78BE90A2-C9E0-174C-A2BC-6F0D9248EC43}" presName="node" presStyleLbl="node1" presStyleIdx="2" presStyleCnt="3">
        <dgm:presLayoutVars>
          <dgm:bulletEnabled val="1"/>
        </dgm:presLayoutVars>
      </dgm:prSet>
      <dgm:spPr/>
    </dgm:pt>
  </dgm:ptLst>
  <dgm:cxnLst>
    <dgm:cxn modelId="{DA459A32-7700-834E-BE97-25FF24C3698D}" srcId="{F088C742-76B9-194F-9304-DCDC8B85B554}" destId="{78BE90A2-C9E0-174C-A2BC-6F0D9248EC43}" srcOrd="2" destOrd="0" parTransId="{3468233D-A707-BF4A-8C49-7EBAF8A7CB66}" sibTransId="{2366201A-91ED-E746-B9F6-4D49AEC7DEA8}"/>
    <dgm:cxn modelId="{8A430A33-14C7-F145-944F-589162F9C3EA}" type="presOf" srcId="{78BE90A2-C9E0-174C-A2BC-6F0D9248EC43}" destId="{2039ABF8-27A1-2A46-88F0-7E124A10664A}" srcOrd="0" destOrd="0" presId="urn:microsoft.com/office/officeart/2005/8/layout/process1"/>
    <dgm:cxn modelId="{01DA8168-E1E2-8149-BCA5-C5534A023BC2}" type="presOf" srcId="{F088C742-76B9-194F-9304-DCDC8B85B554}" destId="{921D68C2-6038-514E-8439-E3C7FE03E17C}" srcOrd="0" destOrd="0" presId="urn:microsoft.com/office/officeart/2005/8/layout/process1"/>
    <dgm:cxn modelId="{2BFB0B7B-C1D6-2346-9B28-68525C78EE37}" type="presOf" srcId="{512405D0-0DED-EC44-854B-97B6EC26E437}" destId="{12552A80-7086-8946-A0CE-7D1B725A1173}" srcOrd="1" destOrd="0" presId="urn:microsoft.com/office/officeart/2005/8/layout/process1"/>
    <dgm:cxn modelId="{8883608B-98DB-A045-9DBE-4B7AB4789322}" srcId="{F088C742-76B9-194F-9304-DCDC8B85B554}" destId="{394DC696-75F9-A544-882F-63CF61A4148D}" srcOrd="0" destOrd="0" parTransId="{C817F33C-3736-AD43-9C18-B4EBFD3DF91E}" sibTransId="{512405D0-0DED-EC44-854B-97B6EC26E437}"/>
    <dgm:cxn modelId="{CAF27092-4F3D-5845-8FC2-04CC41B77026}" type="presOf" srcId="{7FB6FC3A-76AB-B94B-A98B-DD1B558D27DC}" destId="{CB5A26B5-0D74-244E-9221-07365C4403A4}" srcOrd="0" destOrd="0" presId="urn:microsoft.com/office/officeart/2005/8/layout/process1"/>
    <dgm:cxn modelId="{2AE5E99B-C471-9C43-9953-BD710D3D96D4}" type="presOf" srcId="{3506462D-3E6E-764A-B759-8884FEC9B57D}" destId="{C4DC4F9C-AD06-9B42-AFB8-AED0D96573F8}" srcOrd="1" destOrd="0" presId="urn:microsoft.com/office/officeart/2005/8/layout/process1"/>
    <dgm:cxn modelId="{95F0EDAD-C9A4-A94F-B3FA-FD1A28D4283B}" type="presOf" srcId="{512405D0-0DED-EC44-854B-97B6EC26E437}" destId="{EBD2113C-EC00-BC4F-871D-AAC58545D846}" srcOrd="0" destOrd="0" presId="urn:microsoft.com/office/officeart/2005/8/layout/process1"/>
    <dgm:cxn modelId="{A1CE7DB3-4CD5-7145-822C-A7648F4F2DA1}" type="presOf" srcId="{394DC696-75F9-A544-882F-63CF61A4148D}" destId="{682B5BD0-1949-2E44-A652-A74ECBDF7158}" srcOrd="0" destOrd="0" presId="urn:microsoft.com/office/officeart/2005/8/layout/process1"/>
    <dgm:cxn modelId="{003DE3DA-804E-BD42-AF69-A252BBF7EB65}" srcId="{F088C742-76B9-194F-9304-DCDC8B85B554}" destId="{7FB6FC3A-76AB-B94B-A98B-DD1B558D27DC}" srcOrd="1" destOrd="0" parTransId="{7A7E92EE-2EB0-0841-B092-9F76E3925E9C}" sibTransId="{3506462D-3E6E-764A-B759-8884FEC9B57D}"/>
    <dgm:cxn modelId="{3CFEBBDB-23B6-DD4F-A726-E16317323634}" type="presOf" srcId="{3506462D-3E6E-764A-B759-8884FEC9B57D}" destId="{1E1D7B63-5C20-5F48-BDA6-CD7691E0F973}" srcOrd="0" destOrd="0" presId="urn:microsoft.com/office/officeart/2005/8/layout/process1"/>
    <dgm:cxn modelId="{E4674C5B-4B81-584D-9D15-DCC291BDD351}" type="presParOf" srcId="{921D68C2-6038-514E-8439-E3C7FE03E17C}" destId="{682B5BD0-1949-2E44-A652-A74ECBDF7158}" srcOrd="0" destOrd="0" presId="urn:microsoft.com/office/officeart/2005/8/layout/process1"/>
    <dgm:cxn modelId="{EFD14CB3-EBCB-FF4C-9C03-6362916C50B4}" type="presParOf" srcId="{921D68C2-6038-514E-8439-E3C7FE03E17C}" destId="{EBD2113C-EC00-BC4F-871D-AAC58545D846}" srcOrd="1" destOrd="0" presId="urn:microsoft.com/office/officeart/2005/8/layout/process1"/>
    <dgm:cxn modelId="{A8B34B9F-26FD-B741-A4C5-A0E95D4EEE9B}" type="presParOf" srcId="{EBD2113C-EC00-BC4F-871D-AAC58545D846}" destId="{12552A80-7086-8946-A0CE-7D1B725A1173}" srcOrd="0" destOrd="0" presId="urn:microsoft.com/office/officeart/2005/8/layout/process1"/>
    <dgm:cxn modelId="{76DFC046-4111-944D-B339-976CE1E9C7BA}" type="presParOf" srcId="{921D68C2-6038-514E-8439-E3C7FE03E17C}" destId="{CB5A26B5-0D74-244E-9221-07365C4403A4}" srcOrd="2" destOrd="0" presId="urn:microsoft.com/office/officeart/2005/8/layout/process1"/>
    <dgm:cxn modelId="{98B6858E-74F7-F649-B07E-9343A69780BB}" type="presParOf" srcId="{921D68C2-6038-514E-8439-E3C7FE03E17C}" destId="{1E1D7B63-5C20-5F48-BDA6-CD7691E0F973}" srcOrd="3" destOrd="0" presId="urn:microsoft.com/office/officeart/2005/8/layout/process1"/>
    <dgm:cxn modelId="{3DF2081B-9B79-5047-B258-E2443E01C540}" type="presParOf" srcId="{1E1D7B63-5C20-5F48-BDA6-CD7691E0F973}" destId="{C4DC4F9C-AD06-9B42-AFB8-AED0D96573F8}" srcOrd="0" destOrd="0" presId="urn:microsoft.com/office/officeart/2005/8/layout/process1"/>
    <dgm:cxn modelId="{F78CBAD7-13CD-D84F-8CBF-A3866D393E67}" type="presParOf" srcId="{921D68C2-6038-514E-8439-E3C7FE03E17C}" destId="{2039ABF8-27A1-2A46-88F0-7E124A10664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ADF257-1A2E-6343-8940-2FF03116B676}" type="doc">
      <dgm:prSet loTypeId="urn:microsoft.com/office/officeart/2005/8/layout/chevron1" loCatId="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98519E6C-B70F-B746-8CF4-EF9A60FED54E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Workshops</a:t>
          </a:r>
        </a:p>
      </dgm:t>
    </dgm:pt>
    <dgm:pt modelId="{816726D6-299A-0441-A42D-3E6A7681B895}" type="parTrans" cxnId="{A2DF00DC-84C3-D64C-8B0C-306BC1CE84A4}">
      <dgm:prSet/>
      <dgm:spPr/>
      <dgm:t>
        <a:bodyPr/>
        <a:lstStyle/>
        <a:p>
          <a:endParaRPr lang="en-US"/>
        </a:p>
      </dgm:t>
    </dgm:pt>
    <dgm:pt modelId="{342B9B35-D2F2-464A-B1FA-4B140209B8EE}" type="sibTrans" cxnId="{A2DF00DC-84C3-D64C-8B0C-306BC1CE84A4}">
      <dgm:prSet/>
      <dgm:spPr/>
      <dgm:t>
        <a:bodyPr/>
        <a:lstStyle/>
        <a:p>
          <a:endParaRPr lang="en-US"/>
        </a:p>
      </dgm:t>
    </dgm:pt>
    <dgm:pt modelId="{1D979297-A5C1-0B4D-82EF-12374B7595D3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Register in IRIS</a:t>
          </a:r>
        </a:p>
      </dgm:t>
    </dgm:pt>
    <dgm:pt modelId="{188ACD57-6D4D-754B-A230-D7035C40F052}" type="parTrans" cxnId="{77D920BC-A1EB-4E4C-94DB-E9FF7F48E08C}">
      <dgm:prSet/>
      <dgm:spPr/>
      <dgm:t>
        <a:bodyPr/>
        <a:lstStyle/>
        <a:p>
          <a:endParaRPr lang="en-US"/>
        </a:p>
      </dgm:t>
    </dgm:pt>
    <dgm:pt modelId="{5F5D868D-C375-1149-B896-C2792F103FF8}" type="sibTrans" cxnId="{77D920BC-A1EB-4E4C-94DB-E9FF7F48E08C}">
      <dgm:prSet/>
      <dgm:spPr/>
      <dgm:t>
        <a:bodyPr/>
        <a:lstStyle/>
        <a:p>
          <a:endParaRPr lang="en-US"/>
        </a:p>
      </dgm:t>
    </dgm:pt>
    <dgm:pt modelId="{1C4B60A2-D3AD-444E-B3A9-310EAB27A28B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Communication</a:t>
          </a:r>
        </a:p>
      </dgm:t>
    </dgm:pt>
    <dgm:pt modelId="{A66D9AC4-70DC-EE43-BA51-9552B1760F8D}" type="parTrans" cxnId="{88AF0796-B774-6742-A647-0897B2924DCA}">
      <dgm:prSet/>
      <dgm:spPr/>
      <dgm:t>
        <a:bodyPr/>
        <a:lstStyle/>
        <a:p>
          <a:endParaRPr lang="en-US"/>
        </a:p>
      </dgm:t>
    </dgm:pt>
    <dgm:pt modelId="{D2ECC6FC-59DE-1140-983F-CD613E305042}" type="sibTrans" cxnId="{88AF0796-B774-6742-A647-0897B2924DCA}">
      <dgm:prSet/>
      <dgm:spPr/>
      <dgm:t>
        <a:bodyPr/>
        <a:lstStyle/>
        <a:p>
          <a:endParaRPr lang="en-US"/>
        </a:p>
      </dgm:t>
    </dgm:pt>
    <dgm:pt modelId="{DC9D2A26-BE73-7344-803D-B9CC02009459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Follow up</a:t>
          </a:r>
        </a:p>
      </dgm:t>
    </dgm:pt>
    <dgm:pt modelId="{6F20668F-17FC-0146-B9EF-332032012DCC}" type="parTrans" cxnId="{0D3DD2E9-6606-6242-8FCA-993D0D12E2A4}">
      <dgm:prSet/>
      <dgm:spPr/>
      <dgm:t>
        <a:bodyPr/>
        <a:lstStyle/>
        <a:p>
          <a:endParaRPr lang="en-US"/>
        </a:p>
      </dgm:t>
    </dgm:pt>
    <dgm:pt modelId="{8B7C109B-8023-FC4B-B04E-CB53294C19F6}" type="sibTrans" cxnId="{0D3DD2E9-6606-6242-8FCA-993D0D12E2A4}">
      <dgm:prSet/>
      <dgm:spPr/>
      <dgm:t>
        <a:bodyPr/>
        <a:lstStyle/>
        <a:p>
          <a:endParaRPr lang="en-US"/>
        </a:p>
      </dgm:t>
    </dgm:pt>
    <dgm:pt modelId="{3FB9881E-C4F1-224E-90E7-0C2B58490D92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Review</a:t>
          </a:r>
        </a:p>
      </dgm:t>
    </dgm:pt>
    <dgm:pt modelId="{A1EE6288-60B7-2944-8617-45F3CE9E97A6}" type="parTrans" cxnId="{0935DAC9-7309-6348-9A5C-24A6705A0738}">
      <dgm:prSet/>
      <dgm:spPr/>
      <dgm:t>
        <a:bodyPr/>
        <a:lstStyle/>
        <a:p>
          <a:endParaRPr lang="en-US"/>
        </a:p>
      </dgm:t>
    </dgm:pt>
    <dgm:pt modelId="{E85C1C52-6808-4D4D-A027-9BF64B4AF123}" type="sibTrans" cxnId="{0935DAC9-7309-6348-9A5C-24A6705A0738}">
      <dgm:prSet/>
      <dgm:spPr/>
      <dgm:t>
        <a:bodyPr/>
        <a:lstStyle/>
        <a:p>
          <a:endParaRPr lang="en-US"/>
        </a:p>
      </dgm:t>
    </dgm:pt>
    <dgm:pt modelId="{8546B02B-76A7-3D41-A006-3C6CB4D136F8}" type="pres">
      <dgm:prSet presAssocID="{40ADF257-1A2E-6343-8940-2FF03116B676}" presName="Name0" presStyleCnt="0">
        <dgm:presLayoutVars>
          <dgm:dir/>
          <dgm:animLvl val="lvl"/>
          <dgm:resizeHandles val="exact"/>
        </dgm:presLayoutVars>
      </dgm:prSet>
      <dgm:spPr/>
    </dgm:pt>
    <dgm:pt modelId="{1ACD03C3-97F3-C942-BEC0-723D465FDB92}" type="pres">
      <dgm:prSet presAssocID="{98519E6C-B70F-B746-8CF4-EF9A60FED54E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1758DB42-C01E-8D46-90B5-CB112C7AE8EE}" type="pres">
      <dgm:prSet presAssocID="{342B9B35-D2F2-464A-B1FA-4B140209B8EE}" presName="parTxOnlySpace" presStyleCnt="0"/>
      <dgm:spPr/>
    </dgm:pt>
    <dgm:pt modelId="{0297FCF5-6839-4A48-A00B-FFA58DE58146}" type="pres">
      <dgm:prSet presAssocID="{3FB9881E-C4F1-224E-90E7-0C2B58490D92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3ED3CAFF-E993-FF4D-94A5-4E4595C0560B}" type="pres">
      <dgm:prSet presAssocID="{E85C1C52-6808-4D4D-A027-9BF64B4AF123}" presName="parTxOnlySpace" presStyleCnt="0"/>
      <dgm:spPr/>
    </dgm:pt>
    <dgm:pt modelId="{068F1CE9-DBE5-ED44-8902-6504AD95B4B6}" type="pres">
      <dgm:prSet presAssocID="{1D979297-A5C1-0B4D-82EF-12374B7595D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05E33B2F-6113-E141-B2D0-41C619D8338D}" type="pres">
      <dgm:prSet presAssocID="{5F5D868D-C375-1149-B896-C2792F103FF8}" presName="parTxOnlySpace" presStyleCnt="0"/>
      <dgm:spPr/>
    </dgm:pt>
    <dgm:pt modelId="{C1C0CD39-EA51-AB4B-8816-2466DEA9114F}" type="pres">
      <dgm:prSet presAssocID="{1C4B60A2-D3AD-444E-B3A9-310EAB27A28B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4D078983-B2C5-074B-819E-5D8712592F39}" type="pres">
      <dgm:prSet presAssocID="{D2ECC6FC-59DE-1140-983F-CD613E305042}" presName="parTxOnlySpace" presStyleCnt="0"/>
      <dgm:spPr/>
    </dgm:pt>
    <dgm:pt modelId="{6F4263F8-C7C5-0647-A583-8E44C3B81CFC}" type="pres">
      <dgm:prSet presAssocID="{DC9D2A26-BE73-7344-803D-B9CC02009459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AE654000-9C82-144F-BEB1-DF50E6C3FC2E}" type="presOf" srcId="{1D979297-A5C1-0B4D-82EF-12374B7595D3}" destId="{068F1CE9-DBE5-ED44-8902-6504AD95B4B6}" srcOrd="0" destOrd="0" presId="urn:microsoft.com/office/officeart/2005/8/layout/chevron1"/>
    <dgm:cxn modelId="{A1CE2914-BAB6-B14C-9A34-C8CBC571634E}" type="presOf" srcId="{DC9D2A26-BE73-7344-803D-B9CC02009459}" destId="{6F4263F8-C7C5-0647-A583-8E44C3B81CFC}" srcOrd="0" destOrd="0" presId="urn:microsoft.com/office/officeart/2005/8/layout/chevron1"/>
    <dgm:cxn modelId="{905C1715-4AF8-8840-8484-CDA340C81D34}" type="presOf" srcId="{98519E6C-B70F-B746-8CF4-EF9A60FED54E}" destId="{1ACD03C3-97F3-C942-BEC0-723D465FDB92}" srcOrd="0" destOrd="0" presId="urn:microsoft.com/office/officeart/2005/8/layout/chevron1"/>
    <dgm:cxn modelId="{540CF644-4275-2A44-97D7-F53FE3FD3138}" type="presOf" srcId="{40ADF257-1A2E-6343-8940-2FF03116B676}" destId="{8546B02B-76A7-3D41-A006-3C6CB4D136F8}" srcOrd="0" destOrd="0" presId="urn:microsoft.com/office/officeart/2005/8/layout/chevron1"/>
    <dgm:cxn modelId="{84EF295D-691E-4845-89CB-55BF80AB9B4E}" type="presOf" srcId="{3FB9881E-C4F1-224E-90E7-0C2B58490D92}" destId="{0297FCF5-6839-4A48-A00B-FFA58DE58146}" srcOrd="0" destOrd="0" presId="urn:microsoft.com/office/officeart/2005/8/layout/chevron1"/>
    <dgm:cxn modelId="{88AF0796-B774-6742-A647-0897B2924DCA}" srcId="{40ADF257-1A2E-6343-8940-2FF03116B676}" destId="{1C4B60A2-D3AD-444E-B3A9-310EAB27A28B}" srcOrd="3" destOrd="0" parTransId="{A66D9AC4-70DC-EE43-BA51-9552B1760F8D}" sibTransId="{D2ECC6FC-59DE-1140-983F-CD613E305042}"/>
    <dgm:cxn modelId="{77D920BC-A1EB-4E4C-94DB-E9FF7F48E08C}" srcId="{40ADF257-1A2E-6343-8940-2FF03116B676}" destId="{1D979297-A5C1-0B4D-82EF-12374B7595D3}" srcOrd="2" destOrd="0" parTransId="{188ACD57-6D4D-754B-A230-D7035C40F052}" sibTransId="{5F5D868D-C375-1149-B896-C2792F103FF8}"/>
    <dgm:cxn modelId="{0935DAC9-7309-6348-9A5C-24A6705A0738}" srcId="{40ADF257-1A2E-6343-8940-2FF03116B676}" destId="{3FB9881E-C4F1-224E-90E7-0C2B58490D92}" srcOrd="1" destOrd="0" parTransId="{A1EE6288-60B7-2944-8617-45F3CE9E97A6}" sibTransId="{E85C1C52-6808-4D4D-A027-9BF64B4AF123}"/>
    <dgm:cxn modelId="{A2DF00DC-84C3-D64C-8B0C-306BC1CE84A4}" srcId="{40ADF257-1A2E-6343-8940-2FF03116B676}" destId="{98519E6C-B70F-B746-8CF4-EF9A60FED54E}" srcOrd="0" destOrd="0" parTransId="{816726D6-299A-0441-A42D-3E6A7681B895}" sibTransId="{342B9B35-D2F2-464A-B1FA-4B140209B8EE}"/>
    <dgm:cxn modelId="{0D3DD2E9-6606-6242-8FCA-993D0D12E2A4}" srcId="{40ADF257-1A2E-6343-8940-2FF03116B676}" destId="{DC9D2A26-BE73-7344-803D-B9CC02009459}" srcOrd="4" destOrd="0" parTransId="{6F20668F-17FC-0146-B9EF-332032012DCC}" sibTransId="{8B7C109B-8023-FC4B-B04E-CB53294C19F6}"/>
    <dgm:cxn modelId="{720BE5F2-310F-C145-97FE-DE090B1A7186}" type="presOf" srcId="{1C4B60A2-D3AD-444E-B3A9-310EAB27A28B}" destId="{C1C0CD39-EA51-AB4B-8816-2466DEA9114F}" srcOrd="0" destOrd="0" presId="urn:microsoft.com/office/officeart/2005/8/layout/chevron1"/>
    <dgm:cxn modelId="{C54C7624-D43E-BA48-99AC-15AE472AEB81}" type="presParOf" srcId="{8546B02B-76A7-3D41-A006-3C6CB4D136F8}" destId="{1ACD03C3-97F3-C942-BEC0-723D465FDB92}" srcOrd="0" destOrd="0" presId="urn:microsoft.com/office/officeart/2005/8/layout/chevron1"/>
    <dgm:cxn modelId="{55C29E1A-2ABD-974C-B1B2-EB6997A81457}" type="presParOf" srcId="{8546B02B-76A7-3D41-A006-3C6CB4D136F8}" destId="{1758DB42-C01E-8D46-90B5-CB112C7AE8EE}" srcOrd="1" destOrd="0" presId="urn:microsoft.com/office/officeart/2005/8/layout/chevron1"/>
    <dgm:cxn modelId="{40C836B6-3494-874F-A37E-50785A4C516B}" type="presParOf" srcId="{8546B02B-76A7-3D41-A006-3C6CB4D136F8}" destId="{0297FCF5-6839-4A48-A00B-FFA58DE58146}" srcOrd="2" destOrd="0" presId="urn:microsoft.com/office/officeart/2005/8/layout/chevron1"/>
    <dgm:cxn modelId="{9457680A-2DAC-D548-8AE0-5D3DAEDD61BF}" type="presParOf" srcId="{8546B02B-76A7-3D41-A006-3C6CB4D136F8}" destId="{3ED3CAFF-E993-FF4D-94A5-4E4595C0560B}" srcOrd="3" destOrd="0" presId="urn:microsoft.com/office/officeart/2005/8/layout/chevron1"/>
    <dgm:cxn modelId="{F89338C7-B6C8-604A-8DD5-13A3187AC976}" type="presParOf" srcId="{8546B02B-76A7-3D41-A006-3C6CB4D136F8}" destId="{068F1CE9-DBE5-ED44-8902-6504AD95B4B6}" srcOrd="4" destOrd="0" presId="urn:microsoft.com/office/officeart/2005/8/layout/chevron1"/>
    <dgm:cxn modelId="{A7FAEDAC-25CC-7548-8827-23ABF5751460}" type="presParOf" srcId="{8546B02B-76A7-3D41-A006-3C6CB4D136F8}" destId="{05E33B2F-6113-E141-B2D0-41C619D8338D}" srcOrd="5" destOrd="0" presId="urn:microsoft.com/office/officeart/2005/8/layout/chevron1"/>
    <dgm:cxn modelId="{E49EF67F-A017-964A-92E3-6D3519B5B53E}" type="presParOf" srcId="{8546B02B-76A7-3D41-A006-3C6CB4D136F8}" destId="{C1C0CD39-EA51-AB4B-8816-2466DEA9114F}" srcOrd="6" destOrd="0" presId="urn:microsoft.com/office/officeart/2005/8/layout/chevron1"/>
    <dgm:cxn modelId="{6BCB9AD6-6248-1047-8A7C-48C77F63C179}" type="presParOf" srcId="{8546B02B-76A7-3D41-A006-3C6CB4D136F8}" destId="{4D078983-B2C5-074B-819E-5D8712592F39}" srcOrd="7" destOrd="0" presId="urn:microsoft.com/office/officeart/2005/8/layout/chevron1"/>
    <dgm:cxn modelId="{7A4B39C7-FB5B-7B4E-AC90-609C6BE918DB}" type="presParOf" srcId="{8546B02B-76A7-3D41-A006-3C6CB4D136F8}" destId="{6F4263F8-C7C5-0647-A583-8E44C3B81CF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ADF257-1A2E-6343-8940-2FF03116B676}" type="doc">
      <dgm:prSet loTypeId="urn:microsoft.com/office/officeart/2005/8/layout/chevron1" loCatId="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98519E6C-B70F-B746-8CF4-EF9A60FED54E}">
      <dgm:prSet phldrT="[Text]"/>
      <dgm:spPr/>
      <dgm:t>
        <a:bodyPr/>
        <a:lstStyle/>
        <a:p>
          <a:r>
            <a:rPr lang="en-US" dirty="0"/>
            <a:t>Workshops</a:t>
          </a:r>
        </a:p>
      </dgm:t>
    </dgm:pt>
    <dgm:pt modelId="{816726D6-299A-0441-A42D-3E6A7681B895}" type="parTrans" cxnId="{A2DF00DC-84C3-D64C-8B0C-306BC1CE84A4}">
      <dgm:prSet/>
      <dgm:spPr/>
      <dgm:t>
        <a:bodyPr/>
        <a:lstStyle/>
        <a:p>
          <a:endParaRPr lang="en-US"/>
        </a:p>
      </dgm:t>
    </dgm:pt>
    <dgm:pt modelId="{342B9B35-D2F2-464A-B1FA-4B140209B8EE}" type="sibTrans" cxnId="{A2DF00DC-84C3-D64C-8B0C-306BC1CE84A4}">
      <dgm:prSet/>
      <dgm:spPr/>
      <dgm:t>
        <a:bodyPr/>
        <a:lstStyle/>
        <a:p>
          <a:endParaRPr lang="en-US"/>
        </a:p>
      </dgm:t>
    </dgm:pt>
    <dgm:pt modelId="{1D979297-A5C1-0B4D-82EF-12374B7595D3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Review</a:t>
          </a:r>
        </a:p>
      </dgm:t>
    </dgm:pt>
    <dgm:pt modelId="{188ACD57-6D4D-754B-A230-D7035C40F052}" type="parTrans" cxnId="{77D920BC-A1EB-4E4C-94DB-E9FF7F48E08C}">
      <dgm:prSet/>
      <dgm:spPr/>
      <dgm:t>
        <a:bodyPr/>
        <a:lstStyle/>
        <a:p>
          <a:endParaRPr lang="en-US"/>
        </a:p>
      </dgm:t>
    </dgm:pt>
    <dgm:pt modelId="{5F5D868D-C375-1149-B896-C2792F103FF8}" type="sibTrans" cxnId="{77D920BC-A1EB-4E4C-94DB-E9FF7F48E08C}">
      <dgm:prSet/>
      <dgm:spPr/>
      <dgm:t>
        <a:bodyPr/>
        <a:lstStyle/>
        <a:p>
          <a:endParaRPr lang="en-US"/>
        </a:p>
      </dgm:t>
    </dgm:pt>
    <dgm:pt modelId="{7235F497-5A19-094F-9663-C5486D8E6883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Register IRIS</a:t>
          </a:r>
        </a:p>
      </dgm:t>
    </dgm:pt>
    <dgm:pt modelId="{A41FCA08-8961-BE4D-BFDC-9374700EE3DC}" type="parTrans" cxnId="{49A8C6CE-1E83-9047-9161-3767BDECFA4E}">
      <dgm:prSet/>
      <dgm:spPr/>
      <dgm:t>
        <a:bodyPr/>
        <a:lstStyle/>
        <a:p>
          <a:endParaRPr lang="en-US"/>
        </a:p>
      </dgm:t>
    </dgm:pt>
    <dgm:pt modelId="{EEF7197F-3193-8542-84A6-A595E4FC05EC}" type="sibTrans" cxnId="{49A8C6CE-1E83-9047-9161-3767BDECFA4E}">
      <dgm:prSet/>
      <dgm:spPr/>
      <dgm:t>
        <a:bodyPr/>
        <a:lstStyle/>
        <a:p>
          <a:endParaRPr lang="en-US"/>
        </a:p>
      </dgm:t>
    </dgm:pt>
    <dgm:pt modelId="{1C4B60A2-D3AD-444E-B3A9-310EAB27A28B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Communication</a:t>
          </a:r>
        </a:p>
      </dgm:t>
    </dgm:pt>
    <dgm:pt modelId="{A66D9AC4-70DC-EE43-BA51-9552B1760F8D}" type="parTrans" cxnId="{88AF0796-B774-6742-A647-0897B2924DCA}">
      <dgm:prSet/>
      <dgm:spPr/>
      <dgm:t>
        <a:bodyPr/>
        <a:lstStyle/>
        <a:p>
          <a:endParaRPr lang="en-US"/>
        </a:p>
      </dgm:t>
    </dgm:pt>
    <dgm:pt modelId="{D2ECC6FC-59DE-1140-983F-CD613E305042}" type="sibTrans" cxnId="{88AF0796-B774-6742-A647-0897B2924DCA}">
      <dgm:prSet/>
      <dgm:spPr/>
      <dgm:t>
        <a:bodyPr/>
        <a:lstStyle/>
        <a:p>
          <a:endParaRPr lang="en-US"/>
        </a:p>
      </dgm:t>
    </dgm:pt>
    <dgm:pt modelId="{DC9D2A26-BE73-7344-803D-B9CC02009459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Follow up</a:t>
          </a:r>
        </a:p>
      </dgm:t>
    </dgm:pt>
    <dgm:pt modelId="{6F20668F-17FC-0146-B9EF-332032012DCC}" type="parTrans" cxnId="{0D3DD2E9-6606-6242-8FCA-993D0D12E2A4}">
      <dgm:prSet/>
      <dgm:spPr/>
      <dgm:t>
        <a:bodyPr/>
        <a:lstStyle/>
        <a:p>
          <a:endParaRPr lang="en-US"/>
        </a:p>
      </dgm:t>
    </dgm:pt>
    <dgm:pt modelId="{8B7C109B-8023-FC4B-B04E-CB53294C19F6}" type="sibTrans" cxnId="{0D3DD2E9-6606-6242-8FCA-993D0D12E2A4}">
      <dgm:prSet/>
      <dgm:spPr/>
      <dgm:t>
        <a:bodyPr/>
        <a:lstStyle/>
        <a:p>
          <a:endParaRPr lang="en-US"/>
        </a:p>
      </dgm:t>
    </dgm:pt>
    <dgm:pt modelId="{8546B02B-76A7-3D41-A006-3C6CB4D136F8}" type="pres">
      <dgm:prSet presAssocID="{40ADF257-1A2E-6343-8940-2FF03116B676}" presName="Name0" presStyleCnt="0">
        <dgm:presLayoutVars>
          <dgm:dir/>
          <dgm:animLvl val="lvl"/>
          <dgm:resizeHandles val="exact"/>
        </dgm:presLayoutVars>
      </dgm:prSet>
      <dgm:spPr/>
    </dgm:pt>
    <dgm:pt modelId="{1ACD03C3-97F3-C942-BEC0-723D465FDB92}" type="pres">
      <dgm:prSet presAssocID="{98519E6C-B70F-B746-8CF4-EF9A60FED54E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1758DB42-C01E-8D46-90B5-CB112C7AE8EE}" type="pres">
      <dgm:prSet presAssocID="{342B9B35-D2F2-464A-B1FA-4B140209B8EE}" presName="parTxOnlySpace" presStyleCnt="0"/>
      <dgm:spPr/>
    </dgm:pt>
    <dgm:pt modelId="{068F1CE9-DBE5-ED44-8902-6504AD95B4B6}" type="pres">
      <dgm:prSet presAssocID="{1D979297-A5C1-0B4D-82EF-12374B7595D3}" presName="parTxOnly" presStyleLbl="node1" presStyleIdx="1" presStyleCnt="5" custScaleY="101061" custLinFactNeighborX="-15358" custLinFactNeighborY="2611">
        <dgm:presLayoutVars>
          <dgm:chMax val="0"/>
          <dgm:chPref val="0"/>
          <dgm:bulletEnabled val="1"/>
        </dgm:presLayoutVars>
      </dgm:prSet>
      <dgm:spPr/>
    </dgm:pt>
    <dgm:pt modelId="{05E33B2F-6113-E141-B2D0-41C619D8338D}" type="pres">
      <dgm:prSet presAssocID="{5F5D868D-C375-1149-B896-C2792F103FF8}" presName="parTxOnlySpace" presStyleCnt="0"/>
      <dgm:spPr/>
    </dgm:pt>
    <dgm:pt modelId="{19D3486F-1381-AB48-97BA-831C7F53D778}" type="pres">
      <dgm:prSet presAssocID="{7235F497-5A19-094F-9663-C5486D8E6883}" presName="parTxOnly" presStyleLbl="node1" presStyleIdx="2" presStyleCnt="5" custLinFactNeighborX="0" custLinFactNeighborY="2611">
        <dgm:presLayoutVars>
          <dgm:chMax val="0"/>
          <dgm:chPref val="0"/>
          <dgm:bulletEnabled val="1"/>
        </dgm:presLayoutVars>
      </dgm:prSet>
      <dgm:spPr/>
    </dgm:pt>
    <dgm:pt modelId="{DA32B238-70AD-6D44-9EEA-931B424B1710}" type="pres">
      <dgm:prSet presAssocID="{EEF7197F-3193-8542-84A6-A595E4FC05EC}" presName="parTxOnlySpace" presStyleCnt="0"/>
      <dgm:spPr/>
    </dgm:pt>
    <dgm:pt modelId="{C1C0CD39-EA51-AB4B-8816-2466DEA9114F}" type="pres">
      <dgm:prSet presAssocID="{1C4B60A2-D3AD-444E-B3A9-310EAB27A28B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4D078983-B2C5-074B-819E-5D8712592F39}" type="pres">
      <dgm:prSet presAssocID="{D2ECC6FC-59DE-1140-983F-CD613E305042}" presName="parTxOnlySpace" presStyleCnt="0"/>
      <dgm:spPr/>
    </dgm:pt>
    <dgm:pt modelId="{6F4263F8-C7C5-0647-A583-8E44C3B81CFC}" type="pres">
      <dgm:prSet presAssocID="{DC9D2A26-BE73-7344-803D-B9CC02009459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AE654000-9C82-144F-BEB1-DF50E6C3FC2E}" type="presOf" srcId="{1D979297-A5C1-0B4D-82EF-12374B7595D3}" destId="{068F1CE9-DBE5-ED44-8902-6504AD95B4B6}" srcOrd="0" destOrd="0" presId="urn:microsoft.com/office/officeart/2005/8/layout/chevron1"/>
    <dgm:cxn modelId="{A1CE2914-BAB6-B14C-9A34-C8CBC571634E}" type="presOf" srcId="{DC9D2A26-BE73-7344-803D-B9CC02009459}" destId="{6F4263F8-C7C5-0647-A583-8E44C3B81CFC}" srcOrd="0" destOrd="0" presId="urn:microsoft.com/office/officeart/2005/8/layout/chevron1"/>
    <dgm:cxn modelId="{905C1715-4AF8-8840-8484-CDA340C81D34}" type="presOf" srcId="{98519E6C-B70F-B746-8CF4-EF9A60FED54E}" destId="{1ACD03C3-97F3-C942-BEC0-723D465FDB92}" srcOrd="0" destOrd="0" presId="urn:microsoft.com/office/officeart/2005/8/layout/chevron1"/>
    <dgm:cxn modelId="{540CF644-4275-2A44-97D7-F53FE3FD3138}" type="presOf" srcId="{40ADF257-1A2E-6343-8940-2FF03116B676}" destId="{8546B02B-76A7-3D41-A006-3C6CB4D136F8}" srcOrd="0" destOrd="0" presId="urn:microsoft.com/office/officeart/2005/8/layout/chevron1"/>
    <dgm:cxn modelId="{4AE5F470-D8F8-534A-9927-24DAEC4E4BAD}" type="presOf" srcId="{7235F497-5A19-094F-9663-C5486D8E6883}" destId="{19D3486F-1381-AB48-97BA-831C7F53D778}" srcOrd="0" destOrd="0" presId="urn:microsoft.com/office/officeart/2005/8/layout/chevron1"/>
    <dgm:cxn modelId="{88AF0796-B774-6742-A647-0897B2924DCA}" srcId="{40ADF257-1A2E-6343-8940-2FF03116B676}" destId="{1C4B60A2-D3AD-444E-B3A9-310EAB27A28B}" srcOrd="3" destOrd="0" parTransId="{A66D9AC4-70DC-EE43-BA51-9552B1760F8D}" sibTransId="{D2ECC6FC-59DE-1140-983F-CD613E305042}"/>
    <dgm:cxn modelId="{77D920BC-A1EB-4E4C-94DB-E9FF7F48E08C}" srcId="{40ADF257-1A2E-6343-8940-2FF03116B676}" destId="{1D979297-A5C1-0B4D-82EF-12374B7595D3}" srcOrd="1" destOrd="0" parTransId="{188ACD57-6D4D-754B-A230-D7035C40F052}" sibTransId="{5F5D868D-C375-1149-B896-C2792F103FF8}"/>
    <dgm:cxn modelId="{49A8C6CE-1E83-9047-9161-3767BDECFA4E}" srcId="{40ADF257-1A2E-6343-8940-2FF03116B676}" destId="{7235F497-5A19-094F-9663-C5486D8E6883}" srcOrd="2" destOrd="0" parTransId="{A41FCA08-8961-BE4D-BFDC-9374700EE3DC}" sibTransId="{EEF7197F-3193-8542-84A6-A595E4FC05EC}"/>
    <dgm:cxn modelId="{A2DF00DC-84C3-D64C-8B0C-306BC1CE84A4}" srcId="{40ADF257-1A2E-6343-8940-2FF03116B676}" destId="{98519E6C-B70F-B746-8CF4-EF9A60FED54E}" srcOrd="0" destOrd="0" parTransId="{816726D6-299A-0441-A42D-3E6A7681B895}" sibTransId="{342B9B35-D2F2-464A-B1FA-4B140209B8EE}"/>
    <dgm:cxn modelId="{0D3DD2E9-6606-6242-8FCA-993D0D12E2A4}" srcId="{40ADF257-1A2E-6343-8940-2FF03116B676}" destId="{DC9D2A26-BE73-7344-803D-B9CC02009459}" srcOrd="4" destOrd="0" parTransId="{6F20668F-17FC-0146-B9EF-332032012DCC}" sibTransId="{8B7C109B-8023-FC4B-B04E-CB53294C19F6}"/>
    <dgm:cxn modelId="{720BE5F2-310F-C145-97FE-DE090B1A7186}" type="presOf" srcId="{1C4B60A2-D3AD-444E-B3A9-310EAB27A28B}" destId="{C1C0CD39-EA51-AB4B-8816-2466DEA9114F}" srcOrd="0" destOrd="0" presId="urn:microsoft.com/office/officeart/2005/8/layout/chevron1"/>
    <dgm:cxn modelId="{C54C7624-D43E-BA48-99AC-15AE472AEB81}" type="presParOf" srcId="{8546B02B-76A7-3D41-A006-3C6CB4D136F8}" destId="{1ACD03C3-97F3-C942-BEC0-723D465FDB92}" srcOrd="0" destOrd="0" presId="urn:microsoft.com/office/officeart/2005/8/layout/chevron1"/>
    <dgm:cxn modelId="{55C29E1A-2ABD-974C-B1B2-EB6997A81457}" type="presParOf" srcId="{8546B02B-76A7-3D41-A006-3C6CB4D136F8}" destId="{1758DB42-C01E-8D46-90B5-CB112C7AE8EE}" srcOrd="1" destOrd="0" presId="urn:microsoft.com/office/officeart/2005/8/layout/chevron1"/>
    <dgm:cxn modelId="{F89338C7-B6C8-604A-8DD5-13A3187AC976}" type="presParOf" srcId="{8546B02B-76A7-3D41-A006-3C6CB4D136F8}" destId="{068F1CE9-DBE5-ED44-8902-6504AD95B4B6}" srcOrd="2" destOrd="0" presId="urn:microsoft.com/office/officeart/2005/8/layout/chevron1"/>
    <dgm:cxn modelId="{A7FAEDAC-25CC-7548-8827-23ABF5751460}" type="presParOf" srcId="{8546B02B-76A7-3D41-A006-3C6CB4D136F8}" destId="{05E33B2F-6113-E141-B2D0-41C619D8338D}" srcOrd="3" destOrd="0" presId="urn:microsoft.com/office/officeart/2005/8/layout/chevron1"/>
    <dgm:cxn modelId="{AB593A3F-D0E1-5A41-8E3A-1DF1A135DB53}" type="presParOf" srcId="{8546B02B-76A7-3D41-A006-3C6CB4D136F8}" destId="{19D3486F-1381-AB48-97BA-831C7F53D778}" srcOrd="4" destOrd="0" presId="urn:microsoft.com/office/officeart/2005/8/layout/chevron1"/>
    <dgm:cxn modelId="{BE8A9057-4E28-094A-AB6F-D318D1A9F845}" type="presParOf" srcId="{8546B02B-76A7-3D41-A006-3C6CB4D136F8}" destId="{DA32B238-70AD-6D44-9EEA-931B424B1710}" srcOrd="5" destOrd="0" presId="urn:microsoft.com/office/officeart/2005/8/layout/chevron1"/>
    <dgm:cxn modelId="{E49EF67F-A017-964A-92E3-6D3519B5B53E}" type="presParOf" srcId="{8546B02B-76A7-3D41-A006-3C6CB4D136F8}" destId="{C1C0CD39-EA51-AB4B-8816-2466DEA9114F}" srcOrd="6" destOrd="0" presId="urn:microsoft.com/office/officeart/2005/8/layout/chevron1"/>
    <dgm:cxn modelId="{6BCB9AD6-6248-1047-8A7C-48C77F63C179}" type="presParOf" srcId="{8546B02B-76A7-3D41-A006-3C6CB4D136F8}" destId="{4D078983-B2C5-074B-819E-5D8712592F39}" srcOrd="7" destOrd="0" presId="urn:microsoft.com/office/officeart/2005/8/layout/chevron1"/>
    <dgm:cxn modelId="{7A4B39C7-FB5B-7B4E-AC90-609C6BE918DB}" type="presParOf" srcId="{8546B02B-76A7-3D41-A006-3C6CB4D136F8}" destId="{6F4263F8-C7C5-0647-A583-8E44C3B81CF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11BB690-4818-C54B-AEA6-BB0B31AD231D}" type="doc">
      <dgm:prSet loTypeId="urn:microsoft.com/office/officeart/2008/layout/AlternatingHexagons" loCatId="" qsTypeId="urn:microsoft.com/office/officeart/2005/8/quickstyle/simple1" qsCatId="simple" csTypeId="urn:microsoft.com/office/officeart/2005/8/colors/accent1_2" csCatId="accent1" phldr="1"/>
      <dgm:spPr/>
    </dgm:pt>
    <dgm:pt modelId="{762516AA-D060-9D4C-97EC-9CC24E65B8F7}">
      <dgm:prSet phldrT="[Text]"/>
      <dgm:spPr/>
      <dgm:t>
        <a:bodyPr/>
        <a:lstStyle/>
        <a:p>
          <a:r>
            <a:rPr lang="en-US" dirty="0"/>
            <a:t>the schedule delay will be major </a:t>
          </a:r>
        </a:p>
      </dgm:t>
    </dgm:pt>
    <dgm:pt modelId="{2A87D3D1-7338-FD45-B4ED-C0BF0D902A79}" type="parTrans" cxnId="{8B1892FA-EB61-9E42-956F-AAC134EA7BA1}">
      <dgm:prSet/>
      <dgm:spPr/>
      <dgm:t>
        <a:bodyPr/>
        <a:lstStyle/>
        <a:p>
          <a:endParaRPr lang="en-US"/>
        </a:p>
      </dgm:t>
    </dgm:pt>
    <dgm:pt modelId="{259842FB-18C1-504C-9235-A1328D437C05}" type="sibTrans" cxnId="{8B1892FA-EB61-9E42-956F-AAC134EA7BA1}">
      <dgm:prSet/>
      <dgm:spPr/>
      <dgm:t>
        <a:bodyPr/>
        <a:lstStyle/>
        <a:p>
          <a:r>
            <a:rPr lang="en-US" dirty="0"/>
            <a:t>there is a failing risk mitigation</a:t>
          </a:r>
        </a:p>
      </dgm:t>
    </dgm:pt>
    <dgm:pt modelId="{7B6FA7A3-C018-7241-99D1-D22C2F8B0C91}">
      <dgm:prSet phldrT="[Text]"/>
      <dgm:spPr/>
      <dgm:t>
        <a:bodyPr/>
        <a:lstStyle/>
        <a:p>
          <a:r>
            <a:rPr lang="en-US" dirty="0"/>
            <a:t>the € impact will be high</a:t>
          </a:r>
        </a:p>
      </dgm:t>
    </dgm:pt>
    <dgm:pt modelId="{86E43D98-2B64-204F-B02B-CF0AEE4AB809}" type="parTrans" cxnId="{F87E6ED5-DF17-DF41-9F47-6DD6F03741FD}">
      <dgm:prSet/>
      <dgm:spPr/>
      <dgm:t>
        <a:bodyPr/>
        <a:lstStyle/>
        <a:p>
          <a:endParaRPr lang="en-US"/>
        </a:p>
      </dgm:t>
    </dgm:pt>
    <dgm:pt modelId="{582A59E2-D86B-AD4B-9354-EA418927FD61}" type="sibTrans" cxnId="{F87E6ED5-DF17-DF41-9F47-6DD6F03741FD}">
      <dgm:prSet/>
      <dgm:spPr/>
      <dgm:t>
        <a:bodyPr/>
        <a:lstStyle/>
        <a:p>
          <a:r>
            <a:rPr lang="en-US" dirty="0"/>
            <a:t>the core performance will not work</a:t>
          </a:r>
        </a:p>
      </dgm:t>
    </dgm:pt>
    <dgm:pt modelId="{463A9A45-E43D-AD4A-8758-9B602CD067E7}">
      <dgm:prSet phldrT="[Text]"/>
      <dgm:spPr/>
      <dgm:t>
        <a:bodyPr/>
        <a:lstStyle/>
        <a:p>
          <a:r>
            <a:rPr lang="en-US" dirty="0"/>
            <a:t>ESS deliberately takes high risks</a:t>
          </a:r>
        </a:p>
      </dgm:t>
    </dgm:pt>
    <dgm:pt modelId="{4DC6D868-0CE4-9D46-B495-12473ABCD275}" type="parTrans" cxnId="{043FEC9D-A48D-9540-B6C6-3CDE8805D846}">
      <dgm:prSet/>
      <dgm:spPr/>
      <dgm:t>
        <a:bodyPr/>
        <a:lstStyle/>
        <a:p>
          <a:endParaRPr lang="en-US"/>
        </a:p>
      </dgm:t>
    </dgm:pt>
    <dgm:pt modelId="{52D55EA1-C8D9-B44E-A2F4-EC84E26B368F}" type="sibTrans" cxnId="{043FEC9D-A48D-9540-B6C6-3CDE8805D846}">
      <dgm:prSet/>
      <dgm:spPr/>
      <dgm:t>
        <a:bodyPr/>
        <a:lstStyle/>
        <a:p>
          <a:r>
            <a:rPr lang="en-US" dirty="0"/>
            <a:t>There is a leading change (tech/partners)</a:t>
          </a:r>
        </a:p>
      </dgm:t>
    </dgm:pt>
    <dgm:pt modelId="{1356A59C-5E0A-D54E-BC54-C49D45CD6BD5}" type="pres">
      <dgm:prSet presAssocID="{911BB690-4818-C54B-AEA6-BB0B31AD231D}" presName="Name0" presStyleCnt="0">
        <dgm:presLayoutVars>
          <dgm:chMax/>
          <dgm:chPref/>
          <dgm:dir/>
          <dgm:animLvl val="lvl"/>
        </dgm:presLayoutVars>
      </dgm:prSet>
      <dgm:spPr/>
    </dgm:pt>
    <dgm:pt modelId="{CFC65E98-5D2A-B646-BCC6-18C869444728}" type="pres">
      <dgm:prSet presAssocID="{762516AA-D060-9D4C-97EC-9CC24E65B8F7}" presName="composite" presStyleCnt="0"/>
      <dgm:spPr/>
    </dgm:pt>
    <dgm:pt modelId="{E78FFF49-2CD1-8D44-8183-E1C2535D64F6}" type="pres">
      <dgm:prSet presAssocID="{762516AA-D060-9D4C-97EC-9CC24E65B8F7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ED44A784-7A88-D948-A9AD-C4E31F166B48}" type="pres">
      <dgm:prSet presAssocID="{762516AA-D060-9D4C-97EC-9CC24E65B8F7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447CEFA1-ECDD-224D-95E9-7069E31EAE23}" type="pres">
      <dgm:prSet presAssocID="{762516AA-D060-9D4C-97EC-9CC24E65B8F7}" presName="BalanceSpacing" presStyleCnt="0"/>
      <dgm:spPr/>
    </dgm:pt>
    <dgm:pt modelId="{4618F0E6-3269-F746-A0E4-0E4F68191CCC}" type="pres">
      <dgm:prSet presAssocID="{762516AA-D060-9D4C-97EC-9CC24E65B8F7}" presName="BalanceSpacing1" presStyleCnt="0"/>
      <dgm:spPr/>
    </dgm:pt>
    <dgm:pt modelId="{6A478A8F-DCFF-6548-9CBB-E2415C28E1F6}" type="pres">
      <dgm:prSet presAssocID="{259842FB-18C1-504C-9235-A1328D437C05}" presName="Accent1Text" presStyleLbl="node1" presStyleIdx="1" presStyleCnt="6"/>
      <dgm:spPr/>
    </dgm:pt>
    <dgm:pt modelId="{F93AB4CB-5353-354F-B1C9-626FAC9967C5}" type="pres">
      <dgm:prSet presAssocID="{259842FB-18C1-504C-9235-A1328D437C05}" presName="spaceBetweenRectangles" presStyleCnt="0"/>
      <dgm:spPr/>
    </dgm:pt>
    <dgm:pt modelId="{EC8EBB02-77EB-2C42-BEDD-CC2A2115C7E4}" type="pres">
      <dgm:prSet presAssocID="{7B6FA7A3-C018-7241-99D1-D22C2F8B0C91}" presName="composite" presStyleCnt="0"/>
      <dgm:spPr/>
    </dgm:pt>
    <dgm:pt modelId="{DA081C8B-AC7A-5C41-B2D0-27F940920C90}" type="pres">
      <dgm:prSet presAssocID="{7B6FA7A3-C018-7241-99D1-D22C2F8B0C91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9AD40B05-6D8D-7845-8A4C-FB8A008B36CB}" type="pres">
      <dgm:prSet presAssocID="{7B6FA7A3-C018-7241-99D1-D22C2F8B0C91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71A1A78-854C-9344-A309-6095C4973572}" type="pres">
      <dgm:prSet presAssocID="{7B6FA7A3-C018-7241-99D1-D22C2F8B0C91}" presName="BalanceSpacing" presStyleCnt="0"/>
      <dgm:spPr/>
    </dgm:pt>
    <dgm:pt modelId="{33AC04CD-AA4D-FA4B-A467-6758DA3768DF}" type="pres">
      <dgm:prSet presAssocID="{7B6FA7A3-C018-7241-99D1-D22C2F8B0C91}" presName="BalanceSpacing1" presStyleCnt="0"/>
      <dgm:spPr/>
    </dgm:pt>
    <dgm:pt modelId="{C7E065CA-CD91-0447-A9BB-C417C4BCA9D7}" type="pres">
      <dgm:prSet presAssocID="{582A59E2-D86B-AD4B-9354-EA418927FD61}" presName="Accent1Text" presStyleLbl="node1" presStyleIdx="3" presStyleCnt="6"/>
      <dgm:spPr/>
    </dgm:pt>
    <dgm:pt modelId="{16DD459C-B0ED-3847-9503-2D190E266CB1}" type="pres">
      <dgm:prSet presAssocID="{582A59E2-D86B-AD4B-9354-EA418927FD61}" presName="spaceBetweenRectangles" presStyleCnt="0"/>
      <dgm:spPr/>
    </dgm:pt>
    <dgm:pt modelId="{3C890D46-0E93-2347-AAB9-78FB5333F2CC}" type="pres">
      <dgm:prSet presAssocID="{463A9A45-E43D-AD4A-8758-9B602CD067E7}" presName="composite" presStyleCnt="0"/>
      <dgm:spPr/>
    </dgm:pt>
    <dgm:pt modelId="{50527D06-BEBE-864D-A93B-AC18BCFE5E79}" type="pres">
      <dgm:prSet presAssocID="{463A9A45-E43D-AD4A-8758-9B602CD067E7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5A1EA4B0-B7B4-2B44-8B75-150A01D10118}" type="pres">
      <dgm:prSet presAssocID="{463A9A45-E43D-AD4A-8758-9B602CD067E7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1E9D2EBC-610C-2340-A9D4-C309D12C9847}" type="pres">
      <dgm:prSet presAssocID="{463A9A45-E43D-AD4A-8758-9B602CD067E7}" presName="BalanceSpacing" presStyleCnt="0"/>
      <dgm:spPr/>
    </dgm:pt>
    <dgm:pt modelId="{81DB5A88-F921-2342-BB92-6A26AAE0D25D}" type="pres">
      <dgm:prSet presAssocID="{463A9A45-E43D-AD4A-8758-9B602CD067E7}" presName="BalanceSpacing1" presStyleCnt="0"/>
      <dgm:spPr/>
    </dgm:pt>
    <dgm:pt modelId="{4207B950-1454-F344-B873-0B741B41F35B}" type="pres">
      <dgm:prSet presAssocID="{52D55EA1-C8D9-B44E-A2F4-EC84E26B368F}" presName="Accent1Text" presStyleLbl="node1" presStyleIdx="5" presStyleCnt="6"/>
      <dgm:spPr/>
    </dgm:pt>
  </dgm:ptLst>
  <dgm:cxnLst>
    <dgm:cxn modelId="{434AA81E-9762-C34B-951E-5C2AF9EAAF63}" type="presOf" srcId="{52D55EA1-C8D9-B44E-A2F4-EC84E26B368F}" destId="{4207B950-1454-F344-B873-0B741B41F35B}" srcOrd="0" destOrd="0" presId="urn:microsoft.com/office/officeart/2008/layout/AlternatingHexagons"/>
    <dgm:cxn modelId="{4C64BA23-762C-034B-A0BA-0D0E83F9D6A0}" type="presOf" srcId="{762516AA-D060-9D4C-97EC-9CC24E65B8F7}" destId="{E78FFF49-2CD1-8D44-8183-E1C2535D64F6}" srcOrd="0" destOrd="0" presId="urn:microsoft.com/office/officeart/2008/layout/AlternatingHexagons"/>
    <dgm:cxn modelId="{00936987-92B6-A248-9D4B-161A547E258D}" type="presOf" srcId="{582A59E2-D86B-AD4B-9354-EA418927FD61}" destId="{C7E065CA-CD91-0447-A9BB-C417C4BCA9D7}" srcOrd="0" destOrd="0" presId="urn:microsoft.com/office/officeart/2008/layout/AlternatingHexagons"/>
    <dgm:cxn modelId="{EE005799-0EDC-A344-900D-B947805C2A09}" type="presOf" srcId="{7B6FA7A3-C018-7241-99D1-D22C2F8B0C91}" destId="{DA081C8B-AC7A-5C41-B2D0-27F940920C90}" srcOrd="0" destOrd="0" presId="urn:microsoft.com/office/officeart/2008/layout/AlternatingHexagons"/>
    <dgm:cxn modelId="{043FEC9D-A48D-9540-B6C6-3CDE8805D846}" srcId="{911BB690-4818-C54B-AEA6-BB0B31AD231D}" destId="{463A9A45-E43D-AD4A-8758-9B602CD067E7}" srcOrd="2" destOrd="0" parTransId="{4DC6D868-0CE4-9D46-B495-12473ABCD275}" sibTransId="{52D55EA1-C8D9-B44E-A2F4-EC84E26B368F}"/>
    <dgm:cxn modelId="{C00198A0-B193-674F-B8BC-322F73BE955F}" type="presOf" srcId="{259842FB-18C1-504C-9235-A1328D437C05}" destId="{6A478A8F-DCFF-6548-9CBB-E2415C28E1F6}" srcOrd="0" destOrd="0" presId="urn:microsoft.com/office/officeart/2008/layout/AlternatingHexagons"/>
    <dgm:cxn modelId="{C98F5FC1-FEBA-E541-ABCB-01E90B046B21}" type="presOf" srcId="{463A9A45-E43D-AD4A-8758-9B602CD067E7}" destId="{50527D06-BEBE-864D-A93B-AC18BCFE5E79}" srcOrd="0" destOrd="0" presId="urn:microsoft.com/office/officeart/2008/layout/AlternatingHexagons"/>
    <dgm:cxn modelId="{EBEB0DC4-E1EC-FB4E-9296-52ECE7C692D0}" type="presOf" srcId="{911BB690-4818-C54B-AEA6-BB0B31AD231D}" destId="{1356A59C-5E0A-D54E-BC54-C49D45CD6BD5}" srcOrd="0" destOrd="0" presId="urn:microsoft.com/office/officeart/2008/layout/AlternatingHexagons"/>
    <dgm:cxn modelId="{F87E6ED5-DF17-DF41-9F47-6DD6F03741FD}" srcId="{911BB690-4818-C54B-AEA6-BB0B31AD231D}" destId="{7B6FA7A3-C018-7241-99D1-D22C2F8B0C91}" srcOrd="1" destOrd="0" parTransId="{86E43D98-2B64-204F-B02B-CF0AEE4AB809}" sibTransId="{582A59E2-D86B-AD4B-9354-EA418927FD61}"/>
    <dgm:cxn modelId="{8B1892FA-EB61-9E42-956F-AAC134EA7BA1}" srcId="{911BB690-4818-C54B-AEA6-BB0B31AD231D}" destId="{762516AA-D060-9D4C-97EC-9CC24E65B8F7}" srcOrd="0" destOrd="0" parTransId="{2A87D3D1-7338-FD45-B4ED-C0BF0D902A79}" sibTransId="{259842FB-18C1-504C-9235-A1328D437C05}"/>
    <dgm:cxn modelId="{A65F2AFF-E444-594A-B856-8D4D3121B243}" type="presParOf" srcId="{1356A59C-5E0A-D54E-BC54-C49D45CD6BD5}" destId="{CFC65E98-5D2A-B646-BCC6-18C869444728}" srcOrd="0" destOrd="0" presId="urn:microsoft.com/office/officeart/2008/layout/AlternatingHexagons"/>
    <dgm:cxn modelId="{AF9F9478-7BBC-ED4B-B496-39AD74699A74}" type="presParOf" srcId="{CFC65E98-5D2A-B646-BCC6-18C869444728}" destId="{E78FFF49-2CD1-8D44-8183-E1C2535D64F6}" srcOrd="0" destOrd="0" presId="urn:microsoft.com/office/officeart/2008/layout/AlternatingHexagons"/>
    <dgm:cxn modelId="{EFA0033D-5389-0B45-9B83-7ACFAE52744C}" type="presParOf" srcId="{CFC65E98-5D2A-B646-BCC6-18C869444728}" destId="{ED44A784-7A88-D948-A9AD-C4E31F166B48}" srcOrd="1" destOrd="0" presId="urn:microsoft.com/office/officeart/2008/layout/AlternatingHexagons"/>
    <dgm:cxn modelId="{6594583F-86ED-A14B-8BBE-D059E6D1B724}" type="presParOf" srcId="{CFC65E98-5D2A-B646-BCC6-18C869444728}" destId="{447CEFA1-ECDD-224D-95E9-7069E31EAE23}" srcOrd="2" destOrd="0" presId="urn:microsoft.com/office/officeart/2008/layout/AlternatingHexagons"/>
    <dgm:cxn modelId="{DE9169F4-807D-7445-B7EE-116ACB21828A}" type="presParOf" srcId="{CFC65E98-5D2A-B646-BCC6-18C869444728}" destId="{4618F0E6-3269-F746-A0E4-0E4F68191CCC}" srcOrd="3" destOrd="0" presId="urn:microsoft.com/office/officeart/2008/layout/AlternatingHexagons"/>
    <dgm:cxn modelId="{CADD6C45-2C4C-464D-B755-CC829B6D255B}" type="presParOf" srcId="{CFC65E98-5D2A-B646-BCC6-18C869444728}" destId="{6A478A8F-DCFF-6548-9CBB-E2415C28E1F6}" srcOrd="4" destOrd="0" presId="urn:microsoft.com/office/officeart/2008/layout/AlternatingHexagons"/>
    <dgm:cxn modelId="{09090BE5-C593-5F49-B94B-2A6ED309A1C6}" type="presParOf" srcId="{1356A59C-5E0A-D54E-BC54-C49D45CD6BD5}" destId="{F93AB4CB-5353-354F-B1C9-626FAC9967C5}" srcOrd="1" destOrd="0" presId="urn:microsoft.com/office/officeart/2008/layout/AlternatingHexagons"/>
    <dgm:cxn modelId="{4B0C2586-57A0-A748-BC22-0ADAD2133237}" type="presParOf" srcId="{1356A59C-5E0A-D54E-BC54-C49D45CD6BD5}" destId="{EC8EBB02-77EB-2C42-BEDD-CC2A2115C7E4}" srcOrd="2" destOrd="0" presId="urn:microsoft.com/office/officeart/2008/layout/AlternatingHexagons"/>
    <dgm:cxn modelId="{33CEF512-860B-B64D-99DC-9931E24A8B4D}" type="presParOf" srcId="{EC8EBB02-77EB-2C42-BEDD-CC2A2115C7E4}" destId="{DA081C8B-AC7A-5C41-B2D0-27F940920C90}" srcOrd="0" destOrd="0" presId="urn:microsoft.com/office/officeart/2008/layout/AlternatingHexagons"/>
    <dgm:cxn modelId="{632082B7-E20A-5F44-B2A2-3CE384DB98E8}" type="presParOf" srcId="{EC8EBB02-77EB-2C42-BEDD-CC2A2115C7E4}" destId="{9AD40B05-6D8D-7845-8A4C-FB8A008B36CB}" srcOrd="1" destOrd="0" presId="urn:microsoft.com/office/officeart/2008/layout/AlternatingHexagons"/>
    <dgm:cxn modelId="{45EC6CB5-849A-354E-B3DF-9B48427C5D68}" type="presParOf" srcId="{EC8EBB02-77EB-2C42-BEDD-CC2A2115C7E4}" destId="{571A1A78-854C-9344-A309-6095C4973572}" srcOrd="2" destOrd="0" presId="urn:microsoft.com/office/officeart/2008/layout/AlternatingHexagons"/>
    <dgm:cxn modelId="{29E4C415-D7F0-364A-9FEA-F7B36FF3E426}" type="presParOf" srcId="{EC8EBB02-77EB-2C42-BEDD-CC2A2115C7E4}" destId="{33AC04CD-AA4D-FA4B-A467-6758DA3768DF}" srcOrd="3" destOrd="0" presId="urn:microsoft.com/office/officeart/2008/layout/AlternatingHexagons"/>
    <dgm:cxn modelId="{FEB0B50B-E20F-2645-BE25-2F6B35A9FB77}" type="presParOf" srcId="{EC8EBB02-77EB-2C42-BEDD-CC2A2115C7E4}" destId="{C7E065CA-CD91-0447-A9BB-C417C4BCA9D7}" srcOrd="4" destOrd="0" presId="urn:microsoft.com/office/officeart/2008/layout/AlternatingHexagons"/>
    <dgm:cxn modelId="{EC2C9CB3-0FD6-834E-A294-B927BE34BB2C}" type="presParOf" srcId="{1356A59C-5E0A-D54E-BC54-C49D45CD6BD5}" destId="{16DD459C-B0ED-3847-9503-2D190E266CB1}" srcOrd="3" destOrd="0" presId="urn:microsoft.com/office/officeart/2008/layout/AlternatingHexagons"/>
    <dgm:cxn modelId="{44EFEBD0-A26F-984B-8966-19DE14A8EFB9}" type="presParOf" srcId="{1356A59C-5E0A-D54E-BC54-C49D45CD6BD5}" destId="{3C890D46-0E93-2347-AAB9-78FB5333F2CC}" srcOrd="4" destOrd="0" presId="urn:microsoft.com/office/officeart/2008/layout/AlternatingHexagons"/>
    <dgm:cxn modelId="{9C53B418-3541-3240-B895-79B64392B916}" type="presParOf" srcId="{3C890D46-0E93-2347-AAB9-78FB5333F2CC}" destId="{50527D06-BEBE-864D-A93B-AC18BCFE5E79}" srcOrd="0" destOrd="0" presId="urn:microsoft.com/office/officeart/2008/layout/AlternatingHexagons"/>
    <dgm:cxn modelId="{9A86D500-09C3-784B-9513-D8401E15A7A6}" type="presParOf" srcId="{3C890D46-0E93-2347-AAB9-78FB5333F2CC}" destId="{5A1EA4B0-B7B4-2B44-8B75-150A01D10118}" srcOrd="1" destOrd="0" presId="urn:microsoft.com/office/officeart/2008/layout/AlternatingHexagons"/>
    <dgm:cxn modelId="{4246BD21-1C8C-E949-8EBC-350B4C4849AA}" type="presParOf" srcId="{3C890D46-0E93-2347-AAB9-78FB5333F2CC}" destId="{1E9D2EBC-610C-2340-A9D4-C309D12C9847}" srcOrd="2" destOrd="0" presId="urn:microsoft.com/office/officeart/2008/layout/AlternatingHexagons"/>
    <dgm:cxn modelId="{8FF7E700-5DC0-BA46-90BE-E4E6DDC4713D}" type="presParOf" srcId="{3C890D46-0E93-2347-AAB9-78FB5333F2CC}" destId="{81DB5A88-F921-2342-BB92-6A26AAE0D25D}" srcOrd="3" destOrd="0" presId="urn:microsoft.com/office/officeart/2008/layout/AlternatingHexagons"/>
    <dgm:cxn modelId="{2AD29C19-FBBF-FB4D-94F1-53054407A84D}" type="presParOf" srcId="{3C890D46-0E93-2347-AAB9-78FB5333F2CC}" destId="{4207B950-1454-F344-B873-0B741B41F35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1ABB6-EB30-A140-BD72-9D9F4E1A6EFE}">
      <dsp:nvSpPr>
        <dsp:cNvPr id="0" name=""/>
        <dsp:cNvSpPr/>
      </dsp:nvSpPr>
      <dsp:spPr>
        <a:xfrm>
          <a:off x="569569" y="2384425"/>
          <a:ext cx="368010" cy="2103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4005" y="0"/>
              </a:lnTo>
              <a:lnTo>
                <a:pt x="184005" y="2103719"/>
              </a:lnTo>
              <a:lnTo>
                <a:pt x="368010" y="21037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700183" y="3382893"/>
        <a:ext cx="106783" cy="106783"/>
      </dsp:txXfrm>
    </dsp:sp>
    <dsp:sp modelId="{D66CFD7B-AA73-9F42-B8A5-932064B31605}">
      <dsp:nvSpPr>
        <dsp:cNvPr id="0" name=""/>
        <dsp:cNvSpPr/>
      </dsp:nvSpPr>
      <dsp:spPr>
        <a:xfrm>
          <a:off x="569569" y="2384425"/>
          <a:ext cx="368010" cy="1402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4005" y="0"/>
              </a:lnTo>
              <a:lnTo>
                <a:pt x="184005" y="1402479"/>
              </a:lnTo>
              <a:lnTo>
                <a:pt x="368010" y="14024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7325" y="3049415"/>
        <a:ext cx="72497" cy="72497"/>
      </dsp:txXfrm>
    </dsp:sp>
    <dsp:sp modelId="{B2DB7409-638B-3045-801D-C0EC87145489}">
      <dsp:nvSpPr>
        <dsp:cNvPr id="0" name=""/>
        <dsp:cNvSpPr/>
      </dsp:nvSpPr>
      <dsp:spPr>
        <a:xfrm>
          <a:off x="569569" y="2384425"/>
          <a:ext cx="368010" cy="701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4005" y="0"/>
              </a:lnTo>
              <a:lnTo>
                <a:pt x="184005" y="701239"/>
              </a:lnTo>
              <a:lnTo>
                <a:pt x="368010" y="7012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33776" y="2715246"/>
        <a:ext cx="39597" cy="39597"/>
      </dsp:txXfrm>
    </dsp:sp>
    <dsp:sp modelId="{01AEFF2C-E01A-FA4F-9EE8-A1ABEC016349}">
      <dsp:nvSpPr>
        <dsp:cNvPr id="0" name=""/>
        <dsp:cNvSpPr/>
      </dsp:nvSpPr>
      <dsp:spPr>
        <a:xfrm>
          <a:off x="569569" y="2338705"/>
          <a:ext cx="3680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8010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44374" y="2375224"/>
        <a:ext cx="18400" cy="18400"/>
      </dsp:txXfrm>
    </dsp:sp>
    <dsp:sp modelId="{CA0B4D30-51E3-ED4C-A976-0BD6F683AE93}">
      <dsp:nvSpPr>
        <dsp:cNvPr id="0" name=""/>
        <dsp:cNvSpPr/>
      </dsp:nvSpPr>
      <dsp:spPr>
        <a:xfrm>
          <a:off x="569569" y="1683185"/>
          <a:ext cx="368010" cy="701239"/>
        </a:xfrm>
        <a:custGeom>
          <a:avLst/>
          <a:gdLst/>
          <a:ahLst/>
          <a:cxnLst/>
          <a:rect l="0" t="0" r="0" b="0"/>
          <a:pathLst>
            <a:path>
              <a:moveTo>
                <a:pt x="0" y="701239"/>
              </a:moveTo>
              <a:lnTo>
                <a:pt x="184005" y="701239"/>
              </a:lnTo>
              <a:lnTo>
                <a:pt x="184005" y="0"/>
              </a:lnTo>
              <a:lnTo>
                <a:pt x="36801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33776" y="2014006"/>
        <a:ext cx="39597" cy="39597"/>
      </dsp:txXfrm>
    </dsp:sp>
    <dsp:sp modelId="{BA175454-C04F-0847-8768-B16CE144627B}">
      <dsp:nvSpPr>
        <dsp:cNvPr id="0" name=""/>
        <dsp:cNvSpPr/>
      </dsp:nvSpPr>
      <dsp:spPr>
        <a:xfrm>
          <a:off x="569569" y="981945"/>
          <a:ext cx="368010" cy="1402479"/>
        </a:xfrm>
        <a:custGeom>
          <a:avLst/>
          <a:gdLst/>
          <a:ahLst/>
          <a:cxnLst/>
          <a:rect l="0" t="0" r="0" b="0"/>
          <a:pathLst>
            <a:path>
              <a:moveTo>
                <a:pt x="0" y="1402479"/>
              </a:moveTo>
              <a:lnTo>
                <a:pt x="184005" y="1402479"/>
              </a:lnTo>
              <a:lnTo>
                <a:pt x="184005" y="0"/>
              </a:lnTo>
              <a:lnTo>
                <a:pt x="36801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7325" y="1646936"/>
        <a:ext cx="72497" cy="72497"/>
      </dsp:txXfrm>
    </dsp:sp>
    <dsp:sp modelId="{BC44C621-C755-D24B-965E-27FCD0D005E2}">
      <dsp:nvSpPr>
        <dsp:cNvPr id="0" name=""/>
        <dsp:cNvSpPr/>
      </dsp:nvSpPr>
      <dsp:spPr>
        <a:xfrm>
          <a:off x="2777633" y="234985"/>
          <a:ext cx="3680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8010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52438" y="271505"/>
        <a:ext cx="18400" cy="18400"/>
      </dsp:txXfrm>
    </dsp:sp>
    <dsp:sp modelId="{D5868968-1089-E241-B5FB-7EAC5C1CAAA5}">
      <dsp:nvSpPr>
        <dsp:cNvPr id="0" name=""/>
        <dsp:cNvSpPr/>
      </dsp:nvSpPr>
      <dsp:spPr>
        <a:xfrm>
          <a:off x="569569" y="280705"/>
          <a:ext cx="368010" cy="2103719"/>
        </a:xfrm>
        <a:custGeom>
          <a:avLst/>
          <a:gdLst/>
          <a:ahLst/>
          <a:cxnLst/>
          <a:rect l="0" t="0" r="0" b="0"/>
          <a:pathLst>
            <a:path>
              <a:moveTo>
                <a:pt x="0" y="2103719"/>
              </a:moveTo>
              <a:lnTo>
                <a:pt x="184005" y="2103719"/>
              </a:lnTo>
              <a:lnTo>
                <a:pt x="184005" y="0"/>
              </a:lnTo>
              <a:lnTo>
                <a:pt x="36801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700183" y="1279173"/>
        <a:ext cx="106783" cy="106783"/>
      </dsp:txXfrm>
    </dsp:sp>
    <dsp:sp modelId="{4CD23C92-1979-704E-A868-DB61847E2850}">
      <dsp:nvSpPr>
        <dsp:cNvPr id="0" name=""/>
        <dsp:cNvSpPr/>
      </dsp:nvSpPr>
      <dsp:spPr>
        <a:xfrm rot="16200000">
          <a:off x="-1187220" y="2103929"/>
          <a:ext cx="2952588" cy="560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ESS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Helmut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DG</a:t>
          </a:r>
        </a:p>
      </dsp:txBody>
      <dsp:txXfrm>
        <a:off x="-1187220" y="2103929"/>
        <a:ext cx="2952588" cy="560991"/>
      </dsp:txXfrm>
    </dsp:sp>
    <dsp:sp modelId="{4DCCC13F-C1BA-BC4B-BC74-49208678D4F7}">
      <dsp:nvSpPr>
        <dsp:cNvPr id="0" name=""/>
        <dsp:cNvSpPr/>
      </dsp:nvSpPr>
      <dsp:spPr>
        <a:xfrm>
          <a:off x="937580" y="209"/>
          <a:ext cx="1840053" cy="560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Project Directorate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Andrew Kimber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Project Director</a:t>
          </a:r>
        </a:p>
      </dsp:txBody>
      <dsp:txXfrm>
        <a:off x="937580" y="209"/>
        <a:ext cx="1840053" cy="560991"/>
      </dsp:txXfrm>
    </dsp:sp>
    <dsp:sp modelId="{28187ECD-9EB0-924F-A27E-8A06DCC3BAA4}">
      <dsp:nvSpPr>
        <dsp:cNvPr id="0" name=""/>
        <dsp:cNvSpPr/>
      </dsp:nvSpPr>
      <dsp:spPr>
        <a:xfrm>
          <a:off x="3145644" y="209"/>
          <a:ext cx="1840053" cy="560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Project Directorate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/>
            <a:t>Rafal</a:t>
          </a:r>
          <a:r>
            <a:rPr lang="en-US" sz="900" kern="1200" dirty="0"/>
            <a:t> </a:t>
          </a:r>
          <a:r>
            <a:rPr lang="en-US" sz="900" kern="1200" dirty="0" err="1"/>
            <a:t>Rudnicki</a:t>
          </a:r>
          <a:endParaRPr lang="en-US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Risk Manager</a:t>
          </a:r>
        </a:p>
      </dsp:txBody>
      <dsp:txXfrm>
        <a:off x="3145644" y="209"/>
        <a:ext cx="1840053" cy="560991"/>
      </dsp:txXfrm>
    </dsp:sp>
    <dsp:sp modelId="{3C0A428A-8686-1E41-8039-2012292638AB}">
      <dsp:nvSpPr>
        <dsp:cNvPr id="0" name=""/>
        <dsp:cNvSpPr/>
      </dsp:nvSpPr>
      <dsp:spPr>
        <a:xfrm>
          <a:off x="937580" y="701449"/>
          <a:ext cx="1840053" cy="560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Science Directorate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Andreas</a:t>
          </a:r>
        </a:p>
      </dsp:txBody>
      <dsp:txXfrm>
        <a:off x="937580" y="701449"/>
        <a:ext cx="1840053" cy="560991"/>
      </dsp:txXfrm>
    </dsp:sp>
    <dsp:sp modelId="{28CE349E-47A4-DF48-B726-37A70CE55084}">
      <dsp:nvSpPr>
        <dsp:cNvPr id="0" name=""/>
        <dsp:cNvSpPr/>
      </dsp:nvSpPr>
      <dsp:spPr>
        <a:xfrm>
          <a:off x="937580" y="1402689"/>
          <a:ext cx="1840053" cy="560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Technical</a:t>
          </a:r>
        </a:p>
      </dsp:txBody>
      <dsp:txXfrm>
        <a:off x="937580" y="1402689"/>
        <a:ext cx="1840053" cy="560991"/>
      </dsp:txXfrm>
    </dsp:sp>
    <dsp:sp modelId="{3D0A10F3-6ABA-2C44-AE24-4F408ADDC69C}">
      <dsp:nvSpPr>
        <dsp:cNvPr id="0" name=""/>
        <dsp:cNvSpPr/>
      </dsp:nvSpPr>
      <dsp:spPr>
        <a:xfrm>
          <a:off x="937580" y="2103929"/>
          <a:ext cx="1840053" cy="560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Project Support and Admin</a:t>
          </a:r>
        </a:p>
      </dsp:txBody>
      <dsp:txXfrm>
        <a:off x="937580" y="2103929"/>
        <a:ext cx="1840053" cy="560991"/>
      </dsp:txXfrm>
    </dsp:sp>
    <dsp:sp modelId="{B6CCF3CF-5C4F-524C-961E-0ED54B55E2EC}">
      <dsp:nvSpPr>
        <dsp:cNvPr id="0" name=""/>
        <dsp:cNvSpPr/>
      </dsp:nvSpPr>
      <dsp:spPr>
        <a:xfrm>
          <a:off x="937580" y="2805168"/>
          <a:ext cx="1840053" cy="560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Strategy</a:t>
          </a:r>
        </a:p>
      </dsp:txBody>
      <dsp:txXfrm>
        <a:off x="937580" y="2805168"/>
        <a:ext cx="1840053" cy="560991"/>
      </dsp:txXfrm>
    </dsp:sp>
    <dsp:sp modelId="{69A138B0-C06B-FA49-8009-D3C2A941CB27}">
      <dsp:nvSpPr>
        <dsp:cNvPr id="0" name=""/>
        <dsp:cNvSpPr/>
      </dsp:nvSpPr>
      <dsp:spPr>
        <a:xfrm>
          <a:off x="937580" y="3506408"/>
          <a:ext cx="1840053" cy="560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 err="1"/>
            <a:t>Inkind</a:t>
          </a:r>
          <a:endParaRPr lang="en-US" sz="900" kern="1200" dirty="0"/>
        </a:p>
      </dsp:txBody>
      <dsp:txXfrm>
        <a:off x="937580" y="3506408"/>
        <a:ext cx="1840053" cy="560991"/>
      </dsp:txXfrm>
    </dsp:sp>
    <dsp:sp modelId="{2EDF0897-AB37-784F-8977-F175F6DF1688}">
      <dsp:nvSpPr>
        <dsp:cNvPr id="0" name=""/>
        <dsp:cNvSpPr/>
      </dsp:nvSpPr>
      <dsp:spPr>
        <a:xfrm>
          <a:off x="937580" y="4207648"/>
          <a:ext cx="1840053" cy="560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ES&amp;H</a:t>
          </a:r>
        </a:p>
      </dsp:txBody>
      <dsp:txXfrm>
        <a:off x="937580" y="4207648"/>
        <a:ext cx="1840053" cy="56099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198AB-BD0D-A647-82AD-F05BF426A2F9}">
      <dsp:nvSpPr>
        <dsp:cNvPr id="0" name=""/>
        <dsp:cNvSpPr/>
      </dsp:nvSpPr>
      <dsp:spPr>
        <a:xfrm>
          <a:off x="7143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Cause</a:t>
          </a:r>
        </a:p>
      </dsp:txBody>
      <dsp:txXfrm>
        <a:off x="44665" y="2106299"/>
        <a:ext cx="2060143" cy="1206068"/>
      </dsp:txXfrm>
    </dsp:sp>
    <dsp:sp modelId="{4980A14E-2023-6A49-A2EE-136F615C4FDA}">
      <dsp:nvSpPr>
        <dsp:cNvPr id="0" name=""/>
        <dsp:cNvSpPr/>
      </dsp:nvSpPr>
      <dsp:spPr>
        <a:xfrm>
          <a:off x="2355850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355850" y="2550475"/>
        <a:ext cx="316861" cy="317716"/>
      </dsp:txXfrm>
    </dsp:sp>
    <dsp:sp modelId="{84315FDC-1F92-C34D-B01B-9027587F7629}">
      <dsp:nvSpPr>
        <dsp:cNvPr id="0" name=""/>
        <dsp:cNvSpPr/>
      </dsp:nvSpPr>
      <dsp:spPr>
        <a:xfrm>
          <a:off x="2996406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Event</a:t>
          </a:r>
        </a:p>
      </dsp:txBody>
      <dsp:txXfrm>
        <a:off x="3033928" y="2106299"/>
        <a:ext cx="2060143" cy="1206068"/>
      </dsp:txXfrm>
    </dsp:sp>
    <dsp:sp modelId="{0C7A1864-BCE2-694C-9897-9C0FE3F72EAB}">
      <dsp:nvSpPr>
        <dsp:cNvPr id="0" name=""/>
        <dsp:cNvSpPr/>
      </dsp:nvSpPr>
      <dsp:spPr>
        <a:xfrm>
          <a:off x="5345112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345112" y="2550475"/>
        <a:ext cx="316861" cy="317716"/>
      </dsp:txXfrm>
    </dsp:sp>
    <dsp:sp modelId="{1AE45BA3-41BA-CB47-8B7D-0505DACF4DE4}">
      <dsp:nvSpPr>
        <dsp:cNvPr id="0" name=""/>
        <dsp:cNvSpPr/>
      </dsp:nvSpPr>
      <dsp:spPr>
        <a:xfrm>
          <a:off x="5985668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Consequence</a:t>
          </a:r>
        </a:p>
      </dsp:txBody>
      <dsp:txXfrm>
        <a:off x="6023190" y="2106299"/>
        <a:ext cx="2060143" cy="12060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104F5-F3DF-4D44-80A5-695E30C51FB1}">
      <dsp:nvSpPr>
        <dsp:cNvPr id="0" name=""/>
        <dsp:cNvSpPr/>
      </dsp:nvSpPr>
      <dsp:spPr>
        <a:xfrm>
          <a:off x="1233" y="36094"/>
          <a:ext cx="4809920" cy="28859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Who is impacted by the risk?</a:t>
          </a:r>
        </a:p>
      </dsp:txBody>
      <dsp:txXfrm>
        <a:off x="1233" y="36094"/>
        <a:ext cx="4809920" cy="2885952"/>
      </dsp:txXfrm>
    </dsp:sp>
    <dsp:sp modelId="{536A86E2-4C29-454E-AA1F-2ABDAB76DF8C}">
      <dsp:nvSpPr>
        <dsp:cNvPr id="0" name=""/>
        <dsp:cNvSpPr/>
      </dsp:nvSpPr>
      <dsp:spPr>
        <a:xfrm>
          <a:off x="5292145" y="36094"/>
          <a:ext cx="4809920" cy="28859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Who is the risk generator?</a:t>
          </a:r>
        </a:p>
      </dsp:txBody>
      <dsp:txXfrm>
        <a:off x="5292145" y="36094"/>
        <a:ext cx="4809920" cy="28859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D03C3-97F3-C942-BEC0-723D465FDB92}">
      <dsp:nvSpPr>
        <dsp:cNvPr id="0" name=""/>
        <dsp:cNvSpPr/>
      </dsp:nvSpPr>
      <dsp:spPr>
        <a:xfrm>
          <a:off x="1741" y="2074445"/>
          <a:ext cx="1549896" cy="619958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Workshops</a:t>
          </a:r>
        </a:p>
      </dsp:txBody>
      <dsp:txXfrm>
        <a:off x="311720" y="2074445"/>
        <a:ext cx="929938" cy="619958"/>
      </dsp:txXfrm>
    </dsp:sp>
    <dsp:sp modelId="{7F479BA4-95E2-5743-A561-44511DF6C50D}">
      <dsp:nvSpPr>
        <dsp:cNvPr id="0" name=""/>
        <dsp:cNvSpPr/>
      </dsp:nvSpPr>
      <dsp:spPr>
        <a:xfrm>
          <a:off x="1396648" y="2074445"/>
          <a:ext cx="1549896" cy="619958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Review</a:t>
          </a:r>
          <a:endParaRPr lang="en-US" sz="900" kern="1200" dirty="0"/>
        </a:p>
      </dsp:txBody>
      <dsp:txXfrm>
        <a:off x="1706627" y="2074445"/>
        <a:ext cx="929938" cy="619958"/>
      </dsp:txXfrm>
    </dsp:sp>
    <dsp:sp modelId="{068F1CE9-DBE5-ED44-8902-6504AD95B4B6}">
      <dsp:nvSpPr>
        <dsp:cNvPr id="0" name=""/>
        <dsp:cNvSpPr/>
      </dsp:nvSpPr>
      <dsp:spPr>
        <a:xfrm>
          <a:off x="2791554" y="2074445"/>
          <a:ext cx="1549896" cy="619958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Register IRIS</a:t>
          </a:r>
        </a:p>
      </dsp:txBody>
      <dsp:txXfrm>
        <a:off x="3101533" y="2074445"/>
        <a:ext cx="929938" cy="619958"/>
      </dsp:txXfrm>
    </dsp:sp>
    <dsp:sp modelId="{C1C0CD39-EA51-AB4B-8816-2466DEA9114F}">
      <dsp:nvSpPr>
        <dsp:cNvPr id="0" name=""/>
        <dsp:cNvSpPr/>
      </dsp:nvSpPr>
      <dsp:spPr>
        <a:xfrm>
          <a:off x="4186461" y="2074445"/>
          <a:ext cx="1549896" cy="619958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Communication</a:t>
          </a:r>
        </a:p>
      </dsp:txBody>
      <dsp:txXfrm>
        <a:off x="4496440" y="2074445"/>
        <a:ext cx="929938" cy="619958"/>
      </dsp:txXfrm>
    </dsp:sp>
    <dsp:sp modelId="{6F4263F8-C7C5-0647-A583-8E44C3B81CFC}">
      <dsp:nvSpPr>
        <dsp:cNvPr id="0" name=""/>
        <dsp:cNvSpPr/>
      </dsp:nvSpPr>
      <dsp:spPr>
        <a:xfrm>
          <a:off x="5581368" y="2074445"/>
          <a:ext cx="1549896" cy="619958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Follow up</a:t>
          </a:r>
        </a:p>
      </dsp:txBody>
      <dsp:txXfrm>
        <a:off x="5891347" y="2074445"/>
        <a:ext cx="929938" cy="6199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94E31-4B5F-D346-9FEC-39B84D89E55B}">
      <dsp:nvSpPr>
        <dsp:cNvPr id="0" name=""/>
        <dsp:cNvSpPr/>
      </dsp:nvSpPr>
      <dsp:spPr>
        <a:xfrm>
          <a:off x="1153418" y="813281"/>
          <a:ext cx="949125" cy="94912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Identify </a:t>
          </a:r>
        </a:p>
      </dsp:txBody>
      <dsp:txXfrm>
        <a:off x="1292414" y="952277"/>
        <a:ext cx="671133" cy="671133"/>
      </dsp:txXfrm>
    </dsp:sp>
    <dsp:sp modelId="{CFF9D13D-FADF-D14E-81C4-A4F22C861134}">
      <dsp:nvSpPr>
        <dsp:cNvPr id="0" name=""/>
        <dsp:cNvSpPr/>
      </dsp:nvSpPr>
      <dsp:spPr>
        <a:xfrm rot="2160000">
          <a:off x="2072549" y="1542338"/>
          <a:ext cx="252321" cy="3203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079777" y="1584158"/>
        <a:ext cx="176625" cy="192197"/>
      </dsp:txXfrm>
    </dsp:sp>
    <dsp:sp modelId="{E7455331-528A-3C47-B4AC-1B9B32833F50}">
      <dsp:nvSpPr>
        <dsp:cNvPr id="0" name=""/>
        <dsp:cNvSpPr/>
      </dsp:nvSpPr>
      <dsp:spPr>
        <a:xfrm>
          <a:off x="2306431" y="1650994"/>
          <a:ext cx="949125" cy="949125"/>
        </a:xfrm>
        <a:prstGeom prst="ellipse">
          <a:avLst/>
        </a:prstGeom>
        <a:solidFill>
          <a:schemeClr val="accent5">
            <a:hueOff val="4058822"/>
            <a:satOff val="-6669"/>
            <a:lumOff val="-51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Classify</a:t>
          </a:r>
        </a:p>
      </dsp:txBody>
      <dsp:txXfrm>
        <a:off x="2445427" y="1789990"/>
        <a:ext cx="671133" cy="671133"/>
      </dsp:txXfrm>
    </dsp:sp>
    <dsp:sp modelId="{AC8D5534-7C59-B741-B600-36AB82D0E9CE}">
      <dsp:nvSpPr>
        <dsp:cNvPr id="0" name=""/>
        <dsp:cNvSpPr/>
      </dsp:nvSpPr>
      <dsp:spPr>
        <a:xfrm rot="6480000">
          <a:off x="2436834" y="2636325"/>
          <a:ext cx="252321" cy="3203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4058822"/>
            <a:satOff val="-6669"/>
            <a:lumOff val="-51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2486378" y="2664395"/>
        <a:ext cx="176625" cy="192197"/>
      </dsp:txXfrm>
    </dsp:sp>
    <dsp:sp modelId="{91BDEAFD-96AC-3048-9343-038C8144925D}">
      <dsp:nvSpPr>
        <dsp:cNvPr id="0" name=""/>
        <dsp:cNvSpPr/>
      </dsp:nvSpPr>
      <dsp:spPr>
        <a:xfrm>
          <a:off x="1866019" y="3006443"/>
          <a:ext cx="949125" cy="949125"/>
        </a:xfrm>
        <a:prstGeom prst="ellipse">
          <a:avLst/>
        </a:prstGeom>
        <a:solidFill>
          <a:schemeClr val="accent5">
            <a:hueOff val="8117644"/>
            <a:satOff val="-13339"/>
            <a:lumOff val="-10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Treat</a:t>
          </a:r>
        </a:p>
      </dsp:txBody>
      <dsp:txXfrm>
        <a:off x="2005015" y="3145439"/>
        <a:ext cx="671133" cy="671133"/>
      </dsp:txXfrm>
    </dsp:sp>
    <dsp:sp modelId="{3D589A44-FFBD-2D49-802D-7D7856532056}">
      <dsp:nvSpPr>
        <dsp:cNvPr id="0" name=""/>
        <dsp:cNvSpPr/>
      </dsp:nvSpPr>
      <dsp:spPr>
        <a:xfrm rot="10800000">
          <a:off x="1508961" y="3320841"/>
          <a:ext cx="252321" cy="3203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8117644"/>
            <a:satOff val="-13339"/>
            <a:lumOff val="-102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1584657" y="3384907"/>
        <a:ext cx="176625" cy="192197"/>
      </dsp:txXfrm>
    </dsp:sp>
    <dsp:sp modelId="{B14C4EE4-E2C1-E444-8711-31B2094086A7}">
      <dsp:nvSpPr>
        <dsp:cNvPr id="0" name=""/>
        <dsp:cNvSpPr/>
      </dsp:nvSpPr>
      <dsp:spPr>
        <a:xfrm>
          <a:off x="440816" y="3006443"/>
          <a:ext cx="949125" cy="949125"/>
        </a:xfrm>
        <a:prstGeom prst="ellipse">
          <a:avLst/>
        </a:prstGeom>
        <a:solidFill>
          <a:schemeClr val="accent5">
            <a:hueOff val="12176466"/>
            <a:satOff val="-20008"/>
            <a:lumOff val="-154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Monitor</a:t>
          </a:r>
        </a:p>
      </dsp:txBody>
      <dsp:txXfrm>
        <a:off x="579812" y="3145439"/>
        <a:ext cx="671133" cy="671133"/>
      </dsp:txXfrm>
    </dsp:sp>
    <dsp:sp modelId="{0B69280E-96EE-5A4E-BC84-31496E9C8FDF}">
      <dsp:nvSpPr>
        <dsp:cNvPr id="0" name=""/>
        <dsp:cNvSpPr/>
      </dsp:nvSpPr>
      <dsp:spPr>
        <a:xfrm rot="15120000">
          <a:off x="571219" y="2649908"/>
          <a:ext cx="252321" cy="3203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2176466"/>
            <a:satOff val="-20008"/>
            <a:lumOff val="-154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620763" y="2749970"/>
        <a:ext cx="176625" cy="192197"/>
      </dsp:txXfrm>
    </dsp:sp>
    <dsp:sp modelId="{5607DBEC-5C2E-A943-97E1-A94B21637875}">
      <dsp:nvSpPr>
        <dsp:cNvPr id="0" name=""/>
        <dsp:cNvSpPr/>
      </dsp:nvSpPr>
      <dsp:spPr>
        <a:xfrm>
          <a:off x="404" y="1650994"/>
          <a:ext cx="949125" cy="949125"/>
        </a:xfrm>
        <a:prstGeom prst="ellipse">
          <a:avLst/>
        </a:prstGeom>
        <a:solidFill>
          <a:schemeClr val="accent5">
            <a:hueOff val="16235288"/>
            <a:satOff val="-26677"/>
            <a:lumOff val="-205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Control</a:t>
          </a:r>
        </a:p>
      </dsp:txBody>
      <dsp:txXfrm>
        <a:off x="139400" y="1789990"/>
        <a:ext cx="671133" cy="671133"/>
      </dsp:txXfrm>
    </dsp:sp>
    <dsp:sp modelId="{E41EE450-442F-7E4D-9378-AE4FFF55AE18}">
      <dsp:nvSpPr>
        <dsp:cNvPr id="0" name=""/>
        <dsp:cNvSpPr/>
      </dsp:nvSpPr>
      <dsp:spPr>
        <a:xfrm rot="19440000">
          <a:off x="919536" y="1550733"/>
          <a:ext cx="252321" cy="3203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6235288"/>
            <a:satOff val="-26677"/>
            <a:lumOff val="-205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926764" y="1637045"/>
        <a:ext cx="176625" cy="1921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198AB-BD0D-A647-82AD-F05BF426A2F9}">
      <dsp:nvSpPr>
        <dsp:cNvPr id="0" name=""/>
        <dsp:cNvSpPr/>
      </dsp:nvSpPr>
      <dsp:spPr>
        <a:xfrm>
          <a:off x="7143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Cause</a:t>
          </a:r>
        </a:p>
      </dsp:txBody>
      <dsp:txXfrm>
        <a:off x="44665" y="2106299"/>
        <a:ext cx="2060143" cy="1206068"/>
      </dsp:txXfrm>
    </dsp:sp>
    <dsp:sp modelId="{4980A14E-2023-6A49-A2EE-136F615C4FDA}">
      <dsp:nvSpPr>
        <dsp:cNvPr id="0" name=""/>
        <dsp:cNvSpPr/>
      </dsp:nvSpPr>
      <dsp:spPr>
        <a:xfrm>
          <a:off x="2355850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355850" y="2550475"/>
        <a:ext cx="316861" cy="317716"/>
      </dsp:txXfrm>
    </dsp:sp>
    <dsp:sp modelId="{84315FDC-1F92-C34D-B01B-9027587F7629}">
      <dsp:nvSpPr>
        <dsp:cNvPr id="0" name=""/>
        <dsp:cNvSpPr/>
      </dsp:nvSpPr>
      <dsp:spPr>
        <a:xfrm>
          <a:off x="2996406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Event</a:t>
          </a:r>
        </a:p>
      </dsp:txBody>
      <dsp:txXfrm>
        <a:off x="3033928" y="2106299"/>
        <a:ext cx="2060143" cy="1206068"/>
      </dsp:txXfrm>
    </dsp:sp>
    <dsp:sp modelId="{0C7A1864-BCE2-694C-9897-9C0FE3F72EAB}">
      <dsp:nvSpPr>
        <dsp:cNvPr id="0" name=""/>
        <dsp:cNvSpPr/>
      </dsp:nvSpPr>
      <dsp:spPr>
        <a:xfrm>
          <a:off x="5345112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345112" y="2550475"/>
        <a:ext cx="316861" cy="317716"/>
      </dsp:txXfrm>
    </dsp:sp>
    <dsp:sp modelId="{1AE45BA3-41BA-CB47-8B7D-0505DACF4DE4}">
      <dsp:nvSpPr>
        <dsp:cNvPr id="0" name=""/>
        <dsp:cNvSpPr/>
      </dsp:nvSpPr>
      <dsp:spPr>
        <a:xfrm>
          <a:off x="5985668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Consequence</a:t>
          </a:r>
        </a:p>
      </dsp:txBody>
      <dsp:txXfrm>
        <a:off x="6023190" y="2106299"/>
        <a:ext cx="2060143" cy="12060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FFF49-2CD1-8D44-8183-E1C2535D64F6}">
      <dsp:nvSpPr>
        <dsp:cNvPr id="0" name=""/>
        <dsp:cNvSpPr/>
      </dsp:nvSpPr>
      <dsp:spPr>
        <a:xfrm rot="5400000">
          <a:off x="3506806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schedule delay will be major </a:t>
          </a:r>
        </a:p>
      </dsp:txBody>
      <dsp:txXfrm rot="-5400000">
        <a:off x="3909687" y="313106"/>
        <a:ext cx="1202866" cy="1382606"/>
      </dsp:txXfrm>
    </dsp:sp>
    <dsp:sp modelId="{ED44A784-7A88-D948-A9AD-C4E31F166B48}">
      <dsp:nvSpPr>
        <dsp:cNvPr id="0" name=""/>
        <dsp:cNvSpPr/>
      </dsp:nvSpPr>
      <dsp:spPr>
        <a:xfrm>
          <a:off x="5437901" y="401821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478A8F-DCFF-6548-9CBB-E2415C28E1F6}">
      <dsp:nvSpPr>
        <dsp:cNvPr id="0" name=""/>
        <dsp:cNvSpPr/>
      </dsp:nvSpPr>
      <dsp:spPr>
        <a:xfrm rot="5400000">
          <a:off x="1619499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there is a failing risk mitigation</a:t>
          </a:r>
        </a:p>
      </dsp:txBody>
      <dsp:txXfrm rot="-5400000">
        <a:off x="2022380" y="313106"/>
        <a:ext cx="1202866" cy="1382606"/>
      </dsp:txXfrm>
    </dsp:sp>
    <dsp:sp modelId="{DA081C8B-AC7A-5C41-B2D0-27F940920C90}">
      <dsp:nvSpPr>
        <dsp:cNvPr id="0" name=""/>
        <dsp:cNvSpPr/>
      </dsp:nvSpPr>
      <dsp:spPr>
        <a:xfrm rot="5400000">
          <a:off x="2559537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€ impact will be high</a:t>
          </a:r>
        </a:p>
      </dsp:txBody>
      <dsp:txXfrm rot="-5400000">
        <a:off x="2962418" y="2018030"/>
        <a:ext cx="1202866" cy="1382606"/>
      </dsp:txXfrm>
    </dsp:sp>
    <dsp:sp modelId="{9AD40B05-6D8D-7845-8A4C-FB8A008B36CB}">
      <dsp:nvSpPr>
        <dsp:cNvPr id="0" name=""/>
        <dsp:cNvSpPr/>
      </dsp:nvSpPr>
      <dsp:spPr>
        <a:xfrm>
          <a:off x="448468" y="2106744"/>
          <a:ext cx="2169318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E065CA-CD91-0447-A9BB-C417C4BCA9D7}">
      <dsp:nvSpPr>
        <dsp:cNvPr id="0" name=""/>
        <dsp:cNvSpPr/>
      </dsp:nvSpPr>
      <dsp:spPr>
        <a:xfrm rot="5400000">
          <a:off x="4446844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core performance will not work</a:t>
          </a:r>
        </a:p>
      </dsp:txBody>
      <dsp:txXfrm rot="-5400000">
        <a:off x="4849725" y="2018030"/>
        <a:ext cx="1202866" cy="1382606"/>
      </dsp:txXfrm>
    </dsp:sp>
    <dsp:sp modelId="{50527D06-BEBE-864D-A93B-AC18BCFE5E79}">
      <dsp:nvSpPr>
        <dsp:cNvPr id="0" name=""/>
        <dsp:cNvSpPr/>
      </dsp:nvSpPr>
      <dsp:spPr>
        <a:xfrm rot="5400000">
          <a:off x="3506806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ESS deliberately takes high risks</a:t>
          </a:r>
        </a:p>
      </dsp:txBody>
      <dsp:txXfrm rot="-5400000">
        <a:off x="3909687" y="3722953"/>
        <a:ext cx="1202866" cy="1382606"/>
      </dsp:txXfrm>
    </dsp:sp>
    <dsp:sp modelId="{5A1EA4B0-B7B4-2B44-8B75-150A01D10118}">
      <dsp:nvSpPr>
        <dsp:cNvPr id="0" name=""/>
        <dsp:cNvSpPr/>
      </dsp:nvSpPr>
      <dsp:spPr>
        <a:xfrm>
          <a:off x="5437901" y="3811668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07B950-1454-F344-B873-0B741B41F35B}">
      <dsp:nvSpPr>
        <dsp:cNvPr id="0" name=""/>
        <dsp:cNvSpPr/>
      </dsp:nvSpPr>
      <dsp:spPr>
        <a:xfrm rot="5400000">
          <a:off x="1619499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There is a leading change (tech/partners)</a:t>
          </a:r>
        </a:p>
      </dsp:txBody>
      <dsp:txXfrm rot="-5400000">
        <a:off x="2022380" y="3722953"/>
        <a:ext cx="1202866" cy="13826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B5BD0-1949-2E44-A652-A74ECBDF7158}">
      <dsp:nvSpPr>
        <dsp:cNvPr id="0" name=""/>
        <dsp:cNvSpPr/>
      </dsp:nvSpPr>
      <dsp:spPr>
        <a:xfrm>
          <a:off x="8651" y="1608247"/>
          <a:ext cx="2585944" cy="1551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Brainstorm ideas</a:t>
          </a:r>
        </a:p>
      </dsp:txBody>
      <dsp:txXfrm>
        <a:off x="54095" y="1653691"/>
        <a:ext cx="2495056" cy="1460678"/>
      </dsp:txXfrm>
    </dsp:sp>
    <dsp:sp modelId="{EBD2113C-EC00-BC4F-871D-AAC58545D846}">
      <dsp:nvSpPr>
        <dsp:cNvPr id="0" name=""/>
        <dsp:cNvSpPr/>
      </dsp:nvSpPr>
      <dsp:spPr>
        <a:xfrm>
          <a:off x="2853191" y="2063373"/>
          <a:ext cx="548220" cy="641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853191" y="2191636"/>
        <a:ext cx="383754" cy="384788"/>
      </dsp:txXfrm>
    </dsp:sp>
    <dsp:sp modelId="{CB5A26B5-0D74-244E-9221-07365C4403A4}">
      <dsp:nvSpPr>
        <dsp:cNvPr id="0" name=""/>
        <dsp:cNvSpPr/>
      </dsp:nvSpPr>
      <dsp:spPr>
        <a:xfrm>
          <a:off x="3628974" y="1608247"/>
          <a:ext cx="2585944" cy="1551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Delete duplicates</a:t>
          </a:r>
        </a:p>
      </dsp:txBody>
      <dsp:txXfrm>
        <a:off x="3674418" y="1653691"/>
        <a:ext cx="2495056" cy="1460678"/>
      </dsp:txXfrm>
    </dsp:sp>
    <dsp:sp modelId="{1E1D7B63-5C20-5F48-BDA6-CD7691E0F973}">
      <dsp:nvSpPr>
        <dsp:cNvPr id="0" name=""/>
        <dsp:cNvSpPr/>
      </dsp:nvSpPr>
      <dsp:spPr>
        <a:xfrm>
          <a:off x="6473513" y="2063373"/>
          <a:ext cx="548220" cy="6413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6473513" y="2191636"/>
        <a:ext cx="383754" cy="384788"/>
      </dsp:txXfrm>
    </dsp:sp>
    <dsp:sp modelId="{2039ABF8-27A1-2A46-88F0-7E124A10664A}">
      <dsp:nvSpPr>
        <dsp:cNvPr id="0" name=""/>
        <dsp:cNvSpPr/>
      </dsp:nvSpPr>
      <dsp:spPr>
        <a:xfrm>
          <a:off x="7249297" y="1608247"/>
          <a:ext cx="2585944" cy="1551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3 element definition together</a:t>
          </a:r>
        </a:p>
      </dsp:txBody>
      <dsp:txXfrm>
        <a:off x="7294741" y="1653691"/>
        <a:ext cx="2495056" cy="14606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D03C3-97F3-C942-BEC0-723D465FDB92}">
      <dsp:nvSpPr>
        <dsp:cNvPr id="0" name=""/>
        <dsp:cNvSpPr/>
      </dsp:nvSpPr>
      <dsp:spPr>
        <a:xfrm>
          <a:off x="2647" y="1334297"/>
          <a:ext cx="2356502" cy="94260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FF0000"/>
              </a:solidFill>
            </a:rPr>
            <a:t>Workshops</a:t>
          </a:r>
        </a:p>
      </dsp:txBody>
      <dsp:txXfrm>
        <a:off x="473948" y="1334297"/>
        <a:ext cx="1413901" cy="942601"/>
      </dsp:txXfrm>
    </dsp:sp>
    <dsp:sp modelId="{0297FCF5-6839-4A48-A00B-FFA58DE58146}">
      <dsp:nvSpPr>
        <dsp:cNvPr id="0" name=""/>
        <dsp:cNvSpPr/>
      </dsp:nvSpPr>
      <dsp:spPr>
        <a:xfrm>
          <a:off x="2123500" y="1334297"/>
          <a:ext cx="2356502" cy="94260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FF0000"/>
              </a:solidFill>
            </a:rPr>
            <a:t>Review</a:t>
          </a:r>
        </a:p>
      </dsp:txBody>
      <dsp:txXfrm>
        <a:off x="2594801" y="1334297"/>
        <a:ext cx="1413901" cy="942601"/>
      </dsp:txXfrm>
    </dsp:sp>
    <dsp:sp modelId="{068F1CE9-DBE5-ED44-8902-6504AD95B4B6}">
      <dsp:nvSpPr>
        <dsp:cNvPr id="0" name=""/>
        <dsp:cNvSpPr/>
      </dsp:nvSpPr>
      <dsp:spPr>
        <a:xfrm>
          <a:off x="4244353" y="1334297"/>
          <a:ext cx="2356502" cy="94260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Register in IRIS</a:t>
          </a:r>
        </a:p>
      </dsp:txBody>
      <dsp:txXfrm>
        <a:off x="4715654" y="1334297"/>
        <a:ext cx="1413901" cy="942601"/>
      </dsp:txXfrm>
    </dsp:sp>
    <dsp:sp modelId="{C1C0CD39-EA51-AB4B-8816-2466DEA9114F}">
      <dsp:nvSpPr>
        <dsp:cNvPr id="0" name=""/>
        <dsp:cNvSpPr/>
      </dsp:nvSpPr>
      <dsp:spPr>
        <a:xfrm>
          <a:off x="6365205" y="1334297"/>
          <a:ext cx="2356502" cy="94260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Communication</a:t>
          </a:r>
        </a:p>
      </dsp:txBody>
      <dsp:txXfrm>
        <a:off x="6836506" y="1334297"/>
        <a:ext cx="1413901" cy="942601"/>
      </dsp:txXfrm>
    </dsp:sp>
    <dsp:sp modelId="{6F4263F8-C7C5-0647-A583-8E44C3B81CFC}">
      <dsp:nvSpPr>
        <dsp:cNvPr id="0" name=""/>
        <dsp:cNvSpPr/>
      </dsp:nvSpPr>
      <dsp:spPr>
        <a:xfrm>
          <a:off x="8486058" y="1334297"/>
          <a:ext cx="2356502" cy="94260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Follow up</a:t>
          </a:r>
        </a:p>
      </dsp:txBody>
      <dsp:txXfrm>
        <a:off x="8957359" y="1334297"/>
        <a:ext cx="1413901" cy="9426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D03C3-97F3-C942-BEC0-723D465FDB92}">
      <dsp:nvSpPr>
        <dsp:cNvPr id="0" name=""/>
        <dsp:cNvSpPr/>
      </dsp:nvSpPr>
      <dsp:spPr>
        <a:xfrm>
          <a:off x="2647" y="700106"/>
          <a:ext cx="2356502" cy="94260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Workshops</a:t>
          </a:r>
        </a:p>
      </dsp:txBody>
      <dsp:txXfrm>
        <a:off x="473948" y="700106"/>
        <a:ext cx="1413901" cy="942601"/>
      </dsp:txXfrm>
    </dsp:sp>
    <dsp:sp modelId="{068F1CE9-DBE5-ED44-8902-6504AD95B4B6}">
      <dsp:nvSpPr>
        <dsp:cNvPr id="0" name=""/>
        <dsp:cNvSpPr/>
      </dsp:nvSpPr>
      <dsp:spPr>
        <a:xfrm>
          <a:off x="2087309" y="719717"/>
          <a:ext cx="2356502" cy="952602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FF0000"/>
              </a:solidFill>
            </a:rPr>
            <a:t>Review</a:t>
          </a:r>
        </a:p>
      </dsp:txBody>
      <dsp:txXfrm>
        <a:off x="2563610" y="719717"/>
        <a:ext cx="1403900" cy="952602"/>
      </dsp:txXfrm>
    </dsp:sp>
    <dsp:sp modelId="{19D3486F-1381-AB48-97BA-831C7F53D778}">
      <dsp:nvSpPr>
        <dsp:cNvPr id="0" name=""/>
        <dsp:cNvSpPr/>
      </dsp:nvSpPr>
      <dsp:spPr>
        <a:xfrm>
          <a:off x="4244353" y="724717"/>
          <a:ext cx="2356502" cy="94260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FF0000"/>
              </a:solidFill>
            </a:rPr>
            <a:t>Register IRIS</a:t>
          </a:r>
        </a:p>
      </dsp:txBody>
      <dsp:txXfrm>
        <a:off x="4715654" y="724717"/>
        <a:ext cx="1413901" cy="942601"/>
      </dsp:txXfrm>
    </dsp:sp>
    <dsp:sp modelId="{C1C0CD39-EA51-AB4B-8816-2466DEA9114F}">
      <dsp:nvSpPr>
        <dsp:cNvPr id="0" name=""/>
        <dsp:cNvSpPr/>
      </dsp:nvSpPr>
      <dsp:spPr>
        <a:xfrm>
          <a:off x="6365205" y="700106"/>
          <a:ext cx="2356502" cy="94260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FF0000"/>
              </a:solidFill>
            </a:rPr>
            <a:t>Communication</a:t>
          </a:r>
        </a:p>
      </dsp:txBody>
      <dsp:txXfrm>
        <a:off x="6836506" y="700106"/>
        <a:ext cx="1413901" cy="942601"/>
      </dsp:txXfrm>
    </dsp:sp>
    <dsp:sp modelId="{6F4263F8-C7C5-0647-A583-8E44C3B81CFC}">
      <dsp:nvSpPr>
        <dsp:cNvPr id="0" name=""/>
        <dsp:cNvSpPr/>
      </dsp:nvSpPr>
      <dsp:spPr>
        <a:xfrm>
          <a:off x="8486058" y="700106"/>
          <a:ext cx="2356502" cy="94260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FF0000"/>
              </a:solidFill>
            </a:rPr>
            <a:t>Follow up</a:t>
          </a:r>
        </a:p>
      </dsp:txBody>
      <dsp:txXfrm>
        <a:off x="8957359" y="700106"/>
        <a:ext cx="1413901" cy="9426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FFF49-2CD1-8D44-8183-E1C2535D64F6}">
      <dsp:nvSpPr>
        <dsp:cNvPr id="0" name=""/>
        <dsp:cNvSpPr/>
      </dsp:nvSpPr>
      <dsp:spPr>
        <a:xfrm rot="5400000">
          <a:off x="2887602" y="113361"/>
          <a:ext cx="1708914" cy="148675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schedule delay will be major </a:t>
          </a:r>
        </a:p>
      </dsp:txBody>
      <dsp:txXfrm rot="-5400000">
        <a:off x="3230367" y="268588"/>
        <a:ext cx="1023383" cy="1176302"/>
      </dsp:txXfrm>
    </dsp:sp>
    <dsp:sp modelId="{ED44A784-7A88-D948-A9AD-C4E31F166B48}">
      <dsp:nvSpPr>
        <dsp:cNvPr id="0" name=""/>
        <dsp:cNvSpPr/>
      </dsp:nvSpPr>
      <dsp:spPr>
        <a:xfrm>
          <a:off x="4530552" y="344064"/>
          <a:ext cx="1907148" cy="1025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478A8F-DCFF-6548-9CBB-E2415C28E1F6}">
      <dsp:nvSpPr>
        <dsp:cNvPr id="0" name=""/>
        <dsp:cNvSpPr/>
      </dsp:nvSpPr>
      <dsp:spPr>
        <a:xfrm rot="5400000">
          <a:off x="1281906" y="113361"/>
          <a:ext cx="1708914" cy="148675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there is a failing risk mitigation</a:t>
          </a:r>
        </a:p>
      </dsp:txBody>
      <dsp:txXfrm rot="-5400000">
        <a:off x="1624671" y="268588"/>
        <a:ext cx="1023383" cy="1176302"/>
      </dsp:txXfrm>
    </dsp:sp>
    <dsp:sp modelId="{DA081C8B-AC7A-5C41-B2D0-27F940920C90}">
      <dsp:nvSpPr>
        <dsp:cNvPr id="0" name=""/>
        <dsp:cNvSpPr/>
      </dsp:nvSpPr>
      <dsp:spPr>
        <a:xfrm rot="5400000">
          <a:off x="2081678" y="1563887"/>
          <a:ext cx="1708914" cy="148675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€ impact will be high</a:t>
          </a:r>
        </a:p>
      </dsp:txBody>
      <dsp:txXfrm rot="-5400000">
        <a:off x="2424443" y="1719114"/>
        <a:ext cx="1023383" cy="1176302"/>
      </dsp:txXfrm>
    </dsp:sp>
    <dsp:sp modelId="{9AD40B05-6D8D-7845-8A4C-FB8A008B36CB}">
      <dsp:nvSpPr>
        <dsp:cNvPr id="0" name=""/>
        <dsp:cNvSpPr/>
      </dsp:nvSpPr>
      <dsp:spPr>
        <a:xfrm>
          <a:off x="285609" y="1794591"/>
          <a:ext cx="1845627" cy="1025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E065CA-CD91-0447-A9BB-C417C4BCA9D7}">
      <dsp:nvSpPr>
        <dsp:cNvPr id="0" name=""/>
        <dsp:cNvSpPr/>
      </dsp:nvSpPr>
      <dsp:spPr>
        <a:xfrm rot="5400000">
          <a:off x="3687374" y="1563887"/>
          <a:ext cx="1708914" cy="148675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core performance will not work</a:t>
          </a:r>
        </a:p>
      </dsp:txBody>
      <dsp:txXfrm rot="-5400000">
        <a:off x="4030139" y="1719114"/>
        <a:ext cx="1023383" cy="1176302"/>
      </dsp:txXfrm>
    </dsp:sp>
    <dsp:sp modelId="{50527D06-BEBE-864D-A93B-AC18BCFE5E79}">
      <dsp:nvSpPr>
        <dsp:cNvPr id="0" name=""/>
        <dsp:cNvSpPr/>
      </dsp:nvSpPr>
      <dsp:spPr>
        <a:xfrm rot="5400000">
          <a:off x="2887602" y="3014414"/>
          <a:ext cx="1708914" cy="148675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ESS deliberately takes high risks</a:t>
          </a:r>
        </a:p>
      </dsp:txBody>
      <dsp:txXfrm rot="-5400000">
        <a:off x="3230367" y="3169641"/>
        <a:ext cx="1023383" cy="1176302"/>
      </dsp:txXfrm>
    </dsp:sp>
    <dsp:sp modelId="{5A1EA4B0-B7B4-2B44-8B75-150A01D10118}">
      <dsp:nvSpPr>
        <dsp:cNvPr id="0" name=""/>
        <dsp:cNvSpPr/>
      </dsp:nvSpPr>
      <dsp:spPr>
        <a:xfrm>
          <a:off x="4530552" y="3245117"/>
          <a:ext cx="1907148" cy="1025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07B950-1454-F344-B873-0B741B41F35B}">
      <dsp:nvSpPr>
        <dsp:cNvPr id="0" name=""/>
        <dsp:cNvSpPr/>
      </dsp:nvSpPr>
      <dsp:spPr>
        <a:xfrm rot="5400000">
          <a:off x="1281906" y="3014414"/>
          <a:ext cx="1708914" cy="148675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There is a leading change (tech/partners)</a:t>
          </a:r>
        </a:p>
      </dsp:txBody>
      <dsp:txXfrm rot="-5400000">
        <a:off x="1624671" y="3169641"/>
        <a:ext cx="1023383" cy="1176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2024-05-16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829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PMT has </a:t>
            </a:r>
            <a:r>
              <a:rPr lang="da-DK" dirty="0" err="1"/>
              <a:t>stopped</a:t>
            </a:r>
            <a:r>
              <a:rPr lang="da-DK" dirty="0"/>
              <a:t> </a:t>
            </a:r>
            <a:r>
              <a:rPr lang="da-DK" dirty="0" err="1"/>
              <a:t>existing</a:t>
            </a:r>
            <a:r>
              <a:rPr lang="da-DK" dirty="0"/>
              <a:t>. Not the </a:t>
            </a:r>
            <a:r>
              <a:rPr lang="da-DK" dirty="0" err="1"/>
              <a:t>approved</a:t>
            </a:r>
            <a:r>
              <a:rPr lang="da-DK" dirty="0"/>
              <a:t> </a:t>
            </a:r>
            <a:r>
              <a:rPr lang="da-DK" dirty="0" err="1"/>
              <a:t>process</a:t>
            </a:r>
            <a:r>
              <a:rPr lang="da-DK" dirty="0"/>
              <a:t> </a:t>
            </a:r>
            <a:r>
              <a:rPr lang="da-DK" dirty="0" err="1"/>
              <a:t>after</a:t>
            </a:r>
            <a:r>
              <a:rPr lang="da-DK" dirty="0"/>
              <a:t> </a:t>
            </a:r>
            <a:r>
              <a:rPr lang="da-DK" dirty="0" err="1"/>
              <a:t>rebaseline</a:t>
            </a:r>
            <a:r>
              <a:rPr lang="da-DK" dirty="0"/>
              <a:t> (</a:t>
            </a:r>
            <a:r>
              <a:rPr lang="da-DK" dirty="0" err="1"/>
              <a:t>awaiting</a:t>
            </a:r>
            <a:r>
              <a:rPr lang="da-DK" dirty="0"/>
              <a:t> or </a:t>
            </a:r>
            <a:r>
              <a:rPr lang="da-DK" dirty="0" err="1"/>
              <a:t>project</a:t>
            </a:r>
            <a:r>
              <a:rPr lang="da-DK" dirty="0"/>
              <a:t> </a:t>
            </a:r>
            <a:r>
              <a:rPr lang="da-DK" dirty="0" err="1"/>
              <a:t>director</a:t>
            </a:r>
            <a:r>
              <a:rPr lang="da-DK" dirty="0"/>
              <a:t>) but </a:t>
            </a:r>
            <a:r>
              <a:rPr lang="da-DK" dirty="0" err="1"/>
              <a:t>this</a:t>
            </a:r>
            <a:r>
              <a:rPr lang="da-DK" dirty="0"/>
              <a:t> is </a:t>
            </a:r>
            <a:r>
              <a:rPr lang="da-DK" dirty="0" err="1"/>
              <a:t>how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worked</a:t>
            </a:r>
            <a:r>
              <a:rPr lang="da-DK" dirty="0"/>
              <a:t> </a:t>
            </a:r>
            <a:r>
              <a:rPr lang="da-DK" dirty="0" err="1"/>
              <a:t>before</a:t>
            </a:r>
            <a:r>
              <a:rPr lang="da-DK" dirty="0"/>
              <a:t> </a:t>
            </a:r>
            <a:r>
              <a:rPr lang="da-DK" dirty="0" err="1"/>
              <a:t>rebaseline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42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956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43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9894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8639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Obvious</a:t>
            </a:r>
            <a:r>
              <a:rPr lang="da-DK" dirty="0"/>
              <a:t> – </a:t>
            </a:r>
            <a:r>
              <a:rPr lang="da-DK" dirty="0" err="1"/>
              <a:t>something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know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happen</a:t>
            </a:r>
            <a:r>
              <a:rPr lang="da-DK" dirty="0"/>
              <a:t> = </a:t>
            </a:r>
            <a:r>
              <a:rPr lang="da-DK" dirty="0" err="1"/>
              <a:t>org</a:t>
            </a:r>
            <a:r>
              <a:rPr lang="da-DK" dirty="0"/>
              <a:t>. </a:t>
            </a:r>
            <a:r>
              <a:rPr lang="da-DK" dirty="0" err="1"/>
              <a:t>Weakness</a:t>
            </a:r>
            <a:endParaRPr lang="da-DK" dirty="0"/>
          </a:p>
          <a:p>
            <a:r>
              <a:rPr lang="da-DK" dirty="0" err="1"/>
              <a:t>Risks</a:t>
            </a:r>
            <a:r>
              <a:rPr lang="da-DK" dirty="0"/>
              <a:t> </a:t>
            </a:r>
            <a:r>
              <a:rPr lang="da-DK" dirty="0" err="1"/>
              <a:t>need</a:t>
            </a:r>
            <a:r>
              <a:rPr lang="da-DK" dirty="0"/>
              <a:t> to have </a:t>
            </a:r>
            <a:r>
              <a:rPr lang="da-DK" dirty="0" err="1"/>
              <a:t>lack</a:t>
            </a:r>
            <a:r>
              <a:rPr lang="da-DK" dirty="0"/>
              <a:t> of </a:t>
            </a:r>
            <a:r>
              <a:rPr lang="da-DK" dirty="0" err="1"/>
              <a:t>controll</a:t>
            </a:r>
            <a:endParaRPr lang="da-DK" dirty="0"/>
          </a:p>
          <a:p>
            <a:r>
              <a:rPr lang="da-DK" dirty="0" err="1"/>
              <a:t>Risk</a:t>
            </a:r>
            <a:r>
              <a:rPr lang="da-DK" dirty="0"/>
              <a:t> is </a:t>
            </a:r>
            <a:r>
              <a:rPr lang="da-DK" dirty="0" err="1"/>
              <a:t>something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MAY or not MAY NOT </a:t>
            </a:r>
            <a:r>
              <a:rPr lang="da-DK" dirty="0" err="1"/>
              <a:t>happen</a:t>
            </a:r>
            <a:r>
              <a:rPr lang="da-DK" dirty="0"/>
              <a:t>.</a:t>
            </a:r>
          </a:p>
          <a:p>
            <a:r>
              <a:rPr lang="da-DK" dirty="0"/>
              <a:t>If </a:t>
            </a:r>
            <a:r>
              <a:rPr lang="da-DK" dirty="0" err="1"/>
              <a:t>you</a:t>
            </a:r>
            <a:r>
              <a:rPr lang="da-DK" dirty="0"/>
              <a:t> know it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happen</a:t>
            </a:r>
            <a:r>
              <a:rPr lang="da-DK" dirty="0"/>
              <a:t> – </a:t>
            </a:r>
            <a:r>
              <a:rPr lang="da-DK" dirty="0" err="1"/>
              <a:t>then</a:t>
            </a:r>
            <a:r>
              <a:rPr lang="da-DK" dirty="0"/>
              <a:t> it is not longer a </a:t>
            </a:r>
            <a:r>
              <a:rPr lang="da-DK" dirty="0" err="1"/>
              <a:t>risk</a:t>
            </a:r>
            <a:r>
              <a:rPr lang="da-DK" dirty="0"/>
              <a:t> </a:t>
            </a:r>
            <a:r>
              <a:rPr lang="da-DK" dirty="0" err="1"/>
              <a:t>then</a:t>
            </a:r>
            <a:r>
              <a:rPr lang="da-DK" dirty="0"/>
              <a:t> it is a </a:t>
            </a:r>
            <a:r>
              <a:rPr lang="da-DK" dirty="0" err="1"/>
              <a:t>crisis</a:t>
            </a:r>
            <a:r>
              <a:rPr lang="da-DK" dirty="0"/>
              <a:t> happening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need</a:t>
            </a:r>
            <a:r>
              <a:rPr lang="da-DK" dirty="0"/>
              <a:t> to </a:t>
            </a:r>
            <a:r>
              <a:rPr lang="da-DK" dirty="0" err="1"/>
              <a:t>control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3728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Critical </a:t>
            </a:r>
            <a:r>
              <a:rPr lang="da-DK" dirty="0" err="1"/>
              <a:t>phase</a:t>
            </a:r>
            <a:r>
              <a:rPr lang="da-DK" dirty="0"/>
              <a:t>: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take</a:t>
            </a:r>
            <a:r>
              <a:rPr lang="da-DK" dirty="0"/>
              <a:t> more time and it is </a:t>
            </a:r>
            <a:r>
              <a:rPr lang="da-DK" dirty="0" err="1"/>
              <a:t>worth</a:t>
            </a:r>
            <a:r>
              <a:rPr lang="da-DK" dirty="0"/>
              <a:t> it. The </a:t>
            </a:r>
            <a:r>
              <a:rPr lang="da-DK" dirty="0" err="1"/>
              <a:t>better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define</a:t>
            </a:r>
            <a:r>
              <a:rPr lang="da-DK" dirty="0"/>
              <a:t> the </a:t>
            </a:r>
            <a:r>
              <a:rPr lang="da-DK" dirty="0" err="1"/>
              <a:t>cause</a:t>
            </a:r>
            <a:r>
              <a:rPr lang="da-DK" dirty="0"/>
              <a:t> and </a:t>
            </a:r>
            <a:r>
              <a:rPr lang="da-DK" dirty="0" err="1"/>
              <a:t>concequence</a:t>
            </a:r>
            <a:r>
              <a:rPr lang="da-DK" dirty="0"/>
              <a:t> ”shit in shit out”. </a:t>
            </a:r>
            <a:r>
              <a:rPr lang="da-DK" dirty="0" err="1"/>
              <a:t>then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quickly</a:t>
            </a:r>
            <a:r>
              <a:rPr lang="da-DK" dirty="0"/>
              <a:t> </a:t>
            </a:r>
            <a:r>
              <a:rPr lang="da-DK" dirty="0" err="1"/>
              <a:t>come</a:t>
            </a:r>
            <a:r>
              <a:rPr lang="da-DK" dirty="0"/>
              <a:t> up with </a:t>
            </a:r>
            <a:r>
              <a:rPr lang="da-DK" dirty="0" err="1"/>
              <a:t>mitigations</a:t>
            </a:r>
            <a:r>
              <a:rPr lang="da-DK" dirty="0"/>
              <a:t> </a:t>
            </a:r>
            <a:r>
              <a:rPr lang="da-DK" dirty="0" err="1"/>
              <a:t>correct</a:t>
            </a:r>
            <a:r>
              <a:rPr lang="da-DK" dirty="0"/>
              <a:t> Bring up Rafal s slide 7 if </a:t>
            </a:r>
            <a:r>
              <a:rPr lang="da-DK" dirty="0" err="1"/>
              <a:t>many</a:t>
            </a:r>
            <a:r>
              <a:rPr lang="da-DK" dirty="0"/>
              <a:t> </a:t>
            </a:r>
            <a:r>
              <a:rPr lang="da-DK" dirty="0" err="1"/>
              <a:t>causes</a:t>
            </a:r>
            <a:r>
              <a:rPr lang="da-DK" dirty="0"/>
              <a:t> and </a:t>
            </a:r>
            <a:r>
              <a:rPr lang="da-DK" dirty="0" err="1"/>
              <a:t>many</a:t>
            </a:r>
            <a:r>
              <a:rPr lang="da-DK" dirty="0"/>
              <a:t> </a:t>
            </a:r>
            <a:r>
              <a:rPr lang="da-DK" dirty="0" err="1"/>
              <a:t>concequences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6539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Prioritize</a:t>
            </a:r>
            <a:r>
              <a:rPr lang="da-DK" dirty="0"/>
              <a:t>… </a:t>
            </a:r>
            <a:r>
              <a:rPr lang="da-DK" dirty="0" err="1"/>
              <a:t>Rebaselie</a:t>
            </a:r>
            <a:r>
              <a:rPr lang="da-DK" dirty="0"/>
              <a:t> is </a:t>
            </a:r>
            <a:r>
              <a:rPr lang="da-DK" dirty="0" err="1"/>
              <a:t>deliberate</a:t>
            </a:r>
            <a:r>
              <a:rPr lang="da-DK" dirty="0"/>
              <a:t>… (Zoom in to find </a:t>
            </a:r>
            <a:r>
              <a:rPr lang="da-DK" dirty="0" err="1"/>
              <a:t>meaningful</a:t>
            </a:r>
            <a:r>
              <a:rPr lang="da-DK" dirty="0"/>
              <a:t> </a:t>
            </a:r>
            <a:r>
              <a:rPr lang="da-DK" dirty="0" err="1"/>
              <a:t>risks</a:t>
            </a:r>
            <a:r>
              <a:rPr lang="da-DK" dirty="0"/>
              <a:t>) – </a:t>
            </a:r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happens</a:t>
            </a:r>
            <a:r>
              <a:rPr lang="da-DK" dirty="0"/>
              <a:t> if….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6436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23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1463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2594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4920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2024-05-16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2024-05-16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2024-05-16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2024-05-16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2024-05-16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2024-05-16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2024-05-16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2024-05-16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2024-05-16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6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05FC9E59-6C93-794D-8ECA-69209005702F}"/>
              </a:ext>
            </a:extLst>
          </p:cNvPr>
          <p:cNvGraphicFramePr>
            <a:graphicFrameLocks noGrp="1"/>
          </p:cNvGraphicFramePr>
          <p:nvPr>
            <p:ph idx="15"/>
            <p:extLst>
              <p:ext uri="{D42A27DB-BD31-4B8C-83A1-F6EECF244321}">
                <p14:modId xmlns:p14="http://schemas.microsoft.com/office/powerpoint/2010/main" val="2178423351"/>
              </p:ext>
            </p:extLst>
          </p:nvPr>
        </p:nvGraphicFramePr>
        <p:xfrm>
          <a:off x="4397953" y="-490904"/>
          <a:ext cx="7133006" cy="476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CA277C56-3EF8-495F-98AC-A7E8CE6D9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F5D470B-BE7E-49E6-B723-2EFD0840B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0756E12-8A7A-4F8A-8D1C-AE175B113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10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B57A266-1EA8-4A09-8126-11EA28233D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What is the plan to keep track and handle the risks?</a:t>
            </a:r>
          </a:p>
          <a:p>
            <a:endParaRPr lang="sv-SE" dirty="0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FB21B05D-41C5-3F45-94B7-7EEA5B44AB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2024-05-16</a:t>
            </a:fld>
            <a:endParaRPr lang="sv-SE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E07486B2-DC75-A146-952E-2E300E4C86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389850"/>
              </p:ext>
            </p:extLst>
          </p:nvPr>
        </p:nvGraphicFramePr>
        <p:xfrm>
          <a:off x="425263" y="607758"/>
          <a:ext cx="3255962" cy="476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7EC90CE5-CCE0-3E4E-B425-DDED9EC45FA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25798" y="3033185"/>
            <a:ext cx="6900672" cy="1847002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76210AE-5CBA-2F44-B6B6-E7C688086FD3}"/>
              </a:ext>
            </a:extLst>
          </p:cNvPr>
          <p:cNvCxnSpPr>
            <a:cxnSpLocks/>
          </p:cNvCxnSpPr>
          <p:nvPr/>
        </p:nvCxnSpPr>
        <p:spPr>
          <a:xfrm>
            <a:off x="7899180" y="2307301"/>
            <a:ext cx="64846" cy="497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CB4D176-8C9F-E945-8F6A-BF0047BA1F4C}"/>
              </a:ext>
            </a:extLst>
          </p:cNvPr>
          <p:cNvSpPr txBox="1"/>
          <p:nvPr/>
        </p:nvSpPr>
        <p:spPr>
          <a:xfrm>
            <a:off x="4099474" y="2419953"/>
            <a:ext cx="15289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666666"/>
                </a:solidFill>
              </a:rPr>
              <a:t>DRAM x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666666"/>
                </a:solidFill>
              </a:rPr>
              <a:t>DST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666666"/>
                </a:solidFill>
              </a:rPr>
              <a:t>SWAP</a:t>
            </a:r>
          </a:p>
          <a:p>
            <a:pPr algn="l"/>
            <a:endParaRPr lang="da-DK" dirty="0">
              <a:solidFill>
                <a:srgbClr val="6666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666666"/>
                </a:solidFill>
              </a:rPr>
              <a:t>IDS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666666"/>
                </a:solidFill>
              </a:rPr>
              <a:t>ECDC?</a:t>
            </a:r>
          </a:p>
        </p:txBody>
      </p:sp>
    </p:spTree>
    <p:extLst>
      <p:ext uri="{BB962C8B-B14F-4D97-AF65-F5344CB8AC3E}">
        <p14:creationId xmlns:p14="http://schemas.microsoft.com/office/powerpoint/2010/main" val="87075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6839E1E-756B-40C0-9051-B6C149B2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F2C8D0-2448-45AB-9FE2-D6C1EBCE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81AAF7-AA82-4AB8-A7E4-9963AD32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11</a:t>
            </a:fld>
            <a:endParaRPr lang="sv-SE" dirty="0">
              <a:solidFill>
                <a:srgbClr val="CCCCCC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4BF1EA9-BD5B-8040-8A50-D2A64B79E3A1}"/>
              </a:ext>
            </a:extLst>
          </p:cNvPr>
          <p:cNvGrpSpPr/>
          <p:nvPr/>
        </p:nvGrpSpPr>
        <p:grpSpPr>
          <a:xfrm>
            <a:off x="470371" y="202190"/>
            <a:ext cx="11511635" cy="5195265"/>
            <a:chOff x="470371" y="202190"/>
            <a:chExt cx="11511635" cy="5195265"/>
          </a:xfrm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6508E36C-77F1-9747-ADEC-5FA209B62894}"/>
                </a:ext>
              </a:extLst>
            </p:cNvPr>
            <p:cNvSpPr/>
            <p:nvPr/>
          </p:nvSpPr>
          <p:spPr>
            <a:xfrm>
              <a:off x="5340349" y="202190"/>
              <a:ext cx="1817241" cy="1800225"/>
            </a:xfrm>
            <a:custGeom>
              <a:avLst/>
              <a:gdLst>
                <a:gd name="connsiteX0" fmla="*/ 0 w 2579435"/>
                <a:gd name="connsiteY0" fmla="*/ 1289718 h 2579435"/>
                <a:gd name="connsiteX1" fmla="*/ 1289718 w 2579435"/>
                <a:gd name="connsiteY1" fmla="*/ 0 h 2579435"/>
                <a:gd name="connsiteX2" fmla="*/ 2579436 w 2579435"/>
                <a:gd name="connsiteY2" fmla="*/ 1289718 h 2579435"/>
                <a:gd name="connsiteX3" fmla="*/ 1289718 w 2579435"/>
                <a:gd name="connsiteY3" fmla="*/ 2579436 h 2579435"/>
                <a:gd name="connsiteX4" fmla="*/ 0 w 2579435"/>
                <a:gd name="connsiteY4" fmla="*/ 1289718 h 257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9435" h="2579435">
                  <a:moveTo>
                    <a:pt x="0" y="1289718"/>
                  </a:moveTo>
                  <a:cubicBezTo>
                    <a:pt x="0" y="577426"/>
                    <a:pt x="577426" y="0"/>
                    <a:pt x="1289718" y="0"/>
                  </a:cubicBezTo>
                  <a:cubicBezTo>
                    <a:pt x="2002010" y="0"/>
                    <a:pt x="2579436" y="577426"/>
                    <a:pt x="2579436" y="1289718"/>
                  </a:cubicBezTo>
                  <a:cubicBezTo>
                    <a:pt x="2579436" y="2002010"/>
                    <a:pt x="2002010" y="2579436"/>
                    <a:pt x="1289718" y="2579436"/>
                  </a:cubicBezTo>
                  <a:cubicBezTo>
                    <a:pt x="577426" y="2579436"/>
                    <a:pt x="0" y="2002010"/>
                    <a:pt x="0" y="128971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19705" tIns="400610" rIns="519705" bIns="40061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Identify</a:t>
              </a: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8BD0E52-75A7-A842-8E9F-E442A5FE29E5}"/>
                </a:ext>
              </a:extLst>
            </p:cNvPr>
            <p:cNvSpPr/>
            <p:nvPr/>
          </p:nvSpPr>
          <p:spPr>
            <a:xfrm>
              <a:off x="470371" y="2818020"/>
              <a:ext cx="2579435" cy="2579435"/>
            </a:xfrm>
            <a:custGeom>
              <a:avLst/>
              <a:gdLst>
                <a:gd name="connsiteX0" fmla="*/ 0 w 2579435"/>
                <a:gd name="connsiteY0" fmla="*/ 1289718 h 2579435"/>
                <a:gd name="connsiteX1" fmla="*/ 1289718 w 2579435"/>
                <a:gd name="connsiteY1" fmla="*/ 0 h 2579435"/>
                <a:gd name="connsiteX2" fmla="*/ 2579436 w 2579435"/>
                <a:gd name="connsiteY2" fmla="*/ 1289718 h 2579435"/>
                <a:gd name="connsiteX3" fmla="*/ 1289718 w 2579435"/>
                <a:gd name="connsiteY3" fmla="*/ 2579436 h 2579435"/>
                <a:gd name="connsiteX4" fmla="*/ 0 w 2579435"/>
                <a:gd name="connsiteY4" fmla="*/ 1289718 h 257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9435" h="2579435">
                  <a:moveTo>
                    <a:pt x="0" y="1289718"/>
                  </a:moveTo>
                  <a:cubicBezTo>
                    <a:pt x="0" y="577426"/>
                    <a:pt x="577426" y="0"/>
                    <a:pt x="1289718" y="0"/>
                  </a:cubicBezTo>
                  <a:cubicBezTo>
                    <a:pt x="2002010" y="0"/>
                    <a:pt x="2579436" y="577426"/>
                    <a:pt x="2579436" y="1289718"/>
                  </a:cubicBezTo>
                  <a:cubicBezTo>
                    <a:pt x="2579436" y="2002010"/>
                    <a:pt x="2002010" y="2579436"/>
                    <a:pt x="1289718" y="2579436"/>
                  </a:cubicBezTo>
                  <a:cubicBezTo>
                    <a:pt x="577426" y="2579436"/>
                    <a:pt x="0" y="2002010"/>
                    <a:pt x="0" y="128971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4058822"/>
                <a:satOff val="-6669"/>
                <a:lumOff val="-5146"/>
                <a:alphaOff val="0"/>
              </a:schemeClr>
            </a:fillRef>
            <a:effectRef idx="0">
              <a:schemeClr val="accent5">
                <a:alpha val="50000"/>
                <a:hueOff val="4058822"/>
                <a:satOff val="-6669"/>
                <a:lumOff val="-5146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19705" tIns="400610" rIns="519705" bIns="400610" numCol="1" spcCol="1270" anchor="ctr" anchorCtr="1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Accept</a:t>
              </a: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EFF79116-EB2E-794F-B29B-19DCF4CFDD54}"/>
                </a:ext>
              </a:extLst>
            </p:cNvPr>
            <p:cNvSpPr/>
            <p:nvPr/>
          </p:nvSpPr>
          <p:spPr>
            <a:xfrm>
              <a:off x="3451347" y="2818019"/>
              <a:ext cx="2579435" cy="2579435"/>
            </a:xfrm>
            <a:custGeom>
              <a:avLst/>
              <a:gdLst>
                <a:gd name="connsiteX0" fmla="*/ 0 w 2579435"/>
                <a:gd name="connsiteY0" fmla="*/ 1289718 h 2579435"/>
                <a:gd name="connsiteX1" fmla="*/ 1289718 w 2579435"/>
                <a:gd name="connsiteY1" fmla="*/ 0 h 2579435"/>
                <a:gd name="connsiteX2" fmla="*/ 2579436 w 2579435"/>
                <a:gd name="connsiteY2" fmla="*/ 1289718 h 2579435"/>
                <a:gd name="connsiteX3" fmla="*/ 1289718 w 2579435"/>
                <a:gd name="connsiteY3" fmla="*/ 2579436 h 2579435"/>
                <a:gd name="connsiteX4" fmla="*/ 0 w 2579435"/>
                <a:gd name="connsiteY4" fmla="*/ 1289718 h 257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9435" h="2579435">
                  <a:moveTo>
                    <a:pt x="0" y="1289718"/>
                  </a:moveTo>
                  <a:cubicBezTo>
                    <a:pt x="0" y="577426"/>
                    <a:pt x="577426" y="0"/>
                    <a:pt x="1289718" y="0"/>
                  </a:cubicBezTo>
                  <a:cubicBezTo>
                    <a:pt x="2002010" y="0"/>
                    <a:pt x="2579436" y="577426"/>
                    <a:pt x="2579436" y="1289718"/>
                  </a:cubicBezTo>
                  <a:cubicBezTo>
                    <a:pt x="2579436" y="2002010"/>
                    <a:pt x="2002010" y="2579436"/>
                    <a:pt x="1289718" y="2579436"/>
                  </a:cubicBezTo>
                  <a:cubicBezTo>
                    <a:pt x="577426" y="2579436"/>
                    <a:pt x="0" y="2002010"/>
                    <a:pt x="0" y="128971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8117644"/>
                <a:satOff val="-13339"/>
                <a:lumOff val="-10293"/>
                <a:alphaOff val="0"/>
              </a:schemeClr>
            </a:fillRef>
            <a:effectRef idx="0">
              <a:schemeClr val="accent5">
                <a:alpha val="50000"/>
                <a:hueOff val="8117644"/>
                <a:satOff val="-13339"/>
                <a:lumOff val="-10293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19705" tIns="400610" rIns="519705" bIns="40061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Avoid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dirty="0"/>
                <a:t>choose not to undertake certain business activities to avoid any exposure to the threat they might pose.</a:t>
              </a: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07DB392-97C8-FB4A-B3F1-644953D56FCA}"/>
                </a:ext>
              </a:extLst>
            </p:cNvPr>
            <p:cNvSpPr/>
            <p:nvPr/>
          </p:nvSpPr>
          <p:spPr>
            <a:xfrm>
              <a:off x="6426959" y="2697391"/>
              <a:ext cx="2579435" cy="2579435"/>
            </a:xfrm>
            <a:custGeom>
              <a:avLst/>
              <a:gdLst>
                <a:gd name="connsiteX0" fmla="*/ 0 w 2579435"/>
                <a:gd name="connsiteY0" fmla="*/ 1289718 h 2579435"/>
                <a:gd name="connsiteX1" fmla="*/ 1289718 w 2579435"/>
                <a:gd name="connsiteY1" fmla="*/ 0 h 2579435"/>
                <a:gd name="connsiteX2" fmla="*/ 2579436 w 2579435"/>
                <a:gd name="connsiteY2" fmla="*/ 1289718 h 2579435"/>
                <a:gd name="connsiteX3" fmla="*/ 1289718 w 2579435"/>
                <a:gd name="connsiteY3" fmla="*/ 2579436 h 2579435"/>
                <a:gd name="connsiteX4" fmla="*/ 0 w 2579435"/>
                <a:gd name="connsiteY4" fmla="*/ 1289718 h 257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9435" h="2579435">
                  <a:moveTo>
                    <a:pt x="0" y="1289718"/>
                  </a:moveTo>
                  <a:cubicBezTo>
                    <a:pt x="0" y="577426"/>
                    <a:pt x="577426" y="0"/>
                    <a:pt x="1289718" y="0"/>
                  </a:cubicBezTo>
                  <a:cubicBezTo>
                    <a:pt x="2002010" y="0"/>
                    <a:pt x="2579436" y="577426"/>
                    <a:pt x="2579436" y="1289718"/>
                  </a:cubicBezTo>
                  <a:cubicBezTo>
                    <a:pt x="2579436" y="2002010"/>
                    <a:pt x="2002010" y="2579436"/>
                    <a:pt x="1289718" y="2579436"/>
                  </a:cubicBezTo>
                  <a:cubicBezTo>
                    <a:pt x="577426" y="2579436"/>
                    <a:pt x="0" y="2002010"/>
                    <a:pt x="0" y="128971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12176466"/>
                <a:satOff val="-20008"/>
                <a:lumOff val="-15439"/>
                <a:alphaOff val="0"/>
              </a:schemeClr>
            </a:fillRef>
            <a:effectRef idx="0">
              <a:schemeClr val="accent5">
                <a:alpha val="50000"/>
                <a:hueOff val="12176466"/>
                <a:satOff val="-20008"/>
                <a:lumOff val="-15439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19705" tIns="400610" rIns="519705" bIns="400610" numCol="1" spcCol="1270" anchor="ctr" anchorCtr="1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Transfer/share</a:t>
              </a: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sv-SE" sz="1400" spc="-1" dirty="0">
                  <a:uFill>
                    <a:solidFill>
                      <a:srgbClr val="FFFFFF"/>
                    </a:solidFill>
                  </a:uFill>
                  <a:latin typeface="Calibri"/>
                </a:rPr>
                <a:t>…the </a:t>
              </a:r>
              <a:r>
                <a:rPr lang="sv-SE" sz="1400" spc="-1" dirty="0" err="1">
                  <a:uFill>
                    <a:solidFill>
                      <a:srgbClr val="FFFFFF"/>
                    </a:solidFill>
                  </a:uFill>
                  <a:latin typeface="Calibri"/>
                </a:rPr>
                <a:t>impact</a:t>
              </a:r>
              <a:r>
                <a:rPr lang="sv-SE" sz="1400" spc="-1" dirty="0">
                  <a:uFill>
                    <a:solidFill>
                      <a:srgbClr val="FFFFFF"/>
                    </a:solidFill>
                  </a:uFill>
                  <a:latin typeface="Calibri"/>
                </a:rPr>
                <a:t> to </a:t>
              </a:r>
              <a:r>
                <a:rPr lang="sv-SE" sz="1400" spc="-1" dirty="0" err="1">
                  <a:uFill>
                    <a:solidFill>
                      <a:srgbClr val="FFFFFF"/>
                    </a:solidFill>
                  </a:uFill>
                  <a:latin typeface="Calibri"/>
                </a:rPr>
                <a:t>another</a:t>
              </a:r>
              <a:r>
                <a:rPr lang="sv-SE" sz="1400" spc="-1" dirty="0">
                  <a:uFill>
                    <a:solidFill>
                      <a:srgbClr val="FFFFFF"/>
                    </a:solidFill>
                  </a:uFill>
                  <a:latin typeface="Calibri"/>
                </a:rPr>
                <a:t> party to </a:t>
              </a:r>
              <a:r>
                <a:rPr lang="en-US" sz="1400" dirty="0"/>
                <a:t>cover the potential loss from an uncertain event.</a:t>
              </a:r>
              <a:endParaRPr lang="en-US" sz="1400" kern="1200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C138F24-5E2A-5449-88EA-A11129BB138B}"/>
                </a:ext>
              </a:extLst>
            </p:cNvPr>
            <p:cNvSpPr/>
            <p:nvPr/>
          </p:nvSpPr>
          <p:spPr>
            <a:xfrm>
              <a:off x="9402571" y="2697390"/>
              <a:ext cx="2579435" cy="2579435"/>
            </a:xfrm>
            <a:custGeom>
              <a:avLst/>
              <a:gdLst>
                <a:gd name="connsiteX0" fmla="*/ 0 w 2579435"/>
                <a:gd name="connsiteY0" fmla="*/ 1289718 h 2579435"/>
                <a:gd name="connsiteX1" fmla="*/ 1289718 w 2579435"/>
                <a:gd name="connsiteY1" fmla="*/ 0 h 2579435"/>
                <a:gd name="connsiteX2" fmla="*/ 2579436 w 2579435"/>
                <a:gd name="connsiteY2" fmla="*/ 1289718 h 2579435"/>
                <a:gd name="connsiteX3" fmla="*/ 1289718 w 2579435"/>
                <a:gd name="connsiteY3" fmla="*/ 2579436 h 2579435"/>
                <a:gd name="connsiteX4" fmla="*/ 0 w 2579435"/>
                <a:gd name="connsiteY4" fmla="*/ 1289718 h 257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9435" h="2579435">
                  <a:moveTo>
                    <a:pt x="0" y="1289718"/>
                  </a:moveTo>
                  <a:cubicBezTo>
                    <a:pt x="0" y="577426"/>
                    <a:pt x="577426" y="0"/>
                    <a:pt x="1289718" y="0"/>
                  </a:cubicBezTo>
                  <a:cubicBezTo>
                    <a:pt x="2002010" y="0"/>
                    <a:pt x="2579436" y="577426"/>
                    <a:pt x="2579436" y="1289718"/>
                  </a:cubicBezTo>
                  <a:cubicBezTo>
                    <a:pt x="2579436" y="2002010"/>
                    <a:pt x="2002010" y="2579436"/>
                    <a:pt x="1289718" y="2579436"/>
                  </a:cubicBezTo>
                  <a:cubicBezTo>
                    <a:pt x="577426" y="2579436"/>
                    <a:pt x="0" y="2002010"/>
                    <a:pt x="0" y="128971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16235288"/>
                <a:satOff val="-26677"/>
                <a:lumOff val="-20586"/>
                <a:alphaOff val="0"/>
              </a:schemeClr>
            </a:fillRef>
            <a:effectRef idx="0">
              <a:schemeClr val="accent5">
                <a:alpha val="50000"/>
                <a:hueOff val="16235288"/>
                <a:satOff val="-26677"/>
                <a:lumOff val="-20586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19705" tIns="400610" rIns="519705" bIns="400610" numCol="1" spcCol="1270" anchor="ctr" anchorCtr="1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kern="1200" dirty="0"/>
                <a:t>Reduce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b="0" i="0" u="none" kern="1200" dirty="0"/>
                <a:t>… the severity of the loss or the likelihood of the loss from occurring.</a:t>
              </a:r>
              <a:endParaRPr lang="en-US" sz="1400" kern="1200" dirty="0"/>
            </a:p>
          </p:txBody>
        </p:sp>
      </p:grp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C2AF575-E0B9-46E1-9056-42B34ED440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What is the goal?</a:t>
            </a:r>
          </a:p>
          <a:p>
            <a:endParaRPr lang="sv-SE" dirty="0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EC41C35A-EE84-D947-9DE3-983A7769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2024-05-16</a:t>
            </a:fld>
            <a:endParaRPr lang="sv-S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3F975B-89D4-C844-9CE2-A90BD8109468}"/>
              </a:ext>
            </a:extLst>
          </p:cNvPr>
          <p:cNvSpPr txBox="1"/>
          <p:nvPr/>
        </p:nvSpPr>
        <p:spPr>
          <a:xfrm>
            <a:off x="1676010" y="5861927"/>
            <a:ext cx="950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666666"/>
                </a:solidFill>
              </a:rPr>
              <a:t>4 ”</a:t>
            </a:r>
            <a:r>
              <a:rPr lang="da-DK" dirty="0" err="1">
                <a:solidFill>
                  <a:srgbClr val="666666"/>
                </a:solidFill>
              </a:rPr>
              <a:t>Mitigation</a:t>
            </a:r>
            <a:r>
              <a:rPr lang="da-DK" dirty="0">
                <a:solidFill>
                  <a:srgbClr val="666666"/>
                </a:solidFill>
              </a:rPr>
              <a:t> suggestion” types: </a:t>
            </a:r>
            <a:r>
              <a:rPr lang="en-US" dirty="0"/>
              <a:t>planning for disasters and having a way to lessen negative impacts.</a:t>
            </a:r>
            <a:endParaRPr lang="da-DK" dirty="0">
              <a:solidFill>
                <a:srgbClr val="666666"/>
              </a:solidFill>
            </a:endParaRPr>
          </a:p>
        </p:txBody>
      </p:sp>
      <p:sp>
        <p:nvSpPr>
          <p:cNvPr id="37" name="Down Arrow 36">
            <a:extLst>
              <a:ext uri="{FF2B5EF4-FFF2-40B4-BE49-F238E27FC236}">
                <a16:creationId xmlns:a16="http://schemas.microsoft.com/office/drawing/2014/main" id="{36B6A29A-9DC2-5F41-B387-3B3BC2AB829D}"/>
              </a:ext>
            </a:extLst>
          </p:cNvPr>
          <p:cNvSpPr/>
          <p:nvPr/>
        </p:nvSpPr>
        <p:spPr>
          <a:xfrm>
            <a:off x="1608945" y="2202554"/>
            <a:ext cx="300037" cy="14474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3" name="Curved Right Arrow 52">
            <a:extLst>
              <a:ext uri="{FF2B5EF4-FFF2-40B4-BE49-F238E27FC236}">
                <a16:creationId xmlns:a16="http://schemas.microsoft.com/office/drawing/2014/main" id="{AB675F2F-E4BD-4C47-A288-C1570C96F56A}"/>
              </a:ext>
            </a:extLst>
          </p:cNvPr>
          <p:cNvSpPr/>
          <p:nvPr/>
        </p:nvSpPr>
        <p:spPr>
          <a:xfrm>
            <a:off x="3232831" y="2642604"/>
            <a:ext cx="1392689" cy="3164537"/>
          </a:xfrm>
          <a:prstGeom prst="curvedRightArrow">
            <a:avLst>
              <a:gd name="adj1" fmla="val 7008"/>
              <a:gd name="adj2" fmla="val 33813"/>
              <a:gd name="adj3" fmla="val 215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56" name="Donut 55">
            <a:extLst>
              <a:ext uri="{FF2B5EF4-FFF2-40B4-BE49-F238E27FC236}">
                <a16:creationId xmlns:a16="http://schemas.microsoft.com/office/drawing/2014/main" id="{5D0B3F8D-D921-F941-BBF6-95BB51567150}"/>
              </a:ext>
            </a:extLst>
          </p:cNvPr>
          <p:cNvSpPr/>
          <p:nvPr/>
        </p:nvSpPr>
        <p:spPr>
          <a:xfrm>
            <a:off x="6228869" y="2563131"/>
            <a:ext cx="2975613" cy="2847951"/>
          </a:xfrm>
          <a:prstGeom prst="donut">
            <a:avLst>
              <a:gd name="adj" fmla="val 42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57" name="Triangle 56">
            <a:extLst>
              <a:ext uri="{FF2B5EF4-FFF2-40B4-BE49-F238E27FC236}">
                <a16:creationId xmlns:a16="http://schemas.microsoft.com/office/drawing/2014/main" id="{65FE5CD1-0F8E-7D44-BDAD-166BCDF4EC3B}"/>
              </a:ext>
            </a:extLst>
          </p:cNvPr>
          <p:cNvSpPr/>
          <p:nvPr/>
        </p:nvSpPr>
        <p:spPr>
          <a:xfrm>
            <a:off x="8907350" y="3670344"/>
            <a:ext cx="396177" cy="31670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8" name="Triangle 57">
            <a:extLst>
              <a:ext uri="{FF2B5EF4-FFF2-40B4-BE49-F238E27FC236}">
                <a16:creationId xmlns:a16="http://schemas.microsoft.com/office/drawing/2014/main" id="{813B5117-A0B5-DC46-8FF7-42A5D57A5EC7}"/>
              </a:ext>
            </a:extLst>
          </p:cNvPr>
          <p:cNvSpPr/>
          <p:nvPr/>
        </p:nvSpPr>
        <p:spPr>
          <a:xfrm rot="10800000">
            <a:off x="6076006" y="3949383"/>
            <a:ext cx="396177" cy="31670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0" name="Donut 59">
            <a:extLst>
              <a:ext uri="{FF2B5EF4-FFF2-40B4-BE49-F238E27FC236}">
                <a16:creationId xmlns:a16="http://schemas.microsoft.com/office/drawing/2014/main" id="{6BA337E0-A9C3-0C41-BE0D-D2DAF98845EF}"/>
              </a:ext>
            </a:extLst>
          </p:cNvPr>
          <p:cNvSpPr/>
          <p:nvPr/>
        </p:nvSpPr>
        <p:spPr>
          <a:xfrm>
            <a:off x="9473319" y="2798872"/>
            <a:ext cx="2437937" cy="2377083"/>
          </a:xfrm>
          <a:prstGeom prst="donut">
            <a:avLst>
              <a:gd name="adj" fmla="val 425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1" name="Triangle 60">
            <a:extLst>
              <a:ext uri="{FF2B5EF4-FFF2-40B4-BE49-F238E27FC236}">
                <a16:creationId xmlns:a16="http://schemas.microsoft.com/office/drawing/2014/main" id="{21B43513-1A70-9845-A1CD-E9846E073EEC}"/>
              </a:ext>
            </a:extLst>
          </p:cNvPr>
          <p:cNvSpPr/>
          <p:nvPr/>
        </p:nvSpPr>
        <p:spPr>
          <a:xfrm rot="5400000">
            <a:off x="9436225" y="3868432"/>
            <a:ext cx="396177" cy="31670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2" name="Triangle 61">
            <a:extLst>
              <a:ext uri="{FF2B5EF4-FFF2-40B4-BE49-F238E27FC236}">
                <a16:creationId xmlns:a16="http://schemas.microsoft.com/office/drawing/2014/main" id="{6F89DD2F-A21F-5348-9185-97DD6616D27D}"/>
              </a:ext>
            </a:extLst>
          </p:cNvPr>
          <p:cNvSpPr/>
          <p:nvPr/>
        </p:nvSpPr>
        <p:spPr>
          <a:xfrm rot="10961764">
            <a:off x="10501428" y="2827162"/>
            <a:ext cx="396177" cy="31670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3" name="Triangle 62">
            <a:extLst>
              <a:ext uri="{FF2B5EF4-FFF2-40B4-BE49-F238E27FC236}">
                <a16:creationId xmlns:a16="http://schemas.microsoft.com/office/drawing/2014/main" id="{02F6FFDC-030C-D148-9F83-98B60F44DDBC}"/>
              </a:ext>
            </a:extLst>
          </p:cNvPr>
          <p:cNvSpPr/>
          <p:nvPr/>
        </p:nvSpPr>
        <p:spPr>
          <a:xfrm rot="16200000">
            <a:off x="11511669" y="3762646"/>
            <a:ext cx="396177" cy="31670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4" name="Triangle 63">
            <a:extLst>
              <a:ext uri="{FF2B5EF4-FFF2-40B4-BE49-F238E27FC236}">
                <a16:creationId xmlns:a16="http://schemas.microsoft.com/office/drawing/2014/main" id="{4E8A2FF7-7F3A-C347-9A42-8113B18BB621}"/>
              </a:ext>
            </a:extLst>
          </p:cNvPr>
          <p:cNvSpPr/>
          <p:nvPr/>
        </p:nvSpPr>
        <p:spPr>
          <a:xfrm>
            <a:off x="10494198" y="4836383"/>
            <a:ext cx="396177" cy="31670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4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6839E1E-756B-40C0-9051-B6C149B2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F2C8D0-2448-45AB-9FE2-D6C1EBCE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81AAF7-AA82-4AB8-A7E4-9963AD32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12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C2AF575-E0B9-46E1-9056-42B34ED440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What is a risk?</a:t>
            </a:r>
          </a:p>
          <a:p>
            <a:endParaRPr lang="sv-SE" dirty="0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EC41C35A-EE84-D947-9DE3-983A7769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2024-05-16</a:t>
            </a:fld>
            <a:endParaRPr lang="sv-SE" dirty="0"/>
          </a:p>
        </p:txBody>
      </p:sp>
      <p:sp>
        <p:nvSpPr>
          <p:cNvPr id="11" name="CustomShape 3">
            <a:extLst>
              <a:ext uri="{FF2B5EF4-FFF2-40B4-BE49-F238E27FC236}">
                <a16:creationId xmlns:a16="http://schemas.microsoft.com/office/drawing/2014/main" id="{6B7ADB42-B7AB-8D45-A60F-65852E5D2BD8}"/>
              </a:ext>
            </a:extLst>
          </p:cNvPr>
          <p:cNvSpPr/>
          <p:nvPr/>
        </p:nvSpPr>
        <p:spPr>
          <a:xfrm>
            <a:off x="302481" y="2113704"/>
            <a:ext cx="5730538" cy="43615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600" rIns="79560" bIns="39600"/>
          <a:lstStyle/>
          <a:p>
            <a:pPr marL="343080" indent="-304560"/>
            <a:r>
              <a:rPr lang="en-US" sz="3530" b="1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risk IS NOT</a:t>
            </a:r>
          </a:p>
          <a:p>
            <a:pPr marL="343080" indent="-304560"/>
            <a:endParaRPr lang="en-US" sz="353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71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120" b="1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Known &amp; continuing condition,</a:t>
            </a:r>
          </a:p>
          <a:p>
            <a:pPr marL="3771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120" b="1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Existing </a:t>
            </a:r>
            <a:r>
              <a:rPr lang="en-US" sz="2120" b="1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organisat</a:t>
            </a:r>
            <a:r>
              <a:rPr lang="en-US" sz="2120" b="1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weakness </a:t>
            </a:r>
            <a:endParaRPr lang="en-US" sz="212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71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120" b="1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Frequent, re-occurring problem,</a:t>
            </a:r>
            <a:endParaRPr lang="en-US" sz="212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71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120" b="1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Certain event.</a:t>
            </a:r>
            <a:endParaRPr lang="en-US" sz="212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CustomShape 4">
            <a:extLst>
              <a:ext uri="{FF2B5EF4-FFF2-40B4-BE49-F238E27FC236}">
                <a16:creationId xmlns:a16="http://schemas.microsoft.com/office/drawing/2014/main" id="{A6025682-29F6-624D-A0CC-B82B4364F466}"/>
              </a:ext>
            </a:extLst>
          </p:cNvPr>
          <p:cNvSpPr/>
          <p:nvPr/>
        </p:nvSpPr>
        <p:spPr>
          <a:xfrm>
            <a:off x="6086763" y="2109477"/>
            <a:ext cx="5879221" cy="43657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9560" tIns="39600" rIns="79560" bIns="39600"/>
          <a:lstStyle/>
          <a:p>
            <a:pPr marL="343080" indent="-304560"/>
            <a:r>
              <a:rPr lang="en-US" sz="3530" b="1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risk IS</a:t>
            </a:r>
          </a:p>
          <a:p>
            <a:pPr marL="343080" indent="-304560"/>
            <a:endParaRPr lang="en-US" sz="3530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7100" indent="-342900">
              <a:buClr>
                <a:srgbClr val="0094CA"/>
              </a:buClr>
              <a:buFont typeface="Arial" panose="020B0604020202020204" pitchFamily="34" charset="0"/>
              <a:buChar char="•"/>
            </a:pPr>
            <a:r>
              <a:rPr lang="en-US" sz="2120" b="1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Possible change of condition,</a:t>
            </a:r>
          </a:p>
          <a:p>
            <a:pPr marL="377100" indent="-342900">
              <a:buClr>
                <a:srgbClr val="0094CA"/>
              </a:buClr>
              <a:buFont typeface="Arial" panose="020B0604020202020204" pitchFamily="34" charset="0"/>
              <a:buChar char="•"/>
            </a:pPr>
            <a:r>
              <a:rPr lang="en-US" sz="2120" b="1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Probable event,</a:t>
            </a:r>
          </a:p>
          <a:p>
            <a:pPr marL="377100" indent="-342900">
              <a:buClr>
                <a:srgbClr val="0094CA"/>
              </a:buClr>
              <a:buFont typeface="Arial" panose="020B0604020202020204" pitchFamily="34" charset="0"/>
              <a:buChar char="•"/>
            </a:pPr>
            <a:r>
              <a:rPr lang="en-US" sz="2120" b="1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Uncertainty </a:t>
            </a:r>
            <a:r>
              <a:rPr lang="en-US" sz="2120" b="1" i="1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as to  </a:t>
            </a:r>
            <a:br>
              <a:rPr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120" b="1" i="1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(when, where, how much …)</a:t>
            </a:r>
          </a:p>
          <a:p>
            <a:pPr marL="377100" indent="-342900">
              <a:buClr>
                <a:srgbClr val="0094CA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risk is an event due to which a project is affected negatively. This means that risk factors are to be taken care of so that the project can run successfully.</a:t>
            </a:r>
          </a:p>
          <a:p>
            <a:pPr marL="377100" indent="-342900">
              <a:buClr>
                <a:srgbClr val="0094CA"/>
              </a:buClr>
              <a:buFont typeface="Arial" panose="020B0604020202020204" pitchFamily="34" charset="0"/>
              <a:buChar char="•"/>
            </a:pPr>
            <a:endParaRPr lang="en-US" sz="2120" b="1" i="1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77100" indent="-342900">
              <a:buClr>
                <a:srgbClr val="0094CA"/>
              </a:buClr>
              <a:buFont typeface="Arial" panose="020B0604020202020204" pitchFamily="34" charset="0"/>
              <a:buChar char="•"/>
            </a:pPr>
            <a:endParaRPr lang="en-US" sz="212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566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6839E1E-756B-40C0-9051-B6C149B2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F2C8D0-2448-45AB-9FE2-D6C1EBCE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81AAF7-AA82-4AB8-A7E4-9963AD32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13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C2AF575-E0B9-46E1-9056-42B34ED440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9571" y="931026"/>
            <a:ext cx="9360000" cy="507076"/>
          </a:xfrm>
        </p:spPr>
        <p:txBody>
          <a:bodyPr/>
          <a:lstStyle/>
          <a:p>
            <a:r>
              <a:rPr lang="en-GB" dirty="0"/>
              <a:t>What is a risk?</a:t>
            </a:r>
          </a:p>
          <a:p>
            <a:endParaRPr lang="sv-SE" dirty="0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EC41C35A-EE84-D947-9DE3-983A7769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2024-05-16</a:t>
            </a:fld>
            <a:endParaRPr lang="sv-SE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3C92B9D-E60B-3648-9684-A4EB4972CC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4321304"/>
              </p:ext>
            </p:extLst>
          </p:nvPr>
        </p:nvGraphicFramePr>
        <p:xfrm>
          <a:off x="1611976" y="151074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Shape 2">
            <a:extLst>
              <a:ext uri="{FF2B5EF4-FFF2-40B4-BE49-F238E27FC236}">
                <a16:creationId xmlns:a16="http://schemas.microsoft.com/office/drawing/2014/main" id="{96C69AAE-C15B-2E4B-A791-3CCC41A669AC}"/>
              </a:ext>
            </a:extLst>
          </p:cNvPr>
          <p:cNvSpPr txBox="1"/>
          <p:nvPr/>
        </p:nvSpPr>
        <p:spPr>
          <a:xfrm>
            <a:off x="595422" y="1438102"/>
            <a:ext cx="11376837" cy="5402293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Proper, 3-element risk definition is </a:t>
            </a: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describing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1" strike="noStrike" spc="-1" dirty="0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</a:t>
            </a:r>
            <a:r>
              <a:rPr lang="sv-SE" sz="2800" b="1" strike="noStrike" spc="-1" dirty="0" err="1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specific</a:t>
            </a:r>
            <a:r>
              <a:rPr lang="sv-SE" sz="2800" b="1" strike="noStrike" spc="-1" dirty="0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scenario:</a:t>
            </a:r>
            <a:endParaRPr lang="sv-SE" sz="2800" b="0" strike="noStrike" spc="-1" dirty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sv-SE" sz="2800" b="0" strike="noStrike" spc="-1" dirty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94CA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Event </a:t>
            </a:r>
            <a:r>
              <a:rPr lang="sv-SE" sz="2800" b="0" strike="noStrike" spc="-1" dirty="0" err="1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sv-SE" sz="2800" b="0" strike="noStrike" spc="-1" dirty="0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 happening (or change </a:t>
            </a: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condition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),</a:t>
            </a:r>
            <a:br>
              <a:rPr dirty="0"/>
            </a:br>
            <a:br>
              <a:rPr dirty="0"/>
            </a:b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	... </a:t>
            </a:r>
            <a:r>
              <a:rPr lang="sv-SE" sz="2800" b="0" strike="noStrike" spc="-1" dirty="0" err="1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Caused</a:t>
            </a:r>
            <a:r>
              <a:rPr lang="sv-SE" sz="2800" b="0" strike="noStrike" spc="-1" dirty="0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by 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direct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causal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relationship),</a:t>
            </a:r>
            <a:br>
              <a:rPr dirty="0"/>
            </a:br>
            <a:br>
              <a:rPr dirty="0"/>
            </a:b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		... </a:t>
            </a:r>
            <a:r>
              <a:rPr lang="sv-SE" sz="2800" b="0" strike="noStrike" spc="-1" dirty="0" err="1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Resulting</a:t>
            </a:r>
            <a:r>
              <a:rPr lang="sv-SE" sz="2800" b="0" strike="noStrike" spc="-1" dirty="0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direct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impact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</a:p>
          <a:p>
            <a:pPr>
              <a:lnSpc>
                <a:spcPct val="100000"/>
              </a:lnSpc>
              <a:spcBef>
                <a:spcPts val="561"/>
              </a:spcBef>
            </a:pPr>
            <a:br>
              <a:rPr dirty="0"/>
            </a:br>
            <a:endParaRPr lang="sv-SE" sz="2800" b="0" strike="noStrike" spc="-1" dirty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sv-SE" sz="2800" b="0" strike="noStrike" spc="-1" dirty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sv-SE" sz="2800" b="0" strike="noStrike" spc="-1" dirty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sv-SE" sz="2800" b="0" strike="noStrike" spc="-1" dirty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EXAMPLE: 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94CA"/>
              </a:buClr>
              <a:buFont typeface="Arial"/>
              <a:buChar char="•"/>
            </a:pPr>
            <a:r>
              <a:rPr lang="sv-SE" sz="2800" b="0" strike="noStrike" spc="-1" dirty="0" err="1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Leakage</a:t>
            </a:r>
            <a:r>
              <a:rPr lang="sv-SE" sz="2800" b="0" strike="noStrike" spc="-1" dirty="0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sv-SE" sz="2800" b="0" strike="noStrike" spc="-1" dirty="0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water</a:t>
            </a:r>
            <a:r>
              <a:rPr lang="sv-SE" sz="2800" b="0" strike="noStrike" spc="-1" dirty="0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pipes in the DMSC server </a:t>
            </a:r>
            <a:r>
              <a:rPr lang="sv-SE" sz="2800" b="0" strike="noStrike" spc="-1" dirty="0" err="1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room</a:t>
            </a:r>
            <a:r>
              <a:rPr lang="sv-SE" sz="2800" b="0" strike="noStrike" spc="-1" dirty="0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- EVENT</a:t>
            </a:r>
            <a:br>
              <a:rPr dirty="0"/>
            </a:br>
            <a:r>
              <a:rPr lang="sv-SE" sz="2800" b="0" strike="noStrike" spc="-1" dirty="0" err="1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caused</a:t>
            </a:r>
            <a:r>
              <a:rPr lang="sv-SE" sz="2800" b="0" strike="noStrike" spc="-1" dirty="0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by </a:t>
            </a:r>
            <a:r>
              <a:rPr lang="sv-SE" sz="2800" b="0" strike="noStrike" spc="-1" dirty="0" err="1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defected</a:t>
            </a:r>
            <a:r>
              <a:rPr lang="sv-SE" sz="2800" b="0" strike="noStrike" spc="-1" dirty="0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welding</a:t>
            </a:r>
            <a:r>
              <a:rPr lang="sv-SE" sz="2800" b="0" strike="noStrike" spc="-1" dirty="0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sv-SE" sz="2800" b="0" strike="noStrike" spc="-1" dirty="0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pipes, - CAUSE</a:t>
            </a:r>
            <a:br>
              <a:rPr dirty="0"/>
            </a:br>
            <a:r>
              <a:rPr lang="sv-SE" sz="2800" b="0" strike="noStrike" spc="-1" dirty="0" err="1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resulting</a:t>
            </a:r>
            <a:r>
              <a:rPr lang="sv-SE" sz="2800" b="0" strike="noStrike" spc="-1" dirty="0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</a:t>
            </a:r>
            <a:r>
              <a:rPr lang="sv-SE" sz="2800" b="0" strike="noStrike" spc="-1" dirty="0" err="1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shutdown</a:t>
            </a:r>
            <a:r>
              <a:rPr lang="sv-SE" sz="2800" b="0" strike="noStrike" spc="-1" dirty="0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sv-SE" sz="2800" b="0" strike="noStrike" spc="-1" dirty="0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servers in Copenhagen</a:t>
            </a:r>
            <a:r>
              <a:rPr lang="sv-SE" sz="2800" spc="-1" dirty="0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CONSEQUENCE</a:t>
            </a:r>
            <a:endParaRPr lang="sv-SE" sz="2800" b="0" strike="noStrike" spc="-1" dirty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581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6839E1E-756B-40C0-9051-B6C149B2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F2C8D0-2448-45AB-9FE2-D6C1EBCE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81AAF7-AA82-4AB8-A7E4-9963AD32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14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762752E2-2F80-4819-B076-C4D61E38A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10835330" cy="4768062"/>
          </a:xfrm>
        </p:spPr>
        <p:txBody>
          <a:bodyPr/>
          <a:lstStyle/>
          <a:p>
            <a:r>
              <a:rPr lang="en-US" dirty="0"/>
              <a:t>Focus on risks </a:t>
            </a:r>
            <a:r>
              <a:rPr lang="en-US" b="1" dirty="0"/>
              <a:t>related to DMSC </a:t>
            </a:r>
            <a:r>
              <a:rPr lang="en-US" dirty="0"/>
              <a:t>where either (/and)…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C2AF575-E0B9-46E1-9056-42B34ED440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What boundary conditions do we have for this workshop?</a:t>
            </a:r>
          </a:p>
          <a:p>
            <a:endParaRPr lang="sv-SE" dirty="0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EC41C35A-EE84-D947-9DE3-983A7769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2024-05-16</a:t>
            </a:fld>
            <a:endParaRPr lang="sv-SE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3C92B9D-E60B-3648-9684-A4EB4972CC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9648259"/>
              </p:ext>
            </p:extLst>
          </p:nvPr>
        </p:nvGraphicFramePr>
        <p:xfrm>
          <a:off x="5245448" y="13163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504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1A0A-2528-42EB-8E6A-DA01C657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6574" y="1961790"/>
            <a:ext cx="3703016" cy="2934419"/>
          </a:xfrm>
        </p:spPr>
        <p:txBody>
          <a:bodyPr/>
          <a:lstStyle/>
          <a:p>
            <a:r>
              <a:rPr lang="en-GB" dirty="0"/>
              <a:t>Brainstorming risks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2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E45E356-78EE-5440-B9D0-0A6595FDFC6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tretch>
            <a:fillRect/>
          </a:stretch>
        </p:blipFill>
        <p:spPr>
          <a:xfrm>
            <a:off x="4153647" y="0"/>
            <a:ext cx="8038353" cy="6858000"/>
          </a:xfrm>
        </p:spPr>
      </p:pic>
    </p:spTree>
    <p:extLst>
      <p:ext uri="{BB962C8B-B14F-4D97-AF65-F5344CB8AC3E}">
        <p14:creationId xmlns:p14="http://schemas.microsoft.com/office/powerpoint/2010/main" val="391822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6839E1E-756B-40C0-9051-B6C149B2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Brainstorm risks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F2C8D0-2448-45AB-9FE2-D6C1EBCE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81AAF7-AA82-4AB8-A7E4-9963AD32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16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EC41C35A-EE84-D947-9DE3-983A7769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2024-05-16</a:t>
            </a:fld>
            <a:endParaRPr lang="sv-SE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BCB0E15B-3C5D-D64A-A41D-19657AF150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269935"/>
              </p:ext>
            </p:extLst>
          </p:nvPr>
        </p:nvGraphicFramePr>
        <p:xfrm>
          <a:off x="468758" y="594042"/>
          <a:ext cx="9843894" cy="4768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8AA14D6-B199-CE4F-A722-0D5AF12CB7A9}"/>
              </a:ext>
            </a:extLst>
          </p:cNvPr>
          <p:cNvSpPr txBox="1"/>
          <p:nvPr/>
        </p:nvSpPr>
        <p:spPr>
          <a:xfrm>
            <a:off x="665597" y="1251381"/>
            <a:ext cx="9450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Risk is about something we had no/limited control of, that is happening to our (more less) surprise</a:t>
            </a:r>
          </a:p>
          <a:p>
            <a:pPr algn="l"/>
            <a:endParaRPr lang="da-DK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8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6574" y="1961790"/>
            <a:ext cx="3703016" cy="2934419"/>
          </a:xfrm>
        </p:spPr>
        <p:txBody>
          <a:bodyPr/>
          <a:lstStyle/>
          <a:p>
            <a:r>
              <a:rPr lang="en-GB" dirty="0"/>
              <a:t>Quantify risks &amp; decide on risk owner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E1AF72-4AFE-7C4B-B02D-C16B47F28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415" y="1880281"/>
            <a:ext cx="5334106" cy="323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7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4">
            <a:extLst>
              <a:ext uri="{FF2B5EF4-FFF2-40B4-BE49-F238E27FC236}">
                <a16:creationId xmlns:a16="http://schemas.microsoft.com/office/drawing/2014/main" id="{EFA1F079-F15E-4F9B-A759-1B706219B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Quantify risks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3F6D019-C9CB-4FEE-A441-05860D8C7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AC66BAE-0193-47F8-91A2-86B188165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18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AA5A267D-0531-4EAB-BF41-0CF5E50FD4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Severity &amp; Likelihood – Risk Criteria for Initial Operations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FD982D3-0E34-9247-B730-F0CC65B4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2024-05-16</a:t>
            </a:fld>
            <a:endParaRPr lang="sv-SE" dirty="0"/>
          </a:p>
        </p:txBody>
      </p:sp>
      <p:sp>
        <p:nvSpPr>
          <p:cNvPr id="13" name="CustomShape 2">
            <a:extLst>
              <a:ext uri="{FF2B5EF4-FFF2-40B4-BE49-F238E27FC236}">
                <a16:creationId xmlns:a16="http://schemas.microsoft.com/office/drawing/2014/main" id="{28B760B0-505C-1F4E-91B9-6F2FFD65DDFA}"/>
              </a:ext>
            </a:extLst>
          </p:cNvPr>
          <p:cNvSpPr/>
          <p:nvPr/>
        </p:nvSpPr>
        <p:spPr>
          <a:xfrm>
            <a:off x="8735292" y="1438102"/>
            <a:ext cx="3456708" cy="42976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2000" b="0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Calibri"/>
              </a:rPr>
              <a:t>Risk matrix values and risk ownership levels are decided by ESS management</a:t>
            </a:r>
          </a:p>
          <a:p>
            <a:pPr>
              <a:lnSpc>
                <a:spcPct val="100000"/>
              </a:lnSpc>
            </a:pPr>
            <a:endParaRPr lang="en-US" sz="2000" b="0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000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Identify the risk ownership</a:t>
            </a:r>
          </a:p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(default risk ownership):</a:t>
            </a:r>
            <a:endParaRPr lang="en-US" sz="2000" b="0" strike="noStrike" spc="-1" dirty="0"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red</a:t>
            </a:r>
            <a:r>
              <a:rPr lang="en-US" sz="20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risks: Director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strike="noStrike" spc="-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yellow</a:t>
            </a:r>
            <a:r>
              <a:rPr lang="en-US" sz="20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risk: sub-project / Division manager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0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green</a:t>
            </a:r>
            <a:r>
              <a:rPr lang="en-US" sz="2000" b="0" strike="noStrike" spc="-1" dirty="0">
                <a:solidFill>
                  <a:schemeClr val="tx1">
                    <a:lumMod val="50000"/>
                    <a:lumOff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risk: WP manager or delegated person,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but </a:t>
            </a:r>
            <a:r>
              <a:rPr lang="en-150" sz="2000" spc="-1" dirty="0">
                <a:solidFill>
                  <a:schemeClr val="bg1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endParaRPr lang="en-US" sz="2000" b="0" strike="noStrike" spc="-1" dirty="0">
              <a:solidFill>
                <a:schemeClr val="bg1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197153-354D-7E4F-825E-4033EFB23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70" y="1543060"/>
            <a:ext cx="7773412" cy="50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4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4">
            <a:extLst>
              <a:ext uri="{FF2B5EF4-FFF2-40B4-BE49-F238E27FC236}">
                <a16:creationId xmlns:a16="http://schemas.microsoft.com/office/drawing/2014/main" id="{EFA1F079-F15E-4F9B-A759-1B706219B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Risk Owner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3F6D019-C9CB-4FEE-A441-05860D8C7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AC66BAE-0193-47F8-91A2-86B188165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19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AA5A267D-0531-4EAB-BF41-0CF5E50FD4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Central function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FD982D3-0E34-9247-B730-F0CC65B4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2024-05-16</a:t>
            </a:fld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C41432-19AF-F64B-A110-567C52092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227" y="2650301"/>
            <a:ext cx="3876554" cy="2612769"/>
          </a:xfrm>
          <a:prstGeom prst="rect">
            <a:avLst/>
          </a:prstGeom>
        </p:spPr>
      </p:pic>
      <p:sp>
        <p:nvSpPr>
          <p:cNvPr id="11" name="TextShape 2">
            <a:extLst>
              <a:ext uri="{FF2B5EF4-FFF2-40B4-BE49-F238E27FC236}">
                <a16:creationId xmlns:a16="http://schemas.microsoft.com/office/drawing/2014/main" id="{07113FB5-DFF1-084D-9FA1-5512F430996F}"/>
              </a:ext>
            </a:extLst>
          </p:cNvPr>
          <p:cNvSpPr txBox="1"/>
          <p:nvPr/>
        </p:nvSpPr>
        <p:spPr>
          <a:xfrm>
            <a:off x="395640" y="1600200"/>
            <a:ext cx="5654286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60">
              <a:lnSpc>
                <a:spcPct val="100000"/>
              </a:lnSpc>
              <a:spcBef>
                <a:spcPts val="561"/>
              </a:spcBef>
              <a:buClr>
                <a:srgbClr val="808080"/>
              </a:buClr>
            </a:pPr>
            <a:endParaRPr lang="sv-SE" sz="2800" b="0" strike="noStrike" spc="-1" dirty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808080"/>
              </a:buClr>
              <a:buFont typeface="Arial"/>
              <a:buChar char="•"/>
            </a:pP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What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makes a proper </a:t>
            </a:r>
            <a:r>
              <a:rPr lang="sv-SE" sz="28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risk </a:t>
            </a:r>
            <a:r>
              <a:rPr lang="sv-SE" sz="2800" b="1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owner</a:t>
            </a:r>
            <a:r>
              <a:rPr lang="sv-SE" sz="28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?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80808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</a:t>
            </a: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lowest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possible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management </a:t>
            </a: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level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with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</a:p>
          <a:p>
            <a:pPr marL="800460" lvl="1" indent="-342900">
              <a:lnSpc>
                <a:spcPct val="100000"/>
              </a:lnSpc>
              <a:spcBef>
                <a:spcPts val="479"/>
              </a:spcBef>
              <a:buClr>
                <a:srgbClr val="0094CA"/>
              </a:buClr>
              <a:buFont typeface="Courier New" panose="02070309020205020404" pitchFamily="49" charset="0"/>
              <a:buChar char="o"/>
            </a:pPr>
            <a:r>
              <a:rPr lang="sv-SE" sz="24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competency</a:t>
            </a:r>
            <a:r>
              <a:rPr lang="sv-SE" sz="24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</a:t>
            </a:r>
            <a:r>
              <a:rPr lang="sv-SE" sz="24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handle</a:t>
            </a:r>
            <a:r>
              <a:rPr lang="sv-SE" sz="24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risk</a:t>
            </a:r>
          </a:p>
          <a:p>
            <a:pPr marL="800460" lvl="1" indent="-342900">
              <a:lnSpc>
                <a:spcPct val="100000"/>
              </a:lnSpc>
              <a:spcBef>
                <a:spcPts val="479"/>
              </a:spcBef>
              <a:buClr>
                <a:srgbClr val="0094CA"/>
              </a:buClr>
              <a:buFont typeface="Courier New" panose="02070309020205020404" pitchFamily="49" charset="0"/>
              <a:buChar char="o"/>
            </a:pPr>
            <a:r>
              <a:rPr lang="sv-SE" sz="24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management </a:t>
            </a:r>
            <a:r>
              <a:rPr lang="sv-SE" sz="24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power</a:t>
            </a:r>
            <a:r>
              <a:rPr lang="sv-SE" sz="24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4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 action risk </a:t>
            </a:r>
            <a:r>
              <a:rPr lang="sv-SE" sz="24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treatment</a:t>
            </a:r>
            <a:endParaRPr lang="sv-SE" sz="2400" b="0" strike="noStrike" spc="-1" dirty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800460" lvl="1" indent="-342900">
              <a:lnSpc>
                <a:spcPct val="100000"/>
              </a:lnSpc>
              <a:spcBef>
                <a:spcPts val="479"/>
              </a:spcBef>
              <a:buClr>
                <a:srgbClr val="0094CA"/>
              </a:buClr>
              <a:buFont typeface="Courier New" panose="02070309020205020404" pitchFamily="49" charset="0"/>
              <a:buChar char="o"/>
            </a:pPr>
            <a:r>
              <a:rPr lang="sv-SE" sz="24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access to budget </a:t>
            </a:r>
            <a:r>
              <a:rPr lang="sv-SE" sz="24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 </a:t>
            </a:r>
            <a:r>
              <a:rPr lang="sv-SE" sz="24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finance</a:t>
            </a:r>
            <a:r>
              <a:rPr lang="sv-SE" sz="24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risk </a:t>
            </a:r>
            <a:r>
              <a:rPr lang="sv-SE" sz="24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treatment</a:t>
            </a:r>
            <a:r>
              <a:rPr lang="sv-SE" sz="24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714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DMSC Risk Management Workshop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IDS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Petra </a:t>
            </a:r>
            <a:r>
              <a:rPr lang="en-GB" dirty="0" err="1"/>
              <a:t>aulin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fld id="{18896B66-0B3A-474C-9C9C-E4F07B1F5DAD}" type="datetime1">
              <a:rPr lang="sv-SE" sz="1200" b="1">
                <a:solidFill>
                  <a:schemeClr val="bg1"/>
                </a:solidFill>
              </a:rPr>
              <a:pPr/>
              <a:t>2024-05-16</a:t>
            </a:fld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1A0A-2528-42EB-8E6A-DA01C657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6574" y="1961790"/>
            <a:ext cx="3703016" cy="2934419"/>
          </a:xfrm>
        </p:spPr>
        <p:txBody>
          <a:bodyPr/>
          <a:lstStyle/>
          <a:p>
            <a:r>
              <a:rPr lang="en-GB" dirty="0"/>
              <a:t>Mitigation suggestions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4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A2854D6-C26C-0542-B7FB-839B56C78D7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7081" r="7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878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ubrik 18">
            <a:extLst>
              <a:ext uri="{FF2B5EF4-FFF2-40B4-BE49-F238E27FC236}">
                <a16:creationId xmlns:a16="http://schemas.microsoft.com/office/drawing/2014/main" id="{0452FAA5-FC34-4228-A2D3-B27D03D2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Mitigation suggestions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888BAD2-760C-4CF6-86EF-762B6EA8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C4C838D-0A5E-487E-BAD3-9D49788F1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pPr/>
              <a:t>21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id="{FBD1C61F-64BC-4E57-AD04-948DF858B6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507076"/>
          </a:xfrm>
        </p:spPr>
        <p:txBody>
          <a:bodyPr/>
          <a:lstStyle/>
          <a:p>
            <a:r>
              <a:rPr lang="en-GB" dirty="0"/>
              <a:t>The core, mission and main purpose of risk management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065D7B4F-031E-1443-8F0F-9F3D65F3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2024-05-16</a:t>
            </a:fld>
            <a:endParaRPr lang="sv-SE" dirty="0"/>
          </a:p>
        </p:txBody>
      </p:sp>
      <p:graphicFrame>
        <p:nvGraphicFramePr>
          <p:cNvPr id="9" name="Content Placeholder 12">
            <a:extLst>
              <a:ext uri="{FF2B5EF4-FFF2-40B4-BE49-F238E27FC236}">
                <a16:creationId xmlns:a16="http://schemas.microsoft.com/office/drawing/2014/main" id="{B8077CEB-1572-7948-8377-DB63DC3680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260377"/>
              </p:ext>
            </p:extLst>
          </p:nvPr>
        </p:nvGraphicFramePr>
        <p:xfrm>
          <a:off x="633283" y="1928720"/>
          <a:ext cx="10845209" cy="3611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ABE2F08-C91F-3F4E-9B78-8ED9357870FC}"/>
              </a:ext>
            </a:extLst>
          </p:cNvPr>
          <p:cNvSpPr txBox="1"/>
          <p:nvPr/>
        </p:nvSpPr>
        <p:spPr>
          <a:xfrm>
            <a:off x="948295" y="2457494"/>
            <a:ext cx="9670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dirty="0">
                <a:solidFill>
                  <a:srgbClr val="666666"/>
                </a:solidFill>
              </a:rPr>
              <a:t>In </a:t>
            </a:r>
            <a:r>
              <a:rPr lang="da-DK" dirty="0" err="1">
                <a:solidFill>
                  <a:srgbClr val="666666"/>
                </a:solidFill>
              </a:rPr>
              <a:t>this</a:t>
            </a:r>
            <a:r>
              <a:rPr lang="da-DK" dirty="0">
                <a:solidFill>
                  <a:srgbClr val="666666"/>
                </a:solidFill>
              </a:rPr>
              <a:t> workshop </a:t>
            </a:r>
            <a:r>
              <a:rPr lang="da-DK" dirty="0" err="1">
                <a:solidFill>
                  <a:srgbClr val="666666"/>
                </a:solidFill>
              </a:rPr>
              <a:t>we</a:t>
            </a:r>
            <a:r>
              <a:rPr lang="da-DK" dirty="0">
                <a:solidFill>
                  <a:srgbClr val="666666"/>
                </a:solidFill>
              </a:rPr>
              <a:t> </a:t>
            </a:r>
            <a:r>
              <a:rPr lang="da-DK" dirty="0" err="1">
                <a:solidFill>
                  <a:srgbClr val="666666"/>
                </a:solidFill>
              </a:rPr>
              <a:t>come</a:t>
            </a:r>
            <a:r>
              <a:rPr lang="da-DK" dirty="0">
                <a:solidFill>
                  <a:srgbClr val="666666"/>
                </a:solidFill>
              </a:rPr>
              <a:t> with </a:t>
            </a:r>
            <a:r>
              <a:rPr lang="da-DK" dirty="0" err="1">
                <a:solidFill>
                  <a:srgbClr val="666666"/>
                </a:solidFill>
              </a:rPr>
              <a:t>mitigation</a:t>
            </a:r>
            <a:r>
              <a:rPr lang="da-DK" dirty="0">
                <a:solidFill>
                  <a:srgbClr val="666666"/>
                </a:solidFill>
              </a:rPr>
              <a:t> </a:t>
            </a:r>
            <a:r>
              <a:rPr lang="da-DK" b="1" dirty="0">
                <a:solidFill>
                  <a:srgbClr val="666666"/>
                </a:solidFill>
              </a:rPr>
              <a:t>suggestions</a:t>
            </a:r>
            <a:r>
              <a:rPr lang="da-DK" dirty="0">
                <a:solidFill>
                  <a:srgbClr val="666666"/>
                </a:solidFill>
              </a:rPr>
              <a:t> for the </a:t>
            </a:r>
            <a:r>
              <a:rPr lang="da-DK" dirty="0" err="1">
                <a:solidFill>
                  <a:srgbClr val="666666"/>
                </a:solidFill>
              </a:rPr>
              <a:t>risk</a:t>
            </a:r>
            <a:r>
              <a:rPr lang="da-DK" dirty="0">
                <a:solidFill>
                  <a:srgbClr val="666666"/>
                </a:solidFill>
              </a:rPr>
              <a:t> </a:t>
            </a:r>
            <a:r>
              <a:rPr lang="da-DK" dirty="0" err="1">
                <a:solidFill>
                  <a:srgbClr val="666666"/>
                </a:solidFill>
              </a:rPr>
              <a:t>owner</a:t>
            </a:r>
            <a:r>
              <a:rPr lang="da-DK" dirty="0">
                <a:solidFill>
                  <a:srgbClr val="666666"/>
                </a:solidFill>
              </a:rPr>
              <a:t> to </a:t>
            </a:r>
            <a:r>
              <a:rPr lang="da-DK" dirty="0" err="1">
                <a:solidFill>
                  <a:srgbClr val="666666"/>
                </a:solidFill>
              </a:rPr>
              <a:t>approve</a:t>
            </a:r>
            <a:r>
              <a:rPr lang="da-DK" dirty="0">
                <a:solidFill>
                  <a:srgbClr val="666666"/>
                </a:solidFill>
              </a:rPr>
              <a:t> in the ”</a:t>
            </a:r>
            <a:r>
              <a:rPr lang="da-DK" dirty="0" err="1">
                <a:solidFill>
                  <a:srgbClr val="666666"/>
                </a:solidFill>
              </a:rPr>
              <a:t>Review</a:t>
            </a:r>
            <a:r>
              <a:rPr lang="da-DK" dirty="0">
                <a:solidFill>
                  <a:srgbClr val="666666"/>
                </a:solidFill>
              </a:rPr>
              <a:t> workshop”</a:t>
            </a:r>
          </a:p>
          <a:p>
            <a:pPr algn="l"/>
            <a:endParaRPr lang="da-DK" dirty="0">
              <a:solidFill>
                <a:srgbClr val="66666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6582E4-97A9-924B-8971-2ACA2E035DBA}"/>
              </a:ext>
            </a:extLst>
          </p:cNvPr>
          <p:cNvSpPr txBox="1"/>
          <p:nvPr/>
        </p:nvSpPr>
        <p:spPr>
          <a:xfrm>
            <a:off x="1360539" y="4662753"/>
            <a:ext cx="96708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>
                <a:solidFill>
                  <a:srgbClr val="666666"/>
                </a:solidFill>
              </a:rPr>
              <a:t>It is the </a:t>
            </a:r>
            <a:r>
              <a:rPr lang="da-DK" dirty="0" err="1">
                <a:solidFill>
                  <a:srgbClr val="666666"/>
                </a:solidFill>
              </a:rPr>
              <a:t>duty</a:t>
            </a:r>
            <a:r>
              <a:rPr lang="da-DK" dirty="0">
                <a:solidFill>
                  <a:srgbClr val="666666"/>
                </a:solidFill>
              </a:rPr>
              <a:t> of the </a:t>
            </a:r>
            <a:r>
              <a:rPr lang="da-DK" dirty="0" err="1">
                <a:solidFill>
                  <a:srgbClr val="666666"/>
                </a:solidFill>
              </a:rPr>
              <a:t>risk</a:t>
            </a:r>
            <a:r>
              <a:rPr lang="da-DK" dirty="0">
                <a:solidFill>
                  <a:srgbClr val="666666"/>
                </a:solidFill>
              </a:rPr>
              <a:t> </a:t>
            </a:r>
            <a:r>
              <a:rPr lang="da-DK" dirty="0" err="1">
                <a:solidFill>
                  <a:srgbClr val="666666"/>
                </a:solidFill>
              </a:rPr>
              <a:t>owner</a:t>
            </a:r>
            <a:r>
              <a:rPr lang="da-DK" dirty="0">
                <a:solidFill>
                  <a:srgbClr val="666666"/>
                </a:solidFill>
              </a:rPr>
              <a:t> to drive the </a:t>
            </a:r>
            <a:r>
              <a:rPr lang="da-DK" dirty="0" err="1">
                <a:solidFill>
                  <a:srgbClr val="666666"/>
                </a:solidFill>
              </a:rPr>
              <a:t>risk</a:t>
            </a:r>
            <a:r>
              <a:rPr lang="da-DK" dirty="0">
                <a:solidFill>
                  <a:srgbClr val="666666"/>
                </a:solidFill>
              </a:rPr>
              <a:t> </a:t>
            </a:r>
            <a:r>
              <a:rPr lang="da-DK" dirty="0" err="1">
                <a:solidFill>
                  <a:srgbClr val="666666"/>
                </a:solidFill>
              </a:rPr>
              <a:t>down</a:t>
            </a:r>
            <a:r>
              <a:rPr lang="da-DK" dirty="0">
                <a:solidFill>
                  <a:srgbClr val="666666"/>
                </a:solidFill>
              </a:rPr>
              <a:t> to an acceptable </a:t>
            </a:r>
            <a:r>
              <a:rPr lang="da-DK" dirty="0" err="1">
                <a:solidFill>
                  <a:srgbClr val="666666"/>
                </a:solidFill>
              </a:rPr>
              <a:t>level</a:t>
            </a:r>
            <a:endParaRPr lang="da-DK" dirty="0">
              <a:solidFill>
                <a:srgbClr val="6666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Before </a:t>
            </a: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deciding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or </a:t>
            </a: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acting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on risk </a:t>
            </a: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mitigation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risk </a:t>
            </a: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owner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may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need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consult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stakeholders</a:t>
            </a:r>
            <a:endParaRPr lang="sv-SE" spc="-1" dirty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obtain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approvals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if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required</a:t>
            </a:r>
            <a:endParaRPr lang="sv-SE" spc="-1" dirty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/>
            <a:endParaRPr lang="da-DK" dirty="0">
              <a:solidFill>
                <a:srgbClr val="6666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a-DK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7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ubrik 18">
            <a:extLst>
              <a:ext uri="{FF2B5EF4-FFF2-40B4-BE49-F238E27FC236}">
                <a16:creationId xmlns:a16="http://schemas.microsoft.com/office/drawing/2014/main" id="{0452FAA5-FC34-4228-A2D3-B27D03D2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Mitigation suggestions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888BAD2-760C-4CF6-86EF-762B6EA8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C4C838D-0A5E-487E-BAD3-9D49788F1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pPr/>
              <a:t>22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id="{FBD1C61F-64BC-4E57-AD04-948DF858B6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507076"/>
          </a:xfrm>
        </p:spPr>
        <p:txBody>
          <a:bodyPr/>
          <a:lstStyle/>
          <a:p>
            <a:r>
              <a:rPr lang="en-GB" dirty="0"/>
              <a:t>4T concept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065D7B4F-031E-1443-8F0F-9F3D65F3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2024-05-16</a:t>
            </a:fld>
            <a:endParaRPr lang="sv-SE" dirty="0"/>
          </a:p>
        </p:txBody>
      </p:sp>
      <p:sp>
        <p:nvSpPr>
          <p:cNvPr id="13" name="TextShape 2">
            <a:extLst>
              <a:ext uri="{FF2B5EF4-FFF2-40B4-BE49-F238E27FC236}">
                <a16:creationId xmlns:a16="http://schemas.microsoft.com/office/drawing/2014/main" id="{B296E489-C69E-124B-9BE7-F4B2EC90284C}"/>
              </a:ext>
            </a:extLst>
          </p:cNvPr>
          <p:cNvSpPr txBox="1"/>
          <p:nvPr/>
        </p:nvSpPr>
        <p:spPr>
          <a:xfrm>
            <a:off x="292395" y="1483242"/>
            <a:ext cx="3919245" cy="5113758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endParaRPr lang="sv-SE" sz="2800" b="0" strike="noStrike" spc="-1" dirty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70C0"/>
              </a:buClr>
              <a:buFont typeface="Arial"/>
              <a:buChar char="•"/>
            </a:pPr>
            <a:r>
              <a:rPr lang="sv-SE" sz="28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tolerate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do not </a:t>
            </a: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take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action (acceptable: </a:t>
            </a: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low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probability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</a:t>
            </a: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low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impact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risks);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70C0"/>
              </a:buClr>
              <a:buFont typeface="Arial"/>
              <a:buChar char="•"/>
            </a:pPr>
            <a:r>
              <a:rPr lang="sv-SE" sz="28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terminate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</a:t>
            </a: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remove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risk or stop </a:t>
            </a: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activity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generating the risk (not acceptable: </a:t>
            </a: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high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probability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</a:t>
            </a: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high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impact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risks);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70C0"/>
              </a:buClr>
              <a:buFont typeface="Arial"/>
              <a:buChar char="•"/>
            </a:pPr>
            <a:r>
              <a:rPr lang="sv-SE" sz="2800" b="0" strike="noStrik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treat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</a:t>
            </a: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prevent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from happening to </a:t>
            </a: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decrease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frequency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/ </a:t>
            </a: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probability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</a:t>
            </a: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high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probability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medium to </a:t>
            </a: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low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impact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);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70C0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transfer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– limit the </a:t>
            </a: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impact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/ or transfer the </a:t>
            </a: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impact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</a:t>
            </a: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another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party (</a:t>
            </a: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low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probability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medium to </a:t>
            </a: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high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impact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).</a:t>
            </a: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sv-SE" sz="2800" b="0" strike="noStrike" spc="-1" dirty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sv-SE" sz="2800" b="0" strike="noStrike" spc="-1" dirty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sv-SE" sz="2800" b="0" strike="noStrike" spc="-1" dirty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sv-SE" sz="2800" b="0" strike="noStrike" spc="-1" dirty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sv-SE" sz="2800" b="0" strike="noStrike" spc="-1" dirty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10" name="New Table">
            <a:extLst>
              <a:ext uri="{FF2B5EF4-FFF2-40B4-BE49-F238E27FC236}">
                <a16:creationId xmlns:a16="http://schemas.microsoft.com/office/drawing/2014/main" id="{F3288A17-9A76-BA4C-8FD0-7845053B85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019579"/>
              </p:ext>
            </p:extLst>
          </p:nvPr>
        </p:nvGraphicFramePr>
        <p:xfrm>
          <a:off x="4236579" y="1019900"/>
          <a:ext cx="7771389" cy="5206860"/>
        </p:xfrm>
        <a:graphic>
          <a:graphicData uri="http://schemas.openxmlformats.org/drawingml/2006/table">
            <a:tbl>
              <a:tblPr/>
              <a:tblGrid>
                <a:gridCol w="971654">
                  <a:extLst>
                    <a:ext uri="{9D8B030D-6E8A-4147-A177-3AD203B41FA5}">
                      <a16:colId xmlns:a16="http://schemas.microsoft.com/office/drawing/2014/main" val="1410647676"/>
                    </a:ext>
                  </a:extLst>
                </a:gridCol>
                <a:gridCol w="970731">
                  <a:extLst>
                    <a:ext uri="{9D8B030D-6E8A-4147-A177-3AD203B41FA5}">
                      <a16:colId xmlns:a16="http://schemas.microsoft.com/office/drawing/2014/main" val="1792923320"/>
                    </a:ext>
                  </a:extLst>
                </a:gridCol>
                <a:gridCol w="971654">
                  <a:extLst>
                    <a:ext uri="{9D8B030D-6E8A-4147-A177-3AD203B41FA5}">
                      <a16:colId xmlns:a16="http://schemas.microsoft.com/office/drawing/2014/main" val="1073079443"/>
                    </a:ext>
                  </a:extLst>
                </a:gridCol>
                <a:gridCol w="971654">
                  <a:extLst>
                    <a:ext uri="{9D8B030D-6E8A-4147-A177-3AD203B41FA5}">
                      <a16:colId xmlns:a16="http://schemas.microsoft.com/office/drawing/2014/main" val="4202328364"/>
                    </a:ext>
                  </a:extLst>
                </a:gridCol>
                <a:gridCol w="970731">
                  <a:extLst>
                    <a:ext uri="{9D8B030D-6E8A-4147-A177-3AD203B41FA5}">
                      <a16:colId xmlns:a16="http://schemas.microsoft.com/office/drawing/2014/main" val="229431305"/>
                    </a:ext>
                  </a:extLst>
                </a:gridCol>
                <a:gridCol w="971654">
                  <a:extLst>
                    <a:ext uri="{9D8B030D-6E8A-4147-A177-3AD203B41FA5}">
                      <a16:colId xmlns:a16="http://schemas.microsoft.com/office/drawing/2014/main" val="3722050749"/>
                    </a:ext>
                  </a:extLst>
                </a:gridCol>
                <a:gridCol w="1943311">
                  <a:extLst>
                    <a:ext uri="{9D8B030D-6E8A-4147-A177-3AD203B41FA5}">
                      <a16:colId xmlns:a16="http://schemas.microsoft.com/office/drawing/2014/main" val="1500461199"/>
                    </a:ext>
                  </a:extLst>
                </a:gridCol>
              </a:tblGrid>
              <a:tr h="790355"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High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3"/>
                        </a:buBlip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3"/>
                        </a:buBlip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B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3"/>
                        </a:buBlip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DB00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002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3"/>
                        </a:buBlip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DB00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002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DB00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002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not acceptable:</a:t>
                      </a:r>
                      <a:br>
                        <a:rPr sz="1800" dirty="0"/>
                      </a:b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- higher management</a:t>
                      </a:r>
                      <a:br>
                        <a:rPr sz="1800" dirty="0"/>
                      </a:b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- most resources and diligence when treating these risks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67" marR="4767" marT="27522" marB="27522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t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192121619"/>
                  </a:ext>
                </a:extLst>
              </a:tr>
              <a:tr h="898439"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3"/>
                        </a:buBlip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4"/>
                        </a:buBlip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B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3"/>
                        </a:buBlip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B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3"/>
                        </a:buBlip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DB00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002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DB00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00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2616676"/>
                  </a:ext>
                </a:extLst>
              </a:tr>
              <a:tr h="993533"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5"/>
                        </a:buBlip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4"/>
                        </a:buBlip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3"/>
                        </a:buBlip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B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3"/>
                        </a:buBlip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B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3"/>
                        </a:buBlip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DB00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002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to be considered:</a:t>
                      </a:r>
                      <a:br>
                        <a:rPr sz="1800" dirty="0"/>
                      </a:b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- mid management</a:t>
                      </a:r>
                      <a:br>
                        <a:rPr sz="1800" dirty="0"/>
                      </a:b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- deliberate decisions to mitigate or accept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67" marR="4767" marT="27522" marB="27522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DnDiag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58157589"/>
                  </a:ext>
                </a:extLst>
              </a:tr>
              <a:tr h="931653"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3"/>
                        </a:buBlip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3"/>
                        </a:buBlip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3"/>
                        </a:buBlip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3"/>
                        </a:buBlip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B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3"/>
                        </a:buBlip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B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9222066"/>
                  </a:ext>
                </a:extLst>
              </a:tr>
              <a:tr h="790355"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Low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3"/>
                        </a:buBlip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5"/>
                        </a:buBlip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3"/>
                        </a:buBlip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3"/>
                        </a:buBlip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3"/>
                        </a:buBlip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acceptable:</a:t>
                      </a:r>
                      <a:br>
                        <a:rPr sz="1800" dirty="0"/>
                      </a:b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- don’t waste your time for them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67" marR="4767" marT="27522" marB="27522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rgbClr val="00B05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632021882"/>
                  </a:ext>
                </a:extLst>
              </a:tr>
              <a:tr h="790355"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Low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High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840486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4EF5883-47C0-244D-9C1D-A22D52F61D0F}"/>
              </a:ext>
            </a:extLst>
          </p:cNvPr>
          <p:cNvCxnSpPr/>
          <p:nvPr/>
        </p:nvCxnSpPr>
        <p:spPr>
          <a:xfrm>
            <a:off x="7629993" y="710380"/>
            <a:ext cx="0" cy="551638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ACE361-BB44-DC4A-A7D0-BCDF5250BF98}"/>
              </a:ext>
            </a:extLst>
          </p:cNvPr>
          <p:cNvCxnSpPr>
            <a:cxnSpLocks/>
          </p:cNvCxnSpPr>
          <p:nvPr/>
        </p:nvCxnSpPr>
        <p:spPr>
          <a:xfrm>
            <a:off x="4467069" y="3231225"/>
            <a:ext cx="5563849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8290BDD-C831-5A46-8D84-57A2E2F71D5F}"/>
              </a:ext>
            </a:extLst>
          </p:cNvPr>
          <p:cNvSpPr txBox="1"/>
          <p:nvPr/>
        </p:nvSpPr>
        <p:spPr>
          <a:xfrm>
            <a:off x="5928647" y="404788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dirty="0" err="1">
                <a:solidFill>
                  <a:schemeClr val="bg1"/>
                </a:solidFill>
              </a:rPr>
              <a:t>Tolerate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48FC73-260B-D645-B1BB-DCBD3FB9796B}"/>
              </a:ext>
            </a:extLst>
          </p:cNvPr>
          <p:cNvSpPr txBox="1"/>
          <p:nvPr/>
        </p:nvSpPr>
        <p:spPr>
          <a:xfrm>
            <a:off x="5795485" y="211335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dirty="0">
                <a:solidFill>
                  <a:schemeClr val="bg1"/>
                </a:solidFill>
              </a:rPr>
              <a:t>Transfer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EC2827-F74E-1744-A3E8-0C9085C6FD56}"/>
              </a:ext>
            </a:extLst>
          </p:cNvPr>
          <p:cNvSpPr txBox="1"/>
          <p:nvPr/>
        </p:nvSpPr>
        <p:spPr>
          <a:xfrm>
            <a:off x="8416940" y="404012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dirty="0" err="1">
                <a:solidFill>
                  <a:schemeClr val="bg1"/>
                </a:solidFill>
              </a:rPr>
              <a:t>Treat</a:t>
            </a: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9F988A-1064-F544-B26C-376F0DC37B66}"/>
              </a:ext>
            </a:extLst>
          </p:cNvPr>
          <p:cNvSpPr txBox="1"/>
          <p:nvPr/>
        </p:nvSpPr>
        <p:spPr>
          <a:xfrm>
            <a:off x="8278092" y="211335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dirty="0" err="1">
                <a:solidFill>
                  <a:schemeClr val="bg1"/>
                </a:solidFill>
              </a:rPr>
              <a:t>Terminate</a:t>
            </a:r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9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16" grpId="1"/>
      <p:bldP spid="17" grpId="1"/>
      <p:bldP spid="1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ubrik 18">
            <a:extLst>
              <a:ext uri="{FF2B5EF4-FFF2-40B4-BE49-F238E27FC236}">
                <a16:creationId xmlns:a16="http://schemas.microsoft.com/office/drawing/2014/main" id="{0452FAA5-FC34-4228-A2D3-B27D03D2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Mitigation suggestions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888BAD2-760C-4CF6-86EF-762B6EA8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C4C838D-0A5E-487E-BAD3-9D49788F1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pPr/>
              <a:t>23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id="{FBD1C61F-64BC-4E57-AD04-948DF858B6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507076"/>
          </a:xfrm>
        </p:spPr>
        <p:txBody>
          <a:bodyPr/>
          <a:lstStyle/>
          <a:p>
            <a:r>
              <a:rPr lang="en-GB" dirty="0"/>
              <a:t>The core, mission and main purpose of risk management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065D7B4F-031E-1443-8F0F-9F3D65F3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2024-05-16</a:t>
            </a:fld>
            <a:endParaRPr lang="sv-S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C7633E-01AC-7049-84F5-0C11A89AD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87" y="3083829"/>
            <a:ext cx="7491353" cy="31043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BD4077-E3FC-2148-8806-835A533864D1}"/>
              </a:ext>
            </a:extLst>
          </p:cNvPr>
          <p:cNvSpPr txBox="1"/>
          <p:nvPr/>
        </p:nvSpPr>
        <p:spPr>
          <a:xfrm>
            <a:off x="792882" y="1645109"/>
            <a:ext cx="9670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rgbClr val="666666"/>
                </a:solidFill>
              </a:rPr>
              <a:t>We</a:t>
            </a:r>
            <a:r>
              <a:rPr lang="da-DK" dirty="0">
                <a:solidFill>
                  <a:srgbClr val="666666"/>
                </a:solidFill>
              </a:rPr>
              <a:t> </a:t>
            </a:r>
            <a:r>
              <a:rPr lang="da-DK" dirty="0" err="1">
                <a:solidFill>
                  <a:srgbClr val="666666"/>
                </a:solidFill>
              </a:rPr>
              <a:t>will</a:t>
            </a:r>
            <a:r>
              <a:rPr lang="da-DK" dirty="0">
                <a:solidFill>
                  <a:srgbClr val="666666"/>
                </a:solidFill>
              </a:rPr>
              <a:t> </a:t>
            </a:r>
            <a:r>
              <a:rPr lang="da-DK" dirty="0" err="1">
                <a:solidFill>
                  <a:srgbClr val="666666"/>
                </a:solidFill>
              </a:rPr>
              <a:t>focus</a:t>
            </a:r>
            <a:r>
              <a:rPr lang="da-DK" dirty="0">
                <a:solidFill>
                  <a:srgbClr val="666666"/>
                </a:solidFill>
              </a:rPr>
              <a:t> on the </a:t>
            </a:r>
            <a:r>
              <a:rPr lang="da-DK" dirty="0" err="1">
                <a:solidFill>
                  <a:srgbClr val="666666"/>
                </a:solidFill>
              </a:rPr>
              <a:t>yellow</a:t>
            </a:r>
            <a:r>
              <a:rPr lang="da-DK" dirty="0">
                <a:solidFill>
                  <a:srgbClr val="666666"/>
                </a:solidFill>
              </a:rPr>
              <a:t> and red </a:t>
            </a:r>
            <a:r>
              <a:rPr lang="da-DK" dirty="0" err="1">
                <a:solidFill>
                  <a:srgbClr val="666666"/>
                </a:solidFill>
              </a:rPr>
              <a:t>risks</a:t>
            </a:r>
            <a:endParaRPr lang="da-DK" dirty="0">
              <a:solidFill>
                <a:srgbClr val="66666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rgbClr val="666666"/>
                </a:solidFill>
              </a:rPr>
              <a:t>Describe</a:t>
            </a:r>
            <a:r>
              <a:rPr lang="da-DK" dirty="0">
                <a:solidFill>
                  <a:srgbClr val="666666"/>
                </a:solidFill>
              </a:rPr>
              <a:t> </a:t>
            </a:r>
            <a:r>
              <a:rPr lang="da-DK" dirty="0" err="1">
                <a:solidFill>
                  <a:srgbClr val="666666"/>
                </a:solidFill>
              </a:rPr>
              <a:t>risk</a:t>
            </a:r>
            <a:r>
              <a:rPr lang="da-DK" dirty="0">
                <a:solidFill>
                  <a:srgbClr val="666666"/>
                </a:solidFill>
              </a:rPr>
              <a:t> </a:t>
            </a:r>
            <a:r>
              <a:rPr lang="da-DK" dirty="0" err="1">
                <a:solidFill>
                  <a:srgbClr val="666666"/>
                </a:solidFill>
              </a:rPr>
              <a:t>mitigation</a:t>
            </a:r>
            <a:r>
              <a:rPr lang="da-DK" dirty="0">
                <a:solidFill>
                  <a:srgbClr val="666666"/>
                </a:solidFill>
              </a:rPr>
              <a:t> (</a:t>
            </a:r>
            <a:r>
              <a:rPr lang="da-DK" dirty="0" err="1">
                <a:solidFill>
                  <a:srgbClr val="666666"/>
                </a:solidFill>
              </a:rPr>
              <a:t>project</a:t>
            </a:r>
            <a:r>
              <a:rPr lang="da-DK" dirty="0">
                <a:solidFill>
                  <a:srgbClr val="666666"/>
                </a:solidFill>
              </a:rPr>
              <a:t>, </a:t>
            </a:r>
            <a:r>
              <a:rPr lang="da-DK" dirty="0" err="1">
                <a:solidFill>
                  <a:srgbClr val="666666"/>
                </a:solidFill>
              </a:rPr>
              <a:t>task</a:t>
            </a:r>
            <a:r>
              <a:rPr lang="da-DK" dirty="0">
                <a:solidFill>
                  <a:srgbClr val="666666"/>
                </a:solidFill>
              </a:rPr>
              <a:t> /action, </a:t>
            </a:r>
            <a:r>
              <a:rPr lang="da-DK" dirty="0" err="1">
                <a:solidFill>
                  <a:srgbClr val="666666"/>
                </a:solidFill>
              </a:rPr>
              <a:t>change</a:t>
            </a:r>
            <a:r>
              <a:rPr lang="da-DK" dirty="0">
                <a:solidFill>
                  <a:srgbClr val="666666"/>
                </a:solidFill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a-DK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3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1A0A-2528-42EB-8E6A-DA01C657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6574" y="1961790"/>
            <a:ext cx="3703016" cy="2934419"/>
          </a:xfrm>
        </p:spPr>
        <p:txBody>
          <a:bodyPr/>
          <a:lstStyle/>
          <a:p>
            <a:r>
              <a:rPr lang="en-GB" dirty="0"/>
              <a:t>What will happen next?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5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D5B4904-37FF-BA41-8B7A-12EEA529E48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9799" r="197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48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ubrik 18">
            <a:extLst>
              <a:ext uri="{FF2B5EF4-FFF2-40B4-BE49-F238E27FC236}">
                <a16:creationId xmlns:a16="http://schemas.microsoft.com/office/drawing/2014/main" id="{0452FAA5-FC34-4228-A2D3-B27D03D2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Review and forward process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888BAD2-760C-4CF6-86EF-762B6EA8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C4C838D-0A5E-487E-BAD3-9D49788F1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pPr/>
              <a:t>25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id="{FBD1C61F-64BC-4E57-AD04-948DF858B6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507076"/>
          </a:xfrm>
        </p:spPr>
        <p:txBody>
          <a:bodyPr/>
          <a:lstStyle/>
          <a:p>
            <a:r>
              <a:rPr lang="en-GB" dirty="0"/>
              <a:t>The risk owners to take action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065D7B4F-031E-1443-8F0F-9F3D65F3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2024-05-16</a:t>
            </a:fld>
            <a:endParaRPr lang="sv-SE" dirty="0"/>
          </a:p>
        </p:txBody>
      </p:sp>
      <p:graphicFrame>
        <p:nvGraphicFramePr>
          <p:cNvPr id="9" name="Content Placeholder 12">
            <a:extLst>
              <a:ext uri="{FF2B5EF4-FFF2-40B4-BE49-F238E27FC236}">
                <a16:creationId xmlns:a16="http://schemas.microsoft.com/office/drawing/2014/main" id="{B8077CEB-1572-7948-8377-DB63DC3680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0520248"/>
              </p:ext>
            </p:extLst>
          </p:nvPr>
        </p:nvGraphicFramePr>
        <p:xfrm>
          <a:off x="361104" y="1098482"/>
          <a:ext cx="10845209" cy="2342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7C1DF80-83E9-4E4C-B315-EEE772BD8671}"/>
              </a:ext>
            </a:extLst>
          </p:cNvPr>
          <p:cNvSpPr txBox="1"/>
          <p:nvPr/>
        </p:nvSpPr>
        <p:spPr>
          <a:xfrm>
            <a:off x="935665" y="2955851"/>
            <a:ext cx="105428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a-DK" dirty="0" err="1">
                <a:solidFill>
                  <a:srgbClr val="666666"/>
                </a:solidFill>
              </a:rPr>
              <a:t>There</a:t>
            </a:r>
            <a:r>
              <a:rPr lang="da-DK" dirty="0">
                <a:solidFill>
                  <a:srgbClr val="666666"/>
                </a:solidFill>
              </a:rPr>
              <a:t> </a:t>
            </a:r>
            <a:r>
              <a:rPr lang="da-DK" dirty="0" err="1">
                <a:solidFill>
                  <a:srgbClr val="666666"/>
                </a:solidFill>
              </a:rPr>
              <a:t>will</a:t>
            </a:r>
            <a:r>
              <a:rPr lang="da-DK" dirty="0">
                <a:solidFill>
                  <a:srgbClr val="666666"/>
                </a:solidFill>
              </a:rPr>
              <a:t> </a:t>
            </a:r>
            <a:r>
              <a:rPr lang="da-DK" dirty="0" err="1">
                <a:solidFill>
                  <a:srgbClr val="666666"/>
                </a:solidFill>
              </a:rPr>
              <a:t>be</a:t>
            </a:r>
            <a:r>
              <a:rPr lang="da-DK" dirty="0">
                <a:solidFill>
                  <a:srgbClr val="666666"/>
                </a:solidFill>
              </a:rPr>
              <a:t> a ”</a:t>
            </a:r>
            <a:r>
              <a:rPr lang="da-DK" dirty="0" err="1">
                <a:solidFill>
                  <a:srgbClr val="FF0000"/>
                </a:solidFill>
              </a:rPr>
              <a:t>Review</a:t>
            </a:r>
            <a:r>
              <a:rPr lang="da-DK" dirty="0">
                <a:solidFill>
                  <a:srgbClr val="666666"/>
                </a:solidFill>
              </a:rPr>
              <a:t>-workshop” with the </a:t>
            </a:r>
            <a:r>
              <a:rPr lang="da-DK" dirty="0" err="1">
                <a:solidFill>
                  <a:srgbClr val="666666"/>
                </a:solidFill>
              </a:rPr>
              <a:t>appointed</a:t>
            </a:r>
            <a:r>
              <a:rPr lang="da-DK" dirty="0">
                <a:solidFill>
                  <a:srgbClr val="666666"/>
                </a:solidFill>
              </a:rPr>
              <a:t> </a:t>
            </a:r>
            <a:r>
              <a:rPr lang="da-DK" dirty="0" err="1">
                <a:solidFill>
                  <a:srgbClr val="666666"/>
                </a:solidFill>
              </a:rPr>
              <a:t>risk</a:t>
            </a:r>
            <a:r>
              <a:rPr lang="da-DK" dirty="0">
                <a:solidFill>
                  <a:srgbClr val="666666"/>
                </a:solidFill>
              </a:rPr>
              <a:t> </a:t>
            </a:r>
            <a:r>
              <a:rPr lang="da-DK" dirty="0" err="1">
                <a:solidFill>
                  <a:srgbClr val="666666"/>
                </a:solidFill>
              </a:rPr>
              <a:t>owners</a:t>
            </a:r>
            <a:r>
              <a:rPr lang="da-DK" dirty="0">
                <a:solidFill>
                  <a:srgbClr val="666666"/>
                </a:solidFill>
              </a:rPr>
              <a:t>. The </a:t>
            </a:r>
            <a:r>
              <a:rPr lang="da-DK" dirty="0" err="1">
                <a:solidFill>
                  <a:srgbClr val="666666"/>
                </a:solidFill>
              </a:rPr>
              <a:t>owner</a:t>
            </a:r>
            <a:r>
              <a:rPr lang="da-DK" dirty="0">
                <a:solidFill>
                  <a:srgbClr val="666666"/>
                </a:solidFill>
              </a:rPr>
              <a:t> </a:t>
            </a:r>
            <a:r>
              <a:rPr lang="da-DK" dirty="0" err="1">
                <a:solidFill>
                  <a:srgbClr val="666666"/>
                </a:solidFill>
              </a:rPr>
              <a:t>will</a:t>
            </a:r>
            <a:endParaRPr lang="da-DK" dirty="0">
              <a:solidFill>
                <a:srgbClr val="666666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evaluate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what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</a:t>
            </a: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expected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impact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mitigation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will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have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on </a:t>
            </a:r>
            <a:r>
              <a:rPr lang="sv-S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decreasing</a:t>
            </a:r>
            <a:r>
              <a:rPr lang="sv-S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risk </a:t>
            </a:r>
            <a:r>
              <a:rPr lang="sv-S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magnitude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</a:t>
            </a: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when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applied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</a:t>
            </a: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completed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</a:p>
          <a:p>
            <a:pPr marL="742950" lvl="1" indent="-285750">
              <a:buFontTx/>
              <a:buChar char="-"/>
            </a:pPr>
            <a:r>
              <a:rPr lang="sv-S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 </a:t>
            </a:r>
            <a:r>
              <a:rPr lang="sv-S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comparison</a:t>
            </a:r>
            <a:r>
              <a:rPr lang="sv-S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with</a:t>
            </a:r>
            <a:r>
              <a:rPr lang="sv-S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alternative </a:t>
            </a:r>
            <a:r>
              <a:rPr lang="sv-SE" spc="-1" dirty="0" err="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mitigation</a:t>
            </a:r>
            <a:r>
              <a:rPr lang="sv-S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plans 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terms </a:t>
            </a: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cost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vs benefit and </a:t>
            </a: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demonstrate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best choice</a:t>
            </a:r>
          </a:p>
          <a:p>
            <a:pPr marL="742950" lvl="1" indent="-285750">
              <a:buFontTx/>
              <a:buChar char="-"/>
            </a:pPr>
            <a:endParaRPr lang="sv-SE" spc="-1" dirty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2950" lvl="1" indent="-285750">
              <a:buFontTx/>
              <a:buChar char="-"/>
            </a:pP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risks </a:t>
            </a: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will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be </a:t>
            </a: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uploaded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the risk register ”I</a:t>
            </a:r>
            <a:r>
              <a:rPr lang="sv-S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RIS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”</a:t>
            </a:r>
          </a:p>
          <a:p>
            <a:pPr marL="285750" indent="-285750">
              <a:buFontTx/>
              <a:buChar char="-"/>
            </a:pP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risk </a:t>
            </a: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owners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will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then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communicate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what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is in Iris </a:t>
            </a: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with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ever</a:t>
            </a:r>
            <a:endParaRPr lang="sv-SE" spc="-1" dirty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750" indent="-285750">
              <a:buFontTx/>
              <a:buChar char="-"/>
            </a:pP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yone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involved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the workshops and all </a:t>
            </a: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stakeholders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</a:t>
            </a: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arrange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for risk </a:t>
            </a: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tracking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</a:t>
            </a: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recurring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meetings</a:t>
            </a:r>
          </a:p>
          <a:p>
            <a:pPr marL="285750" indent="-285750">
              <a:buFontTx/>
              <a:buChar char="-"/>
            </a:pP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Then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there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will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be a new risk workshop (</a:t>
            </a: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aim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is to </a:t>
            </a: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review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risks </a:t>
            </a: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quarterly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with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main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focus on red and </a:t>
            </a:r>
            <a:r>
              <a:rPr lang="sv-S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yellow</a:t>
            </a:r>
            <a:r>
              <a:rPr lang="sv-S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risks)</a:t>
            </a:r>
          </a:p>
        </p:txBody>
      </p:sp>
    </p:spTree>
    <p:extLst>
      <p:ext uri="{BB962C8B-B14F-4D97-AF65-F5344CB8AC3E}">
        <p14:creationId xmlns:p14="http://schemas.microsoft.com/office/powerpoint/2010/main" val="400150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Finish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099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ubrik 18">
            <a:extLst>
              <a:ext uri="{FF2B5EF4-FFF2-40B4-BE49-F238E27FC236}">
                <a16:creationId xmlns:a16="http://schemas.microsoft.com/office/drawing/2014/main" id="{0452FAA5-FC34-4228-A2D3-B27D03D2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Workshop time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888BAD2-760C-4CF6-86EF-762B6EA8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C4C838D-0A5E-487E-BAD3-9D49788F1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pPr/>
              <a:t>27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D3F734BD-2E05-A340-95EF-D9DAE90B3E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2024-05-16</a:t>
            </a:fld>
            <a:endParaRPr lang="sv-S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8CB9D1-DCCF-514F-8682-69FE7B8F8334}"/>
              </a:ext>
            </a:extLst>
          </p:cNvPr>
          <p:cNvSpPr txBox="1"/>
          <p:nvPr/>
        </p:nvSpPr>
        <p:spPr>
          <a:xfrm>
            <a:off x="1195647" y="1353312"/>
            <a:ext cx="835068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a-DK" dirty="0">
                <a:solidFill>
                  <a:srgbClr val="666666"/>
                </a:solidFill>
              </a:rPr>
              <a:t>First </a:t>
            </a:r>
            <a:r>
              <a:rPr lang="da-DK" dirty="0" err="1">
                <a:solidFill>
                  <a:srgbClr val="666666"/>
                </a:solidFill>
              </a:rPr>
              <a:t>thing</a:t>
            </a:r>
            <a:r>
              <a:rPr lang="da-DK" dirty="0">
                <a:solidFill>
                  <a:srgbClr val="666666"/>
                </a:solidFill>
              </a:rPr>
              <a:t> </a:t>
            </a:r>
            <a:r>
              <a:rPr lang="da-DK" dirty="0" err="1">
                <a:solidFill>
                  <a:srgbClr val="666666"/>
                </a:solidFill>
              </a:rPr>
              <a:t>first</a:t>
            </a:r>
            <a:r>
              <a:rPr lang="da-DK" dirty="0">
                <a:solidFill>
                  <a:srgbClr val="666666"/>
                </a:solidFill>
              </a:rPr>
              <a:t>:</a:t>
            </a:r>
          </a:p>
          <a:p>
            <a:pPr algn="l"/>
            <a:endParaRPr lang="da-DK" dirty="0">
              <a:solidFill>
                <a:srgbClr val="666666"/>
              </a:solidFill>
            </a:endParaRPr>
          </a:p>
          <a:p>
            <a:r>
              <a:rPr lang="en-US" dirty="0"/>
              <a:t>“To consider what could go wrong, one needs to begin with what must go right"</a:t>
            </a:r>
            <a:endParaRPr lang="en-GB" dirty="0"/>
          </a:p>
          <a:p>
            <a:pPr algn="l"/>
            <a:endParaRPr lang="da-DK" dirty="0">
              <a:solidFill>
                <a:srgbClr val="666666"/>
              </a:solidFill>
            </a:endParaRPr>
          </a:p>
          <a:p>
            <a:pPr algn="l"/>
            <a:r>
              <a:rPr lang="da-DK" dirty="0">
                <a:solidFill>
                  <a:srgbClr val="666666"/>
                </a:solidFill>
              </a:rPr>
              <a:t>WHAT MUST GO RIGHT FOR THIS GROUP TO DELIVER</a:t>
            </a:r>
          </a:p>
          <a:p>
            <a:pPr algn="l"/>
            <a:endParaRPr lang="da-DK" dirty="0">
              <a:solidFill>
                <a:srgbClr val="666666"/>
              </a:solidFill>
            </a:endParaRPr>
          </a:p>
          <a:p>
            <a:pPr>
              <a:spcAft>
                <a:spcPts val="600"/>
              </a:spcAft>
            </a:pPr>
            <a:r>
              <a:rPr lang="en-GB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ESS Strategy to First Science:</a:t>
            </a:r>
            <a:endParaRPr lang="en-US" dirty="0"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ultimate goal to deliver neutron source</a:t>
            </a:r>
          </a:p>
          <a:p>
            <a:pPr marL="285750" marR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expectations of Sponsoring Countries, and</a:t>
            </a:r>
            <a:endParaRPr lang="en-US" dirty="0"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interests of the In-Kind Partners.</a:t>
            </a:r>
            <a:endParaRPr lang="en-US" dirty="0"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l"/>
            <a:endParaRPr lang="da-DK" dirty="0">
              <a:solidFill>
                <a:srgbClr val="666666"/>
              </a:solidFill>
            </a:endParaRPr>
          </a:p>
          <a:p>
            <a:pPr algn="l"/>
            <a:endParaRPr lang="da-DK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8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8522" y="3752442"/>
            <a:ext cx="8640000" cy="2387600"/>
          </a:xfrm>
        </p:spPr>
        <p:txBody>
          <a:bodyPr/>
          <a:lstStyle/>
          <a:p>
            <a:r>
              <a:rPr lang="en-GB" dirty="0"/>
              <a:t>A. Brainstorm ideas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write short quick ideas on post its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“</a:t>
            </a:r>
            <a:r>
              <a:rPr lang="en-US" dirty="0"/>
              <a:t>Risk is about something we had no/limited control of, that is </a:t>
            </a:r>
            <a:r>
              <a:rPr lang="en-US" dirty="0" err="1"/>
              <a:t>happeining</a:t>
            </a:r>
            <a:r>
              <a:rPr lang="en-US" dirty="0"/>
              <a:t> to our (more less) surprise”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26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B. Get rid of duplicates</a:t>
            </a:r>
          </a:p>
        </p:txBody>
      </p:sp>
    </p:spTree>
    <p:extLst>
      <p:ext uri="{BB962C8B-B14F-4D97-AF65-F5344CB8AC3E}">
        <p14:creationId xmlns:p14="http://schemas.microsoft.com/office/powerpoint/2010/main" val="154383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515B4B-3ADD-418D-A61D-2099706C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34CE1B4-62B3-438D-AEBF-F359667A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3</a:t>
            </a:fld>
            <a:endParaRPr lang="sv-SE"/>
          </a:p>
        </p:txBody>
      </p:sp>
      <p:graphicFrame>
        <p:nvGraphicFramePr>
          <p:cNvPr id="8" name="Tabell 8">
            <a:extLst>
              <a:ext uri="{FF2B5EF4-FFF2-40B4-BE49-F238E27FC236}">
                <a16:creationId xmlns:a16="http://schemas.microsoft.com/office/drawing/2014/main" id="{6785EE1E-4A1C-4346-83D0-84014F8F2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108634"/>
              </p:ext>
            </p:extLst>
          </p:nvPr>
        </p:nvGraphicFramePr>
        <p:xfrm>
          <a:off x="1195647" y="1633448"/>
          <a:ext cx="10134600" cy="2746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4600">
                  <a:extLst>
                    <a:ext uri="{9D8B030D-6E8A-4147-A177-3AD203B41FA5}">
                      <a16:colId xmlns:a16="http://schemas.microsoft.com/office/drawing/2014/main" val="1887023439"/>
                    </a:ext>
                  </a:extLst>
                </a:gridCol>
              </a:tblGrid>
              <a:tr h="457794">
                <a:tc>
                  <a:txBody>
                    <a:bodyPr/>
                    <a:lstStyle/>
                    <a:p>
                      <a:pPr marL="457200" indent="-457200">
                        <a:buAutoNum type="arabicPlain"/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Introduction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739561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2	Brainstorming risks and define them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991455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3	Quantify risks and decide on Risk Owner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378964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4	Mitigation suggestions for relevant risks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532126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5	Workshop (2, 3, 4)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096166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6	Concluding remarks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9522269"/>
                  </a:ext>
                </a:extLst>
              </a:tr>
            </a:tbl>
          </a:graphicData>
        </a:graphic>
      </p:graphicFrame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A59AED1-4BAA-47FE-A233-9C2F413D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8972905-E434-5D47-AFD2-FA25DA38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>
                <a:solidFill>
                  <a:schemeClr val="bg1"/>
                </a:solidFill>
              </a:rPr>
              <a:t>2024-05-16</a:t>
            </a:fld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3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C. Make a three step definition together</a:t>
            </a:r>
          </a:p>
        </p:txBody>
      </p:sp>
    </p:spTree>
    <p:extLst>
      <p:ext uri="{BB962C8B-B14F-4D97-AF65-F5344CB8AC3E}">
        <p14:creationId xmlns:p14="http://schemas.microsoft.com/office/powerpoint/2010/main" val="4205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6839E1E-756B-40C0-9051-B6C149B2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Brainstorm risks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F2C8D0-2448-45AB-9FE2-D6C1EBCE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81AAF7-AA82-4AB8-A7E4-9963AD32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31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762752E2-2F80-4819-B076-C4D61E38A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647" y="3099218"/>
            <a:ext cx="1257731" cy="212651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2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B0F0"/>
                </a:solidFill>
              </a:rPr>
              <a:t>Write and explain the risk </a:t>
            </a:r>
            <a:endParaRPr lang="en-GB" sz="2200" dirty="0">
              <a:solidFill>
                <a:srgbClr val="00B0F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C2AF575-E0B9-46E1-9056-42B34ED440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Focus on risks related to DMSC where either (/</a:t>
            </a:r>
            <a:r>
              <a:rPr lang="en-GB" dirty="0" err="1"/>
              <a:t>oand</a:t>
            </a:r>
            <a:r>
              <a:rPr lang="en-GB" dirty="0"/>
              <a:t>)</a:t>
            </a:r>
          </a:p>
          <a:p>
            <a:endParaRPr lang="sv-SE" dirty="0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EC41C35A-EE84-D947-9DE3-983A7769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2024-05-16</a:t>
            </a:fld>
            <a:endParaRPr lang="sv-SE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3C92B9D-E60B-3648-9684-A4EB4972CC43}"/>
              </a:ext>
            </a:extLst>
          </p:cNvPr>
          <p:cNvGraphicFramePr/>
          <p:nvPr/>
        </p:nvGraphicFramePr>
        <p:xfrm>
          <a:off x="6373693" y="531628"/>
          <a:ext cx="6723310" cy="4614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5535773-8615-5A4B-8912-99C7B46FAC63}"/>
              </a:ext>
            </a:extLst>
          </p:cNvPr>
          <p:cNvGraphicFramePr/>
          <p:nvPr/>
        </p:nvGraphicFramePr>
        <p:xfrm>
          <a:off x="2901935" y="323550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extShape 2">
            <a:extLst>
              <a:ext uri="{FF2B5EF4-FFF2-40B4-BE49-F238E27FC236}">
                <a16:creationId xmlns:a16="http://schemas.microsoft.com/office/drawing/2014/main" id="{976FEBAE-28FA-A14D-A39D-6F54C6D1C753}"/>
              </a:ext>
            </a:extLst>
          </p:cNvPr>
          <p:cNvSpPr txBox="1"/>
          <p:nvPr/>
        </p:nvSpPr>
        <p:spPr>
          <a:xfrm>
            <a:off x="595422" y="1438103"/>
            <a:ext cx="11376837" cy="3974312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Proper, 3-element risk definition is </a:t>
            </a: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describing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1" strike="noStrike" spc="-1" dirty="0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</a:t>
            </a:r>
            <a:r>
              <a:rPr lang="sv-SE" sz="2800" b="1" strike="noStrike" spc="-1" dirty="0" err="1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specific</a:t>
            </a:r>
            <a:r>
              <a:rPr lang="sv-SE" sz="2800" b="1" strike="noStrike" spc="-1" dirty="0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scenario:</a:t>
            </a:r>
            <a:endParaRPr lang="sv-SE" sz="2800" b="0" strike="noStrike" spc="-1" dirty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sv-SE" sz="2800" b="0" strike="noStrike" spc="-1" dirty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94CA"/>
              </a:buClr>
              <a:buFont typeface="Arial"/>
              <a:buChar char="•"/>
            </a:pPr>
            <a:r>
              <a:rPr lang="sv-SE" sz="2800" b="0" strike="noStrike" spc="-1" dirty="0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Event </a:t>
            </a:r>
            <a:r>
              <a:rPr lang="sv-SE" sz="2800" b="0" strike="noStrike" spc="-1" dirty="0" err="1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sv-SE" sz="2800" b="0" strike="noStrike" spc="-1" dirty="0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 happening (or change </a:t>
            </a: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condition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),</a:t>
            </a:r>
            <a:br>
              <a:rPr dirty="0"/>
            </a:br>
            <a:br>
              <a:rPr dirty="0"/>
            </a:b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	... </a:t>
            </a:r>
            <a:r>
              <a:rPr lang="sv-SE" sz="2800" b="0" strike="noStrike" spc="-1" dirty="0" err="1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Caused</a:t>
            </a:r>
            <a:r>
              <a:rPr lang="sv-SE" sz="2800" b="0" strike="noStrike" spc="-1" dirty="0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by 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direct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causal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relationship),</a:t>
            </a:r>
            <a:br>
              <a:rPr dirty="0"/>
            </a:br>
            <a:br>
              <a:rPr dirty="0"/>
            </a:b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		... </a:t>
            </a:r>
            <a:r>
              <a:rPr lang="sv-SE" sz="2800" b="0" strike="noStrike" spc="-1" dirty="0" err="1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Resulting</a:t>
            </a:r>
            <a:r>
              <a:rPr lang="sv-SE" sz="2800" b="0" strike="noStrike" spc="-1" dirty="0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</a:t>
            </a: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direct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impact</a:t>
            </a: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</a:p>
          <a:p>
            <a:pPr>
              <a:lnSpc>
                <a:spcPct val="100000"/>
              </a:lnSpc>
              <a:spcBef>
                <a:spcPts val="561"/>
              </a:spcBef>
            </a:pPr>
            <a:br>
              <a:rPr dirty="0"/>
            </a:br>
            <a:endParaRPr lang="sv-SE" sz="2800" b="0" strike="noStrike" spc="-1" dirty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sv-SE" sz="2800" b="0" strike="noStrike" spc="-1" dirty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sv-SE" sz="2800" b="0" strike="noStrike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EXAMPLE: 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94CA"/>
              </a:buClr>
              <a:buFont typeface="Arial"/>
              <a:buChar char="•"/>
            </a:pPr>
            <a:r>
              <a:rPr lang="sv-SE" sz="2800" b="0" strike="noStrike" spc="-1" dirty="0" err="1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Leakage</a:t>
            </a:r>
            <a:r>
              <a:rPr lang="sv-SE" sz="2800" b="0" strike="noStrike" spc="-1" dirty="0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sv-SE" sz="2800" b="0" strike="noStrike" spc="-1" dirty="0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water</a:t>
            </a:r>
            <a:r>
              <a:rPr lang="sv-SE" sz="2800" b="0" strike="noStrike" spc="-1" dirty="0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pipes in the DMSC server </a:t>
            </a:r>
            <a:r>
              <a:rPr lang="sv-SE" sz="2800" b="0" strike="noStrike" spc="-1" dirty="0" err="1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room</a:t>
            </a:r>
            <a:r>
              <a:rPr lang="sv-SE" sz="2800" b="0" strike="noStrike" spc="-1" dirty="0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- EVENT</a:t>
            </a:r>
            <a:br>
              <a:rPr dirty="0"/>
            </a:br>
            <a:r>
              <a:rPr lang="sv-SE" sz="2800" b="0" strike="noStrike" spc="-1" dirty="0" err="1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caused</a:t>
            </a:r>
            <a:r>
              <a:rPr lang="sv-SE" sz="2800" b="0" strike="noStrike" spc="-1" dirty="0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by </a:t>
            </a:r>
            <a:r>
              <a:rPr lang="sv-SE" sz="2800" b="0" strike="noStrike" spc="-1" dirty="0" err="1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defected</a:t>
            </a:r>
            <a:r>
              <a:rPr lang="sv-SE" sz="2800" b="0" strike="noStrike" spc="-1" dirty="0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welding</a:t>
            </a:r>
            <a:r>
              <a:rPr lang="sv-SE" sz="2800" b="0" strike="noStrike" spc="-1" dirty="0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sv-SE" sz="2800" b="0" strike="noStrike" spc="-1" dirty="0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pipes, - CAUSE</a:t>
            </a:r>
            <a:br>
              <a:rPr dirty="0"/>
            </a:br>
            <a:r>
              <a:rPr lang="sv-SE" sz="2800" b="0" strike="noStrike" spc="-1" dirty="0" err="1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resulting</a:t>
            </a:r>
            <a:r>
              <a:rPr lang="sv-SE" sz="2800" b="0" strike="noStrike" spc="-1" dirty="0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</a:t>
            </a:r>
            <a:r>
              <a:rPr lang="sv-SE" sz="2800" b="0" strike="noStrike" spc="-1" dirty="0" err="1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shutdown</a:t>
            </a:r>
            <a:r>
              <a:rPr lang="sv-SE" sz="2800" b="0" strike="noStrike" spc="-1" dirty="0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800" b="0" strike="noStrike" spc="-1" dirty="0" err="1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sv-SE" sz="2800" b="0" strike="noStrike" spc="-1" dirty="0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servers in Copenhagen</a:t>
            </a:r>
            <a:r>
              <a:rPr lang="sv-SE" sz="2800" spc="-1" dirty="0">
                <a:solidFill>
                  <a:srgbClr val="0094C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 CONSEQUENCE</a:t>
            </a:r>
            <a:endParaRPr lang="sv-SE" sz="2800" b="0" strike="noStrike" spc="-1" dirty="0">
              <a:solidFill>
                <a:srgbClr val="80808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183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EB881A8-D3E3-0A45-8000-7A21F8D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Cause</a:t>
            </a:r>
            <a:r>
              <a:rPr lang="da-DK" dirty="0"/>
              <a:t> and </a:t>
            </a:r>
            <a:r>
              <a:rPr lang="da-DK" dirty="0" err="1"/>
              <a:t>Concequence</a:t>
            </a:r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414CE-2418-4843-ADCF-A0DB66B65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  FOOTER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EF126A-197C-F542-B363-EB0E3A76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32</a:t>
            </a:fld>
            <a:endParaRPr lang="sv-S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C630D0-BF9E-D94A-81AD-E2B37F4C75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sz="2400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(back </a:t>
            </a:r>
            <a:r>
              <a:rPr lang="sv-SE" sz="2400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up</a:t>
            </a:r>
            <a:r>
              <a:rPr lang="sv-SE" sz="2400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400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slide</a:t>
            </a:r>
            <a:r>
              <a:rPr lang="sv-SE" sz="2400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r>
              <a:rPr lang="sv-SE" sz="2400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How</a:t>
            </a:r>
            <a:r>
              <a:rPr lang="sv-SE" sz="2400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deal </a:t>
            </a:r>
            <a:r>
              <a:rPr lang="sv-SE" sz="2400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with</a:t>
            </a:r>
            <a:r>
              <a:rPr lang="sv-SE" sz="2400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400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multiple</a:t>
            </a:r>
            <a:r>
              <a:rPr lang="sv-SE" sz="2400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400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causes</a:t>
            </a:r>
            <a:r>
              <a:rPr lang="sv-SE" sz="2400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and / or </a:t>
            </a:r>
            <a:r>
              <a:rPr lang="sv-SE" sz="2400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consequences</a:t>
            </a:r>
            <a:r>
              <a:rPr lang="sv-SE" sz="2400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400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of</a:t>
            </a:r>
            <a:r>
              <a:rPr lang="sv-SE" sz="2400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an event</a:t>
            </a:r>
          </a:p>
          <a:p>
            <a:endParaRPr lang="da-DK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09D102B-E364-9143-B2A7-51238285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2024-05-16</a:t>
            </a:fld>
            <a:endParaRPr lang="sv-S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6F6991-3A65-C842-8102-120D9179C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49" y="2655330"/>
            <a:ext cx="8699500" cy="329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9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D. Quantifying the risks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2 groups – move 2 people</a:t>
            </a:r>
            <a:br>
              <a:rPr lang="en-GB" dirty="0"/>
            </a:br>
            <a:r>
              <a:rPr lang="en-GB" dirty="0"/>
              <a:t>Challenge - Defend</a:t>
            </a:r>
          </a:p>
        </p:txBody>
      </p:sp>
    </p:spTree>
    <p:extLst>
      <p:ext uri="{BB962C8B-B14F-4D97-AF65-F5344CB8AC3E}">
        <p14:creationId xmlns:p14="http://schemas.microsoft.com/office/powerpoint/2010/main" val="262197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4">
            <a:extLst>
              <a:ext uri="{FF2B5EF4-FFF2-40B4-BE49-F238E27FC236}">
                <a16:creationId xmlns:a16="http://schemas.microsoft.com/office/drawing/2014/main" id="{EFA1F079-F15E-4F9B-A759-1B706219B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Quantify risks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3F6D019-C9CB-4FEE-A441-05860D8C7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AC66BAE-0193-47F8-91A2-86B188165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34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AA5A267D-0531-4EAB-BF41-0CF5E50FD4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Severity &amp; Likelihood – Risk Criteria for </a:t>
            </a:r>
            <a:r>
              <a:rPr lang="en-GB" dirty="0" err="1"/>
              <a:t>Intial</a:t>
            </a:r>
            <a:r>
              <a:rPr lang="en-GB" dirty="0"/>
              <a:t> Operations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FD982D3-0E34-9247-B730-F0CC65B4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2024-05-16</a:t>
            </a:fld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029139-592E-1945-A3E4-FE469C301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70" y="1543060"/>
            <a:ext cx="7773412" cy="50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E. Who is the risk owner?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655F76-ADEC-2B4F-85B0-088A7E70FDB4}"/>
              </a:ext>
            </a:extLst>
          </p:cNvPr>
          <p:cNvSpPr/>
          <p:nvPr/>
        </p:nvSpPr>
        <p:spPr>
          <a:xfrm>
            <a:off x="1886465" y="345182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200" dirty="0">
                <a:solidFill>
                  <a:srgbClr val="FFFFFF"/>
                </a:solidFill>
                <a:latin typeface="Segoe UI Semibold" panose="020B0702040204020203" pitchFamily="34" charset="0"/>
                <a:ea typeface="+mj-ea"/>
              </a:rPr>
              <a:t>2 groups – move 2 people</a:t>
            </a:r>
            <a:br>
              <a:rPr lang="en-GB" sz="4200" dirty="0">
                <a:solidFill>
                  <a:srgbClr val="FFFFFF"/>
                </a:solidFill>
                <a:latin typeface="Segoe UI Semibold" panose="020B0702040204020203" pitchFamily="34" charset="0"/>
                <a:ea typeface="+mj-ea"/>
              </a:rPr>
            </a:br>
            <a:r>
              <a:rPr lang="en-GB" sz="4200" dirty="0">
                <a:solidFill>
                  <a:srgbClr val="FFFFFF"/>
                </a:solidFill>
                <a:latin typeface="Segoe UI Semibold" panose="020B0702040204020203" pitchFamily="34" charset="0"/>
                <a:ea typeface="+mj-ea"/>
              </a:rPr>
              <a:t>Challenge - Defend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300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F. Mitigation suggestions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2 groups – move 2 people</a:t>
            </a:r>
            <a:br>
              <a:rPr lang="en-GB" dirty="0"/>
            </a:br>
            <a:r>
              <a:rPr lang="en-GB" dirty="0"/>
              <a:t>Challenge - Defend</a:t>
            </a:r>
          </a:p>
        </p:txBody>
      </p:sp>
    </p:spTree>
    <p:extLst>
      <p:ext uri="{BB962C8B-B14F-4D97-AF65-F5344CB8AC3E}">
        <p14:creationId xmlns:p14="http://schemas.microsoft.com/office/powerpoint/2010/main" val="14611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New Table">
            <a:extLst>
              <a:ext uri="{FF2B5EF4-FFF2-40B4-BE49-F238E27FC236}">
                <a16:creationId xmlns:a16="http://schemas.microsoft.com/office/drawing/2014/main" id="{B6C1CD92-2A1B-604C-8ECB-0E0C4C7EE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777444"/>
              </p:ext>
            </p:extLst>
          </p:nvPr>
        </p:nvGraphicFramePr>
        <p:xfrm>
          <a:off x="1197740" y="1427797"/>
          <a:ext cx="10017130" cy="5057778"/>
        </p:xfrm>
        <a:graphic>
          <a:graphicData uri="http://schemas.openxmlformats.org/drawingml/2006/table">
            <a:tbl>
              <a:tblPr/>
              <a:tblGrid>
                <a:gridCol w="1252439">
                  <a:extLst>
                    <a:ext uri="{9D8B030D-6E8A-4147-A177-3AD203B41FA5}">
                      <a16:colId xmlns:a16="http://schemas.microsoft.com/office/drawing/2014/main" val="1410647676"/>
                    </a:ext>
                  </a:extLst>
                </a:gridCol>
                <a:gridCol w="1251248">
                  <a:extLst>
                    <a:ext uri="{9D8B030D-6E8A-4147-A177-3AD203B41FA5}">
                      <a16:colId xmlns:a16="http://schemas.microsoft.com/office/drawing/2014/main" val="1792923320"/>
                    </a:ext>
                  </a:extLst>
                </a:gridCol>
                <a:gridCol w="1252439">
                  <a:extLst>
                    <a:ext uri="{9D8B030D-6E8A-4147-A177-3AD203B41FA5}">
                      <a16:colId xmlns:a16="http://schemas.microsoft.com/office/drawing/2014/main" val="1073079443"/>
                    </a:ext>
                  </a:extLst>
                </a:gridCol>
                <a:gridCol w="1252439">
                  <a:extLst>
                    <a:ext uri="{9D8B030D-6E8A-4147-A177-3AD203B41FA5}">
                      <a16:colId xmlns:a16="http://schemas.microsoft.com/office/drawing/2014/main" val="4202328364"/>
                    </a:ext>
                  </a:extLst>
                </a:gridCol>
                <a:gridCol w="1251248">
                  <a:extLst>
                    <a:ext uri="{9D8B030D-6E8A-4147-A177-3AD203B41FA5}">
                      <a16:colId xmlns:a16="http://schemas.microsoft.com/office/drawing/2014/main" val="229431305"/>
                    </a:ext>
                  </a:extLst>
                </a:gridCol>
                <a:gridCol w="1252439">
                  <a:extLst>
                    <a:ext uri="{9D8B030D-6E8A-4147-A177-3AD203B41FA5}">
                      <a16:colId xmlns:a16="http://schemas.microsoft.com/office/drawing/2014/main" val="3722050749"/>
                    </a:ext>
                  </a:extLst>
                </a:gridCol>
                <a:gridCol w="2504878">
                  <a:extLst>
                    <a:ext uri="{9D8B030D-6E8A-4147-A177-3AD203B41FA5}">
                      <a16:colId xmlns:a16="http://schemas.microsoft.com/office/drawing/2014/main" val="1500461199"/>
                    </a:ext>
                  </a:extLst>
                </a:gridCol>
              </a:tblGrid>
              <a:tr h="842963"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High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B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002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002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002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not acceptable:</a:t>
                      </a:r>
                      <a:br>
                        <a:rPr sz="1800" dirty="0"/>
                      </a:b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- higher management</a:t>
                      </a:r>
                      <a:br>
                        <a:rPr sz="1800" dirty="0"/>
                      </a:b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- most resources and diligence when treating these risks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67" marR="4767" marT="27522" marB="27522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ltUpDiag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192121619"/>
                  </a:ext>
                </a:extLst>
              </a:tr>
              <a:tr h="842963"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B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B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002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002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2616676"/>
                  </a:ext>
                </a:extLst>
              </a:tr>
              <a:tr h="842963"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4"/>
                        </a:buBlip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B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B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002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to be considered:</a:t>
                      </a:r>
                      <a:br>
                        <a:rPr sz="1800" dirty="0"/>
                      </a:b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- mid management</a:t>
                      </a:r>
                      <a:br>
                        <a:rPr sz="1800" dirty="0"/>
                      </a:b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- deliberate decisions to mitigate or accept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67" marR="4767" marT="27522" marB="27522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DnDiag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258157589"/>
                  </a:ext>
                </a:extLst>
              </a:tr>
              <a:tr h="842963"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B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B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9222066"/>
                  </a:ext>
                </a:extLst>
              </a:tr>
              <a:tr h="842963"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Low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4"/>
                        </a:buBlip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acceptable:</a:t>
                      </a:r>
                      <a:br>
                        <a:rPr sz="1800" dirty="0"/>
                      </a:br>
                      <a:r>
                        <a:rPr lang="en-U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- don’t waste your time for them</a:t>
                      </a:r>
                      <a:endParaRPr lang="en-U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767" marR="4767" marT="27522" marB="27522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dkUpDiag">
                      <a:fgClr>
                        <a:srgbClr val="00B050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632021882"/>
                  </a:ext>
                </a:extLst>
              </a:tr>
              <a:tr h="842963"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Low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Segoe UI" panose="020B0502040204020203" pitchFamily="34" charset="0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Wingdings" pitchFamily="2" charset="2"/>
                        <a:defRPr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6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4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ts val="1000"/>
                        </a:spcBef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rgbClr val="666666"/>
                        </a:buClr>
                        <a:buSzPct val="100000"/>
                        <a:buFont typeface="Arial" panose="020B0604020202020204" pitchFamily="34" charset="0"/>
                        <a:defRPr sz="1200">
                          <a:solidFill>
                            <a:srgbClr val="666666"/>
                          </a:solidFill>
                          <a:latin typeface="Segoe UI" panose="020B05020402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50000"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High</a:t>
                      </a:r>
                    </a:p>
                  </a:txBody>
                  <a:tcPr horzOverflow="overflow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840486"/>
                  </a:ext>
                </a:extLst>
              </a:tr>
            </a:tbl>
          </a:graphicData>
        </a:graphic>
      </p:graphicFrame>
      <p:sp>
        <p:nvSpPr>
          <p:cNvPr id="15" name="Rubrik 14">
            <a:extLst>
              <a:ext uri="{FF2B5EF4-FFF2-40B4-BE49-F238E27FC236}">
                <a16:creationId xmlns:a16="http://schemas.microsoft.com/office/drawing/2014/main" id="{EFA1F079-F15E-4F9B-A759-1B706219B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Mitigation suggestion 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3F6D019-C9CB-4FEE-A441-05860D8C7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AC66BAE-0193-47F8-91A2-86B188165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37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AA5A267D-0531-4EAB-BF41-0CF5E50FD4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Severity &amp; Likelihood – where will the risk move?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FD982D3-0E34-9247-B730-F0CC65B4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2024-05-16</a:t>
            </a:fld>
            <a:endParaRPr lang="sv-SE" dirty="0"/>
          </a:p>
        </p:txBody>
      </p:sp>
      <p:sp>
        <p:nvSpPr>
          <p:cNvPr id="2" name="Snip Same Side Corner Rectangle 1">
            <a:extLst>
              <a:ext uri="{FF2B5EF4-FFF2-40B4-BE49-F238E27FC236}">
                <a16:creationId xmlns:a16="http://schemas.microsoft.com/office/drawing/2014/main" id="{9AA1847A-49F5-B844-A09F-3BF2AFCF0580}"/>
              </a:ext>
            </a:extLst>
          </p:cNvPr>
          <p:cNvSpPr/>
          <p:nvPr/>
        </p:nvSpPr>
        <p:spPr>
          <a:xfrm>
            <a:off x="7869836" y="3299807"/>
            <a:ext cx="449705" cy="37475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Snip Same Side Corner Rectangle 8">
            <a:extLst>
              <a:ext uri="{FF2B5EF4-FFF2-40B4-BE49-F238E27FC236}">
                <a16:creationId xmlns:a16="http://schemas.microsoft.com/office/drawing/2014/main" id="{DC999CE8-CADB-E548-8078-C1FE63314AF7}"/>
              </a:ext>
            </a:extLst>
          </p:cNvPr>
          <p:cNvSpPr/>
          <p:nvPr/>
        </p:nvSpPr>
        <p:spPr>
          <a:xfrm>
            <a:off x="5231944" y="4238810"/>
            <a:ext cx="449705" cy="374754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BB7725A-9165-5E47-9891-298FFC6FB399}"/>
              </a:ext>
            </a:extLst>
          </p:cNvPr>
          <p:cNvCxnSpPr>
            <a:cxnSpLocks/>
          </p:cNvCxnSpPr>
          <p:nvPr/>
        </p:nvCxnSpPr>
        <p:spPr>
          <a:xfrm flipH="1">
            <a:off x="5849036" y="3541246"/>
            <a:ext cx="1812636" cy="69756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35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ubrik 18">
            <a:extLst>
              <a:ext uri="{FF2B5EF4-FFF2-40B4-BE49-F238E27FC236}">
                <a16:creationId xmlns:a16="http://schemas.microsoft.com/office/drawing/2014/main" id="{0452FAA5-FC34-4228-A2D3-B27D03D2D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Mitigation suggestions outcome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888BAD2-760C-4CF6-86EF-762B6EA8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C4C838D-0A5E-487E-BAD3-9D49788F1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pPr/>
              <a:t>38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id="{FBD1C61F-64BC-4E57-AD04-948DF858B6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507076"/>
          </a:xfrm>
        </p:spPr>
        <p:txBody>
          <a:bodyPr/>
          <a:lstStyle/>
          <a:p>
            <a:r>
              <a:rPr lang="en-GB" dirty="0"/>
              <a:t>Are our suggestions moving the risks?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065D7B4F-031E-1443-8F0F-9F3D65F3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2024-05-16</a:t>
            </a:fld>
            <a:endParaRPr lang="sv-S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C7633E-01AC-7049-84F5-0C11A89AD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87" y="1798821"/>
            <a:ext cx="10592341" cy="438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2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G. Presentation of major risks for everyone - likelihood, severity, risk owner, mitigation suggestion – where will that move the risk?</a:t>
            </a:r>
          </a:p>
        </p:txBody>
      </p:sp>
    </p:spTree>
    <p:extLst>
      <p:ext uri="{BB962C8B-B14F-4D97-AF65-F5344CB8AC3E}">
        <p14:creationId xmlns:p14="http://schemas.microsoft.com/office/powerpoint/2010/main" val="287756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521D0D9-80D9-A74B-B3DA-733AA5F04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878" y="2169209"/>
            <a:ext cx="5311582" cy="28862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D29D3BB-6E21-9142-9176-9A2663DDECC4}"/>
              </a:ext>
            </a:extLst>
          </p:cNvPr>
          <p:cNvSpPr/>
          <p:nvPr/>
        </p:nvSpPr>
        <p:spPr>
          <a:xfrm>
            <a:off x="6645453" y="1233950"/>
            <a:ext cx="4693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“To consider what could go wrong, one needs to begin with what must go right"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34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FCA68-4111-AE4A-96EC-2F078AD861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/>
              <a:t>Additional</a:t>
            </a:r>
            <a:r>
              <a:rPr lang="da-DK" dirty="0"/>
              <a:t>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324118-B9F1-774C-BB77-5BD7D92DE4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F2136D-859B-3141-82A7-45531DD51E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62C73-2D44-044A-8EA8-C02EC6B2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pPr/>
              <a:t>2024-05-16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049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9EAD-8490-E945-AC4C-1F2F495F9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Feedback from pilot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BE9DA5-91D4-214F-849C-8A9CDEEDA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2024-05-16</a:t>
            </a:fld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29613A-1A74-7E41-8B68-5FFED6E88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1C622A-052E-F449-8DE4-D395FAB4A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41</a:t>
            </a:fld>
            <a:endParaRPr lang="sv-S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A03391-DFF9-E441-A0FD-120770A13D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/>
              <a:t>To </a:t>
            </a:r>
            <a:r>
              <a:rPr lang="da-DK" dirty="0" err="1"/>
              <a:t>make</a:t>
            </a:r>
            <a:r>
              <a:rPr lang="da-DK" dirty="0"/>
              <a:t> the workshop as </a:t>
            </a:r>
            <a:r>
              <a:rPr lang="da-DK" dirty="0" err="1"/>
              <a:t>good</a:t>
            </a:r>
            <a:r>
              <a:rPr lang="da-DK" dirty="0"/>
              <a:t> as </a:t>
            </a:r>
            <a:r>
              <a:rPr lang="da-DK" dirty="0" err="1"/>
              <a:t>possible</a:t>
            </a:r>
            <a:r>
              <a:rPr lang="da-DK" dirty="0"/>
              <a:t> for the </a:t>
            </a:r>
            <a:r>
              <a:rPr lang="da-DK" dirty="0" err="1"/>
              <a:t>others</a:t>
            </a:r>
            <a:endParaRPr lang="da-D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F50CF8-0FA3-684B-95D2-34784F0AD97C}"/>
              </a:ext>
            </a:extLst>
          </p:cNvPr>
          <p:cNvSpPr txBox="1"/>
          <p:nvPr/>
        </p:nvSpPr>
        <p:spPr>
          <a:xfrm>
            <a:off x="1195647" y="1743740"/>
            <a:ext cx="85225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rgbClr val="666666"/>
                </a:solidFill>
              </a:rPr>
              <a:t>What</a:t>
            </a:r>
            <a:r>
              <a:rPr lang="da-DK" dirty="0">
                <a:solidFill>
                  <a:srgbClr val="666666"/>
                </a:solidFill>
              </a:rPr>
              <a:t> to </a:t>
            </a:r>
            <a:r>
              <a:rPr lang="da-DK" dirty="0" err="1">
                <a:solidFill>
                  <a:srgbClr val="666666"/>
                </a:solidFill>
              </a:rPr>
              <a:t>keep</a:t>
            </a:r>
            <a:r>
              <a:rPr lang="da-DK" dirty="0">
                <a:solidFill>
                  <a:srgbClr val="666666"/>
                </a:solidFill>
              </a:rPr>
              <a:t>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rgbClr val="666666"/>
                </a:solidFill>
              </a:rPr>
              <a:t>What</a:t>
            </a:r>
            <a:r>
              <a:rPr lang="da-DK" dirty="0">
                <a:solidFill>
                  <a:srgbClr val="666666"/>
                </a:solidFill>
              </a:rPr>
              <a:t> to </a:t>
            </a:r>
            <a:r>
              <a:rPr lang="da-DK" dirty="0" err="1">
                <a:solidFill>
                  <a:srgbClr val="666666"/>
                </a:solidFill>
              </a:rPr>
              <a:t>shorten</a:t>
            </a:r>
            <a:r>
              <a:rPr lang="da-DK" dirty="0">
                <a:solidFill>
                  <a:srgbClr val="666666"/>
                </a:solidFill>
              </a:rPr>
              <a:t>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rgbClr val="666666"/>
                </a:solidFill>
              </a:rPr>
              <a:t>What</a:t>
            </a:r>
            <a:r>
              <a:rPr lang="da-DK" dirty="0">
                <a:solidFill>
                  <a:srgbClr val="666666"/>
                </a:solidFill>
              </a:rPr>
              <a:t> to </a:t>
            </a:r>
            <a:r>
              <a:rPr lang="da-DK" dirty="0" err="1">
                <a:solidFill>
                  <a:srgbClr val="666666"/>
                </a:solidFill>
              </a:rPr>
              <a:t>emphasise</a:t>
            </a:r>
            <a:r>
              <a:rPr lang="da-DK" dirty="0">
                <a:solidFill>
                  <a:srgbClr val="666666"/>
                </a:solidFill>
              </a:rPr>
              <a:t>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rgbClr val="666666"/>
                </a:solidFill>
              </a:rPr>
              <a:t>What</a:t>
            </a:r>
            <a:r>
              <a:rPr lang="da-DK" dirty="0">
                <a:solidFill>
                  <a:srgbClr val="666666"/>
                </a:solidFill>
              </a:rPr>
              <a:t> to </a:t>
            </a:r>
            <a:r>
              <a:rPr lang="da-DK" dirty="0" err="1">
                <a:solidFill>
                  <a:srgbClr val="666666"/>
                </a:solidFill>
              </a:rPr>
              <a:t>make</a:t>
            </a:r>
            <a:r>
              <a:rPr lang="da-DK" dirty="0">
                <a:solidFill>
                  <a:srgbClr val="666666"/>
                </a:solidFill>
              </a:rPr>
              <a:t> clearer?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rgbClr val="666666"/>
                </a:solidFill>
              </a:rPr>
              <a:t>What</a:t>
            </a:r>
            <a:r>
              <a:rPr lang="da-DK" dirty="0">
                <a:solidFill>
                  <a:srgbClr val="666666"/>
                </a:solidFill>
              </a:rPr>
              <a:t> to </a:t>
            </a:r>
            <a:r>
              <a:rPr lang="da-DK" dirty="0" err="1">
                <a:solidFill>
                  <a:srgbClr val="666666"/>
                </a:solidFill>
              </a:rPr>
              <a:t>delete</a:t>
            </a:r>
            <a:r>
              <a:rPr lang="da-DK" dirty="0">
                <a:solidFill>
                  <a:srgbClr val="666666"/>
                </a:solidFill>
              </a:rPr>
              <a:t>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rgbClr val="666666"/>
                </a:solidFill>
              </a:rPr>
              <a:t>What</a:t>
            </a:r>
            <a:r>
              <a:rPr lang="da-DK" dirty="0">
                <a:solidFill>
                  <a:srgbClr val="666666"/>
                </a:solidFill>
              </a:rPr>
              <a:t> to </a:t>
            </a:r>
            <a:r>
              <a:rPr lang="da-DK" dirty="0" err="1">
                <a:solidFill>
                  <a:srgbClr val="666666"/>
                </a:solidFill>
              </a:rPr>
              <a:t>add</a:t>
            </a:r>
            <a:r>
              <a:rPr lang="da-DK" dirty="0">
                <a:solidFill>
                  <a:srgbClr val="6666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0135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6839E1E-756B-40C0-9051-B6C149B2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Risk Owner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F2C8D0-2448-45AB-9FE2-D6C1EBCE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81AAF7-AA82-4AB8-A7E4-9963AD32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42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EC41C35A-EE84-D947-9DE3-983A7769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2024-05-16</a:t>
            </a:fld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718E7A-F436-484E-BDED-9BCBBA665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36" y="922712"/>
            <a:ext cx="8818573" cy="590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9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6839E1E-756B-40C0-9051-B6C149B2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stakeholders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F2C8D0-2448-45AB-9FE2-D6C1EBCE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81AAF7-AA82-4AB8-A7E4-9963AD32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43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C2AF575-E0B9-46E1-9056-42B34ED440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Focus on risks related to DMSC where either (/</a:t>
            </a:r>
            <a:r>
              <a:rPr lang="en-GB" dirty="0" err="1"/>
              <a:t>oand</a:t>
            </a:r>
            <a:r>
              <a:rPr lang="en-GB" dirty="0"/>
              <a:t>)</a:t>
            </a:r>
          </a:p>
          <a:p>
            <a:endParaRPr lang="sv-SE" dirty="0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EC41C35A-EE84-D947-9DE3-983A7769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2024-05-16</a:t>
            </a:fld>
            <a:endParaRPr lang="sv-SE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C5D3A33B-0AA3-FF4B-B4EE-179678F44D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834911"/>
              </p:ext>
            </p:extLst>
          </p:nvPr>
        </p:nvGraphicFramePr>
        <p:xfrm>
          <a:off x="1093788" y="1562100"/>
          <a:ext cx="10103299" cy="2958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83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5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 the phase of Initial Operations, the ESS </a:t>
            </a:r>
            <a:r>
              <a:rPr lang="en-GB" dirty="0">
                <a:solidFill>
                  <a:srgbClr val="FF0000"/>
                </a:solidFill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Strategy to First Science </a:t>
            </a:r>
            <a:r>
              <a:rPr lang="en-GB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is driven by:</a:t>
            </a:r>
            <a:endParaRPr lang="en-US" dirty="0"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ultimate goal to deliver neutron source</a:t>
            </a:r>
          </a:p>
          <a:p>
            <a:pPr marL="285750" marR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expectations of Sponsoring Countries, and</a:t>
            </a:r>
            <a:endParaRPr lang="en-US" dirty="0"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interests of the In-Kind Partners.</a:t>
            </a:r>
            <a:endParaRPr lang="en-US" dirty="0"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ESS Divisions (sub-projects) are there to deliver the ESS Strategy.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Why do we need to have a risk management workshop?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2024-05-16</a:t>
            </a:fld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BB524-43CF-F948-94EC-9020EF010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081" y="1074993"/>
            <a:ext cx="3295162" cy="49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3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6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What</a:t>
            </a:r>
            <a:r>
              <a:rPr lang="sv-SE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is the mission for </a:t>
            </a:r>
            <a:r>
              <a:rPr lang="sv-SE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this</a:t>
            </a:r>
            <a:r>
              <a:rPr lang="sv-SE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particular</a:t>
            </a:r>
            <a:r>
              <a:rPr lang="sv-SE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sv-SE" dirty="0" err="1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group</a:t>
            </a:r>
            <a:r>
              <a:rPr lang="sv-SE" dirty="0">
                <a:latin typeface="Segoe UI Historic" panose="020B0502040204020203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at DMSC?</a:t>
            </a: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endParaRPr lang="en-GB" b="1" dirty="0">
              <a:latin typeface="Segoe UI Historic" panose="020B0502040204020203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3709" y="931026"/>
            <a:ext cx="9360000" cy="507076"/>
          </a:xfrm>
        </p:spPr>
        <p:txBody>
          <a:bodyPr/>
          <a:lstStyle/>
          <a:p>
            <a:r>
              <a:rPr lang="en-GB" dirty="0"/>
              <a:t>Why do we need to have a risk management workshop?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2024-05-16</a:t>
            </a:fld>
            <a:endParaRPr lang="sv-SE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F41C060-242E-1E47-AB4C-C453C5BABD70}"/>
              </a:ext>
            </a:extLst>
          </p:cNvPr>
          <p:cNvSpPr/>
          <p:nvPr/>
        </p:nvSpPr>
        <p:spPr>
          <a:xfrm>
            <a:off x="0" y="2365586"/>
            <a:ext cx="12088281" cy="627036"/>
          </a:xfrm>
          <a:custGeom>
            <a:avLst/>
            <a:gdLst>
              <a:gd name="connsiteX0" fmla="*/ 0 w 12192000"/>
              <a:gd name="connsiteY0" fmla="*/ 59412 h 594121"/>
              <a:gd name="connsiteX1" fmla="*/ 59412 w 12192000"/>
              <a:gd name="connsiteY1" fmla="*/ 0 h 594121"/>
              <a:gd name="connsiteX2" fmla="*/ 12132588 w 12192000"/>
              <a:gd name="connsiteY2" fmla="*/ 0 h 594121"/>
              <a:gd name="connsiteX3" fmla="*/ 12192000 w 12192000"/>
              <a:gd name="connsiteY3" fmla="*/ 59412 h 594121"/>
              <a:gd name="connsiteX4" fmla="*/ 12192000 w 12192000"/>
              <a:gd name="connsiteY4" fmla="*/ 534709 h 594121"/>
              <a:gd name="connsiteX5" fmla="*/ 12132588 w 12192000"/>
              <a:gd name="connsiteY5" fmla="*/ 594121 h 594121"/>
              <a:gd name="connsiteX6" fmla="*/ 59412 w 12192000"/>
              <a:gd name="connsiteY6" fmla="*/ 594121 h 594121"/>
              <a:gd name="connsiteX7" fmla="*/ 0 w 12192000"/>
              <a:gd name="connsiteY7" fmla="*/ 534709 h 594121"/>
              <a:gd name="connsiteX8" fmla="*/ 0 w 12192000"/>
              <a:gd name="connsiteY8" fmla="*/ 59412 h 594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94121">
                <a:moveTo>
                  <a:pt x="0" y="59412"/>
                </a:moveTo>
                <a:cubicBezTo>
                  <a:pt x="0" y="26600"/>
                  <a:pt x="26600" y="0"/>
                  <a:pt x="59412" y="0"/>
                </a:cubicBezTo>
                <a:lnTo>
                  <a:pt x="12132588" y="0"/>
                </a:lnTo>
                <a:cubicBezTo>
                  <a:pt x="12165400" y="0"/>
                  <a:pt x="12192000" y="26600"/>
                  <a:pt x="12192000" y="59412"/>
                </a:cubicBezTo>
                <a:lnTo>
                  <a:pt x="12192000" y="534709"/>
                </a:lnTo>
                <a:cubicBezTo>
                  <a:pt x="12192000" y="567521"/>
                  <a:pt x="12165400" y="594121"/>
                  <a:pt x="12132588" y="594121"/>
                </a:cubicBezTo>
                <a:lnTo>
                  <a:pt x="59412" y="594121"/>
                </a:lnTo>
                <a:cubicBezTo>
                  <a:pt x="26600" y="594121"/>
                  <a:pt x="0" y="567521"/>
                  <a:pt x="0" y="534709"/>
                </a:cubicBezTo>
                <a:lnTo>
                  <a:pt x="0" y="59412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619744" bIns="8534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/>
              <a:t>DMSC Vision and Mission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2B2D9C4A-5D9C-584A-A2FA-A0BFB8C690AF}"/>
              </a:ext>
            </a:extLst>
          </p:cNvPr>
          <p:cNvSpPr/>
          <p:nvPr/>
        </p:nvSpPr>
        <p:spPr>
          <a:xfrm>
            <a:off x="3261338" y="2293053"/>
            <a:ext cx="5473954" cy="1340508"/>
          </a:xfrm>
          <a:custGeom>
            <a:avLst/>
            <a:gdLst>
              <a:gd name="connsiteX0" fmla="*/ 0 w 8287658"/>
              <a:gd name="connsiteY0" fmla="*/ 73157 h 731571"/>
              <a:gd name="connsiteX1" fmla="*/ 73157 w 8287658"/>
              <a:gd name="connsiteY1" fmla="*/ 0 h 731571"/>
              <a:gd name="connsiteX2" fmla="*/ 8214501 w 8287658"/>
              <a:gd name="connsiteY2" fmla="*/ 0 h 731571"/>
              <a:gd name="connsiteX3" fmla="*/ 8287658 w 8287658"/>
              <a:gd name="connsiteY3" fmla="*/ 73157 h 731571"/>
              <a:gd name="connsiteX4" fmla="*/ 8287658 w 8287658"/>
              <a:gd name="connsiteY4" fmla="*/ 658414 h 731571"/>
              <a:gd name="connsiteX5" fmla="*/ 8214501 w 8287658"/>
              <a:gd name="connsiteY5" fmla="*/ 731571 h 731571"/>
              <a:gd name="connsiteX6" fmla="*/ 73157 w 8287658"/>
              <a:gd name="connsiteY6" fmla="*/ 731571 h 731571"/>
              <a:gd name="connsiteX7" fmla="*/ 0 w 8287658"/>
              <a:gd name="connsiteY7" fmla="*/ 658414 h 731571"/>
              <a:gd name="connsiteX8" fmla="*/ 0 w 8287658"/>
              <a:gd name="connsiteY8" fmla="*/ 73157 h 73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87658" h="731571">
                <a:moveTo>
                  <a:pt x="0" y="73157"/>
                </a:moveTo>
                <a:cubicBezTo>
                  <a:pt x="0" y="32754"/>
                  <a:pt x="32754" y="0"/>
                  <a:pt x="73157" y="0"/>
                </a:cubicBezTo>
                <a:lnTo>
                  <a:pt x="8214501" y="0"/>
                </a:lnTo>
                <a:cubicBezTo>
                  <a:pt x="8254904" y="0"/>
                  <a:pt x="8287658" y="32754"/>
                  <a:pt x="8287658" y="73157"/>
                </a:cubicBezTo>
                <a:lnTo>
                  <a:pt x="8287658" y="658414"/>
                </a:lnTo>
                <a:cubicBezTo>
                  <a:pt x="8287658" y="698817"/>
                  <a:pt x="8254904" y="731571"/>
                  <a:pt x="8214501" y="731571"/>
                </a:cubicBezTo>
                <a:lnTo>
                  <a:pt x="73157" y="731571"/>
                </a:lnTo>
                <a:cubicBezTo>
                  <a:pt x="32754" y="731571"/>
                  <a:pt x="0" y="698817"/>
                  <a:pt x="0" y="658414"/>
                </a:cubicBezTo>
                <a:lnTo>
                  <a:pt x="0" y="7315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7147" tIns="67147" rIns="67147" bIns="67147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- Provide world leading scientific software and Scientific computing </a:t>
            </a:r>
            <a:r>
              <a:rPr lang="en-US" sz="1600" i="1" kern="1200" dirty="0" err="1"/>
              <a:t>sevices</a:t>
            </a:r>
            <a:r>
              <a:rPr lang="en-US" sz="1600" i="1" kern="1200" dirty="0"/>
              <a:t>(?) </a:t>
            </a:r>
            <a:r>
              <a:rPr lang="en-US" sz="1600" i="0" kern="1200" dirty="0"/>
              <a:t>for neutron scattering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i="0" kern="1200" dirty="0"/>
              <a:t>- By collaborating with stakeholders, deliver integrated software &amp; hardware services to the ESS neutron instrument and user </a:t>
            </a:r>
            <a:r>
              <a:rPr lang="en-US" sz="1600" i="0" kern="1200" dirty="0" err="1"/>
              <a:t>programme</a:t>
            </a:r>
            <a:endParaRPr lang="en-US" sz="1600" kern="1200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7BC7810-75E9-7B4C-B365-5FD18F49230A}"/>
              </a:ext>
            </a:extLst>
          </p:cNvPr>
          <p:cNvSpPr/>
          <p:nvPr/>
        </p:nvSpPr>
        <p:spPr>
          <a:xfrm>
            <a:off x="-1" y="3604712"/>
            <a:ext cx="12088281" cy="627036"/>
          </a:xfrm>
          <a:custGeom>
            <a:avLst/>
            <a:gdLst>
              <a:gd name="connsiteX0" fmla="*/ 0 w 12192000"/>
              <a:gd name="connsiteY0" fmla="*/ 59412 h 594121"/>
              <a:gd name="connsiteX1" fmla="*/ 59412 w 12192000"/>
              <a:gd name="connsiteY1" fmla="*/ 0 h 594121"/>
              <a:gd name="connsiteX2" fmla="*/ 12132588 w 12192000"/>
              <a:gd name="connsiteY2" fmla="*/ 0 h 594121"/>
              <a:gd name="connsiteX3" fmla="*/ 12192000 w 12192000"/>
              <a:gd name="connsiteY3" fmla="*/ 59412 h 594121"/>
              <a:gd name="connsiteX4" fmla="*/ 12192000 w 12192000"/>
              <a:gd name="connsiteY4" fmla="*/ 534709 h 594121"/>
              <a:gd name="connsiteX5" fmla="*/ 12132588 w 12192000"/>
              <a:gd name="connsiteY5" fmla="*/ 594121 h 594121"/>
              <a:gd name="connsiteX6" fmla="*/ 59412 w 12192000"/>
              <a:gd name="connsiteY6" fmla="*/ 594121 h 594121"/>
              <a:gd name="connsiteX7" fmla="*/ 0 w 12192000"/>
              <a:gd name="connsiteY7" fmla="*/ 534709 h 594121"/>
              <a:gd name="connsiteX8" fmla="*/ 0 w 12192000"/>
              <a:gd name="connsiteY8" fmla="*/ 59412 h 594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594121">
                <a:moveTo>
                  <a:pt x="0" y="59412"/>
                </a:moveTo>
                <a:cubicBezTo>
                  <a:pt x="0" y="26600"/>
                  <a:pt x="26600" y="0"/>
                  <a:pt x="59412" y="0"/>
                </a:cubicBezTo>
                <a:lnTo>
                  <a:pt x="12132588" y="0"/>
                </a:lnTo>
                <a:cubicBezTo>
                  <a:pt x="12165400" y="0"/>
                  <a:pt x="12192000" y="26600"/>
                  <a:pt x="12192000" y="59412"/>
                </a:cubicBezTo>
                <a:lnTo>
                  <a:pt x="12192000" y="534709"/>
                </a:lnTo>
                <a:cubicBezTo>
                  <a:pt x="12192000" y="567521"/>
                  <a:pt x="12165400" y="594121"/>
                  <a:pt x="12132588" y="594121"/>
                </a:cubicBezTo>
                <a:lnTo>
                  <a:pt x="59412" y="594121"/>
                </a:lnTo>
                <a:cubicBezTo>
                  <a:pt x="26600" y="594121"/>
                  <a:pt x="0" y="567521"/>
                  <a:pt x="0" y="534709"/>
                </a:cubicBezTo>
                <a:lnTo>
                  <a:pt x="0" y="59412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8619744" bIns="8534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/>
              <a:t>The groups’ visions and missions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BD960119-06D0-594A-B928-A5290D6257B9}"/>
              </a:ext>
            </a:extLst>
          </p:cNvPr>
          <p:cNvSpPr/>
          <p:nvPr/>
        </p:nvSpPr>
        <p:spPr>
          <a:xfrm>
            <a:off x="3261338" y="3795808"/>
            <a:ext cx="5473954" cy="2772659"/>
          </a:xfrm>
          <a:custGeom>
            <a:avLst/>
            <a:gdLst>
              <a:gd name="connsiteX0" fmla="*/ 0 w 1177965"/>
              <a:gd name="connsiteY0" fmla="*/ 117797 h 4319998"/>
              <a:gd name="connsiteX1" fmla="*/ 117797 w 1177965"/>
              <a:gd name="connsiteY1" fmla="*/ 0 h 4319998"/>
              <a:gd name="connsiteX2" fmla="*/ 1060169 w 1177965"/>
              <a:gd name="connsiteY2" fmla="*/ 0 h 4319998"/>
              <a:gd name="connsiteX3" fmla="*/ 1177966 w 1177965"/>
              <a:gd name="connsiteY3" fmla="*/ 117797 h 4319998"/>
              <a:gd name="connsiteX4" fmla="*/ 1177965 w 1177965"/>
              <a:gd name="connsiteY4" fmla="*/ 4202202 h 4319998"/>
              <a:gd name="connsiteX5" fmla="*/ 1060168 w 1177965"/>
              <a:gd name="connsiteY5" fmla="*/ 4319999 h 4319998"/>
              <a:gd name="connsiteX6" fmla="*/ 117797 w 1177965"/>
              <a:gd name="connsiteY6" fmla="*/ 4319998 h 4319998"/>
              <a:gd name="connsiteX7" fmla="*/ 0 w 1177965"/>
              <a:gd name="connsiteY7" fmla="*/ 4202201 h 4319998"/>
              <a:gd name="connsiteX8" fmla="*/ 0 w 1177965"/>
              <a:gd name="connsiteY8" fmla="*/ 117797 h 431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7965" h="4319998">
                <a:moveTo>
                  <a:pt x="0" y="117797"/>
                </a:moveTo>
                <a:cubicBezTo>
                  <a:pt x="0" y="52740"/>
                  <a:pt x="52740" y="0"/>
                  <a:pt x="117797" y="0"/>
                </a:cubicBezTo>
                <a:lnTo>
                  <a:pt x="1060169" y="0"/>
                </a:lnTo>
                <a:cubicBezTo>
                  <a:pt x="1125226" y="0"/>
                  <a:pt x="1177966" y="52740"/>
                  <a:pt x="1177966" y="117797"/>
                </a:cubicBezTo>
                <a:cubicBezTo>
                  <a:pt x="1177966" y="1479265"/>
                  <a:pt x="1177965" y="2840734"/>
                  <a:pt x="1177965" y="4202202"/>
                </a:cubicBezTo>
                <a:cubicBezTo>
                  <a:pt x="1177965" y="4267259"/>
                  <a:pt x="1125225" y="4319999"/>
                  <a:pt x="1060168" y="4319999"/>
                </a:cubicBezTo>
                <a:lnTo>
                  <a:pt x="117797" y="4319998"/>
                </a:lnTo>
                <a:cubicBezTo>
                  <a:pt x="52740" y="4319998"/>
                  <a:pt x="0" y="4267258"/>
                  <a:pt x="0" y="4202201"/>
                </a:cubicBezTo>
                <a:lnTo>
                  <a:pt x="0" y="11779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221" tIns="80221" rIns="80221" bIns="80221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50" b="1" dirty="0">
                <a:solidFill>
                  <a:srgbClr val="FFFFFF"/>
                </a:solidFill>
              </a:rPr>
              <a:t>IDS</a:t>
            </a:r>
          </a:p>
          <a:p>
            <a:pPr lvl="0"/>
            <a:r>
              <a:rPr lang="en-US" dirty="0"/>
              <a:t>Ensure the delivery of an integrated data pipeline for each instrument, a smooth user journey and good user experience.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Support the development of a world leading user program. Stay at the forefront of their respective fields.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7837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EEE7C4-3AFD-4947-A895-FE5983813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3C9F41-30B3-8844-957F-4641C3B4A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7</a:t>
            </a:fld>
            <a:endParaRPr lang="sv-S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9FDBCB-5049-9C43-A89A-A9323D5C9D8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03452F4-54E1-6949-B1C3-CD19A3B0F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2024-05-16</a:t>
            </a:fld>
            <a:endParaRPr lang="sv-SE" dirty="0"/>
          </a:p>
        </p:txBody>
      </p:sp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id="{09AB78DF-7B29-AB48-B4B4-399DCD5F4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risks are not identified, avoided, or resolved the project may end up with a bigger budget, be delayed or even end up completely stalled.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24573A3C-D71F-F844-A517-FACE0F54ECBF}"/>
              </a:ext>
            </a:extLst>
          </p:cNvPr>
          <p:cNvSpPr txBox="1">
            <a:spLocks/>
          </p:cNvSpPr>
          <p:nvPr/>
        </p:nvSpPr>
        <p:spPr>
          <a:xfrm>
            <a:off x="1256109" y="417773"/>
            <a:ext cx="9360000" cy="657339"/>
          </a:xfrm>
          <a:prstGeom prst="rect">
            <a:avLst/>
          </a:prstGeom>
        </p:spPr>
        <p:txBody>
          <a:bodyPr vert="horz" lIns="90000" tIns="45720" rIns="91440" bIns="18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Platshållare för text 7">
            <a:extLst>
              <a:ext uri="{FF2B5EF4-FFF2-40B4-BE49-F238E27FC236}">
                <a16:creationId xmlns:a16="http://schemas.microsoft.com/office/drawing/2014/main" id="{AD8AEDE1-1488-CA47-8434-E25462824E50}"/>
              </a:ext>
            </a:extLst>
          </p:cNvPr>
          <p:cNvSpPr txBox="1">
            <a:spLocks/>
          </p:cNvSpPr>
          <p:nvPr/>
        </p:nvSpPr>
        <p:spPr>
          <a:xfrm>
            <a:off x="1256109" y="1083426"/>
            <a:ext cx="9360000" cy="507076"/>
          </a:xfrm>
          <a:prstGeom prst="rect">
            <a:avLst/>
          </a:prstGeom>
        </p:spPr>
        <p:txBody>
          <a:bodyPr vert="horz" lIns="90000" tIns="1800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666666"/>
              </a:buClr>
              <a:buFontTx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255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None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Why do we need to have a risk management workshop?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19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8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Why do we need to have a risk management workshop?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2024-05-16</a:t>
            </a:fld>
            <a:endParaRPr lang="sv-SE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9DB321B-83AA-8E47-BC8A-CB0EB0F48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Helmut – </a:t>
            </a:r>
            <a:r>
              <a:rPr lang="da-DK" dirty="0" err="1"/>
              <a:t>Staff</a:t>
            </a:r>
            <a:r>
              <a:rPr lang="da-DK" dirty="0"/>
              <a:t> meeting 24 May 2022:</a:t>
            </a:r>
          </a:p>
          <a:p>
            <a:r>
              <a:rPr lang="da-DK" i="1" dirty="0"/>
              <a:t>”</a:t>
            </a:r>
            <a:r>
              <a:rPr lang="da-DK" i="1" dirty="0" err="1"/>
              <a:t>We</a:t>
            </a:r>
            <a:r>
              <a:rPr lang="da-DK" i="1" dirty="0"/>
              <a:t> have a new plan and </a:t>
            </a:r>
            <a:r>
              <a:rPr lang="da-DK" i="1" dirty="0" err="1"/>
              <a:t>we</a:t>
            </a:r>
            <a:r>
              <a:rPr lang="da-DK" i="1" dirty="0"/>
              <a:t> have to </a:t>
            </a:r>
            <a:r>
              <a:rPr lang="da-DK" i="1" dirty="0" err="1"/>
              <a:t>make</a:t>
            </a:r>
            <a:r>
              <a:rPr lang="da-DK" i="1" dirty="0"/>
              <a:t> sure </a:t>
            </a:r>
            <a:r>
              <a:rPr lang="da-DK" i="1" dirty="0" err="1"/>
              <a:t>that</a:t>
            </a:r>
            <a:r>
              <a:rPr lang="da-DK" i="1" dirty="0"/>
              <a:t> </a:t>
            </a:r>
            <a:r>
              <a:rPr lang="da-DK" i="1" dirty="0" err="1"/>
              <a:t>we</a:t>
            </a:r>
            <a:r>
              <a:rPr lang="da-DK" i="1" dirty="0"/>
              <a:t> deliver </a:t>
            </a:r>
            <a:r>
              <a:rPr lang="da-DK" i="1" dirty="0" err="1"/>
              <a:t>this</a:t>
            </a:r>
            <a:r>
              <a:rPr lang="da-DK" i="1" dirty="0"/>
              <a:t> </a:t>
            </a:r>
            <a:r>
              <a:rPr lang="da-DK" i="1" dirty="0" err="1"/>
              <a:t>project</a:t>
            </a:r>
            <a:r>
              <a:rPr lang="da-DK" i="1" dirty="0"/>
              <a:t> on </a:t>
            </a:r>
            <a:r>
              <a:rPr lang="da-DK" i="1" dirty="0" err="1"/>
              <a:t>schedule</a:t>
            </a:r>
            <a:r>
              <a:rPr lang="da-DK" i="1" dirty="0"/>
              <a:t> and on budget.</a:t>
            </a:r>
          </a:p>
          <a:p>
            <a:r>
              <a:rPr lang="da-DK" i="1" dirty="0"/>
              <a:t>If </a:t>
            </a:r>
            <a:r>
              <a:rPr lang="da-DK" i="1" dirty="0" err="1"/>
              <a:t>we</a:t>
            </a:r>
            <a:r>
              <a:rPr lang="da-DK" i="1" dirty="0"/>
              <a:t> </a:t>
            </a:r>
            <a:r>
              <a:rPr lang="da-DK" i="1" dirty="0" err="1"/>
              <a:t>see</a:t>
            </a:r>
            <a:r>
              <a:rPr lang="da-DK" i="1" dirty="0"/>
              <a:t> ESS as a car </a:t>
            </a:r>
            <a:r>
              <a:rPr lang="da-DK" i="1" dirty="0" err="1"/>
              <a:t>driving</a:t>
            </a:r>
            <a:r>
              <a:rPr lang="da-DK" i="1" dirty="0"/>
              <a:t> on a </a:t>
            </a:r>
            <a:r>
              <a:rPr lang="da-DK" i="1" dirty="0" err="1"/>
              <a:t>road</a:t>
            </a:r>
            <a:r>
              <a:rPr lang="da-DK" i="1" dirty="0"/>
              <a:t> – </a:t>
            </a:r>
            <a:r>
              <a:rPr lang="da-DK" i="1" dirty="0" err="1"/>
              <a:t>we</a:t>
            </a:r>
            <a:r>
              <a:rPr lang="da-DK" i="1" dirty="0"/>
              <a:t> </a:t>
            </a:r>
            <a:r>
              <a:rPr lang="da-DK" i="1" dirty="0" err="1"/>
              <a:t>are</a:t>
            </a:r>
            <a:r>
              <a:rPr lang="da-DK" i="1" dirty="0"/>
              <a:t> on the </a:t>
            </a:r>
            <a:r>
              <a:rPr lang="da-DK" i="1" dirty="0" err="1"/>
              <a:t>very</a:t>
            </a:r>
            <a:r>
              <a:rPr lang="da-DK" i="1" dirty="0"/>
              <a:t> right side </a:t>
            </a:r>
            <a:r>
              <a:rPr lang="da-DK" i="1" dirty="0" err="1"/>
              <a:t>now</a:t>
            </a:r>
            <a:r>
              <a:rPr lang="da-DK" i="1" dirty="0"/>
              <a:t>. If </a:t>
            </a:r>
            <a:r>
              <a:rPr lang="da-DK" i="1" dirty="0" err="1"/>
              <a:t>we</a:t>
            </a:r>
            <a:r>
              <a:rPr lang="da-DK" i="1" dirty="0"/>
              <a:t> </a:t>
            </a:r>
            <a:r>
              <a:rPr lang="da-DK" i="1" dirty="0" err="1"/>
              <a:t>encounter</a:t>
            </a:r>
            <a:r>
              <a:rPr lang="da-DK" i="1" dirty="0"/>
              <a:t> </a:t>
            </a:r>
            <a:r>
              <a:rPr lang="da-DK" i="1" dirty="0" err="1"/>
              <a:t>some</a:t>
            </a:r>
            <a:r>
              <a:rPr lang="da-DK" i="1" dirty="0"/>
              <a:t> </a:t>
            </a:r>
            <a:r>
              <a:rPr lang="da-DK" i="1" dirty="0" err="1"/>
              <a:t>obstacles</a:t>
            </a:r>
            <a:r>
              <a:rPr lang="da-DK" i="1" dirty="0"/>
              <a:t> </a:t>
            </a:r>
            <a:r>
              <a:rPr lang="da-DK" i="1" dirty="0" err="1"/>
              <a:t>we</a:t>
            </a:r>
            <a:r>
              <a:rPr lang="da-DK" i="1" dirty="0"/>
              <a:t> go </a:t>
            </a:r>
            <a:r>
              <a:rPr lang="da-DK" i="1" dirty="0" err="1"/>
              <a:t>into</a:t>
            </a:r>
            <a:r>
              <a:rPr lang="da-DK" i="1" dirty="0"/>
              <a:t> the </a:t>
            </a:r>
            <a:r>
              <a:rPr lang="da-DK" i="1" dirty="0" err="1"/>
              <a:t>ditch</a:t>
            </a:r>
            <a:r>
              <a:rPr lang="da-DK" i="1" dirty="0"/>
              <a:t>. </a:t>
            </a:r>
            <a:r>
              <a:rPr lang="da-DK" i="1" dirty="0" err="1"/>
              <a:t>Therefore</a:t>
            </a:r>
            <a:r>
              <a:rPr lang="da-DK" i="1" dirty="0"/>
              <a:t> </a:t>
            </a:r>
            <a:r>
              <a:rPr lang="da-DK" i="1" dirty="0" err="1"/>
              <a:t>we</a:t>
            </a:r>
            <a:r>
              <a:rPr lang="da-DK" i="1" dirty="0"/>
              <a:t> </a:t>
            </a:r>
            <a:r>
              <a:rPr lang="da-DK" i="1" dirty="0" err="1"/>
              <a:t>need</a:t>
            </a:r>
            <a:r>
              <a:rPr lang="da-DK" i="1" dirty="0"/>
              <a:t> to </a:t>
            </a:r>
            <a:r>
              <a:rPr lang="da-DK" i="1" dirty="0" err="1"/>
              <a:t>try</a:t>
            </a:r>
            <a:r>
              <a:rPr lang="da-DK" i="1" dirty="0"/>
              <a:t> </a:t>
            </a:r>
            <a:r>
              <a:rPr lang="da-DK" i="1" dirty="0" err="1"/>
              <a:t>hard</a:t>
            </a:r>
            <a:r>
              <a:rPr lang="da-DK" i="1" dirty="0"/>
              <a:t> to </a:t>
            </a:r>
            <a:r>
              <a:rPr lang="da-DK" i="1" dirty="0" err="1"/>
              <a:t>get</a:t>
            </a:r>
            <a:r>
              <a:rPr lang="da-DK" i="1" dirty="0"/>
              <a:t> a bit more to the centre of the </a:t>
            </a:r>
            <a:r>
              <a:rPr lang="da-DK" i="1" dirty="0" err="1"/>
              <a:t>road</a:t>
            </a:r>
            <a:r>
              <a:rPr lang="da-DK" i="1" dirty="0"/>
              <a:t>. So if </a:t>
            </a:r>
            <a:r>
              <a:rPr lang="da-DK" i="1" dirty="0" err="1"/>
              <a:t>there</a:t>
            </a:r>
            <a:r>
              <a:rPr lang="da-DK" i="1" dirty="0"/>
              <a:t> is </a:t>
            </a:r>
            <a:r>
              <a:rPr lang="da-DK" b="1" i="1" dirty="0" err="1"/>
              <a:t>something</a:t>
            </a:r>
            <a:r>
              <a:rPr lang="da-DK" b="1" i="1" dirty="0"/>
              <a:t> </a:t>
            </a:r>
            <a:r>
              <a:rPr lang="da-DK" b="1" i="1" dirty="0" err="1"/>
              <a:t>unforseen</a:t>
            </a:r>
            <a:r>
              <a:rPr lang="da-DK" b="1" i="1" dirty="0"/>
              <a:t> happening </a:t>
            </a:r>
            <a:r>
              <a:rPr lang="da-DK" b="1" i="1" dirty="0" err="1"/>
              <a:t>we</a:t>
            </a:r>
            <a:r>
              <a:rPr lang="da-DK" b="1" i="1" dirty="0"/>
              <a:t> have the </a:t>
            </a:r>
            <a:r>
              <a:rPr lang="da-DK" b="1" i="1" dirty="0" err="1"/>
              <a:t>ability</a:t>
            </a:r>
            <a:r>
              <a:rPr lang="da-DK" b="1" i="1" dirty="0"/>
              <a:t> to </a:t>
            </a:r>
            <a:r>
              <a:rPr lang="da-DK" b="1" i="1" dirty="0" err="1"/>
              <a:t>react</a:t>
            </a:r>
            <a:r>
              <a:rPr lang="da-DK" b="1" i="1" dirty="0"/>
              <a:t> and </a:t>
            </a:r>
            <a:r>
              <a:rPr lang="da-DK" b="1" i="1" dirty="0" err="1"/>
              <a:t>control</a:t>
            </a:r>
            <a:r>
              <a:rPr lang="da-DK" i="1" dirty="0"/>
              <a:t>”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A130AAB-226A-3844-AAF6-5A92837D4C7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da-DK" dirty="0" err="1"/>
              <a:t>Recommendation</a:t>
            </a:r>
            <a:r>
              <a:rPr lang="da-DK" dirty="0"/>
              <a:t> from DMSC STAP </a:t>
            </a:r>
            <a:r>
              <a:rPr lang="da-DK" dirty="0" err="1"/>
              <a:t>report</a:t>
            </a:r>
            <a:endParaRPr lang="da-DK" dirty="0"/>
          </a:p>
          <a:p>
            <a:r>
              <a:rPr lang="da-DK" dirty="0"/>
              <a:t>May 2022:</a:t>
            </a:r>
          </a:p>
          <a:p>
            <a:r>
              <a:rPr lang="da-DK" i="1" dirty="0"/>
              <a:t>”</a:t>
            </a:r>
            <a:r>
              <a:rPr lang="en-US" i="1" dirty="0"/>
              <a:t> There are major challenges for the DMSC ahead:</a:t>
            </a:r>
          </a:p>
          <a:p>
            <a:r>
              <a:rPr lang="en-US" i="1" dirty="0"/>
              <a:t>In light of the heavy strictures on the staff profile that is now in place following the </a:t>
            </a:r>
            <a:r>
              <a:rPr lang="en-US" i="1" dirty="0" err="1"/>
              <a:t>rebaselining</a:t>
            </a:r>
            <a:r>
              <a:rPr lang="en-US" i="1" dirty="0"/>
              <a:t> process, it will be a challenge for the DMSC to deliver the scope required of it. The task of </a:t>
            </a:r>
            <a:r>
              <a:rPr lang="en-US" b="1" i="1" dirty="0"/>
              <a:t>mitigating risk </a:t>
            </a:r>
            <a:r>
              <a:rPr lang="en-US" i="1" dirty="0"/>
              <a:t>and close monitoring of progress for the earliest sign of problems has the highest priority.</a:t>
            </a:r>
            <a:r>
              <a:rPr lang="da-DK" i="1" dirty="0"/>
              <a:t>”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01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006C6D5-A17F-7249-8710-B888B58936B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4010892" y="1780070"/>
            <a:ext cx="4724400" cy="4356100"/>
          </a:xfr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9</a:t>
            </a:fld>
            <a:endParaRPr lang="sv-SE" dirty="0">
              <a:solidFill>
                <a:srgbClr val="CCCCCC"/>
              </a:solidFill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158FBA24-D52C-2D4F-8998-6ED15275FB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057840"/>
              </p:ext>
            </p:extLst>
          </p:nvPr>
        </p:nvGraphicFramePr>
        <p:xfrm>
          <a:off x="1258168" y="1625015"/>
          <a:ext cx="4994275" cy="476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Why do we need to have a risk management workshop?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2024-05-16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765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32866</TotalTime>
  <Words>2244</Words>
  <Application>Microsoft Macintosh PowerPoint</Application>
  <PresentationFormat>Widescreen</PresentationFormat>
  <Paragraphs>424</Paragraphs>
  <Slides>43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Calibri</vt:lpstr>
      <vt:lpstr>Courier New</vt:lpstr>
      <vt:lpstr>Segoe UI</vt:lpstr>
      <vt:lpstr>Segoe UI Historic</vt:lpstr>
      <vt:lpstr>Segoe UI Light</vt:lpstr>
      <vt:lpstr>Segoe UI Semibold</vt:lpstr>
      <vt:lpstr>Wingdings</vt:lpstr>
      <vt:lpstr>Office-tema</vt:lpstr>
      <vt:lpstr>PowerPoint Presentation</vt:lpstr>
      <vt:lpstr>DMSC Risk Management Workshop</vt:lpstr>
      <vt:lpstr>Agenda</vt:lpstr>
      <vt:lpstr>PowerPoint Presentation</vt:lpstr>
      <vt:lpstr>Introduction</vt:lpstr>
      <vt:lpstr>Introduction</vt:lpstr>
      <vt:lpstr>PowerPoint Presentation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PowerPoint Presentation</vt:lpstr>
      <vt:lpstr>Brainstorm risks</vt:lpstr>
      <vt:lpstr>PowerPoint Presentation</vt:lpstr>
      <vt:lpstr>Quantify risks</vt:lpstr>
      <vt:lpstr>Risk Owner</vt:lpstr>
      <vt:lpstr>PowerPoint Presentation</vt:lpstr>
      <vt:lpstr>Mitigation suggestions</vt:lpstr>
      <vt:lpstr>Mitigation suggestions</vt:lpstr>
      <vt:lpstr>Mitigation suggestions</vt:lpstr>
      <vt:lpstr>PowerPoint Presentation</vt:lpstr>
      <vt:lpstr>Review and forward process</vt:lpstr>
      <vt:lpstr>Finish presentation</vt:lpstr>
      <vt:lpstr>Workshop time</vt:lpstr>
      <vt:lpstr>A. Brainstorm ideas  write short quick ideas on post its  “Risk is about something we had no/limited control of, that is happeining to our (more less) surprise” </vt:lpstr>
      <vt:lpstr>B. Get rid of duplicates</vt:lpstr>
      <vt:lpstr>C. Make a three step definition together</vt:lpstr>
      <vt:lpstr>Brainstorm risks</vt:lpstr>
      <vt:lpstr>Cause and Concequence</vt:lpstr>
      <vt:lpstr>D. Quantifying the risks  2 groups – move 2 people Challenge - Defend</vt:lpstr>
      <vt:lpstr>Quantify risks</vt:lpstr>
      <vt:lpstr>E. Who is the risk owner?</vt:lpstr>
      <vt:lpstr>F. Mitigation suggestions  2 groups – move 2 people Challenge - Defend</vt:lpstr>
      <vt:lpstr>Mitigation suggestion </vt:lpstr>
      <vt:lpstr>Mitigation suggestions outcome</vt:lpstr>
      <vt:lpstr>G. Presentation of major risks for everyone - likelihood, severity, risk owner, mitigation suggestion – where will that move the risk?</vt:lpstr>
      <vt:lpstr>Additional slides</vt:lpstr>
      <vt:lpstr>Feedback from pilot</vt:lpstr>
      <vt:lpstr>Identify Risk Owner</vt:lpstr>
      <vt:lpstr>Identify stakeholders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Petra Aulin</cp:lastModifiedBy>
  <cp:revision>90</cp:revision>
  <cp:lastPrinted>2019-03-08T10:27:30Z</cp:lastPrinted>
  <dcterms:created xsi:type="dcterms:W3CDTF">2022-05-23T11:28:09Z</dcterms:created>
  <dcterms:modified xsi:type="dcterms:W3CDTF">2024-05-16T08:44:20Z</dcterms:modified>
</cp:coreProperties>
</file>