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62" r:id="rId2"/>
    <p:sldId id="267" r:id="rId3"/>
    <p:sldId id="272" r:id="rId4"/>
    <p:sldId id="278" r:id="rId5"/>
    <p:sldId id="374" r:id="rId6"/>
    <p:sldId id="375" r:id="rId7"/>
    <p:sldId id="376" r:id="rId8"/>
    <p:sldId id="377" r:id="rId9"/>
    <p:sldId id="366" r:id="rId10"/>
    <p:sldId id="333" r:id="rId11"/>
    <p:sldId id="378" r:id="rId12"/>
    <p:sldId id="379" r:id="rId13"/>
    <p:sldId id="381" r:id="rId14"/>
    <p:sldId id="383" r:id="rId15"/>
    <p:sldId id="382" r:id="rId16"/>
    <p:sldId id="309" r:id="rId17"/>
    <p:sldId id="310" r:id="rId18"/>
    <p:sldId id="344" r:id="rId19"/>
    <p:sldId id="277" r:id="rId20"/>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rteza Mansouri" initials="MM" lastIdx="1" clrIdx="0">
    <p:extLst>
      <p:ext uri="{19B8F6BF-5375-455C-9EA6-DF929625EA0E}">
        <p15:presenceInfo xmlns:p15="http://schemas.microsoft.com/office/powerpoint/2012/main" userId="S-1-5-21-1853637497-491971987-2917381224-60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D00"/>
    <a:srgbClr val="E244E2"/>
    <a:srgbClr val="821482"/>
    <a:srgbClr val="00B0F0"/>
    <a:srgbClr val="FFFFFF"/>
    <a:srgbClr val="666666"/>
    <a:srgbClr val="CCCCCC"/>
    <a:srgbClr val="FECC99"/>
    <a:srgbClr val="FEE6CC"/>
    <a:srgbClr val="CCDF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18" autoAdjust="0"/>
    <p:restoredTop sz="94681" autoAdjust="0"/>
  </p:normalViewPr>
  <p:slideViewPr>
    <p:cSldViewPr snapToGrid="0" snapToObjects="1">
      <p:cViewPr varScale="1">
        <p:scale>
          <a:sx n="66" d="100"/>
          <a:sy n="66" d="100"/>
        </p:scale>
        <p:origin x="668" y="32"/>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16F17-FF12-814E-936A-620B3383A43B}" type="datetimeFigureOut">
              <a:rPr lang="sv-SE" smtClean="0"/>
              <a:t>2022-09-15</a:t>
            </a:fld>
            <a:endParaRPr/>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5A434-646A-2746-9BDC-885B2382B33E}" type="slidenum">
              <a:rPr lang="sv-SE" smtClean="0"/>
              <a:t>‹#›</a:t>
            </a:fld>
            <a:endParaRPr/>
          </a:p>
        </p:txBody>
      </p:sp>
    </p:spTree>
    <p:extLst>
      <p:ext uri="{BB962C8B-B14F-4D97-AF65-F5344CB8AC3E}">
        <p14:creationId xmlns:p14="http://schemas.microsoft.com/office/powerpoint/2010/main" val="2231822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E5A434-646A-2746-9BDC-885B2382B33E}" type="slidenum">
              <a:rPr lang="sv-SE" smtClean="0"/>
              <a:t>3</a:t>
            </a:fld>
            <a:endParaRPr lang="sv-SE" dirty="0"/>
          </a:p>
        </p:txBody>
      </p:sp>
    </p:spTree>
    <p:extLst>
      <p:ext uri="{BB962C8B-B14F-4D97-AF65-F5344CB8AC3E}">
        <p14:creationId xmlns:p14="http://schemas.microsoft.com/office/powerpoint/2010/main" val="293829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AE5A434-646A-2746-9BDC-885B2382B33E}" type="slidenum">
              <a:rPr lang="sv-SE" smtClean="0"/>
              <a:t>6</a:t>
            </a:fld>
            <a:endParaRPr lang="sv-SE"/>
          </a:p>
        </p:txBody>
      </p:sp>
    </p:spTree>
    <p:extLst>
      <p:ext uri="{BB962C8B-B14F-4D97-AF65-F5344CB8AC3E}">
        <p14:creationId xmlns:p14="http://schemas.microsoft.com/office/powerpoint/2010/main" val="22157752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First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105BBA5-0B01-43EB-96EC-725AF28E5A8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 name="Rektangel 5">
            <a:extLst>
              <a:ext uri="{FF2B5EF4-FFF2-40B4-BE49-F238E27FC236}">
                <a16:creationId xmlns:a16="http://schemas.microsoft.com/office/drawing/2014/main" id="{BB3141B3-566C-47FF-8C29-67289995D2FA}"/>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Bildobjekt 6">
            <a:extLst>
              <a:ext uri="{FF2B5EF4-FFF2-40B4-BE49-F238E27FC236}">
                <a16:creationId xmlns:a16="http://schemas.microsoft.com/office/drawing/2014/main" id="{B965145F-CDA4-4965-A7C5-ACBA59393460}"/>
              </a:ext>
            </a:extLst>
          </p:cNvPr>
          <p:cNvPicPr>
            <a:picLocks noChangeAspect="1"/>
          </p:cNvPicPr>
          <p:nvPr userDrawn="1"/>
        </p:nvPicPr>
        <p:blipFill>
          <a:blip r:embed="rId2"/>
          <a:stretch>
            <a:fillRect/>
          </a:stretch>
        </p:blipFill>
        <p:spPr>
          <a:xfrm>
            <a:off x="1703069" y="1048935"/>
            <a:ext cx="8872165" cy="4760129"/>
          </a:xfrm>
          <a:prstGeom prst="rect">
            <a:avLst/>
          </a:prstGeom>
        </p:spPr>
      </p:pic>
    </p:spTree>
    <p:extLst>
      <p:ext uri="{BB962C8B-B14F-4D97-AF65-F5344CB8AC3E}">
        <p14:creationId xmlns:p14="http://schemas.microsoft.com/office/powerpoint/2010/main" val="128748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p>
            <a:fld id="{23A5B623-EF4C-446E-ABDD-8732A4D3E7DA}" type="datetime1">
              <a:rPr lang="sv-SE" smtClean="0"/>
              <a:t>2022-09-15</a:t>
            </a:fld>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smtClean="0"/>
              <a:t>PRESENTATION TITLE/FOOTER</a:t>
            </a:r>
            <a:endParaRPr lang="sv-SE"/>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7" name="Platshållare för diagram 6">
            <a:extLst>
              <a:ext uri="{FF2B5EF4-FFF2-40B4-BE49-F238E27FC236}">
                <a16:creationId xmlns:a16="http://schemas.microsoft.com/office/drawing/2014/main" id="{FA784AEE-BB11-4271-AB33-DE0774105604}"/>
              </a:ext>
            </a:extLst>
          </p:cNvPr>
          <p:cNvSpPr>
            <a:spLocks noGrp="1"/>
          </p:cNvSpPr>
          <p:nvPr>
            <p:ph type="chart" sz="quarter" idx="15"/>
          </p:nvPr>
        </p:nvSpPr>
        <p:spPr>
          <a:xfrm>
            <a:off x="1103313" y="1657350"/>
            <a:ext cx="7767637" cy="4445000"/>
          </a:xfrm>
        </p:spPr>
        <p:txBody>
          <a:bodyPr/>
          <a:lstStyle>
            <a:lvl1pPr algn="ctr">
              <a:defRPr sz="800" cap="all" baseline="0"/>
            </a:lvl1pPr>
          </a:lstStyle>
          <a:p>
            <a:r>
              <a:rPr lang="en-US"/>
              <a:t>Click icon to add chart</a:t>
            </a:r>
            <a:endParaRPr lang="sv-SE"/>
          </a:p>
        </p:txBody>
      </p:sp>
    </p:spTree>
    <p:extLst>
      <p:ext uri="{BB962C8B-B14F-4D97-AF65-F5344CB8AC3E}">
        <p14:creationId xmlns:p14="http://schemas.microsoft.com/office/powerpoint/2010/main" val="131755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8" name="Platshållare för tabell 7">
            <a:extLst>
              <a:ext uri="{FF2B5EF4-FFF2-40B4-BE49-F238E27FC236}">
                <a16:creationId xmlns:a16="http://schemas.microsoft.com/office/drawing/2014/main" id="{489D1BD7-202A-4115-BE6C-1B053CFFDE1E}"/>
              </a:ext>
            </a:extLst>
          </p:cNvPr>
          <p:cNvSpPr>
            <a:spLocks noGrp="1"/>
          </p:cNvSpPr>
          <p:nvPr>
            <p:ph type="tbl" sz="quarter" idx="15"/>
          </p:nvPr>
        </p:nvSpPr>
        <p:spPr>
          <a:xfrm>
            <a:off x="1103313" y="1614488"/>
            <a:ext cx="9359900" cy="4406900"/>
          </a:xfrm>
        </p:spPr>
        <p:txBody>
          <a:bodyPr/>
          <a:lstStyle>
            <a:lvl1pPr algn="ctr">
              <a:defRPr sz="800" cap="all" baseline="0"/>
            </a:lvl1pPr>
          </a:lstStyle>
          <a:p>
            <a:r>
              <a:rPr lang="en-US"/>
              <a:t>Click icon to add table</a:t>
            </a:r>
            <a:endParaRPr lang="sv-SE"/>
          </a:p>
        </p:txBody>
      </p:sp>
      <p:sp>
        <p:nvSpPr>
          <p:cNvPr id="12" name="Platshållare för datum 3">
            <a:extLst>
              <a:ext uri="{FF2B5EF4-FFF2-40B4-BE49-F238E27FC236}">
                <a16:creationId xmlns:a16="http://schemas.microsoft.com/office/drawing/2014/main" id="{EF177138-95E5-674B-B010-143A8CD1453A}"/>
              </a:ext>
            </a:extLst>
          </p:cNvPr>
          <p:cNvSpPr>
            <a:spLocks noGrp="1"/>
          </p:cNvSpPr>
          <p:nvPr>
            <p:ph type="dt" sz="half" idx="10"/>
          </p:nvPr>
        </p:nvSpPr>
        <p:spPr>
          <a:xfrm>
            <a:off x="1195647" y="6475270"/>
            <a:ext cx="832658" cy="365125"/>
          </a:xfrm>
        </p:spPr>
        <p:txBody>
          <a:bodyPr/>
          <a:lstStyle/>
          <a:p>
            <a:fld id="{EB3CAFAB-A692-43EB-88E7-2DC67E82ECCD}" type="datetime1">
              <a:rPr lang="sv-SE" smtClean="0"/>
              <a:t>2022-09-15</a:t>
            </a:fld>
            <a:endParaRPr lang="sv-SE" dirty="0"/>
          </a:p>
        </p:txBody>
      </p:sp>
    </p:spTree>
    <p:extLst>
      <p:ext uri="{BB962C8B-B14F-4D97-AF65-F5344CB8AC3E}">
        <p14:creationId xmlns:p14="http://schemas.microsoft.com/office/powerpoint/2010/main" val="422518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0" y="388593"/>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Tree>
    <p:extLst>
      <p:ext uri="{BB962C8B-B14F-4D97-AF65-F5344CB8AC3E}">
        <p14:creationId xmlns:p14="http://schemas.microsoft.com/office/powerpoint/2010/main" val="394979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2"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81DF3056-F3A8-2949-876C-528413E342C4}"/>
              </a:ext>
            </a:extLst>
          </p:cNvPr>
          <p:cNvSpPr>
            <a:spLocks noGrp="1"/>
          </p:cNvSpPr>
          <p:nvPr>
            <p:ph type="subTitle" idx="1"/>
          </p:nvPr>
        </p:nvSpPr>
        <p:spPr>
          <a:xfrm>
            <a:off x="1930395" y="3883393"/>
            <a:ext cx="8640000" cy="921363"/>
          </a:xfrm>
          <a:prstGeom prst="rect">
            <a:avLst/>
          </a:prstGeom>
        </p:spPr>
        <p:txBody>
          <a:bodyPr lIns="90000">
            <a:noAutofit/>
          </a:bodyPr>
          <a:lstStyle>
            <a:lvl1pPr marL="0" indent="0" algn="l">
              <a:lnSpc>
                <a:spcPct val="100000"/>
              </a:lnSpc>
              <a:spcBef>
                <a:spcPts val="0"/>
              </a:spcBef>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5" name="Platshållare för text 14">
            <a:extLst>
              <a:ext uri="{FF2B5EF4-FFF2-40B4-BE49-F238E27FC236}">
                <a16:creationId xmlns:a16="http://schemas.microsoft.com/office/drawing/2014/main" id="{EA5DA2EE-60AD-41D0-96B0-DDF02E0AE545}"/>
              </a:ext>
            </a:extLst>
          </p:cNvPr>
          <p:cNvSpPr>
            <a:spLocks noGrp="1"/>
          </p:cNvSpPr>
          <p:nvPr>
            <p:ph type="body" sz="quarter" idx="10" hasCustomPrompt="1"/>
          </p:nvPr>
        </p:nvSpPr>
        <p:spPr>
          <a:xfrm>
            <a:off x="1930395" y="5605695"/>
            <a:ext cx="6290892" cy="459883"/>
          </a:xfrm>
          <a:prstGeom prst="rect">
            <a:avLst/>
          </a:prstGeom>
        </p:spPr>
        <p:txBody>
          <a:bodyPr lIns="90000" tIns="18000" bIns="36000" anchor="b" anchorCtr="0">
            <a:noAutofit/>
          </a:bodyPr>
          <a:lstStyle>
            <a:lvl1pPr marL="0" indent="0">
              <a:lnSpc>
                <a:spcPct val="100000"/>
              </a:lnSpc>
              <a:spcBef>
                <a:spcPts val="0"/>
              </a:spcBef>
              <a:buFontTx/>
              <a:buNone/>
              <a:defRPr sz="1200" b="1" strike="noStrike" cap="all" spc="120" baseline="0">
                <a:solidFill>
                  <a:schemeClr val="bg1"/>
                </a:solidFill>
              </a:defRPr>
            </a:lvl1pPr>
          </a:lstStyle>
          <a:p>
            <a:pPr lvl="0"/>
            <a:r>
              <a:rPr lang="sv-SE"/>
              <a:t>presented by &lt;name nameson&gt;</a:t>
            </a:r>
          </a:p>
        </p:txBody>
      </p:sp>
      <p:sp>
        <p:nvSpPr>
          <p:cNvPr id="10" name="Platshållare för datum 3">
            <a:extLst>
              <a:ext uri="{FF2B5EF4-FFF2-40B4-BE49-F238E27FC236}">
                <a16:creationId xmlns:a16="http://schemas.microsoft.com/office/drawing/2014/main" id="{5CE429DE-35D4-F144-9881-2C3DD8ABB666}"/>
              </a:ext>
            </a:extLst>
          </p:cNvPr>
          <p:cNvSpPr>
            <a:spLocks noGrp="1"/>
          </p:cNvSpPr>
          <p:nvPr>
            <p:ph type="dt" sz="half" idx="10"/>
          </p:nvPr>
        </p:nvSpPr>
        <p:spPr>
          <a:xfrm>
            <a:off x="1930395" y="6096663"/>
            <a:ext cx="1241068" cy="365125"/>
          </a:xfrm>
        </p:spPr>
        <p:txBody>
          <a:bodyPr/>
          <a:lstStyle>
            <a:lvl1pPr>
              <a:defRPr sz="1200"/>
            </a:lvl1pPr>
          </a:lstStyle>
          <a:p>
            <a:fld id="{5D9AA73E-98F2-48F8-AA58-412FE500BA0E}" type="datetime1">
              <a:rPr lang="sv-SE" smtClean="0"/>
              <a:t>2022-09-15</a:t>
            </a:fld>
            <a:endParaRPr lang="sv-SE" dirty="0"/>
          </a:p>
        </p:txBody>
      </p:sp>
    </p:spTree>
    <p:extLst>
      <p:ext uri="{BB962C8B-B14F-4D97-AF65-F5344CB8AC3E}">
        <p14:creationId xmlns:p14="http://schemas.microsoft.com/office/powerpoint/2010/main" val="140138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BCCEAFE-E21B-43CF-80C4-FF01C3F9D479}"/>
              </a:ext>
            </a:extLst>
          </p:cNvPr>
          <p:cNvSpPr/>
          <p:nvPr userDrawn="1"/>
        </p:nvSpPr>
        <p:spPr>
          <a:xfrm>
            <a:off x="0" y="16274"/>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lvl1pPr>
              <a:defRPr>
                <a:solidFill>
                  <a:schemeClr val="bg1"/>
                </a:solidFill>
              </a:defRPr>
            </a:lvl1pPr>
          </a:lstStyle>
          <a:p>
            <a:r>
              <a:rPr lang="sv-SE" smtClean="0"/>
              <a:t>PRESENTATION TITLE/FOOTER</a:t>
            </a:r>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lvl1pPr>
              <a:defRPr>
                <a:solidFill>
                  <a:schemeClr val="bg1"/>
                </a:solidFill>
              </a:defRPr>
            </a:lvl1pPr>
          </a:lstStyle>
          <a:p>
            <a:fld id="{F7283078-D760-1647-8B80-66BA8B52336D}" type="slidenum">
              <a:rPr lang="sv-SE" smtClean="0"/>
              <a:pPr/>
              <a:t>‹#›</a:t>
            </a:fld>
            <a:endParaRPr lang="sv-SE"/>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2" name="Bildobjekt 11">
            <a:extLst>
              <a:ext uri="{FF2B5EF4-FFF2-40B4-BE49-F238E27FC236}">
                <a16:creationId xmlns:a16="http://schemas.microsoft.com/office/drawing/2014/main" id="{6426DF26-09C3-4DAE-B43E-0C11D6A63538}"/>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1" name="Platshållare för text 10">
            <a:extLst>
              <a:ext uri="{FF2B5EF4-FFF2-40B4-BE49-F238E27FC236}">
                <a16:creationId xmlns:a16="http://schemas.microsoft.com/office/drawing/2014/main" id="{5C48DF05-1B09-4DA6-AC56-07304871CCD2}"/>
              </a:ext>
            </a:extLst>
          </p:cNvPr>
          <p:cNvSpPr>
            <a:spLocks noGrp="1"/>
          </p:cNvSpPr>
          <p:nvPr>
            <p:ph type="body" sz="quarter" idx="13"/>
          </p:nvPr>
        </p:nvSpPr>
        <p:spPr>
          <a:xfrm>
            <a:off x="1195647" y="1640719"/>
            <a:ext cx="10042073" cy="4375520"/>
          </a:xfrm>
        </p:spPr>
        <p:txBody>
          <a:bodyPr>
            <a:noAutofit/>
          </a:bodyPr>
          <a:lstStyle>
            <a:lvl1pPr marL="457200" indent="-457200">
              <a:buClr>
                <a:schemeClr val="bg1"/>
              </a:buClr>
              <a:buFont typeface="+mj-lt"/>
              <a:buAutoNum type="arabicPeriod"/>
              <a:defRPr>
                <a:solidFill>
                  <a:schemeClr val="bg1"/>
                </a:solidFill>
              </a:defRPr>
            </a:lvl1pPr>
            <a:lvl2pPr marL="82550" indent="0">
              <a:buNone/>
              <a:defRPr/>
            </a:lvl2pPr>
          </a:lstStyle>
          <a:p>
            <a:pPr lvl="0"/>
            <a:r>
              <a:rPr lang="en-US"/>
              <a:t>Edit Master text styles</a:t>
            </a:r>
          </a:p>
        </p:txBody>
      </p:sp>
      <p:sp>
        <p:nvSpPr>
          <p:cNvPr id="14" name="Platshållare för datum 3">
            <a:extLst>
              <a:ext uri="{FF2B5EF4-FFF2-40B4-BE49-F238E27FC236}">
                <a16:creationId xmlns:a16="http://schemas.microsoft.com/office/drawing/2014/main" id="{04D3287D-3E21-D845-8766-C307E6765306}"/>
              </a:ext>
            </a:extLst>
          </p:cNvPr>
          <p:cNvSpPr>
            <a:spLocks noGrp="1"/>
          </p:cNvSpPr>
          <p:nvPr>
            <p:ph type="dt" sz="half" idx="10"/>
          </p:nvPr>
        </p:nvSpPr>
        <p:spPr>
          <a:xfrm>
            <a:off x="1195647" y="6475270"/>
            <a:ext cx="832658" cy="365125"/>
          </a:xfrm>
        </p:spPr>
        <p:txBody>
          <a:bodyPr/>
          <a:lstStyle/>
          <a:p>
            <a:fld id="{F271F13C-33AA-4777-ABDC-ECFAA9E63A90}" type="datetime1">
              <a:rPr lang="sv-SE" smtClean="0"/>
              <a:t>2022-09-15</a:t>
            </a:fld>
            <a:endParaRPr lang="sv-SE" dirty="0"/>
          </a:p>
        </p:txBody>
      </p:sp>
    </p:spTree>
    <p:extLst>
      <p:ext uri="{BB962C8B-B14F-4D97-AF65-F5344CB8AC3E}">
        <p14:creationId xmlns:p14="http://schemas.microsoft.com/office/powerpoint/2010/main" val="153988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64777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ktangel 7">
            <a:extLst>
              <a:ext uri="{FF2B5EF4-FFF2-40B4-BE49-F238E27FC236}">
                <a16:creationId xmlns:a16="http://schemas.microsoft.com/office/drawing/2014/main" id="{628E18C2-A66E-436E-89DA-1C5D481CB4B4}"/>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6477712" y="0"/>
            <a:ext cx="5714288" cy="6858000"/>
          </a:xfrm>
          <a:solidFill>
            <a:srgbClr val="ECECEC"/>
          </a:solidFill>
        </p:spPr>
        <p:txBody>
          <a:bodyPr>
            <a:normAutofit/>
          </a:bodyPr>
          <a:lstStyle>
            <a:lvl1pPr algn="ctr">
              <a:defRPr sz="800"/>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230491" y="1051132"/>
            <a:ext cx="4255909" cy="829149"/>
          </a:xfrm>
        </p:spPr>
        <p:txBody>
          <a:bodyPr rIns="18000" anchor="b" anchorCtr="0"/>
          <a:lstStyle>
            <a:lvl1pPr marL="0" indent="0">
              <a:buFontTx/>
              <a:buNone/>
              <a:defRPr sz="4800">
                <a:solidFill>
                  <a:schemeClr val="bg1"/>
                </a:solidFill>
                <a:latin typeface="+mn-lt"/>
              </a:defRPr>
            </a:lvl1pPr>
            <a:lvl2pPr marL="82550" indent="0">
              <a:buNone/>
              <a:defRPr/>
            </a:lvl2pPr>
          </a:lstStyle>
          <a:p>
            <a:pPr lvl="0"/>
            <a:r>
              <a:rPr lang="sv-SE"/>
              <a:t># (chapter)</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230491" y="2169209"/>
            <a:ext cx="4255909" cy="2462613"/>
          </a:xfrm>
        </p:spPr>
        <p:txBody>
          <a:bodyPr rIns="18000" anchor="t" anchorCtr="0"/>
          <a:lstStyle>
            <a:lvl1pPr marL="0" indent="0">
              <a:spcBef>
                <a:spcPts val="0"/>
              </a:spcBef>
              <a:buFontTx/>
              <a:buNone/>
              <a:defRPr sz="4200">
                <a:solidFill>
                  <a:schemeClr val="bg1"/>
                </a:solidFill>
                <a:latin typeface="Segoe UI Semibold" panose="020B0702040204020203" pitchFamily="34" charset="0"/>
                <a:cs typeface="Segoe UI Semibold" panose="020B0702040204020203" pitchFamily="34" charset="0"/>
              </a:defRPr>
            </a:lvl1pPr>
            <a:lvl2pPr marL="82550" indent="0">
              <a:buNone/>
              <a:defRPr/>
            </a:lvl2pPr>
          </a:lstStyle>
          <a:p>
            <a:pPr lvl="0"/>
            <a:r>
              <a:rPr lang="sv-SE"/>
              <a:t>Headline</a:t>
            </a:r>
          </a:p>
        </p:txBody>
      </p:sp>
    </p:spTree>
    <p:extLst>
      <p:ext uri="{BB962C8B-B14F-4D97-AF65-F5344CB8AC3E}">
        <p14:creationId xmlns:p14="http://schemas.microsoft.com/office/powerpoint/2010/main" val="325464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innehåll 2">
            <a:extLst>
              <a:ext uri="{FF2B5EF4-FFF2-40B4-BE49-F238E27FC236}">
                <a16:creationId xmlns:a16="http://schemas.microsoft.com/office/drawing/2014/main" id="{5917406D-4BE3-3B4C-BCFF-41B4F0FAB441}"/>
              </a:ext>
            </a:extLst>
          </p:cNvPr>
          <p:cNvSpPr>
            <a:spLocks noGrp="1"/>
          </p:cNvSpPr>
          <p:nvPr>
            <p:ph idx="1"/>
          </p:nvPr>
        </p:nvSpPr>
        <p:spPr>
          <a:xfrm>
            <a:off x="1094400" y="1562400"/>
            <a:ext cx="9365782"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195647" y="6475270"/>
            <a:ext cx="832658" cy="365125"/>
          </a:xfrm>
        </p:spPr>
        <p:txBody>
          <a:bodyPr/>
          <a:lstStyle/>
          <a:p>
            <a:fld id="{043EBC99-3B1F-4479-9910-DA7C56A2C1DF}" type="datetime1">
              <a:rPr lang="sv-SE" smtClean="0"/>
              <a:t>2022-09-15</a:t>
            </a:fld>
            <a:endParaRPr lang="sv-SE" dirty="0"/>
          </a:p>
        </p:txBody>
      </p:sp>
    </p:spTree>
    <p:extLst>
      <p:ext uri="{BB962C8B-B14F-4D97-AF65-F5344CB8AC3E}">
        <p14:creationId xmlns:p14="http://schemas.microsoft.com/office/powerpoint/2010/main" val="128008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in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58775" indent="-215900">
              <a:lnSpc>
                <a:spcPct val="100000"/>
              </a:lnSpc>
              <a:tabLst/>
              <a:defRPr/>
            </a:lvl2pPr>
            <a:lvl3pPr marL="449263" indent="-196850">
              <a:lnSpc>
                <a:spcPct val="100000"/>
              </a:lnSpc>
              <a:tabLst/>
              <a:defRPr/>
            </a:lvl3pPr>
            <a:lvl4pPr marL="541338" indent="-180000">
              <a:lnSpc>
                <a:spcPct val="100000"/>
              </a:lnSpc>
              <a:tabLst/>
              <a:defRPr/>
            </a:lvl4pPr>
            <a:lvl5pPr marL="630000" indent="-162000">
              <a:lnSpc>
                <a:spcPct val="100000"/>
              </a:lnSpc>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6373692"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28650" indent="-162000">
              <a:lnSpc>
                <a:spcPct val="100000"/>
              </a:lnSpc>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1" name="Platshållare för datum 3">
            <a:extLst>
              <a:ext uri="{FF2B5EF4-FFF2-40B4-BE49-F238E27FC236}">
                <a16:creationId xmlns:a16="http://schemas.microsoft.com/office/drawing/2014/main" id="{154C1432-4F85-1F42-8016-9B83B89CC804}"/>
              </a:ext>
            </a:extLst>
          </p:cNvPr>
          <p:cNvSpPr>
            <a:spLocks noGrp="1"/>
          </p:cNvSpPr>
          <p:nvPr>
            <p:ph type="dt" sz="half" idx="10"/>
          </p:nvPr>
        </p:nvSpPr>
        <p:spPr>
          <a:xfrm>
            <a:off x="1195647" y="6475270"/>
            <a:ext cx="832658" cy="365125"/>
          </a:xfrm>
        </p:spPr>
        <p:txBody>
          <a:bodyPr/>
          <a:lstStyle/>
          <a:p>
            <a:fld id="{8F97C10D-96A3-43C2-9CF9-B11F32927AA6}" type="datetime1">
              <a:rPr lang="sv-SE" smtClean="0"/>
              <a:t>2022-09-15</a:t>
            </a:fld>
            <a:endParaRPr lang="sv-SE" dirty="0"/>
          </a:p>
        </p:txBody>
      </p:sp>
    </p:spTree>
    <p:extLst>
      <p:ext uri="{BB962C8B-B14F-4D97-AF65-F5344CB8AC3E}">
        <p14:creationId xmlns:p14="http://schemas.microsoft.com/office/powerpoint/2010/main" val="213510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in 3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3255409" cy="4768062"/>
          </a:xfrm>
        </p:spPr>
        <p:txBody>
          <a:bodyPr lIns="0" rIns="18000"/>
          <a:lstStyle>
            <a:lvl1pPr>
              <a:lnSpc>
                <a:spcPct val="100000"/>
              </a:lnSpc>
              <a:defRPr/>
            </a:lvl1pPr>
            <a:lvl2pPr marL="360000" indent="-216000">
              <a:lnSpc>
                <a:spcPct val="100000"/>
              </a:lnSpc>
              <a:tabLst/>
              <a:defRPr/>
            </a:lvl2pPr>
            <a:lvl3pPr marL="449263" indent="-196850">
              <a:lnSpc>
                <a:spcPct val="100000"/>
              </a:lnSpc>
              <a:tabLst/>
              <a:defRPr/>
            </a:lvl3pPr>
            <a:lvl4pPr marL="541338" indent="-180975">
              <a:lnSpc>
                <a:spcPct val="100000"/>
              </a:lnSpc>
              <a:tabLst/>
              <a:defRPr/>
            </a:lvl4pPr>
            <a:lvl5pPr marL="630000" indent="-162000">
              <a:lnSpc>
                <a:spcPct val="100000"/>
              </a:lnSpc>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3" name="Platshållare för innehåll 2">
            <a:extLst>
              <a:ext uri="{FF2B5EF4-FFF2-40B4-BE49-F238E27FC236}">
                <a16:creationId xmlns:a16="http://schemas.microsoft.com/office/drawing/2014/main" id="{B2D0E559-A900-41F3-93C5-387A7764A152}"/>
              </a:ext>
            </a:extLst>
          </p:cNvPr>
          <p:cNvSpPr>
            <a:spLocks noGrp="1"/>
          </p:cNvSpPr>
          <p:nvPr>
            <p:ph idx="15"/>
          </p:nvPr>
        </p:nvSpPr>
        <p:spPr>
          <a:xfrm>
            <a:off x="4605297"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39750" indent="-196850">
              <a:lnSpc>
                <a:spcPct val="100000"/>
              </a:lnSpc>
              <a:tabLst/>
              <a:defRPr/>
            </a:lvl4pPr>
            <a:lvl5pPr marL="630000" indent="-162000">
              <a:lnSpc>
                <a:spcPct val="100000"/>
              </a:lnSpc>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7" name="Platshållare för innehåll 2">
            <a:extLst>
              <a:ext uri="{FF2B5EF4-FFF2-40B4-BE49-F238E27FC236}">
                <a16:creationId xmlns:a16="http://schemas.microsoft.com/office/drawing/2014/main" id="{E4E99B3B-ADB3-4D1A-9A7F-AA1B8528E6C7}"/>
              </a:ext>
            </a:extLst>
          </p:cNvPr>
          <p:cNvSpPr>
            <a:spLocks noGrp="1"/>
          </p:cNvSpPr>
          <p:nvPr>
            <p:ph idx="16"/>
          </p:nvPr>
        </p:nvSpPr>
        <p:spPr>
          <a:xfrm>
            <a:off x="8116194"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2" name="Platshållare för datum 3">
            <a:extLst>
              <a:ext uri="{FF2B5EF4-FFF2-40B4-BE49-F238E27FC236}">
                <a16:creationId xmlns:a16="http://schemas.microsoft.com/office/drawing/2014/main" id="{F91A8E7B-C629-D343-8A83-7EB0ADF6087A}"/>
              </a:ext>
            </a:extLst>
          </p:cNvPr>
          <p:cNvSpPr>
            <a:spLocks noGrp="1"/>
          </p:cNvSpPr>
          <p:nvPr>
            <p:ph type="dt" sz="half" idx="10"/>
          </p:nvPr>
        </p:nvSpPr>
        <p:spPr>
          <a:xfrm>
            <a:off x="1195647" y="6475270"/>
            <a:ext cx="832658" cy="365125"/>
          </a:xfrm>
        </p:spPr>
        <p:txBody>
          <a:bodyPr/>
          <a:lstStyle/>
          <a:p>
            <a:fld id="{D0BF8060-45D7-4856-95CA-AE2662AE9B1E}" type="datetime1">
              <a:rPr lang="sv-SE" smtClean="0"/>
              <a:t>2022-09-15</a:t>
            </a:fld>
            <a:endParaRPr lang="sv-SE" dirty="0"/>
          </a:p>
        </p:txBody>
      </p:sp>
    </p:spTree>
    <p:extLst>
      <p:ext uri="{BB962C8B-B14F-4D97-AF65-F5344CB8AC3E}">
        <p14:creationId xmlns:p14="http://schemas.microsoft.com/office/powerpoint/2010/main" val="266766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6B191E2-1C71-4B4C-B562-DD793673C24E}"/>
              </a:ext>
            </a:extLst>
          </p:cNvPr>
          <p:cNvSpPr>
            <a:spLocks noGrp="1"/>
          </p:cNvSpPr>
          <p:nvPr>
            <p:ph type="pic" sz="quarter" idx="15" hasCustomPrompt="1"/>
          </p:nvPr>
        </p:nvSpPr>
        <p:spPr>
          <a:xfrm>
            <a:off x="6373813" y="1562100"/>
            <a:ext cx="4994275" cy="4768850"/>
          </a:xfrm>
          <a:solidFill>
            <a:schemeClr val="bg1">
              <a:lumMod val="85000"/>
            </a:schemeClr>
          </a:solidFill>
        </p:spPr>
        <p:txBody>
          <a:bodyPr>
            <a:normAutofit/>
          </a:bodyPr>
          <a:lstStyle>
            <a:lvl1pPr marL="0" indent="0" algn="ctr">
              <a:buFontTx/>
              <a:buNone/>
              <a:defRPr sz="800">
                <a:solidFill>
                  <a:srgbClr val="666666"/>
                </a:solidFill>
              </a:defRPr>
            </a:lvl1pPr>
          </a:lstStyle>
          <a:p>
            <a:r>
              <a:rPr lang="sv-SE"/>
              <a:t>INSERT IMAGE</a:t>
            </a: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smtClean="0"/>
              <a:t>PRESENTATION TITLE/FOOTER</a:t>
            </a:r>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1" name="Rektangel 10">
            <a:extLst>
              <a:ext uri="{FF2B5EF4-FFF2-40B4-BE49-F238E27FC236}">
                <a16:creationId xmlns:a16="http://schemas.microsoft.com/office/drawing/2014/main" id="{BC4F3A85-66E6-412A-97CD-99D922EFBEE2}"/>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3" name="Bildobjekt 12">
            <a:extLst>
              <a:ext uri="{FF2B5EF4-FFF2-40B4-BE49-F238E27FC236}">
                <a16:creationId xmlns:a16="http://schemas.microsoft.com/office/drawing/2014/main" id="{506E76ED-0FF0-4A03-8EB9-06B57B12EC11}"/>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datum 3">
            <a:extLst>
              <a:ext uri="{FF2B5EF4-FFF2-40B4-BE49-F238E27FC236}">
                <a16:creationId xmlns:a16="http://schemas.microsoft.com/office/drawing/2014/main" id="{5D496E45-863B-704B-B14F-5E0F58578D86}"/>
              </a:ext>
            </a:extLst>
          </p:cNvPr>
          <p:cNvSpPr>
            <a:spLocks noGrp="1"/>
          </p:cNvSpPr>
          <p:nvPr>
            <p:ph type="dt" sz="half" idx="10"/>
          </p:nvPr>
        </p:nvSpPr>
        <p:spPr>
          <a:xfrm>
            <a:off x="1195647" y="6475270"/>
            <a:ext cx="832658" cy="365125"/>
          </a:xfrm>
        </p:spPr>
        <p:txBody>
          <a:bodyPr/>
          <a:lstStyle/>
          <a:p>
            <a:fld id="{6B197057-68D9-4C91-8385-168145849C7A}" type="datetime1">
              <a:rPr lang="sv-SE" smtClean="0"/>
              <a:t>2022-09-15</a:t>
            </a:fld>
            <a:endParaRPr lang="sv-SE" dirty="0"/>
          </a:p>
        </p:txBody>
      </p:sp>
    </p:spTree>
    <p:extLst>
      <p:ext uri="{BB962C8B-B14F-4D97-AF65-F5344CB8AC3E}">
        <p14:creationId xmlns:p14="http://schemas.microsoft.com/office/powerpoint/2010/main" val="106655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Full width">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0" y="0"/>
            <a:ext cx="12192000" cy="6858000"/>
          </a:xfrm>
          <a:solidFill>
            <a:schemeClr val="bg1">
              <a:lumMod val="85000"/>
            </a:schemeClr>
          </a:solidFill>
        </p:spPr>
        <p:txBody>
          <a:bodyPr>
            <a:normAutofit/>
          </a:bodyPr>
          <a:lstStyle>
            <a:lvl1pPr algn="ctr">
              <a:defRPr sz="800"/>
            </a:lvl1pPr>
          </a:lstStyle>
          <a:p>
            <a:r>
              <a:rPr lang="sv-SE" dirty="0"/>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5" name="Rubrik 1">
            <a:extLst>
              <a:ext uri="{FF2B5EF4-FFF2-40B4-BE49-F238E27FC236}">
                <a16:creationId xmlns:a16="http://schemas.microsoft.com/office/drawing/2014/main" id="{8F5BB748-C0D0-CB4F-BA93-7488E4BA7050}"/>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dirty="0"/>
              <a:t>Image </a:t>
            </a:r>
            <a:r>
              <a:rPr lang="sv-SE" dirty="0" err="1"/>
              <a:t>title</a:t>
            </a:r>
            <a:endParaRPr lang="sv-SE" dirty="0"/>
          </a:p>
        </p:txBody>
      </p:sp>
    </p:spTree>
    <p:extLst>
      <p:ext uri="{BB962C8B-B14F-4D97-AF65-F5344CB8AC3E}">
        <p14:creationId xmlns:p14="http://schemas.microsoft.com/office/powerpoint/2010/main" val="53286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1532B06-EA3A-AA45-A1FA-C8E1873FD090}"/>
              </a:ext>
            </a:extLst>
          </p:cNvPr>
          <p:cNvSpPr>
            <a:spLocks noGrp="1"/>
          </p:cNvSpPr>
          <p:nvPr>
            <p:ph type="title"/>
          </p:nvPr>
        </p:nvSpPr>
        <p:spPr>
          <a:xfrm>
            <a:off x="1103709" y="281999"/>
            <a:ext cx="9478393" cy="657340"/>
          </a:xfrm>
          <a:prstGeom prst="rect">
            <a:avLst/>
          </a:prstGeom>
        </p:spPr>
        <p:txBody>
          <a:bodyPr vert="horz" lIns="90000" tIns="45720" rIns="91440" bIns="45720" rtlCol="0" anchor="t" anchorCtr="0">
            <a:noAutofit/>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66E4D6F2-5CFB-9D4E-AED8-120937FE2576}"/>
              </a:ext>
            </a:extLst>
          </p:cNvPr>
          <p:cNvSpPr>
            <a:spLocks noGrp="1"/>
          </p:cNvSpPr>
          <p:nvPr>
            <p:ph type="dt" sz="half" idx="2"/>
          </p:nvPr>
        </p:nvSpPr>
        <p:spPr>
          <a:xfrm>
            <a:off x="1195647" y="6483583"/>
            <a:ext cx="832658" cy="365125"/>
          </a:xfrm>
          <a:prstGeom prst="rect">
            <a:avLst/>
          </a:prstGeom>
        </p:spPr>
        <p:txBody>
          <a:bodyPr vert="horz" lIns="91440" tIns="45720" rIns="91440" bIns="45720" rtlCol="0" anchor="ctr"/>
          <a:lstStyle>
            <a:lvl1pPr algn="l">
              <a:defRPr sz="800" spc="80" baseline="0">
                <a:solidFill>
                  <a:srgbClr val="CCCCCC"/>
                </a:solidFill>
              </a:defRPr>
            </a:lvl1pPr>
          </a:lstStyle>
          <a:p>
            <a:fld id="{1BBAA897-9017-4A6C-B1DB-8F08533C29AA}" type="datetime1">
              <a:rPr lang="sv-SE" smtClean="0"/>
              <a:t>2022-09-15</a:t>
            </a:fld>
            <a:endParaRPr lang="sv-SE"/>
          </a:p>
        </p:txBody>
      </p:sp>
      <p:sp>
        <p:nvSpPr>
          <p:cNvPr id="5" name="Platshållare för sidfot 4">
            <a:extLst>
              <a:ext uri="{FF2B5EF4-FFF2-40B4-BE49-F238E27FC236}">
                <a16:creationId xmlns:a16="http://schemas.microsoft.com/office/drawing/2014/main" id="{515FD9D7-4C35-3343-B008-A413FF500A93}"/>
              </a:ext>
            </a:extLst>
          </p:cNvPr>
          <p:cNvSpPr>
            <a:spLocks noGrp="1"/>
          </p:cNvSpPr>
          <p:nvPr>
            <p:ph type="ftr" sz="quarter" idx="3"/>
          </p:nvPr>
        </p:nvSpPr>
        <p:spPr>
          <a:xfrm>
            <a:off x="2053244" y="6483583"/>
            <a:ext cx="4114800" cy="365125"/>
          </a:xfrm>
          <a:prstGeom prst="rect">
            <a:avLst/>
          </a:prstGeom>
        </p:spPr>
        <p:txBody>
          <a:bodyPr vert="horz" lIns="91440" tIns="45720" rIns="91440" bIns="45720" rtlCol="0" anchor="ctr"/>
          <a:lstStyle>
            <a:lvl1pPr algn="l">
              <a:defRPr sz="800" cap="all" spc="80" baseline="0">
                <a:solidFill>
                  <a:srgbClr val="CCCCCC"/>
                </a:solidFill>
              </a:defRPr>
            </a:lvl1pPr>
          </a:lstStyle>
          <a:p>
            <a:r>
              <a:rPr lang="sv-SE" smtClean="0"/>
              <a:t>PRESENTATION TITLE/FOOTER</a:t>
            </a:r>
            <a:endParaRPr lang="sv-SE"/>
          </a:p>
        </p:txBody>
      </p:sp>
      <p:sp>
        <p:nvSpPr>
          <p:cNvPr id="6" name="Platshållare för bildnummer 5">
            <a:extLst>
              <a:ext uri="{FF2B5EF4-FFF2-40B4-BE49-F238E27FC236}">
                <a16:creationId xmlns:a16="http://schemas.microsoft.com/office/drawing/2014/main" id="{AF6B396D-270A-E047-8DAD-6D51B53CAD64}"/>
              </a:ext>
            </a:extLst>
          </p:cNvPr>
          <p:cNvSpPr>
            <a:spLocks noGrp="1"/>
          </p:cNvSpPr>
          <p:nvPr>
            <p:ph type="sldNum" sz="quarter" idx="4"/>
          </p:nvPr>
        </p:nvSpPr>
        <p:spPr>
          <a:xfrm>
            <a:off x="8735292" y="6483583"/>
            <a:ext cx="2743200" cy="365125"/>
          </a:xfrm>
          <a:prstGeom prst="rect">
            <a:avLst/>
          </a:prstGeom>
        </p:spPr>
        <p:txBody>
          <a:bodyPr vert="horz" lIns="91440" tIns="45720" rIns="91440" bIns="45720" rtlCol="0" anchor="ctr"/>
          <a:lstStyle>
            <a:lvl1pPr algn="r">
              <a:defRPr sz="800" b="1">
                <a:solidFill>
                  <a:schemeClr val="accent1"/>
                </a:solidFill>
              </a:defRPr>
            </a:lvl1pPr>
          </a:lstStyle>
          <a:p>
            <a:fld id="{F7283078-D760-1647-8B80-66BA8B52336D}" type="slidenum">
              <a:rPr lang="sv-SE" smtClean="0"/>
              <a:pPr/>
              <a:t>‹#›</a:t>
            </a:fld>
            <a:endParaRPr lang="sv-SE"/>
          </a:p>
        </p:txBody>
      </p:sp>
      <p:sp>
        <p:nvSpPr>
          <p:cNvPr id="11" name="Platshållare för text 2">
            <a:extLst>
              <a:ext uri="{FF2B5EF4-FFF2-40B4-BE49-F238E27FC236}">
                <a16:creationId xmlns:a16="http://schemas.microsoft.com/office/drawing/2014/main" id="{CD0A89FF-22DC-4B6A-B9ED-60B2F32ED89E}"/>
              </a:ext>
            </a:extLst>
          </p:cNvPr>
          <p:cNvSpPr>
            <a:spLocks noGrp="1"/>
          </p:cNvSpPr>
          <p:nvPr>
            <p:ph type="body" idx="1"/>
          </p:nvPr>
        </p:nvSpPr>
        <p:spPr>
          <a:xfrm>
            <a:off x="1095894" y="1561865"/>
            <a:ext cx="9561022" cy="4565397"/>
          </a:xfrm>
          <a:prstGeom prst="rect">
            <a:avLst/>
          </a:prstGeom>
        </p:spPr>
        <p:txBody>
          <a:bodyPr vert="horz" lIns="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825848757"/>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65" r:id="rId3"/>
    <p:sldLayoutId id="2147483667" r:id="rId4"/>
    <p:sldLayoutId id="2147483669" r:id="rId5"/>
    <p:sldLayoutId id="2147483650" r:id="rId6"/>
    <p:sldLayoutId id="2147483668" r:id="rId7"/>
    <p:sldLayoutId id="2147483662" r:id="rId8"/>
    <p:sldLayoutId id="2147483664" r:id="rId9"/>
    <p:sldLayoutId id="2147483663" r:id="rId10"/>
    <p:sldLayoutId id="2147483666" r:id="rId11"/>
    <p:sldLayoutId id="214748367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p:titleStyle>
    <p:body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26.gif"/><Relationship Id="rId7" Type="http://schemas.openxmlformats.org/officeDocument/2006/relationships/image" Target="../media/image30.jpg"/><Relationship Id="rId2" Type="http://schemas.openxmlformats.org/officeDocument/2006/relationships/image" Target="../media/image25.jpg"/><Relationship Id="rId1" Type="http://schemas.openxmlformats.org/officeDocument/2006/relationships/slideLayout" Target="../slideLayouts/slideLayout6.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eg"/><Relationship Id="rId9" Type="http://schemas.openxmlformats.org/officeDocument/2006/relationships/image" Target="../media/image3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1.tiff"/><Relationship Id="rId13" Type="http://schemas.openxmlformats.org/officeDocument/2006/relationships/image" Target="../media/image16.tiff"/><Relationship Id="rId3" Type="http://schemas.openxmlformats.org/officeDocument/2006/relationships/image" Target="../media/image6.tiff"/><Relationship Id="rId7" Type="http://schemas.openxmlformats.org/officeDocument/2006/relationships/image" Target="../media/image10.tiff"/><Relationship Id="rId12" Type="http://schemas.openxmlformats.org/officeDocument/2006/relationships/image" Target="../media/image15.jpe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9.tiff"/><Relationship Id="rId11" Type="http://schemas.openxmlformats.org/officeDocument/2006/relationships/image" Target="../media/image14.tiff"/><Relationship Id="rId5" Type="http://schemas.openxmlformats.org/officeDocument/2006/relationships/image" Target="../media/image8.tiff"/><Relationship Id="rId15" Type="http://schemas.openxmlformats.org/officeDocument/2006/relationships/image" Target="../media/image18.tiff"/><Relationship Id="rId10" Type="http://schemas.openxmlformats.org/officeDocument/2006/relationships/image" Target="../media/image13.jpeg"/><Relationship Id="rId4" Type="http://schemas.openxmlformats.org/officeDocument/2006/relationships/image" Target="../media/image7.tiff"/><Relationship Id="rId9" Type="http://schemas.openxmlformats.org/officeDocument/2006/relationships/image" Target="../media/image12.tiff"/><Relationship Id="rId1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67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ECCBE25-DB9C-4825-9ECF-E95CC76D326A}"/>
              </a:ext>
            </a:extLst>
          </p:cNvPr>
          <p:cNvSpPr>
            <a:spLocks noGrp="1"/>
          </p:cNvSpPr>
          <p:nvPr>
            <p:ph type="title"/>
          </p:nvPr>
        </p:nvSpPr>
        <p:spPr/>
        <p:txBody>
          <a:bodyPr/>
          <a:lstStyle/>
          <a:p>
            <a:r>
              <a:rPr lang="en-US" sz="3500" b="1" dirty="0" smtClean="0"/>
              <a:t>Methodology</a:t>
            </a:r>
            <a:endParaRPr lang="en-GB" sz="3500" dirty="0"/>
          </a:p>
        </p:txBody>
      </p:sp>
      <p:sp>
        <p:nvSpPr>
          <p:cNvPr id="14" name="Content Placeholder 5"/>
          <p:cNvSpPr>
            <a:spLocks noGrp="1"/>
          </p:cNvSpPr>
          <p:nvPr>
            <p:ph idx="1"/>
          </p:nvPr>
        </p:nvSpPr>
        <p:spPr>
          <a:xfrm>
            <a:off x="471488" y="1019175"/>
            <a:ext cx="11158537" cy="1685925"/>
          </a:xfrm>
        </p:spPr>
        <p:txBody>
          <a:bodyPr/>
          <a:lstStyle/>
          <a:p>
            <a:pPr lvl="1"/>
            <a:r>
              <a:rPr lang="en-US" sz="1600" dirty="0">
                <a:solidFill>
                  <a:schemeClr val="tx1"/>
                </a:solidFill>
              </a:rPr>
              <a:t>Setting the ATEX zones has followed the Swedish legislation SRVFS 2004:7 (The Swedish Civil Contingencies Agency regulations in regards to ex-plosive atmospheres when handling flammable gases and liquids)</a:t>
            </a:r>
          </a:p>
          <a:p>
            <a:pPr lvl="1"/>
            <a:r>
              <a:rPr lang="en-US" sz="1600" dirty="0">
                <a:solidFill>
                  <a:schemeClr val="tx1"/>
                </a:solidFill>
              </a:rPr>
              <a:t>Bowtie analysis method  </a:t>
            </a:r>
            <a:r>
              <a:rPr lang="en-US" sz="1600" dirty="0" smtClean="0">
                <a:solidFill>
                  <a:schemeClr val="tx1"/>
                </a:solidFill>
              </a:rPr>
              <a:t>(ESS-0056199, appendix 5) </a:t>
            </a:r>
            <a:r>
              <a:rPr lang="en-US" sz="1600" dirty="0">
                <a:solidFill>
                  <a:schemeClr val="tx1"/>
                </a:solidFill>
              </a:rPr>
              <a:t>is used to illustrate the initiating events and hazardous scenarios and also to set the required safeguards and barriers. This is a purely qualitative analysis, and is performed as a typically accepted method in industry and also for the Swedish rescue service (as the authority to permit the operation of systems with H2 hazards</a:t>
            </a:r>
            <a:r>
              <a:rPr lang="en-US" sz="1600" dirty="0" smtClean="0">
                <a:solidFill>
                  <a:schemeClr val="tx1"/>
                </a:solidFill>
              </a:rPr>
              <a:t>).</a:t>
            </a:r>
            <a:endParaRPr lang="en-US" sz="1600" i="1" dirty="0">
              <a:solidFill>
                <a:schemeClr val="accent2">
                  <a:lumMod val="60000"/>
                  <a:lumOff val="40000"/>
                </a:schemeClr>
              </a:solidFill>
            </a:endParaRPr>
          </a:p>
        </p:txBody>
      </p:sp>
      <p:sp>
        <p:nvSpPr>
          <p:cNvPr id="5" name="Date Placeholder 4"/>
          <p:cNvSpPr>
            <a:spLocks noGrp="1"/>
          </p:cNvSpPr>
          <p:nvPr>
            <p:ph type="dt" sz="half" idx="10"/>
          </p:nvPr>
        </p:nvSpPr>
        <p:spPr/>
        <p:txBody>
          <a:bodyPr/>
          <a:lstStyle/>
          <a:p>
            <a:fld id="{82C41548-A0F6-4D92-BB87-136964890DB4}" type="datetime1">
              <a:rPr lang="sv-SE" smtClean="0"/>
              <a:t>2022-09-15</a:t>
            </a:fld>
            <a:endParaRPr lang="sv-SE" dirty="0"/>
          </a:p>
        </p:txBody>
      </p:sp>
      <p:sp>
        <p:nvSpPr>
          <p:cNvPr id="15" name="Footer Placeholder 14"/>
          <p:cNvSpPr>
            <a:spLocks noGrp="1"/>
          </p:cNvSpPr>
          <p:nvPr>
            <p:ph type="ftr" sz="quarter" idx="11"/>
          </p:nvPr>
        </p:nvSpPr>
        <p:spPr/>
        <p:txBody>
          <a:bodyPr/>
          <a:lstStyle/>
          <a:p>
            <a:r>
              <a:rPr lang="sv-SE" smtClean="0"/>
              <a:t>PRESENTATION TITLE/FOOTER</a:t>
            </a:r>
            <a:endParaRPr lang="sv-SE" dirty="0"/>
          </a:p>
        </p:txBody>
      </p:sp>
      <p:sp>
        <p:nvSpPr>
          <p:cNvPr id="16" name="Slide Number Placeholder 15"/>
          <p:cNvSpPr>
            <a:spLocks noGrp="1"/>
          </p:cNvSpPr>
          <p:nvPr>
            <p:ph type="sldNum" sz="quarter" idx="12"/>
          </p:nvPr>
        </p:nvSpPr>
        <p:spPr/>
        <p:txBody>
          <a:bodyPr/>
          <a:lstStyle/>
          <a:p>
            <a:fld id="{F7283078-D760-1647-8B80-66BA8B52336D}" type="slidenum">
              <a:rPr lang="sv-SE" smtClean="0"/>
              <a:t>10</a:t>
            </a:fld>
            <a:endParaRPr lang="sv-SE"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931" y="2734405"/>
            <a:ext cx="11369649" cy="3213775"/>
          </a:xfrm>
          <a:prstGeom prst="rect">
            <a:avLst/>
          </a:prstGeom>
          <a:ln>
            <a:solidFill>
              <a:schemeClr val="bg1">
                <a:lumMod val="50000"/>
              </a:schemeClr>
            </a:solidFill>
          </a:ln>
        </p:spPr>
      </p:pic>
      <p:sp>
        <p:nvSpPr>
          <p:cNvPr id="8" name="TextBox 7"/>
          <p:cNvSpPr txBox="1"/>
          <p:nvPr/>
        </p:nvSpPr>
        <p:spPr>
          <a:xfrm>
            <a:off x="4152223" y="6221034"/>
            <a:ext cx="3121432" cy="307777"/>
          </a:xfrm>
          <a:prstGeom prst="rect">
            <a:avLst/>
          </a:prstGeom>
          <a:noFill/>
        </p:spPr>
        <p:txBody>
          <a:bodyPr wrap="none" rtlCol="0">
            <a:spAutoFit/>
          </a:bodyPr>
          <a:lstStyle/>
          <a:p>
            <a:r>
              <a:rPr lang="en-US" sz="1400" i="1" dirty="0" smtClean="0">
                <a:solidFill>
                  <a:srgbClr val="666666"/>
                </a:solidFill>
              </a:rPr>
              <a:t>Information courtesy: Björn Yndemark</a:t>
            </a:r>
            <a:endParaRPr lang="en-GB" sz="1400" i="1" dirty="0">
              <a:solidFill>
                <a:srgbClr val="666666"/>
              </a:solidFill>
            </a:endParaRPr>
          </a:p>
        </p:txBody>
      </p:sp>
      <p:sp>
        <p:nvSpPr>
          <p:cNvPr id="3" name="Oval 2"/>
          <p:cNvSpPr/>
          <p:nvPr/>
        </p:nvSpPr>
        <p:spPr>
          <a:xfrm>
            <a:off x="2816180" y="2959336"/>
            <a:ext cx="871470" cy="901521"/>
          </a:xfrm>
          <a:prstGeom prst="ellipse">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103709" y="2660631"/>
            <a:ext cx="5511445" cy="338554"/>
          </a:xfrm>
          <a:prstGeom prst="rect">
            <a:avLst/>
          </a:prstGeom>
          <a:noFill/>
        </p:spPr>
        <p:txBody>
          <a:bodyPr wrap="none" rtlCol="0">
            <a:spAutoFit/>
          </a:bodyPr>
          <a:lstStyle/>
          <a:p>
            <a:pPr algn="l"/>
            <a:r>
              <a:rPr lang="en-US" sz="1600" dirty="0" smtClean="0">
                <a:solidFill>
                  <a:srgbClr val="FF0000"/>
                </a:solidFill>
              </a:rPr>
              <a:t>BPCS for CMS + H2 monitoring and safety interlock system</a:t>
            </a:r>
          </a:p>
        </p:txBody>
      </p:sp>
    </p:spTree>
    <p:extLst>
      <p:ext uri="{BB962C8B-B14F-4D97-AF65-F5344CB8AC3E}">
        <p14:creationId xmlns:p14="http://schemas.microsoft.com/office/powerpoint/2010/main" val="289903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CCFE6A-D8F4-453D-80DD-E1D3D325B121}"/>
              </a:ext>
            </a:extLst>
          </p:cNvPr>
          <p:cNvSpPr/>
          <p:nvPr/>
        </p:nvSpPr>
        <p:spPr>
          <a:xfrm>
            <a:off x="6460958" y="0"/>
            <a:ext cx="573104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dirty="0"/>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sv-SE" dirty="0" smtClean="0"/>
              <a:t>3</a:t>
            </a:r>
            <a:endParaRPr lang="sv-SE" dirty="0"/>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a:xfrm>
            <a:off x="1230491" y="2169209"/>
            <a:ext cx="8803846" cy="2462613"/>
          </a:xfrm>
        </p:spPr>
        <p:txBody>
          <a:bodyPr/>
          <a:lstStyle/>
          <a:p>
            <a:r>
              <a:rPr lang="en-GB" sz="4400" b="0" noProof="0" dirty="0" smtClean="0">
                <a:solidFill>
                  <a:schemeClr val="bg1"/>
                </a:solidFill>
              </a:rPr>
              <a:t>H2 monitoring and </a:t>
            </a:r>
            <a:r>
              <a:rPr lang="en-GB" sz="4400" dirty="0" smtClean="0"/>
              <a:t>safety interlock system</a:t>
            </a:r>
            <a:endParaRPr lang="en-GB" dirty="0"/>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dirty="0"/>
          </a:p>
        </p:txBody>
      </p:sp>
    </p:spTree>
    <p:extLst>
      <p:ext uri="{BB962C8B-B14F-4D97-AF65-F5344CB8AC3E}">
        <p14:creationId xmlns:p14="http://schemas.microsoft.com/office/powerpoint/2010/main" val="184123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ECCBE25-DB9C-4825-9ECF-E95CC76D326A}"/>
              </a:ext>
            </a:extLst>
          </p:cNvPr>
          <p:cNvSpPr>
            <a:spLocks noGrp="1"/>
          </p:cNvSpPr>
          <p:nvPr>
            <p:ph type="title"/>
          </p:nvPr>
        </p:nvSpPr>
        <p:spPr/>
        <p:txBody>
          <a:bodyPr/>
          <a:lstStyle/>
          <a:p>
            <a:r>
              <a:rPr lang="en-US" sz="3500" b="1" dirty="0" smtClean="0"/>
              <a:t>H2SIS functions</a:t>
            </a:r>
            <a:endParaRPr lang="en-GB" sz="3500" dirty="0"/>
          </a:p>
        </p:txBody>
      </p:sp>
      <p:sp>
        <p:nvSpPr>
          <p:cNvPr id="14" name="Content Placeholder 5"/>
          <p:cNvSpPr>
            <a:spLocks noGrp="1"/>
          </p:cNvSpPr>
          <p:nvPr>
            <p:ph idx="1"/>
          </p:nvPr>
        </p:nvSpPr>
        <p:spPr>
          <a:xfrm>
            <a:off x="471488" y="1019175"/>
            <a:ext cx="11158537" cy="4021748"/>
          </a:xfrm>
        </p:spPr>
        <p:txBody>
          <a:bodyPr/>
          <a:lstStyle/>
          <a:p>
            <a:pPr lvl="1"/>
            <a:r>
              <a:rPr lang="en-GB" sz="1600" dirty="0" smtClean="0">
                <a:solidFill>
                  <a:schemeClr val="tx1"/>
                </a:solidFill>
              </a:rPr>
              <a:t>Three H2 </a:t>
            </a:r>
            <a:r>
              <a:rPr lang="en-GB" sz="1600" dirty="0">
                <a:solidFill>
                  <a:schemeClr val="tx1"/>
                </a:solidFill>
              </a:rPr>
              <a:t>detectors </a:t>
            </a:r>
            <a:r>
              <a:rPr lang="en-GB" sz="1600" dirty="0" smtClean="0">
                <a:solidFill>
                  <a:schemeClr val="tx1"/>
                </a:solidFill>
              </a:rPr>
              <a:t>will be installed in each H2 and A2T rooms. The H2 detectors will be connected </a:t>
            </a:r>
            <a:r>
              <a:rPr lang="en-GB" sz="1600" dirty="0">
                <a:solidFill>
                  <a:schemeClr val="tx1"/>
                </a:solidFill>
              </a:rPr>
              <a:t>to the hydrogen safety interlock system. The system shall contain two separate functions:</a:t>
            </a:r>
            <a:endParaRPr lang="en-US" sz="1600" dirty="0">
              <a:solidFill>
                <a:schemeClr val="tx1"/>
              </a:solidFill>
            </a:endParaRPr>
          </a:p>
          <a:p>
            <a:pPr lvl="2"/>
            <a:r>
              <a:rPr lang="en-GB" sz="1400" b="1" dirty="0">
                <a:solidFill>
                  <a:schemeClr val="tx1"/>
                </a:solidFill>
              </a:rPr>
              <a:t>Monitoring </a:t>
            </a:r>
            <a:r>
              <a:rPr lang="en-GB" sz="1400" b="1" dirty="0" smtClean="0">
                <a:solidFill>
                  <a:schemeClr val="tx1"/>
                </a:solidFill>
              </a:rPr>
              <a:t>function</a:t>
            </a:r>
            <a:r>
              <a:rPr lang="en-GB" sz="1400" dirty="0" smtClean="0">
                <a:solidFill>
                  <a:schemeClr val="tx1"/>
                </a:solidFill>
              </a:rPr>
              <a:t> </a:t>
            </a:r>
          </a:p>
          <a:p>
            <a:pPr lvl="3"/>
            <a:r>
              <a:rPr lang="en-GB" dirty="0">
                <a:solidFill>
                  <a:schemeClr val="tx1"/>
                </a:solidFill>
              </a:rPr>
              <a:t>The purpose of the monitoring </a:t>
            </a:r>
            <a:r>
              <a:rPr lang="en-GB" dirty="0" smtClean="0">
                <a:solidFill>
                  <a:schemeClr val="tx1"/>
                </a:solidFill>
              </a:rPr>
              <a:t>function </a:t>
            </a:r>
            <a:r>
              <a:rPr lang="en-GB" dirty="0">
                <a:solidFill>
                  <a:schemeClr val="tx1"/>
                </a:solidFill>
              </a:rPr>
              <a:t>is to </a:t>
            </a:r>
            <a:r>
              <a:rPr lang="en-GB" dirty="0" smtClean="0">
                <a:solidFill>
                  <a:schemeClr val="tx1"/>
                </a:solidFill>
              </a:rPr>
              <a:t>provide MCR with </a:t>
            </a:r>
            <a:r>
              <a:rPr lang="en-GB" dirty="0">
                <a:solidFill>
                  <a:schemeClr val="tx1"/>
                </a:solidFill>
              </a:rPr>
              <a:t>information of </a:t>
            </a:r>
            <a:r>
              <a:rPr lang="en-GB" dirty="0" smtClean="0">
                <a:solidFill>
                  <a:schemeClr val="tx1"/>
                </a:solidFill>
              </a:rPr>
              <a:t>H2 release in the room. It </a:t>
            </a:r>
            <a:r>
              <a:rPr lang="en-GB" dirty="0">
                <a:solidFill>
                  <a:schemeClr val="tx1"/>
                </a:solidFill>
              </a:rPr>
              <a:t>will also give the </a:t>
            </a:r>
            <a:r>
              <a:rPr lang="en-GB" dirty="0" smtClean="0">
                <a:solidFill>
                  <a:schemeClr val="tx1"/>
                </a:solidFill>
              </a:rPr>
              <a:t>first </a:t>
            </a:r>
            <a:r>
              <a:rPr lang="en-GB" dirty="0">
                <a:solidFill>
                  <a:schemeClr val="tx1"/>
                </a:solidFill>
              </a:rPr>
              <a:t>r</a:t>
            </a:r>
            <a:r>
              <a:rPr lang="en-GB" dirty="0" smtClean="0">
                <a:solidFill>
                  <a:schemeClr val="tx1"/>
                </a:solidFill>
              </a:rPr>
              <a:t>esponder and rescue </a:t>
            </a:r>
            <a:r>
              <a:rPr lang="en-GB" dirty="0">
                <a:solidFill>
                  <a:schemeClr val="tx1"/>
                </a:solidFill>
              </a:rPr>
              <a:t>services a better understanding of the release before taking further </a:t>
            </a:r>
            <a:r>
              <a:rPr lang="en-GB" dirty="0" smtClean="0">
                <a:solidFill>
                  <a:schemeClr val="tx1"/>
                </a:solidFill>
              </a:rPr>
              <a:t>action.</a:t>
            </a:r>
          </a:p>
          <a:p>
            <a:pPr lvl="3"/>
            <a:r>
              <a:rPr lang="en-GB" dirty="0" smtClean="0">
                <a:solidFill>
                  <a:schemeClr val="tx1"/>
                </a:solidFill>
              </a:rPr>
              <a:t>Gas alarms will be triggered as </a:t>
            </a:r>
            <a:r>
              <a:rPr lang="en-GB" dirty="0">
                <a:solidFill>
                  <a:schemeClr val="tx1"/>
                </a:solidFill>
              </a:rPr>
              <a:t>soon as any of the H2 detectors measure 10% of LFL (</a:t>
            </a:r>
            <a:r>
              <a:rPr lang="en-GB" dirty="0" smtClean="0">
                <a:solidFill>
                  <a:schemeClr val="tx1"/>
                </a:solidFill>
              </a:rPr>
              <a:t>0,4% </a:t>
            </a:r>
            <a:r>
              <a:rPr lang="en-GB" dirty="0">
                <a:solidFill>
                  <a:schemeClr val="tx1"/>
                </a:solidFill>
              </a:rPr>
              <a:t>volume of hydrogen in air</a:t>
            </a:r>
            <a:r>
              <a:rPr lang="en-GB" dirty="0" smtClean="0">
                <a:solidFill>
                  <a:schemeClr val="tx1"/>
                </a:solidFill>
              </a:rPr>
              <a:t>). Fire alarms (= evacuation alarms) can repeat the gas alarm in adjacent areas for evacuation of building.</a:t>
            </a:r>
          </a:p>
          <a:p>
            <a:pPr lvl="2"/>
            <a:r>
              <a:rPr lang="en-GB" sz="1400" b="1" dirty="0" smtClean="0">
                <a:solidFill>
                  <a:schemeClr val="tx1"/>
                </a:solidFill>
              </a:rPr>
              <a:t>Automatic </a:t>
            </a:r>
            <a:r>
              <a:rPr lang="en-GB" sz="1400" b="1" dirty="0">
                <a:solidFill>
                  <a:schemeClr val="tx1"/>
                </a:solidFill>
              </a:rPr>
              <a:t>vent </a:t>
            </a:r>
            <a:r>
              <a:rPr lang="en-GB" sz="1400" b="1" dirty="0" smtClean="0">
                <a:solidFill>
                  <a:schemeClr val="tx1"/>
                </a:solidFill>
              </a:rPr>
              <a:t>function</a:t>
            </a:r>
            <a:endParaRPr lang="en-GB" sz="1400" dirty="0">
              <a:solidFill>
                <a:schemeClr val="tx1"/>
              </a:solidFill>
            </a:endParaRPr>
          </a:p>
          <a:p>
            <a:pPr lvl="3"/>
            <a:r>
              <a:rPr lang="en-GB" dirty="0">
                <a:solidFill>
                  <a:schemeClr val="tx1"/>
                </a:solidFill>
              </a:rPr>
              <a:t>If a release of 25% or higher of LFL (</a:t>
            </a:r>
            <a:r>
              <a:rPr lang="en-GB" dirty="0" smtClean="0">
                <a:solidFill>
                  <a:schemeClr val="tx1"/>
                </a:solidFill>
              </a:rPr>
              <a:t>1% </a:t>
            </a:r>
            <a:r>
              <a:rPr lang="en-GB" dirty="0">
                <a:solidFill>
                  <a:schemeClr val="tx1"/>
                </a:solidFill>
              </a:rPr>
              <a:t>volume of hydrogen in air) is detected by one or more of the three detectors in the room, control valves CV-82095 and CV-62001 will direct the gaseous and liquid hydrogen to the vent system and empty the loop reaching atmospheric pressure within 50 seconds.</a:t>
            </a:r>
            <a:endParaRPr lang="en-US" dirty="0">
              <a:solidFill>
                <a:schemeClr val="tx1"/>
              </a:solidFill>
            </a:endParaRPr>
          </a:p>
          <a:p>
            <a:pPr lvl="3"/>
            <a:endParaRPr lang="en-US" dirty="0">
              <a:solidFill>
                <a:schemeClr val="tx1"/>
              </a:solidFill>
            </a:endParaRPr>
          </a:p>
        </p:txBody>
      </p:sp>
      <p:sp>
        <p:nvSpPr>
          <p:cNvPr id="5" name="Date Placeholder 4"/>
          <p:cNvSpPr>
            <a:spLocks noGrp="1"/>
          </p:cNvSpPr>
          <p:nvPr>
            <p:ph type="dt" sz="half" idx="10"/>
          </p:nvPr>
        </p:nvSpPr>
        <p:spPr/>
        <p:txBody>
          <a:bodyPr/>
          <a:lstStyle/>
          <a:p>
            <a:fld id="{82C41548-A0F6-4D92-BB87-136964890DB4}" type="datetime1">
              <a:rPr lang="sv-SE" smtClean="0"/>
              <a:t>2022-09-15</a:t>
            </a:fld>
            <a:endParaRPr lang="sv-SE" dirty="0"/>
          </a:p>
        </p:txBody>
      </p:sp>
      <p:sp>
        <p:nvSpPr>
          <p:cNvPr id="15" name="Footer Placeholder 14"/>
          <p:cNvSpPr>
            <a:spLocks noGrp="1"/>
          </p:cNvSpPr>
          <p:nvPr>
            <p:ph type="ftr" sz="quarter" idx="11"/>
          </p:nvPr>
        </p:nvSpPr>
        <p:spPr/>
        <p:txBody>
          <a:bodyPr/>
          <a:lstStyle/>
          <a:p>
            <a:r>
              <a:rPr lang="sv-SE" smtClean="0"/>
              <a:t>PRESENTATION TITLE/FOOTER</a:t>
            </a:r>
            <a:endParaRPr lang="sv-SE" dirty="0"/>
          </a:p>
        </p:txBody>
      </p:sp>
      <p:sp>
        <p:nvSpPr>
          <p:cNvPr id="16" name="Slide Number Placeholder 15"/>
          <p:cNvSpPr>
            <a:spLocks noGrp="1"/>
          </p:cNvSpPr>
          <p:nvPr>
            <p:ph type="sldNum" sz="quarter" idx="12"/>
          </p:nvPr>
        </p:nvSpPr>
        <p:spPr/>
        <p:txBody>
          <a:bodyPr/>
          <a:lstStyle/>
          <a:p>
            <a:fld id="{F7283078-D760-1647-8B80-66BA8B52336D}" type="slidenum">
              <a:rPr lang="sv-SE" smtClean="0"/>
              <a:t>12</a:t>
            </a:fld>
            <a:endParaRPr lang="sv-SE" dirty="0"/>
          </a:p>
        </p:txBody>
      </p:sp>
      <p:sp>
        <p:nvSpPr>
          <p:cNvPr id="8" name="TextBox 7"/>
          <p:cNvSpPr txBox="1"/>
          <p:nvPr/>
        </p:nvSpPr>
        <p:spPr>
          <a:xfrm>
            <a:off x="4152223" y="6221034"/>
            <a:ext cx="2962542" cy="307777"/>
          </a:xfrm>
          <a:prstGeom prst="rect">
            <a:avLst/>
          </a:prstGeom>
          <a:noFill/>
        </p:spPr>
        <p:txBody>
          <a:bodyPr wrap="none" rtlCol="0">
            <a:spAutoFit/>
          </a:bodyPr>
          <a:lstStyle/>
          <a:p>
            <a:r>
              <a:rPr lang="en-US" sz="1400" i="1" dirty="0" smtClean="0">
                <a:solidFill>
                  <a:srgbClr val="666666"/>
                </a:solidFill>
              </a:rPr>
              <a:t>Source of information</a:t>
            </a:r>
            <a:r>
              <a:rPr lang="en-US" sz="1400" i="1" dirty="0">
                <a:solidFill>
                  <a:srgbClr val="666666"/>
                </a:solidFill>
              </a:rPr>
              <a:t>: </a:t>
            </a:r>
            <a:r>
              <a:rPr lang="en-GB" sz="1400" i="1" dirty="0">
                <a:solidFill>
                  <a:srgbClr val="666666"/>
                </a:solidFill>
              </a:rPr>
              <a:t>ESS-4073346</a:t>
            </a:r>
          </a:p>
        </p:txBody>
      </p:sp>
    </p:spTree>
    <p:extLst>
      <p:ext uri="{BB962C8B-B14F-4D97-AF65-F5344CB8AC3E}">
        <p14:creationId xmlns:p14="http://schemas.microsoft.com/office/powerpoint/2010/main" val="379777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02030" y="1304270"/>
            <a:ext cx="2196090" cy="338554"/>
          </a:xfrm>
          <a:prstGeom prst="rect">
            <a:avLst/>
          </a:prstGeom>
          <a:solidFill>
            <a:srgbClr val="00B050"/>
          </a:solidFill>
          <a:ln>
            <a:solidFill>
              <a:srgbClr val="00B050"/>
            </a:solidFill>
          </a:ln>
        </p:spPr>
        <p:txBody>
          <a:bodyPr wrap="square" rtlCol="0">
            <a:spAutoFit/>
          </a:bodyPr>
          <a:lstStyle/>
          <a:p>
            <a:r>
              <a:rPr lang="en-US" sz="1600" dirty="0" smtClean="0">
                <a:solidFill>
                  <a:schemeClr val="bg1"/>
                </a:solidFill>
              </a:rPr>
              <a:t>H2 level &lt; 10% of LFL</a:t>
            </a:r>
            <a:endParaRPr lang="sv-SE" sz="1600" dirty="0">
              <a:solidFill>
                <a:schemeClr val="bg1"/>
              </a:solidFill>
            </a:endParaRPr>
          </a:p>
        </p:txBody>
      </p:sp>
      <p:sp>
        <p:nvSpPr>
          <p:cNvPr id="10" name="TextBox 9"/>
          <p:cNvSpPr txBox="1"/>
          <p:nvPr/>
        </p:nvSpPr>
        <p:spPr>
          <a:xfrm>
            <a:off x="702030" y="1308507"/>
            <a:ext cx="2196090" cy="338554"/>
          </a:xfrm>
          <a:prstGeom prst="rect">
            <a:avLst/>
          </a:prstGeom>
          <a:solidFill>
            <a:srgbClr val="FFC000"/>
          </a:solidFill>
          <a:ln>
            <a:solidFill>
              <a:srgbClr val="FFC000"/>
            </a:solidFill>
          </a:ln>
        </p:spPr>
        <p:txBody>
          <a:bodyPr wrap="square" rtlCol="0">
            <a:spAutoFit/>
          </a:bodyPr>
          <a:lstStyle>
            <a:defPPr>
              <a:defRPr lang="sv-SE"/>
            </a:defPPr>
            <a:lvl1pPr>
              <a:defRPr sz="1600">
                <a:solidFill>
                  <a:schemeClr val="bg1"/>
                </a:solidFill>
              </a:defRPr>
            </a:lvl1pPr>
          </a:lstStyle>
          <a:p>
            <a:r>
              <a:rPr lang="en-US" dirty="0" smtClean="0"/>
              <a:t>H2 Level </a:t>
            </a:r>
            <a:r>
              <a:rPr lang="en-US" dirty="0"/>
              <a:t>≥</a:t>
            </a:r>
            <a:r>
              <a:rPr lang="en-US" dirty="0" smtClean="0"/>
              <a:t> 10% of LFL</a:t>
            </a:r>
            <a:endParaRPr lang="sv-SE" dirty="0"/>
          </a:p>
        </p:txBody>
      </p:sp>
      <p:sp>
        <p:nvSpPr>
          <p:cNvPr id="8" name="TextBox 7"/>
          <p:cNvSpPr txBox="1"/>
          <p:nvPr/>
        </p:nvSpPr>
        <p:spPr>
          <a:xfrm>
            <a:off x="702030" y="1308507"/>
            <a:ext cx="2196090" cy="338554"/>
          </a:xfrm>
          <a:prstGeom prst="rect">
            <a:avLst/>
          </a:prstGeom>
          <a:solidFill>
            <a:srgbClr val="FF0000"/>
          </a:solidFill>
          <a:ln>
            <a:solidFill>
              <a:srgbClr val="FF0000"/>
            </a:solidFill>
          </a:ln>
        </p:spPr>
        <p:txBody>
          <a:bodyPr wrap="square" rtlCol="0">
            <a:spAutoFit/>
          </a:bodyPr>
          <a:lstStyle>
            <a:defPPr>
              <a:defRPr lang="sv-SE"/>
            </a:defPPr>
            <a:lvl1pPr>
              <a:defRPr sz="1600">
                <a:solidFill>
                  <a:schemeClr val="bg1"/>
                </a:solidFill>
              </a:defRPr>
            </a:lvl1pPr>
          </a:lstStyle>
          <a:p>
            <a:r>
              <a:rPr lang="en-US" dirty="0" smtClean="0"/>
              <a:t>H2 </a:t>
            </a:r>
            <a:r>
              <a:rPr lang="en-US" dirty="0"/>
              <a:t>Level ≥</a:t>
            </a:r>
            <a:r>
              <a:rPr lang="en-US" dirty="0" smtClean="0"/>
              <a:t> 25% of LFL</a:t>
            </a:r>
            <a:endParaRPr lang="sv-SE" dirty="0"/>
          </a:p>
        </p:txBody>
      </p:sp>
      <p:sp>
        <p:nvSpPr>
          <p:cNvPr id="63" name="TextBox 62"/>
          <p:cNvSpPr txBox="1"/>
          <p:nvPr/>
        </p:nvSpPr>
        <p:spPr>
          <a:xfrm>
            <a:off x="665009" y="1304270"/>
            <a:ext cx="2283861" cy="338554"/>
          </a:xfrm>
          <a:prstGeom prst="rect">
            <a:avLst/>
          </a:prstGeom>
          <a:solidFill>
            <a:srgbClr val="FF0000"/>
          </a:solidFill>
          <a:ln>
            <a:solidFill>
              <a:srgbClr val="FF0000"/>
            </a:solidFill>
          </a:ln>
        </p:spPr>
        <p:txBody>
          <a:bodyPr wrap="square" rtlCol="0">
            <a:spAutoFit/>
          </a:bodyPr>
          <a:lstStyle>
            <a:defPPr>
              <a:defRPr lang="sv-SE"/>
            </a:defPPr>
            <a:lvl1pPr>
              <a:defRPr sz="1600">
                <a:solidFill>
                  <a:schemeClr val="bg1"/>
                </a:solidFill>
              </a:defRPr>
            </a:lvl1pPr>
          </a:lstStyle>
          <a:p>
            <a:r>
              <a:rPr lang="en-US" dirty="0" smtClean="0"/>
              <a:t>H2 </a:t>
            </a:r>
            <a:r>
              <a:rPr lang="en-US" dirty="0"/>
              <a:t>Level </a:t>
            </a:r>
            <a:r>
              <a:rPr lang="en-US" dirty="0" smtClean="0"/>
              <a:t>= 100% of LFL</a:t>
            </a:r>
            <a:endParaRPr lang="sv-SE" dirty="0"/>
          </a:p>
        </p:txBody>
      </p:sp>
      <p:sp>
        <p:nvSpPr>
          <p:cNvPr id="41" name="Rectangle 40"/>
          <p:cNvSpPr/>
          <p:nvPr/>
        </p:nvSpPr>
        <p:spPr>
          <a:xfrm>
            <a:off x="5104469" y="5614065"/>
            <a:ext cx="1225396" cy="60068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Positioner</a:t>
            </a:r>
            <a:endParaRPr lang="sv-SE" dirty="0">
              <a:solidFill>
                <a:schemeClr val="tx1"/>
              </a:solidFill>
            </a:endParaRPr>
          </a:p>
        </p:txBody>
      </p:sp>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US" sz="3200" dirty="0" smtClean="0"/>
              <a:t>basic architecture for H2SIS</a:t>
            </a:r>
            <a:endParaRPr lang="en-GB" sz="3200" dirty="0">
              <a:solidFill>
                <a:schemeClr val="tx1">
                  <a:lumMod val="75000"/>
                  <a:lumOff val="25000"/>
                </a:schemeClr>
              </a:solidFill>
            </a:endParaRPr>
          </a:p>
        </p:txBody>
      </p:sp>
      <p:sp>
        <p:nvSpPr>
          <p:cNvPr id="12" name="Rectangle 11"/>
          <p:cNvSpPr/>
          <p:nvPr/>
        </p:nvSpPr>
        <p:spPr>
          <a:xfrm>
            <a:off x="1164437" y="3507471"/>
            <a:ext cx="1152000" cy="79208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latin typeface="Calibri"/>
              </a:rPr>
              <a:t>H2 detector</a:t>
            </a:r>
            <a:endParaRPr lang="sv-SE" dirty="0">
              <a:solidFill>
                <a:prstClr val="black"/>
              </a:solidFill>
              <a:latin typeface="Calibri"/>
            </a:endParaRPr>
          </a:p>
        </p:txBody>
      </p:sp>
      <p:sp>
        <p:nvSpPr>
          <p:cNvPr id="13" name="Rectangle 12"/>
          <p:cNvSpPr/>
          <p:nvPr/>
        </p:nvSpPr>
        <p:spPr>
          <a:xfrm>
            <a:off x="3007809" y="3509646"/>
            <a:ext cx="1654937" cy="79208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latin typeface="Calibri"/>
              </a:rPr>
              <a:t>Logic Solver</a:t>
            </a:r>
            <a:endParaRPr lang="sv-SE" dirty="0">
              <a:solidFill>
                <a:prstClr val="black"/>
              </a:solidFill>
              <a:latin typeface="Calibri"/>
            </a:endParaRPr>
          </a:p>
        </p:txBody>
      </p:sp>
      <p:sp>
        <p:nvSpPr>
          <p:cNvPr id="14" name="Rectangle 13"/>
          <p:cNvSpPr/>
          <p:nvPr/>
        </p:nvSpPr>
        <p:spPr>
          <a:xfrm>
            <a:off x="6350221" y="3515556"/>
            <a:ext cx="1354468" cy="77988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Gas alarms </a:t>
            </a:r>
            <a:endParaRPr lang="sv-SE" dirty="0">
              <a:solidFill>
                <a:schemeClr val="tx1"/>
              </a:solidFill>
            </a:endParaRPr>
          </a:p>
        </p:txBody>
      </p:sp>
      <p:cxnSp>
        <p:nvCxnSpPr>
          <p:cNvPr id="15" name="Straight Arrow Connector 14"/>
          <p:cNvCxnSpPr>
            <a:stCxn id="12" idx="3"/>
            <a:endCxn id="13" idx="1"/>
          </p:cNvCxnSpPr>
          <p:nvPr/>
        </p:nvCxnSpPr>
        <p:spPr>
          <a:xfrm>
            <a:off x="2316437" y="3903515"/>
            <a:ext cx="691372" cy="217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3" idx="3"/>
            <a:endCxn id="14" idx="1"/>
          </p:cNvCxnSpPr>
          <p:nvPr/>
        </p:nvCxnSpPr>
        <p:spPr>
          <a:xfrm flipV="1">
            <a:off x="4662746" y="3905501"/>
            <a:ext cx="1687475" cy="18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3812" y="2110498"/>
            <a:ext cx="1059457" cy="933929"/>
          </a:xfrm>
          <a:prstGeom prst="rect">
            <a:avLst/>
          </a:prstGeom>
          <a:ln>
            <a:solidFill>
              <a:schemeClr val="bg1">
                <a:lumMod val="50000"/>
              </a:schemeClr>
            </a:solidFill>
          </a:ln>
        </p:spPr>
      </p:pic>
      <p:cxnSp>
        <p:nvCxnSpPr>
          <p:cNvPr id="19" name="Elbow Connector 18"/>
          <p:cNvCxnSpPr>
            <a:stCxn id="13" idx="3"/>
            <a:endCxn id="44" idx="1"/>
          </p:cNvCxnSpPr>
          <p:nvPr/>
        </p:nvCxnSpPr>
        <p:spPr>
          <a:xfrm>
            <a:off x="4662746" y="3905690"/>
            <a:ext cx="1687475" cy="1113584"/>
          </a:xfrm>
          <a:prstGeom prst="bentConnector3">
            <a:avLst>
              <a:gd name="adj1" fmla="val 50000"/>
            </a:avLst>
          </a:prstGeom>
          <a:ln w="190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4224" y="3576166"/>
            <a:ext cx="953629" cy="953629"/>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2795" y="2563287"/>
            <a:ext cx="885420" cy="885420"/>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7484" y="302677"/>
            <a:ext cx="1289258" cy="936305"/>
          </a:xfrm>
          <a:prstGeom prst="rect">
            <a:avLst/>
          </a:prstGeom>
          <a:ln>
            <a:solidFill>
              <a:schemeClr val="bg1">
                <a:lumMod val="50000"/>
              </a:schemeClr>
            </a:solidFill>
          </a:ln>
        </p:spPr>
      </p:pic>
      <p:sp>
        <p:nvSpPr>
          <p:cNvPr id="26" name="Cloud Callout 25"/>
          <p:cNvSpPr/>
          <p:nvPr/>
        </p:nvSpPr>
        <p:spPr>
          <a:xfrm>
            <a:off x="454994" y="1083841"/>
            <a:ext cx="2604574" cy="835393"/>
          </a:xfrm>
          <a:prstGeom prst="cloudCallout">
            <a:avLst>
              <a:gd name="adj1" fmla="val -2435"/>
              <a:gd name="adj2" fmla="val 80635"/>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2472" y="3563706"/>
            <a:ext cx="946338" cy="946338"/>
          </a:xfrm>
          <a:prstGeom prst="rect">
            <a:avLst/>
          </a:prstGeom>
        </p:spPr>
      </p:pic>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6742" y="3664793"/>
            <a:ext cx="373862" cy="585483"/>
          </a:xfrm>
          <a:prstGeom prst="rect">
            <a:avLst/>
          </a:prstGeom>
        </p:spPr>
      </p:pic>
      <p:sp>
        <p:nvSpPr>
          <p:cNvPr id="29" name="Rounded Rectangle 28"/>
          <p:cNvSpPr/>
          <p:nvPr/>
        </p:nvSpPr>
        <p:spPr>
          <a:xfrm>
            <a:off x="8016490" y="2362037"/>
            <a:ext cx="1791155" cy="2090076"/>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63628" y="3420062"/>
            <a:ext cx="1380946" cy="1103296"/>
          </a:xfrm>
          <a:prstGeom prst="rect">
            <a:avLst/>
          </a:prstGeom>
        </p:spPr>
      </p:pic>
      <p:sp>
        <p:nvSpPr>
          <p:cNvPr id="3" name="TextBox 2"/>
          <p:cNvSpPr txBox="1"/>
          <p:nvPr/>
        </p:nvSpPr>
        <p:spPr>
          <a:xfrm>
            <a:off x="8880107" y="1438519"/>
            <a:ext cx="2406145" cy="738664"/>
          </a:xfrm>
          <a:prstGeom prst="rect">
            <a:avLst/>
          </a:prstGeom>
          <a:noFill/>
        </p:spPr>
        <p:txBody>
          <a:bodyPr wrap="square" rtlCol="0">
            <a:spAutoFit/>
          </a:bodyPr>
          <a:lstStyle/>
          <a:p>
            <a:pPr algn="l"/>
            <a:r>
              <a:rPr lang="en-US" sz="1400" dirty="0" smtClean="0"/>
              <a:t>H2 detectors status is constantly displayed at MCR</a:t>
            </a:r>
            <a:endParaRPr lang="sv-SE" sz="1400" dirty="0" smtClean="0"/>
          </a:p>
        </p:txBody>
      </p:sp>
      <p:sp>
        <p:nvSpPr>
          <p:cNvPr id="31" name="Cloud Callout 30"/>
          <p:cNvSpPr/>
          <p:nvPr/>
        </p:nvSpPr>
        <p:spPr>
          <a:xfrm>
            <a:off x="8560497" y="1332617"/>
            <a:ext cx="2530702" cy="871151"/>
          </a:xfrm>
          <a:prstGeom prst="cloudCallout">
            <a:avLst>
              <a:gd name="adj1" fmla="val -42701"/>
              <a:gd name="adj2" fmla="val -5646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Rectangle 31"/>
          <p:cNvSpPr/>
          <p:nvPr/>
        </p:nvSpPr>
        <p:spPr>
          <a:xfrm>
            <a:off x="6350221" y="656579"/>
            <a:ext cx="1354468" cy="77951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EPICS </a:t>
            </a:r>
            <a:r>
              <a:rPr lang="en-US" sz="1400" dirty="0" smtClean="0">
                <a:solidFill>
                  <a:schemeClr val="tx1"/>
                </a:solidFill>
              </a:rPr>
              <a:t>(gas alarm OPI, data archiving)</a:t>
            </a:r>
            <a:endParaRPr lang="sv-SE" sz="1400" dirty="0">
              <a:solidFill>
                <a:schemeClr val="tx1"/>
              </a:solidFill>
            </a:endParaRPr>
          </a:p>
        </p:txBody>
      </p:sp>
      <p:sp>
        <p:nvSpPr>
          <p:cNvPr id="33" name="Rectangle 32"/>
          <p:cNvSpPr/>
          <p:nvPr/>
        </p:nvSpPr>
        <p:spPr>
          <a:xfrm>
            <a:off x="6340812" y="2562229"/>
            <a:ext cx="1354468" cy="77951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Fire alarm system</a:t>
            </a:r>
            <a:endParaRPr lang="sv-SE" sz="1400" dirty="0">
              <a:solidFill>
                <a:schemeClr val="tx1"/>
              </a:solidFill>
            </a:endParaRPr>
          </a:p>
        </p:txBody>
      </p:sp>
      <p:cxnSp>
        <p:nvCxnSpPr>
          <p:cNvPr id="7" name="Elbow Connector 6"/>
          <p:cNvCxnSpPr>
            <a:stCxn id="13" idx="3"/>
            <a:endCxn id="33" idx="1"/>
          </p:cNvCxnSpPr>
          <p:nvPr/>
        </p:nvCxnSpPr>
        <p:spPr>
          <a:xfrm flipV="1">
            <a:off x="4662746" y="2951984"/>
            <a:ext cx="1678066" cy="953706"/>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p:cNvCxnSpPr>
            <a:stCxn id="13" idx="3"/>
            <a:endCxn id="32" idx="1"/>
          </p:cNvCxnSpPr>
          <p:nvPr/>
        </p:nvCxnSpPr>
        <p:spPr>
          <a:xfrm flipV="1">
            <a:off x="4662746" y="1046334"/>
            <a:ext cx="1687475" cy="2859356"/>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7172" y="2202014"/>
            <a:ext cx="986530" cy="739897"/>
          </a:xfrm>
          <a:prstGeom prst="rect">
            <a:avLst/>
          </a:prstGeom>
          <a:noFill/>
          <a:ln>
            <a:solidFill>
              <a:schemeClr val="bg1">
                <a:lumMod val="50000"/>
              </a:schemeClr>
            </a:solidFill>
          </a:ln>
        </p:spPr>
      </p:pic>
      <p:sp>
        <p:nvSpPr>
          <p:cNvPr id="34" name="Rectangle 33"/>
          <p:cNvSpPr/>
          <p:nvPr/>
        </p:nvSpPr>
        <p:spPr>
          <a:xfrm>
            <a:off x="8288718" y="4628305"/>
            <a:ext cx="1354468" cy="79208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Control valve</a:t>
            </a:r>
            <a:endParaRPr lang="sv-SE" dirty="0">
              <a:solidFill>
                <a:schemeClr val="tx1"/>
              </a:solidFill>
            </a:endParaRPr>
          </a:p>
        </p:txBody>
      </p:sp>
      <p:sp>
        <p:nvSpPr>
          <p:cNvPr id="42" name="Rectangle 41"/>
          <p:cNvSpPr/>
          <p:nvPr/>
        </p:nvSpPr>
        <p:spPr>
          <a:xfrm>
            <a:off x="3039404" y="5614065"/>
            <a:ext cx="1448275" cy="60068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BPCS for CMS</a:t>
            </a:r>
            <a:endParaRPr lang="sv-SE" dirty="0">
              <a:solidFill>
                <a:schemeClr val="tx1"/>
              </a:solidFill>
            </a:endParaRPr>
          </a:p>
        </p:txBody>
      </p:sp>
      <p:sp>
        <p:nvSpPr>
          <p:cNvPr id="44" name="Rectangle 43"/>
          <p:cNvSpPr/>
          <p:nvPr/>
        </p:nvSpPr>
        <p:spPr>
          <a:xfrm>
            <a:off x="6350221" y="4623230"/>
            <a:ext cx="1354468" cy="79208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Solenoid valve enabled</a:t>
            </a:r>
            <a:endParaRPr lang="sv-SE" dirty="0">
              <a:solidFill>
                <a:schemeClr val="tx1"/>
              </a:solidFill>
            </a:endParaRPr>
          </a:p>
        </p:txBody>
      </p:sp>
      <p:cxnSp>
        <p:nvCxnSpPr>
          <p:cNvPr id="47" name="Straight Arrow Connector 46"/>
          <p:cNvCxnSpPr>
            <a:stCxn id="42" idx="3"/>
            <a:endCxn id="41" idx="1"/>
          </p:cNvCxnSpPr>
          <p:nvPr/>
        </p:nvCxnSpPr>
        <p:spPr>
          <a:xfrm>
            <a:off x="4487679" y="5914405"/>
            <a:ext cx="61679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4885839" y="6481276"/>
            <a:ext cx="1662655" cy="342597"/>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latin typeface="Calibri"/>
              </a:rPr>
              <a:t>Instrument air</a:t>
            </a:r>
            <a:endParaRPr lang="sv-SE" dirty="0">
              <a:solidFill>
                <a:prstClr val="black"/>
              </a:solidFill>
              <a:latin typeface="Calibri"/>
            </a:endParaRPr>
          </a:p>
        </p:txBody>
      </p:sp>
      <p:cxnSp>
        <p:nvCxnSpPr>
          <p:cNvPr id="24" name="Elbow Connector 23"/>
          <p:cNvCxnSpPr>
            <a:stCxn id="41" idx="3"/>
            <a:endCxn id="44" idx="2"/>
          </p:cNvCxnSpPr>
          <p:nvPr/>
        </p:nvCxnSpPr>
        <p:spPr>
          <a:xfrm flipV="1">
            <a:off x="6329865" y="5415318"/>
            <a:ext cx="697590" cy="499087"/>
          </a:xfrm>
          <a:prstGeom prst="bentConnector2">
            <a:avLst/>
          </a:prstGeom>
          <a:ln w="19050"/>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44" idx="3"/>
            <a:endCxn id="34" idx="1"/>
          </p:cNvCxnSpPr>
          <p:nvPr/>
        </p:nvCxnSpPr>
        <p:spPr>
          <a:xfrm>
            <a:off x="7704689" y="5019274"/>
            <a:ext cx="584029" cy="50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41" idx="2"/>
            <a:endCxn id="38" idx="0"/>
          </p:cNvCxnSpPr>
          <p:nvPr/>
        </p:nvCxnSpPr>
        <p:spPr>
          <a:xfrm>
            <a:off x="5717167" y="6214745"/>
            <a:ext cx="0" cy="266531"/>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6350221" y="4620020"/>
            <a:ext cx="1354468" cy="792088"/>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Solenoid valve disabled</a:t>
            </a:r>
            <a:endParaRPr lang="sv-SE" dirty="0">
              <a:solidFill>
                <a:schemeClr val="tx1"/>
              </a:solidFill>
            </a:endParaRPr>
          </a:p>
        </p:txBody>
      </p:sp>
      <p:sp>
        <p:nvSpPr>
          <p:cNvPr id="53" name="Rectangle 52"/>
          <p:cNvSpPr/>
          <p:nvPr/>
        </p:nvSpPr>
        <p:spPr>
          <a:xfrm>
            <a:off x="8288718" y="4628305"/>
            <a:ext cx="1354468" cy="792088"/>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Control valve open</a:t>
            </a:r>
            <a:endParaRPr lang="sv-SE" dirty="0">
              <a:solidFill>
                <a:schemeClr val="tx1"/>
              </a:solidFill>
            </a:endParaRPr>
          </a:p>
        </p:txBody>
      </p:sp>
      <p:sp>
        <p:nvSpPr>
          <p:cNvPr id="57" name="Rectangle 56"/>
          <p:cNvSpPr/>
          <p:nvPr/>
        </p:nvSpPr>
        <p:spPr>
          <a:xfrm>
            <a:off x="6350221" y="1608523"/>
            <a:ext cx="1354468" cy="77951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Off-site alarm service </a:t>
            </a:r>
            <a:endParaRPr lang="sv-SE" sz="1400" dirty="0">
              <a:solidFill>
                <a:schemeClr val="tx1"/>
              </a:solidFill>
            </a:endParaRPr>
          </a:p>
        </p:txBody>
      </p:sp>
      <p:cxnSp>
        <p:nvCxnSpPr>
          <p:cNvPr id="58" name="Elbow Connector 57"/>
          <p:cNvCxnSpPr>
            <a:stCxn id="13" idx="3"/>
            <a:endCxn id="57" idx="1"/>
          </p:cNvCxnSpPr>
          <p:nvPr/>
        </p:nvCxnSpPr>
        <p:spPr>
          <a:xfrm flipV="1">
            <a:off x="4662746" y="1998278"/>
            <a:ext cx="1687475" cy="1907412"/>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5141925" y="1697938"/>
            <a:ext cx="1317731" cy="246221"/>
          </a:xfrm>
          <a:prstGeom prst="rect">
            <a:avLst/>
          </a:prstGeom>
          <a:solidFill>
            <a:srgbClr val="FF0000"/>
          </a:solidFill>
          <a:ln>
            <a:solidFill>
              <a:srgbClr val="FF0000"/>
            </a:solidFill>
          </a:ln>
        </p:spPr>
        <p:txBody>
          <a:bodyPr wrap="square" rtlCol="0">
            <a:spAutoFit/>
          </a:bodyPr>
          <a:lstStyle>
            <a:defPPr>
              <a:defRPr lang="sv-SE"/>
            </a:defPPr>
            <a:lvl1pPr>
              <a:defRPr sz="1600">
                <a:solidFill>
                  <a:schemeClr val="bg1"/>
                </a:solidFill>
              </a:defRPr>
            </a:lvl1pPr>
          </a:lstStyle>
          <a:p>
            <a:r>
              <a:rPr lang="en-US" sz="1000" dirty="0" smtClean="0"/>
              <a:t>Confirmed H2 alarm</a:t>
            </a:r>
            <a:endParaRPr lang="sv-SE" sz="1000" dirty="0"/>
          </a:p>
        </p:txBody>
      </p:sp>
    </p:spTree>
    <p:extLst>
      <p:ext uri="{BB962C8B-B14F-4D97-AF65-F5344CB8AC3E}">
        <p14:creationId xmlns:p14="http://schemas.microsoft.com/office/powerpoint/2010/main" val="166067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27" presetClass="emph" presetSubtype="0" repeatCount="indefinite" fill="remove" grpId="0" nodeType="withEffect">
                                  <p:stCondLst>
                                    <p:cond delay="0"/>
                                  </p:stCondLst>
                                  <p:childTnLst>
                                    <p:animClr clrSpc="rgb" dir="cw">
                                      <p:cBhvr override="childStyle">
                                        <p:cTn id="8" dur="500" autoRev="1" fill="remove"/>
                                        <p:tgtEl>
                                          <p:spTgt spid="14"/>
                                        </p:tgtEl>
                                        <p:attrNameLst>
                                          <p:attrName>style.color</p:attrName>
                                        </p:attrNameLst>
                                      </p:cBhvr>
                                      <p:to>
                                        <a:schemeClr val="bg1"/>
                                      </p:to>
                                    </p:animClr>
                                    <p:animClr clrSpc="rgb" dir="cw">
                                      <p:cBhvr>
                                        <p:cTn id="9" dur="500" autoRev="1" fill="remove"/>
                                        <p:tgtEl>
                                          <p:spTgt spid="14"/>
                                        </p:tgtEl>
                                        <p:attrNameLst>
                                          <p:attrName>fillcolor</p:attrName>
                                        </p:attrNameLst>
                                      </p:cBhvr>
                                      <p:to>
                                        <a:schemeClr val="bg1"/>
                                      </p:to>
                                    </p:animClr>
                                    <p:set>
                                      <p:cBhvr>
                                        <p:cTn id="10" dur="500" autoRev="1" fill="remove"/>
                                        <p:tgtEl>
                                          <p:spTgt spid="14"/>
                                        </p:tgtEl>
                                        <p:attrNameLst>
                                          <p:attrName>fill.type</p:attrName>
                                        </p:attrNameLst>
                                      </p:cBhvr>
                                      <p:to>
                                        <p:strVal val="solid"/>
                                      </p:to>
                                    </p:set>
                                    <p:set>
                                      <p:cBhvr>
                                        <p:cTn id="11" dur="500" autoRev="1" fill="remove"/>
                                        <p:tgtEl>
                                          <p:spTgt spid="14"/>
                                        </p:tgtEl>
                                        <p:attrNameLst>
                                          <p:attrName>fill.on</p:attrName>
                                        </p:attrNameLst>
                                      </p:cBhvr>
                                      <p:to>
                                        <p:strVal val="true"/>
                                      </p:to>
                                    </p:set>
                                  </p:childTnLst>
                                </p:cTn>
                              </p:par>
                              <p:par>
                                <p:cTn id="12" presetID="27" presetClass="emph" presetSubtype="0" repeatCount="indefinite" fill="remove" grpId="0" nodeType="withEffect">
                                  <p:stCondLst>
                                    <p:cond delay="0"/>
                                  </p:stCondLst>
                                  <p:childTnLst>
                                    <p:animClr clrSpc="rgb" dir="cw">
                                      <p:cBhvr override="childStyle">
                                        <p:cTn id="13" dur="500" autoRev="1" fill="remove"/>
                                        <p:tgtEl>
                                          <p:spTgt spid="33"/>
                                        </p:tgtEl>
                                        <p:attrNameLst>
                                          <p:attrName>style.color</p:attrName>
                                        </p:attrNameLst>
                                      </p:cBhvr>
                                      <p:to>
                                        <a:schemeClr val="bg1"/>
                                      </p:to>
                                    </p:animClr>
                                    <p:animClr clrSpc="rgb" dir="cw">
                                      <p:cBhvr>
                                        <p:cTn id="14" dur="500" autoRev="1" fill="remove"/>
                                        <p:tgtEl>
                                          <p:spTgt spid="33"/>
                                        </p:tgtEl>
                                        <p:attrNameLst>
                                          <p:attrName>fillcolor</p:attrName>
                                        </p:attrNameLst>
                                      </p:cBhvr>
                                      <p:to>
                                        <a:schemeClr val="bg1"/>
                                      </p:to>
                                    </p:animClr>
                                    <p:set>
                                      <p:cBhvr>
                                        <p:cTn id="15" dur="500" autoRev="1" fill="remove"/>
                                        <p:tgtEl>
                                          <p:spTgt spid="33"/>
                                        </p:tgtEl>
                                        <p:attrNameLst>
                                          <p:attrName>fill.type</p:attrName>
                                        </p:attrNameLst>
                                      </p:cBhvr>
                                      <p:to>
                                        <p:strVal val="solid"/>
                                      </p:to>
                                    </p:set>
                                    <p:set>
                                      <p:cBhvr>
                                        <p:cTn id="16" dur="500" autoRev="1" fill="remove"/>
                                        <p:tgtEl>
                                          <p:spTgt spid="33"/>
                                        </p:tgtEl>
                                        <p:attrNameLst>
                                          <p:attrName>fill.on</p:attrName>
                                        </p:attrNameLst>
                                      </p:cBhvr>
                                      <p:to>
                                        <p:strVal val="tru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27"/>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0"/>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xit"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P spid="10" grpId="0" animBg="1"/>
      <p:bldP spid="10" grpId="1" animBg="1"/>
      <p:bldP spid="8" grpId="0" animBg="1"/>
      <p:bldP spid="63" grpId="0" animBg="1"/>
      <p:bldP spid="14" grpId="0" animBg="1"/>
      <p:bldP spid="33" grpId="0" animBg="1"/>
      <p:bldP spid="34" grpId="0" animBg="1"/>
      <p:bldP spid="44" grpId="0" animBg="1"/>
      <p:bldP spid="52" grpId="0" animBg="1"/>
      <p:bldP spid="53" grpId="0" animBg="1"/>
      <p:bldP spid="6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ECCBE25-DB9C-4825-9ECF-E95CC76D326A}"/>
              </a:ext>
            </a:extLst>
          </p:cNvPr>
          <p:cNvSpPr>
            <a:spLocks noGrp="1"/>
          </p:cNvSpPr>
          <p:nvPr>
            <p:ph type="title"/>
          </p:nvPr>
        </p:nvSpPr>
        <p:spPr/>
        <p:txBody>
          <a:bodyPr/>
          <a:lstStyle/>
          <a:p>
            <a:r>
              <a:rPr lang="en-US" sz="3500" b="1" dirty="0" smtClean="0"/>
              <a:t>Comments/questions</a:t>
            </a:r>
            <a:endParaRPr lang="en-GB" sz="3500" dirty="0"/>
          </a:p>
        </p:txBody>
      </p:sp>
      <p:sp>
        <p:nvSpPr>
          <p:cNvPr id="14" name="Content Placeholder 5"/>
          <p:cNvSpPr>
            <a:spLocks noGrp="1"/>
          </p:cNvSpPr>
          <p:nvPr>
            <p:ph idx="1"/>
          </p:nvPr>
        </p:nvSpPr>
        <p:spPr>
          <a:xfrm>
            <a:off x="471488" y="1019175"/>
            <a:ext cx="11158537" cy="4021748"/>
          </a:xfrm>
        </p:spPr>
        <p:txBody>
          <a:bodyPr/>
          <a:lstStyle/>
          <a:p>
            <a:pPr lvl="1"/>
            <a:r>
              <a:rPr lang="en-US" sz="1600" dirty="0" smtClean="0">
                <a:solidFill>
                  <a:schemeClr val="tx1"/>
                </a:solidFill>
              </a:rPr>
              <a:t>Is the methodology to assess the H2 risk and identify the safety functions appropriate?</a:t>
            </a:r>
          </a:p>
          <a:p>
            <a:pPr lvl="1"/>
            <a:r>
              <a:rPr lang="en-US" sz="1600" dirty="0" smtClean="0">
                <a:solidFill>
                  <a:schemeClr val="tx1"/>
                </a:solidFill>
              </a:rPr>
              <a:t>How to determine the reliability requirement for the safety functions assigned to H2SIS?</a:t>
            </a:r>
          </a:p>
          <a:p>
            <a:pPr lvl="2" algn="just"/>
            <a:r>
              <a:rPr lang="en-US" sz="1600" dirty="0">
                <a:solidFill>
                  <a:schemeClr val="tx1"/>
                </a:solidFill>
              </a:rPr>
              <a:t>In a hazardous scenario, when the H2 concentration at the location of H2 detector(s) is 25% (the threshold that the automatic vent function should be triggered), estimate the amount of H2 concentration at the potential leak point. This would enable us to identify the severity of the hazardous scenario. Using the ESS conventional hazards risk matrix and considering the frequency of the initiating event (leak from valves, failure of pipes, etc.), we should be able to quantify the gap between IE frequency and Target risk, and hence determine the SIL (while taking other barriers such as BPCS, passive safety valves, etc. into account</a:t>
            </a:r>
            <a:r>
              <a:rPr lang="en-US" sz="1600" dirty="0" smtClean="0">
                <a:solidFill>
                  <a:schemeClr val="tx1"/>
                </a:solidFill>
              </a:rPr>
              <a:t>)</a:t>
            </a:r>
          </a:p>
          <a:p>
            <a:pPr lvl="1" algn="just"/>
            <a:r>
              <a:rPr lang="en-US" sz="1800" dirty="0" smtClean="0">
                <a:solidFill>
                  <a:schemeClr val="tx1"/>
                </a:solidFill>
              </a:rPr>
              <a:t>How to realize H2SIS and other gas alarm systems such as ODHDS and Toxic gas detection system?</a:t>
            </a:r>
          </a:p>
        </p:txBody>
      </p:sp>
      <p:sp>
        <p:nvSpPr>
          <p:cNvPr id="5" name="Date Placeholder 4"/>
          <p:cNvSpPr>
            <a:spLocks noGrp="1"/>
          </p:cNvSpPr>
          <p:nvPr>
            <p:ph type="dt" sz="half" idx="10"/>
          </p:nvPr>
        </p:nvSpPr>
        <p:spPr/>
        <p:txBody>
          <a:bodyPr/>
          <a:lstStyle/>
          <a:p>
            <a:fld id="{82C41548-A0F6-4D92-BB87-136964890DB4}" type="datetime1">
              <a:rPr lang="sv-SE" smtClean="0"/>
              <a:t>2022-09-15</a:t>
            </a:fld>
            <a:endParaRPr lang="sv-SE" dirty="0"/>
          </a:p>
        </p:txBody>
      </p:sp>
      <p:sp>
        <p:nvSpPr>
          <p:cNvPr id="15" name="Footer Placeholder 14"/>
          <p:cNvSpPr>
            <a:spLocks noGrp="1"/>
          </p:cNvSpPr>
          <p:nvPr>
            <p:ph type="ftr" sz="quarter" idx="11"/>
          </p:nvPr>
        </p:nvSpPr>
        <p:spPr/>
        <p:txBody>
          <a:bodyPr/>
          <a:lstStyle/>
          <a:p>
            <a:r>
              <a:rPr lang="sv-SE" smtClean="0"/>
              <a:t>PRESENTATION TITLE/FOOTER</a:t>
            </a:r>
            <a:endParaRPr lang="sv-SE" dirty="0"/>
          </a:p>
        </p:txBody>
      </p:sp>
      <p:sp>
        <p:nvSpPr>
          <p:cNvPr id="16" name="Slide Number Placeholder 15"/>
          <p:cNvSpPr>
            <a:spLocks noGrp="1"/>
          </p:cNvSpPr>
          <p:nvPr>
            <p:ph type="sldNum" sz="quarter" idx="12"/>
          </p:nvPr>
        </p:nvSpPr>
        <p:spPr/>
        <p:txBody>
          <a:bodyPr/>
          <a:lstStyle/>
          <a:p>
            <a:fld id="{F7283078-D760-1647-8B80-66BA8B52336D}" type="slidenum">
              <a:rPr lang="sv-SE" smtClean="0"/>
              <a:t>14</a:t>
            </a:fld>
            <a:endParaRPr lang="sv-SE" dirty="0"/>
          </a:p>
        </p:txBody>
      </p:sp>
    </p:spTree>
    <p:extLst>
      <p:ext uri="{BB962C8B-B14F-4D97-AF65-F5344CB8AC3E}">
        <p14:creationId xmlns:p14="http://schemas.microsoft.com/office/powerpoint/2010/main" val="265438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ECCBE25-DB9C-4825-9ECF-E95CC76D326A}"/>
              </a:ext>
            </a:extLst>
          </p:cNvPr>
          <p:cNvSpPr>
            <a:spLocks noGrp="1"/>
          </p:cNvSpPr>
          <p:nvPr>
            <p:ph type="title"/>
          </p:nvPr>
        </p:nvSpPr>
        <p:spPr>
          <a:xfrm>
            <a:off x="1103709" y="56226"/>
            <a:ext cx="9360000" cy="657339"/>
          </a:xfrm>
        </p:spPr>
        <p:txBody>
          <a:bodyPr/>
          <a:lstStyle/>
          <a:p>
            <a:r>
              <a:rPr lang="en-US" sz="3500" b="1" dirty="0" smtClean="0"/>
              <a:t>How to realize the gas alarm system(s)</a:t>
            </a:r>
            <a:endParaRPr lang="en-GB" sz="3500" dirty="0"/>
          </a:p>
        </p:txBody>
      </p:sp>
      <p:sp>
        <p:nvSpPr>
          <p:cNvPr id="5" name="Date Placeholder 4"/>
          <p:cNvSpPr>
            <a:spLocks noGrp="1"/>
          </p:cNvSpPr>
          <p:nvPr>
            <p:ph type="dt" sz="half" idx="10"/>
          </p:nvPr>
        </p:nvSpPr>
        <p:spPr/>
        <p:txBody>
          <a:bodyPr/>
          <a:lstStyle/>
          <a:p>
            <a:fld id="{82C41548-A0F6-4D92-BB87-136964890DB4}" type="datetime1">
              <a:rPr lang="sv-SE" smtClean="0"/>
              <a:t>2022-09-15</a:t>
            </a:fld>
            <a:endParaRPr lang="sv-SE" dirty="0"/>
          </a:p>
        </p:txBody>
      </p:sp>
      <p:sp>
        <p:nvSpPr>
          <p:cNvPr id="15" name="Footer Placeholder 14"/>
          <p:cNvSpPr>
            <a:spLocks noGrp="1"/>
          </p:cNvSpPr>
          <p:nvPr>
            <p:ph type="ftr" sz="quarter" idx="11"/>
          </p:nvPr>
        </p:nvSpPr>
        <p:spPr/>
        <p:txBody>
          <a:bodyPr/>
          <a:lstStyle/>
          <a:p>
            <a:r>
              <a:rPr lang="sv-SE" smtClean="0"/>
              <a:t>PRESENTATION TITLE/FOOTER</a:t>
            </a:r>
            <a:endParaRPr lang="sv-SE" dirty="0"/>
          </a:p>
        </p:txBody>
      </p:sp>
      <p:sp>
        <p:nvSpPr>
          <p:cNvPr id="16" name="Slide Number Placeholder 15"/>
          <p:cNvSpPr>
            <a:spLocks noGrp="1"/>
          </p:cNvSpPr>
          <p:nvPr>
            <p:ph type="sldNum" sz="quarter" idx="12"/>
          </p:nvPr>
        </p:nvSpPr>
        <p:spPr/>
        <p:txBody>
          <a:bodyPr/>
          <a:lstStyle/>
          <a:p>
            <a:fld id="{F7283078-D760-1647-8B80-66BA8B52336D}" type="slidenum">
              <a:rPr lang="sv-SE" smtClean="0"/>
              <a:t>15</a:t>
            </a:fld>
            <a:endParaRPr lang="sv-SE" dirty="0"/>
          </a:p>
        </p:txBody>
      </p:sp>
      <p:graphicFrame>
        <p:nvGraphicFramePr>
          <p:cNvPr id="2" name="Table 1"/>
          <p:cNvGraphicFramePr>
            <a:graphicFrameLocks noGrp="1"/>
          </p:cNvGraphicFramePr>
          <p:nvPr>
            <p:extLst>
              <p:ext uri="{D42A27DB-BD31-4B8C-83A1-F6EECF244321}">
                <p14:modId xmlns:p14="http://schemas.microsoft.com/office/powerpoint/2010/main" val="4120501554"/>
              </p:ext>
            </p:extLst>
          </p:nvPr>
        </p:nvGraphicFramePr>
        <p:xfrm>
          <a:off x="351692" y="713565"/>
          <a:ext cx="11769969" cy="4968240"/>
        </p:xfrm>
        <a:graphic>
          <a:graphicData uri="http://schemas.openxmlformats.org/drawingml/2006/table">
            <a:tbl>
              <a:tblPr firstRow="1" bandRow="1">
                <a:tableStyleId>{5C22544A-7EE6-4342-B048-85BDC9FD1C3A}</a:tableStyleId>
              </a:tblPr>
              <a:tblGrid>
                <a:gridCol w="1426906">
                  <a:extLst>
                    <a:ext uri="{9D8B030D-6E8A-4147-A177-3AD203B41FA5}">
                      <a16:colId xmlns:a16="http://schemas.microsoft.com/office/drawing/2014/main" val="181655526"/>
                    </a:ext>
                  </a:extLst>
                </a:gridCol>
                <a:gridCol w="3232711">
                  <a:extLst>
                    <a:ext uri="{9D8B030D-6E8A-4147-A177-3AD203B41FA5}">
                      <a16:colId xmlns:a16="http://schemas.microsoft.com/office/drawing/2014/main" val="197883701"/>
                    </a:ext>
                  </a:extLst>
                </a:gridCol>
                <a:gridCol w="3687214">
                  <a:extLst>
                    <a:ext uri="{9D8B030D-6E8A-4147-A177-3AD203B41FA5}">
                      <a16:colId xmlns:a16="http://schemas.microsoft.com/office/drawing/2014/main" val="3188260667"/>
                    </a:ext>
                  </a:extLst>
                </a:gridCol>
                <a:gridCol w="3423138">
                  <a:extLst>
                    <a:ext uri="{9D8B030D-6E8A-4147-A177-3AD203B41FA5}">
                      <a16:colId xmlns:a16="http://schemas.microsoft.com/office/drawing/2014/main" val="3052059343"/>
                    </a:ext>
                  </a:extLst>
                </a:gridCol>
              </a:tblGrid>
              <a:tr h="370840">
                <a:tc>
                  <a:txBody>
                    <a:bodyPr/>
                    <a:lstStyle/>
                    <a:p>
                      <a:endParaRPr lang="en-US" sz="1200" dirty="0"/>
                    </a:p>
                  </a:txBody>
                  <a:tcPr/>
                </a:tc>
                <a:tc>
                  <a:txBody>
                    <a:bodyPr/>
                    <a:lstStyle/>
                    <a:p>
                      <a:r>
                        <a:rPr lang="en-US" sz="1200" dirty="0" smtClean="0"/>
                        <a:t>Option 1</a:t>
                      </a:r>
                      <a:r>
                        <a:rPr lang="en-US" sz="1200" b="0" dirty="0" smtClean="0"/>
                        <a:t>:</a:t>
                      </a:r>
                      <a:r>
                        <a:rPr lang="en-US" sz="1200" dirty="0" smtClean="0"/>
                        <a:t> </a:t>
                      </a:r>
                      <a:r>
                        <a:rPr lang="en-US" sz="1200" b="0" dirty="0" smtClean="0"/>
                        <a:t>H2SIS, ODHDS and Toxic Gas Detection (each system includes</a:t>
                      </a:r>
                      <a:r>
                        <a:rPr lang="en-US" sz="1200" b="0" baseline="0" dirty="0" smtClean="0"/>
                        <a:t> its own sensors, logic solvers and alarm devices)</a:t>
                      </a:r>
                      <a:endParaRPr lang="en-US" sz="1200" b="0" dirty="0"/>
                    </a:p>
                  </a:txBody>
                  <a:tcPr/>
                </a:tc>
                <a:tc>
                  <a:txBody>
                    <a:bodyPr/>
                    <a:lstStyle/>
                    <a:p>
                      <a:r>
                        <a:rPr lang="en-US" sz="1200" dirty="0" smtClean="0"/>
                        <a:t>Option 2</a:t>
                      </a:r>
                      <a:r>
                        <a:rPr lang="en-US" sz="1200" b="0" dirty="0" smtClean="0"/>
                        <a:t>: Gas</a:t>
                      </a:r>
                      <a:r>
                        <a:rPr lang="en-US" sz="1200" b="0" baseline="0" dirty="0" smtClean="0"/>
                        <a:t> detection and interlock system (</a:t>
                      </a:r>
                      <a:r>
                        <a:rPr lang="en-US" sz="1200" b="0" dirty="0" smtClean="0"/>
                        <a:t>ODHDS and TGDS as one system and</a:t>
                      </a:r>
                      <a:r>
                        <a:rPr lang="en-US" sz="1200" b="0" baseline="0" dirty="0" smtClean="0"/>
                        <a:t> </a:t>
                      </a:r>
                      <a:r>
                        <a:rPr lang="en-US" sz="1200" b="0" dirty="0" smtClean="0"/>
                        <a:t>H2SIS as one with shared alarm devices) </a:t>
                      </a:r>
                      <a:endParaRPr lang="en-US" sz="1200" b="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Option 3</a:t>
                      </a:r>
                      <a:r>
                        <a:rPr lang="en-US" sz="1200" b="0" dirty="0" smtClean="0"/>
                        <a:t>: Gas</a:t>
                      </a:r>
                      <a:r>
                        <a:rPr lang="en-US" sz="1200" b="0" baseline="0" dirty="0" smtClean="0"/>
                        <a:t> detection and interlock system (ODHDS, H2SIS and TGDS in one system, only independent sensors)</a:t>
                      </a:r>
                    </a:p>
                  </a:txBody>
                  <a:tcPr/>
                </a:tc>
                <a:extLst>
                  <a:ext uri="{0D108BD9-81ED-4DB2-BD59-A6C34878D82A}">
                    <a16:rowId xmlns:a16="http://schemas.microsoft.com/office/drawing/2014/main" val="1072808337"/>
                  </a:ext>
                </a:extLst>
              </a:tr>
              <a:tr h="370840">
                <a:tc>
                  <a:txBody>
                    <a:bodyPr/>
                    <a:lstStyle/>
                    <a:p>
                      <a:r>
                        <a:rPr lang="en-US" sz="1000" dirty="0" smtClean="0"/>
                        <a:t>Applicable</a:t>
                      </a:r>
                      <a:r>
                        <a:rPr lang="en-US" sz="1000" baseline="0" dirty="0" smtClean="0"/>
                        <a:t> standards, reliability requirements, documentation</a:t>
                      </a:r>
                      <a:endParaRPr lang="en-US" sz="1000" dirty="0"/>
                    </a:p>
                  </a:txBody>
                  <a:tcPr/>
                </a:tc>
                <a:tc>
                  <a:txBody>
                    <a:bodyPr/>
                    <a:lstStyle/>
                    <a:p>
                      <a:pPr marL="0" indent="-285750" algn="l" defTabSz="914400" rtl="0" eaLnBrk="1" latinLnBrk="0" hangingPunct="1">
                        <a:buFont typeface="Arial" panose="020B0604020202020204" pitchFamily="34" charset="0"/>
                        <a:buChar char="•"/>
                      </a:pPr>
                      <a:r>
                        <a:rPr lang="en-GB" sz="1000" kern="1200" dirty="0" smtClean="0">
                          <a:solidFill>
                            <a:schemeClr val="dk1"/>
                          </a:solidFill>
                          <a:latin typeface="+mn-lt"/>
                          <a:ea typeface="+mn-ea"/>
                          <a:cs typeface="+mn-cs"/>
                        </a:rPr>
                        <a:t>EN 60079</a:t>
                      </a:r>
                      <a:r>
                        <a:rPr lang="en-US" sz="1000" kern="1200" dirty="0" smtClean="0">
                          <a:solidFill>
                            <a:schemeClr val="dk1"/>
                          </a:solidFill>
                          <a:latin typeface="+mn-lt"/>
                          <a:ea typeface="+mn-ea"/>
                          <a:cs typeface="+mn-cs"/>
                        </a:rPr>
                        <a:t>-29-3 applies to each system.</a:t>
                      </a:r>
                    </a:p>
                    <a:p>
                      <a:pPr marL="457200" lvl="1" indent="-285750" algn="l" defTabSz="914400" rtl="0" eaLnBrk="1" latinLnBrk="0" hangingPunct="1">
                        <a:buFont typeface="Arial" panose="020B0604020202020204" pitchFamily="34" charset="0"/>
                        <a:buChar char="•"/>
                      </a:pPr>
                      <a:r>
                        <a:rPr lang="en-US" sz="1000" kern="1200" dirty="0" smtClean="0">
                          <a:solidFill>
                            <a:srgbClr val="00B050"/>
                          </a:solidFill>
                          <a:latin typeface="+mn-lt"/>
                          <a:ea typeface="+mn-ea"/>
                          <a:cs typeface="+mn-cs"/>
                        </a:rPr>
                        <a:t>Functional Safety standard (e.g. IEC 61511) and specific reliability requirements (e.g. SIL) only applies to H2SIS.</a:t>
                      </a:r>
                    </a:p>
                    <a:p>
                      <a:pPr marL="457200" lvl="1" indent="-285750" algn="l" defTabSz="914400" rtl="0" eaLnBrk="1" latinLnBrk="0" hangingPunct="1">
                        <a:buFont typeface="Arial" panose="020B0604020202020204" pitchFamily="34" charset="0"/>
                        <a:buChar char="•"/>
                      </a:pPr>
                      <a:r>
                        <a:rPr lang="en-US" sz="1000" kern="1200" dirty="0" smtClean="0">
                          <a:solidFill>
                            <a:srgbClr val="00B050"/>
                          </a:solidFill>
                          <a:latin typeface="+mn-lt"/>
                          <a:ea typeface="+mn-ea"/>
                          <a:cs typeface="+mn-cs"/>
                        </a:rPr>
                        <a:t>No specific reliability requirements to ODHDS or TGDS (e.g.</a:t>
                      </a:r>
                      <a:r>
                        <a:rPr lang="en-US" sz="1000" kern="1200" baseline="0" dirty="0" smtClean="0">
                          <a:solidFill>
                            <a:srgbClr val="00B050"/>
                          </a:solidFill>
                          <a:latin typeface="+mn-lt"/>
                          <a:ea typeface="+mn-ea"/>
                          <a:cs typeface="+mn-cs"/>
                        </a:rPr>
                        <a:t> standard application program, standard PLC I/O modules, etc.)</a:t>
                      </a:r>
                    </a:p>
                    <a:p>
                      <a:pPr marL="0" indent="-285750" algn="l" defTabSz="914400" rtl="0" eaLnBrk="1" latinLnBrk="0" hangingPunct="1">
                        <a:buFont typeface="Arial" panose="020B0604020202020204" pitchFamily="34" charset="0"/>
                        <a:buChar char="•"/>
                      </a:pPr>
                      <a:r>
                        <a:rPr lang="en-US" sz="1000" kern="1200" baseline="0" dirty="0" smtClean="0">
                          <a:solidFill>
                            <a:srgbClr val="FF0000"/>
                          </a:solidFill>
                          <a:latin typeface="+mn-lt"/>
                          <a:ea typeface="+mn-ea"/>
                          <a:cs typeface="+mn-cs"/>
                        </a:rPr>
                        <a:t>More documentation</a:t>
                      </a:r>
                      <a:endParaRPr lang="en-US" sz="1000" kern="1200" dirty="0" smtClean="0">
                        <a:solidFill>
                          <a:srgbClr val="FF0000"/>
                        </a:solidFill>
                        <a:latin typeface="+mn-lt"/>
                        <a:ea typeface="+mn-ea"/>
                        <a:cs typeface="+mn-cs"/>
                      </a:endParaRPr>
                    </a:p>
                  </a:txBody>
                  <a:tcPr/>
                </a:tc>
                <a:tc>
                  <a:txBody>
                    <a:bodyPr/>
                    <a:lstStyle/>
                    <a:p>
                      <a:pPr marL="0" indent="-285750" algn="l" defTabSz="914400" rtl="0" eaLnBrk="1" latinLnBrk="0" hangingPunct="1">
                        <a:buFont typeface="Arial" panose="020B0604020202020204" pitchFamily="34" charset="0"/>
                        <a:buChar char="•"/>
                      </a:pPr>
                      <a:r>
                        <a:rPr lang="en-GB" sz="1000" kern="1200" dirty="0" smtClean="0">
                          <a:solidFill>
                            <a:schemeClr val="dk1"/>
                          </a:solidFill>
                          <a:latin typeface="+mn-lt"/>
                          <a:ea typeface="+mn-ea"/>
                          <a:cs typeface="+mn-cs"/>
                        </a:rPr>
                        <a:t>EN 60079</a:t>
                      </a:r>
                      <a:r>
                        <a:rPr lang="en-US" sz="1000" kern="1200" dirty="0" smtClean="0">
                          <a:solidFill>
                            <a:schemeClr val="dk1"/>
                          </a:solidFill>
                          <a:latin typeface="+mn-lt"/>
                          <a:ea typeface="+mn-ea"/>
                          <a:cs typeface="+mn-cs"/>
                        </a:rPr>
                        <a:t>-29-3 applies to each system.</a:t>
                      </a:r>
                    </a:p>
                    <a:p>
                      <a:pPr marL="457200" lvl="1" indent="-285750" algn="l" defTabSz="914400" rtl="0" eaLnBrk="1" latinLnBrk="0" hangingPunct="1">
                        <a:buFont typeface="Arial" panose="020B0604020202020204" pitchFamily="34" charset="0"/>
                        <a:buChar char="•"/>
                      </a:pPr>
                      <a:r>
                        <a:rPr lang="en-US" sz="1000" kern="1200" dirty="0" smtClean="0">
                          <a:solidFill>
                            <a:srgbClr val="00B050"/>
                          </a:solidFill>
                          <a:latin typeface="+mn-lt"/>
                          <a:ea typeface="+mn-ea"/>
                          <a:cs typeface="+mn-cs"/>
                        </a:rPr>
                        <a:t>Functional Safety standard (e.g. IEC 61511) and specific reliability requirements (e.g. SIL) only applies to H2SIS.</a:t>
                      </a:r>
                    </a:p>
                    <a:p>
                      <a:pPr marL="457200" lvl="1" indent="-285750" algn="l" defTabSz="914400" rtl="0" eaLnBrk="1" latinLnBrk="0" hangingPunct="1">
                        <a:buFont typeface="Arial" panose="020B0604020202020204" pitchFamily="34" charset="0"/>
                        <a:buChar char="•"/>
                      </a:pPr>
                      <a:r>
                        <a:rPr lang="en-US" sz="1000" kern="1200" dirty="0" smtClean="0">
                          <a:solidFill>
                            <a:srgbClr val="00B050"/>
                          </a:solidFill>
                          <a:latin typeface="+mn-lt"/>
                          <a:ea typeface="+mn-ea"/>
                          <a:cs typeface="+mn-cs"/>
                        </a:rPr>
                        <a:t>No specific reliability requirements to ODHDS or TGDS (e.g.</a:t>
                      </a:r>
                      <a:r>
                        <a:rPr lang="en-US" sz="1000" kern="1200" baseline="0" dirty="0" smtClean="0">
                          <a:solidFill>
                            <a:srgbClr val="00B050"/>
                          </a:solidFill>
                          <a:latin typeface="+mn-lt"/>
                          <a:ea typeface="+mn-ea"/>
                          <a:cs typeface="+mn-cs"/>
                        </a:rPr>
                        <a:t> standard application program, standard PLC I/O modules, etc.)</a:t>
                      </a:r>
                    </a:p>
                    <a:p>
                      <a:pPr marL="0" indent="-285750" algn="l" defTabSz="914400" rtl="0" eaLnBrk="1" latinLnBrk="0" hangingPunct="1">
                        <a:buFont typeface="Arial" panose="020B0604020202020204" pitchFamily="34" charset="0"/>
                        <a:buChar char="•"/>
                      </a:pPr>
                      <a:r>
                        <a:rPr lang="en-US" sz="1000" kern="1200" baseline="0" dirty="0" smtClean="0">
                          <a:solidFill>
                            <a:srgbClr val="FF7D00"/>
                          </a:solidFill>
                          <a:latin typeface="+mn-lt"/>
                          <a:ea typeface="+mn-ea"/>
                          <a:cs typeface="+mn-cs"/>
                        </a:rPr>
                        <a:t>More documentation</a:t>
                      </a:r>
                    </a:p>
                  </a:txBody>
                  <a:tcPr/>
                </a:tc>
                <a:tc>
                  <a:txBody>
                    <a:bodyPr/>
                    <a:lstStyle/>
                    <a:p>
                      <a:pPr marL="0" indent="-285750" algn="l" defTabSz="914400" rtl="0" eaLnBrk="1" latinLnBrk="0" hangingPunct="1">
                        <a:buFont typeface="Arial" panose="020B0604020202020204" pitchFamily="34" charset="0"/>
                        <a:buChar char="•"/>
                      </a:pPr>
                      <a:r>
                        <a:rPr lang="en-GB" sz="1000" kern="1200" dirty="0" smtClean="0">
                          <a:solidFill>
                            <a:schemeClr val="dk1"/>
                          </a:solidFill>
                          <a:latin typeface="+mn-lt"/>
                          <a:ea typeface="+mn-ea"/>
                          <a:cs typeface="+mn-cs"/>
                        </a:rPr>
                        <a:t>EN 60079</a:t>
                      </a:r>
                      <a:r>
                        <a:rPr lang="en-US" sz="1000" kern="1200" dirty="0" smtClean="0">
                          <a:solidFill>
                            <a:schemeClr val="dk1"/>
                          </a:solidFill>
                          <a:latin typeface="+mn-lt"/>
                          <a:ea typeface="+mn-ea"/>
                          <a:cs typeface="+mn-cs"/>
                        </a:rPr>
                        <a:t>-29-3 applies to each system.</a:t>
                      </a:r>
                    </a:p>
                    <a:p>
                      <a:pPr marL="457200" lvl="1" indent="-285750" algn="l" defTabSz="914400" rtl="0" eaLnBrk="1" latinLnBrk="0" hangingPunct="1">
                        <a:buFont typeface="Arial" panose="020B0604020202020204" pitchFamily="34" charset="0"/>
                        <a:buChar char="•"/>
                      </a:pPr>
                      <a:r>
                        <a:rPr lang="en-US" sz="1000" kern="1200" dirty="0" smtClean="0">
                          <a:solidFill>
                            <a:srgbClr val="00B050"/>
                          </a:solidFill>
                          <a:latin typeface="+mn-lt"/>
                          <a:ea typeface="+mn-ea"/>
                          <a:cs typeface="+mn-cs"/>
                        </a:rPr>
                        <a:t>Functional Safety standard (e.g. IEC 61511) and specific reliability requirements (e.g. SIL) only applies to H2SIS.</a:t>
                      </a:r>
                    </a:p>
                    <a:p>
                      <a:pPr marL="457200" lvl="1" indent="-285750" algn="l" defTabSz="914400" rtl="0" eaLnBrk="1" latinLnBrk="0" hangingPunct="1">
                        <a:buFont typeface="Arial" panose="020B0604020202020204" pitchFamily="34" charset="0"/>
                        <a:buChar char="•"/>
                      </a:pPr>
                      <a:r>
                        <a:rPr lang="en-US" sz="1000" kern="1200" dirty="0" smtClean="0">
                          <a:solidFill>
                            <a:srgbClr val="00B050"/>
                          </a:solidFill>
                          <a:latin typeface="+mn-lt"/>
                          <a:ea typeface="+mn-ea"/>
                          <a:cs typeface="+mn-cs"/>
                        </a:rPr>
                        <a:t>No specific reliability requirements to ODHDS or TGDS (e.g.</a:t>
                      </a:r>
                      <a:r>
                        <a:rPr lang="en-US" sz="1000" kern="1200" baseline="0" dirty="0" smtClean="0">
                          <a:solidFill>
                            <a:srgbClr val="00B050"/>
                          </a:solidFill>
                          <a:latin typeface="+mn-lt"/>
                          <a:ea typeface="+mn-ea"/>
                          <a:cs typeface="+mn-cs"/>
                        </a:rPr>
                        <a:t> standard application program, standard PLC I/O modules, etc.)</a:t>
                      </a:r>
                    </a:p>
                    <a:p>
                      <a:pPr marL="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baseline="0" dirty="0" smtClean="0">
                          <a:solidFill>
                            <a:srgbClr val="00B050"/>
                          </a:solidFill>
                          <a:latin typeface="+mn-lt"/>
                          <a:ea typeface="+mn-ea"/>
                          <a:cs typeface="+mn-cs"/>
                        </a:rPr>
                        <a:t>Less documentation.</a:t>
                      </a:r>
                      <a:endParaRPr lang="en-US" sz="1000" kern="1200" dirty="0" smtClean="0">
                        <a:solidFill>
                          <a:srgbClr val="00B050"/>
                        </a:solidFill>
                        <a:latin typeface="+mn-lt"/>
                        <a:ea typeface="+mn-ea"/>
                        <a:cs typeface="+mn-cs"/>
                      </a:endParaRPr>
                    </a:p>
                  </a:txBody>
                  <a:tcPr/>
                </a:tc>
                <a:extLst>
                  <a:ext uri="{0D108BD9-81ED-4DB2-BD59-A6C34878D82A}">
                    <a16:rowId xmlns:a16="http://schemas.microsoft.com/office/drawing/2014/main" val="2857865180"/>
                  </a:ext>
                </a:extLst>
              </a:tr>
              <a:tr h="370840">
                <a:tc>
                  <a:txBody>
                    <a:bodyPr/>
                    <a:lstStyle/>
                    <a:p>
                      <a:r>
                        <a:rPr lang="en-US" sz="1000" kern="1200" dirty="0" smtClean="0">
                          <a:solidFill>
                            <a:schemeClr val="dk1"/>
                          </a:solidFill>
                          <a:latin typeface="+mn-lt"/>
                          <a:ea typeface="+mn-ea"/>
                          <a:cs typeface="+mn-cs"/>
                        </a:rPr>
                        <a:t>Implementing the ESS alarm strategy</a:t>
                      </a:r>
                      <a:endParaRPr lang="en-US" sz="1000" kern="1200" dirty="0">
                        <a:solidFill>
                          <a:schemeClr val="dk1"/>
                        </a:solidFill>
                        <a:latin typeface="+mn-lt"/>
                        <a:ea typeface="+mn-ea"/>
                        <a:cs typeface="+mn-cs"/>
                      </a:endParaRPr>
                    </a:p>
                  </a:txBody>
                  <a:tcPr/>
                </a:tc>
                <a:tc>
                  <a:txBody>
                    <a:bodyPr/>
                    <a:lstStyle/>
                    <a:p>
                      <a:pPr marL="0" indent="-285750" algn="l" defTabSz="914400" rtl="0" eaLnBrk="1" latinLnBrk="0" hangingPunct="1">
                        <a:buFont typeface="Arial" panose="020B0604020202020204" pitchFamily="34" charset="0"/>
                        <a:buChar char="•"/>
                      </a:pPr>
                      <a:r>
                        <a:rPr lang="en-US" sz="1000" kern="1200" dirty="0" smtClean="0">
                          <a:solidFill>
                            <a:srgbClr val="FF0000"/>
                          </a:solidFill>
                          <a:latin typeface="+mn-lt"/>
                          <a:ea typeface="+mn-ea"/>
                          <a:cs typeface="+mn-cs"/>
                        </a:rPr>
                        <a:t>Each system should install its own alarm devices (it would be an issue in areas where 2 or more of these systems exist)</a:t>
                      </a:r>
                    </a:p>
                  </a:txBody>
                  <a:tcPr/>
                </a:tc>
                <a:tc>
                  <a:txBody>
                    <a:bodyPr/>
                    <a:lstStyle/>
                    <a:p>
                      <a:pPr marL="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dirty="0" smtClean="0">
                          <a:solidFill>
                            <a:srgbClr val="00B050"/>
                          </a:solidFill>
                          <a:latin typeface="+mn-lt"/>
                          <a:ea typeface="+mn-ea"/>
                          <a:cs typeface="+mn-cs"/>
                        </a:rPr>
                        <a:t>One set of </a:t>
                      </a:r>
                      <a:r>
                        <a:rPr lang="en-US" sz="1000" kern="1200" baseline="0" dirty="0" smtClean="0">
                          <a:solidFill>
                            <a:srgbClr val="00B050"/>
                          </a:solidFill>
                          <a:latin typeface="+mn-lt"/>
                          <a:ea typeface="+mn-ea"/>
                          <a:cs typeface="+mn-cs"/>
                        </a:rPr>
                        <a:t>alarm devices to be used for all three systems.</a:t>
                      </a:r>
                    </a:p>
                    <a:p>
                      <a:pPr marL="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baseline="0" dirty="0" smtClean="0">
                          <a:solidFill>
                            <a:srgbClr val="FF0000"/>
                          </a:solidFill>
                          <a:latin typeface="+mn-lt"/>
                          <a:ea typeface="+mn-ea"/>
                          <a:cs typeface="+mn-cs"/>
                        </a:rPr>
                        <a:t>Dependency between ODHDS/TGD and H2SIS for alarming.</a:t>
                      </a:r>
                    </a:p>
                  </a:txBody>
                  <a:tcPr/>
                </a:tc>
                <a:tc>
                  <a:txBody>
                    <a:bodyPr/>
                    <a:lstStyle/>
                    <a:p>
                      <a:pPr marL="0" indent="-285750" algn="l" defTabSz="914400" rtl="0" eaLnBrk="1" latinLnBrk="0" hangingPunct="1">
                        <a:buFont typeface="Arial" panose="020B0604020202020204" pitchFamily="34" charset="0"/>
                        <a:buChar char="•"/>
                      </a:pPr>
                      <a:r>
                        <a:rPr lang="en-US" sz="1000" kern="1200" dirty="0" smtClean="0">
                          <a:solidFill>
                            <a:srgbClr val="00B050"/>
                          </a:solidFill>
                          <a:latin typeface="+mn-lt"/>
                          <a:ea typeface="+mn-ea"/>
                          <a:cs typeface="+mn-cs"/>
                        </a:rPr>
                        <a:t>One set of </a:t>
                      </a:r>
                      <a:r>
                        <a:rPr lang="en-US" sz="1000" kern="1200" baseline="0" dirty="0" smtClean="0">
                          <a:solidFill>
                            <a:srgbClr val="00B050"/>
                          </a:solidFill>
                          <a:latin typeface="+mn-lt"/>
                          <a:ea typeface="+mn-ea"/>
                          <a:cs typeface="+mn-cs"/>
                        </a:rPr>
                        <a:t>alarm devices to be used for all three systems.</a:t>
                      </a:r>
                    </a:p>
                  </a:txBody>
                  <a:tcPr/>
                </a:tc>
                <a:extLst>
                  <a:ext uri="{0D108BD9-81ED-4DB2-BD59-A6C34878D82A}">
                    <a16:rowId xmlns:a16="http://schemas.microsoft.com/office/drawing/2014/main" val="586524905"/>
                  </a:ext>
                </a:extLst>
              </a:tr>
              <a:tr h="370840">
                <a:tc>
                  <a:txBody>
                    <a:bodyPr/>
                    <a:lstStyle/>
                    <a:p>
                      <a:r>
                        <a:rPr lang="en-US" sz="1000" kern="1200" dirty="0" smtClean="0">
                          <a:solidFill>
                            <a:schemeClr val="dk1"/>
                          </a:solidFill>
                          <a:latin typeface="+mn-lt"/>
                          <a:ea typeface="+mn-ea"/>
                          <a:cs typeface="+mn-cs"/>
                        </a:rPr>
                        <a:t>Commissioning and  Maintenance</a:t>
                      </a:r>
                      <a:endParaRPr lang="en-US" sz="1000" kern="1200" dirty="0">
                        <a:solidFill>
                          <a:schemeClr val="dk1"/>
                        </a:solidFill>
                        <a:latin typeface="+mn-lt"/>
                        <a:ea typeface="+mn-ea"/>
                        <a:cs typeface="+mn-cs"/>
                      </a:endParaRPr>
                    </a:p>
                  </a:txBody>
                  <a:tcPr/>
                </a:tc>
                <a:tc>
                  <a:txBody>
                    <a:bodyPr/>
                    <a:lstStyle/>
                    <a:p>
                      <a:pPr marL="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baseline="0" dirty="0" smtClean="0">
                          <a:solidFill>
                            <a:srgbClr val="00B050"/>
                          </a:solidFill>
                          <a:latin typeface="+mn-lt"/>
                          <a:ea typeface="+mn-ea"/>
                          <a:cs typeface="+mn-cs"/>
                        </a:rPr>
                        <a:t>Commissioning of one system does not impact the operation of the other ones.</a:t>
                      </a:r>
                      <a:endParaRPr lang="en-US" sz="1000" kern="1200" dirty="0" smtClean="0">
                        <a:solidFill>
                          <a:srgbClr val="00B050"/>
                        </a:solidFill>
                        <a:latin typeface="+mn-lt"/>
                        <a:ea typeface="+mn-ea"/>
                        <a:cs typeface="+mn-cs"/>
                      </a:endParaRPr>
                    </a:p>
                    <a:p>
                      <a:pPr marL="0" indent="-285750" algn="l" defTabSz="914400" rtl="0" eaLnBrk="1" latinLnBrk="0" hangingPunct="1">
                        <a:buFont typeface="Arial" panose="020B0604020202020204" pitchFamily="34" charset="0"/>
                        <a:buChar char="•"/>
                      </a:pPr>
                      <a:r>
                        <a:rPr lang="en-US" sz="1000" kern="1200" dirty="0" smtClean="0">
                          <a:solidFill>
                            <a:srgbClr val="00B050"/>
                          </a:solidFill>
                          <a:latin typeface="+mn-lt"/>
                          <a:ea typeface="+mn-ea"/>
                          <a:cs typeface="+mn-cs"/>
                        </a:rPr>
                        <a:t>Each system can be maintained or</a:t>
                      </a:r>
                      <a:r>
                        <a:rPr lang="en-US" sz="1000" kern="1200" baseline="0" dirty="0" smtClean="0">
                          <a:solidFill>
                            <a:srgbClr val="00B050"/>
                          </a:solidFill>
                          <a:latin typeface="+mn-lt"/>
                          <a:ea typeface="+mn-ea"/>
                          <a:cs typeface="+mn-cs"/>
                        </a:rPr>
                        <a:t> be switched off with no impact on the other ones.</a:t>
                      </a:r>
                    </a:p>
                    <a:p>
                      <a:pPr marL="0" indent="-285750" algn="l" defTabSz="914400" rtl="0" eaLnBrk="1" latinLnBrk="0" hangingPunct="1">
                        <a:buFont typeface="Arial" panose="020B0604020202020204" pitchFamily="34" charset="0"/>
                        <a:buChar char="•"/>
                      </a:pPr>
                      <a:r>
                        <a:rPr lang="en-US" sz="1000" kern="1200" baseline="0" dirty="0" smtClean="0">
                          <a:solidFill>
                            <a:srgbClr val="FF0000"/>
                          </a:solidFill>
                          <a:latin typeface="+mn-lt"/>
                          <a:ea typeface="+mn-ea"/>
                          <a:cs typeface="+mn-cs"/>
                        </a:rPr>
                        <a:t>Higher maintenance effort due to independent infrastructure and HW for each system.</a:t>
                      </a:r>
                    </a:p>
                    <a:p>
                      <a:pPr marL="0" indent="-285750" algn="l" defTabSz="914400" rtl="0" eaLnBrk="1" latinLnBrk="0" hangingPunct="1">
                        <a:buFont typeface="Arial" panose="020B0604020202020204" pitchFamily="34" charset="0"/>
                        <a:buChar char="•"/>
                      </a:pPr>
                      <a:endParaRPr lang="en-US" sz="1000" kern="1200" dirty="0">
                        <a:solidFill>
                          <a:schemeClr val="dk1"/>
                        </a:solidFill>
                        <a:latin typeface="+mn-lt"/>
                        <a:ea typeface="+mn-ea"/>
                        <a:cs typeface="+mn-cs"/>
                      </a:endParaRPr>
                    </a:p>
                  </a:txBody>
                  <a:tcPr/>
                </a:tc>
                <a:tc>
                  <a:txBody>
                    <a:bodyPr/>
                    <a:lstStyle/>
                    <a:p>
                      <a:pPr marL="0" indent="-285750" algn="l" defTabSz="914400" rtl="0" eaLnBrk="1" latinLnBrk="0" hangingPunct="1">
                        <a:buFont typeface="Arial" panose="020B0604020202020204" pitchFamily="34" charset="0"/>
                        <a:buChar char="•"/>
                      </a:pPr>
                      <a:r>
                        <a:rPr lang="en-US" sz="1000" kern="1200" dirty="0" smtClean="0">
                          <a:solidFill>
                            <a:srgbClr val="FF0000"/>
                          </a:solidFill>
                          <a:latin typeface="+mn-lt"/>
                          <a:ea typeface="+mn-ea"/>
                          <a:cs typeface="+mn-cs"/>
                        </a:rPr>
                        <a:t>Commissioning</a:t>
                      </a:r>
                      <a:r>
                        <a:rPr lang="en-US" sz="1000" kern="1200" baseline="0" dirty="0" smtClean="0">
                          <a:solidFill>
                            <a:srgbClr val="FF0000"/>
                          </a:solidFill>
                          <a:latin typeface="+mn-lt"/>
                          <a:ea typeface="+mn-ea"/>
                          <a:cs typeface="+mn-cs"/>
                        </a:rPr>
                        <a:t> new parts of one system (e.g. TS ODHDS) may impact the already commissioned parts (e.g. H2SIS) due to alarm dependency. </a:t>
                      </a:r>
                    </a:p>
                    <a:p>
                      <a:pPr marL="0" indent="-285750" algn="l" defTabSz="914400" rtl="0" eaLnBrk="1" latinLnBrk="0" hangingPunct="1">
                        <a:buFont typeface="Arial" panose="020B0604020202020204" pitchFamily="34" charset="0"/>
                        <a:buChar char="•"/>
                      </a:pPr>
                      <a:r>
                        <a:rPr lang="en-US" sz="1000" kern="1200" dirty="0" smtClean="0">
                          <a:solidFill>
                            <a:srgbClr val="FF7D00"/>
                          </a:solidFill>
                          <a:latin typeface="+mn-lt"/>
                          <a:ea typeface="+mn-ea"/>
                          <a:cs typeface="+mn-cs"/>
                        </a:rPr>
                        <a:t>Overall maintenance effort is less</a:t>
                      </a:r>
                      <a:r>
                        <a:rPr lang="en-US" sz="1000" kern="1200" baseline="0" dirty="0" smtClean="0">
                          <a:solidFill>
                            <a:srgbClr val="FF7D00"/>
                          </a:solidFill>
                          <a:latin typeface="+mn-lt"/>
                          <a:ea typeface="+mn-ea"/>
                          <a:cs typeface="+mn-cs"/>
                        </a:rPr>
                        <a:t> than option 1 but higher than option 3.</a:t>
                      </a:r>
                    </a:p>
                    <a:p>
                      <a:pPr marL="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dirty="0" smtClean="0">
                          <a:solidFill>
                            <a:srgbClr val="FF7D00"/>
                          </a:solidFill>
                          <a:latin typeface="+mn-lt"/>
                          <a:ea typeface="+mn-ea"/>
                          <a:cs typeface="+mn-cs"/>
                        </a:rPr>
                        <a:t>Maintenance and proof testing of one system (e.g. H2SIS) can impact the alarming function of the other ones (e.g. TS ODHDS).</a:t>
                      </a:r>
                    </a:p>
                  </a:txBody>
                  <a:tcPr/>
                </a:tc>
                <a:tc>
                  <a:txBody>
                    <a:bodyPr/>
                    <a:lstStyle/>
                    <a:p>
                      <a:pPr marL="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dirty="0" smtClean="0">
                          <a:solidFill>
                            <a:srgbClr val="FF0000"/>
                          </a:solidFill>
                          <a:latin typeface="+mn-lt"/>
                          <a:ea typeface="+mn-ea"/>
                          <a:cs typeface="+mn-cs"/>
                        </a:rPr>
                        <a:t>In order to commission new parts of</a:t>
                      </a:r>
                      <a:r>
                        <a:rPr lang="en-US" sz="1000" kern="1200" baseline="0" dirty="0" smtClean="0">
                          <a:solidFill>
                            <a:srgbClr val="FF0000"/>
                          </a:solidFill>
                          <a:latin typeface="+mn-lt"/>
                          <a:ea typeface="+mn-ea"/>
                          <a:cs typeface="+mn-cs"/>
                        </a:rPr>
                        <a:t> one system (e.g. TS ODHDS)</a:t>
                      </a:r>
                      <a:r>
                        <a:rPr lang="en-US" sz="1000" kern="1200" dirty="0" smtClean="0">
                          <a:solidFill>
                            <a:srgbClr val="FF0000"/>
                          </a:solidFill>
                          <a:latin typeface="+mn-lt"/>
                          <a:ea typeface="+mn-ea"/>
                          <a:cs typeface="+mn-cs"/>
                        </a:rPr>
                        <a:t>, the already commissioned parts (e.g. H2SIS)</a:t>
                      </a:r>
                      <a:r>
                        <a:rPr lang="en-US" sz="1000" kern="1200" baseline="0" dirty="0" smtClean="0">
                          <a:solidFill>
                            <a:srgbClr val="FF0000"/>
                          </a:solidFill>
                          <a:latin typeface="+mn-lt"/>
                          <a:ea typeface="+mn-ea"/>
                          <a:cs typeface="+mn-cs"/>
                        </a:rPr>
                        <a:t> </a:t>
                      </a:r>
                      <a:r>
                        <a:rPr lang="en-US" sz="1000" kern="1200" dirty="0" smtClean="0">
                          <a:solidFill>
                            <a:srgbClr val="FF0000"/>
                          </a:solidFill>
                          <a:latin typeface="+mn-lt"/>
                          <a:ea typeface="+mn-ea"/>
                          <a:cs typeface="+mn-cs"/>
                        </a:rPr>
                        <a:t>cannot be operational.</a:t>
                      </a:r>
                      <a:endParaRPr lang="en-US" sz="1000" kern="1200" dirty="0" smtClean="0">
                        <a:solidFill>
                          <a:srgbClr val="00B050"/>
                        </a:solidFill>
                        <a:latin typeface="+mn-lt"/>
                        <a:ea typeface="+mn-ea"/>
                        <a:cs typeface="+mn-cs"/>
                      </a:endParaRPr>
                    </a:p>
                    <a:p>
                      <a:pPr marL="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dirty="0" smtClean="0">
                          <a:solidFill>
                            <a:srgbClr val="00B050"/>
                          </a:solidFill>
                          <a:latin typeface="+mn-lt"/>
                          <a:ea typeface="+mn-ea"/>
                          <a:cs typeface="+mn-cs"/>
                        </a:rPr>
                        <a:t>Overall maintenance effort on the gas alarm system is less</a:t>
                      </a:r>
                      <a:r>
                        <a:rPr lang="en-US" sz="1000" kern="1200" baseline="0" dirty="0" smtClean="0">
                          <a:solidFill>
                            <a:srgbClr val="00B050"/>
                          </a:solidFill>
                          <a:latin typeface="+mn-lt"/>
                          <a:ea typeface="+mn-ea"/>
                          <a:cs typeface="+mn-cs"/>
                        </a:rPr>
                        <a:t> than option 1 and 2.</a:t>
                      </a:r>
                    </a:p>
                    <a:p>
                      <a:pPr marL="0" indent="-285750" algn="l" defTabSz="914400" rtl="0" eaLnBrk="1" latinLnBrk="0" hangingPunct="1">
                        <a:buFont typeface="Arial" panose="020B0604020202020204" pitchFamily="34" charset="0"/>
                        <a:buChar char="•"/>
                      </a:pPr>
                      <a:r>
                        <a:rPr lang="en-US" sz="1000" kern="1200" dirty="0" smtClean="0">
                          <a:solidFill>
                            <a:srgbClr val="FF0000"/>
                          </a:solidFill>
                          <a:latin typeface="+mn-lt"/>
                          <a:ea typeface="+mn-ea"/>
                          <a:cs typeface="+mn-cs"/>
                        </a:rPr>
                        <a:t>Maintenance and proof testing of one system (e.g. H2SIS) can impact the operation of the other two</a:t>
                      </a:r>
                      <a:r>
                        <a:rPr lang="en-US" sz="1000" kern="1200" baseline="0" dirty="0" smtClean="0">
                          <a:solidFill>
                            <a:srgbClr val="FF0000"/>
                          </a:solidFill>
                          <a:latin typeface="+mn-lt"/>
                          <a:ea typeface="+mn-ea"/>
                          <a:cs typeface="+mn-cs"/>
                        </a:rPr>
                        <a:t> systems, since the frequency for testing H2SIS may not necessarily match the frequency for ODHDS and TGDS tests.</a:t>
                      </a:r>
                    </a:p>
                  </a:txBody>
                  <a:tcPr/>
                </a:tc>
                <a:extLst>
                  <a:ext uri="{0D108BD9-81ED-4DB2-BD59-A6C34878D82A}">
                    <a16:rowId xmlns:a16="http://schemas.microsoft.com/office/drawing/2014/main" val="4125304274"/>
                  </a:ext>
                </a:extLst>
              </a:tr>
              <a:tr h="370840">
                <a:tc>
                  <a:txBody>
                    <a:bodyPr/>
                    <a:lstStyle/>
                    <a:p>
                      <a:r>
                        <a:rPr lang="en-US" sz="1000" kern="1200" dirty="0" smtClean="0">
                          <a:solidFill>
                            <a:schemeClr val="dk1"/>
                          </a:solidFill>
                          <a:latin typeface="+mn-lt"/>
                          <a:ea typeface="+mn-ea"/>
                          <a:cs typeface="+mn-cs"/>
                        </a:rPr>
                        <a:t>Development cost (infrastructure, HW, SW)</a:t>
                      </a:r>
                      <a:endParaRPr lang="en-US" sz="1000" kern="1200" dirty="0">
                        <a:solidFill>
                          <a:schemeClr val="dk1"/>
                        </a:solidFill>
                        <a:latin typeface="+mn-lt"/>
                        <a:ea typeface="+mn-ea"/>
                        <a:cs typeface="+mn-cs"/>
                      </a:endParaRPr>
                    </a:p>
                  </a:txBody>
                  <a:tcPr/>
                </a:tc>
                <a:tc>
                  <a:txBody>
                    <a:bodyPr/>
                    <a:lstStyle/>
                    <a:p>
                      <a:pPr marL="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dirty="0" smtClean="0">
                          <a:solidFill>
                            <a:srgbClr val="FF0000"/>
                          </a:solidFill>
                          <a:latin typeface="+mn-lt"/>
                          <a:ea typeface="+mn-ea"/>
                          <a:cs typeface="+mn-cs"/>
                        </a:rPr>
                        <a:t>Higher development cost</a:t>
                      </a:r>
                      <a:r>
                        <a:rPr lang="en-US" sz="1000" kern="1200" baseline="0" dirty="0" smtClean="0">
                          <a:solidFill>
                            <a:srgbClr val="FF0000"/>
                          </a:solidFill>
                          <a:latin typeface="+mn-lt"/>
                          <a:ea typeface="+mn-ea"/>
                          <a:cs typeface="+mn-cs"/>
                        </a:rPr>
                        <a:t> than option 2 and 3, </a:t>
                      </a:r>
                      <a:r>
                        <a:rPr lang="en-US" sz="1000" kern="1200" dirty="0" smtClean="0">
                          <a:solidFill>
                            <a:srgbClr val="FF0000"/>
                          </a:solidFill>
                          <a:latin typeface="+mn-lt"/>
                          <a:ea typeface="+mn-ea"/>
                          <a:cs typeface="+mn-cs"/>
                        </a:rPr>
                        <a:t>as independent cabinet, alarm devices, network and electrical infrastructure should be provided. developing, debugging, testing and maintaining multiple application programs.</a:t>
                      </a:r>
                      <a:endParaRPr lang="en-US" sz="1000" kern="1200" dirty="0">
                        <a:solidFill>
                          <a:srgbClr val="FF0000"/>
                        </a:solidFill>
                        <a:latin typeface="+mn-lt"/>
                        <a:ea typeface="+mn-ea"/>
                        <a:cs typeface="+mn-cs"/>
                      </a:endParaRPr>
                    </a:p>
                  </a:txBody>
                  <a:tcPr/>
                </a:tc>
                <a:tc>
                  <a:txBody>
                    <a:bodyPr/>
                    <a:lstStyle/>
                    <a:p>
                      <a:pPr marL="0" indent="-285750" algn="l" defTabSz="914400" rtl="0" eaLnBrk="1" latinLnBrk="0" hangingPunct="1">
                        <a:buFont typeface="Arial" panose="020B0604020202020204" pitchFamily="34" charset="0"/>
                        <a:buChar char="•"/>
                      </a:pPr>
                      <a:r>
                        <a:rPr lang="en-US" sz="1000" kern="1200" dirty="0" smtClean="0">
                          <a:solidFill>
                            <a:srgbClr val="FF7D00"/>
                          </a:solidFill>
                          <a:latin typeface="+mn-lt"/>
                          <a:ea typeface="+mn-ea"/>
                          <a:cs typeface="+mn-cs"/>
                        </a:rPr>
                        <a:t>The development cost is lower than option 1 and higher</a:t>
                      </a:r>
                      <a:r>
                        <a:rPr lang="en-US" sz="1000" kern="1200" baseline="0" dirty="0" smtClean="0">
                          <a:solidFill>
                            <a:srgbClr val="FF7D00"/>
                          </a:solidFill>
                          <a:latin typeface="+mn-lt"/>
                          <a:ea typeface="+mn-ea"/>
                          <a:cs typeface="+mn-cs"/>
                        </a:rPr>
                        <a:t> than option 3 (e.g. two cabinets in Target H2 room, one for H2SIS and one for ODHDS, two application programs).</a:t>
                      </a:r>
                      <a:endParaRPr lang="en-US" sz="1000" kern="1200" dirty="0">
                        <a:solidFill>
                          <a:srgbClr val="FF7D00"/>
                        </a:solidFill>
                        <a:latin typeface="+mn-lt"/>
                        <a:ea typeface="+mn-ea"/>
                        <a:cs typeface="+mn-cs"/>
                      </a:endParaRPr>
                    </a:p>
                  </a:txBody>
                  <a:tcPr/>
                </a:tc>
                <a:tc>
                  <a:txBody>
                    <a:bodyPr/>
                    <a:lstStyle/>
                    <a:p>
                      <a:pPr marL="0" indent="-285750" algn="l" defTabSz="914400" rtl="0" eaLnBrk="1" latinLnBrk="0" hangingPunct="1">
                        <a:buFont typeface="Arial" panose="020B0604020202020204" pitchFamily="34" charset="0"/>
                        <a:buChar char="•"/>
                      </a:pPr>
                      <a:r>
                        <a:rPr lang="en-US" sz="1000" kern="1200" dirty="0" smtClean="0">
                          <a:solidFill>
                            <a:srgbClr val="00B050"/>
                          </a:solidFill>
                          <a:latin typeface="+mn-lt"/>
                          <a:ea typeface="+mn-ea"/>
                          <a:cs typeface="+mn-cs"/>
                        </a:rPr>
                        <a:t>The development cost</a:t>
                      </a:r>
                      <a:r>
                        <a:rPr lang="en-US" sz="1000" kern="1200" baseline="0" dirty="0" smtClean="0">
                          <a:solidFill>
                            <a:srgbClr val="00B050"/>
                          </a:solidFill>
                          <a:latin typeface="+mn-lt"/>
                          <a:ea typeface="+mn-ea"/>
                          <a:cs typeface="+mn-cs"/>
                        </a:rPr>
                        <a:t> is lower than option 1 and 2 (shared infrastructure, shared PLC modules, cabinets, etc.) Developing, debugging, testing and maintaining one application program.</a:t>
                      </a:r>
                      <a:endParaRPr lang="en-US" sz="1000" kern="1200" dirty="0">
                        <a:solidFill>
                          <a:srgbClr val="00B050"/>
                        </a:solidFill>
                        <a:latin typeface="+mn-lt"/>
                        <a:ea typeface="+mn-ea"/>
                        <a:cs typeface="+mn-cs"/>
                      </a:endParaRPr>
                    </a:p>
                  </a:txBody>
                  <a:tcPr/>
                </a:tc>
                <a:extLst>
                  <a:ext uri="{0D108BD9-81ED-4DB2-BD59-A6C34878D82A}">
                    <a16:rowId xmlns:a16="http://schemas.microsoft.com/office/drawing/2014/main" val="889875683"/>
                  </a:ext>
                </a:extLst>
              </a:tr>
            </a:tbl>
          </a:graphicData>
        </a:graphic>
      </p:graphicFrame>
      <p:sp>
        <p:nvSpPr>
          <p:cNvPr id="4" name="TextBox 3"/>
          <p:cNvSpPr txBox="1"/>
          <p:nvPr/>
        </p:nvSpPr>
        <p:spPr>
          <a:xfrm>
            <a:off x="5126918" y="5644273"/>
            <a:ext cx="6007071" cy="830997"/>
          </a:xfrm>
          <a:prstGeom prst="rect">
            <a:avLst/>
          </a:prstGeom>
          <a:solidFill>
            <a:schemeClr val="bg1"/>
          </a:solidFill>
          <a:ln>
            <a:solidFill>
              <a:schemeClr val="bg1">
                <a:lumMod val="50000"/>
              </a:schemeClr>
            </a:solidFill>
          </a:ln>
        </p:spPr>
        <p:txBody>
          <a:bodyPr wrap="square" rtlCol="0">
            <a:spAutoFit/>
          </a:bodyPr>
          <a:lstStyle/>
          <a:p>
            <a:r>
              <a:rPr lang="en-US" sz="1600" b="1" i="1" dirty="0"/>
              <a:t>If we can implement compensatory measures (e.g. </a:t>
            </a:r>
            <a:r>
              <a:rPr lang="en-US" sz="1600" b="1" i="1" dirty="0" smtClean="0"/>
              <a:t>ODH/TG  </a:t>
            </a:r>
            <a:r>
              <a:rPr lang="en-US" sz="1600" b="1" i="1" dirty="0"/>
              <a:t>portable </a:t>
            </a:r>
            <a:r>
              <a:rPr lang="en-US" sz="1600" b="1" i="1" dirty="0" smtClean="0"/>
              <a:t>monitors, etc</a:t>
            </a:r>
            <a:r>
              <a:rPr lang="en-US" sz="1600" b="1" i="1" dirty="0"/>
              <a:t>.) when ODHDS and TGDS are not operational, option 3 seems to be the most viable solution</a:t>
            </a:r>
            <a:r>
              <a:rPr lang="en-US" sz="1600" b="1" i="1" dirty="0" smtClean="0"/>
              <a:t>.</a:t>
            </a:r>
            <a:endParaRPr lang="en-US" sz="1600" dirty="0" smtClean="0">
              <a:solidFill>
                <a:srgbClr val="666666"/>
              </a:solidFill>
            </a:endParaRPr>
          </a:p>
        </p:txBody>
      </p:sp>
    </p:spTree>
    <p:extLst>
      <p:ext uri="{BB962C8B-B14F-4D97-AF65-F5344CB8AC3E}">
        <p14:creationId xmlns:p14="http://schemas.microsoft.com/office/powerpoint/2010/main" val="3425553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p:txBody>
          <a:bodyPr/>
          <a:lstStyle/>
          <a:p>
            <a:r>
              <a:rPr lang="en-GB" dirty="0" smtClean="0"/>
              <a:t/>
            </a:r>
            <a:br>
              <a:rPr lang="en-GB" dirty="0" smtClean="0"/>
            </a:br>
            <a:r>
              <a:rPr lang="en-GB" dirty="0"/>
              <a:t/>
            </a:r>
            <a:br>
              <a:rPr lang="en-GB" dirty="0"/>
            </a:br>
            <a:r>
              <a:rPr lang="en-GB" dirty="0" smtClean="0"/>
              <a:t>Thank you</a:t>
            </a:r>
            <a:endParaRPr lang="en-GB" dirty="0"/>
          </a:p>
        </p:txBody>
      </p:sp>
      <p:sp>
        <p:nvSpPr>
          <p:cNvPr id="3" name="Date Placeholder 2"/>
          <p:cNvSpPr>
            <a:spLocks noGrp="1"/>
          </p:cNvSpPr>
          <p:nvPr>
            <p:ph type="dt" sz="half" idx="10"/>
          </p:nvPr>
        </p:nvSpPr>
        <p:spPr/>
        <p:txBody>
          <a:bodyPr/>
          <a:lstStyle/>
          <a:p>
            <a:fld id="{A19F7EEB-CE79-4D6F-8BE1-47DEC2522178}" type="datetime1">
              <a:rPr lang="sv-SE" smtClean="0"/>
              <a:t>2022-09-15</a:t>
            </a:fld>
            <a:endParaRPr lang="sv-SE" dirty="0"/>
          </a:p>
        </p:txBody>
      </p:sp>
    </p:spTree>
    <p:extLst>
      <p:ext uri="{BB962C8B-B14F-4D97-AF65-F5344CB8AC3E}">
        <p14:creationId xmlns:p14="http://schemas.microsoft.com/office/powerpoint/2010/main" val="268285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p:txBody>
          <a:bodyPr/>
          <a:lstStyle/>
          <a:p>
            <a:r>
              <a:rPr lang="en-GB" dirty="0" smtClean="0"/>
              <a:t/>
            </a:r>
            <a:br>
              <a:rPr lang="en-GB" dirty="0" smtClean="0"/>
            </a:br>
            <a:r>
              <a:rPr lang="en-GB" dirty="0"/>
              <a:t/>
            </a:r>
            <a:br>
              <a:rPr lang="en-GB" dirty="0"/>
            </a:br>
            <a:r>
              <a:rPr lang="en-GB" dirty="0" smtClean="0"/>
              <a:t>Back-up slides</a:t>
            </a:r>
            <a:endParaRPr lang="en-GB" dirty="0"/>
          </a:p>
        </p:txBody>
      </p:sp>
      <p:sp>
        <p:nvSpPr>
          <p:cNvPr id="3" name="Date Placeholder 2"/>
          <p:cNvSpPr>
            <a:spLocks noGrp="1"/>
          </p:cNvSpPr>
          <p:nvPr>
            <p:ph type="dt" sz="half" idx="10"/>
          </p:nvPr>
        </p:nvSpPr>
        <p:spPr/>
        <p:txBody>
          <a:bodyPr/>
          <a:lstStyle/>
          <a:p>
            <a:fld id="{FB7CF669-398F-4EF8-BAB0-924CFDCF0761}" type="datetime1">
              <a:rPr lang="sv-SE" smtClean="0"/>
              <a:t>2022-09-15</a:t>
            </a:fld>
            <a:endParaRPr lang="sv-SE" dirty="0"/>
          </a:p>
        </p:txBody>
      </p:sp>
    </p:spTree>
    <p:extLst>
      <p:ext uri="{BB962C8B-B14F-4D97-AF65-F5344CB8AC3E}">
        <p14:creationId xmlns:p14="http://schemas.microsoft.com/office/powerpoint/2010/main" val="174015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ECCBE25-DB9C-4825-9ECF-E95CC76D326A}"/>
              </a:ext>
            </a:extLst>
          </p:cNvPr>
          <p:cNvSpPr>
            <a:spLocks noGrp="1"/>
          </p:cNvSpPr>
          <p:nvPr>
            <p:ph type="title"/>
          </p:nvPr>
        </p:nvSpPr>
        <p:spPr/>
        <p:txBody>
          <a:bodyPr/>
          <a:lstStyle/>
          <a:p>
            <a:r>
              <a:rPr lang="en-US" sz="3500" b="1" dirty="0" smtClean="0"/>
              <a:t>ESS gas alarm strategy</a:t>
            </a:r>
            <a:endParaRPr lang="en-GB" sz="3500" b="1" i="1" dirty="0">
              <a:solidFill>
                <a:schemeClr val="tx1"/>
              </a:solidFill>
            </a:endParaRPr>
          </a:p>
        </p:txBody>
      </p:sp>
      <p:sp>
        <p:nvSpPr>
          <p:cNvPr id="5" name="Date Placeholder 4"/>
          <p:cNvSpPr>
            <a:spLocks noGrp="1"/>
          </p:cNvSpPr>
          <p:nvPr>
            <p:ph type="dt" sz="half" idx="10"/>
          </p:nvPr>
        </p:nvSpPr>
        <p:spPr/>
        <p:txBody>
          <a:bodyPr/>
          <a:lstStyle/>
          <a:p>
            <a:fld id="{AA6DA408-5BD0-4D33-A320-BF28F3CB1096}" type="datetime1">
              <a:rPr lang="sv-SE" smtClean="0"/>
              <a:t>2022-09-15</a:t>
            </a:fld>
            <a:endParaRPr lang="sv-SE" dirty="0"/>
          </a:p>
        </p:txBody>
      </p:sp>
      <p:sp>
        <p:nvSpPr>
          <p:cNvPr id="8" name="Footer Placeholder 7"/>
          <p:cNvSpPr>
            <a:spLocks noGrp="1"/>
          </p:cNvSpPr>
          <p:nvPr>
            <p:ph type="ftr" sz="quarter" idx="11"/>
          </p:nvPr>
        </p:nvSpPr>
        <p:spPr/>
        <p:txBody>
          <a:bodyPr/>
          <a:lstStyle/>
          <a:p>
            <a:r>
              <a:rPr lang="sv-SE" smtClean="0"/>
              <a:t>PRESENTATION TITLE/FOOTER</a:t>
            </a:r>
            <a:endParaRPr lang="sv-SE" dirty="0"/>
          </a:p>
        </p:txBody>
      </p:sp>
      <p:sp>
        <p:nvSpPr>
          <p:cNvPr id="9" name="Slide Number Placeholder 8"/>
          <p:cNvSpPr>
            <a:spLocks noGrp="1"/>
          </p:cNvSpPr>
          <p:nvPr>
            <p:ph type="sldNum" sz="quarter" idx="12"/>
          </p:nvPr>
        </p:nvSpPr>
        <p:spPr/>
        <p:txBody>
          <a:bodyPr/>
          <a:lstStyle/>
          <a:p>
            <a:fld id="{F7283078-D760-1647-8B80-66BA8B52336D}" type="slidenum">
              <a:rPr lang="sv-SE" smtClean="0"/>
              <a:t>18</a:t>
            </a:fld>
            <a:endParaRPr lang="sv-SE"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108" y="1120100"/>
            <a:ext cx="10058400" cy="3500921"/>
          </a:xfrm>
          <a:prstGeom prst="rect">
            <a:avLst/>
          </a:prstGeom>
        </p:spPr>
      </p:pic>
      <p:sp>
        <p:nvSpPr>
          <p:cNvPr id="3" name="Cloud 2"/>
          <p:cNvSpPr/>
          <p:nvPr/>
        </p:nvSpPr>
        <p:spPr>
          <a:xfrm>
            <a:off x="2551006" y="2426678"/>
            <a:ext cx="3987169" cy="2570325"/>
          </a:xfrm>
          <a:prstGeom prst="cloud">
            <a:avLst/>
          </a:prstGeom>
          <a:solidFill>
            <a:schemeClr val="bg1">
              <a:alpha val="52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91078" y="5070377"/>
            <a:ext cx="7211750" cy="830997"/>
          </a:xfrm>
          <a:prstGeom prst="rect">
            <a:avLst/>
          </a:prstGeom>
          <a:noFill/>
          <a:ln>
            <a:solidFill>
              <a:srgbClr val="0070C0"/>
            </a:solidFill>
          </a:ln>
        </p:spPr>
        <p:txBody>
          <a:bodyPr wrap="square" rtlCol="0">
            <a:spAutoFit/>
          </a:bodyPr>
          <a:lstStyle/>
          <a:p>
            <a:pPr algn="l"/>
            <a:r>
              <a:rPr lang="en-US" sz="1600" dirty="0" smtClean="0"/>
              <a:t>For gas hazards that typically cannot be sensed by human, and immediate evacuation is required, dedicated gas alarm (light and sounder) will be installed in hazardous areas.</a:t>
            </a:r>
          </a:p>
        </p:txBody>
      </p:sp>
      <p:sp>
        <p:nvSpPr>
          <p:cNvPr id="10" name="Cloud 9"/>
          <p:cNvSpPr/>
          <p:nvPr/>
        </p:nvSpPr>
        <p:spPr>
          <a:xfrm>
            <a:off x="6409386" y="2352763"/>
            <a:ext cx="1873876" cy="1035593"/>
          </a:xfrm>
          <a:prstGeom prst="cloud">
            <a:avLst/>
          </a:prstGeom>
          <a:solidFill>
            <a:schemeClr val="bg1">
              <a:alpha val="52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775766" y="3562987"/>
            <a:ext cx="5373304" cy="1323439"/>
          </a:xfrm>
          <a:prstGeom prst="rect">
            <a:avLst/>
          </a:prstGeom>
          <a:noFill/>
          <a:ln>
            <a:solidFill>
              <a:srgbClr val="FF0000"/>
            </a:solidFill>
          </a:ln>
        </p:spPr>
        <p:txBody>
          <a:bodyPr wrap="square" rtlCol="0">
            <a:spAutoFit/>
          </a:bodyPr>
          <a:lstStyle/>
          <a:p>
            <a:pPr marL="285750" indent="-285750" algn="l">
              <a:buFont typeface="Arial" panose="020B0604020202020204" pitchFamily="34" charset="0"/>
              <a:buChar char="•"/>
            </a:pPr>
            <a:r>
              <a:rPr lang="en-US" sz="1600" dirty="0" smtClean="0"/>
              <a:t>Fire alarms are already installed across ESS buildings. Fire alarm can be used as general evacuation alarm.</a:t>
            </a:r>
          </a:p>
          <a:p>
            <a:pPr marL="285750" indent="-285750" algn="l">
              <a:buFont typeface="Arial" panose="020B0604020202020204" pitchFamily="34" charset="0"/>
              <a:buChar char="•"/>
            </a:pPr>
            <a:r>
              <a:rPr lang="en-US" sz="1600" dirty="0" smtClean="0"/>
              <a:t>Gas alarm will be repeated by fire alarm system in areas adjacent to areas with hazardous gas.</a:t>
            </a:r>
          </a:p>
          <a:p>
            <a:pPr algn="l"/>
            <a:endParaRPr lang="en-US" sz="1600" dirty="0" smtClean="0"/>
          </a:p>
        </p:txBody>
      </p:sp>
      <p:sp>
        <p:nvSpPr>
          <p:cNvPr id="6" name="TextBox 5"/>
          <p:cNvSpPr txBox="1"/>
          <p:nvPr/>
        </p:nvSpPr>
        <p:spPr>
          <a:xfrm>
            <a:off x="352425" y="6272075"/>
            <a:ext cx="8082341" cy="584775"/>
          </a:xfrm>
          <a:prstGeom prst="rect">
            <a:avLst/>
          </a:prstGeom>
          <a:noFill/>
        </p:spPr>
        <p:txBody>
          <a:bodyPr wrap="none" rtlCol="0">
            <a:spAutoFit/>
          </a:bodyPr>
          <a:lstStyle/>
          <a:p>
            <a:r>
              <a:rPr lang="en-US" sz="1400" dirty="0"/>
              <a:t>See further details in “</a:t>
            </a:r>
            <a:r>
              <a:rPr lang="en-US" sz="1400" b="1" dirty="0"/>
              <a:t>High-level </a:t>
            </a:r>
            <a:r>
              <a:rPr lang="en-US" sz="1400" b="1" dirty="0" smtClean="0"/>
              <a:t>requirements and ODHDS technical description</a:t>
            </a:r>
            <a:r>
              <a:rPr lang="en-US" sz="1400" dirty="0" smtClean="0"/>
              <a:t>” presentations</a:t>
            </a:r>
            <a:r>
              <a:rPr lang="en-US" sz="1400" dirty="0"/>
              <a:t>.</a:t>
            </a:r>
          </a:p>
          <a:p>
            <a:pPr algn="l"/>
            <a:endParaRPr lang="en-US" dirty="0" smtClean="0">
              <a:solidFill>
                <a:srgbClr val="666666"/>
              </a:solidFill>
            </a:endParaRPr>
          </a:p>
        </p:txBody>
      </p:sp>
    </p:spTree>
    <p:extLst>
      <p:ext uri="{BB962C8B-B14F-4D97-AF65-F5344CB8AC3E}">
        <p14:creationId xmlns:p14="http://schemas.microsoft.com/office/powerpoint/2010/main" val="1661953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p:txBody>
          <a:bodyPr/>
          <a:lstStyle/>
          <a:p>
            <a:r>
              <a:rPr lang="en-GB" dirty="0"/>
              <a:t>Finish presentation</a:t>
            </a:r>
          </a:p>
        </p:txBody>
      </p:sp>
      <p:sp>
        <p:nvSpPr>
          <p:cNvPr id="3" name="Date Placeholder 2"/>
          <p:cNvSpPr>
            <a:spLocks noGrp="1"/>
          </p:cNvSpPr>
          <p:nvPr>
            <p:ph type="dt" sz="half" idx="10"/>
          </p:nvPr>
        </p:nvSpPr>
        <p:spPr/>
        <p:txBody>
          <a:bodyPr/>
          <a:lstStyle/>
          <a:p>
            <a:fld id="{2E7A091E-94C1-4072-B336-1FC24BEF2826}" type="datetime1">
              <a:rPr lang="sv-SE" smtClean="0"/>
              <a:t>2022-09-15</a:t>
            </a:fld>
            <a:endParaRPr lang="sv-SE" dirty="0"/>
          </a:p>
        </p:txBody>
      </p:sp>
    </p:spTree>
    <p:extLst>
      <p:ext uri="{BB962C8B-B14F-4D97-AF65-F5344CB8AC3E}">
        <p14:creationId xmlns:p14="http://schemas.microsoft.com/office/powerpoint/2010/main" val="120996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p:txBody>
          <a:bodyPr/>
          <a:lstStyle/>
          <a:p>
            <a:r>
              <a:rPr lang="en-US" dirty="0" smtClean="0"/>
              <a:t>H2 detection and safety interlock system</a:t>
            </a:r>
            <a:endParaRPr lang="en-GB" dirty="0"/>
          </a:p>
        </p:txBody>
      </p:sp>
      <p:sp>
        <p:nvSpPr>
          <p:cNvPr id="3" name="Underrubrik 2">
            <a:extLst>
              <a:ext uri="{FF2B5EF4-FFF2-40B4-BE49-F238E27FC236}">
                <a16:creationId xmlns:a16="http://schemas.microsoft.com/office/drawing/2014/main" id="{9D51EF2D-F832-4781-89C3-3F5E4843BF42}"/>
              </a:ext>
            </a:extLst>
          </p:cNvPr>
          <p:cNvSpPr>
            <a:spLocks noGrp="1"/>
          </p:cNvSpPr>
          <p:nvPr>
            <p:ph type="subTitle" idx="1"/>
          </p:nvPr>
        </p:nvSpPr>
        <p:spPr/>
        <p:txBody>
          <a:bodyPr/>
          <a:lstStyle/>
          <a:p>
            <a:r>
              <a:rPr lang="en-GB" dirty="0" smtClean="0"/>
              <a:t>ACC ODHDS CDR </a:t>
            </a:r>
            <a:r>
              <a:rPr lang="en-GB" dirty="0"/>
              <a:t>(</a:t>
            </a:r>
            <a:r>
              <a:rPr lang="en-GB" dirty="0" smtClean="0"/>
              <a:t>2022-09-15)</a:t>
            </a:r>
            <a:endParaRPr lang="en-GB" dirty="0"/>
          </a:p>
        </p:txBody>
      </p:sp>
      <p:sp>
        <p:nvSpPr>
          <p:cNvPr id="4" name="Platshållare för text 3">
            <a:extLst>
              <a:ext uri="{FF2B5EF4-FFF2-40B4-BE49-F238E27FC236}">
                <a16:creationId xmlns:a16="http://schemas.microsoft.com/office/drawing/2014/main" id="{D26DA0E2-82BB-493E-9B68-2D93A245C5B3}"/>
              </a:ext>
            </a:extLst>
          </p:cNvPr>
          <p:cNvSpPr>
            <a:spLocks noGrp="1"/>
          </p:cNvSpPr>
          <p:nvPr>
            <p:ph type="body" sz="quarter" idx="10"/>
          </p:nvPr>
        </p:nvSpPr>
        <p:spPr/>
        <p:txBody>
          <a:bodyPr/>
          <a:lstStyle/>
          <a:p>
            <a:r>
              <a:rPr lang="en-GB" dirty="0"/>
              <a:t>PRESENTED BY Morteza </a:t>
            </a:r>
            <a:r>
              <a:rPr lang="en-GB" dirty="0" smtClean="0"/>
              <a:t>Mansouri</a:t>
            </a:r>
            <a:endParaRPr lang="en-GB" dirty="0"/>
          </a:p>
        </p:txBody>
      </p:sp>
      <p:sp>
        <p:nvSpPr>
          <p:cNvPr id="5" name="Platshållare för datum 4">
            <a:extLst>
              <a:ext uri="{FF2B5EF4-FFF2-40B4-BE49-F238E27FC236}">
                <a16:creationId xmlns:a16="http://schemas.microsoft.com/office/drawing/2014/main" id="{30E777A6-9513-43F3-BB24-ED0539ADDD88}"/>
              </a:ext>
            </a:extLst>
          </p:cNvPr>
          <p:cNvSpPr>
            <a:spLocks noGrp="1"/>
          </p:cNvSpPr>
          <p:nvPr>
            <p:ph type="dt" sz="half" idx="11"/>
          </p:nvPr>
        </p:nvSpPr>
        <p:spPr>
          <a:xfrm>
            <a:off x="1930395" y="6117873"/>
            <a:ext cx="3215183" cy="459883"/>
          </a:xfrm>
        </p:spPr>
        <p:txBody>
          <a:bodyPr/>
          <a:lstStyle/>
          <a:p>
            <a:fld id="{CCE0DE24-D321-4CF8-BD78-182219DD2732}" type="datetime1">
              <a:rPr lang="sv-SE" sz="1200" b="1" smtClean="0">
                <a:solidFill>
                  <a:schemeClr val="bg1"/>
                </a:solidFill>
              </a:rPr>
              <a:t>2022-09-15</a:t>
            </a:fld>
            <a:endParaRPr lang="en-GB" sz="1200" b="1" dirty="0">
              <a:solidFill>
                <a:schemeClr val="bg1"/>
              </a:solidFill>
            </a:endParaRPr>
          </a:p>
        </p:txBody>
      </p:sp>
    </p:spTree>
    <p:extLst>
      <p:ext uri="{BB962C8B-B14F-4D97-AF65-F5344CB8AC3E}">
        <p14:creationId xmlns:p14="http://schemas.microsoft.com/office/powerpoint/2010/main" val="214199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515B4B-3ADD-418D-A61D-2099706C28A1}"/>
              </a:ext>
            </a:extLst>
          </p:cNvPr>
          <p:cNvSpPr>
            <a:spLocks noGrp="1"/>
          </p:cNvSpPr>
          <p:nvPr>
            <p:ph type="title"/>
          </p:nvPr>
        </p:nvSpPr>
        <p:spPr/>
        <p:txBody>
          <a:bodyPr/>
          <a:lstStyle/>
          <a:p>
            <a:r>
              <a:rPr lang="en-GB" dirty="0"/>
              <a:t>Agenda</a:t>
            </a:r>
          </a:p>
        </p:txBody>
      </p:sp>
      <p:sp>
        <p:nvSpPr>
          <p:cNvPr id="5" name="Platshållare för bildnummer 4">
            <a:extLst>
              <a:ext uri="{FF2B5EF4-FFF2-40B4-BE49-F238E27FC236}">
                <a16:creationId xmlns:a16="http://schemas.microsoft.com/office/drawing/2014/main" id="{134CE1B4-62B3-438D-AEBF-F359667A072F}"/>
              </a:ext>
            </a:extLst>
          </p:cNvPr>
          <p:cNvSpPr>
            <a:spLocks noGrp="1"/>
          </p:cNvSpPr>
          <p:nvPr>
            <p:ph type="sldNum" sz="quarter" idx="12"/>
          </p:nvPr>
        </p:nvSpPr>
        <p:spPr/>
        <p:txBody>
          <a:bodyPr/>
          <a:lstStyle/>
          <a:p>
            <a:fld id="{F7283078-D760-1647-8B80-66BA8B52336D}" type="slidenum">
              <a:rPr lang="sv-SE" smtClean="0"/>
              <a:pPr/>
              <a:t>3</a:t>
            </a:fld>
            <a:endParaRPr lang="sv-SE" dirty="0"/>
          </a:p>
        </p:txBody>
      </p:sp>
      <p:graphicFrame>
        <p:nvGraphicFramePr>
          <p:cNvPr id="8" name="Tabell 8">
            <a:extLst>
              <a:ext uri="{FF2B5EF4-FFF2-40B4-BE49-F238E27FC236}">
                <a16:creationId xmlns:a16="http://schemas.microsoft.com/office/drawing/2014/main" id="{6785EE1E-4A1C-4346-83D0-84014F8F230F}"/>
              </a:ext>
            </a:extLst>
          </p:cNvPr>
          <p:cNvGraphicFramePr>
            <a:graphicFrameLocks noGrp="1"/>
          </p:cNvGraphicFramePr>
          <p:nvPr>
            <p:extLst>
              <p:ext uri="{D42A27DB-BD31-4B8C-83A1-F6EECF244321}">
                <p14:modId xmlns:p14="http://schemas.microsoft.com/office/powerpoint/2010/main" val="453654429"/>
              </p:ext>
            </p:extLst>
          </p:nvPr>
        </p:nvGraphicFramePr>
        <p:xfrm>
          <a:off x="1195647" y="1633448"/>
          <a:ext cx="10134600" cy="3662352"/>
        </p:xfrm>
        <a:graphic>
          <a:graphicData uri="http://schemas.openxmlformats.org/drawingml/2006/table">
            <a:tbl>
              <a:tblPr firstRow="1" bandRow="1">
                <a:tableStyleId>{5C22544A-7EE6-4342-B048-85BDC9FD1C3A}</a:tableStyleId>
              </a:tblPr>
              <a:tblGrid>
                <a:gridCol w="10134600">
                  <a:extLst>
                    <a:ext uri="{9D8B030D-6E8A-4147-A177-3AD203B41FA5}">
                      <a16:colId xmlns:a16="http://schemas.microsoft.com/office/drawing/2014/main" val="1887023439"/>
                    </a:ext>
                  </a:extLst>
                </a:gridCol>
              </a:tblGrid>
              <a:tr h="457794">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57188" algn="l"/>
                        </a:tabLst>
                        <a:defRPr/>
                      </a:pPr>
                      <a:r>
                        <a:rPr lang="en-GB" sz="2000" b="0" noProof="0" dirty="0">
                          <a:solidFill>
                            <a:schemeClr val="bg1"/>
                          </a:solidFill>
                        </a:rPr>
                        <a:t>1	</a:t>
                      </a:r>
                      <a:r>
                        <a:rPr lang="en-GB" sz="2000" b="0" noProof="0" dirty="0" smtClean="0">
                          <a:solidFill>
                            <a:schemeClr val="bg1"/>
                          </a:solidFill>
                        </a:rPr>
                        <a:t>CMS</a:t>
                      </a:r>
                      <a:endParaRPr lang="en-GB" sz="2000" dirty="0" smtClean="0"/>
                    </a:p>
                  </a:txBody>
                  <a:tcPr anchor="ctr">
                    <a:lnL w="12700" cmpd="sng">
                      <a:noFill/>
                    </a:lnL>
                    <a:lnR w="12700" cmpd="sng">
                      <a:noFill/>
                    </a:lnR>
                    <a:lnT w="9525" cap="flat" cmpd="sng" algn="ctr">
                      <a:no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865739561"/>
                  </a:ext>
                </a:extLst>
              </a:tr>
              <a:tr h="457794">
                <a:tc>
                  <a:txBody>
                    <a:bodyPr/>
                    <a:lstStyle/>
                    <a:p>
                      <a:r>
                        <a:rPr lang="en-GB" sz="2000" b="0" noProof="0" dirty="0" smtClean="0">
                          <a:solidFill>
                            <a:schemeClr val="bg1"/>
                          </a:solidFill>
                        </a:rPr>
                        <a:t>2</a:t>
                      </a:r>
                      <a:r>
                        <a:rPr lang="en-GB" sz="2000" b="0" baseline="0" noProof="0" dirty="0" smtClean="0">
                          <a:solidFill>
                            <a:schemeClr val="bg1"/>
                          </a:solidFill>
                        </a:rPr>
                        <a:t>   Methodology for H2 risk assessment</a:t>
                      </a:r>
                      <a:endParaRPr lang="en-GB" sz="2000" dirty="0"/>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022991455"/>
                  </a:ext>
                </a:extLst>
              </a:tr>
              <a:tr h="457794">
                <a:tc>
                  <a:txBody>
                    <a:bodyPr/>
                    <a:lstStyle/>
                    <a:p>
                      <a:pPr>
                        <a:tabLst>
                          <a:tab pos="357188" algn="l"/>
                        </a:tabLst>
                      </a:pPr>
                      <a:r>
                        <a:rPr lang="en-GB" sz="2000" b="0" noProof="0" dirty="0">
                          <a:solidFill>
                            <a:schemeClr val="bg1"/>
                          </a:solidFill>
                        </a:rPr>
                        <a:t>3	</a:t>
                      </a:r>
                      <a:r>
                        <a:rPr lang="en-GB" sz="2000" b="0" noProof="0" dirty="0" smtClean="0">
                          <a:solidFill>
                            <a:schemeClr val="bg1"/>
                          </a:solidFill>
                        </a:rPr>
                        <a:t>H2 monitoring and safety interlock system</a:t>
                      </a:r>
                      <a:endParaRPr lang="en-US" sz="2000" b="0" noProof="0" dirty="0">
                        <a:solidFill>
                          <a:schemeClr val="bg1"/>
                        </a:solidFill>
                      </a:endParaRP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878378964"/>
                  </a:ext>
                </a:extLst>
              </a:tr>
              <a:tr h="457794">
                <a:tc>
                  <a:txBody>
                    <a:bodyPr/>
                    <a:lstStyle/>
                    <a:p>
                      <a:pPr>
                        <a:tabLst>
                          <a:tab pos="357188" algn="l"/>
                        </a:tabLst>
                      </a:pPr>
                      <a:r>
                        <a:rPr lang="en-GB" sz="2000" b="0" noProof="0" dirty="0">
                          <a:solidFill>
                            <a:schemeClr val="bg1"/>
                          </a:solidFill>
                        </a:rPr>
                        <a:t>4	</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795913222"/>
                  </a:ext>
                </a:extLst>
              </a:tr>
              <a:tr h="457794">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57188" algn="l"/>
                        </a:tabLst>
                        <a:defRPr/>
                      </a:pPr>
                      <a:endParaRPr lang="en-GB" sz="2000" b="0" noProof="0" dirty="0" smtClean="0">
                        <a:solidFill>
                          <a:schemeClr val="bg1"/>
                        </a:solidFill>
                      </a:endParaRP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994376210"/>
                  </a:ext>
                </a:extLst>
              </a:tr>
              <a:tr h="457794">
                <a:tc>
                  <a:txBody>
                    <a:bodyPr/>
                    <a:lstStyle/>
                    <a:p>
                      <a:pPr>
                        <a:tabLst>
                          <a:tab pos="357188" algn="l"/>
                        </a:tabLst>
                      </a:pPr>
                      <a:endParaRPr lang="en-GB" sz="2000" b="0" noProof="0" dirty="0">
                        <a:solidFill>
                          <a:schemeClr val="bg1"/>
                        </a:solidFill>
                      </a:endParaRP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386532126"/>
                  </a:ext>
                </a:extLst>
              </a:tr>
              <a:tr h="457794">
                <a:tc>
                  <a:txBody>
                    <a:bodyPr/>
                    <a:lstStyle/>
                    <a:p>
                      <a:pPr>
                        <a:tabLst>
                          <a:tab pos="357188" algn="l"/>
                        </a:tabLst>
                      </a:pPr>
                      <a:endParaRPr lang="en-GB" sz="2000" b="0" noProof="0" dirty="0">
                        <a:solidFill>
                          <a:schemeClr val="bg1"/>
                        </a:solidFill>
                      </a:endParaRP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780096166"/>
                  </a:ext>
                </a:extLst>
              </a:tr>
              <a:tr h="457794">
                <a:tc>
                  <a:txBody>
                    <a:bodyPr/>
                    <a:lstStyle/>
                    <a:p>
                      <a:pPr>
                        <a:tabLst>
                          <a:tab pos="357188" algn="l"/>
                        </a:tabLst>
                      </a:pPr>
                      <a:endParaRPr lang="en-GB" sz="2000" b="0" noProof="0" dirty="0">
                        <a:solidFill>
                          <a:schemeClr val="bg1"/>
                        </a:solidFill>
                      </a:endParaRP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839522269"/>
                  </a:ext>
                </a:extLst>
              </a:tr>
            </a:tbl>
          </a:graphicData>
        </a:graphic>
      </p:graphicFrame>
      <p:sp>
        <p:nvSpPr>
          <p:cNvPr id="6" name="Platshållare för sidfot 5">
            <a:extLst>
              <a:ext uri="{FF2B5EF4-FFF2-40B4-BE49-F238E27FC236}">
                <a16:creationId xmlns:a16="http://schemas.microsoft.com/office/drawing/2014/main" id="{8A59AED1-4BAA-47FE-A233-9C2F413DB688}"/>
              </a:ext>
            </a:extLst>
          </p:cNvPr>
          <p:cNvSpPr>
            <a:spLocks noGrp="1"/>
          </p:cNvSpPr>
          <p:nvPr>
            <p:ph type="ftr" sz="quarter" idx="11"/>
          </p:nvPr>
        </p:nvSpPr>
        <p:spPr/>
        <p:txBody>
          <a:bodyPr/>
          <a:lstStyle/>
          <a:p>
            <a:r>
              <a:rPr lang="en-GB" dirty="0"/>
              <a:t>PRESENTATION TITLE/FOOTER</a:t>
            </a:r>
          </a:p>
        </p:txBody>
      </p:sp>
      <p:sp>
        <p:nvSpPr>
          <p:cNvPr id="7" name="Platshållare för datum 3">
            <a:extLst>
              <a:ext uri="{FF2B5EF4-FFF2-40B4-BE49-F238E27FC236}">
                <a16:creationId xmlns:a16="http://schemas.microsoft.com/office/drawing/2014/main" id="{78972905-E434-5D47-AFD2-FA25DA38A1E7}"/>
              </a:ext>
            </a:extLst>
          </p:cNvPr>
          <p:cNvSpPr>
            <a:spLocks noGrp="1"/>
          </p:cNvSpPr>
          <p:nvPr>
            <p:ph type="dt" sz="half" idx="10"/>
          </p:nvPr>
        </p:nvSpPr>
        <p:spPr>
          <a:xfrm>
            <a:off x="1195647" y="6475270"/>
            <a:ext cx="832658" cy="365125"/>
          </a:xfrm>
        </p:spPr>
        <p:txBody>
          <a:bodyPr/>
          <a:lstStyle/>
          <a:p>
            <a:fld id="{17735705-61C6-4709-B8F5-A3BCC38840B7}" type="datetime1">
              <a:rPr lang="sv-SE" smtClean="0">
                <a:solidFill>
                  <a:schemeClr val="bg1"/>
                </a:solidFill>
              </a:rPr>
              <a:t>2022-09-15</a:t>
            </a:fld>
            <a:endParaRPr lang="sv-SE" dirty="0">
              <a:solidFill>
                <a:schemeClr val="bg1"/>
              </a:solidFill>
            </a:endParaRPr>
          </a:p>
        </p:txBody>
      </p:sp>
    </p:spTree>
    <p:extLst>
      <p:ext uri="{BB962C8B-B14F-4D97-AF65-F5344CB8AC3E}">
        <p14:creationId xmlns:p14="http://schemas.microsoft.com/office/powerpoint/2010/main" val="355043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CCFE6A-D8F4-453D-80DD-E1D3D325B121}"/>
              </a:ext>
            </a:extLst>
          </p:cNvPr>
          <p:cNvSpPr/>
          <p:nvPr/>
        </p:nvSpPr>
        <p:spPr>
          <a:xfrm>
            <a:off x="6460958" y="0"/>
            <a:ext cx="573104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dirty="0"/>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sv-SE" dirty="0" smtClean="0"/>
              <a:t>1</a:t>
            </a:r>
            <a:endParaRPr lang="sv-SE" dirty="0"/>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a:xfrm>
            <a:off x="1230491" y="2169209"/>
            <a:ext cx="8803846" cy="2462613"/>
          </a:xfrm>
        </p:spPr>
        <p:txBody>
          <a:bodyPr/>
          <a:lstStyle/>
          <a:p>
            <a:r>
              <a:rPr lang="en-GB" sz="4400" b="0" noProof="0" dirty="0" smtClean="0">
                <a:solidFill>
                  <a:schemeClr val="bg1"/>
                </a:solidFill>
              </a:rPr>
              <a:t>CMS</a:t>
            </a:r>
            <a:endParaRPr lang="en-GB" dirty="0"/>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dirty="0"/>
          </a:p>
        </p:txBody>
      </p:sp>
    </p:spTree>
    <p:extLst>
      <p:ext uri="{BB962C8B-B14F-4D97-AF65-F5344CB8AC3E}">
        <p14:creationId xmlns:p14="http://schemas.microsoft.com/office/powerpoint/2010/main" val="3175309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3B810-0EAE-1D43-98BF-1A64E221C828}"/>
              </a:ext>
            </a:extLst>
          </p:cNvPr>
          <p:cNvSpPr>
            <a:spLocks noGrp="1"/>
          </p:cNvSpPr>
          <p:nvPr>
            <p:ph type="title"/>
          </p:nvPr>
        </p:nvSpPr>
        <p:spPr/>
        <p:txBody>
          <a:bodyPr/>
          <a:lstStyle/>
          <a:p>
            <a:r>
              <a:rPr lang="en-GB" dirty="0"/>
              <a:t>CMS System Overview</a:t>
            </a:r>
          </a:p>
        </p:txBody>
      </p:sp>
      <p:sp>
        <p:nvSpPr>
          <p:cNvPr id="3" name="Footer Placeholder 2">
            <a:extLst>
              <a:ext uri="{FF2B5EF4-FFF2-40B4-BE49-F238E27FC236}">
                <a16:creationId xmlns:a16="http://schemas.microsoft.com/office/drawing/2014/main" id="{AAC1D87F-A82B-B645-9AC2-1B2A83CB0845}"/>
              </a:ext>
            </a:extLst>
          </p:cNvPr>
          <p:cNvSpPr>
            <a:spLocks noGrp="1"/>
          </p:cNvSpPr>
          <p:nvPr>
            <p:ph type="ftr" sz="quarter" idx="11"/>
          </p:nvPr>
        </p:nvSpPr>
        <p:spPr/>
        <p:txBody>
          <a:bodyPr/>
          <a:lstStyle/>
          <a:p>
            <a:r>
              <a:rPr lang="sv-SE"/>
              <a:t>PRESENTATION TITLE/FOOTER</a:t>
            </a:r>
            <a:endParaRPr lang="sv-SE" dirty="0"/>
          </a:p>
        </p:txBody>
      </p:sp>
      <p:sp>
        <p:nvSpPr>
          <p:cNvPr id="4" name="Slide Number Placeholder 3">
            <a:extLst>
              <a:ext uri="{FF2B5EF4-FFF2-40B4-BE49-F238E27FC236}">
                <a16:creationId xmlns:a16="http://schemas.microsoft.com/office/drawing/2014/main" id="{A7017140-99AA-A040-AB2C-0BE61CA7ED70}"/>
              </a:ext>
            </a:extLst>
          </p:cNvPr>
          <p:cNvSpPr>
            <a:spLocks noGrp="1"/>
          </p:cNvSpPr>
          <p:nvPr>
            <p:ph type="sldNum" sz="quarter" idx="12"/>
          </p:nvPr>
        </p:nvSpPr>
        <p:spPr/>
        <p:txBody>
          <a:bodyPr/>
          <a:lstStyle/>
          <a:p>
            <a:fld id="{F7283078-D760-1647-8B80-66BA8B52336D}" type="slidenum">
              <a:rPr lang="sv-SE" smtClean="0"/>
              <a:t>5</a:t>
            </a:fld>
            <a:endParaRPr lang="sv-SE"/>
          </a:p>
        </p:txBody>
      </p:sp>
      <p:sp>
        <p:nvSpPr>
          <p:cNvPr id="7" name="Text Placeholder 6">
            <a:extLst>
              <a:ext uri="{FF2B5EF4-FFF2-40B4-BE49-F238E27FC236}">
                <a16:creationId xmlns:a16="http://schemas.microsoft.com/office/drawing/2014/main" id="{95FD5EEE-EC45-054D-BBEB-70BEDFF88998}"/>
              </a:ext>
            </a:extLst>
          </p:cNvPr>
          <p:cNvSpPr>
            <a:spLocks noGrp="1"/>
          </p:cNvSpPr>
          <p:nvPr>
            <p:ph type="body" sz="quarter" idx="14"/>
          </p:nvPr>
        </p:nvSpPr>
        <p:spPr/>
        <p:txBody>
          <a:bodyPr/>
          <a:lstStyle/>
          <a:p>
            <a:r>
              <a:rPr lang="en-GB" dirty="0"/>
              <a:t>Contractors / In-kind partners</a:t>
            </a:r>
          </a:p>
        </p:txBody>
      </p:sp>
      <p:sp>
        <p:nvSpPr>
          <p:cNvPr id="8" name="Date Placeholder 7">
            <a:extLst>
              <a:ext uri="{FF2B5EF4-FFF2-40B4-BE49-F238E27FC236}">
                <a16:creationId xmlns:a16="http://schemas.microsoft.com/office/drawing/2014/main" id="{4D4FCF91-3619-D74A-9780-80D564642CD9}"/>
              </a:ext>
            </a:extLst>
          </p:cNvPr>
          <p:cNvSpPr>
            <a:spLocks noGrp="1"/>
          </p:cNvSpPr>
          <p:nvPr>
            <p:ph type="dt" sz="half" idx="10"/>
          </p:nvPr>
        </p:nvSpPr>
        <p:spPr/>
        <p:txBody>
          <a:bodyPr/>
          <a:lstStyle/>
          <a:p>
            <a:fld id="{18896B66-0B3A-474C-9C9C-E4F07B1F5DAD}" type="datetime1">
              <a:rPr lang="sv-SE" smtClean="0"/>
              <a:t>2022-09-15</a:t>
            </a:fld>
            <a:endParaRPr lang="sv-SE" dirty="0"/>
          </a:p>
        </p:txBody>
      </p:sp>
      <p:grpSp>
        <p:nvGrpSpPr>
          <p:cNvPr id="27" name="Group 26">
            <a:extLst>
              <a:ext uri="{FF2B5EF4-FFF2-40B4-BE49-F238E27FC236}">
                <a16:creationId xmlns:a16="http://schemas.microsoft.com/office/drawing/2014/main" id="{5F3CE17D-C767-AB42-98FF-185AFEE0484A}"/>
              </a:ext>
            </a:extLst>
          </p:cNvPr>
          <p:cNvGrpSpPr/>
          <p:nvPr/>
        </p:nvGrpSpPr>
        <p:grpSpPr>
          <a:xfrm>
            <a:off x="768740" y="1886640"/>
            <a:ext cx="9694969" cy="4588630"/>
            <a:chOff x="985602" y="2061148"/>
            <a:chExt cx="9694969" cy="4588630"/>
          </a:xfrm>
        </p:grpSpPr>
        <p:pic>
          <p:nvPicPr>
            <p:cNvPr id="9" name="Picture 8">
              <a:extLst>
                <a:ext uri="{FF2B5EF4-FFF2-40B4-BE49-F238E27FC236}">
                  <a16:creationId xmlns:a16="http://schemas.microsoft.com/office/drawing/2014/main" id="{2FB2119A-4D08-A54D-BB49-CA2FB79DC50B}"/>
                </a:ext>
              </a:extLst>
            </p:cNvPr>
            <p:cNvPicPr/>
            <p:nvPr/>
          </p:nvPicPr>
          <p:blipFill rotWithShape="1">
            <a:blip r:embed="rId2" cstate="print">
              <a:extLst>
                <a:ext uri="{28A0092B-C50C-407E-A947-70E740481C1C}">
                  <a14:useLocalDpi xmlns:a14="http://schemas.microsoft.com/office/drawing/2010/main"/>
                </a:ext>
              </a:extLst>
            </a:blip>
            <a:srcRect/>
            <a:stretch/>
          </p:blipFill>
          <p:spPr>
            <a:xfrm>
              <a:off x="985602" y="2061148"/>
              <a:ext cx="9694969" cy="4222115"/>
            </a:xfrm>
            <a:prstGeom prst="rect">
              <a:avLst/>
            </a:prstGeom>
          </p:spPr>
        </p:pic>
        <p:sp>
          <p:nvSpPr>
            <p:cNvPr id="11" name="Rectangle 10">
              <a:extLst>
                <a:ext uri="{FF2B5EF4-FFF2-40B4-BE49-F238E27FC236}">
                  <a16:creationId xmlns:a16="http://schemas.microsoft.com/office/drawing/2014/main" id="{C9728EC4-4899-D84C-BE6B-5DFF844547B0}"/>
                </a:ext>
              </a:extLst>
            </p:cNvPr>
            <p:cNvSpPr/>
            <p:nvPr/>
          </p:nvSpPr>
          <p:spPr>
            <a:xfrm>
              <a:off x="1349115" y="4757190"/>
              <a:ext cx="8124669" cy="861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ight Brace 11">
              <a:extLst>
                <a:ext uri="{FF2B5EF4-FFF2-40B4-BE49-F238E27FC236}">
                  <a16:creationId xmlns:a16="http://schemas.microsoft.com/office/drawing/2014/main" id="{AA8850F1-18F9-1848-A095-DA7213B12BC8}"/>
                </a:ext>
              </a:extLst>
            </p:cNvPr>
            <p:cNvSpPr/>
            <p:nvPr/>
          </p:nvSpPr>
          <p:spPr>
            <a:xfrm rot="5400000">
              <a:off x="2460703" y="3981083"/>
              <a:ext cx="193987" cy="177258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4" name="Picture 13">
              <a:extLst>
                <a:ext uri="{FF2B5EF4-FFF2-40B4-BE49-F238E27FC236}">
                  <a16:creationId xmlns:a16="http://schemas.microsoft.com/office/drawing/2014/main" id="{F9A73BB6-9A9F-164E-9D71-2AE35AFBE82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56034" y="4997345"/>
              <a:ext cx="603324" cy="301662"/>
            </a:xfrm>
            <a:prstGeom prst="rect">
              <a:avLst/>
            </a:prstGeom>
          </p:spPr>
        </p:pic>
        <p:sp>
          <p:nvSpPr>
            <p:cNvPr id="15" name="Right Brace 14">
              <a:extLst>
                <a:ext uri="{FF2B5EF4-FFF2-40B4-BE49-F238E27FC236}">
                  <a16:creationId xmlns:a16="http://schemas.microsoft.com/office/drawing/2014/main" id="{2D46E032-02CD-CB49-A3C7-072BAC42CED0}"/>
                </a:ext>
              </a:extLst>
            </p:cNvPr>
            <p:cNvSpPr/>
            <p:nvPr/>
          </p:nvSpPr>
          <p:spPr>
            <a:xfrm rot="5400000">
              <a:off x="3934106" y="4289158"/>
              <a:ext cx="213400" cy="116732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6" name="Picture 15">
              <a:extLst>
                <a:ext uri="{FF2B5EF4-FFF2-40B4-BE49-F238E27FC236}">
                  <a16:creationId xmlns:a16="http://schemas.microsoft.com/office/drawing/2014/main" id="{0466039F-518E-9440-A843-4FF1D33DD25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551543" y="4966325"/>
              <a:ext cx="936335" cy="367055"/>
            </a:xfrm>
            <a:prstGeom prst="rect">
              <a:avLst/>
            </a:prstGeom>
          </p:spPr>
        </p:pic>
        <p:sp>
          <p:nvSpPr>
            <p:cNvPr id="17" name="Right Brace 16">
              <a:extLst>
                <a:ext uri="{FF2B5EF4-FFF2-40B4-BE49-F238E27FC236}">
                  <a16:creationId xmlns:a16="http://schemas.microsoft.com/office/drawing/2014/main" id="{B73C5F23-AD59-9B49-AD2E-2A0D54D5A263}"/>
                </a:ext>
              </a:extLst>
            </p:cNvPr>
            <p:cNvSpPr/>
            <p:nvPr/>
          </p:nvSpPr>
          <p:spPr>
            <a:xfrm rot="5400000">
              <a:off x="4893112" y="4512621"/>
              <a:ext cx="198251" cy="73554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8" name="Picture 17">
              <a:extLst>
                <a:ext uri="{FF2B5EF4-FFF2-40B4-BE49-F238E27FC236}">
                  <a16:creationId xmlns:a16="http://schemas.microsoft.com/office/drawing/2014/main" id="{C42E586E-B602-7846-A369-434D6B321B5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92837" y="4997345"/>
              <a:ext cx="504289" cy="252145"/>
            </a:xfrm>
            <a:prstGeom prst="rect">
              <a:avLst/>
            </a:prstGeom>
          </p:spPr>
        </p:pic>
        <p:sp>
          <p:nvSpPr>
            <p:cNvPr id="19" name="Right Brace 18">
              <a:extLst>
                <a:ext uri="{FF2B5EF4-FFF2-40B4-BE49-F238E27FC236}">
                  <a16:creationId xmlns:a16="http://schemas.microsoft.com/office/drawing/2014/main" id="{1BDE6629-340A-1E47-8A85-F262AE9EF3A0}"/>
                </a:ext>
              </a:extLst>
            </p:cNvPr>
            <p:cNvSpPr/>
            <p:nvPr/>
          </p:nvSpPr>
          <p:spPr>
            <a:xfrm rot="5400000">
              <a:off x="5543185" y="4630283"/>
              <a:ext cx="133869" cy="50021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20" name="Picture 19">
              <a:extLst>
                <a:ext uri="{FF2B5EF4-FFF2-40B4-BE49-F238E27FC236}">
                  <a16:creationId xmlns:a16="http://schemas.microsoft.com/office/drawing/2014/main" id="{BEE43FE0-489D-4842-8ABF-DC98F6E2D14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330031" y="4980071"/>
              <a:ext cx="680552" cy="266785"/>
            </a:xfrm>
            <a:prstGeom prst="rect">
              <a:avLst/>
            </a:prstGeom>
          </p:spPr>
        </p:pic>
        <p:sp>
          <p:nvSpPr>
            <p:cNvPr id="21" name="Right Brace 20">
              <a:extLst>
                <a:ext uri="{FF2B5EF4-FFF2-40B4-BE49-F238E27FC236}">
                  <a16:creationId xmlns:a16="http://schemas.microsoft.com/office/drawing/2014/main" id="{40E4FBE0-BF1B-7D4D-A3DC-1518D80070DC}"/>
                </a:ext>
              </a:extLst>
            </p:cNvPr>
            <p:cNvSpPr/>
            <p:nvPr/>
          </p:nvSpPr>
          <p:spPr>
            <a:xfrm rot="5400000">
              <a:off x="6588877" y="4135259"/>
              <a:ext cx="175538" cy="153193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2" name="Right Brace 21">
              <a:extLst>
                <a:ext uri="{FF2B5EF4-FFF2-40B4-BE49-F238E27FC236}">
                  <a16:creationId xmlns:a16="http://schemas.microsoft.com/office/drawing/2014/main" id="{455ACDB4-CF7D-2B42-97D8-80ADA5CCEAB2}"/>
                </a:ext>
              </a:extLst>
            </p:cNvPr>
            <p:cNvSpPr/>
            <p:nvPr/>
          </p:nvSpPr>
          <p:spPr>
            <a:xfrm rot="5400000">
              <a:off x="8442554" y="3851053"/>
              <a:ext cx="90330" cy="207302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23" name="Picture 22">
              <a:extLst>
                <a:ext uri="{FF2B5EF4-FFF2-40B4-BE49-F238E27FC236}">
                  <a16:creationId xmlns:a16="http://schemas.microsoft.com/office/drawing/2014/main" id="{2883DF7F-7540-464E-92CB-781A417666E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230212" y="5032817"/>
              <a:ext cx="892867" cy="288249"/>
            </a:xfrm>
            <a:prstGeom prst="rect">
              <a:avLst/>
            </a:prstGeom>
          </p:spPr>
        </p:pic>
        <p:pic>
          <p:nvPicPr>
            <p:cNvPr id="24" name="Picture 23">
              <a:extLst>
                <a:ext uri="{FF2B5EF4-FFF2-40B4-BE49-F238E27FC236}">
                  <a16:creationId xmlns:a16="http://schemas.microsoft.com/office/drawing/2014/main" id="{D5974D7C-A75B-2643-B3E5-AAD64DA2F0D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823589" y="5012634"/>
              <a:ext cx="1069099" cy="214724"/>
            </a:xfrm>
            <a:prstGeom prst="rect">
              <a:avLst/>
            </a:prstGeom>
          </p:spPr>
        </p:pic>
        <p:sp>
          <p:nvSpPr>
            <p:cNvPr id="25" name="Right Brace 24">
              <a:extLst>
                <a:ext uri="{FF2B5EF4-FFF2-40B4-BE49-F238E27FC236}">
                  <a16:creationId xmlns:a16="http://schemas.microsoft.com/office/drawing/2014/main" id="{7124A52E-CEB3-DC4E-867B-423E5A8D3A41}"/>
                </a:ext>
              </a:extLst>
            </p:cNvPr>
            <p:cNvSpPr/>
            <p:nvPr/>
          </p:nvSpPr>
          <p:spPr>
            <a:xfrm rot="5400000">
              <a:off x="9979014" y="5713667"/>
              <a:ext cx="149258" cy="105882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26" name="Picture 25">
              <a:extLst>
                <a:ext uri="{FF2B5EF4-FFF2-40B4-BE49-F238E27FC236}">
                  <a16:creationId xmlns:a16="http://schemas.microsoft.com/office/drawing/2014/main" id="{3E7F52D5-888A-E141-AE39-550BDC07F10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730772" y="6404682"/>
              <a:ext cx="759198" cy="245096"/>
            </a:xfrm>
            <a:prstGeom prst="rect">
              <a:avLst/>
            </a:prstGeom>
          </p:spPr>
        </p:pic>
      </p:grpSp>
      <p:pic>
        <p:nvPicPr>
          <p:cNvPr id="28" name="Picture 27">
            <a:extLst>
              <a:ext uri="{FF2B5EF4-FFF2-40B4-BE49-F238E27FC236}">
                <a16:creationId xmlns:a16="http://schemas.microsoft.com/office/drawing/2014/main" id="{1AFE51E3-26C7-324E-96C3-ED7F0486250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5400000">
            <a:off x="4267713" y="2849923"/>
            <a:ext cx="1652881" cy="950099"/>
          </a:xfrm>
          <a:prstGeom prst="rect">
            <a:avLst/>
          </a:prstGeom>
        </p:spPr>
      </p:pic>
      <p:pic>
        <p:nvPicPr>
          <p:cNvPr id="13" name="Picture 12">
            <a:extLst>
              <a:ext uri="{FF2B5EF4-FFF2-40B4-BE49-F238E27FC236}">
                <a16:creationId xmlns:a16="http://schemas.microsoft.com/office/drawing/2014/main" id="{BCB69C7A-5B61-6149-A090-C240DB1B8677}"/>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122215" y="3647959"/>
            <a:ext cx="1202697" cy="1006909"/>
          </a:xfrm>
          <a:prstGeom prst="rect">
            <a:avLst/>
          </a:prstGeom>
        </p:spPr>
      </p:pic>
      <p:pic>
        <p:nvPicPr>
          <p:cNvPr id="29" name="Picture 28">
            <a:extLst>
              <a:ext uri="{FF2B5EF4-FFF2-40B4-BE49-F238E27FC236}">
                <a16:creationId xmlns:a16="http://schemas.microsoft.com/office/drawing/2014/main" id="{800BC2C5-65AC-A442-9C4F-D672C9F8A370}"/>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693814" y="2502561"/>
            <a:ext cx="2366633" cy="2101943"/>
          </a:xfrm>
          <a:prstGeom prst="rect">
            <a:avLst/>
          </a:prstGeom>
        </p:spPr>
      </p:pic>
      <p:pic>
        <p:nvPicPr>
          <p:cNvPr id="30" name="Picture 29">
            <a:extLst>
              <a:ext uri="{FF2B5EF4-FFF2-40B4-BE49-F238E27FC236}">
                <a16:creationId xmlns:a16="http://schemas.microsoft.com/office/drawing/2014/main" id="{7B457177-159F-6442-936F-2A6C4AA8932B}"/>
              </a:ext>
            </a:extLst>
          </p:cNvPr>
          <p:cNvPicPr>
            <a:picLocks noChangeAspect="1"/>
          </p:cNvPicPr>
          <p:nvPr/>
        </p:nvPicPr>
        <p:blipFill>
          <a:blip r:embed="rId13"/>
          <a:stretch>
            <a:fillRect/>
          </a:stretch>
        </p:blipFill>
        <p:spPr>
          <a:xfrm>
            <a:off x="9419566" y="3725563"/>
            <a:ext cx="784263" cy="2145831"/>
          </a:xfrm>
          <a:prstGeom prst="rect">
            <a:avLst/>
          </a:prstGeom>
        </p:spPr>
      </p:pic>
      <p:pic>
        <p:nvPicPr>
          <p:cNvPr id="32" name="Bilde 2" descr="C:\Users\Brukar\Documents\ESS Ole\00 LUND-TMCP16\000 Weekly reports\W45\20181109_132901.jpg">
            <a:extLst>
              <a:ext uri="{FF2B5EF4-FFF2-40B4-BE49-F238E27FC236}">
                <a16:creationId xmlns:a16="http://schemas.microsoft.com/office/drawing/2014/main" id="{FFD2964A-0340-BD4A-ACC5-EA12E13F6F28}"/>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bwMode="auto">
          <a:xfrm>
            <a:off x="2183735" y="2456558"/>
            <a:ext cx="2458597" cy="1794750"/>
          </a:xfrm>
          <a:prstGeom prst="rect">
            <a:avLst/>
          </a:prstGeom>
          <a:noFill/>
          <a:ln>
            <a:noFill/>
          </a:ln>
        </p:spPr>
      </p:pic>
      <p:pic>
        <p:nvPicPr>
          <p:cNvPr id="33" name="Picture 32">
            <a:extLst>
              <a:ext uri="{FF2B5EF4-FFF2-40B4-BE49-F238E27FC236}">
                <a16:creationId xmlns:a16="http://schemas.microsoft.com/office/drawing/2014/main" id="{26D5AFFC-5745-6146-BD31-AB9F725B4BE6}"/>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58449" y="2456558"/>
            <a:ext cx="2025286" cy="1512864"/>
          </a:xfrm>
          <a:prstGeom prst="rect">
            <a:avLst/>
          </a:prstGeom>
        </p:spPr>
      </p:pic>
      <p:sp>
        <p:nvSpPr>
          <p:cNvPr id="31" name="TextBox 30"/>
          <p:cNvSpPr txBox="1"/>
          <p:nvPr/>
        </p:nvSpPr>
        <p:spPr>
          <a:xfrm>
            <a:off x="4152223" y="6221034"/>
            <a:ext cx="2602444" cy="307777"/>
          </a:xfrm>
          <a:prstGeom prst="rect">
            <a:avLst/>
          </a:prstGeom>
          <a:noFill/>
        </p:spPr>
        <p:txBody>
          <a:bodyPr wrap="none" rtlCol="0">
            <a:spAutoFit/>
          </a:bodyPr>
          <a:lstStyle/>
          <a:p>
            <a:r>
              <a:rPr lang="en-US" sz="1400" i="1" dirty="0">
                <a:solidFill>
                  <a:srgbClr val="666666"/>
                </a:solidFill>
              </a:rPr>
              <a:t>Slide courtesy of </a:t>
            </a:r>
            <a:r>
              <a:rPr lang="en-GB" sz="1400" i="1" dirty="0">
                <a:solidFill>
                  <a:srgbClr val="666666"/>
                </a:solidFill>
              </a:rPr>
              <a:t>Marc </a:t>
            </a:r>
            <a:r>
              <a:rPr lang="en-GB" sz="1400" i="1" dirty="0" smtClean="0">
                <a:solidFill>
                  <a:srgbClr val="666666"/>
                </a:solidFill>
              </a:rPr>
              <a:t>Kickulies</a:t>
            </a:r>
            <a:endParaRPr lang="en-GB" sz="1400" i="1" dirty="0">
              <a:solidFill>
                <a:srgbClr val="666666"/>
              </a:solidFill>
            </a:endParaRPr>
          </a:p>
        </p:txBody>
      </p:sp>
    </p:spTree>
    <p:extLst>
      <p:ext uri="{BB962C8B-B14F-4D97-AF65-F5344CB8AC3E}">
        <p14:creationId xmlns:p14="http://schemas.microsoft.com/office/powerpoint/2010/main" val="78787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277C56-3EF8-495F-98AC-A7E8CE6D94BE}"/>
              </a:ext>
            </a:extLst>
          </p:cNvPr>
          <p:cNvSpPr>
            <a:spLocks noGrp="1"/>
          </p:cNvSpPr>
          <p:nvPr>
            <p:ph type="title"/>
          </p:nvPr>
        </p:nvSpPr>
        <p:spPr/>
        <p:txBody>
          <a:bodyPr/>
          <a:lstStyle/>
          <a:p>
            <a:r>
              <a:rPr lang="en-GB" dirty="0">
                <a:solidFill>
                  <a:schemeClr val="tx1">
                    <a:lumMod val="75000"/>
                    <a:lumOff val="25000"/>
                  </a:schemeClr>
                </a:solidFill>
              </a:rPr>
              <a:t>System Site Layout	</a:t>
            </a:r>
          </a:p>
        </p:txBody>
      </p:sp>
      <p:sp>
        <p:nvSpPr>
          <p:cNvPr id="7" name="Platshållare för text 6">
            <a:extLst>
              <a:ext uri="{FF2B5EF4-FFF2-40B4-BE49-F238E27FC236}">
                <a16:creationId xmlns:a16="http://schemas.microsoft.com/office/drawing/2014/main" id="{0B57A266-1EA8-4A09-8126-11EA28233D31}"/>
              </a:ext>
            </a:extLst>
          </p:cNvPr>
          <p:cNvSpPr>
            <a:spLocks noGrp="1"/>
          </p:cNvSpPr>
          <p:nvPr>
            <p:ph type="body" sz="quarter" idx="14"/>
          </p:nvPr>
        </p:nvSpPr>
        <p:spPr/>
        <p:txBody>
          <a:bodyPr/>
          <a:lstStyle/>
          <a:p>
            <a:r>
              <a:rPr lang="en-GB" dirty="0"/>
              <a:t>Introduction to the individual Agenda Items</a:t>
            </a:r>
          </a:p>
          <a:p>
            <a:endParaRPr lang="sv-SE" dirty="0"/>
          </a:p>
        </p:txBody>
      </p:sp>
      <p:sp>
        <p:nvSpPr>
          <p:cNvPr id="10" name="Platshållare för datum 3">
            <a:extLst>
              <a:ext uri="{FF2B5EF4-FFF2-40B4-BE49-F238E27FC236}">
                <a16:creationId xmlns:a16="http://schemas.microsoft.com/office/drawing/2014/main" id="{FB21B05D-41C5-3F45-94B7-7EEA5B44AB23}"/>
              </a:ext>
            </a:extLst>
          </p:cNvPr>
          <p:cNvSpPr>
            <a:spLocks noGrp="1"/>
          </p:cNvSpPr>
          <p:nvPr>
            <p:ph type="dt" sz="half" idx="10"/>
          </p:nvPr>
        </p:nvSpPr>
        <p:spPr/>
        <p:txBody>
          <a:bodyPr/>
          <a:lstStyle/>
          <a:p>
            <a:fld id="{18896B66-0B3A-474C-9C9C-E4F07B1F5DAD}" type="datetime1">
              <a:rPr lang="sv-SE" smtClean="0"/>
              <a:t>2022-09-15</a:t>
            </a:fld>
            <a:endParaRPr lang="sv-SE" dirty="0"/>
          </a:p>
        </p:txBody>
      </p:sp>
      <p:pic>
        <p:nvPicPr>
          <p:cNvPr id="19" name="Picture 18">
            <a:extLst>
              <a:ext uri="{FF2B5EF4-FFF2-40B4-BE49-F238E27FC236}">
                <a16:creationId xmlns:a16="http://schemas.microsoft.com/office/drawing/2014/main" id="{E8898140-7B13-0D4F-A1A2-05C445A4A119}"/>
              </a:ext>
            </a:extLst>
          </p:cNvPr>
          <p:cNvPicPr>
            <a:picLocks noChangeAspect="1"/>
          </p:cNvPicPr>
          <p:nvPr/>
        </p:nvPicPr>
        <p:blipFill>
          <a:blip r:embed="rId3"/>
          <a:stretch>
            <a:fillRect/>
          </a:stretch>
        </p:blipFill>
        <p:spPr>
          <a:xfrm>
            <a:off x="445000" y="1272293"/>
            <a:ext cx="10822760" cy="5472411"/>
          </a:xfrm>
          <a:prstGeom prst="rect">
            <a:avLst/>
          </a:prstGeom>
        </p:spPr>
      </p:pic>
      <p:sp>
        <p:nvSpPr>
          <p:cNvPr id="20" name="Freeform 19">
            <a:extLst>
              <a:ext uri="{FF2B5EF4-FFF2-40B4-BE49-F238E27FC236}">
                <a16:creationId xmlns:a16="http://schemas.microsoft.com/office/drawing/2014/main" id="{EE991FC3-6EF4-D344-8A26-A782865701FB}"/>
              </a:ext>
            </a:extLst>
          </p:cNvPr>
          <p:cNvSpPr/>
          <p:nvPr/>
        </p:nvSpPr>
        <p:spPr>
          <a:xfrm>
            <a:off x="1749014" y="3564806"/>
            <a:ext cx="8028970" cy="1726522"/>
          </a:xfrm>
          <a:custGeom>
            <a:avLst/>
            <a:gdLst>
              <a:gd name="connsiteX0" fmla="*/ 7699786 w 8028970"/>
              <a:gd name="connsiteY0" fmla="*/ 1354 h 1726522"/>
              <a:gd name="connsiteX1" fmla="*/ 7644922 w 8028970"/>
              <a:gd name="connsiteY1" fmla="*/ 1354 h 1726522"/>
              <a:gd name="connsiteX2" fmla="*/ 7486426 w 8028970"/>
              <a:gd name="connsiteY2" fmla="*/ 7450 h 1726522"/>
              <a:gd name="connsiteX3" fmla="*/ 7431562 w 8028970"/>
              <a:gd name="connsiteY3" fmla="*/ 19642 h 1726522"/>
              <a:gd name="connsiteX4" fmla="*/ 7394986 w 8028970"/>
              <a:gd name="connsiteY4" fmla="*/ 37930 h 1726522"/>
              <a:gd name="connsiteX5" fmla="*/ 7364506 w 8028970"/>
              <a:gd name="connsiteY5" fmla="*/ 44026 h 1726522"/>
              <a:gd name="connsiteX6" fmla="*/ 7346218 w 8028970"/>
              <a:gd name="connsiteY6" fmla="*/ 50122 h 1726522"/>
              <a:gd name="connsiteX7" fmla="*/ 7321834 w 8028970"/>
              <a:gd name="connsiteY7" fmla="*/ 56218 h 1726522"/>
              <a:gd name="connsiteX8" fmla="*/ 7285258 w 8028970"/>
              <a:gd name="connsiteY8" fmla="*/ 68410 h 1726522"/>
              <a:gd name="connsiteX9" fmla="*/ 7254778 w 8028970"/>
              <a:gd name="connsiteY9" fmla="*/ 74506 h 1726522"/>
              <a:gd name="connsiteX10" fmla="*/ 7218202 w 8028970"/>
              <a:gd name="connsiteY10" fmla="*/ 80602 h 1726522"/>
              <a:gd name="connsiteX11" fmla="*/ 7132858 w 8028970"/>
              <a:gd name="connsiteY11" fmla="*/ 98890 h 1726522"/>
              <a:gd name="connsiteX12" fmla="*/ 7053610 w 8028970"/>
              <a:gd name="connsiteY12" fmla="*/ 111082 h 1726522"/>
              <a:gd name="connsiteX13" fmla="*/ 7004842 w 8028970"/>
              <a:gd name="connsiteY13" fmla="*/ 117178 h 1726522"/>
              <a:gd name="connsiteX14" fmla="*/ 6956074 w 8028970"/>
              <a:gd name="connsiteY14" fmla="*/ 129370 h 1726522"/>
              <a:gd name="connsiteX15" fmla="*/ 6907306 w 8028970"/>
              <a:gd name="connsiteY15" fmla="*/ 135466 h 1726522"/>
              <a:gd name="connsiteX16" fmla="*/ 6852442 w 8028970"/>
              <a:gd name="connsiteY16" fmla="*/ 141562 h 1726522"/>
              <a:gd name="connsiteX17" fmla="*/ 6821962 w 8028970"/>
              <a:gd name="connsiteY17" fmla="*/ 147658 h 1726522"/>
              <a:gd name="connsiteX18" fmla="*/ 6773194 w 8028970"/>
              <a:gd name="connsiteY18" fmla="*/ 153754 h 1726522"/>
              <a:gd name="connsiteX19" fmla="*/ 6706138 w 8028970"/>
              <a:gd name="connsiteY19" fmla="*/ 165946 h 1726522"/>
              <a:gd name="connsiteX20" fmla="*/ 6620794 w 8028970"/>
              <a:gd name="connsiteY20" fmla="*/ 178138 h 1726522"/>
              <a:gd name="connsiteX21" fmla="*/ 6565930 w 8028970"/>
              <a:gd name="connsiteY21" fmla="*/ 190330 h 1726522"/>
              <a:gd name="connsiteX22" fmla="*/ 6498874 w 8028970"/>
              <a:gd name="connsiteY22" fmla="*/ 196426 h 1726522"/>
              <a:gd name="connsiteX23" fmla="*/ 6352570 w 8028970"/>
              <a:gd name="connsiteY23" fmla="*/ 220810 h 1726522"/>
              <a:gd name="connsiteX24" fmla="*/ 6181882 w 8028970"/>
              <a:gd name="connsiteY24" fmla="*/ 239098 h 1726522"/>
              <a:gd name="connsiteX25" fmla="*/ 6096538 w 8028970"/>
              <a:gd name="connsiteY25" fmla="*/ 251290 h 1726522"/>
              <a:gd name="connsiteX26" fmla="*/ 5627146 w 8028970"/>
              <a:gd name="connsiteY26" fmla="*/ 263482 h 1726522"/>
              <a:gd name="connsiteX27" fmla="*/ 5572282 w 8028970"/>
              <a:gd name="connsiteY27" fmla="*/ 269578 h 1726522"/>
              <a:gd name="connsiteX28" fmla="*/ 5486938 w 8028970"/>
              <a:gd name="connsiteY28" fmla="*/ 281770 h 1726522"/>
              <a:gd name="connsiteX29" fmla="*/ 5438170 w 8028970"/>
              <a:gd name="connsiteY29" fmla="*/ 287866 h 1726522"/>
              <a:gd name="connsiteX30" fmla="*/ 5322346 w 8028970"/>
              <a:gd name="connsiteY30" fmla="*/ 306154 h 1726522"/>
              <a:gd name="connsiteX31" fmla="*/ 5255290 w 8028970"/>
              <a:gd name="connsiteY31" fmla="*/ 312250 h 1726522"/>
              <a:gd name="connsiteX32" fmla="*/ 5218714 w 8028970"/>
              <a:gd name="connsiteY32" fmla="*/ 318346 h 1726522"/>
              <a:gd name="connsiteX33" fmla="*/ 5151658 w 8028970"/>
              <a:gd name="connsiteY33" fmla="*/ 324442 h 1726522"/>
              <a:gd name="connsiteX34" fmla="*/ 5102890 w 8028970"/>
              <a:gd name="connsiteY34" fmla="*/ 336634 h 1726522"/>
              <a:gd name="connsiteX35" fmla="*/ 5054122 w 8028970"/>
              <a:gd name="connsiteY35" fmla="*/ 342730 h 1726522"/>
              <a:gd name="connsiteX36" fmla="*/ 4999258 w 8028970"/>
              <a:gd name="connsiteY36" fmla="*/ 348826 h 1726522"/>
              <a:gd name="connsiteX37" fmla="*/ 4968778 w 8028970"/>
              <a:gd name="connsiteY37" fmla="*/ 354922 h 1726522"/>
              <a:gd name="connsiteX38" fmla="*/ 4883434 w 8028970"/>
              <a:gd name="connsiteY38" fmla="*/ 367114 h 1726522"/>
              <a:gd name="connsiteX39" fmla="*/ 4834666 w 8028970"/>
              <a:gd name="connsiteY39" fmla="*/ 373210 h 1726522"/>
              <a:gd name="connsiteX40" fmla="*/ 4785898 w 8028970"/>
              <a:gd name="connsiteY40" fmla="*/ 385402 h 1726522"/>
              <a:gd name="connsiteX41" fmla="*/ 4731034 w 8028970"/>
              <a:gd name="connsiteY41" fmla="*/ 391498 h 1726522"/>
              <a:gd name="connsiteX42" fmla="*/ 4615210 w 8028970"/>
              <a:gd name="connsiteY42" fmla="*/ 409786 h 1726522"/>
              <a:gd name="connsiteX43" fmla="*/ 4529866 w 8028970"/>
              <a:gd name="connsiteY43" fmla="*/ 415882 h 1726522"/>
              <a:gd name="connsiteX44" fmla="*/ 4493290 w 8028970"/>
              <a:gd name="connsiteY44" fmla="*/ 421978 h 1726522"/>
              <a:gd name="connsiteX45" fmla="*/ 4450618 w 8028970"/>
              <a:gd name="connsiteY45" fmla="*/ 428074 h 1726522"/>
              <a:gd name="connsiteX46" fmla="*/ 4389658 w 8028970"/>
              <a:gd name="connsiteY46" fmla="*/ 440266 h 1726522"/>
              <a:gd name="connsiteX47" fmla="*/ 4292122 w 8028970"/>
              <a:gd name="connsiteY47" fmla="*/ 452458 h 1726522"/>
              <a:gd name="connsiteX48" fmla="*/ 4237258 w 8028970"/>
              <a:gd name="connsiteY48" fmla="*/ 464650 h 1726522"/>
              <a:gd name="connsiteX49" fmla="*/ 4145818 w 8028970"/>
              <a:gd name="connsiteY49" fmla="*/ 476842 h 1726522"/>
              <a:gd name="connsiteX50" fmla="*/ 4109242 w 8028970"/>
              <a:gd name="connsiteY50" fmla="*/ 489034 h 1726522"/>
              <a:gd name="connsiteX51" fmla="*/ 4054378 w 8028970"/>
              <a:gd name="connsiteY51" fmla="*/ 501226 h 1726522"/>
              <a:gd name="connsiteX52" fmla="*/ 4017802 w 8028970"/>
              <a:gd name="connsiteY52" fmla="*/ 513418 h 1726522"/>
              <a:gd name="connsiteX53" fmla="*/ 3999514 w 8028970"/>
              <a:gd name="connsiteY53" fmla="*/ 519514 h 1726522"/>
              <a:gd name="connsiteX54" fmla="*/ 3975130 w 8028970"/>
              <a:gd name="connsiteY54" fmla="*/ 525610 h 1726522"/>
              <a:gd name="connsiteX55" fmla="*/ 3938554 w 8028970"/>
              <a:gd name="connsiteY55" fmla="*/ 537802 h 1726522"/>
              <a:gd name="connsiteX56" fmla="*/ 3889786 w 8028970"/>
              <a:gd name="connsiteY56" fmla="*/ 549994 h 1726522"/>
              <a:gd name="connsiteX57" fmla="*/ 3859306 w 8028970"/>
              <a:gd name="connsiteY57" fmla="*/ 556090 h 1726522"/>
              <a:gd name="connsiteX58" fmla="*/ 3822730 w 8028970"/>
              <a:gd name="connsiteY58" fmla="*/ 562186 h 1726522"/>
              <a:gd name="connsiteX59" fmla="*/ 3761770 w 8028970"/>
              <a:gd name="connsiteY59" fmla="*/ 580474 h 1726522"/>
              <a:gd name="connsiteX60" fmla="*/ 3725194 w 8028970"/>
              <a:gd name="connsiteY60" fmla="*/ 586570 h 1726522"/>
              <a:gd name="connsiteX61" fmla="*/ 3621562 w 8028970"/>
              <a:gd name="connsiteY61" fmla="*/ 604858 h 1726522"/>
              <a:gd name="connsiteX62" fmla="*/ 3560602 w 8028970"/>
              <a:gd name="connsiteY62" fmla="*/ 610954 h 1726522"/>
              <a:gd name="connsiteX63" fmla="*/ 3499642 w 8028970"/>
              <a:gd name="connsiteY63" fmla="*/ 623146 h 1726522"/>
              <a:gd name="connsiteX64" fmla="*/ 3469162 w 8028970"/>
              <a:gd name="connsiteY64" fmla="*/ 629242 h 1726522"/>
              <a:gd name="connsiteX65" fmla="*/ 3432586 w 8028970"/>
              <a:gd name="connsiteY65" fmla="*/ 635338 h 1726522"/>
              <a:gd name="connsiteX66" fmla="*/ 3414298 w 8028970"/>
              <a:gd name="connsiteY66" fmla="*/ 641434 h 1726522"/>
              <a:gd name="connsiteX67" fmla="*/ 3347242 w 8028970"/>
              <a:gd name="connsiteY67" fmla="*/ 653626 h 1726522"/>
              <a:gd name="connsiteX68" fmla="*/ 3231418 w 8028970"/>
              <a:gd name="connsiteY68" fmla="*/ 665818 h 1726522"/>
              <a:gd name="connsiteX69" fmla="*/ 3133882 w 8028970"/>
              <a:gd name="connsiteY69" fmla="*/ 684106 h 1726522"/>
              <a:gd name="connsiteX70" fmla="*/ 3085114 w 8028970"/>
              <a:gd name="connsiteY70" fmla="*/ 690202 h 1726522"/>
              <a:gd name="connsiteX71" fmla="*/ 2938810 w 8028970"/>
              <a:gd name="connsiteY71" fmla="*/ 726778 h 1726522"/>
              <a:gd name="connsiteX72" fmla="*/ 2914426 w 8028970"/>
              <a:gd name="connsiteY72" fmla="*/ 732874 h 1726522"/>
              <a:gd name="connsiteX73" fmla="*/ 2816890 w 8028970"/>
              <a:gd name="connsiteY73" fmla="*/ 738970 h 1726522"/>
              <a:gd name="connsiteX74" fmla="*/ 2755930 w 8028970"/>
              <a:gd name="connsiteY74" fmla="*/ 751162 h 1726522"/>
              <a:gd name="connsiteX75" fmla="*/ 2731546 w 8028970"/>
              <a:gd name="connsiteY75" fmla="*/ 757258 h 1726522"/>
              <a:gd name="connsiteX76" fmla="*/ 2658394 w 8028970"/>
              <a:gd name="connsiteY76" fmla="*/ 763354 h 1726522"/>
              <a:gd name="connsiteX77" fmla="*/ 2609626 w 8028970"/>
              <a:gd name="connsiteY77" fmla="*/ 775546 h 1726522"/>
              <a:gd name="connsiteX78" fmla="*/ 2566954 w 8028970"/>
              <a:gd name="connsiteY78" fmla="*/ 781642 h 1726522"/>
              <a:gd name="connsiteX79" fmla="*/ 2512090 w 8028970"/>
              <a:gd name="connsiteY79" fmla="*/ 799930 h 1726522"/>
              <a:gd name="connsiteX80" fmla="*/ 2408458 w 8028970"/>
              <a:gd name="connsiteY80" fmla="*/ 818218 h 1726522"/>
              <a:gd name="connsiteX81" fmla="*/ 2310922 w 8028970"/>
              <a:gd name="connsiteY81" fmla="*/ 836506 h 1726522"/>
              <a:gd name="connsiteX82" fmla="*/ 2243866 w 8028970"/>
              <a:gd name="connsiteY82" fmla="*/ 848698 h 1726522"/>
              <a:gd name="connsiteX83" fmla="*/ 2219482 w 8028970"/>
              <a:gd name="connsiteY83" fmla="*/ 854794 h 1726522"/>
              <a:gd name="connsiteX84" fmla="*/ 2176810 w 8028970"/>
              <a:gd name="connsiteY84" fmla="*/ 860890 h 1726522"/>
              <a:gd name="connsiteX85" fmla="*/ 2006122 w 8028970"/>
              <a:gd name="connsiteY85" fmla="*/ 909658 h 1726522"/>
              <a:gd name="connsiteX86" fmla="*/ 1939066 w 8028970"/>
              <a:gd name="connsiteY86" fmla="*/ 934042 h 1726522"/>
              <a:gd name="connsiteX87" fmla="*/ 1786666 w 8028970"/>
              <a:gd name="connsiteY87" fmla="*/ 970618 h 1726522"/>
              <a:gd name="connsiteX88" fmla="*/ 1634266 w 8028970"/>
              <a:gd name="connsiteY88" fmla="*/ 1013290 h 1726522"/>
              <a:gd name="connsiteX89" fmla="*/ 1561114 w 8028970"/>
              <a:gd name="connsiteY89" fmla="*/ 1031578 h 1726522"/>
              <a:gd name="connsiteX90" fmla="*/ 1451386 w 8028970"/>
              <a:gd name="connsiteY90" fmla="*/ 1068154 h 1726522"/>
              <a:gd name="connsiteX91" fmla="*/ 1353850 w 8028970"/>
              <a:gd name="connsiteY91" fmla="*/ 1092538 h 1726522"/>
              <a:gd name="connsiteX92" fmla="*/ 1323370 w 8028970"/>
              <a:gd name="connsiteY92" fmla="*/ 1104730 h 1726522"/>
              <a:gd name="connsiteX93" fmla="*/ 1238026 w 8028970"/>
              <a:gd name="connsiteY93" fmla="*/ 1123018 h 1726522"/>
              <a:gd name="connsiteX94" fmla="*/ 1183162 w 8028970"/>
              <a:gd name="connsiteY94" fmla="*/ 1141306 h 1726522"/>
              <a:gd name="connsiteX95" fmla="*/ 1164874 w 8028970"/>
              <a:gd name="connsiteY95" fmla="*/ 1147402 h 1726522"/>
              <a:gd name="connsiteX96" fmla="*/ 1146586 w 8028970"/>
              <a:gd name="connsiteY96" fmla="*/ 1153498 h 1726522"/>
              <a:gd name="connsiteX97" fmla="*/ 1103914 w 8028970"/>
              <a:gd name="connsiteY97" fmla="*/ 1159594 h 1726522"/>
              <a:gd name="connsiteX98" fmla="*/ 1024666 w 8028970"/>
              <a:gd name="connsiteY98" fmla="*/ 1183978 h 1726522"/>
              <a:gd name="connsiteX99" fmla="*/ 963706 w 8028970"/>
              <a:gd name="connsiteY99" fmla="*/ 1196170 h 1726522"/>
              <a:gd name="connsiteX100" fmla="*/ 719866 w 8028970"/>
              <a:gd name="connsiteY100" fmla="*/ 1202266 h 1726522"/>
              <a:gd name="connsiteX101" fmla="*/ 658906 w 8028970"/>
              <a:gd name="connsiteY101" fmla="*/ 1214458 h 1726522"/>
              <a:gd name="connsiteX102" fmla="*/ 616234 w 8028970"/>
              <a:gd name="connsiteY102" fmla="*/ 1220554 h 1726522"/>
              <a:gd name="connsiteX103" fmla="*/ 567466 w 8028970"/>
              <a:gd name="connsiteY103" fmla="*/ 1232746 h 1726522"/>
              <a:gd name="connsiteX104" fmla="*/ 512602 w 8028970"/>
              <a:gd name="connsiteY104" fmla="*/ 1244938 h 1726522"/>
              <a:gd name="connsiteX105" fmla="*/ 494314 w 8028970"/>
              <a:gd name="connsiteY105" fmla="*/ 1251034 h 1726522"/>
              <a:gd name="connsiteX106" fmla="*/ 469930 w 8028970"/>
              <a:gd name="connsiteY106" fmla="*/ 1257130 h 1726522"/>
              <a:gd name="connsiteX107" fmla="*/ 439450 w 8028970"/>
              <a:gd name="connsiteY107" fmla="*/ 1269322 h 1726522"/>
              <a:gd name="connsiteX108" fmla="*/ 390682 w 8028970"/>
              <a:gd name="connsiteY108" fmla="*/ 1281514 h 1726522"/>
              <a:gd name="connsiteX109" fmla="*/ 366298 w 8028970"/>
              <a:gd name="connsiteY109" fmla="*/ 1287610 h 1726522"/>
              <a:gd name="connsiteX110" fmla="*/ 335818 w 8028970"/>
              <a:gd name="connsiteY110" fmla="*/ 1293706 h 1726522"/>
              <a:gd name="connsiteX111" fmla="*/ 317530 w 8028970"/>
              <a:gd name="connsiteY111" fmla="*/ 1299802 h 1726522"/>
              <a:gd name="connsiteX112" fmla="*/ 262666 w 8028970"/>
              <a:gd name="connsiteY112" fmla="*/ 1311994 h 1726522"/>
              <a:gd name="connsiteX113" fmla="*/ 177322 w 8028970"/>
              <a:gd name="connsiteY113" fmla="*/ 1336378 h 1726522"/>
              <a:gd name="connsiteX114" fmla="*/ 140746 w 8028970"/>
              <a:gd name="connsiteY114" fmla="*/ 1348570 h 1726522"/>
              <a:gd name="connsiteX115" fmla="*/ 122458 w 8028970"/>
              <a:gd name="connsiteY115" fmla="*/ 1354666 h 1726522"/>
              <a:gd name="connsiteX116" fmla="*/ 85882 w 8028970"/>
              <a:gd name="connsiteY116" fmla="*/ 1379050 h 1726522"/>
              <a:gd name="connsiteX117" fmla="*/ 31018 w 8028970"/>
              <a:gd name="connsiteY117" fmla="*/ 1427818 h 1726522"/>
              <a:gd name="connsiteX118" fmla="*/ 12730 w 8028970"/>
              <a:gd name="connsiteY118" fmla="*/ 1446106 h 1726522"/>
              <a:gd name="connsiteX119" fmla="*/ 538 w 8028970"/>
              <a:gd name="connsiteY119" fmla="*/ 1482682 h 1726522"/>
              <a:gd name="connsiteX120" fmla="*/ 37114 w 8028970"/>
              <a:gd name="connsiteY120" fmla="*/ 1568026 h 1726522"/>
              <a:gd name="connsiteX121" fmla="*/ 55402 w 8028970"/>
              <a:gd name="connsiteY121" fmla="*/ 1580218 h 1726522"/>
              <a:gd name="connsiteX122" fmla="*/ 110266 w 8028970"/>
              <a:gd name="connsiteY122" fmla="*/ 1622890 h 1726522"/>
              <a:gd name="connsiteX123" fmla="*/ 128554 w 8028970"/>
              <a:gd name="connsiteY123" fmla="*/ 1628986 h 1726522"/>
              <a:gd name="connsiteX124" fmla="*/ 177322 w 8028970"/>
              <a:gd name="connsiteY124" fmla="*/ 1653370 h 1726522"/>
              <a:gd name="connsiteX125" fmla="*/ 207802 w 8028970"/>
              <a:gd name="connsiteY125" fmla="*/ 1659466 h 1726522"/>
              <a:gd name="connsiteX126" fmla="*/ 226090 w 8028970"/>
              <a:gd name="connsiteY126" fmla="*/ 1665562 h 1726522"/>
              <a:gd name="connsiteX127" fmla="*/ 250474 w 8028970"/>
              <a:gd name="connsiteY127" fmla="*/ 1671658 h 1726522"/>
              <a:gd name="connsiteX128" fmla="*/ 268762 w 8028970"/>
              <a:gd name="connsiteY128" fmla="*/ 1677754 h 1726522"/>
              <a:gd name="connsiteX129" fmla="*/ 348010 w 8028970"/>
              <a:gd name="connsiteY129" fmla="*/ 1689946 h 1726522"/>
              <a:gd name="connsiteX130" fmla="*/ 457738 w 8028970"/>
              <a:gd name="connsiteY130" fmla="*/ 1696042 h 1726522"/>
              <a:gd name="connsiteX131" fmla="*/ 793018 w 8028970"/>
              <a:gd name="connsiteY131" fmla="*/ 1702138 h 1726522"/>
              <a:gd name="connsiteX132" fmla="*/ 1012474 w 8028970"/>
              <a:gd name="connsiteY132" fmla="*/ 1714330 h 1726522"/>
              <a:gd name="connsiteX133" fmla="*/ 1427002 w 8028970"/>
              <a:gd name="connsiteY133" fmla="*/ 1708234 h 1726522"/>
              <a:gd name="connsiteX134" fmla="*/ 1536730 w 8028970"/>
              <a:gd name="connsiteY134" fmla="*/ 1702138 h 1726522"/>
              <a:gd name="connsiteX135" fmla="*/ 1609882 w 8028970"/>
              <a:gd name="connsiteY135" fmla="*/ 1696042 h 1726522"/>
              <a:gd name="connsiteX136" fmla="*/ 1804954 w 8028970"/>
              <a:gd name="connsiteY136" fmla="*/ 1702138 h 1726522"/>
              <a:gd name="connsiteX137" fmla="*/ 1890298 w 8028970"/>
              <a:gd name="connsiteY137" fmla="*/ 1708234 h 1726522"/>
              <a:gd name="connsiteX138" fmla="*/ 1963450 w 8028970"/>
              <a:gd name="connsiteY138" fmla="*/ 1714330 h 1726522"/>
              <a:gd name="connsiteX139" fmla="*/ 2085370 w 8028970"/>
              <a:gd name="connsiteY139" fmla="*/ 1720426 h 1726522"/>
              <a:gd name="connsiteX140" fmla="*/ 2323114 w 8028970"/>
              <a:gd name="connsiteY140" fmla="*/ 1726522 h 1726522"/>
              <a:gd name="connsiteX141" fmla="*/ 2432842 w 8028970"/>
              <a:gd name="connsiteY141" fmla="*/ 1720426 h 1726522"/>
              <a:gd name="connsiteX142" fmla="*/ 2835178 w 8028970"/>
              <a:gd name="connsiteY142" fmla="*/ 1708234 h 1726522"/>
              <a:gd name="connsiteX143" fmla="*/ 2859562 w 8028970"/>
              <a:gd name="connsiteY143" fmla="*/ 1702138 h 1726522"/>
              <a:gd name="connsiteX144" fmla="*/ 2981482 w 8028970"/>
              <a:gd name="connsiteY144" fmla="*/ 1689946 h 1726522"/>
              <a:gd name="connsiteX145" fmla="*/ 3054634 w 8028970"/>
              <a:gd name="connsiteY145" fmla="*/ 1677754 h 1726522"/>
              <a:gd name="connsiteX146" fmla="*/ 3091210 w 8028970"/>
              <a:gd name="connsiteY146" fmla="*/ 1671658 h 1726522"/>
              <a:gd name="connsiteX147" fmla="*/ 3164362 w 8028970"/>
              <a:gd name="connsiteY147" fmla="*/ 1653370 h 1726522"/>
              <a:gd name="connsiteX148" fmla="*/ 3249706 w 8028970"/>
              <a:gd name="connsiteY148" fmla="*/ 1635082 h 1726522"/>
              <a:gd name="connsiteX149" fmla="*/ 3322858 w 8028970"/>
              <a:gd name="connsiteY149" fmla="*/ 1622890 h 1726522"/>
              <a:gd name="connsiteX150" fmla="*/ 3359434 w 8028970"/>
              <a:gd name="connsiteY150" fmla="*/ 1616794 h 1726522"/>
              <a:gd name="connsiteX151" fmla="*/ 3389914 w 8028970"/>
              <a:gd name="connsiteY151" fmla="*/ 1610698 h 1726522"/>
              <a:gd name="connsiteX152" fmla="*/ 3426490 w 8028970"/>
              <a:gd name="connsiteY152" fmla="*/ 1604602 h 1726522"/>
              <a:gd name="connsiteX153" fmla="*/ 3450874 w 8028970"/>
              <a:gd name="connsiteY153" fmla="*/ 1598506 h 1726522"/>
              <a:gd name="connsiteX154" fmla="*/ 3499642 w 8028970"/>
              <a:gd name="connsiteY154" fmla="*/ 1592410 h 1726522"/>
              <a:gd name="connsiteX155" fmla="*/ 3566698 w 8028970"/>
              <a:gd name="connsiteY155" fmla="*/ 1574122 h 1726522"/>
              <a:gd name="connsiteX156" fmla="*/ 3615466 w 8028970"/>
              <a:gd name="connsiteY156" fmla="*/ 1561930 h 1726522"/>
              <a:gd name="connsiteX157" fmla="*/ 3670330 w 8028970"/>
              <a:gd name="connsiteY157" fmla="*/ 1549738 h 1726522"/>
              <a:gd name="connsiteX158" fmla="*/ 3755674 w 8028970"/>
              <a:gd name="connsiteY158" fmla="*/ 1537546 h 1726522"/>
              <a:gd name="connsiteX159" fmla="*/ 3798346 w 8028970"/>
              <a:gd name="connsiteY159" fmla="*/ 1531450 h 1726522"/>
              <a:gd name="connsiteX160" fmla="*/ 3938554 w 8028970"/>
              <a:gd name="connsiteY160" fmla="*/ 1513162 h 1726522"/>
              <a:gd name="connsiteX161" fmla="*/ 4005610 w 8028970"/>
              <a:gd name="connsiteY161" fmla="*/ 1500970 h 1726522"/>
              <a:gd name="connsiteX162" fmla="*/ 4084858 w 8028970"/>
              <a:gd name="connsiteY162" fmla="*/ 1482682 h 1726522"/>
              <a:gd name="connsiteX163" fmla="*/ 4158010 w 8028970"/>
              <a:gd name="connsiteY163" fmla="*/ 1470490 h 1726522"/>
              <a:gd name="connsiteX164" fmla="*/ 4200682 w 8028970"/>
              <a:gd name="connsiteY164" fmla="*/ 1464394 h 1726522"/>
              <a:gd name="connsiteX165" fmla="*/ 4249450 w 8028970"/>
              <a:gd name="connsiteY165" fmla="*/ 1452202 h 1726522"/>
              <a:gd name="connsiteX166" fmla="*/ 4310410 w 8028970"/>
              <a:gd name="connsiteY166" fmla="*/ 1446106 h 1726522"/>
              <a:gd name="connsiteX167" fmla="*/ 4365274 w 8028970"/>
              <a:gd name="connsiteY167" fmla="*/ 1440010 h 1726522"/>
              <a:gd name="connsiteX168" fmla="*/ 4414042 w 8028970"/>
              <a:gd name="connsiteY168" fmla="*/ 1433914 h 1726522"/>
              <a:gd name="connsiteX169" fmla="*/ 4517674 w 8028970"/>
              <a:gd name="connsiteY169" fmla="*/ 1427818 h 1726522"/>
              <a:gd name="connsiteX170" fmla="*/ 4572538 w 8028970"/>
              <a:gd name="connsiteY170" fmla="*/ 1421722 h 1726522"/>
              <a:gd name="connsiteX171" fmla="*/ 4645690 w 8028970"/>
              <a:gd name="connsiteY171" fmla="*/ 1409530 h 1726522"/>
              <a:gd name="connsiteX172" fmla="*/ 4785898 w 8028970"/>
              <a:gd name="connsiteY172" fmla="*/ 1397338 h 1726522"/>
              <a:gd name="connsiteX173" fmla="*/ 4822474 w 8028970"/>
              <a:gd name="connsiteY173" fmla="*/ 1391242 h 1726522"/>
              <a:gd name="connsiteX174" fmla="*/ 4901722 w 8028970"/>
              <a:gd name="connsiteY174" fmla="*/ 1385146 h 1726522"/>
              <a:gd name="connsiteX175" fmla="*/ 4974874 w 8028970"/>
              <a:gd name="connsiteY175" fmla="*/ 1372954 h 1726522"/>
              <a:gd name="connsiteX176" fmla="*/ 5121178 w 8028970"/>
              <a:gd name="connsiteY176" fmla="*/ 1360762 h 1726522"/>
              <a:gd name="connsiteX177" fmla="*/ 5249194 w 8028970"/>
              <a:gd name="connsiteY177" fmla="*/ 1342474 h 1726522"/>
              <a:gd name="connsiteX178" fmla="*/ 5291866 w 8028970"/>
              <a:gd name="connsiteY178" fmla="*/ 1336378 h 1726522"/>
              <a:gd name="connsiteX179" fmla="*/ 5365018 w 8028970"/>
              <a:gd name="connsiteY179" fmla="*/ 1324186 h 1726522"/>
              <a:gd name="connsiteX180" fmla="*/ 5401594 w 8028970"/>
              <a:gd name="connsiteY180" fmla="*/ 1318090 h 1726522"/>
              <a:gd name="connsiteX181" fmla="*/ 5438170 w 8028970"/>
              <a:gd name="connsiteY181" fmla="*/ 1305898 h 1726522"/>
              <a:gd name="connsiteX182" fmla="*/ 5523514 w 8028970"/>
              <a:gd name="connsiteY182" fmla="*/ 1293706 h 1726522"/>
              <a:gd name="connsiteX183" fmla="*/ 5633242 w 8028970"/>
              <a:gd name="connsiteY183" fmla="*/ 1281514 h 1726522"/>
              <a:gd name="connsiteX184" fmla="*/ 5682010 w 8028970"/>
              <a:gd name="connsiteY184" fmla="*/ 1275418 h 1726522"/>
              <a:gd name="connsiteX185" fmla="*/ 5755162 w 8028970"/>
              <a:gd name="connsiteY185" fmla="*/ 1263226 h 1726522"/>
              <a:gd name="connsiteX186" fmla="*/ 5816122 w 8028970"/>
              <a:gd name="connsiteY186" fmla="*/ 1257130 h 1726522"/>
              <a:gd name="connsiteX187" fmla="*/ 5846602 w 8028970"/>
              <a:gd name="connsiteY187" fmla="*/ 1251034 h 1726522"/>
              <a:gd name="connsiteX188" fmla="*/ 5913658 w 8028970"/>
              <a:gd name="connsiteY188" fmla="*/ 1244938 h 1726522"/>
              <a:gd name="connsiteX189" fmla="*/ 5986810 w 8028970"/>
              <a:gd name="connsiteY189" fmla="*/ 1226650 h 1726522"/>
              <a:gd name="connsiteX190" fmla="*/ 6029482 w 8028970"/>
              <a:gd name="connsiteY190" fmla="*/ 1220554 h 1726522"/>
              <a:gd name="connsiteX191" fmla="*/ 6090442 w 8028970"/>
              <a:gd name="connsiteY191" fmla="*/ 1208362 h 1726522"/>
              <a:gd name="connsiteX192" fmla="*/ 6127018 w 8028970"/>
              <a:gd name="connsiteY192" fmla="*/ 1202266 h 1726522"/>
              <a:gd name="connsiteX193" fmla="*/ 6218458 w 8028970"/>
              <a:gd name="connsiteY193" fmla="*/ 1190074 h 1726522"/>
              <a:gd name="connsiteX194" fmla="*/ 6261130 w 8028970"/>
              <a:gd name="connsiteY194" fmla="*/ 1183978 h 1726522"/>
              <a:gd name="connsiteX195" fmla="*/ 6291610 w 8028970"/>
              <a:gd name="connsiteY195" fmla="*/ 1177882 h 1726522"/>
              <a:gd name="connsiteX196" fmla="*/ 6328186 w 8028970"/>
              <a:gd name="connsiteY196" fmla="*/ 1171786 h 1726522"/>
              <a:gd name="connsiteX197" fmla="*/ 6358666 w 8028970"/>
              <a:gd name="connsiteY197" fmla="*/ 1159594 h 1726522"/>
              <a:gd name="connsiteX198" fmla="*/ 6413530 w 8028970"/>
              <a:gd name="connsiteY198" fmla="*/ 1153498 h 1726522"/>
              <a:gd name="connsiteX199" fmla="*/ 6462298 w 8028970"/>
              <a:gd name="connsiteY199" fmla="*/ 1141306 h 1726522"/>
              <a:gd name="connsiteX200" fmla="*/ 6486682 w 8028970"/>
              <a:gd name="connsiteY200" fmla="*/ 1135210 h 1726522"/>
              <a:gd name="connsiteX201" fmla="*/ 6517162 w 8028970"/>
              <a:gd name="connsiteY201" fmla="*/ 1123018 h 1726522"/>
              <a:gd name="connsiteX202" fmla="*/ 6553738 w 8028970"/>
              <a:gd name="connsiteY202" fmla="*/ 1116922 h 1726522"/>
              <a:gd name="connsiteX203" fmla="*/ 6584218 w 8028970"/>
              <a:gd name="connsiteY203" fmla="*/ 1110826 h 1726522"/>
              <a:gd name="connsiteX204" fmla="*/ 6608602 w 8028970"/>
              <a:gd name="connsiteY204" fmla="*/ 1104730 h 1726522"/>
              <a:gd name="connsiteX205" fmla="*/ 6681754 w 8028970"/>
              <a:gd name="connsiteY205" fmla="*/ 1092538 h 1726522"/>
              <a:gd name="connsiteX206" fmla="*/ 6724426 w 8028970"/>
              <a:gd name="connsiteY206" fmla="*/ 1080346 h 1726522"/>
              <a:gd name="connsiteX207" fmla="*/ 6821962 w 8028970"/>
              <a:gd name="connsiteY207" fmla="*/ 1068154 h 1726522"/>
              <a:gd name="connsiteX208" fmla="*/ 6864634 w 8028970"/>
              <a:gd name="connsiteY208" fmla="*/ 1062058 h 1726522"/>
              <a:gd name="connsiteX209" fmla="*/ 6962170 w 8028970"/>
              <a:gd name="connsiteY209" fmla="*/ 1043770 h 1726522"/>
              <a:gd name="connsiteX210" fmla="*/ 7010938 w 8028970"/>
              <a:gd name="connsiteY210" fmla="*/ 1025482 h 1726522"/>
              <a:gd name="connsiteX211" fmla="*/ 7047514 w 8028970"/>
              <a:gd name="connsiteY211" fmla="*/ 1013290 h 1726522"/>
              <a:gd name="connsiteX212" fmla="*/ 7065802 w 8028970"/>
              <a:gd name="connsiteY212" fmla="*/ 1007194 h 1726522"/>
              <a:gd name="connsiteX213" fmla="*/ 7114570 w 8028970"/>
              <a:gd name="connsiteY213" fmla="*/ 995002 h 1726522"/>
              <a:gd name="connsiteX214" fmla="*/ 7138954 w 8028970"/>
              <a:gd name="connsiteY214" fmla="*/ 988906 h 1726522"/>
              <a:gd name="connsiteX215" fmla="*/ 7212106 w 8028970"/>
              <a:gd name="connsiteY215" fmla="*/ 976714 h 1726522"/>
              <a:gd name="connsiteX216" fmla="*/ 7279162 w 8028970"/>
              <a:gd name="connsiteY216" fmla="*/ 964522 h 1726522"/>
              <a:gd name="connsiteX217" fmla="*/ 7303546 w 8028970"/>
              <a:gd name="connsiteY217" fmla="*/ 958426 h 1726522"/>
              <a:gd name="connsiteX218" fmla="*/ 7334026 w 8028970"/>
              <a:gd name="connsiteY218" fmla="*/ 952330 h 1726522"/>
              <a:gd name="connsiteX219" fmla="*/ 7370602 w 8028970"/>
              <a:gd name="connsiteY219" fmla="*/ 940138 h 1726522"/>
              <a:gd name="connsiteX220" fmla="*/ 7401082 w 8028970"/>
              <a:gd name="connsiteY220" fmla="*/ 934042 h 1726522"/>
              <a:gd name="connsiteX221" fmla="*/ 7449850 w 8028970"/>
              <a:gd name="connsiteY221" fmla="*/ 921850 h 1726522"/>
              <a:gd name="connsiteX222" fmla="*/ 7474234 w 8028970"/>
              <a:gd name="connsiteY222" fmla="*/ 915754 h 1726522"/>
              <a:gd name="connsiteX223" fmla="*/ 7523002 w 8028970"/>
              <a:gd name="connsiteY223" fmla="*/ 897466 h 1726522"/>
              <a:gd name="connsiteX224" fmla="*/ 7553482 w 8028970"/>
              <a:gd name="connsiteY224" fmla="*/ 891370 h 1726522"/>
              <a:gd name="connsiteX225" fmla="*/ 7571770 w 8028970"/>
              <a:gd name="connsiteY225" fmla="*/ 879178 h 1726522"/>
              <a:gd name="connsiteX226" fmla="*/ 7614442 w 8028970"/>
              <a:gd name="connsiteY226" fmla="*/ 866986 h 1726522"/>
              <a:gd name="connsiteX227" fmla="*/ 7644922 w 8028970"/>
              <a:gd name="connsiteY227" fmla="*/ 848698 h 1726522"/>
              <a:gd name="connsiteX228" fmla="*/ 7663210 w 8028970"/>
              <a:gd name="connsiteY228" fmla="*/ 842602 h 1726522"/>
              <a:gd name="connsiteX229" fmla="*/ 7693690 w 8028970"/>
              <a:gd name="connsiteY229" fmla="*/ 830410 h 1726522"/>
              <a:gd name="connsiteX230" fmla="*/ 7718074 w 8028970"/>
              <a:gd name="connsiteY230" fmla="*/ 818218 h 1726522"/>
              <a:gd name="connsiteX231" fmla="*/ 7736362 w 8028970"/>
              <a:gd name="connsiteY231" fmla="*/ 806026 h 1726522"/>
              <a:gd name="connsiteX232" fmla="*/ 7766842 w 8028970"/>
              <a:gd name="connsiteY232" fmla="*/ 793834 h 1726522"/>
              <a:gd name="connsiteX233" fmla="*/ 7815610 w 8028970"/>
              <a:gd name="connsiteY233" fmla="*/ 763354 h 1726522"/>
              <a:gd name="connsiteX234" fmla="*/ 7839994 w 8028970"/>
              <a:gd name="connsiteY234" fmla="*/ 745066 h 1726522"/>
              <a:gd name="connsiteX235" fmla="*/ 7876570 w 8028970"/>
              <a:gd name="connsiteY235" fmla="*/ 726778 h 1726522"/>
              <a:gd name="connsiteX236" fmla="*/ 7913146 w 8028970"/>
              <a:gd name="connsiteY236" fmla="*/ 690202 h 1726522"/>
              <a:gd name="connsiteX237" fmla="*/ 7931434 w 8028970"/>
              <a:gd name="connsiteY237" fmla="*/ 678010 h 1726522"/>
              <a:gd name="connsiteX238" fmla="*/ 7968010 w 8028970"/>
              <a:gd name="connsiteY238" fmla="*/ 635338 h 1726522"/>
              <a:gd name="connsiteX239" fmla="*/ 7998490 w 8028970"/>
              <a:gd name="connsiteY239" fmla="*/ 592666 h 1726522"/>
              <a:gd name="connsiteX240" fmla="*/ 8004586 w 8028970"/>
              <a:gd name="connsiteY240" fmla="*/ 568282 h 1726522"/>
              <a:gd name="connsiteX241" fmla="*/ 8016778 w 8028970"/>
              <a:gd name="connsiteY241" fmla="*/ 543898 h 1726522"/>
              <a:gd name="connsiteX242" fmla="*/ 8028970 w 8028970"/>
              <a:gd name="connsiteY242" fmla="*/ 507322 h 1726522"/>
              <a:gd name="connsiteX243" fmla="*/ 8022874 w 8028970"/>
              <a:gd name="connsiteY243" fmla="*/ 458554 h 1726522"/>
              <a:gd name="connsiteX244" fmla="*/ 8004586 w 8028970"/>
              <a:gd name="connsiteY244" fmla="*/ 348826 h 1726522"/>
              <a:gd name="connsiteX245" fmla="*/ 7986298 w 8028970"/>
              <a:gd name="connsiteY245" fmla="*/ 312250 h 1726522"/>
              <a:gd name="connsiteX246" fmla="*/ 7968010 w 8028970"/>
              <a:gd name="connsiteY246" fmla="*/ 300058 h 1726522"/>
              <a:gd name="connsiteX247" fmla="*/ 7937530 w 8028970"/>
              <a:gd name="connsiteY247" fmla="*/ 257386 h 1726522"/>
              <a:gd name="connsiteX248" fmla="*/ 7925338 w 8028970"/>
              <a:gd name="connsiteY248" fmla="*/ 239098 h 1726522"/>
              <a:gd name="connsiteX249" fmla="*/ 7907050 w 8028970"/>
              <a:gd name="connsiteY249" fmla="*/ 220810 h 1726522"/>
              <a:gd name="connsiteX250" fmla="*/ 7894858 w 8028970"/>
              <a:gd name="connsiteY250" fmla="*/ 202522 h 1726522"/>
              <a:gd name="connsiteX251" fmla="*/ 7876570 w 8028970"/>
              <a:gd name="connsiteY251" fmla="*/ 184234 h 1726522"/>
              <a:gd name="connsiteX252" fmla="*/ 7864378 w 8028970"/>
              <a:gd name="connsiteY252" fmla="*/ 165946 h 1726522"/>
              <a:gd name="connsiteX253" fmla="*/ 7846090 w 8028970"/>
              <a:gd name="connsiteY253" fmla="*/ 147658 h 1726522"/>
              <a:gd name="connsiteX254" fmla="*/ 7833898 w 8028970"/>
              <a:gd name="connsiteY254" fmla="*/ 129370 h 1726522"/>
              <a:gd name="connsiteX255" fmla="*/ 7815610 w 8028970"/>
              <a:gd name="connsiteY255" fmla="*/ 111082 h 1726522"/>
              <a:gd name="connsiteX256" fmla="*/ 7803418 w 8028970"/>
              <a:gd name="connsiteY256" fmla="*/ 92794 h 1726522"/>
              <a:gd name="connsiteX257" fmla="*/ 7785130 w 8028970"/>
              <a:gd name="connsiteY257" fmla="*/ 80602 h 1726522"/>
              <a:gd name="connsiteX258" fmla="*/ 7748554 w 8028970"/>
              <a:gd name="connsiteY258" fmla="*/ 44026 h 1726522"/>
              <a:gd name="connsiteX259" fmla="*/ 7711978 w 8028970"/>
              <a:gd name="connsiteY259" fmla="*/ 19642 h 1726522"/>
              <a:gd name="connsiteX260" fmla="*/ 7699786 w 8028970"/>
              <a:gd name="connsiteY260" fmla="*/ 1354 h 172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Lst>
            <a:rect l="l" t="t" r="r" b="b"/>
            <a:pathLst>
              <a:path w="8028970" h="1726522">
                <a:moveTo>
                  <a:pt x="7699786" y="1354"/>
                </a:moveTo>
                <a:cubicBezTo>
                  <a:pt x="7688610" y="-1694"/>
                  <a:pt x="7734964" y="1354"/>
                  <a:pt x="7644922" y="1354"/>
                </a:cubicBezTo>
                <a:cubicBezTo>
                  <a:pt x="7592051" y="1354"/>
                  <a:pt x="7539258" y="5418"/>
                  <a:pt x="7486426" y="7450"/>
                </a:cubicBezTo>
                <a:cubicBezTo>
                  <a:pt x="7481001" y="8535"/>
                  <a:pt x="7439095" y="16414"/>
                  <a:pt x="7431562" y="19642"/>
                </a:cubicBezTo>
                <a:cubicBezTo>
                  <a:pt x="7389844" y="37521"/>
                  <a:pt x="7436085" y="27655"/>
                  <a:pt x="7394986" y="37930"/>
                </a:cubicBezTo>
                <a:cubicBezTo>
                  <a:pt x="7384934" y="40443"/>
                  <a:pt x="7374558" y="41513"/>
                  <a:pt x="7364506" y="44026"/>
                </a:cubicBezTo>
                <a:cubicBezTo>
                  <a:pt x="7358272" y="45584"/>
                  <a:pt x="7352397" y="48357"/>
                  <a:pt x="7346218" y="50122"/>
                </a:cubicBezTo>
                <a:cubicBezTo>
                  <a:pt x="7338162" y="52424"/>
                  <a:pt x="7329859" y="53811"/>
                  <a:pt x="7321834" y="56218"/>
                </a:cubicBezTo>
                <a:cubicBezTo>
                  <a:pt x="7309524" y="59911"/>
                  <a:pt x="7297860" y="65890"/>
                  <a:pt x="7285258" y="68410"/>
                </a:cubicBezTo>
                <a:lnTo>
                  <a:pt x="7254778" y="74506"/>
                </a:lnTo>
                <a:cubicBezTo>
                  <a:pt x="7242617" y="76717"/>
                  <a:pt x="7230322" y="78178"/>
                  <a:pt x="7218202" y="80602"/>
                </a:cubicBezTo>
                <a:cubicBezTo>
                  <a:pt x="7134951" y="97252"/>
                  <a:pt x="7297911" y="71381"/>
                  <a:pt x="7132858" y="98890"/>
                </a:cubicBezTo>
                <a:cubicBezTo>
                  <a:pt x="7095604" y="105099"/>
                  <a:pt x="7092830" y="105853"/>
                  <a:pt x="7053610" y="111082"/>
                </a:cubicBezTo>
                <a:cubicBezTo>
                  <a:pt x="7037371" y="113247"/>
                  <a:pt x="7020944" y="114159"/>
                  <a:pt x="7004842" y="117178"/>
                </a:cubicBezTo>
                <a:cubicBezTo>
                  <a:pt x="6988373" y="120266"/>
                  <a:pt x="6972701" y="127292"/>
                  <a:pt x="6956074" y="129370"/>
                </a:cubicBezTo>
                <a:lnTo>
                  <a:pt x="6907306" y="135466"/>
                </a:lnTo>
                <a:cubicBezTo>
                  <a:pt x="6889031" y="137616"/>
                  <a:pt x="6870658" y="138960"/>
                  <a:pt x="6852442" y="141562"/>
                </a:cubicBezTo>
                <a:cubicBezTo>
                  <a:pt x="6842185" y="143027"/>
                  <a:pt x="6832203" y="146083"/>
                  <a:pt x="6821962" y="147658"/>
                </a:cubicBezTo>
                <a:cubicBezTo>
                  <a:pt x="6805770" y="150149"/>
                  <a:pt x="6789412" y="151437"/>
                  <a:pt x="6773194" y="153754"/>
                </a:cubicBezTo>
                <a:cubicBezTo>
                  <a:pt x="6658199" y="170182"/>
                  <a:pt x="6805907" y="150193"/>
                  <a:pt x="6706138" y="165946"/>
                </a:cubicBezTo>
                <a:cubicBezTo>
                  <a:pt x="6677753" y="170428"/>
                  <a:pt x="6648847" y="171904"/>
                  <a:pt x="6620794" y="178138"/>
                </a:cubicBezTo>
                <a:cubicBezTo>
                  <a:pt x="6602506" y="182202"/>
                  <a:pt x="6584457" y="187551"/>
                  <a:pt x="6565930" y="190330"/>
                </a:cubicBezTo>
                <a:cubicBezTo>
                  <a:pt x="6543734" y="193659"/>
                  <a:pt x="6521158" y="193752"/>
                  <a:pt x="6498874" y="196426"/>
                </a:cubicBezTo>
                <a:cubicBezTo>
                  <a:pt x="6329893" y="216704"/>
                  <a:pt x="6487227" y="199265"/>
                  <a:pt x="6352570" y="220810"/>
                </a:cubicBezTo>
                <a:cubicBezTo>
                  <a:pt x="6209865" y="243643"/>
                  <a:pt x="6313332" y="224492"/>
                  <a:pt x="6181882" y="239098"/>
                </a:cubicBezTo>
                <a:cubicBezTo>
                  <a:pt x="6153321" y="242271"/>
                  <a:pt x="6125205" y="249290"/>
                  <a:pt x="6096538" y="251290"/>
                </a:cubicBezTo>
                <a:cubicBezTo>
                  <a:pt x="6020031" y="256628"/>
                  <a:pt x="5651474" y="262975"/>
                  <a:pt x="5627146" y="263482"/>
                </a:cubicBezTo>
                <a:lnTo>
                  <a:pt x="5572282" y="269578"/>
                </a:lnTo>
                <a:cubicBezTo>
                  <a:pt x="5543787" y="273295"/>
                  <a:pt x="5515453" y="278206"/>
                  <a:pt x="5486938" y="281770"/>
                </a:cubicBezTo>
                <a:cubicBezTo>
                  <a:pt x="5470682" y="283802"/>
                  <a:pt x="5454371" y="285436"/>
                  <a:pt x="5438170" y="287866"/>
                </a:cubicBezTo>
                <a:cubicBezTo>
                  <a:pt x="5407721" y="292433"/>
                  <a:pt x="5356431" y="302367"/>
                  <a:pt x="5322346" y="306154"/>
                </a:cubicBezTo>
                <a:cubicBezTo>
                  <a:pt x="5300039" y="308633"/>
                  <a:pt x="5277580" y="309628"/>
                  <a:pt x="5255290" y="312250"/>
                </a:cubicBezTo>
                <a:cubicBezTo>
                  <a:pt x="5243014" y="313694"/>
                  <a:pt x="5230990" y="316902"/>
                  <a:pt x="5218714" y="318346"/>
                </a:cubicBezTo>
                <a:cubicBezTo>
                  <a:pt x="5196424" y="320968"/>
                  <a:pt x="5174010" y="322410"/>
                  <a:pt x="5151658" y="324442"/>
                </a:cubicBezTo>
                <a:cubicBezTo>
                  <a:pt x="5135402" y="328506"/>
                  <a:pt x="5119517" y="334556"/>
                  <a:pt x="5102890" y="336634"/>
                </a:cubicBezTo>
                <a:lnTo>
                  <a:pt x="5054122" y="342730"/>
                </a:lnTo>
                <a:cubicBezTo>
                  <a:pt x="5035847" y="344880"/>
                  <a:pt x="5017474" y="346224"/>
                  <a:pt x="4999258" y="348826"/>
                </a:cubicBezTo>
                <a:cubicBezTo>
                  <a:pt x="4989001" y="350291"/>
                  <a:pt x="4979012" y="353306"/>
                  <a:pt x="4968778" y="354922"/>
                </a:cubicBezTo>
                <a:cubicBezTo>
                  <a:pt x="4940393" y="359404"/>
                  <a:pt x="4911949" y="363550"/>
                  <a:pt x="4883434" y="367114"/>
                </a:cubicBezTo>
                <a:cubicBezTo>
                  <a:pt x="4867178" y="369146"/>
                  <a:pt x="4850768" y="370191"/>
                  <a:pt x="4834666" y="373210"/>
                </a:cubicBezTo>
                <a:cubicBezTo>
                  <a:pt x="4818197" y="376298"/>
                  <a:pt x="4802399" y="382490"/>
                  <a:pt x="4785898" y="385402"/>
                </a:cubicBezTo>
                <a:cubicBezTo>
                  <a:pt x="4767777" y="388600"/>
                  <a:pt x="4749250" y="388896"/>
                  <a:pt x="4731034" y="391498"/>
                </a:cubicBezTo>
                <a:cubicBezTo>
                  <a:pt x="4659918" y="401657"/>
                  <a:pt x="4745362" y="400489"/>
                  <a:pt x="4615210" y="409786"/>
                </a:cubicBezTo>
                <a:lnTo>
                  <a:pt x="4529866" y="415882"/>
                </a:lnTo>
                <a:lnTo>
                  <a:pt x="4493290" y="421978"/>
                </a:lnTo>
                <a:cubicBezTo>
                  <a:pt x="4479089" y="424163"/>
                  <a:pt x="4464768" y="425577"/>
                  <a:pt x="4450618" y="428074"/>
                </a:cubicBezTo>
                <a:cubicBezTo>
                  <a:pt x="4430211" y="431675"/>
                  <a:pt x="4410127" y="437034"/>
                  <a:pt x="4389658" y="440266"/>
                </a:cubicBezTo>
                <a:cubicBezTo>
                  <a:pt x="4328828" y="449871"/>
                  <a:pt x="4346517" y="442259"/>
                  <a:pt x="4292122" y="452458"/>
                </a:cubicBezTo>
                <a:cubicBezTo>
                  <a:pt x="4273709" y="455910"/>
                  <a:pt x="4255671" y="461198"/>
                  <a:pt x="4237258" y="464650"/>
                </a:cubicBezTo>
                <a:cubicBezTo>
                  <a:pt x="4220432" y="467805"/>
                  <a:pt x="4160883" y="474959"/>
                  <a:pt x="4145818" y="476842"/>
                </a:cubicBezTo>
                <a:cubicBezTo>
                  <a:pt x="4133626" y="480906"/>
                  <a:pt x="4121641" y="485653"/>
                  <a:pt x="4109242" y="489034"/>
                </a:cubicBezTo>
                <a:cubicBezTo>
                  <a:pt x="4045434" y="506436"/>
                  <a:pt x="4109120" y="484803"/>
                  <a:pt x="4054378" y="501226"/>
                </a:cubicBezTo>
                <a:cubicBezTo>
                  <a:pt x="4042068" y="504919"/>
                  <a:pt x="4029994" y="509354"/>
                  <a:pt x="4017802" y="513418"/>
                </a:cubicBezTo>
                <a:cubicBezTo>
                  <a:pt x="4011706" y="515450"/>
                  <a:pt x="4005748" y="517956"/>
                  <a:pt x="3999514" y="519514"/>
                </a:cubicBezTo>
                <a:cubicBezTo>
                  <a:pt x="3991386" y="521546"/>
                  <a:pt x="3983155" y="523203"/>
                  <a:pt x="3975130" y="525610"/>
                </a:cubicBezTo>
                <a:cubicBezTo>
                  <a:pt x="3962820" y="529303"/>
                  <a:pt x="3951022" y="534685"/>
                  <a:pt x="3938554" y="537802"/>
                </a:cubicBezTo>
                <a:cubicBezTo>
                  <a:pt x="3922298" y="541866"/>
                  <a:pt x="3906217" y="546708"/>
                  <a:pt x="3889786" y="549994"/>
                </a:cubicBezTo>
                <a:lnTo>
                  <a:pt x="3859306" y="556090"/>
                </a:lnTo>
                <a:cubicBezTo>
                  <a:pt x="3847145" y="558301"/>
                  <a:pt x="3834850" y="559762"/>
                  <a:pt x="3822730" y="562186"/>
                </a:cubicBezTo>
                <a:cubicBezTo>
                  <a:pt x="3774353" y="571861"/>
                  <a:pt x="3823973" y="564923"/>
                  <a:pt x="3761770" y="580474"/>
                </a:cubicBezTo>
                <a:cubicBezTo>
                  <a:pt x="3749779" y="583472"/>
                  <a:pt x="3737355" y="584359"/>
                  <a:pt x="3725194" y="586570"/>
                </a:cubicBezTo>
                <a:cubicBezTo>
                  <a:pt x="3686787" y="593553"/>
                  <a:pt x="3666013" y="600413"/>
                  <a:pt x="3621562" y="604858"/>
                </a:cubicBezTo>
                <a:lnTo>
                  <a:pt x="3560602" y="610954"/>
                </a:lnTo>
                <a:cubicBezTo>
                  <a:pt x="3517473" y="621736"/>
                  <a:pt x="3554447" y="613182"/>
                  <a:pt x="3499642" y="623146"/>
                </a:cubicBezTo>
                <a:cubicBezTo>
                  <a:pt x="3489448" y="624999"/>
                  <a:pt x="3479356" y="627389"/>
                  <a:pt x="3469162" y="629242"/>
                </a:cubicBezTo>
                <a:cubicBezTo>
                  <a:pt x="3457001" y="631453"/>
                  <a:pt x="3444652" y="632657"/>
                  <a:pt x="3432586" y="635338"/>
                </a:cubicBezTo>
                <a:cubicBezTo>
                  <a:pt x="3426313" y="636732"/>
                  <a:pt x="3420532" y="639876"/>
                  <a:pt x="3414298" y="641434"/>
                </a:cubicBezTo>
                <a:cubicBezTo>
                  <a:pt x="3400295" y="644935"/>
                  <a:pt x="3359924" y="651814"/>
                  <a:pt x="3347242" y="653626"/>
                </a:cubicBezTo>
                <a:cubicBezTo>
                  <a:pt x="3261980" y="665806"/>
                  <a:pt x="3334276" y="653717"/>
                  <a:pt x="3231418" y="665818"/>
                </a:cubicBezTo>
                <a:cubicBezTo>
                  <a:pt x="3201777" y="669305"/>
                  <a:pt x="3161066" y="679575"/>
                  <a:pt x="3133882" y="684106"/>
                </a:cubicBezTo>
                <a:cubicBezTo>
                  <a:pt x="3117722" y="686799"/>
                  <a:pt x="3101370" y="688170"/>
                  <a:pt x="3085114" y="690202"/>
                </a:cubicBezTo>
                <a:cubicBezTo>
                  <a:pt x="3008766" y="720741"/>
                  <a:pt x="3098640" y="686821"/>
                  <a:pt x="2938810" y="726778"/>
                </a:cubicBezTo>
                <a:cubicBezTo>
                  <a:pt x="2930682" y="728810"/>
                  <a:pt x="2922763" y="732040"/>
                  <a:pt x="2914426" y="732874"/>
                </a:cubicBezTo>
                <a:cubicBezTo>
                  <a:pt x="2882012" y="736115"/>
                  <a:pt x="2849402" y="736938"/>
                  <a:pt x="2816890" y="738970"/>
                </a:cubicBezTo>
                <a:cubicBezTo>
                  <a:pt x="2796570" y="743034"/>
                  <a:pt x="2776034" y="746136"/>
                  <a:pt x="2755930" y="751162"/>
                </a:cubicBezTo>
                <a:cubicBezTo>
                  <a:pt x="2747802" y="753194"/>
                  <a:pt x="2739859" y="756219"/>
                  <a:pt x="2731546" y="757258"/>
                </a:cubicBezTo>
                <a:cubicBezTo>
                  <a:pt x="2707266" y="760293"/>
                  <a:pt x="2682778" y="761322"/>
                  <a:pt x="2658394" y="763354"/>
                </a:cubicBezTo>
                <a:cubicBezTo>
                  <a:pt x="2642138" y="767418"/>
                  <a:pt x="2626057" y="772260"/>
                  <a:pt x="2609626" y="775546"/>
                </a:cubicBezTo>
                <a:cubicBezTo>
                  <a:pt x="2595537" y="778364"/>
                  <a:pt x="2580893" y="778157"/>
                  <a:pt x="2566954" y="781642"/>
                </a:cubicBezTo>
                <a:cubicBezTo>
                  <a:pt x="2548252" y="786317"/>
                  <a:pt x="2530733" y="795024"/>
                  <a:pt x="2512090" y="799930"/>
                </a:cubicBezTo>
                <a:cubicBezTo>
                  <a:pt x="2476442" y="809311"/>
                  <a:pt x="2444325" y="813094"/>
                  <a:pt x="2408458" y="818218"/>
                </a:cubicBezTo>
                <a:cubicBezTo>
                  <a:pt x="2346939" y="838724"/>
                  <a:pt x="2393519" y="826181"/>
                  <a:pt x="2310922" y="836506"/>
                </a:cubicBezTo>
                <a:cubicBezTo>
                  <a:pt x="2295797" y="838397"/>
                  <a:pt x="2259917" y="845131"/>
                  <a:pt x="2243866" y="848698"/>
                </a:cubicBezTo>
                <a:cubicBezTo>
                  <a:pt x="2235687" y="850515"/>
                  <a:pt x="2227725" y="853295"/>
                  <a:pt x="2219482" y="854794"/>
                </a:cubicBezTo>
                <a:cubicBezTo>
                  <a:pt x="2205345" y="857364"/>
                  <a:pt x="2190899" y="858072"/>
                  <a:pt x="2176810" y="860890"/>
                </a:cubicBezTo>
                <a:cubicBezTo>
                  <a:pt x="2135548" y="869142"/>
                  <a:pt x="2020856" y="904300"/>
                  <a:pt x="2006122" y="909658"/>
                </a:cubicBezTo>
                <a:cubicBezTo>
                  <a:pt x="1983770" y="917786"/>
                  <a:pt x="1961982" y="927676"/>
                  <a:pt x="1939066" y="934042"/>
                </a:cubicBezTo>
                <a:cubicBezTo>
                  <a:pt x="1888729" y="948024"/>
                  <a:pt x="1836974" y="956532"/>
                  <a:pt x="1786666" y="970618"/>
                </a:cubicBezTo>
                <a:cubicBezTo>
                  <a:pt x="1735866" y="984842"/>
                  <a:pt x="1685445" y="1000495"/>
                  <a:pt x="1634266" y="1013290"/>
                </a:cubicBezTo>
                <a:cubicBezTo>
                  <a:pt x="1609882" y="1019386"/>
                  <a:pt x="1585188" y="1024356"/>
                  <a:pt x="1561114" y="1031578"/>
                </a:cubicBezTo>
                <a:cubicBezTo>
                  <a:pt x="1524185" y="1042657"/>
                  <a:pt x="1489022" y="1059790"/>
                  <a:pt x="1451386" y="1068154"/>
                </a:cubicBezTo>
                <a:cubicBezTo>
                  <a:pt x="1415018" y="1076236"/>
                  <a:pt x="1388527" y="1080979"/>
                  <a:pt x="1353850" y="1092538"/>
                </a:cubicBezTo>
                <a:cubicBezTo>
                  <a:pt x="1343469" y="1095998"/>
                  <a:pt x="1333927" y="1101851"/>
                  <a:pt x="1323370" y="1104730"/>
                </a:cubicBezTo>
                <a:cubicBezTo>
                  <a:pt x="1238959" y="1127751"/>
                  <a:pt x="1341227" y="1088618"/>
                  <a:pt x="1238026" y="1123018"/>
                </a:cubicBezTo>
                <a:lnTo>
                  <a:pt x="1183162" y="1141306"/>
                </a:lnTo>
                <a:lnTo>
                  <a:pt x="1164874" y="1147402"/>
                </a:lnTo>
                <a:cubicBezTo>
                  <a:pt x="1158778" y="1149434"/>
                  <a:pt x="1152947" y="1152589"/>
                  <a:pt x="1146586" y="1153498"/>
                </a:cubicBezTo>
                <a:lnTo>
                  <a:pt x="1103914" y="1159594"/>
                </a:lnTo>
                <a:cubicBezTo>
                  <a:pt x="1067571" y="1174131"/>
                  <a:pt x="1069204" y="1175070"/>
                  <a:pt x="1024666" y="1183978"/>
                </a:cubicBezTo>
                <a:cubicBezTo>
                  <a:pt x="1004346" y="1188042"/>
                  <a:pt x="984422" y="1195652"/>
                  <a:pt x="963706" y="1196170"/>
                </a:cubicBezTo>
                <a:lnTo>
                  <a:pt x="719866" y="1202266"/>
                </a:lnTo>
                <a:cubicBezTo>
                  <a:pt x="687543" y="1210347"/>
                  <a:pt x="697767" y="1208479"/>
                  <a:pt x="658906" y="1214458"/>
                </a:cubicBezTo>
                <a:cubicBezTo>
                  <a:pt x="644705" y="1216643"/>
                  <a:pt x="630323" y="1217736"/>
                  <a:pt x="616234" y="1220554"/>
                </a:cubicBezTo>
                <a:cubicBezTo>
                  <a:pt x="599803" y="1223840"/>
                  <a:pt x="583897" y="1229460"/>
                  <a:pt x="567466" y="1232746"/>
                </a:cubicBezTo>
                <a:cubicBezTo>
                  <a:pt x="546515" y="1236936"/>
                  <a:pt x="532690" y="1239199"/>
                  <a:pt x="512602" y="1244938"/>
                </a:cubicBezTo>
                <a:cubicBezTo>
                  <a:pt x="506423" y="1246703"/>
                  <a:pt x="500493" y="1249269"/>
                  <a:pt x="494314" y="1251034"/>
                </a:cubicBezTo>
                <a:cubicBezTo>
                  <a:pt x="486258" y="1253336"/>
                  <a:pt x="477878" y="1254481"/>
                  <a:pt x="469930" y="1257130"/>
                </a:cubicBezTo>
                <a:cubicBezTo>
                  <a:pt x="459549" y="1260590"/>
                  <a:pt x="449909" y="1266104"/>
                  <a:pt x="439450" y="1269322"/>
                </a:cubicBezTo>
                <a:cubicBezTo>
                  <a:pt x="423435" y="1274250"/>
                  <a:pt x="406938" y="1277450"/>
                  <a:pt x="390682" y="1281514"/>
                </a:cubicBezTo>
                <a:cubicBezTo>
                  <a:pt x="382554" y="1283546"/>
                  <a:pt x="374513" y="1285967"/>
                  <a:pt x="366298" y="1287610"/>
                </a:cubicBezTo>
                <a:cubicBezTo>
                  <a:pt x="356138" y="1289642"/>
                  <a:pt x="345870" y="1291193"/>
                  <a:pt x="335818" y="1293706"/>
                </a:cubicBezTo>
                <a:cubicBezTo>
                  <a:pt x="329584" y="1295264"/>
                  <a:pt x="323709" y="1298037"/>
                  <a:pt x="317530" y="1299802"/>
                </a:cubicBezTo>
                <a:cubicBezTo>
                  <a:pt x="297442" y="1305541"/>
                  <a:pt x="283617" y="1307804"/>
                  <a:pt x="262666" y="1311994"/>
                </a:cubicBezTo>
                <a:cubicBezTo>
                  <a:pt x="195235" y="1345710"/>
                  <a:pt x="303090" y="1294455"/>
                  <a:pt x="177322" y="1336378"/>
                </a:cubicBezTo>
                <a:lnTo>
                  <a:pt x="140746" y="1348570"/>
                </a:lnTo>
                <a:cubicBezTo>
                  <a:pt x="134650" y="1350602"/>
                  <a:pt x="127805" y="1351102"/>
                  <a:pt x="122458" y="1354666"/>
                </a:cubicBezTo>
                <a:lnTo>
                  <a:pt x="85882" y="1379050"/>
                </a:lnTo>
                <a:cubicBezTo>
                  <a:pt x="53248" y="1400806"/>
                  <a:pt x="72775" y="1386061"/>
                  <a:pt x="31018" y="1427818"/>
                </a:cubicBezTo>
                <a:lnTo>
                  <a:pt x="12730" y="1446106"/>
                </a:lnTo>
                <a:cubicBezTo>
                  <a:pt x="8666" y="1458298"/>
                  <a:pt x="-2579" y="1470214"/>
                  <a:pt x="538" y="1482682"/>
                </a:cubicBezTo>
                <a:cubicBezTo>
                  <a:pt x="6656" y="1507152"/>
                  <a:pt x="11855" y="1551187"/>
                  <a:pt x="37114" y="1568026"/>
                </a:cubicBezTo>
                <a:cubicBezTo>
                  <a:pt x="43210" y="1572090"/>
                  <a:pt x="49774" y="1575528"/>
                  <a:pt x="55402" y="1580218"/>
                </a:cubicBezTo>
                <a:cubicBezTo>
                  <a:pt x="76441" y="1597751"/>
                  <a:pt x="79452" y="1612619"/>
                  <a:pt x="110266" y="1622890"/>
                </a:cubicBezTo>
                <a:cubicBezTo>
                  <a:pt x="116362" y="1624922"/>
                  <a:pt x="122704" y="1626327"/>
                  <a:pt x="128554" y="1628986"/>
                </a:cubicBezTo>
                <a:cubicBezTo>
                  <a:pt x="145100" y="1636507"/>
                  <a:pt x="159500" y="1649806"/>
                  <a:pt x="177322" y="1653370"/>
                </a:cubicBezTo>
                <a:cubicBezTo>
                  <a:pt x="187482" y="1655402"/>
                  <a:pt x="197750" y="1656953"/>
                  <a:pt x="207802" y="1659466"/>
                </a:cubicBezTo>
                <a:cubicBezTo>
                  <a:pt x="214036" y="1661024"/>
                  <a:pt x="219911" y="1663797"/>
                  <a:pt x="226090" y="1665562"/>
                </a:cubicBezTo>
                <a:cubicBezTo>
                  <a:pt x="234146" y="1667864"/>
                  <a:pt x="242418" y="1669356"/>
                  <a:pt x="250474" y="1671658"/>
                </a:cubicBezTo>
                <a:cubicBezTo>
                  <a:pt x="256653" y="1673423"/>
                  <a:pt x="262528" y="1676196"/>
                  <a:pt x="268762" y="1677754"/>
                </a:cubicBezTo>
                <a:cubicBezTo>
                  <a:pt x="291486" y="1683435"/>
                  <a:pt x="326624" y="1688301"/>
                  <a:pt x="348010" y="1689946"/>
                </a:cubicBezTo>
                <a:cubicBezTo>
                  <a:pt x="384534" y="1692756"/>
                  <a:pt x="421119" y="1695039"/>
                  <a:pt x="457738" y="1696042"/>
                </a:cubicBezTo>
                <a:lnTo>
                  <a:pt x="793018" y="1702138"/>
                </a:lnTo>
                <a:cubicBezTo>
                  <a:pt x="872013" y="1708721"/>
                  <a:pt x="927098" y="1714330"/>
                  <a:pt x="1012474" y="1714330"/>
                </a:cubicBezTo>
                <a:cubicBezTo>
                  <a:pt x="1150665" y="1714330"/>
                  <a:pt x="1288826" y="1710266"/>
                  <a:pt x="1427002" y="1708234"/>
                </a:cubicBezTo>
                <a:lnTo>
                  <a:pt x="1536730" y="1702138"/>
                </a:lnTo>
                <a:cubicBezTo>
                  <a:pt x="1561144" y="1700510"/>
                  <a:pt x="1585413" y="1696042"/>
                  <a:pt x="1609882" y="1696042"/>
                </a:cubicBezTo>
                <a:cubicBezTo>
                  <a:pt x="1674938" y="1696042"/>
                  <a:pt x="1739930" y="1700106"/>
                  <a:pt x="1804954" y="1702138"/>
                </a:cubicBezTo>
                <a:lnTo>
                  <a:pt x="1890298" y="1708234"/>
                </a:lnTo>
                <a:cubicBezTo>
                  <a:pt x="1914694" y="1710111"/>
                  <a:pt x="1939029" y="1712804"/>
                  <a:pt x="1963450" y="1714330"/>
                </a:cubicBezTo>
                <a:cubicBezTo>
                  <a:pt x="2004062" y="1716868"/>
                  <a:pt x="2044703" y="1719047"/>
                  <a:pt x="2085370" y="1720426"/>
                </a:cubicBezTo>
                <a:lnTo>
                  <a:pt x="2323114" y="1726522"/>
                </a:lnTo>
                <a:cubicBezTo>
                  <a:pt x="2359690" y="1724490"/>
                  <a:pt x="2396224" y="1721443"/>
                  <a:pt x="2432842" y="1720426"/>
                </a:cubicBezTo>
                <a:cubicBezTo>
                  <a:pt x="2845432" y="1708965"/>
                  <a:pt x="2639517" y="1724539"/>
                  <a:pt x="2835178" y="1708234"/>
                </a:cubicBezTo>
                <a:cubicBezTo>
                  <a:pt x="2843306" y="1706202"/>
                  <a:pt x="2851319" y="1703637"/>
                  <a:pt x="2859562" y="1702138"/>
                </a:cubicBezTo>
                <a:cubicBezTo>
                  <a:pt x="2902870" y="1694264"/>
                  <a:pt x="2935096" y="1693514"/>
                  <a:pt x="2981482" y="1689946"/>
                </a:cubicBezTo>
                <a:lnTo>
                  <a:pt x="3054634" y="1677754"/>
                </a:lnTo>
                <a:cubicBezTo>
                  <a:pt x="3066826" y="1675722"/>
                  <a:pt x="3079325" y="1675054"/>
                  <a:pt x="3091210" y="1671658"/>
                </a:cubicBezTo>
                <a:cubicBezTo>
                  <a:pt x="3152837" y="1654050"/>
                  <a:pt x="3113078" y="1664167"/>
                  <a:pt x="3164362" y="1653370"/>
                </a:cubicBezTo>
                <a:cubicBezTo>
                  <a:pt x="3192832" y="1647376"/>
                  <a:pt x="3221008" y="1639865"/>
                  <a:pt x="3249706" y="1635082"/>
                </a:cubicBezTo>
                <a:lnTo>
                  <a:pt x="3322858" y="1622890"/>
                </a:lnTo>
                <a:cubicBezTo>
                  <a:pt x="3335050" y="1620858"/>
                  <a:pt x="3347314" y="1619218"/>
                  <a:pt x="3359434" y="1616794"/>
                </a:cubicBezTo>
                <a:lnTo>
                  <a:pt x="3389914" y="1610698"/>
                </a:lnTo>
                <a:cubicBezTo>
                  <a:pt x="3402075" y="1608487"/>
                  <a:pt x="3414370" y="1607026"/>
                  <a:pt x="3426490" y="1604602"/>
                </a:cubicBezTo>
                <a:cubicBezTo>
                  <a:pt x="3434705" y="1602959"/>
                  <a:pt x="3442610" y="1599883"/>
                  <a:pt x="3450874" y="1598506"/>
                </a:cubicBezTo>
                <a:cubicBezTo>
                  <a:pt x="3467034" y="1595813"/>
                  <a:pt x="3483540" y="1595429"/>
                  <a:pt x="3499642" y="1592410"/>
                </a:cubicBezTo>
                <a:cubicBezTo>
                  <a:pt x="3577699" y="1577774"/>
                  <a:pt x="3523672" y="1585856"/>
                  <a:pt x="3566698" y="1574122"/>
                </a:cubicBezTo>
                <a:cubicBezTo>
                  <a:pt x="3582864" y="1569713"/>
                  <a:pt x="3599210" y="1565994"/>
                  <a:pt x="3615466" y="1561930"/>
                </a:cubicBezTo>
                <a:cubicBezTo>
                  <a:pt x="3641558" y="1555407"/>
                  <a:pt x="3641953" y="1554897"/>
                  <a:pt x="3670330" y="1549738"/>
                </a:cubicBezTo>
                <a:cubicBezTo>
                  <a:pt x="3714500" y="1541707"/>
                  <a:pt x="3705994" y="1544170"/>
                  <a:pt x="3755674" y="1537546"/>
                </a:cubicBezTo>
                <a:lnTo>
                  <a:pt x="3798346" y="1531450"/>
                </a:lnTo>
                <a:cubicBezTo>
                  <a:pt x="3855699" y="1523969"/>
                  <a:pt x="3887320" y="1521044"/>
                  <a:pt x="3938554" y="1513162"/>
                </a:cubicBezTo>
                <a:cubicBezTo>
                  <a:pt x="3957223" y="1510290"/>
                  <a:pt x="3986588" y="1505360"/>
                  <a:pt x="4005610" y="1500970"/>
                </a:cubicBezTo>
                <a:cubicBezTo>
                  <a:pt x="4052387" y="1490175"/>
                  <a:pt x="4045394" y="1489646"/>
                  <a:pt x="4084858" y="1482682"/>
                </a:cubicBezTo>
                <a:cubicBezTo>
                  <a:pt x="4109202" y="1478386"/>
                  <a:pt x="4133538" y="1473986"/>
                  <a:pt x="4158010" y="1470490"/>
                </a:cubicBezTo>
                <a:cubicBezTo>
                  <a:pt x="4172234" y="1468458"/>
                  <a:pt x="4186593" y="1467212"/>
                  <a:pt x="4200682" y="1464394"/>
                </a:cubicBezTo>
                <a:cubicBezTo>
                  <a:pt x="4217113" y="1461108"/>
                  <a:pt x="4232922" y="1454957"/>
                  <a:pt x="4249450" y="1452202"/>
                </a:cubicBezTo>
                <a:cubicBezTo>
                  <a:pt x="4269593" y="1448845"/>
                  <a:pt x="4290101" y="1448244"/>
                  <a:pt x="4310410" y="1446106"/>
                </a:cubicBezTo>
                <a:lnTo>
                  <a:pt x="4365274" y="1440010"/>
                </a:lnTo>
                <a:cubicBezTo>
                  <a:pt x="4381544" y="1438096"/>
                  <a:pt x="4397712" y="1435220"/>
                  <a:pt x="4414042" y="1433914"/>
                </a:cubicBezTo>
                <a:cubicBezTo>
                  <a:pt x="4448536" y="1431155"/>
                  <a:pt x="4483172" y="1430472"/>
                  <a:pt x="4517674" y="1427818"/>
                </a:cubicBezTo>
                <a:cubicBezTo>
                  <a:pt x="4536020" y="1426407"/>
                  <a:pt x="4554322" y="1424324"/>
                  <a:pt x="4572538" y="1421722"/>
                </a:cubicBezTo>
                <a:cubicBezTo>
                  <a:pt x="4597010" y="1418226"/>
                  <a:pt x="4621042" y="1411426"/>
                  <a:pt x="4645690" y="1409530"/>
                </a:cubicBezTo>
                <a:cubicBezTo>
                  <a:pt x="4686389" y="1406399"/>
                  <a:pt x="4743983" y="1402577"/>
                  <a:pt x="4785898" y="1397338"/>
                </a:cubicBezTo>
                <a:cubicBezTo>
                  <a:pt x="4798163" y="1395805"/>
                  <a:pt x="4810182" y="1392536"/>
                  <a:pt x="4822474" y="1391242"/>
                </a:cubicBezTo>
                <a:cubicBezTo>
                  <a:pt x="4848822" y="1388468"/>
                  <a:pt x="4875306" y="1387178"/>
                  <a:pt x="4901722" y="1385146"/>
                </a:cubicBezTo>
                <a:cubicBezTo>
                  <a:pt x="4926106" y="1381082"/>
                  <a:pt x="4950239" y="1375007"/>
                  <a:pt x="4974874" y="1372954"/>
                </a:cubicBezTo>
                <a:cubicBezTo>
                  <a:pt x="5023642" y="1368890"/>
                  <a:pt x="5072733" y="1367683"/>
                  <a:pt x="5121178" y="1360762"/>
                </a:cubicBezTo>
                <a:lnTo>
                  <a:pt x="5249194" y="1342474"/>
                </a:lnTo>
                <a:cubicBezTo>
                  <a:pt x="5263418" y="1340442"/>
                  <a:pt x="5277693" y="1338740"/>
                  <a:pt x="5291866" y="1336378"/>
                </a:cubicBezTo>
                <a:lnTo>
                  <a:pt x="5365018" y="1324186"/>
                </a:lnTo>
                <a:cubicBezTo>
                  <a:pt x="5377210" y="1322154"/>
                  <a:pt x="5389868" y="1321999"/>
                  <a:pt x="5401594" y="1318090"/>
                </a:cubicBezTo>
                <a:cubicBezTo>
                  <a:pt x="5413786" y="1314026"/>
                  <a:pt x="5425568" y="1308418"/>
                  <a:pt x="5438170" y="1305898"/>
                </a:cubicBezTo>
                <a:cubicBezTo>
                  <a:pt x="5466349" y="1300262"/>
                  <a:pt x="5494999" y="1297270"/>
                  <a:pt x="5523514" y="1293706"/>
                </a:cubicBezTo>
                <a:cubicBezTo>
                  <a:pt x="5642130" y="1278879"/>
                  <a:pt x="5494172" y="1296966"/>
                  <a:pt x="5633242" y="1281514"/>
                </a:cubicBezTo>
                <a:cubicBezTo>
                  <a:pt x="5649524" y="1279705"/>
                  <a:pt x="5665809" y="1277848"/>
                  <a:pt x="5682010" y="1275418"/>
                </a:cubicBezTo>
                <a:cubicBezTo>
                  <a:pt x="5706457" y="1271751"/>
                  <a:pt x="5730564" y="1265686"/>
                  <a:pt x="5755162" y="1263226"/>
                </a:cubicBezTo>
                <a:cubicBezTo>
                  <a:pt x="5775482" y="1261194"/>
                  <a:pt x="5795880" y="1259829"/>
                  <a:pt x="5816122" y="1257130"/>
                </a:cubicBezTo>
                <a:cubicBezTo>
                  <a:pt x="5826392" y="1255761"/>
                  <a:pt x="5836321" y="1252319"/>
                  <a:pt x="5846602" y="1251034"/>
                </a:cubicBezTo>
                <a:cubicBezTo>
                  <a:pt x="5868873" y="1248250"/>
                  <a:pt x="5891368" y="1247560"/>
                  <a:pt x="5913658" y="1244938"/>
                </a:cubicBezTo>
                <a:cubicBezTo>
                  <a:pt x="5983687" y="1236699"/>
                  <a:pt x="5916906" y="1242782"/>
                  <a:pt x="5986810" y="1226650"/>
                </a:cubicBezTo>
                <a:cubicBezTo>
                  <a:pt x="6000810" y="1223419"/>
                  <a:pt x="6015281" y="1222739"/>
                  <a:pt x="6029482" y="1220554"/>
                </a:cubicBezTo>
                <a:cubicBezTo>
                  <a:pt x="6120002" y="1206628"/>
                  <a:pt x="6023103" y="1221830"/>
                  <a:pt x="6090442" y="1208362"/>
                </a:cubicBezTo>
                <a:cubicBezTo>
                  <a:pt x="6102562" y="1205938"/>
                  <a:pt x="6114802" y="1204145"/>
                  <a:pt x="6127018" y="1202266"/>
                </a:cubicBezTo>
                <a:cubicBezTo>
                  <a:pt x="6176816" y="1194605"/>
                  <a:pt x="6165799" y="1197095"/>
                  <a:pt x="6218458" y="1190074"/>
                </a:cubicBezTo>
                <a:cubicBezTo>
                  <a:pt x="6232700" y="1188175"/>
                  <a:pt x="6246957" y="1186340"/>
                  <a:pt x="6261130" y="1183978"/>
                </a:cubicBezTo>
                <a:cubicBezTo>
                  <a:pt x="6271350" y="1182275"/>
                  <a:pt x="6281416" y="1179735"/>
                  <a:pt x="6291610" y="1177882"/>
                </a:cubicBezTo>
                <a:cubicBezTo>
                  <a:pt x="6303771" y="1175671"/>
                  <a:pt x="6315994" y="1173818"/>
                  <a:pt x="6328186" y="1171786"/>
                </a:cubicBezTo>
                <a:cubicBezTo>
                  <a:pt x="6338346" y="1167722"/>
                  <a:pt x="6347966" y="1161887"/>
                  <a:pt x="6358666" y="1159594"/>
                </a:cubicBezTo>
                <a:cubicBezTo>
                  <a:pt x="6376658" y="1155739"/>
                  <a:pt x="6395409" y="1156696"/>
                  <a:pt x="6413530" y="1153498"/>
                </a:cubicBezTo>
                <a:cubicBezTo>
                  <a:pt x="6430031" y="1150586"/>
                  <a:pt x="6446042" y="1145370"/>
                  <a:pt x="6462298" y="1141306"/>
                </a:cubicBezTo>
                <a:cubicBezTo>
                  <a:pt x="6470426" y="1139274"/>
                  <a:pt x="6478903" y="1138322"/>
                  <a:pt x="6486682" y="1135210"/>
                </a:cubicBezTo>
                <a:cubicBezTo>
                  <a:pt x="6496842" y="1131146"/>
                  <a:pt x="6506605" y="1125897"/>
                  <a:pt x="6517162" y="1123018"/>
                </a:cubicBezTo>
                <a:cubicBezTo>
                  <a:pt x="6529087" y="1119766"/>
                  <a:pt x="6541577" y="1119133"/>
                  <a:pt x="6553738" y="1116922"/>
                </a:cubicBezTo>
                <a:cubicBezTo>
                  <a:pt x="6563932" y="1115069"/>
                  <a:pt x="6574104" y="1113074"/>
                  <a:pt x="6584218" y="1110826"/>
                </a:cubicBezTo>
                <a:cubicBezTo>
                  <a:pt x="6592397" y="1109009"/>
                  <a:pt x="6600367" y="1106274"/>
                  <a:pt x="6608602" y="1104730"/>
                </a:cubicBezTo>
                <a:cubicBezTo>
                  <a:pt x="6632899" y="1100174"/>
                  <a:pt x="6657985" y="1099329"/>
                  <a:pt x="6681754" y="1092538"/>
                </a:cubicBezTo>
                <a:cubicBezTo>
                  <a:pt x="6695978" y="1088474"/>
                  <a:pt x="6709852" y="1082881"/>
                  <a:pt x="6724426" y="1080346"/>
                </a:cubicBezTo>
                <a:cubicBezTo>
                  <a:pt x="6756706" y="1074732"/>
                  <a:pt x="6789526" y="1072788"/>
                  <a:pt x="6821962" y="1068154"/>
                </a:cubicBezTo>
                <a:cubicBezTo>
                  <a:pt x="6836186" y="1066122"/>
                  <a:pt x="6850585" y="1065069"/>
                  <a:pt x="6864634" y="1062058"/>
                </a:cubicBezTo>
                <a:cubicBezTo>
                  <a:pt x="6966789" y="1040168"/>
                  <a:pt x="6840622" y="1057275"/>
                  <a:pt x="6962170" y="1043770"/>
                </a:cubicBezTo>
                <a:cubicBezTo>
                  <a:pt x="7003050" y="1023330"/>
                  <a:pt x="6969438" y="1037932"/>
                  <a:pt x="7010938" y="1025482"/>
                </a:cubicBezTo>
                <a:cubicBezTo>
                  <a:pt x="7023248" y="1021789"/>
                  <a:pt x="7035322" y="1017354"/>
                  <a:pt x="7047514" y="1013290"/>
                </a:cubicBezTo>
                <a:cubicBezTo>
                  <a:pt x="7053610" y="1011258"/>
                  <a:pt x="7059568" y="1008752"/>
                  <a:pt x="7065802" y="1007194"/>
                </a:cubicBezTo>
                <a:lnTo>
                  <a:pt x="7114570" y="995002"/>
                </a:lnTo>
                <a:cubicBezTo>
                  <a:pt x="7122698" y="992970"/>
                  <a:pt x="7130690" y="990283"/>
                  <a:pt x="7138954" y="988906"/>
                </a:cubicBezTo>
                <a:lnTo>
                  <a:pt x="7212106" y="976714"/>
                </a:lnTo>
                <a:cubicBezTo>
                  <a:pt x="7238575" y="972303"/>
                  <a:pt x="7253602" y="970202"/>
                  <a:pt x="7279162" y="964522"/>
                </a:cubicBezTo>
                <a:cubicBezTo>
                  <a:pt x="7287341" y="962705"/>
                  <a:pt x="7295367" y="960243"/>
                  <a:pt x="7303546" y="958426"/>
                </a:cubicBezTo>
                <a:cubicBezTo>
                  <a:pt x="7313660" y="956178"/>
                  <a:pt x="7324030" y="955056"/>
                  <a:pt x="7334026" y="952330"/>
                </a:cubicBezTo>
                <a:cubicBezTo>
                  <a:pt x="7346425" y="948949"/>
                  <a:pt x="7358203" y="943519"/>
                  <a:pt x="7370602" y="940138"/>
                </a:cubicBezTo>
                <a:cubicBezTo>
                  <a:pt x="7380598" y="937412"/>
                  <a:pt x="7390986" y="936372"/>
                  <a:pt x="7401082" y="934042"/>
                </a:cubicBezTo>
                <a:cubicBezTo>
                  <a:pt x="7417409" y="930274"/>
                  <a:pt x="7433594" y="925914"/>
                  <a:pt x="7449850" y="921850"/>
                </a:cubicBezTo>
                <a:cubicBezTo>
                  <a:pt x="7457978" y="919818"/>
                  <a:pt x="7466455" y="918866"/>
                  <a:pt x="7474234" y="915754"/>
                </a:cubicBezTo>
                <a:cubicBezTo>
                  <a:pt x="7483557" y="912025"/>
                  <a:pt x="7510260" y="900651"/>
                  <a:pt x="7523002" y="897466"/>
                </a:cubicBezTo>
                <a:cubicBezTo>
                  <a:pt x="7533054" y="894953"/>
                  <a:pt x="7543322" y="893402"/>
                  <a:pt x="7553482" y="891370"/>
                </a:cubicBezTo>
                <a:cubicBezTo>
                  <a:pt x="7559578" y="887306"/>
                  <a:pt x="7565217" y="882455"/>
                  <a:pt x="7571770" y="879178"/>
                </a:cubicBezTo>
                <a:cubicBezTo>
                  <a:pt x="7580515" y="874805"/>
                  <a:pt x="7606629" y="868939"/>
                  <a:pt x="7614442" y="866986"/>
                </a:cubicBezTo>
                <a:cubicBezTo>
                  <a:pt x="7624602" y="860890"/>
                  <a:pt x="7634324" y="853997"/>
                  <a:pt x="7644922" y="848698"/>
                </a:cubicBezTo>
                <a:cubicBezTo>
                  <a:pt x="7650669" y="845824"/>
                  <a:pt x="7657193" y="844858"/>
                  <a:pt x="7663210" y="842602"/>
                </a:cubicBezTo>
                <a:cubicBezTo>
                  <a:pt x="7673456" y="838760"/>
                  <a:pt x="7683690" y="834854"/>
                  <a:pt x="7693690" y="830410"/>
                </a:cubicBezTo>
                <a:cubicBezTo>
                  <a:pt x="7701994" y="826719"/>
                  <a:pt x="7710184" y="822727"/>
                  <a:pt x="7718074" y="818218"/>
                </a:cubicBezTo>
                <a:cubicBezTo>
                  <a:pt x="7724435" y="814583"/>
                  <a:pt x="7729809" y="809303"/>
                  <a:pt x="7736362" y="806026"/>
                </a:cubicBezTo>
                <a:cubicBezTo>
                  <a:pt x="7746149" y="801132"/>
                  <a:pt x="7757055" y="798728"/>
                  <a:pt x="7766842" y="793834"/>
                </a:cubicBezTo>
                <a:cubicBezTo>
                  <a:pt x="7776333" y="789088"/>
                  <a:pt x="7804326" y="771414"/>
                  <a:pt x="7815610" y="763354"/>
                </a:cubicBezTo>
                <a:cubicBezTo>
                  <a:pt x="7823878" y="757449"/>
                  <a:pt x="7831173" y="750107"/>
                  <a:pt x="7839994" y="745066"/>
                </a:cubicBezTo>
                <a:cubicBezTo>
                  <a:pt x="7869651" y="728119"/>
                  <a:pt x="7847897" y="752265"/>
                  <a:pt x="7876570" y="726778"/>
                </a:cubicBezTo>
                <a:cubicBezTo>
                  <a:pt x="7889457" y="715323"/>
                  <a:pt x="7898800" y="699766"/>
                  <a:pt x="7913146" y="690202"/>
                </a:cubicBezTo>
                <a:cubicBezTo>
                  <a:pt x="7919242" y="686138"/>
                  <a:pt x="7925806" y="682700"/>
                  <a:pt x="7931434" y="678010"/>
                </a:cubicBezTo>
                <a:cubicBezTo>
                  <a:pt x="7954124" y="659102"/>
                  <a:pt x="7947829" y="658883"/>
                  <a:pt x="7968010" y="635338"/>
                </a:cubicBezTo>
                <a:cubicBezTo>
                  <a:pt x="7988704" y="611196"/>
                  <a:pt x="7986680" y="624159"/>
                  <a:pt x="7998490" y="592666"/>
                </a:cubicBezTo>
                <a:cubicBezTo>
                  <a:pt x="8001432" y="584821"/>
                  <a:pt x="8001644" y="576127"/>
                  <a:pt x="8004586" y="568282"/>
                </a:cubicBezTo>
                <a:cubicBezTo>
                  <a:pt x="8007777" y="559773"/>
                  <a:pt x="8013403" y="552335"/>
                  <a:pt x="8016778" y="543898"/>
                </a:cubicBezTo>
                <a:cubicBezTo>
                  <a:pt x="8021551" y="531966"/>
                  <a:pt x="8028970" y="507322"/>
                  <a:pt x="8028970" y="507322"/>
                </a:cubicBezTo>
                <a:cubicBezTo>
                  <a:pt x="8026938" y="491066"/>
                  <a:pt x="8024504" y="474855"/>
                  <a:pt x="8022874" y="458554"/>
                </a:cubicBezTo>
                <a:cubicBezTo>
                  <a:pt x="8013664" y="366455"/>
                  <a:pt x="8025591" y="411840"/>
                  <a:pt x="8004586" y="348826"/>
                </a:cubicBezTo>
                <a:cubicBezTo>
                  <a:pt x="7999628" y="333952"/>
                  <a:pt x="7998115" y="324067"/>
                  <a:pt x="7986298" y="312250"/>
                </a:cubicBezTo>
                <a:cubicBezTo>
                  <a:pt x="7981117" y="307069"/>
                  <a:pt x="7974106" y="304122"/>
                  <a:pt x="7968010" y="300058"/>
                </a:cubicBezTo>
                <a:cubicBezTo>
                  <a:pt x="7945450" y="254938"/>
                  <a:pt x="7968422" y="294457"/>
                  <a:pt x="7937530" y="257386"/>
                </a:cubicBezTo>
                <a:cubicBezTo>
                  <a:pt x="7932840" y="251758"/>
                  <a:pt x="7930028" y="244726"/>
                  <a:pt x="7925338" y="239098"/>
                </a:cubicBezTo>
                <a:cubicBezTo>
                  <a:pt x="7919819" y="232475"/>
                  <a:pt x="7912569" y="227433"/>
                  <a:pt x="7907050" y="220810"/>
                </a:cubicBezTo>
                <a:cubicBezTo>
                  <a:pt x="7902360" y="215182"/>
                  <a:pt x="7899548" y="208150"/>
                  <a:pt x="7894858" y="202522"/>
                </a:cubicBezTo>
                <a:cubicBezTo>
                  <a:pt x="7889339" y="195899"/>
                  <a:pt x="7882089" y="190857"/>
                  <a:pt x="7876570" y="184234"/>
                </a:cubicBezTo>
                <a:cubicBezTo>
                  <a:pt x="7871880" y="178606"/>
                  <a:pt x="7869068" y="171574"/>
                  <a:pt x="7864378" y="165946"/>
                </a:cubicBezTo>
                <a:cubicBezTo>
                  <a:pt x="7858859" y="159323"/>
                  <a:pt x="7851609" y="154281"/>
                  <a:pt x="7846090" y="147658"/>
                </a:cubicBezTo>
                <a:cubicBezTo>
                  <a:pt x="7841400" y="142030"/>
                  <a:pt x="7838588" y="134998"/>
                  <a:pt x="7833898" y="129370"/>
                </a:cubicBezTo>
                <a:cubicBezTo>
                  <a:pt x="7828379" y="122747"/>
                  <a:pt x="7821129" y="117705"/>
                  <a:pt x="7815610" y="111082"/>
                </a:cubicBezTo>
                <a:cubicBezTo>
                  <a:pt x="7810920" y="105454"/>
                  <a:pt x="7808599" y="97975"/>
                  <a:pt x="7803418" y="92794"/>
                </a:cubicBezTo>
                <a:cubicBezTo>
                  <a:pt x="7798237" y="87613"/>
                  <a:pt x="7790606" y="85469"/>
                  <a:pt x="7785130" y="80602"/>
                </a:cubicBezTo>
                <a:cubicBezTo>
                  <a:pt x="7772243" y="69147"/>
                  <a:pt x="7762900" y="53590"/>
                  <a:pt x="7748554" y="44026"/>
                </a:cubicBezTo>
                <a:cubicBezTo>
                  <a:pt x="7736362" y="35898"/>
                  <a:pt x="7725879" y="24276"/>
                  <a:pt x="7711978" y="19642"/>
                </a:cubicBezTo>
                <a:cubicBezTo>
                  <a:pt x="7689379" y="12109"/>
                  <a:pt x="7710962" y="4402"/>
                  <a:pt x="7699786" y="1354"/>
                </a:cubicBezTo>
                <a:close/>
              </a:path>
            </a:pathLst>
          </a:cu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92D050"/>
              </a:solidFill>
            </a:endParaRPr>
          </a:p>
        </p:txBody>
      </p:sp>
      <p:sp>
        <p:nvSpPr>
          <p:cNvPr id="21" name="Freeform 20">
            <a:extLst>
              <a:ext uri="{FF2B5EF4-FFF2-40B4-BE49-F238E27FC236}">
                <a16:creationId xmlns:a16="http://schemas.microsoft.com/office/drawing/2014/main" id="{6596D121-494C-5C41-9A4C-BFC89579355E}"/>
              </a:ext>
            </a:extLst>
          </p:cNvPr>
          <p:cNvSpPr/>
          <p:nvPr/>
        </p:nvSpPr>
        <p:spPr>
          <a:xfrm>
            <a:off x="8253984" y="1780009"/>
            <a:ext cx="1865039" cy="1797192"/>
          </a:xfrm>
          <a:custGeom>
            <a:avLst/>
            <a:gdLst>
              <a:gd name="connsiteX0" fmla="*/ 1859280 w 1865039"/>
              <a:gd name="connsiteY0" fmla="*/ 23 h 1797192"/>
              <a:gd name="connsiteX1" fmla="*/ 1853184 w 1865039"/>
              <a:gd name="connsiteY1" fmla="*/ 30503 h 1797192"/>
              <a:gd name="connsiteX2" fmla="*/ 1840992 w 1865039"/>
              <a:gd name="connsiteY2" fmla="*/ 134135 h 1797192"/>
              <a:gd name="connsiteX3" fmla="*/ 1828800 w 1865039"/>
              <a:gd name="connsiteY3" fmla="*/ 304823 h 1797192"/>
              <a:gd name="connsiteX4" fmla="*/ 1822704 w 1865039"/>
              <a:gd name="connsiteY4" fmla="*/ 579143 h 1797192"/>
              <a:gd name="connsiteX5" fmla="*/ 1810512 w 1865039"/>
              <a:gd name="connsiteY5" fmla="*/ 670583 h 1797192"/>
              <a:gd name="connsiteX6" fmla="*/ 1755648 w 1865039"/>
              <a:gd name="connsiteY6" fmla="*/ 731543 h 1797192"/>
              <a:gd name="connsiteX7" fmla="*/ 1719072 w 1865039"/>
              <a:gd name="connsiteY7" fmla="*/ 762023 h 1797192"/>
              <a:gd name="connsiteX8" fmla="*/ 1676400 w 1865039"/>
              <a:gd name="connsiteY8" fmla="*/ 774215 h 1797192"/>
              <a:gd name="connsiteX9" fmla="*/ 1658112 w 1865039"/>
              <a:gd name="connsiteY9" fmla="*/ 780311 h 1797192"/>
              <a:gd name="connsiteX10" fmla="*/ 1597152 w 1865039"/>
              <a:gd name="connsiteY10" fmla="*/ 792503 h 1797192"/>
              <a:gd name="connsiteX11" fmla="*/ 1560576 w 1865039"/>
              <a:gd name="connsiteY11" fmla="*/ 798599 h 1797192"/>
              <a:gd name="connsiteX12" fmla="*/ 1542288 w 1865039"/>
              <a:gd name="connsiteY12" fmla="*/ 804695 h 1797192"/>
              <a:gd name="connsiteX13" fmla="*/ 1511808 w 1865039"/>
              <a:gd name="connsiteY13" fmla="*/ 810791 h 1797192"/>
              <a:gd name="connsiteX14" fmla="*/ 1493520 w 1865039"/>
              <a:gd name="connsiteY14" fmla="*/ 822983 h 1797192"/>
              <a:gd name="connsiteX15" fmla="*/ 1463040 w 1865039"/>
              <a:gd name="connsiteY15" fmla="*/ 835175 h 1797192"/>
              <a:gd name="connsiteX16" fmla="*/ 1444752 w 1865039"/>
              <a:gd name="connsiteY16" fmla="*/ 841271 h 1797192"/>
              <a:gd name="connsiteX17" fmla="*/ 1408176 w 1865039"/>
              <a:gd name="connsiteY17" fmla="*/ 871751 h 1797192"/>
              <a:gd name="connsiteX18" fmla="*/ 1389888 w 1865039"/>
              <a:gd name="connsiteY18" fmla="*/ 883943 h 1797192"/>
              <a:gd name="connsiteX19" fmla="*/ 1365504 w 1865039"/>
              <a:gd name="connsiteY19" fmla="*/ 920519 h 1797192"/>
              <a:gd name="connsiteX20" fmla="*/ 1353312 w 1865039"/>
              <a:gd name="connsiteY20" fmla="*/ 938807 h 1797192"/>
              <a:gd name="connsiteX21" fmla="*/ 1328928 w 1865039"/>
              <a:gd name="connsiteY21" fmla="*/ 963191 h 1797192"/>
              <a:gd name="connsiteX22" fmla="*/ 1286256 w 1865039"/>
              <a:gd name="connsiteY22" fmla="*/ 1011959 h 1797192"/>
              <a:gd name="connsiteX23" fmla="*/ 1280160 w 1865039"/>
              <a:gd name="connsiteY23" fmla="*/ 1030247 h 1797192"/>
              <a:gd name="connsiteX24" fmla="*/ 1225296 w 1865039"/>
              <a:gd name="connsiteY24" fmla="*/ 1091207 h 1797192"/>
              <a:gd name="connsiteX25" fmla="*/ 1188720 w 1865039"/>
              <a:gd name="connsiteY25" fmla="*/ 1121687 h 1797192"/>
              <a:gd name="connsiteX26" fmla="*/ 1139952 w 1865039"/>
              <a:gd name="connsiteY26" fmla="*/ 1158263 h 1797192"/>
              <a:gd name="connsiteX27" fmla="*/ 1115568 w 1865039"/>
              <a:gd name="connsiteY27" fmla="*/ 1164359 h 1797192"/>
              <a:gd name="connsiteX28" fmla="*/ 1066800 w 1865039"/>
              <a:gd name="connsiteY28" fmla="*/ 1194839 h 1797192"/>
              <a:gd name="connsiteX29" fmla="*/ 1030224 w 1865039"/>
              <a:gd name="connsiteY29" fmla="*/ 1225319 h 1797192"/>
              <a:gd name="connsiteX30" fmla="*/ 1018032 w 1865039"/>
              <a:gd name="connsiteY30" fmla="*/ 1261895 h 1797192"/>
              <a:gd name="connsiteX31" fmla="*/ 1011936 w 1865039"/>
              <a:gd name="connsiteY31" fmla="*/ 1280183 h 1797192"/>
              <a:gd name="connsiteX32" fmla="*/ 1005840 w 1865039"/>
              <a:gd name="connsiteY32" fmla="*/ 1328951 h 1797192"/>
              <a:gd name="connsiteX33" fmla="*/ 1011936 w 1865039"/>
              <a:gd name="connsiteY33" fmla="*/ 1438679 h 1797192"/>
              <a:gd name="connsiteX34" fmla="*/ 1024128 w 1865039"/>
              <a:gd name="connsiteY34" fmla="*/ 1524023 h 1797192"/>
              <a:gd name="connsiteX35" fmla="*/ 1030224 w 1865039"/>
              <a:gd name="connsiteY35" fmla="*/ 1548407 h 1797192"/>
              <a:gd name="connsiteX36" fmla="*/ 1036320 w 1865039"/>
              <a:gd name="connsiteY36" fmla="*/ 1578887 h 1797192"/>
              <a:gd name="connsiteX37" fmla="*/ 1030224 w 1865039"/>
              <a:gd name="connsiteY37" fmla="*/ 1652039 h 1797192"/>
              <a:gd name="connsiteX38" fmla="*/ 1018032 w 1865039"/>
              <a:gd name="connsiteY38" fmla="*/ 1688615 h 1797192"/>
              <a:gd name="connsiteX39" fmla="*/ 987552 w 1865039"/>
              <a:gd name="connsiteY39" fmla="*/ 1743479 h 1797192"/>
              <a:gd name="connsiteX40" fmla="*/ 950976 w 1865039"/>
              <a:gd name="connsiteY40" fmla="*/ 1767863 h 1797192"/>
              <a:gd name="connsiteX41" fmla="*/ 487680 w 1865039"/>
              <a:gd name="connsiteY41" fmla="*/ 1786151 h 1797192"/>
              <a:gd name="connsiteX42" fmla="*/ 280416 w 1865039"/>
              <a:gd name="connsiteY42" fmla="*/ 1780055 h 1797192"/>
              <a:gd name="connsiteX43" fmla="*/ 243840 w 1865039"/>
              <a:gd name="connsiteY43" fmla="*/ 1773959 h 1797192"/>
              <a:gd name="connsiteX44" fmla="*/ 195072 w 1865039"/>
              <a:gd name="connsiteY44" fmla="*/ 1761767 h 1797192"/>
              <a:gd name="connsiteX45" fmla="*/ 158496 w 1865039"/>
              <a:gd name="connsiteY45" fmla="*/ 1743479 h 1797192"/>
              <a:gd name="connsiteX46" fmla="*/ 140208 w 1865039"/>
              <a:gd name="connsiteY46" fmla="*/ 1731287 h 1797192"/>
              <a:gd name="connsiteX47" fmla="*/ 128016 w 1865039"/>
              <a:gd name="connsiteY47" fmla="*/ 1712999 h 1797192"/>
              <a:gd name="connsiteX48" fmla="*/ 85344 w 1865039"/>
              <a:gd name="connsiteY48" fmla="*/ 1658135 h 1797192"/>
              <a:gd name="connsiteX49" fmla="*/ 73152 w 1865039"/>
              <a:gd name="connsiteY49" fmla="*/ 1621559 h 1797192"/>
              <a:gd name="connsiteX50" fmla="*/ 67056 w 1865039"/>
              <a:gd name="connsiteY50" fmla="*/ 1603271 h 1797192"/>
              <a:gd name="connsiteX51" fmla="*/ 60960 w 1865039"/>
              <a:gd name="connsiteY51" fmla="*/ 1572791 h 1797192"/>
              <a:gd name="connsiteX52" fmla="*/ 48768 w 1865039"/>
              <a:gd name="connsiteY52" fmla="*/ 1536215 h 1797192"/>
              <a:gd name="connsiteX53" fmla="*/ 36576 w 1865039"/>
              <a:gd name="connsiteY53" fmla="*/ 1487447 h 1797192"/>
              <a:gd name="connsiteX54" fmla="*/ 24384 w 1865039"/>
              <a:gd name="connsiteY54" fmla="*/ 1450871 h 1797192"/>
              <a:gd name="connsiteX55" fmla="*/ 18288 w 1865039"/>
              <a:gd name="connsiteY55" fmla="*/ 1426487 h 1797192"/>
              <a:gd name="connsiteX56" fmla="*/ 6096 w 1865039"/>
              <a:gd name="connsiteY56" fmla="*/ 1389911 h 1797192"/>
              <a:gd name="connsiteX57" fmla="*/ 0 w 1865039"/>
              <a:gd name="connsiteY57" fmla="*/ 1353335 h 1797192"/>
              <a:gd name="connsiteX58" fmla="*/ 6096 w 1865039"/>
              <a:gd name="connsiteY58" fmla="*/ 1298471 h 1797192"/>
              <a:gd name="connsiteX59" fmla="*/ 18288 w 1865039"/>
              <a:gd name="connsiteY59" fmla="*/ 1200935 h 1797192"/>
              <a:gd name="connsiteX60" fmla="*/ 30480 w 1865039"/>
              <a:gd name="connsiteY60" fmla="*/ 1182647 h 1797192"/>
              <a:gd name="connsiteX61" fmla="*/ 42672 w 1865039"/>
              <a:gd name="connsiteY61" fmla="*/ 1152167 h 1797192"/>
              <a:gd name="connsiteX62" fmla="*/ 48768 w 1865039"/>
              <a:gd name="connsiteY62" fmla="*/ 1121687 h 1797192"/>
              <a:gd name="connsiteX63" fmla="*/ 60960 w 1865039"/>
              <a:gd name="connsiteY63" fmla="*/ 1054631 h 1797192"/>
              <a:gd name="connsiteX64" fmla="*/ 79248 w 1865039"/>
              <a:gd name="connsiteY64" fmla="*/ 1011959 h 1797192"/>
              <a:gd name="connsiteX65" fmla="*/ 109728 w 1865039"/>
              <a:gd name="connsiteY65" fmla="*/ 944903 h 1797192"/>
              <a:gd name="connsiteX66" fmla="*/ 170688 w 1865039"/>
              <a:gd name="connsiteY66" fmla="*/ 877847 h 1797192"/>
              <a:gd name="connsiteX67" fmla="*/ 195072 w 1865039"/>
              <a:gd name="connsiteY67" fmla="*/ 859559 h 1797192"/>
              <a:gd name="connsiteX68" fmla="*/ 286512 w 1865039"/>
              <a:gd name="connsiteY68" fmla="*/ 816887 h 1797192"/>
              <a:gd name="connsiteX69" fmla="*/ 341376 w 1865039"/>
              <a:gd name="connsiteY69" fmla="*/ 792503 h 1797192"/>
              <a:gd name="connsiteX70" fmla="*/ 548640 w 1865039"/>
              <a:gd name="connsiteY70" fmla="*/ 774215 h 1797192"/>
              <a:gd name="connsiteX71" fmla="*/ 780288 w 1865039"/>
              <a:gd name="connsiteY71" fmla="*/ 755927 h 1797192"/>
              <a:gd name="connsiteX72" fmla="*/ 865632 w 1865039"/>
              <a:gd name="connsiteY72" fmla="*/ 737639 h 1797192"/>
              <a:gd name="connsiteX73" fmla="*/ 914400 w 1865039"/>
              <a:gd name="connsiteY73" fmla="*/ 731543 h 1797192"/>
              <a:gd name="connsiteX74" fmla="*/ 938784 w 1865039"/>
              <a:gd name="connsiteY74" fmla="*/ 725447 h 1797192"/>
              <a:gd name="connsiteX75" fmla="*/ 975360 w 1865039"/>
              <a:gd name="connsiteY75" fmla="*/ 719351 h 1797192"/>
              <a:gd name="connsiteX76" fmla="*/ 1005840 w 1865039"/>
              <a:gd name="connsiteY76" fmla="*/ 713255 h 1797192"/>
              <a:gd name="connsiteX77" fmla="*/ 1060704 w 1865039"/>
              <a:gd name="connsiteY77" fmla="*/ 694967 h 1797192"/>
              <a:gd name="connsiteX78" fmla="*/ 1097280 w 1865039"/>
              <a:gd name="connsiteY78" fmla="*/ 682775 h 1797192"/>
              <a:gd name="connsiteX79" fmla="*/ 1146048 w 1865039"/>
              <a:gd name="connsiteY79" fmla="*/ 670583 h 1797192"/>
              <a:gd name="connsiteX80" fmla="*/ 1164336 w 1865039"/>
              <a:gd name="connsiteY80" fmla="*/ 664487 h 1797192"/>
              <a:gd name="connsiteX81" fmla="*/ 1182624 w 1865039"/>
              <a:gd name="connsiteY81" fmla="*/ 652295 h 1797192"/>
              <a:gd name="connsiteX82" fmla="*/ 1207008 w 1865039"/>
              <a:gd name="connsiteY82" fmla="*/ 646199 h 1797192"/>
              <a:gd name="connsiteX83" fmla="*/ 1255776 w 1865039"/>
              <a:gd name="connsiteY83" fmla="*/ 621815 h 1797192"/>
              <a:gd name="connsiteX84" fmla="*/ 1280160 w 1865039"/>
              <a:gd name="connsiteY84" fmla="*/ 609623 h 1797192"/>
              <a:gd name="connsiteX85" fmla="*/ 1298448 w 1865039"/>
              <a:gd name="connsiteY85" fmla="*/ 603527 h 1797192"/>
              <a:gd name="connsiteX86" fmla="*/ 1335024 w 1865039"/>
              <a:gd name="connsiteY86" fmla="*/ 579143 h 1797192"/>
              <a:gd name="connsiteX87" fmla="*/ 1353312 w 1865039"/>
              <a:gd name="connsiteY87" fmla="*/ 566951 h 1797192"/>
              <a:gd name="connsiteX88" fmla="*/ 1389888 w 1865039"/>
              <a:gd name="connsiteY88" fmla="*/ 542567 h 1797192"/>
              <a:gd name="connsiteX89" fmla="*/ 1444752 w 1865039"/>
              <a:gd name="connsiteY89" fmla="*/ 487703 h 1797192"/>
              <a:gd name="connsiteX90" fmla="*/ 1463040 w 1865039"/>
              <a:gd name="connsiteY90" fmla="*/ 469415 h 1797192"/>
              <a:gd name="connsiteX91" fmla="*/ 1487424 w 1865039"/>
              <a:gd name="connsiteY91" fmla="*/ 432839 h 1797192"/>
              <a:gd name="connsiteX92" fmla="*/ 1511808 w 1865039"/>
              <a:gd name="connsiteY92" fmla="*/ 396263 h 1797192"/>
              <a:gd name="connsiteX93" fmla="*/ 1524000 w 1865039"/>
              <a:gd name="connsiteY93" fmla="*/ 377975 h 1797192"/>
              <a:gd name="connsiteX94" fmla="*/ 1542288 w 1865039"/>
              <a:gd name="connsiteY94" fmla="*/ 335303 h 1797192"/>
              <a:gd name="connsiteX95" fmla="*/ 1548384 w 1865039"/>
              <a:gd name="connsiteY95" fmla="*/ 317015 h 1797192"/>
              <a:gd name="connsiteX96" fmla="*/ 1560576 w 1865039"/>
              <a:gd name="connsiteY96" fmla="*/ 298727 h 1797192"/>
              <a:gd name="connsiteX97" fmla="*/ 1566672 w 1865039"/>
              <a:gd name="connsiteY97" fmla="*/ 280439 h 1797192"/>
              <a:gd name="connsiteX98" fmla="*/ 1584960 w 1865039"/>
              <a:gd name="connsiteY98" fmla="*/ 262151 h 1797192"/>
              <a:gd name="connsiteX99" fmla="*/ 1615440 w 1865039"/>
              <a:gd name="connsiteY99" fmla="*/ 207287 h 1797192"/>
              <a:gd name="connsiteX100" fmla="*/ 1627632 w 1865039"/>
              <a:gd name="connsiteY100" fmla="*/ 188999 h 1797192"/>
              <a:gd name="connsiteX101" fmla="*/ 1652016 w 1865039"/>
              <a:gd name="connsiteY101" fmla="*/ 115847 h 1797192"/>
              <a:gd name="connsiteX102" fmla="*/ 1658112 w 1865039"/>
              <a:gd name="connsiteY102" fmla="*/ 97559 h 1797192"/>
              <a:gd name="connsiteX103" fmla="*/ 1682496 w 1865039"/>
              <a:gd name="connsiteY103" fmla="*/ 60983 h 1797192"/>
              <a:gd name="connsiteX104" fmla="*/ 1737360 w 1865039"/>
              <a:gd name="connsiteY104" fmla="*/ 30503 h 1797192"/>
              <a:gd name="connsiteX105" fmla="*/ 1761744 w 1865039"/>
              <a:gd name="connsiteY105" fmla="*/ 24407 h 1797192"/>
              <a:gd name="connsiteX106" fmla="*/ 1859280 w 1865039"/>
              <a:gd name="connsiteY106" fmla="*/ 23 h 179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865039" h="1797192">
                <a:moveTo>
                  <a:pt x="1859280" y="23"/>
                </a:moveTo>
                <a:cubicBezTo>
                  <a:pt x="1874520" y="1039"/>
                  <a:pt x="1854887" y="20283"/>
                  <a:pt x="1853184" y="30503"/>
                </a:cubicBezTo>
                <a:cubicBezTo>
                  <a:pt x="1847278" y="65942"/>
                  <a:pt x="1844144" y="97891"/>
                  <a:pt x="1840992" y="134135"/>
                </a:cubicBezTo>
                <a:cubicBezTo>
                  <a:pt x="1836170" y="189591"/>
                  <a:pt x="1832488" y="249498"/>
                  <a:pt x="1828800" y="304823"/>
                </a:cubicBezTo>
                <a:cubicBezTo>
                  <a:pt x="1826768" y="396263"/>
                  <a:pt x="1825911" y="487737"/>
                  <a:pt x="1822704" y="579143"/>
                </a:cubicBezTo>
                <a:cubicBezTo>
                  <a:pt x="1822625" y="581388"/>
                  <a:pt x="1822625" y="649385"/>
                  <a:pt x="1810512" y="670583"/>
                </a:cubicBezTo>
                <a:cubicBezTo>
                  <a:pt x="1797786" y="692853"/>
                  <a:pt x="1772413" y="714778"/>
                  <a:pt x="1755648" y="731543"/>
                </a:cubicBezTo>
                <a:cubicBezTo>
                  <a:pt x="1742166" y="745025"/>
                  <a:pt x="1736046" y="753536"/>
                  <a:pt x="1719072" y="762023"/>
                </a:cubicBezTo>
                <a:cubicBezTo>
                  <a:pt x="1709328" y="766895"/>
                  <a:pt x="1685515" y="771611"/>
                  <a:pt x="1676400" y="774215"/>
                </a:cubicBezTo>
                <a:cubicBezTo>
                  <a:pt x="1670221" y="775980"/>
                  <a:pt x="1664373" y="778866"/>
                  <a:pt x="1658112" y="780311"/>
                </a:cubicBezTo>
                <a:cubicBezTo>
                  <a:pt x="1637920" y="784971"/>
                  <a:pt x="1617592" y="789096"/>
                  <a:pt x="1597152" y="792503"/>
                </a:cubicBezTo>
                <a:cubicBezTo>
                  <a:pt x="1584960" y="794535"/>
                  <a:pt x="1572642" y="795918"/>
                  <a:pt x="1560576" y="798599"/>
                </a:cubicBezTo>
                <a:cubicBezTo>
                  <a:pt x="1554303" y="799993"/>
                  <a:pt x="1548522" y="803137"/>
                  <a:pt x="1542288" y="804695"/>
                </a:cubicBezTo>
                <a:cubicBezTo>
                  <a:pt x="1532236" y="807208"/>
                  <a:pt x="1521968" y="808759"/>
                  <a:pt x="1511808" y="810791"/>
                </a:cubicBezTo>
                <a:cubicBezTo>
                  <a:pt x="1505712" y="814855"/>
                  <a:pt x="1500073" y="819706"/>
                  <a:pt x="1493520" y="822983"/>
                </a:cubicBezTo>
                <a:cubicBezTo>
                  <a:pt x="1483733" y="827877"/>
                  <a:pt x="1473286" y="831333"/>
                  <a:pt x="1463040" y="835175"/>
                </a:cubicBezTo>
                <a:cubicBezTo>
                  <a:pt x="1457023" y="837431"/>
                  <a:pt x="1450499" y="838397"/>
                  <a:pt x="1444752" y="841271"/>
                </a:cubicBezTo>
                <a:cubicBezTo>
                  <a:pt x="1422049" y="852622"/>
                  <a:pt x="1428399" y="854899"/>
                  <a:pt x="1408176" y="871751"/>
                </a:cubicBezTo>
                <a:cubicBezTo>
                  <a:pt x="1402548" y="876441"/>
                  <a:pt x="1395984" y="879879"/>
                  <a:pt x="1389888" y="883943"/>
                </a:cubicBezTo>
                <a:lnTo>
                  <a:pt x="1365504" y="920519"/>
                </a:lnTo>
                <a:cubicBezTo>
                  <a:pt x="1361440" y="926615"/>
                  <a:pt x="1358493" y="933626"/>
                  <a:pt x="1353312" y="938807"/>
                </a:cubicBezTo>
                <a:cubicBezTo>
                  <a:pt x="1345184" y="946935"/>
                  <a:pt x="1336109" y="954215"/>
                  <a:pt x="1328928" y="963191"/>
                </a:cubicBezTo>
                <a:cubicBezTo>
                  <a:pt x="1288288" y="1013991"/>
                  <a:pt x="1322832" y="987575"/>
                  <a:pt x="1286256" y="1011959"/>
                </a:cubicBezTo>
                <a:cubicBezTo>
                  <a:pt x="1284224" y="1018055"/>
                  <a:pt x="1283348" y="1024668"/>
                  <a:pt x="1280160" y="1030247"/>
                </a:cubicBezTo>
                <a:cubicBezTo>
                  <a:pt x="1267434" y="1052517"/>
                  <a:pt x="1242061" y="1074442"/>
                  <a:pt x="1225296" y="1091207"/>
                </a:cubicBezTo>
                <a:cubicBezTo>
                  <a:pt x="1195170" y="1121333"/>
                  <a:pt x="1219839" y="1099055"/>
                  <a:pt x="1188720" y="1121687"/>
                </a:cubicBezTo>
                <a:cubicBezTo>
                  <a:pt x="1172286" y="1133639"/>
                  <a:pt x="1159665" y="1153335"/>
                  <a:pt x="1139952" y="1158263"/>
                </a:cubicBezTo>
                <a:cubicBezTo>
                  <a:pt x="1131824" y="1160295"/>
                  <a:pt x="1123413" y="1161417"/>
                  <a:pt x="1115568" y="1164359"/>
                </a:cubicBezTo>
                <a:cubicBezTo>
                  <a:pt x="1091448" y="1173404"/>
                  <a:pt x="1087999" y="1179697"/>
                  <a:pt x="1066800" y="1194839"/>
                </a:cubicBezTo>
                <a:cubicBezTo>
                  <a:pt x="1037095" y="1216057"/>
                  <a:pt x="1058686" y="1196857"/>
                  <a:pt x="1030224" y="1225319"/>
                </a:cubicBezTo>
                <a:lnTo>
                  <a:pt x="1018032" y="1261895"/>
                </a:lnTo>
                <a:lnTo>
                  <a:pt x="1011936" y="1280183"/>
                </a:lnTo>
                <a:cubicBezTo>
                  <a:pt x="1009904" y="1296439"/>
                  <a:pt x="1005840" y="1312568"/>
                  <a:pt x="1005840" y="1328951"/>
                </a:cubicBezTo>
                <a:cubicBezTo>
                  <a:pt x="1005840" y="1365583"/>
                  <a:pt x="1009126" y="1402155"/>
                  <a:pt x="1011936" y="1438679"/>
                </a:cubicBezTo>
                <a:cubicBezTo>
                  <a:pt x="1013341" y="1456940"/>
                  <a:pt x="1020035" y="1503557"/>
                  <a:pt x="1024128" y="1524023"/>
                </a:cubicBezTo>
                <a:cubicBezTo>
                  <a:pt x="1025771" y="1532238"/>
                  <a:pt x="1028407" y="1540228"/>
                  <a:pt x="1030224" y="1548407"/>
                </a:cubicBezTo>
                <a:cubicBezTo>
                  <a:pt x="1032472" y="1558521"/>
                  <a:pt x="1034288" y="1568727"/>
                  <a:pt x="1036320" y="1578887"/>
                </a:cubicBezTo>
                <a:cubicBezTo>
                  <a:pt x="1034288" y="1603271"/>
                  <a:pt x="1034247" y="1627903"/>
                  <a:pt x="1030224" y="1652039"/>
                </a:cubicBezTo>
                <a:cubicBezTo>
                  <a:pt x="1028111" y="1664716"/>
                  <a:pt x="1022096" y="1676423"/>
                  <a:pt x="1018032" y="1688615"/>
                </a:cubicBezTo>
                <a:cubicBezTo>
                  <a:pt x="1011680" y="1707672"/>
                  <a:pt x="1005519" y="1731501"/>
                  <a:pt x="987552" y="1743479"/>
                </a:cubicBezTo>
                <a:cubicBezTo>
                  <a:pt x="975360" y="1751607"/>
                  <a:pt x="964877" y="1763229"/>
                  <a:pt x="950976" y="1767863"/>
                </a:cubicBezTo>
                <a:cubicBezTo>
                  <a:pt x="779446" y="1825040"/>
                  <a:pt x="927250" y="1779871"/>
                  <a:pt x="487680" y="1786151"/>
                </a:cubicBezTo>
                <a:cubicBezTo>
                  <a:pt x="418592" y="1784119"/>
                  <a:pt x="349448" y="1783507"/>
                  <a:pt x="280416" y="1780055"/>
                </a:cubicBezTo>
                <a:cubicBezTo>
                  <a:pt x="268071" y="1779438"/>
                  <a:pt x="255926" y="1776549"/>
                  <a:pt x="243840" y="1773959"/>
                </a:cubicBezTo>
                <a:cubicBezTo>
                  <a:pt x="227456" y="1770448"/>
                  <a:pt x="195072" y="1761767"/>
                  <a:pt x="195072" y="1761767"/>
                </a:cubicBezTo>
                <a:cubicBezTo>
                  <a:pt x="142661" y="1726826"/>
                  <a:pt x="208973" y="1768718"/>
                  <a:pt x="158496" y="1743479"/>
                </a:cubicBezTo>
                <a:cubicBezTo>
                  <a:pt x="151943" y="1740202"/>
                  <a:pt x="146304" y="1735351"/>
                  <a:pt x="140208" y="1731287"/>
                </a:cubicBezTo>
                <a:cubicBezTo>
                  <a:pt x="136144" y="1725191"/>
                  <a:pt x="132706" y="1718627"/>
                  <a:pt x="128016" y="1712999"/>
                </a:cubicBezTo>
                <a:cubicBezTo>
                  <a:pt x="110483" y="1691960"/>
                  <a:pt x="95615" y="1688949"/>
                  <a:pt x="85344" y="1658135"/>
                </a:cubicBezTo>
                <a:lnTo>
                  <a:pt x="73152" y="1621559"/>
                </a:lnTo>
                <a:cubicBezTo>
                  <a:pt x="71120" y="1615463"/>
                  <a:pt x="68316" y="1609572"/>
                  <a:pt x="67056" y="1603271"/>
                </a:cubicBezTo>
                <a:cubicBezTo>
                  <a:pt x="65024" y="1593111"/>
                  <a:pt x="63686" y="1582787"/>
                  <a:pt x="60960" y="1572791"/>
                </a:cubicBezTo>
                <a:cubicBezTo>
                  <a:pt x="57579" y="1560392"/>
                  <a:pt x="51885" y="1548683"/>
                  <a:pt x="48768" y="1536215"/>
                </a:cubicBezTo>
                <a:cubicBezTo>
                  <a:pt x="44704" y="1519959"/>
                  <a:pt x="41875" y="1503343"/>
                  <a:pt x="36576" y="1487447"/>
                </a:cubicBezTo>
                <a:cubicBezTo>
                  <a:pt x="32512" y="1475255"/>
                  <a:pt x="27501" y="1463339"/>
                  <a:pt x="24384" y="1450871"/>
                </a:cubicBezTo>
                <a:cubicBezTo>
                  <a:pt x="22352" y="1442743"/>
                  <a:pt x="20695" y="1434512"/>
                  <a:pt x="18288" y="1426487"/>
                </a:cubicBezTo>
                <a:cubicBezTo>
                  <a:pt x="14595" y="1414177"/>
                  <a:pt x="8209" y="1402588"/>
                  <a:pt x="6096" y="1389911"/>
                </a:cubicBezTo>
                <a:lnTo>
                  <a:pt x="0" y="1353335"/>
                </a:lnTo>
                <a:cubicBezTo>
                  <a:pt x="2032" y="1335047"/>
                  <a:pt x="4265" y="1316780"/>
                  <a:pt x="6096" y="1298471"/>
                </a:cubicBezTo>
                <a:cubicBezTo>
                  <a:pt x="6854" y="1290892"/>
                  <a:pt x="10688" y="1221202"/>
                  <a:pt x="18288" y="1200935"/>
                </a:cubicBezTo>
                <a:cubicBezTo>
                  <a:pt x="20860" y="1194075"/>
                  <a:pt x="27203" y="1189200"/>
                  <a:pt x="30480" y="1182647"/>
                </a:cubicBezTo>
                <a:cubicBezTo>
                  <a:pt x="35374" y="1172860"/>
                  <a:pt x="39528" y="1162648"/>
                  <a:pt x="42672" y="1152167"/>
                </a:cubicBezTo>
                <a:cubicBezTo>
                  <a:pt x="45649" y="1142243"/>
                  <a:pt x="46915" y="1131881"/>
                  <a:pt x="48768" y="1121687"/>
                </a:cubicBezTo>
                <a:cubicBezTo>
                  <a:pt x="55385" y="1085293"/>
                  <a:pt x="53431" y="1088512"/>
                  <a:pt x="60960" y="1054631"/>
                </a:cubicBezTo>
                <a:cubicBezTo>
                  <a:pt x="71110" y="1008958"/>
                  <a:pt x="60418" y="1049620"/>
                  <a:pt x="79248" y="1011959"/>
                </a:cubicBezTo>
                <a:cubicBezTo>
                  <a:pt x="99219" y="972016"/>
                  <a:pt x="59481" y="1011899"/>
                  <a:pt x="109728" y="944903"/>
                </a:cubicBezTo>
                <a:cubicBezTo>
                  <a:pt x="129294" y="918816"/>
                  <a:pt x="142199" y="899214"/>
                  <a:pt x="170688" y="877847"/>
                </a:cubicBezTo>
                <a:cubicBezTo>
                  <a:pt x="178816" y="871751"/>
                  <a:pt x="186251" y="864600"/>
                  <a:pt x="195072" y="859559"/>
                </a:cubicBezTo>
                <a:cubicBezTo>
                  <a:pt x="344975" y="773900"/>
                  <a:pt x="196812" y="861737"/>
                  <a:pt x="286512" y="816887"/>
                </a:cubicBezTo>
                <a:cubicBezTo>
                  <a:pt x="317577" y="801355"/>
                  <a:pt x="294195" y="800367"/>
                  <a:pt x="341376" y="792503"/>
                </a:cubicBezTo>
                <a:cubicBezTo>
                  <a:pt x="468521" y="771312"/>
                  <a:pt x="371999" y="784406"/>
                  <a:pt x="548640" y="774215"/>
                </a:cubicBezTo>
                <a:cubicBezTo>
                  <a:pt x="606886" y="770855"/>
                  <a:pt x="708700" y="766941"/>
                  <a:pt x="780288" y="755927"/>
                </a:cubicBezTo>
                <a:cubicBezTo>
                  <a:pt x="809140" y="751488"/>
                  <a:pt x="836780" y="742078"/>
                  <a:pt x="865632" y="737639"/>
                </a:cubicBezTo>
                <a:cubicBezTo>
                  <a:pt x="881824" y="735148"/>
                  <a:pt x="898240" y="734236"/>
                  <a:pt x="914400" y="731543"/>
                </a:cubicBezTo>
                <a:cubicBezTo>
                  <a:pt x="922664" y="730166"/>
                  <a:pt x="930569" y="727090"/>
                  <a:pt x="938784" y="725447"/>
                </a:cubicBezTo>
                <a:cubicBezTo>
                  <a:pt x="950904" y="723023"/>
                  <a:pt x="963199" y="721562"/>
                  <a:pt x="975360" y="719351"/>
                </a:cubicBezTo>
                <a:cubicBezTo>
                  <a:pt x="985554" y="717498"/>
                  <a:pt x="995680" y="715287"/>
                  <a:pt x="1005840" y="713255"/>
                </a:cubicBezTo>
                <a:cubicBezTo>
                  <a:pt x="1050547" y="690902"/>
                  <a:pt x="1008708" y="709148"/>
                  <a:pt x="1060704" y="694967"/>
                </a:cubicBezTo>
                <a:cubicBezTo>
                  <a:pt x="1073103" y="691586"/>
                  <a:pt x="1084812" y="685892"/>
                  <a:pt x="1097280" y="682775"/>
                </a:cubicBezTo>
                <a:cubicBezTo>
                  <a:pt x="1113536" y="678711"/>
                  <a:pt x="1130152" y="675882"/>
                  <a:pt x="1146048" y="670583"/>
                </a:cubicBezTo>
                <a:cubicBezTo>
                  <a:pt x="1152144" y="668551"/>
                  <a:pt x="1158589" y="667361"/>
                  <a:pt x="1164336" y="664487"/>
                </a:cubicBezTo>
                <a:cubicBezTo>
                  <a:pt x="1170889" y="661210"/>
                  <a:pt x="1175890" y="655181"/>
                  <a:pt x="1182624" y="652295"/>
                </a:cubicBezTo>
                <a:cubicBezTo>
                  <a:pt x="1190325" y="648995"/>
                  <a:pt x="1199274" y="649421"/>
                  <a:pt x="1207008" y="646199"/>
                </a:cubicBezTo>
                <a:cubicBezTo>
                  <a:pt x="1223785" y="639209"/>
                  <a:pt x="1239520" y="629943"/>
                  <a:pt x="1255776" y="621815"/>
                </a:cubicBezTo>
                <a:cubicBezTo>
                  <a:pt x="1263904" y="617751"/>
                  <a:pt x="1271539" y="612497"/>
                  <a:pt x="1280160" y="609623"/>
                </a:cubicBezTo>
                <a:cubicBezTo>
                  <a:pt x="1286256" y="607591"/>
                  <a:pt x="1292831" y="606648"/>
                  <a:pt x="1298448" y="603527"/>
                </a:cubicBezTo>
                <a:cubicBezTo>
                  <a:pt x="1311257" y="596411"/>
                  <a:pt x="1322832" y="587271"/>
                  <a:pt x="1335024" y="579143"/>
                </a:cubicBezTo>
                <a:cubicBezTo>
                  <a:pt x="1341120" y="575079"/>
                  <a:pt x="1348131" y="572132"/>
                  <a:pt x="1353312" y="566951"/>
                </a:cubicBezTo>
                <a:cubicBezTo>
                  <a:pt x="1376144" y="544119"/>
                  <a:pt x="1363421" y="551389"/>
                  <a:pt x="1389888" y="542567"/>
                </a:cubicBezTo>
                <a:lnTo>
                  <a:pt x="1444752" y="487703"/>
                </a:lnTo>
                <a:cubicBezTo>
                  <a:pt x="1450848" y="481607"/>
                  <a:pt x="1458258" y="476588"/>
                  <a:pt x="1463040" y="469415"/>
                </a:cubicBezTo>
                <a:lnTo>
                  <a:pt x="1487424" y="432839"/>
                </a:lnTo>
                <a:lnTo>
                  <a:pt x="1511808" y="396263"/>
                </a:lnTo>
                <a:lnTo>
                  <a:pt x="1524000" y="377975"/>
                </a:lnTo>
                <a:cubicBezTo>
                  <a:pt x="1536687" y="327227"/>
                  <a:pt x="1521239" y="377401"/>
                  <a:pt x="1542288" y="335303"/>
                </a:cubicBezTo>
                <a:cubicBezTo>
                  <a:pt x="1545162" y="329556"/>
                  <a:pt x="1545510" y="322762"/>
                  <a:pt x="1548384" y="317015"/>
                </a:cubicBezTo>
                <a:cubicBezTo>
                  <a:pt x="1551661" y="310462"/>
                  <a:pt x="1557299" y="305280"/>
                  <a:pt x="1560576" y="298727"/>
                </a:cubicBezTo>
                <a:cubicBezTo>
                  <a:pt x="1563450" y="292980"/>
                  <a:pt x="1563108" y="285786"/>
                  <a:pt x="1566672" y="280439"/>
                </a:cubicBezTo>
                <a:cubicBezTo>
                  <a:pt x="1571454" y="273266"/>
                  <a:pt x="1578864" y="268247"/>
                  <a:pt x="1584960" y="262151"/>
                </a:cubicBezTo>
                <a:cubicBezTo>
                  <a:pt x="1595690" y="229962"/>
                  <a:pt x="1587492" y="249210"/>
                  <a:pt x="1615440" y="207287"/>
                </a:cubicBezTo>
                <a:cubicBezTo>
                  <a:pt x="1619504" y="201191"/>
                  <a:pt x="1625315" y="195950"/>
                  <a:pt x="1627632" y="188999"/>
                </a:cubicBezTo>
                <a:lnTo>
                  <a:pt x="1652016" y="115847"/>
                </a:lnTo>
                <a:cubicBezTo>
                  <a:pt x="1654048" y="109751"/>
                  <a:pt x="1654548" y="102906"/>
                  <a:pt x="1658112" y="97559"/>
                </a:cubicBezTo>
                <a:cubicBezTo>
                  <a:pt x="1666240" y="85367"/>
                  <a:pt x="1670304" y="69111"/>
                  <a:pt x="1682496" y="60983"/>
                </a:cubicBezTo>
                <a:cubicBezTo>
                  <a:pt x="1715243" y="39151"/>
                  <a:pt x="1709195" y="38550"/>
                  <a:pt x="1737360" y="30503"/>
                </a:cubicBezTo>
                <a:cubicBezTo>
                  <a:pt x="1745416" y="28201"/>
                  <a:pt x="1753616" y="26439"/>
                  <a:pt x="1761744" y="24407"/>
                </a:cubicBezTo>
                <a:cubicBezTo>
                  <a:pt x="1824726" y="30705"/>
                  <a:pt x="1844040" y="-993"/>
                  <a:pt x="1859280" y="23"/>
                </a:cubicBezTo>
                <a:close/>
              </a:path>
            </a:pathLst>
          </a:cu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2D050"/>
              </a:solidFill>
            </a:endParaRPr>
          </a:p>
        </p:txBody>
      </p:sp>
      <p:sp>
        <p:nvSpPr>
          <p:cNvPr id="24" name="Freeform 23">
            <a:extLst>
              <a:ext uri="{FF2B5EF4-FFF2-40B4-BE49-F238E27FC236}">
                <a16:creationId xmlns:a16="http://schemas.microsoft.com/office/drawing/2014/main" id="{70B69FF0-B85B-0243-83BD-C2EC7E322C07}"/>
              </a:ext>
            </a:extLst>
          </p:cNvPr>
          <p:cNvSpPr/>
          <p:nvPr/>
        </p:nvSpPr>
        <p:spPr>
          <a:xfrm>
            <a:off x="10064496" y="1810512"/>
            <a:ext cx="862171" cy="993648"/>
          </a:xfrm>
          <a:custGeom>
            <a:avLst/>
            <a:gdLst>
              <a:gd name="connsiteX0" fmla="*/ 73152 w 963168"/>
              <a:gd name="connsiteY0" fmla="*/ 0 h 993648"/>
              <a:gd name="connsiteX1" fmla="*/ 54864 w 963168"/>
              <a:gd name="connsiteY1" fmla="*/ 67056 h 993648"/>
              <a:gd name="connsiteX2" fmla="*/ 48768 w 963168"/>
              <a:gd name="connsiteY2" fmla="*/ 85344 h 993648"/>
              <a:gd name="connsiteX3" fmla="*/ 36576 w 963168"/>
              <a:gd name="connsiteY3" fmla="*/ 353568 h 993648"/>
              <a:gd name="connsiteX4" fmla="*/ 30480 w 963168"/>
              <a:gd name="connsiteY4" fmla="*/ 432816 h 993648"/>
              <a:gd name="connsiteX5" fmla="*/ 24384 w 963168"/>
              <a:gd name="connsiteY5" fmla="*/ 579120 h 993648"/>
              <a:gd name="connsiteX6" fmla="*/ 12192 w 963168"/>
              <a:gd name="connsiteY6" fmla="*/ 652272 h 993648"/>
              <a:gd name="connsiteX7" fmla="*/ 0 w 963168"/>
              <a:gd name="connsiteY7" fmla="*/ 749808 h 993648"/>
              <a:gd name="connsiteX8" fmla="*/ 12192 w 963168"/>
              <a:gd name="connsiteY8" fmla="*/ 847344 h 993648"/>
              <a:gd name="connsiteX9" fmla="*/ 73152 w 963168"/>
              <a:gd name="connsiteY9" fmla="*/ 920496 h 993648"/>
              <a:gd name="connsiteX10" fmla="*/ 91440 w 963168"/>
              <a:gd name="connsiteY10" fmla="*/ 938784 h 993648"/>
              <a:gd name="connsiteX11" fmla="*/ 109728 w 963168"/>
              <a:gd name="connsiteY11" fmla="*/ 944880 h 993648"/>
              <a:gd name="connsiteX12" fmla="*/ 146304 w 963168"/>
              <a:gd name="connsiteY12" fmla="*/ 969264 h 993648"/>
              <a:gd name="connsiteX13" fmla="*/ 182880 w 963168"/>
              <a:gd name="connsiteY13" fmla="*/ 981456 h 993648"/>
              <a:gd name="connsiteX14" fmla="*/ 201168 w 963168"/>
              <a:gd name="connsiteY14" fmla="*/ 987552 h 993648"/>
              <a:gd name="connsiteX15" fmla="*/ 225552 w 963168"/>
              <a:gd name="connsiteY15" fmla="*/ 993648 h 993648"/>
              <a:gd name="connsiteX16" fmla="*/ 426720 w 963168"/>
              <a:gd name="connsiteY16" fmla="*/ 981456 h 993648"/>
              <a:gd name="connsiteX17" fmla="*/ 481584 w 963168"/>
              <a:gd name="connsiteY17" fmla="*/ 957072 h 993648"/>
              <a:gd name="connsiteX18" fmla="*/ 499872 w 963168"/>
              <a:gd name="connsiteY18" fmla="*/ 950976 h 993648"/>
              <a:gd name="connsiteX19" fmla="*/ 518160 w 963168"/>
              <a:gd name="connsiteY19" fmla="*/ 938784 h 993648"/>
              <a:gd name="connsiteX20" fmla="*/ 536448 w 963168"/>
              <a:gd name="connsiteY20" fmla="*/ 932688 h 993648"/>
              <a:gd name="connsiteX21" fmla="*/ 554736 w 963168"/>
              <a:gd name="connsiteY21" fmla="*/ 920496 h 993648"/>
              <a:gd name="connsiteX22" fmla="*/ 615696 w 963168"/>
              <a:gd name="connsiteY22" fmla="*/ 902208 h 993648"/>
              <a:gd name="connsiteX23" fmla="*/ 652272 w 963168"/>
              <a:gd name="connsiteY23" fmla="*/ 890016 h 993648"/>
              <a:gd name="connsiteX24" fmla="*/ 688848 w 963168"/>
              <a:gd name="connsiteY24" fmla="*/ 871728 h 993648"/>
              <a:gd name="connsiteX25" fmla="*/ 725424 w 963168"/>
              <a:gd name="connsiteY25" fmla="*/ 847344 h 993648"/>
              <a:gd name="connsiteX26" fmla="*/ 743712 w 963168"/>
              <a:gd name="connsiteY26" fmla="*/ 829056 h 993648"/>
              <a:gd name="connsiteX27" fmla="*/ 768096 w 963168"/>
              <a:gd name="connsiteY27" fmla="*/ 816864 h 993648"/>
              <a:gd name="connsiteX28" fmla="*/ 786384 w 963168"/>
              <a:gd name="connsiteY28" fmla="*/ 804672 h 993648"/>
              <a:gd name="connsiteX29" fmla="*/ 804672 w 963168"/>
              <a:gd name="connsiteY29" fmla="*/ 798576 h 993648"/>
              <a:gd name="connsiteX30" fmla="*/ 841248 w 963168"/>
              <a:gd name="connsiteY30" fmla="*/ 774192 h 993648"/>
              <a:gd name="connsiteX31" fmla="*/ 859536 w 963168"/>
              <a:gd name="connsiteY31" fmla="*/ 762000 h 993648"/>
              <a:gd name="connsiteX32" fmla="*/ 877824 w 963168"/>
              <a:gd name="connsiteY32" fmla="*/ 749808 h 993648"/>
              <a:gd name="connsiteX33" fmla="*/ 896112 w 963168"/>
              <a:gd name="connsiteY33" fmla="*/ 737616 h 993648"/>
              <a:gd name="connsiteX34" fmla="*/ 957072 w 963168"/>
              <a:gd name="connsiteY34" fmla="*/ 664464 h 993648"/>
              <a:gd name="connsiteX35" fmla="*/ 963168 w 963168"/>
              <a:gd name="connsiteY35" fmla="*/ 646176 h 993648"/>
              <a:gd name="connsiteX36" fmla="*/ 950976 w 963168"/>
              <a:gd name="connsiteY36" fmla="*/ 542544 h 993648"/>
              <a:gd name="connsiteX37" fmla="*/ 902208 w 963168"/>
              <a:gd name="connsiteY37" fmla="*/ 499872 h 993648"/>
              <a:gd name="connsiteX38" fmla="*/ 847344 w 963168"/>
              <a:gd name="connsiteY38" fmla="*/ 481584 h 993648"/>
              <a:gd name="connsiteX39" fmla="*/ 829056 w 963168"/>
              <a:gd name="connsiteY39" fmla="*/ 475488 h 993648"/>
              <a:gd name="connsiteX40" fmla="*/ 810768 w 963168"/>
              <a:gd name="connsiteY40" fmla="*/ 469392 h 993648"/>
              <a:gd name="connsiteX41" fmla="*/ 749808 w 963168"/>
              <a:gd name="connsiteY41" fmla="*/ 457200 h 993648"/>
              <a:gd name="connsiteX42" fmla="*/ 676656 w 963168"/>
              <a:gd name="connsiteY42" fmla="*/ 438912 h 993648"/>
              <a:gd name="connsiteX43" fmla="*/ 658368 w 963168"/>
              <a:gd name="connsiteY43" fmla="*/ 426720 h 993648"/>
              <a:gd name="connsiteX44" fmla="*/ 640080 w 963168"/>
              <a:gd name="connsiteY44" fmla="*/ 420624 h 993648"/>
              <a:gd name="connsiteX45" fmla="*/ 603504 w 963168"/>
              <a:gd name="connsiteY45" fmla="*/ 396240 h 993648"/>
              <a:gd name="connsiteX46" fmla="*/ 548640 w 963168"/>
              <a:gd name="connsiteY46" fmla="*/ 335280 h 993648"/>
              <a:gd name="connsiteX47" fmla="*/ 530352 w 963168"/>
              <a:gd name="connsiteY47" fmla="*/ 323088 h 993648"/>
              <a:gd name="connsiteX48" fmla="*/ 512064 w 963168"/>
              <a:gd name="connsiteY48" fmla="*/ 304800 h 993648"/>
              <a:gd name="connsiteX49" fmla="*/ 475488 w 963168"/>
              <a:gd name="connsiteY49" fmla="*/ 280416 h 993648"/>
              <a:gd name="connsiteX50" fmla="*/ 457200 w 963168"/>
              <a:gd name="connsiteY50" fmla="*/ 262128 h 993648"/>
              <a:gd name="connsiteX51" fmla="*/ 438912 w 963168"/>
              <a:gd name="connsiteY51" fmla="*/ 249936 h 993648"/>
              <a:gd name="connsiteX52" fmla="*/ 384048 w 963168"/>
              <a:gd name="connsiteY52" fmla="*/ 201168 h 993648"/>
              <a:gd name="connsiteX53" fmla="*/ 335280 w 963168"/>
              <a:gd name="connsiteY53" fmla="*/ 158496 h 993648"/>
              <a:gd name="connsiteX54" fmla="*/ 280416 w 963168"/>
              <a:gd name="connsiteY54" fmla="*/ 115824 h 993648"/>
              <a:gd name="connsiteX55" fmla="*/ 262128 w 963168"/>
              <a:gd name="connsiteY55" fmla="*/ 109728 h 993648"/>
              <a:gd name="connsiteX56" fmla="*/ 225552 w 963168"/>
              <a:gd name="connsiteY56" fmla="*/ 85344 h 993648"/>
              <a:gd name="connsiteX57" fmla="*/ 207264 w 963168"/>
              <a:gd name="connsiteY57" fmla="*/ 73152 h 993648"/>
              <a:gd name="connsiteX58" fmla="*/ 170688 w 963168"/>
              <a:gd name="connsiteY58" fmla="*/ 60960 h 993648"/>
              <a:gd name="connsiteX59" fmla="*/ 152400 w 963168"/>
              <a:gd name="connsiteY59" fmla="*/ 48768 h 993648"/>
              <a:gd name="connsiteX60" fmla="*/ 97536 w 963168"/>
              <a:gd name="connsiteY60" fmla="*/ 30480 h 993648"/>
              <a:gd name="connsiteX61" fmla="*/ 73152 w 963168"/>
              <a:gd name="connsiteY61" fmla="*/ 0 h 993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963168" h="993648">
                <a:moveTo>
                  <a:pt x="73152" y="0"/>
                </a:moveTo>
                <a:cubicBezTo>
                  <a:pt x="64536" y="43082"/>
                  <a:pt x="70333" y="20650"/>
                  <a:pt x="54864" y="67056"/>
                </a:cubicBezTo>
                <a:lnTo>
                  <a:pt x="48768" y="85344"/>
                </a:lnTo>
                <a:cubicBezTo>
                  <a:pt x="44704" y="174752"/>
                  <a:pt x="43440" y="264331"/>
                  <a:pt x="36576" y="353568"/>
                </a:cubicBezTo>
                <a:cubicBezTo>
                  <a:pt x="34544" y="379984"/>
                  <a:pt x="31910" y="406361"/>
                  <a:pt x="30480" y="432816"/>
                </a:cubicBezTo>
                <a:cubicBezTo>
                  <a:pt x="27845" y="481555"/>
                  <a:pt x="28437" y="530478"/>
                  <a:pt x="24384" y="579120"/>
                </a:cubicBezTo>
                <a:cubicBezTo>
                  <a:pt x="22331" y="603755"/>
                  <a:pt x="15688" y="627800"/>
                  <a:pt x="12192" y="652272"/>
                </a:cubicBezTo>
                <a:cubicBezTo>
                  <a:pt x="3494" y="713160"/>
                  <a:pt x="7683" y="680663"/>
                  <a:pt x="0" y="749808"/>
                </a:cubicBezTo>
                <a:cubicBezTo>
                  <a:pt x="195" y="752339"/>
                  <a:pt x="-731" y="824082"/>
                  <a:pt x="12192" y="847344"/>
                </a:cubicBezTo>
                <a:cubicBezTo>
                  <a:pt x="33410" y="885536"/>
                  <a:pt x="41195" y="888539"/>
                  <a:pt x="73152" y="920496"/>
                </a:cubicBezTo>
                <a:cubicBezTo>
                  <a:pt x="79248" y="926592"/>
                  <a:pt x="83261" y="936058"/>
                  <a:pt x="91440" y="938784"/>
                </a:cubicBezTo>
                <a:cubicBezTo>
                  <a:pt x="97536" y="940816"/>
                  <a:pt x="104111" y="941759"/>
                  <a:pt x="109728" y="944880"/>
                </a:cubicBezTo>
                <a:cubicBezTo>
                  <a:pt x="122537" y="951996"/>
                  <a:pt x="132403" y="964630"/>
                  <a:pt x="146304" y="969264"/>
                </a:cubicBezTo>
                <a:lnTo>
                  <a:pt x="182880" y="981456"/>
                </a:lnTo>
                <a:cubicBezTo>
                  <a:pt x="188976" y="983488"/>
                  <a:pt x="194934" y="985994"/>
                  <a:pt x="201168" y="987552"/>
                </a:cubicBezTo>
                <a:lnTo>
                  <a:pt x="225552" y="993648"/>
                </a:lnTo>
                <a:cubicBezTo>
                  <a:pt x="261076" y="992379"/>
                  <a:pt x="366896" y="997772"/>
                  <a:pt x="426720" y="981456"/>
                </a:cubicBezTo>
                <a:cubicBezTo>
                  <a:pt x="495919" y="962583"/>
                  <a:pt x="437967" y="978880"/>
                  <a:pt x="481584" y="957072"/>
                </a:cubicBezTo>
                <a:cubicBezTo>
                  <a:pt x="487331" y="954198"/>
                  <a:pt x="494125" y="953850"/>
                  <a:pt x="499872" y="950976"/>
                </a:cubicBezTo>
                <a:cubicBezTo>
                  <a:pt x="506425" y="947699"/>
                  <a:pt x="511607" y="942061"/>
                  <a:pt x="518160" y="938784"/>
                </a:cubicBezTo>
                <a:cubicBezTo>
                  <a:pt x="523907" y="935910"/>
                  <a:pt x="530701" y="935562"/>
                  <a:pt x="536448" y="932688"/>
                </a:cubicBezTo>
                <a:cubicBezTo>
                  <a:pt x="543001" y="929411"/>
                  <a:pt x="548041" y="923472"/>
                  <a:pt x="554736" y="920496"/>
                </a:cubicBezTo>
                <a:cubicBezTo>
                  <a:pt x="584578" y="907233"/>
                  <a:pt x="588416" y="910392"/>
                  <a:pt x="615696" y="902208"/>
                </a:cubicBezTo>
                <a:cubicBezTo>
                  <a:pt x="628006" y="898515"/>
                  <a:pt x="641579" y="897145"/>
                  <a:pt x="652272" y="890016"/>
                </a:cubicBezTo>
                <a:cubicBezTo>
                  <a:pt x="675907" y="874260"/>
                  <a:pt x="663609" y="880141"/>
                  <a:pt x="688848" y="871728"/>
                </a:cubicBezTo>
                <a:cubicBezTo>
                  <a:pt x="747188" y="813388"/>
                  <a:pt x="672491" y="882633"/>
                  <a:pt x="725424" y="847344"/>
                </a:cubicBezTo>
                <a:cubicBezTo>
                  <a:pt x="732597" y="842562"/>
                  <a:pt x="736697" y="834067"/>
                  <a:pt x="743712" y="829056"/>
                </a:cubicBezTo>
                <a:cubicBezTo>
                  <a:pt x="751107" y="823774"/>
                  <a:pt x="760206" y="821373"/>
                  <a:pt x="768096" y="816864"/>
                </a:cubicBezTo>
                <a:cubicBezTo>
                  <a:pt x="774457" y="813229"/>
                  <a:pt x="779831" y="807949"/>
                  <a:pt x="786384" y="804672"/>
                </a:cubicBezTo>
                <a:cubicBezTo>
                  <a:pt x="792131" y="801798"/>
                  <a:pt x="799055" y="801697"/>
                  <a:pt x="804672" y="798576"/>
                </a:cubicBezTo>
                <a:cubicBezTo>
                  <a:pt x="817481" y="791460"/>
                  <a:pt x="829056" y="782320"/>
                  <a:pt x="841248" y="774192"/>
                </a:cubicBezTo>
                <a:lnTo>
                  <a:pt x="859536" y="762000"/>
                </a:lnTo>
                <a:lnTo>
                  <a:pt x="877824" y="749808"/>
                </a:lnTo>
                <a:cubicBezTo>
                  <a:pt x="883920" y="745744"/>
                  <a:pt x="890931" y="742797"/>
                  <a:pt x="896112" y="737616"/>
                </a:cubicBezTo>
                <a:cubicBezTo>
                  <a:pt x="913089" y="720639"/>
                  <a:pt x="948585" y="689925"/>
                  <a:pt x="957072" y="664464"/>
                </a:cubicBezTo>
                <a:lnTo>
                  <a:pt x="963168" y="646176"/>
                </a:lnTo>
                <a:cubicBezTo>
                  <a:pt x="962644" y="639884"/>
                  <a:pt x="959147" y="564333"/>
                  <a:pt x="950976" y="542544"/>
                </a:cubicBezTo>
                <a:cubicBezTo>
                  <a:pt x="943864" y="523579"/>
                  <a:pt x="918464" y="505291"/>
                  <a:pt x="902208" y="499872"/>
                </a:cubicBezTo>
                <a:lnTo>
                  <a:pt x="847344" y="481584"/>
                </a:lnTo>
                <a:lnTo>
                  <a:pt x="829056" y="475488"/>
                </a:lnTo>
                <a:cubicBezTo>
                  <a:pt x="822960" y="473456"/>
                  <a:pt x="817069" y="470652"/>
                  <a:pt x="810768" y="469392"/>
                </a:cubicBezTo>
                <a:cubicBezTo>
                  <a:pt x="790448" y="465328"/>
                  <a:pt x="770248" y="460607"/>
                  <a:pt x="749808" y="457200"/>
                </a:cubicBezTo>
                <a:cubicBezTo>
                  <a:pt x="731526" y="454153"/>
                  <a:pt x="692757" y="449646"/>
                  <a:pt x="676656" y="438912"/>
                </a:cubicBezTo>
                <a:cubicBezTo>
                  <a:pt x="670560" y="434848"/>
                  <a:pt x="664921" y="429997"/>
                  <a:pt x="658368" y="426720"/>
                </a:cubicBezTo>
                <a:cubicBezTo>
                  <a:pt x="652621" y="423846"/>
                  <a:pt x="645697" y="423745"/>
                  <a:pt x="640080" y="420624"/>
                </a:cubicBezTo>
                <a:cubicBezTo>
                  <a:pt x="627271" y="413508"/>
                  <a:pt x="603504" y="396240"/>
                  <a:pt x="603504" y="396240"/>
                </a:cubicBezTo>
                <a:cubicBezTo>
                  <a:pt x="587125" y="371672"/>
                  <a:pt x="577352" y="354421"/>
                  <a:pt x="548640" y="335280"/>
                </a:cubicBezTo>
                <a:cubicBezTo>
                  <a:pt x="542544" y="331216"/>
                  <a:pt x="535980" y="327778"/>
                  <a:pt x="530352" y="323088"/>
                </a:cubicBezTo>
                <a:cubicBezTo>
                  <a:pt x="523729" y="317569"/>
                  <a:pt x="518869" y="310093"/>
                  <a:pt x="512064" y="304800"/>
                </a:cubicBezTo>
                <a:cubicBezTo>
                  <a:pt x="500498" y="295804"/>
                  <a:pt x="485849" y="290777"/>
                  <a:pt x="475488" y="280416"/>
                </a:cubicBezTo>
                <a:cubicBezTo>
                  <a:pt x="469392" y="274320"/>
                  <a:pt x="463823" y="267647"/>
                  <a:pt x="457200" y="262128"/>
                </a:cubicBezTo>
                <a:cubicBezTo>
                  <a:pt x="451572" y="257438"/>
                  <a:pt x="444388" y="254803"/>
                  <a:pt x="438912" y="249936"/>
                </a:cubicBezTo>
                <a:cubicBezTo>
                  <a:pt x="376277" y="194261"/>
                  <a:pt x="425554" y="228839"/>
                  <a:pt x="384048" y="201168"/>
                </a:cubicBezTo>
                <a:cubicBezTo>
                  <a:pt x="349504" y="149352"/>
                  <a:pt x="406400" y="229616"/>
                  <a:pt x="335280" y="158496"/>
                </a:cubicBezTo>
                <a:cubicBezTo>
                  <a:pt x="319501" y="142717"/>
                  <a:pt x="302291" y="123116"/>
                  <a:pt x="280416" y="115824"/>
                </a:cubicBezTo>
                <a:lnTo>
                  <a:pt x="262128" y="109728"/>
                </a:lnTo>
                <a:cubicBezTo>
                  <a:pt x="227460" y="75060"/>
                  <a:pt x="260841" y="102988"/>
                  <a:pt x="225552" y="85344"/>
                </a:cubicBezTo>
                <a:cubicBezTo>
                  <a:pt x="218999" y="82067"/>
                  <a:pt x="213959" y="76128"/>
                  <a:pt x="207264" y="73152"/>
                </a:cubicBezTo>
                <a:cubicBezTo>
                  <a:pt x="195520" y="67933"/>
                  <a:pt x="181381" y="68089"/>
                  <a:pt x="170688" y="60960"/>
                </a:cubicBezTo>
                <a:cubicBezTo>
                  <a:pt x="164592" y="56896"/>
                  <a:pt x="159095" y="51744"/>
                  <a:pt x="152400" y="48768"/>
                </a:cubicBezTo>
                <a:lnTo>
                  <a:pt x="97536" y="30480"/>
                </a:lnTo>
                <a:lnTo>
                  <a:pt x="73152" y="0"/>
                </a:ln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7" name="Rectangle 26">
            <a:extLst>
              <a:ext uri="{FF2B5EF4-FFF2-40B4-BE49-F238E27FC236}">
                <a16:creationId xmlns:a16="http://schemas.microsoft.com/office/drawing/2014/main" id="{B8DE7DFB-C071-1C4C-9B79-48BCFFF13B04}"/>
              </a:ext>
            </a:extLst>
          </p:cNvPr>
          <p:cNvSpPr/>
          <p:nvPr/>
        </p:nvSpPr>
        <p:spPr>
          <a:xfrm rot="1929065">
            <a:off x="10290201" y="1528807"/>
            <a:ext cx="893201" cy="574440"/>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98209ACF-2503-DE4E-9ACF-3E4CDC6B2FC7}"/>
              </a:ext>
            </a:extLst>
          </p:cNvPr>
          <p:cNvSpPr txBox="1"/>
          <p:nvPr/>
        </p:nvSpPr>
        <p:spPr>
          <a:xfrm rot="1491853">
            <a:off x="10454497" y="1728755"/>
            <a:ext cx="666816" cy="369332"/>
          </a:xfrm>
          <a:prstGeom prst="rect">
            <a:avLst/>
          </a:prstGeom>
          <a:solidFill>
            <a:schemeClr val="bg1">
              <a:lumMod val="65000"/>
            </a:schemeClr>
          </a:solidFill>
          <a:ln>
            <a:noFill/>
          </a:ln>
        </p:spPr>
        <p:txBody>
          <a:bodyPr wrap="square" rtlCol="0">
            <a:spAutoFit/>
          </a:bodyPr>
          <a:lstStyle/>
          <a:p>
            <a:pPr algn="ctr"/>
            <a:r>
              <a:rPr lang="en-GB" b="1" dirty="0">
                <a:solidFill>
                  <a:srgbClr val="FFFF00"/>
                </a:solidFill>
              </a:rPr>
              <a:t>HTLs</a:t>
            </a:r>
          </a:p>
        </p:txBody>
      </p:sp>
      <p:sp>
        <p:nvSpPr>
          <p:cNvPr id="26" name="Rectangle 25">
            <a:extLst>
              <a:ext uri="{FF2B5EF4-FFF2-40B4-BE49-F238E27FC236}">
                <a16:creationId xmlns:a16="http://schemas.microsoft.com/office/drawing/2014/main" id="{CC833900-EBF2-5041-B5D1-7519126DC84F}"/>
              </a:ext>
            </a:extLst>
          </p:cNvPr>
          <p:cNvSpPr/>
          <p:nvPr/>
        </p:nvSpPr>
        <p:spPr>
          <a:xfrm>
            <a:off x="9357023" y="1747024"/>
            <a:ext cx="466605" cy="283881"/>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1F3E2099-E5A9-C640-93A6-66E3C5FAD414}"/>
              </a:ext>
            </a:extLst>
          </p:cNvPr>
          <p:cNvSpPr/>
          <p:nvPr/>
        </p:nvSpPr>
        <p:spPr>
          <a:xfrm rot="172498">
            <a:off x="9567377" y="2981685"/>
            <a:ext cx="1533244" cy="634365"/>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DD08F87E-90B9-E74D-B677-B19F3D0C0B1B}"/>
              </a:ext>
            </a:extLst>
          </p:cNvPr>
          <p:cNvSpPr/>
          <p:nvPr/>
        </p:nvSpPr>
        <p:spPr>
          <a:xfrm rot="19673042">
            <a:off x="9891256" y="2916253"/>
            <a:ext cx="1219966" cy="136859"/>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22839A11-B011-594F-93DF-FDEBDB63698D}"/>
              </a:ext>
            </a:extLst>
          </p:cNvPr>
          <p:cNvSpPr/>
          <p:nvPr/>
        </p:nvSpPr>
        <p:spPr>
          <a:xfrm rot="21294074">
            <a:off x="4682902" y="3366647"/>
            <a:ext cx="1533244" cy="634365"/>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19FBF6EB-4E2D-5F44-9008-1A07FFA8455A}"/>
              </a:ext>
            </a:extLst>
          </p:cNvPr>
          <p:cNvSpPr/>
          <p:nvPr/>
        </p:nvSpPr>
        <p:spPr>
          <a:xfrm rot="21087431">
            <a:off x="5931332" y="4022139"/>
            <a:ext cx="619939" cy="40516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DC4114E0-1F97-4648-8D8A-A5CB18F3271B}"/>
              </a:ext>
            </a:extLst>
          </p:cNvPr>
          <p:cNvSpPr txBox="1"/>
          <p:nvPr/>
        </p:nvSpPr>
        <p:spPr>
          <a:xfrm rot="20878903">
            <a:off x="4849650" y="3728410"/>
            <a:ext cx="1688592" cy="369332"/>
          </a:xfrm>
          <a:prstGeom prst="rect">
            <a:avLst/>
          </a:prstGeom>
          <a:noFill/>
          <a:ln>
            <a:solidFill>
              <a:srgbClr val="92D050"/>
            </a:solidFill>
          </a:ln>
        </p:spPr>
        <p:txBody>
          <a:bodyPr wrap="square" rtlCol="0">
            <a:spAutoFit/>
          </a:bodyPr>
          <a:lstStyle/>
          <a:p>
            <a:pPr algn="ctr"/>
            <a:r>
              <a:rPr lang="en-GB" b="1" dirty="0">
                <a:solidFill>
                  <a:srgbClr val="92D050"/>
                </a:solidFill>
              </a:rPr>
              <a:t>CTL - Section 1</a:t>
            </a:r>
          </a:p>
        </p:txBody>
      </p:sp>
      <p:pic>
        <p:nvPicPr>
          <p:cNvPr id="11" name="Bilde 22">
            <a:extLst>
              <a:ext uri="{FF2B5EF4-FFF2-40B4-BE49-F238E27FC236}">
                <a16:creationId xmlns:a16="http://schemas.microsoft.com/office/drawing/2014/main" id="{53989091-D23E-ED44-ADF6-7ED5A12ED6AE}"/>
              </a:ext>
            </a:extLst>
          </p:cNvPr>
          <p:cNvPicPr/>
          <p:nvPr/>
        </p:nvPicPr>
        <p:blipFill>
          <a:blip r:embed="rId4" cstate="print">
            <a:extLst>
              <a:ext uri="{28A0092B-C50C-407E-A947-70E740481C1C}">
                <a14:useLocalDpi xmlns:a14="http://schemas.microsoft.com/office/drawing/2010/main"/>
              </a:ext>
            </a:extLst>
          </a:blip>
          <a:stretch>
            <a:fillRect/>
          </a:stretch>
        </p:blipFill>
        <p:spPr>
          <a:xfrm>
            <a:off x="377162" y="1631149"/>
            <a:ext cx="2502836" cy="1947991"/>
          </a:xfrm>
          <a:prstGeom prst="rect">
            <a:avLst/>
          </a:prstGeom>
        </p:spPr>
      </p:pic>
      <p:sp>
        <p:nvSpPr>
          <p:cNvPr id="22" name="TextBox 21">
            <a:extLst>
              <a:ext uri="{FF2B5EF4-FFF2-40B4-BE49-F238E27FC236}">
                <a16:creationId xmlns:a16="http://schemas.microsoft.com/office/drawing/2014/main" id="{DA0C2F40-6D45-E341-8242-029A0DD358FC}"/>
              </a:ext>
            </a:extLst>
          </p:cNvPr>
          <p:cNvSpPr txBox="1"/>
          <p:nvPr/>
        </p:nvSpPr>
        <p:spPr>
          <a:xfrm>
            <a:off x="7646216" y="2011532"/>
            <a:ext cx="1906216" cy="369332"/>
          </a:xfrm>
          <a:prstGeom prst="rect">
            <a:avLst/>
          </a:prstGeom>
          <a:solidFill>
            <a:schemeClr val="bg2">
              <a:lumMod val="95000"/>
            </a:schemeClr>
          </a:solidFill>
          <a:ln>
            <a:solidFill>
              <a:srgbClr val="92D050"/>
            </a:solidFill>
          </a:ln>
        </p:spPr>
        <p:txBody>
          <a:bodyPr wrap="square" rtlCol="0">
            <a:spAutoFit/>
          </a:bodyPr>
          <a:lstStyle/>
          <a:p>
            <a:pPr algn="ctr"/>
            <a:r>
              <a:rPr lang="en-GB" b="1" dirty="0">
                <a:solidFill>
                  <a:srgbClr val="92D050"/>
                </a:solidFill>
              </a:rPr>
              <a:t>CTL - Section 2</a:t>
            </a:r>
          </a:p>
        </p:txBody>
      </p:sp>
      <p:sp>
        <p:nvSpPr>
          <p:cNvPr id="33" name="TextBox 32">
            <a:extLst>
              <a:ext uri="{FF2B5EF4-FFF2-40B4-BE49-F238E27FC236}">
                <a16:creationId xmlns:a16="http://schemas.microsoft.com/office/drawing/2014/main" id="{C760AD5A-CB8F-0F45-BB45-032780DD8CAE}"/>
              </a:ext>
            </a:extLst>
          </p:cNvPr>
          <p:cNvSpPr txBox="1"/>
          <p:nvPr/>
        </p:nvSpPr>
        <p:spPr>
          <a:xfrm>
            <a:off x="2784041" y="3667779"/>
            <a:ext cx="1221698" cy="400110"/>
          </a:xfrm>
          <a:prstGeom prst="rect">
            <a:avLst/>
          </a:prstGeom>
          <a:noFill/>
        </p:spPr>
        <p:txBody>
          <a:bodyPr wrap="square" rtlCol="0">
            <a:spAutoFit/>
          </a:bodyPr>
          <a:lstStyle/>
          <a:p>
            <a:pPr algn="l"/>
            <a:r>
              <a:rPr lang="en-GB" sz="2000" b="1" dirty="0">
                <a:solidFill>
                  <a:schemeClr val="accent4">
                    <a:lumMod val="60000"/>
                    <a:lumOff val="40000"/>
                  </a:schemeClr>
                </a:solidFill>
              </a:rPr>
              <a:t>TMCP</a:t>
            </a:r>
          </a:p>
        </p:txBody>
      </p:sp>
      <p:sp>
        <p:nvSpPr>
          <p:cNvPr id="35" name="Freeform 34">
            <a:extLst>
              <a:ext uri="{FF2B5EF4-FFF2-40B4-BE49-F238E27FC236}">
                <a16:creationId xmlns:a16="http://schemas.microsoft.com/office/drawing/2014/main" id="{F5AE819E-F069-D648-A40B-A074AAEA0896}"/>
              </a:ext>
            </a:extLst>
          </p:cNvPr>
          <p:cNvSpPr/>
          <p:nvPr/>
        </p:nvSpPr>
        <p:spPr>
          <a:xfrm>
            <a:off x="9856033" y="1364105"/>
            <a:ext cx="427721" cy="427220"/>
          </a:xfrm>
          <a:custGeom>
            <a:avLst/>
            <a:gdLst>
              <a:gd name="connsiteX0" fmla="*/ 427219 w 427721"/>
              <a:gd name="connsiteY0" fmla="*/ 82446 h 427220"/>
              <a:gd name="connsiteX1" fmla="*/ 389744 w 427721"/>
              <a:gd name="connsiteY1" fmla="*/ 52465 h 427220"/>
              <a:gd name="connsiteX2" fmla="*/ 367259 w 427721"/>
              <a:gd name="connsiteY2" fmla="*/ 29980 h 427220"/>
              <a:gd name="connsiteX3" fmla="*/ 314793 w 427721"/>
              <a:gd name="connsiteY3" fmla="*/ 14990 h 427220"/>
              <a:gd name="connsiteX4" fmla="*/ 247337 w 427721"/>
              <a:gd name="connsiteY4" fmla="*/ 0 h 427220"/>
              <a:gd name="connsiteX5" fmla="*/ 134911 w 427721"/>
              <a:gd name="connsiteY5" fmla="*/ 7495 h 427220"/>
              <a:gd name="connsiteX6" fmla="*/ 112426 w 427721"/>
              <a:gd name="connsiteY6" fmla="*/ 14990 h 427220"/>
              <a:gd name="connsiteX7" fmla="*/ 89941 w 427721"/>
              <a:gd name="connsiteY7" fmla="*/ 37475 h 427220"/>
              <a:gd name="connsiteX8" fmla="*/ 52465 w 427721"/>
              <a:gd name="connsiteY8" fmla="*/ 67456 h 427220"/>
              <a:gd name="connsiteX9" fmla="*/ 7495 w 427721"/>
              <a:gd name="connsiteY9" fmla="*/ 157397 h 427220"/>
              <a:gd name="connsiteX10" fmla="*/ 0 w 427721"/>
              <a:gd name="connsiteY10" fmla="*/ 179882 h 427220"/>
              <a:gd name="connsiteX11" fmla="*/ 7495 w 427721"/>
              <a:gd name="connsiteY11" fmla="*/ 269823 h 427220"/>
              <a:gd name="connsiteX12" fmla="*/ 29980 w 427721"/>
              <a:gd name="connsiteY12" fmla="*/ 352269 h 427220"/>
              <a:gd name="connsiteX13" fmla="*/ 44970 w 427721"/>
              <a:gd name="connsiteY13" fmla="*/ 374754 h 427220"/>
              <a:gd name="connsiteX14" fmla="*/ 134911 w 427721"/>
              <a:gd name="connsiteY14" fmla="*/ 419725 h 427220"/>
              <a:gd name="connsiteX15" fmla="*/ 179882 w 427721"/>
              <a:gd name="connsiteY15" fmla="*/ 427220 h 427220"/>
              <a:gd name="connsiteX16" fmla="*/ 329783 w 427721"/>
              <a:gd name="connsiteY16" fmla="*/ 419725 h 427220"/>
              <a:gd name="connsiteX17" fmla="*/ 367259 w 427721"/>
              <a:gd name="connsiteY17" fmla="*/ 412229 h 427220"/>
              <a:gd name="connsiteX18" fmla="*/ 389744 w 427721"/>
              <a:gd name="connsiteY18" fmla="*/ 389744 h 427220"/>
              <a:gd name="connsiteX19" fmla="*/ 404734 w 427721"/>
              <a:gd name="connsiteY19" fmla="*/ 344774 h 427220"/>
              <a:gd name="connsiteX20" fmla="*/ 412229 w 427721"/>
              <a:gd name="connsiteY20" fmla="*/ 322288 h 427220"/>
              <a:gd name="connsiteX21" fmla="*/ 404734 w 427721"/>
              <a:gd name="connsiteY21" fmla="*/ 127416 h 427220"/>
              <a:gd name="connsiteX22" fmla="*/ 412229 w 427721"/>
              <a:gd name="connsiteY22" fmla="*/ 74951 h 427220"/>
              <a:gd name="connsiteX23" fmla="*/ 427219 w 427721"/>
              <a:gd name="connsiteY23" fmla="*/ 82446 h 42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27721" h="427220">
                <a:moveTo>
                  <a:pt x="427219" y="82446"/>
                </a:moveTo>
                <a:cubicBezTo>
                  <a:pt x="423472" y="78698"/>
                  <a:pt x="401783" y="62999"/>
                  <a:pt x="389744" y="52465"/>
                </a:cubicBezTo>
                <a:cubicBezTo>
                  <a:pt x="381767" y="45485"/>
                  <a:pt x="376078" y="35860"/>
                  <a:pt x="367259" y="29980"/>
                </a:cubicBezTo>
                <a:cubicBezTo>
                  <a:pt x="360519" y="25487"/>
                  <a:pt x="319166" y="16239"/>
                  <a:pt x="314793" y="14990"/>
                </a:cubicBezTo>
                <a:cubicBezTo>
                  <a:pt x="263128" y="229"/>
                  <a:pt x="328498" y="13527"/>
                  <a:pt x="247337" y="0"/>
                </a:cubicBezTo>
                <a:cubicBezTo>
                  <a:pt x="209862" y="2498"/>
                  <a:pt x="172240" y="3347"/>
                  <a:pt x="134911" y="7495"/>
                </a:cubicBezTo>
                <a:cubicBezTo>
                  <a:pt x="127059" y="8367"/>
                  <a:pt x="119000" y="10608"/>
                  <a:pt x="112426" y="14990"/>
                </a:cubicBezTo>
                <a:cubicBezTo>
                  <a:pt x="103607" y="20870"/>
                  <a:pt x="98084" y="30689"/>
                  <a:pt x="89941" y="37475"/>
                </a:cubicBezTo>
                <a:cubicBezTo>
                  <a:pt x="70273" y="53865"/>
                  <a:pt x="67003" y="48072"/>
                  <a:pt x="52465" y="67456"/>
                </a:cubicBezTo>
                <a:cubicBezTo>
                  <a:pt x="17594" y="113950"/>
                  <a:pt x="24784" y="105529"/>
                  <a:pt x="7495" y="157397"/>
                </a:cubicBezTo>
                <a:lnTo>
                  <a:pt x="0" y="179882"/>
                </a:lnTo>
                <a:cubicBezTo>
                  <a:pt x="2498" y="209862"/>
                  <a:pt x="3980" y="239945"/>
                  <a:pt x="7495" y="269823"/>
                </a:cubicBezTo>
                <a:cubicBezTo>
                  <a:pt x="9506" y="286918"/>
                  <a:pt x="21607" y="339710"/>
                  <a:pt x="29980" y="352269"/>
                </a:cubicBezTo>
                <a:cubicBezTo>
                  <a:pt x="34977" y="359764"/>
                  <a:pt x="38191" y="368822"/>
                  <a:pt x="44970" y="374754"/>
                </a:cubicBezTo>
                <a:cubicBezTo>
                  <a:pt x="69342" y="396079"/>
                  <a:pt x="102447" y="414314"/>
                  <a:pt x="134911" y="419725"/>
                </a:cubicBezTo>
                <a:lnTo>
                  <a:pt x="179882" y="427220"/>
                </a:lnTo>
                <a:cubicBezTo>
                  <a:pt x="229849" y="424722"/>
                  <a:pt x="279913" y="423715"/>
                  <a:pt x="329783" y="419725"/>
                </a:cubicBezTo>
                <a:cubicBezTo>
                  <a:pt x="342482" y="418709"/>
                  <a:pt x="355865" y="417926"/>
                  <a:pt x="367259" y="412229"/>
                </a:cubicBezTo>
                <a:cubicBezTo>
                  <a:pt x="376739" y="407489"/>
                  <a:pt x="382249" y="397239"/>
                  <a:pt x="389744" y="389744"/>
                </a:cubicBezTo>
                <a:lnTo>
                  <a:pt x="404734" y="344774"/>
                </a:lnTo>
                <a:lnTo>
                  <a:pt x="412229" y="322288"/>
                </a:lnTo>
                <a:cubicBezTo>
                  <a:pt x="409731" y="257331"/>
                  <a:pt x="404734" y="192421"/>
                  <a:pt x="404734" y="127416"/>
                </a:cubicBezTo>
                <a:cubicBezTo>
                  <a:pt x="404734" y="109750"/>
                  <a:pt x="410038" y="92480"/>
                  <a:pt x="412229" y="74951"/>
                </a:cubicBezTo>
                <a:cubicBezTo>
                  <a:pt x="412539" y="72472"/>
                  <a:pt x="430966" y="86194"/>
                  <a:pt x="427219" y="82446"/>
                </a:cubicBezTo>
                <a:close/>
              </a:path>
            </a:pathLst>
          </a:cu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0A2B1276-542C-204B-8D12-CCE83CCAB4B1}"/>
              </a:ext>
            </a:extLst>
          </p:cNvPr>
          <p:cNvSpPr txBox="1"/>
          <p:nvPr/>
        </p:nvSpPr>
        <p:spPr>
          <a:xfrm>
            <a:off x="9087783" y="1314628"/>
            <a:ext cx="768249" cy="400110"/>
          </a:xfrm>
          <a:prstGeom prst="rect">
            <a:avLst/>
          </a:prstGeom>
          <a:noFill/>
        </p:spPr>
        <p:txBody>
          <a:bodyPr wrap="square" rtlCol="0">
            <a:spAutoFit/>
          </a:bodyPr>
          <a:lstStyle/>
          <a:p>
            <a:pPr algn="r"/>
            <a:r>
              <a:rPr lang="en-GB" sz="2000" b="1" dirty="0">
                <a:solidFill>
                  <a:schemeClr val="accent1">
                    <a:lumMod val="60000"/>
                    <a:lumOff val="40000"/>
                  </a:schemeClr>
                </a:solidFill>
              </a:rPr>
              <a:t>CMS</a:t>
            </a:r>
          </a:p>
        </p:txBody>
      </p:sp>
      <p:sp>
        <p:nvSpPr>
          <p:cNvPr id="37" name="Freeform 36">
            <a:extLst>
              <a:ext uri="{FF2B5EF4-FFF2-40B4-BE49-F238E27FC236}">
                <a16:creationId xmlns:a16="http://schemas.microsoft.com/office/drawing/2014/main" id="{7CBE1F9D-9813-2B43-B3D6-C1136B71CD42}"/>
              </a:ext>
            </a:extLst>
          </p:cNvPr>
          <p:cNvSpPr/>
          <p:nvPr/>
        </p:nvSpPr>
        <p:spPr>
          <a:xfrm>
            <a:off x="494675" y="3747541"/>
            <a:ext cx="3635115" cy="2975548"/>
          </a:xfrm>
          <a:custGeom>
            <a:avLst/>
            <a:gdLst>
              <a:gd name="connsiteX0" fmla="*/ 2690735 w 3635115"/>
              <a:gd name="connsiteY0" fmla="*/ 502170 h 2975548"/>
              <a:gd name="connsiteX1" fmla="*/ 2653259 w 3635115"/>
              <a:gd name="connsiteY1" fmla="*/ 472190 h 2975548"/>
              <a:gd name="connsiteX2" fmla="*/ 2578309 w 3635115"/>
              <a:gd name="connsiteY2" fmla="*/ 397239 h 2975548"/>
              <a:gd name="connsiteX3" fmla="*/ 2473377 w 3635115"/>
              <a:gd name="connsiteY3" fmla="*/ 322289 h 2975548"/>
              <a:gd name="connsiteX4" fmla="*/ 2450892 w 3635115"/>
              <a:gd name="connsiteY4" fmla="*/ 299803 h 2975548"/>
              <a:gd name="connsiteX5" fmla="*/ 2420912 w 3635115"/>
              <a:gd name="connsiteY5" fmla="*/ 277318 h 2975548"/>
              <a:gd name="connsiteX6" fmla="*/ 2398427 w 3635115"/>
              <a:gd name="connsiteY6" fmla="*/ 262328 h 2975548"/>
              <a:gd name="connsiteX7" fmla="*/ 2353456 w 3635115"/>
              <a:gd name="connsiteY7" fmla="*/ 232348 h 2975548"/>
              <a:gd name="connsiteX8" fmla="*/ 2271010 w 3635115"/>
              <a:gd name="connsiteY8" fmla="*/ 187377 h 2975548"/>
              <a:gd name="connsiteX9" fmla="*/ 2241030 w 3635115"/>
              <a:gd name="connsiteY9" fmla="*/ 179882 h 2975548"/>
              <a:gd name="connsiteX10" fmla="*/ 2151089 w 3635115"/>
              <a:gd name="connsiteY10" fmla="*/ 149902 h 2975548"/>
              <a:gd name="connsiteX11" fmla="*/ 2091128 w 3635115"/>
              <a:gd name="connsiteY11" fmla="*/ 134911 h 2975548"/>
              <a:gd name="connsiteX12" fmla="*/ 2061148 w 3635115"/>
              <a:gd name="connsiteY12" fmla="*/ 119921 h 2975548"/>
              <a:gd name="connsiteX13" fmla="*/ 2001187 w 3635115"/>
              <a:gd name="connsiteY13" fmla="*/ 104931 h 2975548"/>
              <a:gd name="connsiteX14" fmla="*/ 1918741 w 3635115"/>
              <a:gd name="connsiteY14" fmla="*/ 74951 h 2975548"/>
              <a:gd name="connsiteX15" fmla="*/ 1843791 w 3635115"/>
              <a:gd name="connsiteY15" fmla="*/ 59961 h 2975548"/>
              <a:gd name="connsiteX16" fmla="*/ 1813810 w 3635115"/>
              <a:gd name="connsiteY16" fmla="*/ 52466 h 2975548"/>
              <a:gd name="connsiteX17" fmla="*/ 1768840 w 3635115"/>
              <a:gd name="connsiteY17" fmla="*/ 44970 h 2975548"/>
              <a:gd name="connsiteX18" fmla="*/ 1731364 w 3635115"/>
              <a:gd name="connsiteY18" fmla="*/ 37475 h 2975548"/>
              <a:gd name="connsiteX19" fmla="*/ 1708879 w 3635115"/>
              <a:gd name="connsiteY19" fmla="*/ 29980 h 2975548"/>
              <a:gd name="connsiteX20" fmla="*/ 1588958 w 3635115"/>
              <a:gd name="connsiteY20" fmla="*/ 14990 h 2975548"/>
              <a:gd name="connsiteX21" fmla="*/ 1184223 w 3635115"/>
              <a:gd name="connsiteY21" fmla="*/ 0 h 2975548"/>
              <a:gd name="connsiteX22" fmla="*/ 951876 w 3635115"/>
              <a:gd name="connsiteY22" fmla="*/ 7495 h 2975548"/>
              <a:gd name="connsiteX23" fmla="*/ 869430 w 3635115"/>
              <a:gd name="connsiteY23" fmla="*/ 22485 h 2975548"/>
              <a:gd name="connsiteX24" fmla="*/ 831955 w 3635115"/>
              <a:gd name="connsiteY24" fmla="*/ 29980 h 2975548"/>
              <a:gd name="connsiteX25" fmla="*/ 801974 w 3635115"/>
              <a:gd name="connsiteY25" fmla="*/ 37475 h 2975548"/>
              <a:gd name="connsiteX26" fmla="*/ 734518 w 3635115"/>
              <a:gd name="connsiteY26" fmla="*/ 52466 h 2975548"/>
              <a:gd name="connsiteX27" fmla="*/ 689548 w 3635115"/>
              <a:gd name="connsiteY27" fmla="*/ 67456 h 2975548"/>
              <a:gd name="connsiteX28" fmla="*/ 629587 w 3635115"/>
              <a:gd name="connsiteY28" fmla="*/ 82446 h 2975548"/>
              <a:gd name="connsiteX29" fmla="*/ 607102 w 3635115"/>
              <a:gd name="connsiteY29" fmla="*/ 89941 h 2975548"/>
              <a:gd name="connsiteX30" fmla="*/ 584617 w 3635115"/>
              <a:gd name="connsiteY30" fmla="*/ 104931 h 2975548"/>
              <a:gd name="connsiteX31" fmla="*/ 524656 w 3635115"/>
              <a:gd name="connsiteY31" fmla="*/ 119921 h 2975548"/>
              <a:gd name="connsiteX32" fmla="*/ 464695 w 3635115"/>
              <a:gd name="connsiteY32" fmla="*/ 142407 h 2975548"/>
              <a:gd name="connsiteX33" fmla="*/ 434715 w 3635115"/>
              <a:gd name="connsiteY33" fmla="*/ 157397 h 2975548"/>
              <a:gd name="connsiteX34" fmla="*/ 359764 w 3635115"/>
              <a:gd name="connsiteY34" fmla="*/ 179882 h 2975548"/>
              <a:gd name="connsiteX35" fmla="*/ 292309 w 3635115"/>
              <a:gd name="connsiteY35" fmla="*/ 209862 h 2975548"/>
              <a:gd name="connsiteX36" fmla="*/ 269823 w 3635115"/>
              <a:gd name="connsiteY36" fmla="*/ 217357 h 2975548"/>
              <a:gd name="connsiteX37" fmla="*/ 247338 w 3635115"/>
              <a:gd name="connsiteY37" fmla="*/ 224852 h 2975548"/>
              <a:gd name="connsiteX38" fmla="*/ 224853 w 3635115"/>
              <a:gd name="connsiteY38" fmla="*/ 239843 h 2975548"/>
              <a:gd name="connsiteX39" fmla="*/ 194873 w 3635115"/>
              <a:gd name="connsiteY39" fmla="*/ 254833 h 2975548"/>
              <a:gd name="connsiteX40" fmla="*/ 157397 w 3635115"/>
              <a:gd name="connsiteY40" fmla="*/ 277318 h 2975548"/>
              <a:gd name="connsiteX41" fmla="*/ 134912 w 3635115"/>
              <a:gd name="connsiteY41" fmla="*/ 299803 h 2975548"/>
              <a:gd name="connsiteX42" fmla="*/ 89941 w 3635115"/>
              <a:gd name="connsiteY42" fmla="*/ 337279 h 2975548"/>
              <a:gd name="connsiteX43" fmla="*/ 59961 w 3635115"/>
              <a:gd name="connsiteY43" fmla="*/ 389744 h 2975548"/>
              <a:gd name="connsiteX44" fmla="*/ 37476 w 3635115"/>
              <a:gd name="connsiteY44" fmla="*/ 449705 h 2975548"/>
              <a:gd name="connsiteX45" fmla="*/ 22486 w 3635115"/>
              <a:gd name="connsiteY45" fmla="*/ 509666 h 2975548"/>
              <a:gd name="connsiteX46" fmla="*/ 14991 w 3635115"/>
              <a:gd name="connsiteY46" fmla="*/ 532151 h 2975548"/>
              <a:gd name="connsiteX47" fmla="*/ 0 w 3635115"/>
              <a:gd name="connsiteY47" fmla="*/ 622092 h 2975548"/>
              <a:gd name="connsiteX48" fmla="*/ 7495 w 3635115"/>
              <a:gd name="connsiteY48" fmla="*/ 809469 h 2975548"/>
              <a:gd name="connsiteX49" fmla="*/ 14991 w 3635115"/>
              <a:gd name="connsiteY49" fmla="*/ 891915 h 2975548"/>
              <a:gd name="connsiteX50" fmla="*/ 22486 w 3635115"/>
              <a:gd name="connsiteY50" fmla="*/ 1026826 h 2975548"/>
              <a:gd name="connsiteX51" fmla="*/ 37476 w 3635115"/>
              <a:gd name="connsiteY51" fmla="*/ 1116767 h 2975548"/>
              <a:gd name="connsiteX52" fmla="*/ 52466 w 3635115"/>
              <a:gd name="connsiteY52" fmla="*/ 1221698 h 2975548"/>
              <a:gd name="connsiteX53" fmla="*/ 59961 w 3635115"/>
              <a:gd name="connsiteY53" fmla="*/ 1244184 h 2975548"/>
              <a:gd name="connsiteX54" fmla="*/ 52466 w 3635115"/>
              <a:gd name="connsiteY54" fmla="*/ 1334125 h 2975548"/>
              <a:gd name="connsiteX55" fmla="*/ 44971 w 3635115"/>
              <a:gd name="connsiteY55" fmla="*/ 1379095 h 2975548"/>
              <a:gd name="connsiteX56" fmla="*/ 52466 w 3635115"/>
              <a:gd name="connsiteY56" fmla="*/ 1499016 h 2975548"/>
              <a:gd name="connsiteX57" fmla="*/ 67456 w 3635115"/>
              <a:gd name="connsiteY57" fmla="*/ 1581462 h 2975548"/>
              <a:gd name="connsiteX58" fmla="*/ 82446 w 3635115"/>
              <a:gd name="connsiteY58" fmla="*/ 1671403 h 2975548"/>
              <a:gd name="connsiteX59" fmla="*/ 97436 w 3635115"/>
              <a:gd name="connsiteY59" fmla="*/ 1716374 h 2975548"/>
              <a:gd name="connsiteX60" fmla="*/ 112427 w 3635115"/>
              <a:gd name="connsiteY60" fmla="*/ 1776334 h 2975548"/>
              <a:gd name="connsiteX61" fmla="*/ 119922 w 3635115"/>
              <a:gd name="connsiteY61" fmla="*/ 1798820 h 2975548"/>
              <a:gd name="connsiteX62" fmla="*/ 134912 w 3635115"/>
              <a:gd name="connsiteY62" fmla="*/ 1881266 h 2975548"/>
              <a:gd name="connsiteX63" fmla="*/ 142407 w 3635115"/>
              <a:gd name="connsiteY63" fmla="*/ 2046157 h 2975548"/>
              <a:gd name="connsiteX64" fmla="*/ 157397 w 3635115"/>
              <a:gd name="connsiteY64" fmla="*/ 2113613 h 2975548"/>
              <a:gd name="connsiteX65" fmla="*/ 164892 w 3635115"/>
              <a:gd name="connsiteY65" fmla="*/ 2166079 h 2975548"/>
              <a:gd name="connsiteX66" fmla="*/ 172387 w 3635115"/>
              <a:gd name="connsiteY66" fmla="*/ 2233534 h 2975548"/>
              <a:gd name="connsiteX67" fmla="*/ 187377 w 3635115"/>
              <a:gd name="connsiteY67" fmla="*/ 2278505 h 2975548"/>
              <a:gd name="connsiteX68" fmla="*/ 202368 w 3635115"/>
              <a:gd name="connsiteY68" fmla="*/ 2323475 h 2975548"/>
              <a:gd name="connsiteX69" fmla="*/ 209863 w 3635115"/>
              <a:gd name="connsiteY69" fmla="*/ 2345961 h 2975548"/>
              <a:gd name="connsiteX70" fmla="*/ 232348 w 3635115"/>
              <a:gd name="connsiteY70" fmla="*/ 2420911 h 2975548"/>
              <a:gd name="connsiteX71" fmla="*/ 277318 w 3635115"/>
              <a:gd name="connsiteY71" fmla="*/ 2488367 h 2975548"/>
              <a:gd name="connsiteX72" fmla="*/ 292309 w 3635115"/>
              <a:gd name="connsiteY72" fmla="*/ 2510852 h 2975548"/>
              <a:gd name="connsiteX73" fmla="*/ 307299 w 3635115"/>
              <a:gd name="connsiteY73" fmla="*/ 2525843 h 2975548"/>
              <a:gd name="connsiteX74" fmla="*/ 374755 w 3635115"/>
              <a:gd name="connsiteY74" fmla="*/ 2608289 h 2975548"/>
              <a:gd name="connsiteX75" fmla="*/ 397240 w 3635115"/>
              <a:gd name="connsiteY75" fmla="*/ 2630774 h 2975548"/>
              <a:gd name="connsiteX76" fmla="*/ 419725 w 3635115"/>
              <a:gd name="connsiteY76" fmla="*/ 2653259 h 2975548"/>
              <a:gd name="connsiteX77" fmla="*/ 464695 w 3635115"/>
              <a:gd name="connsiteY77" fmla="*/ 2683239 h 2975548"/>
              <a:gd name="connsiteX78" fmla="*/ 487181 w 3635115"/>
              <a:gd name="connsiteY78" fmla="*/ 2698229 h 2975548"/>
              <a:gd name="connsiteX79" fmla="*/ 509666 w 3635115"/>
              <a:gd name="connsiteY79" fmla="*/ 2705725 h 2975548"/>
              <a:gd name="connsiteX80" fmla="*/ 584617 w 3635115"/>
              <a:gd name="connsiteY80" fmla="*/ 2743200 h 2975548"/>
              <a:gd name="connsiteX81" fmla="*/ 614597 w 3635115"/>
              <a:gd name="connsiteY81" fmla="*/ 2758190 h 2975548"/>
              <a:gd name="connsiteX82" fmla="*/ 659568 w 3635115"/>
              <a:gd name="connsiteY82" fmla="*/ 2773180 h 2975548"/>
              <a:gd name="connsiteX83" fmla="*/ 689548 w 3635115"/>
              <a:gd name="connsiteY83" fmla="*/ 2788170 h 2975548"/>
              <a:gd name="connsiteX84" fmla="*/ 764499 w 3635115"/>
              <a:gd name="connsiteY84" fmla="*/ 2810656 h 2975548"/>
              <a:gd name="connsiteX85" fmla="*/ 839450 w 3635115"/>
              <a:gd name="connsiteY85" fmla="*/ 2833141 h 2975548"/>
              <a:gd name="connsiteX86" fmla="*/ 876925 w 3635115"/>
              <a:gd name="connsiteY86" fmla="*/ 2848131 h 2975548"/>
              <a:gd name="connsiteX87" fmla="*/ 921895 w 3635115"/>
              <a:gd name="connsiteY87" fmla="*/ 2855626 h 2975548"/>
              <a:gd name="connsiteX88" fmla="*/ 959371 w 3635115"/>
              <a:gd name="connsiteY88" fmla="*/ 2863121 h 2975548"/>
              <a:gd name="connsiteX89" fmla="*/ 1004341 w 3635115"/>
              <a:gd name="connsiteY89" fmla="*/ 2870616 h 2975548"/>
              <a:gd name="connsiteX90" fmla="*/ 1056807 w 3635115"/>
              <a:gd name="connsiteY90" fmla="*/ 2885607 h 2975548"/>
              <a:gd name="connsiteX91" fmla="*/ 1176728 w 3635115"/>
              <a:gd name="connsiteY91" fmla="*/ 2900597 h 2975548"/>
              <a:gd name="connsiteX92" fmla="*/ 1364105 w 3635115"/>
              <a:gd name="connsiteY92" fmla="*/ 2930577 h 2975548"/>
              <a:gd name="connsiteX93" fmla="*/ 1476532 w 3635115"/>
              <a:gd name="connsiteY93" fmla="*/ 2945567 h 2975548"/>
              <a:gd name="connsiteX94" fmla="*/ 1543987 w 3635115"/>
              <a:gd name="connsiteY94" fmla="*/ 2953062 h 2975548"/>
              <a:gd name="connsiteX95" fmla="*/ 1603948 w 3635115"/>
              <a:gd name="connsiteY95" fmla="*/ 2960557 h 2975548"/>
              <a:gd name="connsiteX96" fmla="*/ 1678899 w 3635115"/>
              <a:gd name="connsiteY96" fmla="*/ 2968052 h 2975548"/>
              <a:gd name="connsiteX97" fmla="*/ 1746355 w 3635115"/>
              <a:gd name="connsiteY97" fmla="*/ 2975548 h 2975548"/>
              <a:gd name="connsiteX98" fmla="*/ 1948722 w 3635115"/>
              <a:gd name="connsiteY98" fmla="*/ 2968052 h 2975548"/>
              <a:gd name="connsiteX99" fmla="*/ 2113614 w 3635115"/>
              <a:gd name="connsiteY99" fmla="*/ 2953062 h 2975548"/>
              <a:gd name="connsiteX100" fmla="*/ 2181069 w 3635115"/>
              <a:gd name="connsiteY100" fmla="*/ 2945567 h 2975548"/>
              <a:gd name="connsiteX101" fmla="*/ 2278505 w 3635115"/>
              <a:gd name="connsiteY101" fmla="*/ 2930577 h 2975548"/>
              <a:gd name="connsiteX102" fmla="*/ 2315981 w 3635115"/>
              <a:gd name="connsiteY102" fmla="*/ 2923082 h 2975548"/>
              <a:gd name="connsiteX103" fmla="*/ 2345961 w 3635115"/>
              <a:gd name="connsiteY103" fmla="*/ 2908092 h 2975548"/>
              <a:gd name="connsiteX104" fmla="*/ 2413417 w 3635115"/>
              <a:gd name="connsiteY104" fmla="*/ 2893102 h 2975548"/>
              <a:gd name="connsiteX105" fmla="*/ 2435902 w 3635115"/>
              <a:gd name="connsiteY105" fmla="*/ 2885607 h 2975548"/>
              <a:gd name="connsiteX106" fmla="*/ 2525843 w 3635115"/>
              <a:gd name="connsiteY106" fmla="*/ 2863121 h 2975548"/>
              <a:gd name="connsiteX107" fmla="*/ 2555823 w 3635115"/>
              <a:gd name="connsiteY107" fmla="*/ 2855626 h 2975548"/>
              <a:gd name="connsiteX108" fmla="*/ 2623279 w 3635115"/>
              <a:gd name="connsiteY108" fmla="*/ 2848131 h 2975548"/>
              <a:gd name="connsiteX109" fmla="*/ 2660755 w 3635115"/>
              <a:gd name="connsiteY109" fmla="*/ 2840636 h 2975548"/>
              <a:gd name="connsiteX110" fmla="*/ 2780676 w 3635115"/>
              <a:gd name="connsiteY110" fmla="*/ 2818151 h 2975548"/>
              <a:gd name="connsiteX111" fmla="*/ 2840636 w 3635115"/>
              <a:gd name="connsiteY111" fmla="*/ 2803161 h 2975548"/>
              <a:gd name="connsiteX112" fmla="*/ 2863122 w 3635115"/>
              <a:gd name="connsiteY112" fmla="*/ 2795666 h 2975548"/>
              <a:gd name="connsiteX113" fmla="*/ 2915587 w 3635115"/>
              <a:gd name="connsiteY113" fmla="*/ 2788170 h 2975548"/>
              <a:gd name="connsiteX114" fmla="*/ 2998033 w 3635115"/>
              <a:gd name="connsiteY114" fmla="*/ 2765685 h 2975548"/>
              <a:gd name="connsiteX115" fmla="*/ 3028014 w 3635115"/>
              <a:gd name="connsiteY115" fmla="*/ 2758190 h 2975548"/>
              <a:gd name="connsiteX116" fmla="*/ 3072984 w 3635115"/>
              <a:gd name="connsiteY116" fmla="*/ 2743200 h 2975548"/>
              <a:gd name="connsiteX117" fmla="*/ 3095469 w 3635115"/>
              <a:gd name="connsiteY117" fmla="*/ 2735705 h 2975548"/>
              <a:gd name="connsiteX118" fmla="*/ 3125450 w 3635115"/>
              <a:gd name="connsiteY118" fmla="*/ 2728210 h 2975548"/>
              <a:gd name="connsiteX119" fmla="*/ 3162925 w 3635115"/>
              <a:gd name="connsiteY119" fmla="*/ 2713220 h 2975548"/>
              <a:gd name="connsiteX120" fmla="*/ 3245371 w 3635115"/>
              <a:gd name="connsiteY120" fmla="*/ 2690734 h 2975548"/>
              <a:gd name="connsiteX121" fmla="*/ 3335312 w 3635115"/>
              <a:gd name="connsiteY121" fmla="*/ 2660754 h 2975548"/>
              <a:gd name="connsiteX122" fmla="*/ 3417758 w 3635115"/>
              <a:gd name="connsiteY122" fmla="*/ 2615784 h 2975548"/>
              <a:gd name="connsiteX123" fmla="*/ 3455233 w 3635115"/>
              <a:gd name="connsiteY123" fmla="*/ 2570813 h 2975548"/>
              <a:gd name="connsiteX124" fmla="*/ 3485214 w 3635115"/>
              <a:gd name="connsiteY124" fmla="*/ 2510852 h 2975548"/>
              <a:gd name="connsiteX125" fmla="*/ 3492709 w 3635115"/>
              <a:gd name="connsiteY125" fmla="*/ 2488367 h 2975548"/>
              <a:gd name="connsiteX126" fmla="*/ 3545174 w 3635115"/>
              <a:gd name="connsiteY126" fmla="*/ 2413416 h 2975548"/>
              <a:gd name="connsiteX127" fmla="*/ 3560164 w 3635115"/>
              <a:gd name="connsiteY127" fmla="*/ 2383436 h 2975548"/>
              <a:gd name="connsiteX128" fmla="*/ 3567659 w 3635115"/>
              <a:gd name="connsiteY128" fmla="*/ 2360951 h 2975548"/>
              <a:gd name="connsiteX129" fmla="*/ 3597640 w 3635115"/>
              <a:gd name="connsiteY129" fmla="*/ 2300990 h 2975548"/>
              <a:gd name="connsiteX130" fmla="*/ 3612630 w 3635115"/>
              <a:gd name="connsiteY130" fmla="*/ 2271010 h 2975548"/>
              <a:gd name="connsiteX131" fmla="*/ 3620125 w 3635115"/>
              <a:gd name="connsiteY131" fmla="*/ 2233534 h 2975548"/>
              <a:gd name="connsiteX132" fmla="*/ 3635115 w 3635115"/>
              <a:gd name="connsiteY132" fmla="*/ 2173574 h 2975548"/>
              <a:gd name="connsiteX133" fmla="*/ 3627620 w 3635115"/>
              <a:gd name="connsiteY133" fmla="*/ 1971207 h 2975548"/>
              <a:gd name="connsiteX134" fmla="*/ 3590145 w 3635115"/>
              <a:gd name="connsiteY134" fmla="*/ 1881266 h 2975548"/>
              <a:gd name="connsiteX135" fmla="*/ 3560164 w 3635115"/>
              <a:gd name="connsiteY135" fmla="*/ 1821305 h 2975548"/>
              <a:gd name="connsiteX136" fmla="*/ 3537679 w 3635115"/>
              <a:gd name="connsiteY136" fmla="*/ 1783829 h 2975548"/>
              <a:gd name="connsiteX137" fmla="*/ 3492709 w 3635115"/>
              <a:gd name="connsiteY137" fmla="*/ 1738859 h 2975548"/>
              <a:gd name="connsiteX138" fmla="*/ 3447738 w 3635115"/>
              <a:gd name="connsiteY138" fmla="*/ 1686393 h 2975548"/>
              <a:gd name="connsiteX139" fmla="*/ 3417758 w 3635115"/>
              <a:gd name="connsiteY139" fmla="*/ 1663908 h 2975548"/>
              <a:gd name="connsiteX140" fmla="*/ 3342807 w 3635115"/>
              <a:gd name="connsiteY140" fmla="*/ 1588957 h 2975548"/>
              <a:gd name="connsiteX141" fmla="*/ 3320322 w 3635115"/>
              <a:gd name="connsiteY141" fmla="*/ 1566472 h 2975548"/>
              <a:gd name="connsiteX142" fmla="*/ 3297836 w 3635115"/>
              <a:gd name="connsiteY142" fmla="*/ 1543987 h 2975548"/>
              <a:gd name="connsiteX143" fmla="*/ 3267856 w 3635115"/>
              <a:gd name="connsiteY143" fmla="*/ 1506511 h 2975548"/>
              <a:gd name="connsiteX144" fmla="*/ 3215391 w 3635115"/>
              <a:gd name="connsiteY144" fmla="*/ 1454046 h 2975548"/>
              <a:gd name="connsiteX145" fmla="*/ 3192905 w 3635115"/>
              <a:gd name="connsiteY145" fmla="*/ 1416570 h 2975548"/>
              <a:gd name="connsiteX146" fmla="*/ 3170420 w 3635115"/>
              <a:gd name="connsiteY146" fmla="*/ 1379095 h 2975548"/>
              <a:gd name="connsiteX147" fmla="*/ 3155430 w 3635115"/>
              <a:gd name="connsiteY147" fmla="*/ 1356610 h 2975548"/>
              <a:gd name="connsiteX148" fmla="*/ 3140440 w 3635115"/>
              <a:gd name="connsiteY148" fmla="*/ 1326629 h 2975548"/>
              <a:gd name="connsiteX149" fmla="*/ 3117955 w 3635115"/>
              <a:gd name="connsiteY149" fmla="*/ 1304144 h 2975548"/>
              <a:gd name="connsiteX150" fmla="*/ 3028014 w 3635115"/>
              <a:gd name="connsiteY150" fmla="*/ 1199213 h 2975548"/>
              <a:gd name="connsiteX151" fmla="*/ 2968053 w 3635115"/>
              <a:gd name="connsiteY151" fmla="*/ 1124262 h 2975548"/>
              <a:gd name="connsiteX152" fmla="*/ 2945568 w 3635115"/>
              <a:gd name="connsiteY152" fmla="*/ 1101777 h 2975548"/>
              <a:gd name="connsiteX153" fmla="*/ 2930577 w 3635115"/>
              <a:gd name="connsiteY153" fmla="*/ 1071797 h 2975548"/>
              <a:gd name="connsiteX154" fmla="*/ 2893102 w 3635115"/>
              <a:gd name="connsiteY154" fmla="*/ 1019331 h 2975548"/>
              <a:gd name="connsiteX155" fmla="*/ 2878112 w 3635115"/>
              <a:gd name="connsiteY155" fmla="*/ 989351 h 2975548"/>
              <a:gd name="connsiteX156" fmla="*/ 2848132 w 3635115"/>
              <a:gd name="connsiteY156" fmla="*/ 959370 h 2975548"/>
              <a:gd name="connsiteX157" fmla="*/ 2825646 w 3635115"/>
              <a:gd name="connsiteY157" fmla="*/ 929390 h 2975548"/>
              <a:gd name="connsiteX158" fmla="*/ 2780676 w 3635115"/>
              <a:gd name="connsiteY158" fmla="*/ 884420 h 2975548"/>
              <a:gd name="connsiteX159" fmla="*/ 2750695 w 3635115"/>
              <a:gd name="connsiteY159" fmla="*/ 839449 h 2975548"/>
              <a:gd name="connsiteX160" fmla="*/ 2735705 w 3635115"/>
              <a:gd name="connsiteY160" fmla="*/ 816964 h 2975548"/>
              <a:gd name="connsiteX161" fmla="*/ 2675745 w 3635115"/>
              <a:gd name="connsiteY161" fmla="*/ 757003 h 2975548"/>
              <a:gd name="connsiteX162" fmla="*/ 2653259 w 3635115"/>
              <a:gd name="connsiteY162" fmla="*/ 712033 h 2975548"/>
              <a:gd name="connsiteX163" fmla="*/ 2645764 w 3635115"/>
              <a:gd name="connsiteY163" fmla="*/ 682052 h 2975548"/>
              <a:gd name="connsiteX164" fmla="*/ 2608289 w 3635115"/>
              <a:gd name="connsiteY164" fmla="*/ 614597 h 2975548"/>
              <a:gd name="connsiteX165" fmla="*/ 2600794 w 3635115"/>
              <a:gd name="connsiteY165" fmla="*/ 554636 h 2975548"/>
              <a:gd name="connsiteX166" fmla="*/ 2578309 w 3635115"/>
              <a:gd name="connsiteY166" fmla="*/ 412229 h 2975548"/>
              <a:gd name="connsiteX167" fmla="*/ 2555823 w 3635115"/>
              <a:gd name="connsiteY167" fmla="*/ 397239 h 2975548"/>
              <a:gd name="connsiteX168" fmla="*/ 2540833 w 3635115"/>
              <a:gd name="connsiteY168" fmla="*/ 389744 h 297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3635115" h="2975548">
                <a:moveTo>
                  <a:pt x="2690735" y="502170"/>
                </a:moveTo>
                <a:cubicBezTo>
                  <a:pt x="2678243" y="492177"/>
                  <a:pt x="2664954" y="483105"/>
                  <a:pt x="2653259" y="472190"/>
                </a:cubicBezTo>
                <a:cubicBezTo>
                  <a:pt x="2627429" y="448082"/>
                  <a:pt x="2608606" y="415417"/>
                  <a:pt x="2578309" y="397239"/>
                </a:cubicBezTo>
                <a:cubicBezTo>
                  <a:pt x="2538842" y="373559"/>
                  <a:pt x="2508464" y="357377"/>
                  <a:pt x="2473377" y="322289"/>
                </a:cubicBezTo>
                <a:cubicBezTo>
                  <a:pt x="2465882" y="314794"/>
                  <a:pt x="2458940" y="306701"/>
                  <a:pt x="2450892" y="299803"/>
                </a:cubicBezTo>
                <a:cubicBezTo>
                  <a:pt x="2441408" y="291673"/>
                  <a:pt x="2431077" y="284579"/>
                  <a:pt x="2420912" y="277318"/>
                </a:cubicBezTo>
                <a:cubicBezTo>
                  <a:pt x="2413582" y="272082"/>
                  <a:pt x="2405347" y="268095"/>
                  <a:pt x="2398427" y="262328"/>
                </a:cubicBezTo>
                <a:cubicBezTo>
                  <a:pt x="2360998" y="231138"/>
                  <a:pt x="2392971" y="245520"/>
                  <a:pt x="2353456" y="232348"/>
                </a:cubicBezTo>
                <a:cubicBezTo>
                  <a:pt x="2328828" y="215928"/>
                  <a:pt x="2298223" y="194180"/>
                  <a:pt x="2271010" y="187377"/>
                </a:cubicBezTo>
                <a:cubicBezTo>
                  <a:pt x="2261017" y="184879"/>
                  <a:pt x="2250862" y="182954"/>
                  <a:pt x="2241030" y="179882"/>
                </a:cubicBezTo>
                <a:cubicBezTo>
                  <a:pt x="2210866" y="170456"/>
                  <a:pt x="2181747" y="157567"/>
                  <a:pt x="2151089" y="149902"/>
                </a:cubicBezTo>
                <a:cubicBezTo>
                  <a:pt x="2131102" y="144905"/>
                  <a:pt x="2109555" y="144125"/>
                  <a:pt x="2091128" y="134911"/>
                </a:cubicBezTo>
                <a:cubicBezTo>
                  <a:pt x="2081135" y="129914"/>
                  <a:pt x="2071418" y="124322"/>
                  <a:pt x="2061148" y="119921"/>
                </a:cubicBezTo>
                <a:cubicBezTo>
                  <a:pt x="2040981" y="111278"/>
                  <a:pt x="2023184" y="109330"/>
                  <a:pt x="2001187" y="104931"/>
                </a:cubicBezTo>
                <a:cubicBezTo>
                  <a:pt x="1981811" y="97181"/>
                  <a:pt x="1937988" y="78800"/>
                  <a:pt x="1918741" y="74951"/>
                </a:cubicBezTo>
                <a:cubicBezTo>
                  <a:pt x="1893758" y="69954"/>
                  <a:pt x="1868508" y="66140"/>
                  <a:pt x="1843791" y="59961"/>
                </a:cubicBezTo>
                <a:cubicBezTo>
                  <a:pt x="1833797" y="57463"/>
                  <a:pt x="1823911" y="54486"/>
                  <a:pt x="1813810" y="52466"/>
                </a:cubicBezTo>
                <a:cubicBezTo>
                  <a:pt x="1798908" y="49486"/>
                  <a:pt x="1783792" y="47689"/>
                  <a:pt x="1768840" y="44970"/>
                </a:cubicBezTo>
                <a:cubicBezTo>
                  <a:pt x="1756306" y="42691"/>
                  <a:pt x="1743723" y="40565"/>
                  <a:pt x="1731364" y="37475"/>
                </a:cubicBezTo>
                <a:cubicBezTo>
                  <a:pt x="1723699" y="35559"/>
                  <a:pt x="1716626" y="31529"/>
                  <a:pt x="1708879" y="29980"/>
                </a:cubicBezTo>
                <a:cubicBezTo>
                  <a:pt x="1689750" y="26154"/>
                  <a:pt x="1602599" y="15640"/>
                  <a:pt x="1588958" y="14990"/>
                </a:cubicBezTo>
                <a:cubicBezTo>
                  <a:pt x="1454107" y="8569"/>
                  <a:pt x="1184223" y="0"/>
                  <a:pt x="1184223" y="0"/>
                </a:cubicBezTo>
                <a:cubicBezTo>
                  <a:pt x="1106774" y="2498"/>
                  <a:pt x="1029258" y="3422"/>
                  <a:pt x="951876" y="7495"/>
                </a:cubicBezTo>
                <a:cubicBezTo>
                  <a:pt x="909314" y="9735"/>
                  <a:pt x="904828" y="14619"/>
                  <a:pt x="869430" y="22485"/>
                </a:cubicBezTo>
                <a:cubicBezTo>
                  <a:pt x="856994" y="25248"/>
                  <a:pt x="844391" y="27217"/>
                  <a:pt x="831955" y="29980"/>
                </a:cubicBezTo>
                <a:cubicBezTo>
                  <a:pt x="821899" y="32215"/>
                  <a:pt x="812030" y="35240"/>
                  <a:pt x="801974" y="37475"/>
                </a:cubicBezTo>
                <a:cubicBezTo>
                  <a:pt x="774452" y="43591"/>
                  <a:pt x="760641" y="44629"/>
                  <a:pt x="734518" y="52466"/>
                </a:cubicBezTo>
                <a:cubicBezTo>
                  <a:pt x="719384" y="57006"/>
                  <a:pt x="704877" y="63624"/>
                  <a:pt x="689548" y="67456"/>
                </a:cubicBezTo>
                <a:cubicBezTo>
                  <a:pt x="669561" y="72453"/>
                  <a:pt x="649132" y="75931"/>
                  <a:pt x="629587" y="82446"/>
                </a:cubicBezTo>
                <a:cubicBezTo>
                  <a:pt x="622092" y="84944"/>
                  <a:pt x="614168" y="86408"/>
                  <a:pt x="607102" y="89941"/>
                </a:cubicBezTo>
                <a:cubicBezTo>
                  <a:pt x="599045" y="93969"/>
                  <a:pt x="593083" y="101853"/>
                  <a:pt x="584617" y="104931"/>
                </a:cubicBezTo>
                <a:cubicBezTo>
                  <a:pt x="565255" y="111972"/>
                  <a:pt x="543083" y="110707"/>
                  <a:pt x="524656" y="119921"/>
                </a:cubicBezTo>
                <a:cubicBezTo>
                  <a:pt x="441190" y="161654"/>
                  <a:pt x="546334" y="111791"/>
                  <a:pt x="464695" y="142407"/>
                </a:cubicBezTo>
                <a:cubicBezTo>
                  <a:pt x="454234" y="146330"/>
                  <a:pt x="445089" y="153247"/>
                  <a:pt x="434715" y="157397"/>
                </a:cubicBezTo>
                <a:cubicBezTo>
                  <a:pt x="404301" y="169563"/>
                  <a:pt x="389213" y="172520"/>
                  <a:pt x="359764" y="179882"/>
                </a:cubicBezTo>
                <a:cubicBezTo>
                  <a:pt x="324132" y="203636"/>
                  <a:pt x="345824" y="192024"/>
                  <a:pt x="292309" y="209862"/>
                </a:cubicBezTo>
                <a:lnTo>
                  <a:pt x="269823" y="217357"/>
                </a:lnTo>
                <a:lnTo>
                  <a:pt x="247338" y="224852"/>
                </a:lnTo>
                <a:cubicBezTo>
                  <a:pt x="239843" y="229849"/>
                  <a:pt x="232674" y="235374"/>
                  <a:pt x="224853" y="239843"/>
                </a:cubicBezTo>
                <a:cubicBezTo>
                  <a:pt x="215152" y="245386"/>
                  <a:pt x="204169" y="248635"/>
                  <a:pt x="194873" y="254833"/>
                </a:cubicBezTo>
                <a:cubicBezTo>
                  <a:pt x="153720" y="282268"/>
                  <a:pt x="209589" y="259921"/>
                  <a:pt x="157397" y="277318"/>
                </a:cubicBezTo>
                <a:cubicBezTo>
                  <a:pt x="149902" y="284813"/>
                  <a:pt x="143055" y="293017"/>
                  <a:pt x="134912" y="299803"/>
                </a:cubicBezTo>
                <a:cubicBezTo>
                  <a:pt x="102753" y="326602"/>
                  <a:pt x="119802" y="301446"/>
                  <a:pt x="89941" y="337279"/>
                </a:cubicBezTo>
                <a:cubicBezTo>
                  <a:pt x="76699" y="353170"/>
                  <a:pt x="69124" y="371417"/>
                  <a:pt x="59961" y="389744"/>
                </a:cubicBezTo>
                <a:cubicBezTo>
                  <a:pt x="31690" y="502834"/>
                  <a:pt x="76668" y="332127"/>
                  <a:pt x="37476" y="449705"/>
                </a:cubicBezTo>
                <a:cubicBezTo>
                  <a:pt x="30961" y="469250"/>
                  <a:pt x="29001" y="490121"/>
                  <a:pt x="22486" y="509666"/>
                </a:cubicBezTo>
                <a:cubicBezTo>
                  <a:pt x="19988" y="517161"/>
                  <a:pt x="16907" y="524486"/>
                  <a:pt x="14991" y="532151"/>
                </a:cubicBezTo>
                <a:cubicBezTo>
                  <a:pt x="7682" y="561386"/>
                  <a:pt x="4232" y="592464"/>
                  <a:pt x="0" y="622092"/>
                </a:cubicBezTo>
                <a:cubicBezTo>
                  <a:pt x="2498" y="684551"/>
                  <a:pt x="4027" y="747056"/>
                  <a:pt x="7495" y="809469"/>
                </a:cubicBezTo>
                <a:cubicBezTo>
                  <a:pt x="9026" y="837022"/>
                  <a:pt x="13092" y="864385"/>
                  <a:pt x="14991" y="891915"/>
                </a:cubicBezTo>
                <a:cubicBezTo>
                  <a:pt x="18090" y="936848"/>
                  <a:pt x="18004" y="982010"/>
                  <a:pt x="22486" y="1026826"/>
                </a:cubicBezTo>
                <a:cubicBezTo>
                  <a:pt x="25510" y="1057069"/>
                  <a:pt x="33706" y="1086608"/>
                  <a:pt x="37476" y="1116767"/>
                </a:cubicBezTo>
                <a:cubicBezTo>
                  <a:pt x="40718" y="1142701"/>
                  <a:pt x="46291" y="1193908"/>
                  <a:pt x="52466" y="1221698"/>
                </a:cubicBezTo>
                <a:cubicBezTo>
                  <a:pt x="54180" y="1229411"/>
                  <a:pt x="57463" y="1236689"/>
                  <a:pt x="59961" y="1244184"/>
                </a:cubicBezTo>
                <a:cubicBezTo>
                  <a:pt x="57463" y="1274164"/>
                  <a:pt x="55788" y="1304225"/>
                  <a:pt x="52466" y="1334125"/>
                </a:cubicBezTo>
                <a:cubicBezTo>
                  <a:pt x="50788" y="1349229"/>
                  <a:pt x="44971" y="1363898"/>
                  <a:pt x="44971" y="1379095"/>
                </a:cubicBezTo>
                <a:cubicBezTo>
                  <a:pt x="44971" y="1419147"/>
                  <a:pt x="48996" y="1459115"/>
                  <a:pt x="52466" y="1499016"/>
                </a:cubicBezTo>
                <a:cubicBezTo>
                  <a:pt x="59755" y="1582838"/>
                  <a:pt x="56646" y="1522006"/>
                  <a:pt x="67456" y="1581462"/>
                </a:cubicBezTo>
                <a:cubicBezTo>
                  <a:pt x="73306" y="1613638"/>
                  <a:pt x="73972" y="1640330"/>
                  <a:pt x="82446" y="1671403"/>
                </a:cubicBezTo>
                <a:cubicBezTo>
                  <a:pt x="86604" y="1686647"/>
                  <a:pt x="93603" y="1701045"/>
                  <a:pt x="97436" y="1716374"/>
                </a:cubicBezTo>
                <a:cubicBezTo>
                  <a:pt x="102433" y="1736361"/>
                  <a:pt x="105912" y="1756789"/>
                  <a:pt x="112427" y="1776334"/>
                </a:cubicBezTo>
                <a:cubicBezTo>
                  <a:pt x="114925" y="1783829"/>
                  <a:pt x="118006" y="1791155"/>
                  <a:pt x="119922" y="1798820"/>
                </a:cubicBezTo>
                <a:cubicBezTo>
                  <a:pt x="125160" y="1819773"/>
                  <a:pt x="131570" y="1861216"/>
                  <a:pt x="134912" y="1881266"/>
                </a:cubicBezTo>
                <a:cubicBezTo>
                  <a:pt x="137410" y="1936230"/>
                  <a:pt x="138343" y="1991287"/>
                  <a:pt x="142407" y="2046157"/>
                </a:cubicBezTo>
                <a:cubicBezTo>
                  <a:pt x="144267" y="2071266"/>
                  <a:pt x="153002" y="2089441"/>
                  <a:pt x="157397" y="2113613"/>
                </a:cubicBezTo>
                <a:cubicBezTo>
                  <a:pt x="160557" y="2130994"/>
                  <a:pt x="162701" y="2148549"/>
                  <a:pt x="164892" y="2166079"/>
                </a:cubicBezTo>
                <a:cubicBezTo>
                  <a:pt x="167698" y="2188528"/>
                  <a:pt x="167950" y="2211350"/>
                  <a:pt x="172387" y="2233534"/>
                </a:cubicBezTo>
                <a:cubicBezTo>
                  <a:pt x="175486" y="2249028"/>
                  <a:pt x="182380" y="2263515"/>
                  <a:pt x="187377" y="2278505"/>
                </a:cubicBezTo>
                <a:lnTo>
                  <a:pt x="202368" y="2323475"/>
                </a:lnTo>
                <a:cubicBezTo>
                  <a:pt x="204866" y="2330970"/>
                  <a:pt x="208314" y="2338214"/>
                  <a:pt x="209863" y="2345961"/>
                </a:cubicBezTo>
                <a:cubicBezTo>
                  <a:pt x="216065" y="2376973"/>
                  <a:pt x="216779" y="2392367"/>
                  <a:pt x="232348" y="2420911"/>
                </a:cubicBezTo>
                <a:cubicBezTo>
                  <a:pt x="232349" y="2420913"/>
                  <a:pt x="269822" y="2477123"/>
                  <a:pt x="277318" y="2488367"/>
                </a:cubicBezTo>
                <a:cubicBezTo>
                  <a:pt x="282315" y="2495862"/>
                  <a:pt x="285940" y="2504482"/>
                  <a:pt x="292309" y="2510852"/>
                </a:cubicBezTo>
                <a:cubicBezTo>
                  <a:pt x="297306" y="2515849"/>
                  <a:pt x="303059" y="2520190"/>
                  <a:pt x="307299" y="2525843"/>
                </a:cubicBezTo>
                <a:cubicBezTo>
                  <a:pt x="366964" y="2605398"/>
                  <a:pt x="305040" y="2538574"/>
                  <a:pt x="374755" y="2608289"/>
                </a:cubicBezTo>
                <a:lnTo>
                  <a:pt x="397240" y="2630774"/>
                </a:lnTo>
                <a:cubicBezTo>
                  <a:pt x="404735" y="2638269"/>
                  <a:pt x="410906" y="2647379"/>
                  <a:pt x="419725" y="2653259"/>
                </a:cubicBezTo>
                <a:lnTo>
                  <a:pt x="464695" y="2683239"/>
                </a:lnTo>
                <a:cubicBezTo>
                  <a:pt x="472190" y="2688236"/>
                  <a:pt x="478635" y="2695380"/>
                  <a:pt x="487181" y="2698229"/>
                </a:cubicBezTo>
                <a:cubicBezTo>
                  <a:pt x="494676" y="2700728"/>
                  <a:pt x="502760" y="2701888"/>
                  <a:pt x="509666" y="2705725"/>
                </a:cubicBezTo>
                <a:cubicBezTo>
                  <a:pt x="582673" y="2746285"/>
                  <a:pt x="526028" y="2728553"/>
                  <a:pt x="584617" y="2743200"/>
                </a:cubicBezTo>
                <a:cubicBezTo>
                  <a:pt x="594610" y="2748197"/>
                  <a:pt x="604223" y="2754041"/>
                  <a:pt x="614597" y="2758190"/>
                </a:cubicBezTo>
                <a:cubicBezTo>
                  <a:pt x="629268" y="2764058"/>
                  <a:pt x="645435" y="2766114"/>
                  <a:pt x="659568" y="2773180"/>
                </a:cubicBezTo>
                <a:cubicBezTo>
                  <a:pt x="669561" y="2778177"/>
                  <a:pt x="679174" y="2784020"/>
                  <a:pt x="689548" y="2788170"/>
                </a:cubicBezTo>
                <a:cubicBezTo>
                  <a:pt x="719967" y="2800338"/>
                  <a:pt x="735046" y="2803293"/>
                  <a:pt x="764499" y="2810656"/>
                </a:cubicBezTo>
                <a:cubicBezTo>
                  <a:pt x="827282" y="2842047"/>
                  <a:pt x="757329" y="2810745"/>
                  <a:pt x="839450" y="2833141"/>
                </a:cubicBezTo>
                <a:cubicBezTo>
                  <a:pt x="852430" y="2836681"/>
                  <a:pt x="863945" y="2844591"/>
                  <a:pt x="876925" y="2848131"/>
                </a:cubicBezTo>
                <a:cubicBezTo>
                  <a:pt x="891586" y="2852130"/>
                  <a:pt x="906943" y="2852908"/>
                  <a:pt x="921895" y="2855626"/>
                </a:cubicBezTo>
                <a:cubicBezTo>
                  <a:pt x="934429" y="2857905"/>
                  <a:pt x="946837" y="2860842"/>
                  <a:pt x="959371" y="2863121"/>
                </a:cubicBezTo>
                <a:cubicBezTo>
                  <a:pt x="974323" y="2865839"/>
                  <a:pt x="989533" y="2867199"/>
                  <a:pt x="1004341" y="2870616"/>
                </a:cubicBezTo>
                <a:cubicBezTo>
                  <a:pt x="1022064" y="2874706"/>
                  <a:pt x="1038887" y="2882490"/>
                  <a:pt x="1056807" y="2885607"/>
                </a:cubicBezTo>
                <a:cubicBezTo>
                  <a:pt x="1096496" y="2892510"/>
                  <a:pt x="1176728" y="2900597"/>
                  <a:pt x="1176728" y="2900597"/>
                </a:cubicBezTo>
                <a:cubicBezTo>
                  <a:pt x="1286366" y="2931922"/>
                  <a:pt x="1177121" y="2903865"/>
                  <a:pt x="1364105" y="2930577"/>
                </a:cubicBezTo>
                <a:cubicBezTo>
                  <a:pt x="1416690" y="2938089"/>
                  <a:pt x="1421641" y="2939109"/>
                  <a:pt x="1476532" y="2945567"/>
                </a:cubicBezTo>
                <a:lnTo>
                  <a:pt x="1543987" y="2953062"/>
                </a:lnTo>
                <a:lnTo>
                  <a:pt x="1603948" y="2960557"/>
                </a:lnTo>
                <a:cubicBezTo>
                  <a:pt x="1628903" y="2963330"/>
                  <a:pt x="1653929" y="2965423"/>
                  <a:pt x="1678899" y="2968052"/>
                </a:cubicBezTo>
                <a:lnTo>
                  <a:pt x="1746355" y="2975548"/>
                </a:lnTo>
                <a:lnTo>
                  <a:pt x="1948722" y="2968052"/>
                </a:lnTo>
                <a:cubicBezTo>
                  <a:pt x="2050244" y="2963099"/>
                  <a:pt x="2032357" y="2962622"/>
                  <a:pt x="2113614" y="2953062"/>
                </a:cubicBezTo>
                <a:lnTo>
                  <a:pt x="2181069" y="2945567"/>
                </a:lnTo>
                <a:cubicBezTo>
                  <a:pt x="2208023" y="2942198"/>
                  <a:pt x="2250996" y="2935579"/>
                  <a:pt x="2278505" y="2930577"/>
                </a:cubicBezTo>
                <a:cubicBezTo>
                  <a:pt x="2291039" y="2928298"/>
                  <a:pt x="2303489" y="2925580"/>
                  <a:pt x="2315981" y="2923082"/>
                </a:cubicBezTo>
                <a:cubicBezTo>
                  <a:pt x="2325974" y="2918085"/>
                  <a:pt x="2335500" y="2912015"/>
                  <a:pt x="2345961" y="2908092"/>
                </a:cubicBezTo>
                <a:cubicBezTo>
                  <a:pt x="2361350" y="2902321"/>
                  <a:pt x="2399170" y="2896664"/>
                  <a:pt x="2413417" y="2893102"/>
                </a:cubicBezTo>
                <a:cubicBezTo>
                  <a:pt x="2421082" y="2891186"/>
                  <a:pt x="2428280" y="2887686"/>
                  <a:pt x="2435902" y="2885607"/>
                </a:cubicBezTo>
                <a:cubicBezTo>
                  <a:pt x="2435940" y="2885597"/>
                  <a:pt x="2510833" y="2866873"/>
                  <a:pt x="2525843" y="2863121"/>
                </a:cubicBezTo>
                <a:cubicBezTo>
                  <a:pt x="2535836" y="2860623"/>
                  <a:pt x="2545585" y="2856764"/>
                  <a:pt x="2555823" y="2855626"/>
                </a:cubicBezTo>
                <a:cubicBezTo>
                  <a:pt x="2578308" y="2853128"/>
                  <a:pt x="2600883" y="2851330"/>
                  <a:pt x="2623279" y="2848131"/>
                </a:cubicBezTo>
                <a:cubicBezTo>
                  <a:pt x="2635890" y="2846329"/>
                  <a:pt x="2648221" y="2842915"/>
                  <a:pt x="2660755" y="2840636"/>
                </a:cubicBezTo>
                <a:cubicBezTo>
                  <a:pt x="2707130" y="2832204"/>
                  <a:pt x="2730603" y="2830669"/>
                  <a:pt x="2780676" y="2818151"/>
                </a:cubicBezTo>
                <a:cubicBezTo>
                  <a:pt x="2800663" y="2813154"/>
                  <a:pt x="2821091" y="2809676"/>
                  <a:pt x="2840636" y="2803161"/>
                </a:cubicBezTo>
                <a:cubicBezTo>
                  <a:pt x="2848131" y="2800663"/>
                  <a:pt x="2855375" y="2797216"/>
                  <a:pt x="2863122" y="2795666"/>
                </a:cubicBezTo>
                <a:cubicBezTo>
                  <a:pt x="2880445" y="2792201"/>
                  <a:pt x="2898264" y="2791635"/>
                  <a:pt x="2915587" y="2788170"/>
                </a:cubicBezTo>
                <a:cubicBezTo>
                  <a:pt x="3004673" y="2770352"/>
                  <a:pt x="2947773" y="2780045"/>
                  <a:pt x="2998033" y="2765685"/>
                </a:cubicBezTo>
                <a:cubicBezTo>
                  <a:pt x="3007938" y="2762855"/>
                  <a:pt x="3018147" y="2761150"/>
                  <a:pt x="3028014" y="2758190"/>
                </a:cubicBezTo>
                <a:cubicBezTo>
                  <a:pt x="3043148" y="2753650"/>
                  <a:pt x="3057994" y="2748197"/>
                  <a:pt x="3072984" y="2743200"/>
                </a:cubicBezTo>
                <a:cubicBezTo>
                  <a:pt x="3080479" y="2740702"/>
                  <a:pt x="3087804" y="2737621"/>
                  <a:pt x="3095469" y="2735705"/>
                </a:cubicBezTo>
                <a:cubicBezTo>
                  <a:pt x="3105463" y="2733207"/>
                  <a:pt x="3115677" y="2731467"/>
                  <a:pt x="3125450" y="2728210"/>
                </a:cubicBezTo>
                <a:cubicBezTo>
                  <a:pt x="3138214" y="2723956"/>
                  <a:pt x="3150281" y="2717818"/>
                  <a:pt x="3162925" y="2713220"/>
                </a:cubicBezTo>
                <a:cubicBezTo>
                  <a:pt x="3284052" y="2669173"/>
                  <a:pt x="3140744" y="2721506"/>
                  <a:pt x="3245371" y="2690734"/>
                </a:cubicBezTo>
                <a:cubicBezTo>
                  <a:pt x="3275689" y="2681817"/>
                  <a:pt x="3305970" y="2672491"/>
                  <a:pt x="3335312" y="2660754"/>
                </a:cubicBezTo>
                <a:cubicBezTo>
                  <a:pt x="3366210" y="2648395"/>
                  <a:pt x="3392800" y="2640744"/>
                  <a:pt x="3417758" y="2615784"/>
                </a:cubicBezTo>
                <a:cubicBezTo>
                  <a:pt x="3441581" y="2591960"/>
                  <a:pt x="3428508" y="2606446"/>
                  <a:pt x="3455233" y="2570813"/>
                </a:cubicBezTo>
                <a:cubicBezTo>
                  <a:pt x="3472458" y="2519139"/>
                  <a:pt x="3459050" y="2537016"/>
                  <a:pt x="3485214" y="2510852"/>
                </a:cubicBezTo>
                <a:cubicBezTo>
                  <a:pt x="3487712" y="2503357"/>
                  <a:pt x="3488789" y="2495226"/>
                  <a:pt x="3492709" y="2488367"/>
                </a:cubicBezTo>
                <a:cubicBezTo>
                  <a:pt x="3530315" y="2422556"/>
                  <a:pt x="3502047" y="2499671"/>
                  <a:pt x="3545174" y="2413416"/>
                </a:cubicBezTo>
                <a:cubicBezTo>
                  <a:pt x="3550171" y="2403423"/>
                  <a:pt x="3555763" y="2393706"/>
                  <a:pt x="3560164" y="2383436"/>
                </a:cubicBezTo>
                <a:cubicBezTo>
                  <a:pt x="3563276" y="2376174"/>
                  <a:pt x="3564390" y="2368143"/>
                  <a:pt x="3567659" y="2360951"/>
                </a:cubicBezTo>
                <a:cubicBezTo>
                  <a:pt x="3576906" y="2340608"/>
                  <a:pt x="3587646" y="2320977"/>
                  <a:pt x="3597640" y="2300990"/>
                </a:cubicBezTo>
                <a:lnTo>
                  <a:pt x="3612630" y="2271010"/>
                </a:lnTo>
                <a:cubicBezTo>
                  <a:pt x="3615128" y="2258518"/>
                  <a:pt x="3617260" y="2245947"/>
                  <a:pt x="3620125" y="2233534"/>
                </a:cubicBezTo>
                <a:cubicBezTo>
                  <a:pt x="3624757" y="2213460"/>
                  <a:pt x="3635115" y="2173574"/>
                  <a:pt x="3635115" y="2173574"/>
                </a:cubicBezTo>
                <a:cubicBezTo>
                  <a:pt x="3632617" y="2106118"/>
                  <a:pt x="3631966" y="2038569"/>
                  <a:pt x="3627620" y="1971207"/>
                </a:cubicBezTo>
                <a:cubicBezTo>
                  <a:pt x="3625707" y="1941549"/>
                  <a:pt x="3600868" y="1902712"/>
                  <a:pt x="3590145" y="1881266"/>
                </a:cubicBezTo>
                <a:cubicBezTo>
                  <a:pt x="3590135" y="1881245"/>
                  <a:pt x="3560176" y="1821325"/>
                  <a:pt x="3560164" y="1821305"/>
                </a:cubicBezTo>
                <a:cubicBezTo>
                  <a:pt x="3552669" y="1808813"/>
                  <a:pt x="3546904" y="1795104"/>
                  <a:pt x="3537679" y="1783829"/>
                </a:cubicBezTo>
                <a:cubicBezTo>
                  <a:pt x="3524255" y="1767422"/>
                  <a:pt x="3504469" y="1756497"/>
                  <a:pt x="3492709" y="1738859"/>
                </a:cubicBezTo>
                <a:cubicBezTo>
                  <a:pt x="3474513" y="1711567"/>
                  <a:pt x="3476815" y="1711836"/>
                  <a:pt x="3447738" y="1686393"/>
                </a:cubicBezTo>
                <a:cubicBezTo>
                  <a:pt x="3438337" y="1678167"/>
                  <a:pt x="3427001" y="1672311"/>
                  <a:pt x="3417758" y="1663908"/>
                </a:cubicBezTo>
                <a:cubicBezTo>
                  <a:pt x="3417708" y="1663863"/>
                  <a:pt x="3357104" y="1603254"/>
                  <a:pt x="3342807" y="1588957"/>
                </a:cubicBezTo>
                <a:lnTo>
                  <a:pt x="3320322" y="1566472"/>
                </a:lnTo>
                <a:cubicBezTo>
                  <a:pt x="3312827" y="1558977"/>
                  <a:pt x="3304458" y="1552264"/>
                  <a:pt x="3297836" y="1543987"/>
                </a:cubicBezTo>
                <a:cubicBezTo>
                  <a:pt x="3287843" y="1531495"/>
                  <a:pt x="3278666" y="1518304"/>
                  <a:pt x="3267856" y="1506511"/>
                </a:cubicBezTo>
                <a:cubicBezTo>
                  <a:pt x="3251144" y="1488279"/>
                  <a:pt x="3215391" y="1454046"/>
                  <a:pt x="3215391" y="1454046"/>
                </a:cubicBezTo>
                <a:cubicBezTo>
                  <a:pt x="3199908" y="1407603"/>
                  <a:pt x="3218626" y="1452580"/>
                  <a:pt x="3192905" y="1416570"/>
                </a:cubicBezTo>
                <a:cubicBezTo>
                  <a:pt x="3184438" y="1404716"/>
                  <a:pt x="3178141" y="1391448"/>
                  <a:pt x="3170420" y="1379095"/>
                </a:cubicBezTo>
                <a:cubicBezTo>
                  <a:pt x="3165646" y="1371456"/>
                  <a:pt x="3159899" y="1364431"/>
                  <a:pt x="3155430" y="1356610"/>
                </a:cubicBezTo>
                <a:cubicBezTo>
                  <a:pt x="3149887" y="1346909"/>
                  <a:pt x="3146934" y="1335721"/>
                  <a:pt x="3140440" y="1326629"/>
                </a:cubicBezTo>
                <a:cubicBezTo>
                  <a:pt x="3134279" y="1318004"/>
                  <a:pt x="3124577" y="1312421"/>
                  <a:pt x="3117955" y="1304144"/>
                </a:cubicBezTo>
                <a:cubicBezTo>
                  <a:pt x="2990042" y="1144255"/>
                  <a:pt x="3183207" y="1367338"/>
                  <a:pt x="3028014" y="1199213"/>
                </a:cubicBezTo>
                <a:cubicBezTo>
                  <a:pt x="2939365" y="1103176"/>
                  <a:pt x="3029886" y="1196402"/>
                  <a:pt x="2968053" y="1124262"/>
                </a:cubicBezTo>
                <a:cubicBezTo>
                  <a:pt x="2961155" y="1116214"/>
                  <a:pt x="2951729" y="1110402"/>
                  <a:pt x="2945568" y="1101777"/>
                </a:cubicBezTo>
                <a:cubicBezTo>
                  <a:pt x="2939074" y="1092685"/>
                  <a:pt x="2936120" y="1081498"/>
                  <a:pt x="2930577" y="1071797"/>
                </a:cubicBezTo>
                <a:cubicBezTo>
                  <a:pt x="2909421" y="1034775"/>
                  <a:pt x="2919934" y="1062262"/>
                  <a:pt x="2893102" y="1019331"/>
                </a:cubicBezTo>
                <a:cubicBezTo>
                  <a:pt x="2887180" y="1009856"/>
                  <a:pt x="2884816" y="998289"/>
                  <a:pt x="2878112" y="989351"/>
                </a:cubicBezTo>
                <a:cubicBezTo>
                  <a:pt x="2869632" y="978045"/>
                  <a:pt x="2857439" y="970006"/>
                  <a:pt x="2848132" y="959370"/>
                </a:cubicBezTo>
                <a:cubicBezTo>
                  <a:pt x="2839906" y="949969"/>
                  <a:pt x="2834003" y="938675"/>
                  <a:pt x="2825646" y="929390"/>
                </a:cubicBezTo>
                <a:cubicBezTo>
                  <a:pt x="2811464" y="913633"/>
                  <a:pt x="2780676" y="884420"/>
                  <a:pt x="2780676" y="884420"/>
                </a:cubicBezTo>
                <a:cubicBezTo>
                  <a:pt x="2750461" y="823989"/>
                  <a:pt x="2781217" y="877600"/>
                  <a:pt x="2750695" y="839449"/>
                </a:cubicBezTo>
                <a:cubicBezTo>
                  <a:pt x="2745068" y="832415"/>
                  <a:pt x="2741764" y="823629"/>
                  <a:pt x="2735705" y="816964"/>
                </a:cubicBezTo>
                <a:cubicBezTo>
                  <a:pt x="2716692" y="796049"/>
                  <a:pt x="2691424" y="780521"/>
                  <a:pt x="2675745" y="757003"/>
                </a:cubicBezTo>
                <a:cubicBezTo>
                  <a:pt x="2659323" y="732370"/>
                  <a:pt x="2661016" y="739182"/>
                  <a:pt x="2653259" y="712033"/>
                </a:cubicBezTo>
                <a:cubicBezTo>
                  <a:pt x="2650429" y="702128"/>
                  <a:pt x="2650371" y="691266"/>
                  <a:pt x="2645764" y="682052"/>
                </a:cubicBezTo>
                <a:cubicBezTo>
                  <a:pt x="2594219" y="578961"/>
                  <a:pt x="2629016" y="676778"/>
                  <a:pt x="2608289" y="614597"/>
                </a:cubicBezTo>
                <a:cubicBezTo>
                  <a:pt x="2605791" y="594610"/>
                  <a:pt x="2602467" y="574709"/>
                  <a:pt x="2600794" y="554636"/>
                </a:cubicBezTo>
                <a:cubicBezTo>
                  <a:pt x="2597328" y="513038"/>
                  <a:pt x="2614483" y="448403"/>
                  <a:pt x="2578309" y="412229"/>
                </a:cubicBezTo>
                <a:cubicBezTo>
                  <a:pt x="2571939" y="405859"/>
                  <a:pt x="2563547" y="401874"/>
                  <a:pt x="2555823" y="397239"/>
                </a:cubicBezTo>
                <a:cubicBezTo>
                  <a:pt x="2551033" y="394365"/>
                  <a:pt x="2545830" y="392242"/>
                  <a:pt x="2540833" y="389744"/>
                </a:cubicBezTo>
              </a:path>
            </a:pathLst>
          </a:cu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p:cNvSpPr txBox="1"/>
          <p:nvPr/>
        </p:nvSpPr>
        <p:spPr>
          <a:xfrm>
            <a:off x="4152223" y="6221034"/>
            <a:ext cx="2602444" cy="307777"/>
          </a:xfrm>
          <a:prstGeom prst="rect">
            <a:avLst/>
          </a:prstGeom>
          <a:noFill/>
        </p:spPr>
        <p:txBody>
          <a:bodyPr wrap="none" rtlCol="0">
            <a:spAutoFit/>
          </a:bodyPr>
          <a:lstStyle/>
          <a:p>
            <a:r>
              <a:rPr lang="en-US" sz="1400" i="1" dirty="0">
                <a:solidFill>
                  <a:srgbClr val="666666"/>
                </a:solidFill>
              </a:rPr>
              <a:t>Slide courtesy of </a:t>
            </a:r>
            <a:r>
              <a:rPr lang="en-GB" sz="1400" i="1" dirty="0">
                <a:solidFill>
                  <a:srgbClr val="666666"/>
                </a:solidFill>
              </a:rPr>
              <a:t>Marc </a:t>
            </a:r>
            <a:r>
              <a:rPr lang="en-GB" sz="1400" i="1" dirty="0" smtClean="0">
                <a:solidFill>
                  <a:srgbClr val="666666"/>
                </a:solidFill>
              </a:rPr>
              <a:t>Kickulies</a:t>
            </a:r>
            <a:endParaRPr lang="en-GB" sz="1400" i="1" dirty="0">
              <a:solidFill>
                <a:srgbClr val="666666"/>
              </a:solidFill>
            </a:endParaRPr>
          </a:p>
        </p:txBody>
      </p:sp>
    </p:spTree>
    <p:extLst>
      <p:ext uri="{BB962C8B-B14F-4D97-AF65-F5344CB8AC3E}">
        <p14:creationId xmlns:p14="http://schemas.microsoft.com/office/powerpoint/2010/main" val="340413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9A20B-F62E-2C43-9CEB-A3F8F6353843}"/>
              </a:ext>
            </a:extLst>
          </p:cNvPr>
          <p:cNvSpPr>
            <a:spLocks noGrp="1"/>
          </p:cNvSpPr>
          <p:nvPr>
            <p:ph type="title"/>
          </p:nvPr>
        </p:nvSpPr>
        <p:spPr/>
        <p:txBody>
          <a:bodyPr/>
          <a:lstStyle/>
          <a:p>
            <a:r>
              <a:rPr lang="en-GB" dirty="0"/>
              <a:t>Hydrogen in Target</a:t>
            </a:r>
          </a:p>
        </p:txBody>
      </p:sp>
      <p:sp>
        <p:nvSpPr>
          <p:cNvPr id="3" name="Footer Placeholder 2">
            <a:extLst>
              <a:ext uri="{FF2B5EF4-FFF2-40B4-BE49-F238E27FC236}">
                <a16:creationId xmlns:a16="http://schemas.microsoft.com/office/drawing/2014/main" id="{4C9A40C4-3F40-1B4B-A764-B71513856C58}"/>
              </a:ext>
            </a:extLst>
          </p:cNvPr>
          <p:cNvSpPr>
            <a:spLocks noGrp="1"/>
          </p:cNvSpPr>
          <p:nvPr>
            <p:ph type="ftr" sz="quarter" idx="11"/>
          </p:nvPr>
        </p:nvSpPr>
        <p:spPr/>
        <p:txBody>
          <a:bodyPr/>
          <a:lstStyle/>
          <a:p>
            <a:r>
              <a:rPr lang="sv-SE"/>
              <a:t>PRESENTATION TITLE/FOOTER</a:t>
            </a:r>
          </a:p>
        </p:txBody>
      </p:sp>
      <p:sp>
        <p:nvSpPr>
          <p:cNvPr id="4" name="Slide Number Placeholder 3">
            <a:extLst>
              <a:ext uri="{FF2B5EF4-FFF2-40B4-BE49-F238E27FC236}">
                <a16:creationId xmlns:a16="http://schemas.microsoft.com/office/drawing/2014/main" id="{3D83EF0B-B939-A44B-9EAA-3CB7CFECF453}"/>
              </a:ext>
            </a:extLst>
          </p:cNvPr>
          <p:cNvSpPr>
            <a:spLocks noGrp="1"/>
          </p:cNvSpPr>
          <p:nvPr>
            <p:ph type="sldNum" sz="quarter" idx="12"/>
          </p:nvPr>
        </p:nvSpPr>
        <p:spPr/>
        <p:txBody>
          <a:bodyPr/>
          <a:lstStyle/>
          <a:p>
            <a:fld id="{F7283078-D760-1647-8B80-66BA8B52336D}" type="slidenum">
              <a:rPr lang="sv-SE" smtClean="0"/>
              <a:t>7</a:t>
            </a:fld>
            <a:endParaRPr lang="sv-SE"/>
          </a:p>
        </p:txBody>
      </p:sp>
      <p:sp>
        <p:nvSpPr>
          <p:cNvPr id="5" name="Text Placeholder 4">
            <a:extLst>
              <a:ext uri="{FF2B5EF4-FFF2-40B4-BE49-F238E27FC236}">
                <a16:creationId xmlns:a16="http://schemas.microsoft.com/office/drawing/2014/main" id="{7FA7856B-01DD-744D-9BFB-416CF1EE8131}"/>
              </a:ext>
            </a:extLst>
          </p:cNvPr>
          <p:cNvSpPr>
            <a:spLocks noGrp="1"/>
          </p:cNvSpPr>
          <p:nvPr>
            <p:ph type="body" sz="quarter" idx="14"/>
          </p:nvPr>
        </p:nvSpPr>
        <p:spPr/>
        <p:txBody>
          <a:bodyPr/>
          <a:lstStyle/>
          <a:p>
            <a:endParaRPr lang="en-GB"/>
          </a:p>
        </p:txBody>
      </p:sp>
      <p:sp>
        <p:nvSpPr>
          <p:cNvPr id="6" name="Content Placeholder 5">
            <a:extLst>
              <a:ext uri="{FF2B5EF4-FFF2-40B4-BE49-F238E27FC236}">
                <a16:creationId xmlns:a16="http://schemas.microsoft.com/office/drawing/2014/main" id="{742D4A07-DD55-894A-8974-4906CE8E3FFA}"/>
              </a:ext>
            </a:extLst>
          </p:cNvPr>
          <p:cNvSpPr>
            <a:spLocks noGrp="1"/>
          </p:cNvSpPr>
          <p:nvPr>
            <p:ph idx="1"/>
          </p:nvPr>
        </p:nvSpPr>
        <p:spPr/>
        <p:txBody>
          <a:bodyPr/>
          <a:lstStyle/>
          <a:p>
            <a:r>
              <a:rPr lang="en-GB" dirty="0"/>
              <a:t>CMS</a:t>
            </a:r>
          </a:p>
          <a:p>
            <a:r>
              <a:rPr lang="en-GB" dirty="0"/>
              <a:t>MRP</a:t>
            </a:r>
          </a:p>
          <a:p>
            <a:r>
              <a:rPr lang="en-GB" dirty="0"/>
              <a:t>Distribution box</a:t>
            </a:r>
          </a:p>
          <a:p>
            <a:r>
              <a:rPr lang="en-GB" dirty="0"/>
              <a:t>HTL</a:t>
            </a:r>
          </a:p>
          <a:p>
            <a:r>
              <a:rPr lang="en-GB" dirty="0"/>
              <a:t>Vent line</a:t>
            </a:r>
          </a:p>
          <a:p>
            <a:r>
              <a:rPr lang="en-GB" dirty="0"/>
              <a:t>Filling station</a:t>
            </a:r>
          </a:p>
        </p:txBody>
      </p:sp>
      <p:sp>
        <p:nvSpPr>
          <p:cNvPr id="7" name="Date Placeholder 6">
            <a:extLst>
              <a:ext uri="{FF2B5EF4-FFF2-40B4-BE49-F238E27FC236}">
                <a16:creationId xmlns:a16="http://schemas.microsoft.com/office/drawing/2014/main" id="{054FC296-32A3-5944-9D42-0B07C447FA73}"/>
              </a:ext>
            </a:extLst>
          </p:cNvPr>
          <p:cNvSpPr>
            <a:spLocks noGrp="1"/>
          </p:cNvSpPr>
          <p:nvPr>
            <p:ph type="dt" sz="half" idx="10"/>
          </p:nvPr>
        </p:nvSpPr>
        <p:spPr/>
        <p:txBody>
          <a:bodyPr/>
          <a:lstStyle/>
          <a:p>
            <a:fld id="{18896B66-0B3A-474C-9C9C-E4F07B1F5DAD}" type="datetime1">
              <a:rPr lang="sv-SE" smtClean="0"/>
              <a:t>2022-09-15</a:t>
            </a:fld>
            <a:endParaRPr lang="sv-SE"/>
          </a:p>
        </p:txBody>
      </p:sp>
      <p:pic>
        <p:nvPicPr>
          <p:cNvPr id="11" name="Picture 2">
            <a:extLst>
              <a:ext uri="{FF2B5EF4-FFF2-40B4-BE49-F238E27FC236}">
                <a16:creationId xmlns:a16="http://schemas.microsoft.com/office/drawing/2014/main" id="{F95DC490-2C1C-A246-8517-92E3CD3BDD68}"/>
              </a:ext>
            </a:extLst>
          </p:cNvPr>
          <p:cNvPicPr>
            <a:picLocks/>
          </p:cNvPicPr>
          <p:nvPr/>
        </p:nvPicPr>
        <p:blipFill>
          <a:blip r:embed="rId2">
            <a:extLst>
              <a:ext uri="{28A0092B-C50C-407E-A947-70E740481C1C}">
                <a14:useLocalDpi xmlns:a14="http://schemas.microsoft.com/office/drawing/2010/main"/>
              </a:ext>
            </a:extLst>
          </a:blip>
          <a:stretch>
            <a:fillRect/>
          </a:stretch>
        </p:blipFill>
        <p:spPr>
          <a:xfrm>
            <a:off x="4960512" y="1047010"/>
            <a:ext cx="5499670" cy="5114304"/>
          </a:xfrm>
          <a:prstGeom prst="rect">
            <a:avLst/>
          </a:prstGeom>
        </p:spPr>
      </p:pic>
      <p:sp>
        <p:nvSpPr>
          <p:cNvPr id="9" name="TextBox 8"/>
          <p:cNvSpPr txBox="1"/>
          <p:nvPr/>
        </p:nvSpPr>
        <p:spPr>
          <a:xfrm>
            <a:off x="4152223" y="6221034"/>
            <a:ext cx="2602444" cy="307777"/>
          </a:xfrm>
          <a:prstGeom prst="rect">
            <a:avLst/>
          </a:prstGeom>
          <a:noFill/>
        </p:spPr>
        <p:txBody>
          <a:bodyPr wrap="none" rtlCol="0">
            <a:spAutoFit/>
          </a:bodyPr>
          <a:lstStyle/>
          <a:p>
            <a:r>
              <a:rPr lang="en-US" sz="1400" i="1" dirty="0">
                <a:solidFill>
                  <a:srgbClr val="666666"/>
                </a:solidFill>
              </a:rPr>
              <a:t>Slide courtesy of </a:t>
            </a:r>
            <a:r>
              <a:rPr lang="en-GB" sz="1400" i="1" dirty="0">
                <a:solidFill>
                  <a:srgbClr val="666666"/>
                </a:solidFill>
              </a:rPr>
              <a:t>Marc </a:t>
            </a:r>
            <a:r>
              <a:rPr lang="en-GB" sz="1400" i="1" dirty="0" smtClean="0">
                <a:solidFill>
                  <a:srgbClr val="666666"/>
                </a:solidFill>
              </a:rPr>
              <a:t>Kickulies</a:t>
            </a:r>
            <a:endParaRPr lang="en-GB" sz="1400" i="1" dirty="0">
              <a:solidFill>
                <a:srgbClr val="666666"/>
              </a:solidFill>
            </a:endParaRPr>
          </a:p>
        </p:txBody>
      </p:sp>
    </p:spTree>
    <p:extLst>
      <p:ext uri="{BB962C8B-B14F-4D97-AF65-F5344CB8AC3E}">
        <p14:creationId xmlns:p14="http://schemas.microsoft.com/office/powerpoint/2010/main" val="564607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45F13-3A5E-8547-900D-25CA6C7CED02}"/>
              </a:ext>
            </a:extLst>
          </p:cNvPr>
          <p:cNvSpPr>
            <a:spLocks noGrp="1"/>
          </p:cNvSpPr>
          <p:nvPr>
            <p:ph type="title"/>
          </p:nvPr>
        </p:nvSpPr>
        <p:spPr/>
        <p:txBody>
          <a:bodyPr/>
          <a:lstStyle/>
          <a:p>
            <a:r>
              <a:rPr lang="en-GB"/>
              <a:t>Location of GH2 filling station</a:t>
            </a:r>
          </a:p>
        </p:txBody>
      </p:sp>
      <p:sp>
        <p:nvSpPr>
          <p:cNvPr id="3" name="Footer Placeholder 2">
            <a:extLst>
              <a:ext uri="{FF2B5EF4-FFF2-40B4-BE49-F238E27FC236}">
                <a16:creationId xmlns:a16="http://schemas.microsoft.com/office/drawing/2014/main" id="{C4C67236-0B2E-054D-B3C5-C33AB755959D}"/>
              </a:ext>
            </a:extLst>
          </p:cNvPr>
          <p:cNvSpPr>
            <a:spLocks noGrp="1"/>
          </p:cNvSpPr>
          <p:nvPr>
            <p:ph type="ftr" sz="quarter" idx="11"/>
          </p:nvPr>
        </p:nvSpPr>
        <p:spPr/>
        <p:txBody>
          <a:bodyPr/>
          <a:lstStyle/>
          <a:p>
            <a:r>
              <a:rPr lang="sv-SE"/>
              <a:t>PRESENTATION TITLE/FOOTER</a:t>
            </a:r>
          </a:p>
        </p:txBody>
      </p:sp>
      <p:sp>
        <p:nvSpPr>
          <p:cNvPr id="4" name="Slide Number Placeholder 3">
            <a:extLst>
              <a:ext uri="{FF2B5EF4-FFF2-40B4-BE49-F238E27FC236}">
                <a16:creationId xmlns:a16="http://schemas.microsoft.com/office/drawing/2014/main" id="{66612995-281B-1B45-8257-1CF50544BC17}"/>
              </a:ext>
            </a:extLst>
          </p:cNvPr>
          <p:cNvSpPr>
            <a:spLocks noGrp="1"/>
          </p:cNvSpPr>
          <p:nvPr>
            <p:ph type="sldNum" sz="quarter" idx="12"/>
          </p:nvPr>
        </p:nvSpPr>
        <p:spPr/>
        <p:txBody>
          <a:bodyPr/>
          <a:lstStyle/>
          <a:p>
            <a:fld id="{F7283078-D760-1647-8B80-66BA8B52336D}" type="slidenum">
              <a:rPr lang="sv-SE" smtClean="0"/>
              <a:t>8</a:t>
            </a:fld>
            <a:endParaRPr lang="sv-SE"/>
          </a:p>
        </p:txBody>
      </p:sp>
      <p:sp>
        <p:nvSpPr>
          <p:cNvPr id="7" name="Date Placeholder 6">
            <a:extLst>
              <a:ext uri="{FF2B5EF4-FFF2-40B4-BE49-F238E27FC236}">
                <a16:creationId xmlns:a16="http://schemas.microsoft.com/office/drawing/2014/main" id="{16FB406A-BE70-2045-9AD9-3AB3CA498874}"/>
              </a:ext>
            </a:extLst>
          </p:cNvPr>
          <p:cNvSpPr>
            <a:spLocks noGrp="1"/>
          </p:cNvSpPr>
          <p:nvPr>
            <p:ph type="dt" sz="half" idx="10"/>
          </p:nvPr>
        </p:nvSpPr>
        <p:spPr/>
        <p:txBody>
          <a:bodyPr/>
          <a:lstStyle/>
          <a:p>
            <a:fld id="{18896B66-0B3A-474C-9C9C-E4F07B1F5DAD}" type="datetime1">
              <a:rPr lang="sv-SE" smtClean="0"/>
              <a:t>2022-09-15</a:t>
            </a:fld>
            <a:endParaRPr lang="sv-SE"/>
          </a:p>
        </p:txBody>
      </p:sp>
      <p:pic>
        <p:nvPicPr>
          <p:cNvPr id="8" name="Picture 7">
            <a:extLst>
              <a:ext uri="{FF2B5EF4-FFF2-40B4-BE49-F238E27FC236}">
                <a16:creationId xmlns:a16="http://schemas.microsoft.com/office/drawing/2014/main" id="{10E2CE92-D5A9-0C46-95D4-22B66040EB1D}"/>
              </a:ext>
            </a:extLst>
          </p:cNvPr>
          <p:cNvPicPr/>
          <p:nvPr/>
        </p:nvPicPr>
        <p:blipFill>
          <a:blip r:embed="rId2"/>
          <a:stretch>
            <a:fillRect/>
          </a:stretch>
        </p:blipFill>
        <p:spPr>
          <a:xfrm>
            <a:off x="639750" y="1396802"/>
            <a:ext cx="5592883" cy="4814811"/>
          </a:xfrm>
          <a:prstGeom prst="rect">
            <a:avLst/>
          </a:prstGeom>
        </p:spPr>
      </p:pic>
      <p:pic>
        <p:nvPicPr>
          <p:cNvPr id="10" name="Picture 9">
            <a:extLst>
              <a:ext uri="{FF2B5EF4-FFF2-40B4-BE49-F238E27FC236}">
                <a16:creationId xmlns:a16="http://schemas.microsoft.com/office/drawing/2014/main" id="{A4C122DB-02F1-2E4B-B79C-BDCBF1EE035E}"/>
              </a:ext>
            </a:extLst>
          </p:cNvPr>
          <p:cNvPicPr>
            <a:picLocks noChangeAspect="1"/>
          </p:cNvPicPr>
          <p:nvPr/>
        </p:nvPicPr>
        <p:blipFill>
          <a:blip r:embed="rId3"/>
          <a:stretch>
            <a:fillRect/>
          </a:stretch>
        </p:blipFill>
        <p:spPr>
          <a:xfrm>
            <a:off x="6432959" y="1656772"/>
            <a:ext cx="5417992" cy="3864303"/>
          </a:xfrm>
          <a:prstGeom prst="rect">
            <a:avLst/>
          </a:prstGeom>
        </p:spPr>
      </p:pic>
      <p:sp>
        <p:nvSpPr>
          <p:cNvPr id="11" name="Rectangle 10">
            <a:extLst>
              <a:ext uri="{FF2B5EF4-FFF2-40B4-BE49-F238E27FC236}">
                <a16:creationId xmlns:a16="http://schemas.microsoft.com/office/drawing/2014/main" id="{87043DFE-0EE3-964B-B0F3-96EDE6B89EBE}"/>
              </a:ext>
            </a:extLst>
          </p:cNvPr>
          <p:cNvSpPr/>
          <p:nvPr/>
        </p:nvSpPr>
        <p:spPr>
          <a:xfrm rot="1573918">
            <a:off x="10021407" y="4885113"/>
            <a:ext cx="1371600" cy="70639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936BA03-43FD-2748-A656-D6011AB5D24A}"/>
              </a:ext>
            </a:extLst>
          </p:cNvPr>
          <p:cNvSpPr/>
          <p:nvPr/>
        </p:nvSpPr>
        <p:spPr>
          <a:xfrm>
            <a:off x="3786325" y="4681419"/>
            <a:ext cx="714703" cy="304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4152223" y="6221034"/>
            <a:ext cx="2602444" cy="307777"/>
          </a:xfrm>
          <a:prstGeom prst="rect">
            <a:avLst/>
          </a:prstGeom>
          <a:noFill/>
        </p:spPr>
        <p:txBody>
          <a:bodyPr wrap="none" rtlCol="0">
            <a:spAutoFit/>
          </a:bodyPr>
          <a:lstStyle/>
          <a:p>
            <a:r>
              <a:rPr lang="en-US" sz="1400" i="1" dirty="0">
                <a:solidFill>
                  <a:srgbClr val="666666"/>
                </a:solidFill>
              </a:rPr>
              <a:t>Slide courtesy of </a:t>
            </a:r>
            <a:r>
              <a:rPr lang="en-GB" sz="1400" i="1" dirty="0">
                <a:solidFill>
                  <a:srgbClr val="666666"/>
                </a:solidFill>
              </a:rPr>
              <a:t>Marc </a:t>
            </a:r>
            <a:r>
              <a:rPr lang="en-GB" sz="1400" i="1" dirty="0" smtClean="0">
                <a:solidFill>
                  <a:srgbClr val="666666"/>
                </a:solidFill>
              </a:rPr>
              <a:t>Kickulies</a:t>
            </a:r>
            <a:endParaRPr lang="en-GB" sz="1400" i="1" dirty="0">
              <a:solidFill>
                <a:srgbClr val="666666"/>
              </a:solidFill>
            </a:endParaRPr>
          </a:p>
        </p:txBody>
      </p:sp>
    </p:spTree>
    <p:extLst>
      <p:ext uri="{BB962C8B-B14F-4D97-AF65-F5344CB8AC3E}">
        <p14:creationId xmlns:p14="http://schemas.microsoft.com/office/powerpoint/2010/main" val="2850443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CCFE6A-D8F4-453D-80DD-E1D3D325B121}"/>
              </a:ext>
            </a:extLst>
          </p:cNvPr>
          <p:cNvSpPr/>
          <p:nvPr/>
        </p:nvSpPr>
        <p:spPr>
          <a:xfrm>
            <a:off x="6460958" y="0"/>
            <a:ext cx="573104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dirty="0"/>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sv-SE" dirty="0" smtClean="0"/>
              <a:t>2</a:t>
            </a:r>
            <a:endParaRPr lang="sv-SE" dirty="0"/>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a:xfrm>
            <a:off x="1230491" y="2169209"/>
            <a:ext cx="8803846" cy="2462613"/>
          </a:xfrm>
        </p:spPr>
        <p:txBody>
          <a:bodyPr/>
          <a:lstStyle/>
          <a:p>
            <a:r>
              <a:rPr lang="en-GB" sz="4400" b="0" noProof="0" dirty="0" smtClean="0">
                <a:solidFill>
                  <a:schemeClr val="bg1"/>
                </a:solidFill>
              </a:rPr>
              <a:t>Methodology for H2 risk assessment</a:t>
            </a:r>
            <a:endParaRPr lang="en-GB" dirty="0"/>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dirty="0"/>
          </a:p>
        </p:txBody>
      </p:sp>
    </p:spTree>
    <p:extLst>
      <p:ext uri="{BB962C8B-B14F-4D97-AF65-F5344CB8AC3E}">
        <p14:creationId xmlns:p14="http://schemas.microsoft.com/office/powerpoint/2010/main" val="432747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tema">
  <a:themeElements>
    <a:clrScheme name="ESS 1">
      <a:dk1>
        <a:srgbClr val="000000"/>
      </a:dk1>
      <a:lt1>
        <a:srgbClr val="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ES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solidFill>
              <a:srgbClr val="666666"/>
            </a:solidFill>
          </a:defRPr>
        </a:defPPr>
      </a:lstStyle>
    </a:txDef>
  </a:objectDefaults>
  <a:extraClrSchemeLst/>
  <a:extLst>
    <a:ext uri="{05A4C25C-085E-4340-85A3-A5531E510DB2}">
      <thm15:themeFamily xmlns:thm15="http://schemas.microsoft.com/office/thememl/2012/main" name="ESS0013_ESS_191217" id="{25A5AE2A-28F6-4104-8C72-7304B1F48254}" vid="{320E9B42-7F55-4E52-AA64-0C45CA88F265}"/>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Office-tema</Template>
  <TotalTime>7041</TotalTime>
  <Words>1473</Words>
  <Application>Microsoft Office PowerPoint</Application>
  <PresentationFormat>Widescreen</PresentationFormat>
  <Paragraphs>152</Paragraphs>
  <Slides>19</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Segoe UI</vt:lpstr>
      <vt:lpstr>Segoe UI Light</vt:lpstr>
      <vt:lpstr>Segoe UI Semibold</vt:lpstr>
      <vt:lpstr>Wingdings</vt:lpstr>
      <vt:lpstr>Office-tema</vt:lpstr>
      <vt:lpstr>PowerPoint Presentation</vt:lpstr>
      <vt:lpstr>H2 detection and safety interlock system</vt:lpstr>
      <vt:lpstr>Agenda</vt:lpstr>
      <vt:lpstr>PowerPoint Presentation</vt:lpstr>
      <vt:lpstr>CMS System Overview</vt:lpstr>
      <vt:lpstr>System Site Layout </vt:lpstr>
      <vt:lpstr>Hydrogen in Target</vt:lpstr>
      <vt:lpstr>Location of GH2 filling station</vt:lpstr>
      <vt:lpstr>PowerPoint Presentation</vt:lpstr>
      <vt:lpstr>Methodology</vt:lpstr>
      <vt:lpstr>PowerPoint Presentation</vt:lpstr>
      <vt:lpstr>H2SIS functions</vt:lpstr>
      <vt:lpstr>basic architecture for H2SIS</vt:lpstr>
      <vt:lpstr>Comments/questions</vt:lpstr>
      <vt:lpstr>How to realize the gas alarm system(s)</vt:lpstr>
      <vt:lpstr>  Thank you</vt:lpstr>
      <vt:lpstr>  Back-up slides</vt:lpstr>
      <vt:lpstr>ESS gas alarm strategy</vt:lpstr>
      <vt:lpstr>Finish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martin.sjostrand@esss.se</dc:creator>
  <cp:lastModifiedBy>Morteza Mansouri</cp:lastModifiedBy>
  <cp:revision>338</cp:revision>
  <cp:lastPrinted>2019-03-08T10:27:30Z</cp:lastPrinted>
  <dcterms:created xsi:type="dcterms:W3CDTF">2020-01-21T09:56:49Z</dcterms:created>
  <dcterms:modified xsi:type="dcterms:W3CDTF">2022-09-15T11:27:19Z</dcterms:modified>
</cp:coreProperties>
</file>