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713" r:id="rId3"/>
  </p:sldMasterIdLst>
  <p:notesMasterIdLst>
    <p:notesMasterId r:id="rId24"/>
  </p:notesMasterIdLst>
  <p:sldIdLst>
    <p:sldId id="256" r:id="rId4"/>
    <p:sldId id="1195" r:id="rId5"/>
    <p:sldId id="1173" r:id="rId6"/>
    <p:sldId id="1166" r:id="rId7"/>
    <p:sldId id="1185" r:id="rId8"/>
    <p:sldId id="1168" r:id="rId9"/>
    <p:sldId id="1161" r:id="rId10"/>
    <p:sldId id="1177" r:id="rId11"/>
    <p:sldId id="1179" r:id="rId12"/>
    <p:sldId id="1193" r:id="rId13"/>
    <p:sldId id="1172" r:id="rId14"/>
    <p:sldId id="1189" r:id="rId15"/>
    <p:sldId id="1164" r:id="rId16"/>
    <p:sldId id="1180" r:id="rId17"/>
    <p:sldId id="1190" r:id="rId18"/>
    <p:sldId id="1196" r:id="rId19"/>
    <p:sldId id="1197" r:id="rId20"/>
    <p:sldId id="274" r:id="rId21"/>
    <p:sldId id="1187" r:id="rId22"/>
    <p:sldId id="1194" r:id="rId23"/>
  </p:sldIdLst>
  <p:sldSz cx="9144000" cy="5143500" type="screen16x9"/>
  <p:notesSz cx="688181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43"/>
    <p:restoredTop sz="97406" autoAdjust="0"/>
  </p:normalViewPr>
  <p:slideViewPr>
    <p:cSldViewPr snapToGrid="0">
      <p:cViewPr varScale="1">
        <p:scale>
          <a:sx n="111" d="100"/>
          <a:sy n="111" d="100"/>
        </p:scale>
        <p:origin x="38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 dirty="0">
                <a:latin typeface="Arial"/>
              </a:rPr>
              <a:t>Click to move the slide</a:t>
            </a: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notes' format</a:t>
            </a:r>
          </a:p>
        </p:txBody>
      </p:sp>
      <p:sp>
        <p:nvSpPr>
          <p:cNvPr id="22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 dirty="0">
                <a:latin typeface="Times New Roman"/>
              </a:rPr>
              <a:t>&lt;header&gt;</a:t>
            </a:r>
          </a:p>
        </p:txBody>
      </p:sp>
      <p:sp>
        <p:nvSpPr>
          <p:cNvPr id="23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GB" sz="1400" b="0" strike="noStrike" spc="-1" dirty="0">
                <a:latin typeface="Times New Roman"/>
              </a:rPr>
              <a:t>&lt;date/time&gt;</a:t>
            </a:r>
          </a:p>
        </p:txBody>
      </p:sp>
      <p:sp>
        <p:nvSpPr>
          <p:cNvPr id="23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GB" sz="1400" b="0" strike="noStrike" spc="-1" dirty="0">
                <a:latin typeface="Times New Roman"/>
              </a:rPr>
              <a:t>&lt;footer&gt;</a:t>
            </a:r>
          </a:p>
        </p:txBody>
      </p:sp>
      <p:sp>
        <p:nvSpPr>
          <p:cNvPr id="23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2B2EA716-6242-4B80-9239-5F5010844FE2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 dirty="0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B2EA716-6242-4B80-9239-5F5010844FE2}" type="slidenum">
              <a:rPr lang="en-GB" sz="1400" b="0" strike="noStrike" spc="-1" smtClean="0">
                <a:latin typeface="Times New Roman"/>
              </a:rPr>
              <a:t>4</a:t>
            </a:fld>
            <a:endParaRPr lang="en-GB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074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B2EA716-6242-4B80-9239-5F5010844FE2}" type="slidenum">
              <a:rPr lang="en-GB" sz="1400" b="0" strike="noStrike" spc="-1" smtClean="0">
                <a:latin typeface="Times New Roman"/>
              </a:rPr>
              <a:t>14</a:t>
            </a:fld>
            <a:endParaRPr lang="en-GB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611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B2EA716-6242-4B80-9239-5F5010844FE2}" type="slidenum">
              <a:rPr lang="en-GB" sz="1400" b="0" strike="noStrike" spc="-1" smtClean="0">
                <a:latin typeface="Times New Roman"/>
              </a:rPr>
              <a:t>15</a:t>
            </a:fld>
            <a:endParaRPr lang="en-GB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9931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B2EA716-6242-4B80-9239-5F5010844FE2}" type="slidenum">
              <a:rPr lang="en-GB" sz="1400" b="0" strike="noStrike" spc="-1" smtClean="0">
                <a:latin typeface="Times New Roman"/>
              </a:rPr>
              <a:t>16</a:t>
            </a:fld>
            <a:endParaRPr lang="en-GB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137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  <a:prstGeom prst="rect">
            <a:avLst/>
          </a:prstGeom>
        </p:spPr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918360" y="4752000"/>
            <a:ext cx="5044680" cy="44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 dirty="0">
              <a:latin typeface="Arial"/>
            </a:endParaRPr>
          </a:p>
        </p:txBody>
      </p:sp>
      <p:sp>
        <p:nvSpPr>
          <p:cNvPr id="432" name="CustomShape 3"/>
          <p:cNvSpPr/>
          <p:nvPr/>
        </p:nvSpPr>
        <p:spPr>
          <a:xfrm>
            <a:off x="3899160" y="9502200"/>
            <a:ext cx="2981880" cy="50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>
            <a:noAutofit/>
          </a:bodyPr>
          <a:lstStyle/>
          <a:p>
            <a:pPr algn="r">
              <a:lnSpc>
                <a:spcPct val="100000"/>
              </a:lnSpc>
            </a:pPr>
            <a:fld id="{6D6D1B75-F3C1-4BFF-9B93-B7F405EAB9D1}" type="slidenum">
              <a:rPr lang="en-GB" sz="1000" b="0" strike="noStrike" spc="-1">
                <a:solidFill>
                  <a:srgbClr val="000000"/>
                </a:solidFill>
                <a:latin typeface="+mn-lt"/>
                <a:ea typeface="ヒラギノ角ゴ Pro W3"/>
              </a:rPr>
              <a:t>18</a:t>
            </a:fld>
            <a:endParaRPr lang="en-GB" sz="1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dirty="0"/>
              <a:t>Insert the title of your </a:t>
            </a:r>
            <a:br>
              <a:rPr lang="en-US" dirty="0"/>
            </a:br>
            <a:r>
              <a:rPr lang="en-US" dirty="0"/>
              <a:t>presentation here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US" dirty="0"/>
              <a:t>First name and Name Author  ::  Function  ::  Paul </a:t>
            </a:r>
            <a:r>
              <a:rPr lang="en-US" dirty="0" err="1"/>
              <a:t>Scherrer</a:t>
            </a:r>
            <a:r>
              <a:rPr lang="en-US" dirty="0"/>
              <a:t> </a:t>
            </a:r>
            <a:r>
              <a:rPr lang="en-US" dirty="0" err="1"/>
              <a:t>Institut</a:t>
            </a:r>
            <a:endParaRPr lang="en-US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US" dirty="0"/>
              <a:t>Insert the occasion and date of your presentation here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D4C890E7-5A71-4E2F-9034-A64FB30961E7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899712" y="1093098"/>
            <a:ext cx="1080000" cy="581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83347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0"/>
            <a:ext cx="5542789" cy="81915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45935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0"/>
            <a:ext cx="5542789" cy="81915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63023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0"/>
            <a:ext cx="5542789" cy="8191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77109748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0"/>
            <a:ext cx="5542789" cy="8191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09290609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0"/>
            <a:ext cx="5542789" cy="8191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43877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0"/>
            <a:ext cx="5542789" cy="8191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783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89BF059-F864-1ACB-3B65-2B3B4A8FF7F0}"/>
              </a:ext>
            </a:extLst>
          </p:cNvPr>
          <p:cNvPicPr>
            <a:picLocks noGrp="1"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" t="21171" r="-32" b="4531"/>
          <a:stretch/>
        </p:blipFill>
        <p:spPr>
          <a:xfrm rot="10800000">
            <a:off x="827013" y="764860"/>
            <a:ext cx="8316985" cy="415041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0"/>
            <a:ext cx="5542789" cy="8191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2289712" cy="42444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29744A3F-CC52-4297-A543-025D464E25D9}"/>
              </a:ext>
            </a:extLst>
          </p:cNvPr>
          <p:cNvPicPr/>
          <p:nvPr userDrawn="1"/>
        </p:nvPicPr>
        <p:blipFill>
          <a:blip r:embed="rId5"/>
          <a:stretch/>
        </p:blipFill>
        <p:spPr>
          <a:xfrm>
            <a:off x="7720437" y="133350"/>
            <a:ext cx="1064800" cy="5728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11345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stomShape 1" hidden="1"/>
          <p:cNvSpPr/>
          <p:nvPr/>
        </p:nvSpPr>
        <p:spPr>
          <a:xfrm>
            <a:off x="0" y="1059480"/>
            <a:ext cx="611280" cy="611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Bild 14"/>
          <p:cNvPicPr/>
          <p:nvPr/>
        </p:nvPicPr>
        <p:blipFill>
          <a:blip r:embed="rId14"/>
          <a:stretch/>
        </p:blipFill>
        <p:spPr>
          <a:xfrm>
            <a:off x="828000" y="214200"/>
            <a:ext cx="1014480" cy="360720"/>
          </a:xfrm>
          <a:prstGeom prst="rect">
            <a:avLst/>
          </a:prstGeom>
          <a:ln>
            <a:noFill/>
          </a:ln>
        </p:spPr>
      </p:pic>
      <p:pic>
        <p:nvPicPr>
          <p:cNvPr id="2" name="Picture 8"/>
          <p:cNvPicPr/>
          <p:nvPr/>
        </p:nvPicPr>
        <p:blipFill>
          <a:blip r:embed="rId15"/>
          <a:stretch/>
        </p:blipFill>
        <p:spPr>
          <a:xfrm>
            <a:off x="7720560" y="133200"/>
            <a:ext cx="1064160" cy="572040"/>
          </a:xfrm>
          <a:prstGeom prst="rect">
            <a:avLst/>
          </a:prstGeom>
          <a:ln>
            <a:noFill/>
          </a:ln>
        </p:spPr>
      </p:pic>
      <p:sp>
        <p:nvSpPr>
          <p:cNvPr id="3" name="CustomShape 2" hidden="1"/>
          <p:cNvSpPr/>
          <p:nvPr/>
        </p:nvSpPr>
        <p:spPr>
          <a:xfrm>
            <a:off x="361800" y="4968000"/>
            <a:ext cx="497124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Estia ICEB 18/11/2020 – Sven Schütz</a:t>
            </a:r>
            <a:endParaRPr lang="en-GB" sz="800" b="0" strike="noStrike" spc="-1" dirty="0">
              <a:latin typeface="Arial"/>
            </a:endParaRPr>
          </a:p>
        </p:txBody>
      </p:sp>
      <p:sp>
        <p:nvSpPr>
          <p:cNvPr id="4" name="CustomShape 3" hidden="1"/>
          <p:cNvSpPr/>
          <p:nvPr/>
        </p:nvSpPr>
        <p:spPr>
          <a:xfrm>
            <a:off x="7801200" y="4968000"/>
            <a:ext cx="98028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B200EA0C-65DC-436A-80EC-010C35056257}" type="slidenum">
              <a:rPr lang="en-GB" sz="800" b="0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‹#›</a:t>
            </a:fld>
            <a:endParaRPr lang="en-GB" sz="800" b="0" strike="noStrike" spc="-1" dirty="0">
              <a:latin typeface="Arial"/>
            </a:endParaRPr>
          </a:p>
        </p:txBody>
      </p:sp>
      <p:pic>
        <p:nvPicPr>
          <p:cNvPr id="5" name="Picture 2"/>
          <p:cNvPicPr/>
          <p:nvPr/>
        </p:nvPicPr>
        <p:blipFill>
          <a:blip r:embed="rId16"/>
          <a:srcRect l="-140" t="13862" r="2" b="14426"/>
          <a:stretch/>
        </p:blipFill>
        <p:spPr>
          <a:xfrm>
            <a:off x="3260520" y="195480"/>
            <a:ext cx="5055120" cy="2375640"/>
          </a:xfrm>
          <a:prstGeom prst="rect">
            <a:avLst/>
          </a:prstGeom>
          <a:ln>
            <a:noFill/>
          </a:ln>
        </p:spPr>
      </p:pic>
      <p:sp>
        <p:nvSpPr>
          <p:cNvPr id="6" name="CustomShape 4"/>
          <p:cNvSpPr/>
          <p:nvPr/>
        </p:nvSpPr>
        <p:spPr>
          <a:xfrm>
            <a:off x="0" y="195480"/>
            <a:ext cx="3152160" cy="2375640"/>
          </a:xfrm>
          <a:prstGeom prst="rect">
            <a:avLst/>
          </a:prstGeom>
          <a:solidFill>
            <a:srgbClr val="E5E5E5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Bild 24"/>
          <p:cNvPicPr/>
          <p:nvPr/>
        </p:nvPicPr>
        <p:blipFill>
          <a:blip r:embed="rId14"/>
          <a:stretch/>
        </p:blipFill>
        <p:spPr>
          <a:xfrm>
            <a:off x="830160" y="411480"/>
            <a:ext cx="1219680" cy="433800"/>
          </a:xfrm>
          <a:prstGeom prst="rect">
            <a:avLst/>
          </a:prstGeom>
          <a:ln>
            <a:noFill/>
          </a:ln>
        </p:spPr>
      </p:pic>
      <p:sp>
        <p:nvSpPr>
          <p:cNvPr id="8" name="CustomShape 5"/>
          <p:cNvSpPr/>
          <p:nvPr/>
        </p:nvSpPr>
        <p:spPr>
          <a:xfrm>
            <a:off x="828000" y="4531680"/>
            <a:ext cx="611280" cy="611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6"/>
          <p:cNvSpPr/>
          <p:nvPr/>
        </p:nvSpPr>
        <p:spPr>
          <a:xfrm>
            <a:off x="5796000" y="2397600"/>
            <a:ext cx="2519640" cy="173520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900" b="1" strike="noStrike" spc="26" dirty="0">
                <a:solidFill>
                  <a:srgbClr val="505150"/>
                </a:solidFill>
                <a:latin typeface="Calibri"/>
                <a:ea typeface="ヒラギノ角ゴ Pro W3"/>
              </a:rPr>
              <a:t>WIR SCHAFFEN WISSEN – HEUTE FÜR MORGEN</a:t>
            </a:r>
            <a:endParaRPr lang="en-GB" sz="900" b="0" strike="noStrike" spc="-1" dirty="0">
              <a:latin typeface="Arial"/>
            </a:endParaRPr>
          </a:p>
        </p:txBody>
      </p:sp>
      <p:sp>
        <p:nvSpPr>
          <p:cNvPr id="10" name="CustomShape 7"/>
          <p:cNvSpPr/>
          <p:nvPr/>
        </p:nvSpPr>
        <p:spPr>
          <a:xfrm>
            <a:off x="8424000" y="195480"/>
            <a:ext cx="719280" cy="2375640"/>
          </a:xfrm>
          <a:prstGeom prst="rect">
            <a:avLst/>
          </a:prstGeom>
          <a:solidFill>
            <a:srgbClr val="E5E5E5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Picture 8"/>
          <p:cNvPicPr/>
          <p:nvPr/>
        </p:nvPicPr>
        <p:blipFill>
          <a:blip r:embed="rId15"/>
          <a:stretch/>
        </p:blipFill>
        <p:spPr>
          <a:xfrm>
            <a:off x="899640" y="1092960"/>
            <a:ext cx="1079280" cy="580320"/>
          </a:xfrm>
          <a:prstGeom prst="rect">
            <a:avLst/>
          </a:prstGeom>
          <a:ln>
            <a:noFill/>
          </a:ln>
        </p:spPr>
      </p:pic>
      <p:pic>
        <p:nvPicPr>
          <p:cNvPr id="12" name="Picture 2"/>
          <p:cNvPicPr/>
          <p:nvPr/>
        </p:nvPicPr>
        <p:blipFill>
          <a:blip r:embed="rId17"/>
          <a:stretch/>
        </p:blipFill>
        <p:spPr>
          <a:xfrm>
            <a:off x="830160" y="1823760"/>
            <a:ext cx="1219680" cy="685800"/>
          </a:xfrm>
          <a:prstGeom prst="rect">
            <a:avLst/>
          </a:prstGeom>
          <a:ln>
            <a:noFill/>
          </a:ln>
        </p:spPr>
      </p:pic>
      <p:sp>
        <p:nvSpPr>
          <p:cNvPr id="13" name="PlaceHolder 8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4" name="PlaceHolder 9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0" y="1059480"/>
            <a:ext cx="611280" cy="611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5" name="Bild 14"/>
          <p:cNvPicPr/>
          <p:nvPr/>
        </p:nvPicPr>
        <p:blipFill>
          <a:blip r:embed="rId14"/>
          <a:stretch/>
        </p:blipFill>
        <p:spPr>
          <a:xfrm>
            <a:off x="828000" y="214200"/>
            <a:ext cx="1014480" cy="360720"/>
          </a:xfrm>
          <a:prstGeom prst="rect">
            <a:avLst/>
          </a:prstGeom>
          <a:ln>
            <a:noFill/>
          </a:ln>
        </p:spPr>
      </p:pic>
      <p:pic>
        <p:nvPicPr>
          <p:cNvPr id="96" name="Picture 8"/>
          <p:cNvPicPr/>
          <p:nvPr/>
        </p:nvPicPr>
        <p:blipFill>
          <a:blip r:embed="rId15"/>
          <a:stretch/>
        </p:blipFill>
        <p:spPr>
          <a:xfrm>
            <a:off x="7720560" y="133200"/>
            <a:ext cx="1064160" cy="572040"/>
          </a:xfrm>
          <a:prstGeom prst="rect">
            <a:avLst/>
          </a:prstGeom>
          <a:ln>
            <a:noFill/>
          </a:ln>
        </p:spPr>
      </p:pic>
      <p:sp>
        <p:nvSpPr>
          <p:cNvPr id="97" name="CustomShape 2"/>
          <p:cNvSpPr/>
          <p:nvPr/>
        </p:nvSpPr>
        <p:spPr>
          <a:xfrm>
            <a:off x="361800" y="4968000"/>
            <a:ext cx="497124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STAP meeting 25.10.2022 – Artur Glavic</a:t>
            </a:r>
            <a:r>
              <a:rPr lang="en-GB" sz="800" b="0" strike="noStrike" spc="-1" baseline="0" dirty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&amp; Sven Schütz</a:t>
            </a:r>
            <a:endParaRPr lang="en-GB" sz="800" b="0" strike="noStrike" spc="-1" dirty="0">
              <a:latin typeface="+mn-lt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7801200" y="4968000"/>
            <a:ext cx="98028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4DF4BBDD-C9C5-44DF-86B3-73063E6DA59D}" type="slidenum">
              <a:rPr lang="en-GB" sz="800" b="0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‹#›</a:t>
            </a:fld>
            <a:endParaRPr lang="en-GB" sz="800" b="0" strike="noStrike" spc="-1" dirty="0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0"/>
            <a:ext cx="5542789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Folientitel eingeben</a:t>
            </a:r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B9C7319-5EBA-49F4-8A6A-B8D3706DEFB6}"/>
              </a:ext>
            </a:extLst>
          </p:cNvPr>
          <p:cNvPicPr/>
          <p:nvPr userDrawn="1"/>
        </p:nvPicPr>
        <p:blipFill>
          <a:blip r:embed="rId11"/>
          <a:stretch/>
        </p:blipFill>
        <p:spPr>
          <a:xfrm>
            <a:off x="7720437" y="133350"/>
            <a:ext cx="1064800" cy="572863"/>
          </a:xfrm>
          <a:prstGeom prst="rect">
            <a:avLst/>
          </a:prstGeom>
          <a:ln>
            <a:noFill/>
          </a:ln>
        </p:spPr>
      </p:pic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CF5EFFA-02ED-4E57-B0F6-CB6F00772D37}"/>
              </a:ext>
            </a:extLst>
          </p:cNvPr>
          <p:cNvSpPr txBox="1">
            <a:spLocks/>
          </p:cNvSpPr>
          <p:nvPr userDrawn="1"/>
        </p:nvSpPr>
        <p:spPr>
          <a:xfrm>
            <a:off x="361946" y="4968000"/>
            <a:ext cx="4972054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+mn-lt"/>
                <a:ea typeface="ヒラギノ角ゴ Pro W3"/>
              </a:rPr>
              <a:t>STAP meeting 25.10.2022 – Artur Glavic</a:t>
            </a:r>
            <a:r>
              <a:rPr lang="en-GB" sz="800" b="0" strike="noStrike" spc="-1" baseline="0" dirty="0">
                <a:solidFill>
                  <a:srgbClr val="000000"/>
                </a:solidFill>
                <a:latin typeface="+mn-lt"/>
                <a:ea typeface="ヒラギノ角ゴ Pro W3"/>
              </a:rPr>
              <a:t> </a:t>
            </a:r>
            <a:r>
              <a:rPr lang="en-GB" sz="800" b="0" strike="noStrike" spc="-1" dirty="0">
                <a:solidFill>
                  <a:srgbClr val="000000"/>
                </a:solidFill>
                <a:latin typeface="+mn-lt"/>
                <a:ea typeface="ヒラギノ角ゴ Pro W3"/>
              </a:rPr>
              <a:t>&amp; Sven Schütz</a:t>
            </a:r>
            <a:endParaRPr lang="en-GB" sz="800" b="0" strike="noStrike" spc="-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56A2F-1CA6-4032-818F-F6D847348CF4}"/>
              </a:ext>
            </a:extLst>
          </p:cNvPr>
          <p:cNvSpPr txBox="1"/>
          <p:nvPr userDrawn="1"/>
        </p:nvSpPr>
        <p:spPr>
          <a:xfrm>
            <a:off x="7801191" y="4968000"/>
            <a:ext cx="980863" cy="1476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800" dirty="0">
                <a:solidFill>
                  <a:srgbClr val="000000"/>
                </a:solidFill>
                <a:latin typeface="Calibri"/>
              </a:rPr>
              <a:t>Page </a:t>
            </a:r>
            <a:fld id="{6C60D7F8-09D4-42A5-9E8F-A675ECE3EAAE}" type="slidenum">
              <a:rPr lang="en-US" sz="800" smtClean="0">
                <a:solidFill>
                  <a:srgbClr val="000000"/>
                </a:solidFill>
                <a:latin typeface="Calibri"/>
              </a:rPr>
              <a:t>‹#›</a:t>
            </a:fld>
            <a:endParaRPr lang="en-US" sz="8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76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4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0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814320" y="3273840"/>
            <a:ext cx="7968600" cy="80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500" b="0" strike="noStrike" spc="-1" dirty="0">
                <a:solidFill>
                  <a:srgbClr val="686868"/>
                </a:solidFill>
                <a:latin typeface="Georgia"/>
                <a:ea typeface="ヒラギノ角ゴ Pro W3"/>
              </a:rPr>
              <a:t>Estia – Project Update</a:t>
            </a:r>
            <a:endParaRPr lang="en-GB" sz="2500" b="0" strike="noStrike" spc="-1" dirty="0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828000" y="2946600"/>
            <a:ext cx="795492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Artur Glavic &amp; Sven Schütz  ::  </a:t>
            </a:r>
            <a:r>
              <a:rPr lang="en-GB" sz="1500" b="1" spc="-1" dirty="0">
                <a:solidFill>
                  <a:srgbClr val="969696"/>
                </a:solidFill>
                <a:latin typeface="Calibri"/>
                <a:ea typeface="ヒラギノ角ゴ Pro W3"/>
              </a:rPr>
              <a:t>ESTIA Core Team  </a:t>
            </a: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::  Paul Scherrer Institut</a:t>
            </a:r>
            <a:endParaRPr lang="en-GB" sz="1500" b="0" strike="noStrike" spc="-1" dirty="0">
              <a:latin typeface="Arial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828720" y="4150440"/>
            <a:ext cx="5571360" cy="29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 </a:t>
            </a:r>
            <a:r>
              <a:rPr lang="en-GB" sz="1500" b="1" spc="-1" dirty="0">
                <a:solidFill>
                  <a:srgbClr val="969696"/>
                </a:solidFill>
                <a:latin typeface="Calibri"/>
                <a:ea typeface="ヒラギノ角ゴ Pro W3"/>
              </a:rPr>
              <a:t>STAP</a:t>
            </a: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 meeting </a:t>
            </a:r>
            <a:r>
              <a:rPr lang="en-GB" sz="1500" b="1" spc="-1" dirty="0">
                <a:solidFill>
                  <a:srgbClr val="969696"/>
                </a:solidFill>
                <a:latin typeface="Calibri"/>
                <a:ea typeface="ヒラギノ角ゴ Pro W3"/>
              </a:rPr>
              <a:t>25</a:t>
            </a: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/10/2022</a:t>
            </a:r>
            <a:endParaRPr lang="en-GB" sz="1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ESTIA-Middle Focus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379A8D-3E8A-6B44-AC5A-153DF5AEE0EC}"/>
              </a:ext>
            </a:extLst>
          </p:cNvPr>
          <p:cNvSpPr txBox="1"/>
          <p:nvPr/>
        </p:nvSpPr>
        <p:spPr>
          <a:xfrm>
            <a:off x="733330" y="733331"/>
            <a:ext cx="5259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b="1" dirty="0"/>
              <a:t>Overview of the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6C040E-3BD9-B84F-923A-69BE203DC566}"/>
              </a:ext>
            </a:extLst>
          </p:cNvPr>
          <p:cNvSpPr txBox="1"/>
          <p:nvPr/>
        </p:nvSpPr>
        <p:spPr>
          <a:xfrm>
            <a:off x="5441133" y="1071885"/>
            <a:ext cx="37028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Procurement of the polarisers, FOM and spin flipper</a:t>
            </a:r>
            <a:r>
              <a:rPr lang="en-CH" sz="1600" dirty="0"/>
              <a:t>: </a:t>
            </a:r>
            <a:br>
              <a:rPr lang="en-US" sz="1600" dirty="0"/>
            </a:br>
            <a:r>
              <a:rPr lang="en-US" sz="1600" dirty="0"/>
              <a:t>contract signed with SNAG and kick-off soon</a:t>
            </a: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Polarisers/FOM motorised support</a:t>
            </a:r>
            <a:r>
              <a:rPr lang="en-US" sz="1600" b="1" dirty="0"/>
              <a:t>/mask changer</a:t>
            </a:r>
            <a:r>
              <a:rPr lang="en-CH" sz="1600" b="1" dirty="0"/>
              <a:t>:</a:t>
            </a:r>
            <a:r>
              <a:rPr lang="en-CH" sz="1600" dirty="0"/>
              <a:t> </a:t>
            </a:r>
            <a:r>
              <a:rPr lang="en-US" sz="1600" dirty="0"/>
              <a:t>stages ordered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Vacuum vessel:</a:t>
            </a:r>
            <a:r>
              <a:rPr lang="en-US" sz="1600" dirty="0"/>
              <a:t> procurement started</a:t>
            </a:r>
            <a:endParaRPr lang="en-CH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5" t="25691" b="27240"/>
          <a:stretch/>
        </p:blipFill>
        <p:spPr>
          <a:xfrm>
            <a:off x="790480" y="1206176"/>
            <a:ext cx="1688817" cy="113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0" t="22254" r="74652" b="44943"/>
          <a:stretch/>
        </p:blipFill>
        <p:spPr>
          <a:xfrm>
            <a:off x="2569987" y="1109417"/>
            <a:ext cx="822335" cy="1266989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2690467" y="2305926"/>
            <a:ext cx="542157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dirty="0" err="1">
                <a:solidFill>
                  <a:srgbClr val="000000"/>
                </a:solidFill>
                <a:latin typeface="Calibri"/>
              </a:rPr>
              <a:t>Sv</a:t>
            </a:r>
            <a:r>
              <a:rPr lang="de-CH" sz="1200" dirty="0">
                <a:solidFill>
                  <a:srgbClr val="000000"/>
                </a:solidFill>
                <a:latin typeface="Calibri"/>
              </a:rPr>
              <a:t>/h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220" y="2332267"/>
            <a:ext cx="1978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shielding calculations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1" y="2675703"/>
            <a:ext cx="2465133" cy="16434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895" y="4381353"/>
            <a:ext cx="1978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rotating guide field (&gt;10mT)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12" y="3806340"/>
            <a:ext cx="1710792" cy="10877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08" y="871172"/>
            <a:ext cx="1649695" cy="12229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02818" y="2099407"/>
            <a:ext cx="1978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in-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vaccum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B-Al + lead (3cm)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13" y="2470766"/>
            <a:ext cx="1969622" cy="1497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8706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A8852-47BB-2A4C-9524-1DF00A3C1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5"/>
          <a:stretch/>
        </p:blipFill>
        <p:spPr>
          <a:xfrm>
            <a:off x="345953" y="1256468"/>
            <a:ext cx="8283271" cy="3668152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9F044B1A-B433-2946-B1A2-A3DB0168EF8B}"/>
              </a:ext>
            </a:extLst>
          </p:cNvPr>
          <p:cNvSpPr/>
          <p:nvPr/>
        </p:nvSpPr>
        <p:spPr>
          <a:xfrm rot="16200000">
            <a:off x="5779970" y="-90508"/>
            <a:ext cx="398982" cy="254598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F3561-7B81-3E48-B659-66F4AE4C9020}"/>
              </a:ext>
            </a:extLst>
          </p:cNvPr>
          <p:cNvSpPr txBox="1"/>
          <p:nvPr/>
        </p:nvSpPr>
        <p:spPr>
          <a:xfrm>
            <a:off x="3234580" y="644437"/>
            <a:ext cx="4916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Experimental cave contract signed and kick-off held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2716906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A8852-47BB-2A4C-9524-1DF00A3C1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5"/>
          <a:stretch/>
        </p:blipFill>
        <p:spPr>
          <a:xfrm>
            <a:off x="345953" y="1256468"/>
            <a:ext cx="8283271" cy="3668152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9F044B1A-B433-2946-B1A2-A3DB0168EF8B}"/>
              </a:ext>
            </a:extLst>
          </p:cNvPr>
          <p:cNvSpPr/>
          <p:nvPr/>
        </p:nvSpPr>
        <p:spPr>
          <a:xfrm rot="16200000">
            <a:off x="5795076" y="709963"/>
            <a:ext cx="225332" cy="89646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F3561-7B81-3E48-B659-66F4AE4C9020}"/>
              </a:ext>
            </a:extLst>
          </p:cNvPr>
          <p:cNvSpPr txBox="1"/>
          <p:nvPr/>
        </p:nvSpPr>
        <p:spPr>
          <a:xfrm>
            <a:off x="3841196" y="716990"/>
            <a:ext cx="5029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Sample stage and detector arm design is progressing</a:t>
            </a:r>
          </a:p>
        </p:txBody>
      </p:sp>
    </p:spTree>
    <p:extLst>
      <p:ext uri="{BB962C8B-B14F-4D97-AF65-F5344CB8AC3E}">
        <p14:creationId xmlns:p14="http://schemas.microsoft.com/office/powerpoint/2010/main" val="27128870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0" r="17172" b="12732"/>
          <a:stretch/>
        </p:blipFill>
        <p:spPr>
          <a:xfrm>
            <a:off x="0" y="1668374"/>
            <a:ext cx="9144000" cy="3183673"/>
          </a:xfrm>
          <a:prstGeom prst="rect">
            <a:avLst/>
          </a:prstGeom>
        </p:spPr>
      </p:pic>
      <p:sp>
        <p:nvSpPr>
          <p:cNvPr id="241" name="CustomShape 1"/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648A8-842E-BB40-A159-EC2591665075}"/>
              </a:ext>
            </a:extLst>
          </p:cNvPr>
          <p:cNvSpPr txBox="1"/>
          <p:nvPr/>
        </p:nvSpPr>
        <p:spPr>
          <a:xfrm>
            <a:off x="856698" y="636177"/>
            <a:ext cx="4247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b="1" dirty="0"/>
              <a:t>Overview of the current design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F0681C-3DCE-7142-8DF1-C2722C794268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1235813" y="1726712"/>
            <a:ext cx="38805" cy="5302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766B96A-1946-0141-B8BB-A0C03498E9FA}"/>
              </a:ext>
            </a:extLst>
          </p:cNvPr>
          <p:cNvSpPr txBox="1"/>
          <p:nvPr/>
        </p:nvSpPr>
        <p:spPr>
          <a:xfrm>
            <a:off x="697132" y="1388158"/>
            <a:ext cx="1077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Detector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3BEEDF-33F2-2C42-9FE6-10CB04B8413B}"/>
              </a:ext>
            </a:extLst>
          </p:cNvPr>
          <p:cNvCxnSpPr>
            <a:cxnSpLocks/>
          </p:cNvCxnSpPr>
          <p:nvPr/>
        </p:nvCxnSpPr>
        <p:spPr>
          <a:xfrm flipH="1" flipV="1">
            <a:off x="2278639" y="4066729"/>
            <a:ext cx="1061442" cy="7928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E84B550-97CA-D74F-8083-79F584EA0BD8}"/>
              </a:ext>
            </a:extLst>
          </p:cNvPr>
          <p:cNvSpPr txBox="1"/>
          <p:nvPr/>
        </p:nvSpPr>
        <p:spPr>
          <a:xfrm>
            <a:off x="2690753" y="4832195"/>
            <a:ext cx="1921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Detector e</a:t>
            </a:r>
            <a:r>
              <a:rPr lang="en-US" sz="1600" dirty="0"/>
              <a:t>l</a:t>
            </a:r>
            <a:r>
              <a:rPr lang="en-CH" sz="1600" dirty="0"/>
              <a:t>ctronics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CB525E-286F-2A48-A897-4B9AF5985873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2608517" y="1688226"/>
            <a:ext cx="32491" cy="8835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07BF0D-F93E-ED47-8276-B6E7825DAA60}"/>
              </a:ext>
            </a:extLst>
          </p:cNvPr>
          <p:cNvSpPr txBox="1"/>
          <p:nvPr/>
        </p:nvSpPr>
        <p:spPr>
          <a:xfrm>
            <a:off x="2040371" y="1349672"/>
            <a:ext cx="1201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</a:t>
            </a:r>
            <a:r>
              <a:rPr lang="en-CH" sz="1600" dirty="0"/>
              <a:t>light tube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8332B1-9435-B945-A145-A7718FB8A34C}"/>
              </a:ext>
            </a:extLst>
          </p:cNvPr>
          <p:cNvCxnSpPr>
            <a:cxnSpLocks/>
          </p:cNvCxnSpPr>
          <p:nvPr/>
        </p:nvCxnSpPr>
        <p:spPr>
          <a:xfrm flipH="1">
            <a:off x="4417513" y="1660813"/>
            <a:ext cx="123913" cy="10057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E95A9D5-1CF6-2B4F-91EE-A28B0BD228EF}"/>
              </a:ext>
            </a:extLst>
          </p:cNvPr>
          <p:cNvSpPr txBox="1"/>
          <p:nvPr/>
        </p:nvSpPr>
        <p:spPr>
          <a:xfrm>
            <a:off x="3340081" y="1349672"/>
            <a:ext cx="2544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Analysers</a:t>
            </a:r>
            <a:r>
              <a:rPr lang="en-US" sz="1600" dirty="0"/>
              <a:t> + Guide field</a:t>
            </a:r>
            <a:endParaRPr lang="en-CH" sz="16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98D91F-D7F0-0840-8BFE-B8BE8819F049}"/>
              </a:ext>
            </a:extLst>
          </p:cNvPr>
          <p:cNvCxnSpPr>
            <a:cxnSpLocks/>
          </p:cNvCxnSpPr>
          <p:nvPr/>
        </p:nvCxnSpPr>
        <p:spPr>
          <a:xfrm flipH="1">
            <a:off x="5884664" y="1688226"/>
            <a:ext cx="497059" cy="11374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DC95EBE-1FDF-D94E-BE15-5DD3AB20137A}"/>
              </a:ext>
            </a:extLst>
          </p:cNvPr>
          <p:cNvSpPr txBox="1"/>
          <p:nvPr/>
        </p:nvSpPr>
        <p:spPr>
          <a:xfrm>
            <a:off x="6090200" y="1349672"/>
            <a:ext cx="1212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Spin-flipper</a:t>
            </a:r>
            <a:endParaRPr lang="en-CH" sz="16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59A01C-3C81-FD4E-A6BD-6F5ADEBCE5C9}"/>
              </a:ext>
            </a:extLst>
          </p:cNvPr>
          <p:cNvCxnSpPr>
            <a:cxnSpLocks/>
          </p:cNvCxnSpPr>
          <p:nvPr/>
        </p:nvCxnSpPr>
        <p:spPr>
          <a:xfrm flipV="1">
            <a:off x="5767892" y="4519640"/>
            <a:ext cx="443862" cy="366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36F52A1-D95A-5B4F-807C-85E638B3D605}"/>
              </a:ext>
            </a:extLst>
          </p:cNvPr>
          <p:cNvSpPr txBox="1"/>
          <p:nvPr/>
        </p:nvSpPr>
        <p:spPr>
          <a:xfrm>
            <a:off x="4760439" y="4832195"/>
            <a:ext cx="1621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Sample stage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3878491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1" t="35155" r="25353" b="11664"/>
          <a:stretch/>
        </p:blipFill>
        <p:spPr>
          <a:xfrm>
            <a:off x="2815333" y="966649"/>
            <a:ext cx="3018333" cy="3794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31A050-205F-6F4D-A7DC-8BA6BCFEF1FD}"/>
              </a:ext>
            </a:extLst>
          </p:cNvPr>
          <p:cNvSpPr txBox="1"/>
          <p:nvPr/>
        </p:nvSpPr>
        <p:spPr>
          <a:xfrm>
            <a:off x="230321" y="2163112"/>
            <a:ext cx="237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Hexapod </a:t>
            </a:r>
            <a:r>
              <a:rPr lang="en-GB" sz="1600" dirty="0"/>
              <a:t>(L2 interface):</a:t>
            </a:r>
          </a:p>
          <a:p>
            <a:r>
              <a:rPr lang="en-GB" sz="1600" dirty="0"/>
              <a:t>Procurement started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A12323-53D1-5B41-BB0A-BD0D247DAD3B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608601" y="2455500"/>
            <a:ext cx="1304863" cy="10225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8BBBA9-BE46-0649-9C33-8285095DECA8}"/>
              </a:ext>
            </a:extLst>
          </p:cNvPr>
          <p:cNvSpPr txBox="1"/>
          <p:nvPr/>
        </p:nvSpPr>
        <p:spPr>
          <a:xfrm>
            <a:off x="1208389" y="4573739"/>
            <a:ext cx="1796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Omega stage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736DA063-1067-BB44-B46C-2D43FDF54E89}"/>
              </a:ext>
            </a:extLst>
          </p:cNvPr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>
              <a:latin typeface="Arial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B1F14-8A76-8343-884A-C064C897B12B}"/>
              </a:ext>
            </a:extLst>
          </p:cNvPr>
          <p:cNvCxnSpPr>
            <a:cxnSpLocks/>
          </p:cNvCxnSpPr>
          <p:nvPr/>
        </p:nvCxnSpPr>
        <p:spPr>
          <a:xfrm flipV="1">
            <a:off x="2608601" y="3966414"/>
            <a:ext cx="1304863" cy="76962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C592EE7-4C87-C042-B7BF-8727E0017A6E}"/>
              </a:ext>
            </a:extLst>
          </p:cNvPr>
          <p:cNvCxnSpPr>
            <a:cxnSpLocks/>
          </p:cNvCxnSpPr>
          <p:nvPr/>
        </p:nvCxnSpPr>
        <p:spPr>
          <a:xfrm flipV="1">
            <a:off x="2489401" y="3049472"/>
            <a:ext cx="1234446" cy="54526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02DB141-64A5-E84E-96DF-4D363BC3FF4C}"/>
              </a:ext>
            </a:extLst>
          </p:cNvPr>
          <p:cNvSpPr txBox="1"/>
          <p:nvPr/>
        </p:nvSpPr>
        <p:spPr>
          <a:xfrm>
            <a:off x="324392" y="3175423"/>
            <a:ext cx="2236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L1 interface</a:t>
            </a:r>
            <a:r>
              <a:rPr lang="en-GB" sz="1600" dirty="0"/>
              <a:t>: directly connected to the omega stage. Potential adapters for the magnet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2979D1-2CC7-0948-AD82-F48BD69945EA}"/>
              </a:ext>
            </a:extLst>
          </p:cNvPr>
          <p:cNvSpPr txBox="1"/>
          <p:nvPr/>
        </p:nvSpPr>
        <p:spPr>
          <a:xfrm>
            <a:off x="6159598" y="966649"/>
            <a:ext cx="29844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Overall sample stage design is ongoing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Sample holder for solid/air and small flow cryostat: design will start in early 2023. The sample holder will be mounted directly on the hexapod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C5F89B2-77E4-0247-8FA1-6D7D699C8F8C}"/>
              </a:ext>
            </a:extLst>
          </p:cNvPr>
          <p:cNvCxnSpPr>
            <a:cxnSpLocks/>
          </p:cNvCxnSpPr>
          <p:nvPr/>
        </p:nvCxnSpPr>
        <p:spPr>
          <a:xfrm>
            <a:off x="2608601" y="1274550"/>
            <a:ext cx="1395363" cy="32515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FDA64AA-874B-7340-99B7-D050E36C6B1E}"/>
              </a:ext>
            </a:extLst>
          </p:cNvPr>
          <p:cNvSpPr txBox="1"/>
          <p:nvPr/>
        </p:nvSpPr>
        <p:spPr>
          <a:xfrm>
            <a:off x="571625" y="615979"/>
            <a:ext cx="2367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Warm Bore magnet </a:t>
            </a:r>
            <a:r>
              <a:rPr lang="en-GB" sz="1600" dirty="0"/>
              <a:t>(2.5T vertical): contract signed and kick-off</a:t>
            </a:r>
            <a:br>
              <a:rPr lang="en-GB" sz="1600" dirty="0"/>
            </a:br>
            <a:r>
              <a:rPr lang="en-GB" sz="1600" dirty="0"/>
              <a:t>held</a:t>
            </a:r>
          </a:p>
        </p:txBody>
      </p:sp>
    </p:spTree>
    <p:extLst>
      <p:ext uri="{BB962C8B-B14F-4D97-AF65-F5344CB8AC3E}">
        <p14:creationId xmlns:p14="http://schemas.microsoft.com/office/powerpoint/2010/main" val="38174955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stomShape 1">
            <a:extLst>
              <a:ext uri="{FF2B5EF4-FFF2-40B4-BE49-F238E27FC236}">
                <a16:creationId xmlns:a16="http://schemas.microsoft.com/office/drawing/2014/main" id="{736DA063-1067-BB44-B46C-2D43FDF54E89}"/>
              </a:ext>
            </a:extLst>
          </p:cNvPr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A1D53-D3F7-1145-92D9-F44CB3D6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7" y="922409"/>
            <a:ext cx="4863668" cy="3866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C8F601-4E1C-294E-A3F9-A4A8177F17B3}"/>
              </a:ext>
            </a:extLst>
          </p:cNvPr>
          <p:cNvSpPr txBox="1"/>
          <p:nvPr/>
        </p:nvSpPr>
        <p:spPr>
          <a:xfrm>
            <a:off x="5361609" y="839909"/>
            <a:ext cx="38638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Analysers+guide field</a:t>
            </a:r>
            <a:r>
              <a:rPr lang="en-CH" sz="1600" dirty="0"/>
              <a:t>: </a:t>
            </a:r>
            <a:r>
              <a:rPr lang="en-US" sz="1600" dirty="0"/>
              <a:t>mechanical design on hold while guide field for spin-flipper is not complete</a:t>
            </a: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Motorised support for the analysers</a:t>
            </a:r>
            <a:r>
              <a:rPr lang="en-CH" sz="1600" dirty="0"/>
              <a:t>: </a:t>
            </a:r>
            <a:r>
              <a:rPr lang="en-US" sz="1600" dirty="0"/>
              <a:t>concept finished, design on hold until final analyzer defined</a:t>
            </a: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33644451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stomShape 1">
            <a:extLst>
              <a:ext uri="{FF2B5EF4-FFF2-40B4-BE49-F238E27FC236}">
                <a16:creationId xmlns:a16="http://schemas.microsoft.com/office/drawing/2014/main" id="{736DA063-1067-BB44-B46C-2D43FDF54E89}"/>
              </a:ext>
            </a:extLst>
          </p:cNvPr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8F601-4E1C-294E-A3F9-A4A8177F17B3}"/>
              </a:ext>
            </a:extLst>
          </p:cNvPr>
          <p:cNvSpPr txBox="1"/>
          <p:nvPr/>
        </p:nvSpPr>
        <p:spPr>
          <a:xfrm>
            <a:off x="5361609" y="839909"/>
            <a:ext cx="386387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Analysers+guide field</a:t>
            </a:r>
            <a:r>
              <a:rPr lang="en-CH" sz="1600" dirty="0"/>
              <a:t>: </a:t>
            </a:r>
            <a:r>
              <a:rPr lang="en-US" sz="1600" dirty="0"/>
              <a:t>mechanical design on hold while guide field for spin-flipper is not complete</a:t>
            </a: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Motorised support for the analysers</a:t>
            </a:r>
            <a:r>
              <a:rPr lang="en-CH" sz="1600" dirty="0"/>
              <a:t>: </a:t>
            </a:r>
            <a:r>
              <a:rPr lang="en-US" sz="1600" dirty="0"/>
              <a:t>concept finished, design on hold until final analyzer defined</a:t>
            </a: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Spin-flipper</a:t>
            </a:r>
            <a:r>
              <a:rPr lang="en-CH" sz="1600" dirty="0"/>
              <a:t>: </a:t>
            </a:r>
            <a:r>
              <a:rPr lang="en-US" sz="1600" dirty="0"/>
              <a:t>different variants for passive gradient field developed and feasibility of high-frequency coils tested, finalizing concept before procuring system</a:t>
            </a:r>
            <a:endParaRPr lang="en-CH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3A0F9-C387-D013-8CD3-1E8796CED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08" y="998084"/>
            <a:ext cx="4541336" cy="1864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B888C2-8840-E241-4E7D-8421039FE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46" y="3176856"/>
            <a:ext cx="1780637" cy="1148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D36652-16B3-62DC-0709-79B8CB34B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101" y="2410337"/>
            <a:ext cx="2946589" cy="2345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9824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47AE4E-0624-21FC-C44F-B6DF835C7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ESTIA – Sample Stage &amp; Detector 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DC2D3-9E44-3256-909C-757A7B9263DA}"/>
              </a:ext>
            </a:extLst>
          </p:cNvPr>
          <p:cNvSpPr txBox="1"/>
          <p:nvPr/>
        </p:nvSpPr>
        <p:spPr>
          <a:xfrm>
            <a:off x="976278" y="825026"/>
            <a:ext cx="3979589" cy="12598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ESS input/support required for design: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Specification of possible safety components </a:t>
            </a:r>
            <a:br>
              <a:rPr lang="en-US" sz="1400" dirty="0">
                <a:solidFill>
                  <a:srgbClr val="000000"/>
                </a:solidFill>
                <a:latin typeface="Calibri"/>
              </a:rPr>
            </a:br>
            <a:r>
              <a:rPr lang="en-US" sz="1400" dirty="0">
                <a:solidFill>
                  <a:srgbClr val="000000"/>
                </a:solidFill>
                <a:latin typeface="Calibri"/>
              </a:rPr>
              <a:t>(laser fence etc.) w/ instrument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Full safety concept of entire system </a:t>
            </a:r>
            <a:br>
              <a:rPr lang="en-US" sz="1400" dirty="0">
                <a:solidFill>
                  <a:srgbClr val="000000"/>
                </a:solidFill>
                <a:latin typeface="Calibri"/>
              </a:rPr>
            </a:br>
            <a:r>
              <a:rPr lang="en-US" sz="1400" dirty="0">
                <a:solidFill>
                  <a:srgbClr val="000000"/>
                </a:solidFill>
                <a:latin typeface="Calibri"/>
              </a:rPr>
              <a:t>(together with PSI)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28486F-0E1B-522B-E364-CFB21C6A1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897"/>
            <a:ext cx="9144000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45BF6E-4231-FB8A-5488-51148C5FE506}"/>
              </a:ext>
            </a:extLst>
          </p:cNvPr>
          <p:cNvSpPr txBox="1"/>
          <p:nvPr/>
        </p:nvSpPr>
        <p:spPr>
          <a:xfrm>
            <a:off x="5054408" y="819150"/>
            <a:ext cx="3979589" cy="12657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Dimension of detector electronics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Cable/pipe specification to detector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Some details about the detector vessel/front-end electronics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41894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2"/>
          <p:cNvSpPr/>
          <p:nvPr/>
        </p:nvSpPr>
        <p:spPr>
          <a:xfrm>
            <a:off x="826920" y="765000"/>
            <a:ext cx="2753640" cy="41824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432000" rIns="36000" bIns="36000">
            <a:noAutofit/>
          </a:bodyPr>
          <a:lstStyle/>
          <a:p>
            <a:pPr>
              <a:lnSpc>
                <a:spcPct val="110000"/>
              </a:lnSpc>
            </a:pPr>
            <a:r>
              <a:rPr lang="en-GB" sz="17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Thank you for your attention!</a:t>
            </a: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en-GB" sz="17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Any questions?</a:t>
            </a:r>
            <a:endParaRPr lang="en-GB" sz="1700" b="0" strike="noStrike" spc="-1" dirty="0">
              <a:latin typeface="Arial"/>
            </a:endParaRPr>
          </a:p>
        </p:txBody>
      </p:sp>
      <p:sp>
        <p:nvSpPr>
          <p:cNvPr id="426" name="CustomShape 3"/>
          <p:cNvSpPr/>
          <p:nvPr/>
        </p:nvSpPr>
        <p:spPr>
          <a:xfrm>
            <a:off x="8567640" y="6661080"/>
            <a:ext cx="575640" cy="19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9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FCC73615-77A0-4D78-BCA0-ABB6D0FDA995}" type="slidenum">
              <a:rPr lang="en-GB" sz="900" b="0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18</a:t>
            </a:fld>
            <a:endParaRPr lang="en-GB" sz="900" b="0" strike="noStrike" spc="-1" dirty="0">
              <a:latin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1A835742-11E6-EC4A-BF2A-98BB2891757B}"/>
              </a:ext>
            </a:extLst>
          </p:cNvPr>
          <p:cNvSpPr/>
          <p:nvPr/>
        </p:nvSpPr>
        <p:spPr>
          <a:xfrm>
            <a:off x="3483969" y="0"/>
            <a:ext cx="5542200" cy="81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686868"/>
                </a:solidFill>
                <a:latin typeface="Georgia"/>
                <a:ea typeface="ヒラギノ角ゴ Pro W3"/>
              </a:rPr>
              <a:t>Risk Report</a:t>
            </a:r>
            <a:endParaRPr lang="en-GB" sz="2400" spc="-1" dirty="0">
              <a:solidFill>
                <a:srgbClr val="686868"/>
              </a:solidFill>
              <a:latin typeface="Georgia"/>
              <a:ea typeface="ヒラギノ角ゴ Pro W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99F132-55F4-A440-B13A-27D51A720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69" y="3717756"/>
            <a:ext cx="7129505" cy="1150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03B0A-C843-A848-90AE-AEE5C2687BD9}"/>
              </a:ext>
            </a:extLst>
          </p:cNvPr>
          <p:cNvSpPr txBox="1"/>
          <p:nvPr/>
        </p:nvSpPr>
        <p:spPr>
          <a:xfrm>
            <a:off x="561314" y="679010"/>
            <a:ext cx="2580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>
                <a:latin typeface="Calibri" panose="020F0502020204030204" pitchFamily="34" charset="0"/>
                <a:cs typeface="Calibri" panose="020F0502020204030204" pitchFamily="34" charset="0"/>
              </a:rPr>
              <a:t>Current Risk Register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84C5A-B4F0-5C45-8F14-1B544407E62C}"/>
              </a:ext>
            </a:extLst>
          </p:cNvPr>
          <p:cNvSpPr txBox="1"/>
          <p:nvPr/>
        </p:nvSpPr>
        <p:spPr>
          <a:xfrm>
            <a:off x="415819" y="3379202"/>
            <a:ext cx="4173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>
                <a:latin typeface="Calibri" panose="020F0502020204030204" pitchFamily="34" charset="0"/>
                <a:cs typeface="Calibri" panose="020F0502020204030204" pitchFamily="34" charset="0"/>
              </a:rPr>
              <a:t>Risk Register from previous STAP meeting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38" y="1044690"/>
            <a:ext cx="4707255" cy="1293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939" y="2431960"/>
            <a:ext cx="6147435" cy="9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920750" y="1006082"/>
            <a:ext cx="6477109" cy="350996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1800" dirty="0"/>
              <a:t>Alessandra Luchini left ESS for position at university of Perugia</a:t>
            </a:r>
          </a:p>
          <a:p>
            <a:pPr>
              <a:lnSpc>
                <a:spcPct val="200000"/>
              </a:lnSpc>
            </a:pPr>
            <a:r>
              <a:rPr lang="en-US" sz="1800" dirty="0"/>
              <a:t>Sven Schütz taking over as project leader for Estia</a:t>
            </a:r>
          </a:p>
          <a:p>
            <a:pPr lvl="1">
              <a:lnSpc>
                <a:spcPct val="200000"/>
              </a:lnSpc>
            </a:pPr>
            <a:r>
              <a:rPr lang="en-US" sz="1800" dirty="0"/>
              <a:t>Artur Glavic assist with scientific/technical expertise as needed</a:t>
            </a:r>
          </a:p>
          <a:p>
            <a:pPr>
              <a:lnSpc>
                <a:spcPct val="200000"/>
              </a:lnSpc>
            </a:pPr>
            <a:r>
              <a:rPr lang="en-US" sz="1800" dirty="0"/>
              <a:t>New instrument scientist position at ESS to be published </a:t>
            </a:r>
            <a:r>
              <a:rPr lang="en-US" sz="1800" dirty="0" err="1"/>
              <a:t>soom</a:t>
            </a:r>
            <a:endParaRPr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Estia Team</a:t>
            </a:r>
          </a:p>
        </p:txBody>
      </p:sp>
      <p:pic>
        <p:nvPicPr>
          <p:cNvPr id="1026" name="Picture 2" descr="Alessandra Luch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436" y="1006082"/>
            <a:ext cx="12192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574" y="1984903"/>
            <a:ext cx="1181062" cy="111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2669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28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Report</a:t>
            </a:r>
          </a:p>
        </p:txBody>
      </p:sp>
      <p:sp>
        <p:nvSpPr>
          <p:cNvPr id="4" name="OTLSHAPE_TB_00000000000000000000000000000000_RightEndCaps" hidden="1"/>
          <p:cNvSpPr txBox="1"/>
          <p:nvPr>
            <p:custDataLst>
              <p:tags r:id="rId2"/>
            </p:custDataLst>
          </p:nvPr>
        </p:nvSpPr>
        <p:spPr>
          <a:xfrm>
            <a:off x="8363034" y="2584619"/>
            <a:ext cx="44961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38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</a:rPr>
              <a:t>2023</a:t>
            </a:r>
            <a:endParaRPr kumimoji="0" lang="en-US" sz="1800" b="1" i="0" u="none" strike="noStrike" kern="1200" cap="none" spc="-38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OTLSHAPE_TB_00000000000000000000000000000000_LeftEndCaps" hidden="1"/>
          <p:cNvSpPr txBox="1"/>
          <p:nvPr>
            <p:custDataLst>
              <p:tags r:id="rId3"/>
            </p:custDataLst>
          </p:nvPr>
        </p:nvSpPr>
        <p:spPr>
          <a:xfrm>
            <a:off x="12700" y="-132019"/>
            <a:ext cx="0" cy="28943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OTLSHAPE_TB_00000000000000000000000000000000_TodayMarkerShape" hidden="1"/>
          <p:cNvSpPr/>
          <p:nvPr>
            <p:custDataLst>
              <p:tags r:id="rId4"/>
            </p:custDataLst>
          </p:nvPr>
        </p:nvSpPr>
        <p:spPr bwMode="auto">
          <a:xfrm>
            <a:off x="12700" y="12700"/>
            <a:ext cx="0" cy="0"/>
          </a:xfrm>
          <a:prstGeom prst="triangl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</a:endParaRPr>
          </a:p>
        </p:txBody>
      </p:sp>
      <p:sp>
        <p:nvSpPr>
          <p:cNvPr id="241" name="OTLSHAPE_TB_00000000000000000000000000000000_TodayMarkerText" hidden="1"/>
          <p:cNvSpPr txBox="1"/>
          <p:nvPr>
            <p:custDataLst>
              <p:tags r:id="rId5"/>
            </p:custDataLst>
          </p:nvPr>
        </p:nvSpPr>
        <p:spPr>
          <a:xfrm>
            <a:off x="12700" y="-132019"/>
            <a:ext cx="0" cy="28943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7"/>
          <a:stretch>
            <a:fillRect/>
          </a:stretch>
        </p:blipFill>
        <p:spPr>
          <a:xfrm>
            <a:off x="903901" y="1023210"/>
            <a:ext cx="7615749" cy="3721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213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5370A-0100-B444-B96D-D12046E6E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5"/>
          <a:stretch/>
        </p:blipFill>
        <p:spPr>
          <a:xfrm>
            <a:off x="0" y="771431"/>
            <a:ext cx="9102329" cy="40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862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CF7F8D-BFDF-6D4D-81C2-E56BE15C1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65"/>
          <a:stretch/>
        </p:blipFill>
        <p:spPr>
          <a:xfrm>
            <a:off x="691396" y="1256468"/>
            <a:ext cx="8283271" cy="3668152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90C9CA9C-758C-704B-A853-DF47BA96C6E7}"/>
              </a:ext>
            </a:extLst>
          </p:cNvPr>
          <p:cNvSpPr/>
          <p:nvPr/>
        </p:nvSpPr>
        <p:spPr>
          <a:xfrm rot="16200000">
            <a:off x="1365155" y="458053"/>
            <a:ext cx="398982" cy="140885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EC669-68AF-9247-8F0D-ABCF3BE9F5B6}"/>
              </a:ext>
            </a:extLst>
          </p:cNvPr>
          <p:cNvSpPr txBox="1"/>
          <p:nvPr/>
        </p:nvSpPr>
        <p:spPr>
          <a:xfrm>
            <a:off x="603250" y="684863"/>
            <a:ext cx="8371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components at ESS, NBOA integrated to monolith insert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14384546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79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ESTIA- In-bunker Components</a:t>
            </a:r>
            <a:endParaRPr lang="en-GB" sz="1879" b="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0D199-1868-5944-B470-B33D853D54D8}"/>
              </a:ext>
            </a:extLst>
          </p:cNvPr>
          <p:cNvSpPr txBox="1"/>
          <p:nvPr/>
        </p:nvSpPr>
        <p:spPr>
          <a:xfrm>
            <a:off x="4443307" y="788694"/>
            <a:ext cx="47006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@ PSI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Testing of 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Improvement of Virtual-Source blade kinematic mounts to allow better alignment</a:t>
            </a: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r>
              <a:rPr lang="en-CH" sz="1600" dirty="0"/>
              <a:t>@ 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Chopper FAT at 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Preparing integration of in-bunker feeder optics into support/vacuum vessel.</a:t>
            </a: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Final installation of in-bunker component Autumn 2022- beginning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37744C-9262-1337-C5F9-EE8982501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3111500"/>
            <a:ext cx="2209800" cy="1657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6A1CC6-416F-6DE4-144E-9E0124C85FE5}"/>
              </a:ext>
            </a:extLst>
          </p:cNvPr>
          <p:cNvSpPr txBox="1"/>
          <p:nvPr/>
        </p:nvSpPr>
        <p:spPr>
          <a:xfrm>
            <a:off x="1060450" y="3416299"/>
            <a:ext cx="1524000" cy="4962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Chopper</a:t>
            </a:r>
          </a:p>
          <a:p>
            <a:pPr algn="ctr"/>
            <a:r>
              <a:rPr lang="de-DE" sz="105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FAT </a:t>
            </a:r>
            <a:r>
              <a:rPr lang="de-DE" sz="105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area</a:t>
            </a:r>
            <a:endParaRPr lang="de-DE" sz="105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1" t="12557" r="30263" b="23699"/>
          <a:stretch/>
        </p:blipFill>
        <p:spPr>
          <a:xfrm>
            <a:off x="717550" y="788694"/>
            <a:ext cx="1358900" cy="19998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6A1CC6-416F-6DE4-144E-9E0124C85FE5}"/>
              </a:ext>
            </a:extLst>
          </p:cNvPr>
          <p:cNvSpPr txBox="1"/>
          <p:nvPr/>
        </p:nvSpPr>
        <p:spPr>
          <a:xfrm>
            <a:off x="755650" y="2362199"/>
            <a:ext cx="1282700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VS </a:t>
            </a:r>
            <a:r>
              <a:rPr lang="de-DE" sz="105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reference</a:t>
            </a:r>
            <a:r>
              <a:rPr lang="de-DE" sz="105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light </a:t>
            </a:r>
            <a:r>
              <a:rPr lang="de-DE" sz="105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test</a:t>
            </a:r>
            <a:endParaRPr lang="de-DE" sz="105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788694"/>
            <a:ext cx="1822450" cy="1524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63" y="2040003"/>
            <a:ext cx="1852087" cy="15494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6A1CC6-416F-6DE4-144E-9E0124C85FE5}"/>
              </a:ext>
            </a:extLst>
          </p:cNvPr>
          <p:cNvSpPr txBox="1"/>
          <p:nvPr/>
        </p:nvSpPr>
        <p:spPr>
          <a:xfrm>
            <a:off x="2233506" y="1975521"/>
            <a:ext cx="195114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VS </a:t>
            </a:r>
            <a:r>
              <a:rPr lang="de-DE" sz="105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motion</a:t>
            </a:r>
            <a:r>
              <a:rPr lang="de-DE" sz="105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sz="105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tests</a:t>
            </a:r>
            <a:endParaRPr lang="de-DE" sz="105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740025" y="1444626"/>
            <a:ext cx="469052" cy="359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02944" y="828110"/>
            <a:ext cx="674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98191" y="1716875"/>
            <a:ext cx="583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GGG</a:t>
            </a:r>
          </a:p>
        </p:txBody>
      </p:sp>
    </p:spTree>
    <p:extLst>
      <p:ext uri="{BB962C8B-B14F-4D97-AF65-F5344CB8AC3E}">
        <p14:creationId xmlns:p14="http://schemas.microsoft.com/office/powerpoint/2010/main" val="30201872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CC1C90-66A4-9543-B108-1D933A46B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5"/>
          <a:stretch/>
        </p:blipFill>
        <p:spPr>
          <a:xfrm>
            <a:off x="671417" y="1256468"/>
            <a:ext cx="8283271" cy="3668152"/>
          </a:xfrm>
          <a:prstGeom prst="rect">
            <a:avLst/>
          </a:prstGeom>
        </p:spPr>
      </p:pic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7A93B-0C19-244A-AC5F-D0C72B9DE421}"/>
              </a:ext>
            </a:extLst>
          </p:cNvPr>
          <p:cNvSpPr txBox="1"/>
          <p:nvPr/>
        </p:nvSpPr>
        <p:spPr>
          <a:xfrm>
            <a:off x="951411" y="627698"/>
            <a:ext cx="7938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Selene 1 and Selene 2 are at ESS, installation </a:t>
            </a:r>
            <a:r>
              <a:rPr lang="en-US" sz="1600" dirty="0"/>
              <a:t>and commissioning ongoing</a:t>
            </a:r>
            <a:endParaRPr lang="en-CH" sz="1600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CBD6723-5822-AA4E-A30E-4CE8295A382A}"/>
              </a:ext>
            </a:extLst>
          </p:cNvPr>
          <p:cNvSpPr/>
          <p:nvPr/>
        </p:nvSpPr>
        <p:spPr>
          <a:xfrm rot="16200000">
            <a:off x="4173041" y="-409055"/>
            <a:ext cx="398982" cy="314959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342000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Selene 2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8218B8-7994-B849-A12D-D0B93F039AF3}"/>
              </a:ext>
            </a:extLst>
          </p:cNvPr>
          <p:cNvSpPr txBox="1"/>
          <p:nvPr/>
        </p:nvSpPr>
        <p:spPr>
          <a:xfrm>
            <a:off x="1260855" y="598362"/>
            <a:ext cx="662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Selene guide </a:t>
            </a:r>
            <a:r>
              <a:rPr lang="en-US" sz="1600" dirty="0"/>
              <a:t>2</a:t>
            </a:r>
            <a:r>
              <a:rPr lang="en-CH" sz="1600" dirty="0"/>
              <a:t> carrier and vacuum vessel are installed at 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53D1B-B4D6-4144-A0BE-F7630D4BC8E6}"/>
              </a:ext>
            </a:extLst>
          </p:cNvPr>
          <p:cNvSpPr txBox="1"/>
          <p:nvPr/>
        </p:nvSpPr>
        <p:spPr>
          <a:xfrm>
            <a:off x="38091" y="3638771"/>
            <a:ext cx="700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57</a:t>
            </a:r>
            <a:r>
              <a:rPr lang="en-CH" sz="1600" dirty="0"/>
              <a:t> of the 60 mirrors for Selene 1 and 2 were produced and accepted.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</a:t>
            </a:r>
            <a:r>
              <a:rPr lang="en-US" sz="1600" dirty="0" err="1"/>
              <a:t>expact</a:t>
            </a:r>
            <a:r>
              <a:rPr lang="en-US" sz="1600" dirty="0"/>
              <a:t> that the next batch will arrive soon and complete production</a:t>
            </a:r>
            <a:r>
              <a:rPr lang="en-CH" sz="16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D0F8B-C66A-8F40-9129-2152E5373E52}"/>
              </a:ext>
            </a:extLst>
          </p:cNvPr>
          <p:cNvSpPr txBox="1"/>
          <p:nvPr/>
        </p:nvSpPr>
        <p:spPr>
          <a:xfrm>
            <a:off x="5462769" y="1316398"/>
            <a:ext cx="3445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</a:t>
            </a:r>
            <a:r>
              <a:rPr lang="en-CH" sz="1600" dirty="0"/>
              <a:t>lignment robot</a:t>
            </a:r>
            <a:r>
              <a:rPr lang="en-US" sz="1600" dirty="0"/>
              <a:t> and metrology cart</a:t>
            </a:r>
            <a:endParaRPr lang="en-CH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FB512-427F-D449-B5F6-6501ECBDF23D}"/>
              </a:ext>
            </a:extLst>
          </p:cNvPr>
          <p:cNvSpPr txBox="1"/>
          <p:nvPr/>
        </p:nvSpPr>
        <p:spPr>
          <a:xfrm>
            <a:off x="720752" y="4468018"/>
            <a:ext cx="5748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 </a:t>
            </a:r>
            <a:r>
              <a:rPr lang="en-CH" sz="1600" dirty="0"/>
              <a:t>Installation of the mirrors and robots at ESS in </a:t>
            </a:r>
            <a:r>
              <a:rPr lang="en-US" sz="1600" dirty="0"/>
              <a:t>early</a:t>
            </a:r>
            <a:r>
              <a:rPr lang="en-CH" sz="1600" dirty="0"/>
              <a:t> 202</a:t>
            </a:r>
            <a:r>
              <a:rPr lang="en-US" sz="1600" dirty="0"/>
              <a:t>3</a:t>
            </a:r>
            <a:endParaRPr lang="en-CH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715" y="2644634"/>
            <a:ext cx="1732905" cy="2310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69" y="1649773"/>
            <a:ext cx="2207498" cy="1655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D01 ESTIA Selene guides">
            <a:extLst>
              <a:ext uri="{FF2B5EF4-FFF2-40B4-BE49-F238E27FC236}">
                <a16:creationId xmlns:a16="http://schemas.microsoft.com/office/drawing/2014/main" id="{972AFD56-DA12-2FB6-4A5A-E8DF5A0D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91" y="965574"/>
            <a:ext cx="4007858" cy="22544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802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- Middle Focus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3E787-69DF-0B49-940B-0DA318CF1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5"/>
          <a:stretch/>
        </p:blipFill>
        <p:spPr>
          <a:xfrm>
            <a:off x="657103" y="1256468"/>
            <a:ext cx="8283271" cy="3668152"/>
          </a:xfrm>
          <a:prstGeom prst="rect">
            <a:avLst/>
          </a:prstGeo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65052750-94DA-6C46-AC5E-1479F5E34042}"/>
              </a:ext>
            </a:extLst>
          </p:cNvPr>
          <p:cNvSpPr/>
          <p:nvPr/>
        </p:nvSpPr>
        <p:spPr>
          <a:xfrm rot="16200000">
            <a:off x="4160413" y="879245"/>
            <a:ext cx="198633" cy="555811"/>
          </a:xfrm>
          <a:prstGeom prst="rightBrace">
            <a:avLst>
              <a:gd name="adj1" fmla="val 27514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03646-2508-2649-81F3-91E5FB8770F9}"/>
              </a:ext>
            </a:extLst>
          </p:cNvPr>
          <p:cNvSpPr txBox="1"/>
          <p:nvPr/>
        </p:nvSpPr>
        <p:spPr>
          <a:xfrm>
            <a:off x="2009602" y="723774"/>
            <a:ext cx="6861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Design of the Middle Focus </a:t>
            </a:r>
            <a:r>
              <a:rPr lang="en-US" sz="1600" dirty="0"/>
              <a:t>in detailing phase, some items being procured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18782288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22" y="730479"/>
            <a:ext cx="6372708" cy="4188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86" y="3082852"/>
            <a:ext cx="2555600" cy="1942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ESTIA-Middle Focus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379A8D-3E8A-6B44-AC5A-153DF5AEE0EC}"/>
              </a:ext>
            </a:extLst>
          </p:cNvPr>
          <p:cNvSpPr txBox="1"/>
          <p:nvPr/>
        </p:nvSpPr>
        <p:spPr>
          <a:xfrm>
            <a:off x="644482" y="733331"/>
            <a:ext cx="5348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b="1" dirty="0"/>
              <a:t>Overview of the design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C979FF-1CDE-784F-8790-B4B53EFA5522}"/>
              </a:ext>
            </a:extLst>
          </p:cNvPr>
          <p:cNvCxnSpPr>
            <a:cxnSpLocks/>
          </p:cNvCxnSpPr>
          <p:nvPr/>
        </p:nvCxnSpPr>
        <p:spPr>
          <a:xfrm flipV="1">
            <a:off x="929862" y="3708400"/>
            <a:ext cx="1622838" cy="2730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DE2CC5-A11A-5046-8AAA-8478A4C825DA}"/>
              </a:ext>
            </a:extLst>
          </p:cNvPr>
          <p:cNvSpPr txBox="1"/>
          <p:nvPr/>
        </p:nvSpPr>
        <p:spPr>
          <a:xfrm>
            <a:off x="42539" y="3981451"/>
            <a:ext cx="113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Selene 2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B4753C-01F4-6F48-8852-36AA0B84E954}"/>
              </a:ext>
            </a:extLst>
          </p:cNvPr>
          <p:cNvCxnSpPr>
            <a:cxnSpLocks/>
          </p:cNvCxnSpPr>
          <p:nvPr/>
        </p:nvCxnSpPr>
        <p:spPr>
          <a:xfrm flipH="1">
            <a:off x="4980025" y="1040433"/>
            <a:ext cx="874700" cy="9621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33C3AE-6BDE-5D44-A814-598EEAA3FF50}"/>
              </a:ext>
            </a:extLst>
          </p:cNvPr>
          <p:cNvSpPr txBox="1"/>
          <p:nvPr/>
        </p:nvSpPr>
        <p:spPr>
          <a:xfrm>
            <a:off x="5382771" y="680142"/>
            <a:ext cx="1889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Instrument shutter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AFCCF9C-D0A8-AD4C-BAB9-3B8A318E3C2C}"/>
              </a:ext>
            </a:extLst>
          </p:cNvPr>
          <p:cNvCxnSpPr>
            <a:cxnSpLocks/>
          </p:cNvCxnSpPr>
          <p:nvPr/>
        </p:nvCxnSpPr>
        <p:spPr>
          <a:xfrm flipH="1" flipV="1">
            <a:off x="4713472" y="2621928"/>
            <a:ext cx="1141253" cy="6419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3EDCEFA-C58A-EF49-B3B3-BD66498E2498}"/>
              </a:ext>
            </a:extLst>
          </p:cNvPr>
          <p:cNvSpPr txBox="1"/>
          <p:nvPr/>
        </p:nvSpPr>
        <p:spPr>
          <a:xfrm>
            <a:off x="5829812" y="3226063"/>
            <a:ext cx="167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Polarisers, FOM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ED12B1-9184-B546-A8E9-EA889808B1C0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3837709" y="2960591"/>
            <a:ext cx="327405" cy="14452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409731D-E6D3-0845-ABD5-C169741D1783}"/>
              </a:ext>
            </a:extLst>
          </p:cNvPr>
          <p:cNvSpPr txBox="1"/>
          <p:nvPr/>
        </p:nvSpPr>
        <p:spPr>
          <a:xfrm>
            <a:off x="3084126" y="4405792"/>
            <a:ext cx="1507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Spin-flipper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C51A680-FB43-8447-B997-D46EE6A80826}"/>
              </a:ext>
            </a:extLst>
          </p:cNvPr>
          <p:cNvCxnSpPr>
            <a:cxnSpLocks/>
          </p:cNvCxnSpPr>
          <p:nvPr/>
        </p:nvCxnSpPr>
        <p:spPr>
          <a:xfrm flipH="1" flipV="1">
            <a:off x="6669800" y="1906324"/>
            <a:ext cx="1575146" cy="4347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33E8E1E-B8FD-B84C-82AC-E7DCF06E8662}"/>
              </a:ext>
            </a:extLst>
          </p:cNvPr>
          <p:cNvSpPr txBox="1"/>
          <p:nvPr/>
        </p:nvSpPr>
        <p:spPr>
          <a:xfrm>
            <a:off x="7791290" y="2315636"/>
            <a:ext cx="113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Selene 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A14DB2-E17E-6447-82E1-BA65A71ECCD1}"/>
              </a:ext>
            </a:extLst>
          </p:cNvPr>
          <p:cNvCxnSpPr>
            <a:cxnSpLocks/>
          </p:cNvCxnSpPr>
          <p:nvPr/>
        </p:nvCxnSpPr>
        <p:spPr>
          <a:xfrm>
            <a:off x="3564877" y="1858676"/>
            <a:ext cx="754588" cy="7794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24" y="1293671"/>
            <a:ext cx="1821744" cy="1417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916CB65-25E9-6146-BA45-D556BD9ADDB6}"/>
              </a:ext>
            </a:extLst>
          </p:cNvPr>
          <p:cNvSpPr txBox="1"/>
          <p:nvPr/>
        </p:nvSpPr>
        <p:spPr>
          <a:xfrm>
            <a:off x="2638160" y="1494954"/>
            <a:ext cx="167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Mask Changer</a:t>
            </a:r>
          </a:p>
        </p:txBody>
      </p:sp>
    </p:spTree>
    <p:extLst>
      <p:ext uri="{BB962C8B-B14F-4D97-AF65-F5344CB8AC3E}">
        <p14:creationId xmlns:p14="http://schemas.microsoft.com/office/powerpoint/2010/main" val="37773621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X3N3aW1sYW5lc1YyIjpbXSwiQ3VsdHVyZUluZm9OYW1lIjoiZW4tVVMiLCJTdHlsZU5hbWUiOm51bGwsIlZlcnNpb24iOnsiJGlkIjoiMiIsIlZlcnNpb24iOiIzLjYuMCIsIk9yaWdpbmFsQXNzZW1ibHlWZXJzaW9uIjpudWxsLCJFZGl0aW9uIjoiUGx1cyIsIkxhc3RTYXZlZEVkaXRpb24iOjEsIklzUGx1c0VkaXRpb24iOnRydWUsIklzUHJvRWRpdGlvbiI6ZmFsc2V9LCJFZmZlY3QiOjEsIlN0eWxlIjp7IiRpZCI6IjMiLCJUaW1lYmFuZFN0eWxlIjp7IiRpZCI6IjQiLCJTY2FsZU1hcmtpbmciOjEsIlNoYXBlIjoxMCwiU2hhcGVTdHlsZSI6eyIkaWQiOiI1IiwiTWFyZ2luIjp7IiRpZCI6IjYiLCJUb3AiOjAuMCwiTGVmdCI6MTAuMCwiUmlnaHQiOjEwLjAsIkJvdHRvbSI6MC4wfSwiUGFkZGluZyI6eyIkaWQiOiI3IiwiVG9wIjozLjAsIkxlZnQiOjAuMCwiUmlnaHQiOjAuMCwiQm90dG9tIjozLjB9LCJCYWNrZ3JvdW5kIjp7IiRpZCI6IjgiLCJDb2xvciI6eyIkaWQiOiI5IiwiQSI6MjU1LCJSIjo2NCwiRyI6NjQsIkIiOjY0fX0sIklzVmlzaWJsZSI6dHJ1ZSwiV2lkdGgiOjg1OC4wLCJIZWlnaHQiOjI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k1pZGRsZVRpZXJTaGFwZVN0eWxlIjp7IiRpZCI6IjEzIiwiTWFyZ2luIjp7IiRyZWYiOiI2In0sIlBhZGRpbmciOnsiJHJlZiI6IjcifSwiQmFja2dyb3VuZCI6eyIkcmVmIjoiOCJ9LCJJc1Zpc2libGUiOnRydWUsIldpZHRoIjo4NTguMCwiSGVpZ2h0IjoyMC4wLCJCb3JkZXJTdHlsZSI6bnVsbCwiUGFyZW50U3R5bGUiOm51bGx9LCJCb3R0b21UaWVyU2hhcGVTdHlsZSI6eyIkaWQiOiIxNCIsIk1hcmdpbiI6eyIkcmVmIjoiNiJ9LCJQYWRkaW5nIjp7IiRyZWYiOiI3In0sIkJhY2tncm91bmQiOnsiJHJlZiI6IjgifSwiSXNWaXNpYmxlIjp0cnVlLCJXaWR0aCI6ODU4LjAsIkhlaWdodCI6MjAuMCwiQm9yZGVyU3R5bGUiOm51bGwsIlBhcmVudFN0eWxlIjpudWxsfSwiUmlnaHRFbmRDYXBzU3R5bGUiOnsiJGlkIjoiMTUiLCJGb250U2V0dGluZ3MiOnsiJGlkIjoiMTYiLCJGb250U2l6ZSI6MTgsIkZvbnROYW1lIjoiQ2FsaWJyaSIsIklzQm9sZCI6dHJ1ZSwiSXNJdGFsaWMiOmZhbHNlLCJJc1VuZGVybGluZWQiOmZhbHNlLCJQYXJlbnRTdHlsZSI6bnVsbH0sIkF1dG9TaXplIjowLCJGb3JlZ3JvdW5kIjp7IiRpZCI6IjE3IiwiQ29sb3IiOnsiJGlkIjoiMTg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5IiwiVG9wIjowLjAsIkxlZnQiOjAuMCwiUmlnaHQiOjIwLjAsIkJvdHRvbSI6MC4wfSwiUGFkZGluZyI6eyIkaWQiOiIyMCIsIlRvcCI6MC4wLCJMZWZ0IjowLjAsIlJpZ2h0IjowLjAsIkJvdHRvbSI6MC4wfSwiQmFja2dyb3VuZCI6eyIkaWQiOiIyMSIsIkNvbG9yIjp7IiRpZCI6IjIyIiwiQSI6ODksIlIiOjAsIkciOjAsIkIiOjB9fSwiSXNWaXNpYmxlIjpmYWxzZSwiV2lkdGgiOjAuMCwiSGVpZ2h0IjowLjAsIkJvcmRlclN0eWxlIjpudWxsLCJQYXJlbnRTdHlsZSI6bnVsbH0sIkxlZnRFbmRDYXBzU3R5bGUiOnsiJGlkIjoiMjMiLCJGb250U2V0dGluZ3MiOnsiJGlkIjoiMjQiLCJGb250U2l6ZSI6MTgsIkZvbnROYW1lIjoiQ2FsaWJyaSIsIklzQm9sZCI6dHJ1ZSwiSXNJdGFsaWMiOmZhbHNlLCJJc1VuZGVybGluZWQiOmZhbHNlLCJQYXJlbnRTdHlsZSI6bnVsbH0sIkF1dG9TaXplIjowLCJGb3JlZ3JvdW5kIjp7IiRpZCI6IjI1IiwiQ29sb3IiOnsiJGlkIjoiMjY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I3IiwiVG9wIjowLjAsIkxlZnQiOjI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lRvZGF5VGV4dFN0eWxlIjp7IiRpZCI6IjMwIiwiRm9udFNldHRpbmdzIjp7IiRpZCI6IjMxIiwiRm9udFNpemUiOjEyLCJGb250TmFtZSI6IkNhbGlicmkiLCJJc0JvbGQiOmZhbHNlLCJJc0l0YWxpYyI6ZmFsc2UsIklzVW5kZXJsaW5lZCI6ZmFsc2UsIlBhcmVudFN0eWxlIjpudWxsfSwiQXV0b1NpemUiOjAsIkZvcmVncm91bmQiOnsiJGlkIjoiMzIiLCJDb2xvciI6eyIkaWQiOiIzMy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zNCIsIlRvcCI6MC4wLCJMZWZ0IjowLjAsIlJpZ2h0IjowLjAsIkJvdHRvbSI6MC4wfSwiUGFkZGluZyI6eyIkaWQiOiIzNSIsIlRvcCI6MC4wLCJMZWZ0IjowLjAsIlJpZ2h0IjowLjAsIkJvdHRvbSI6MC4wfSwiQmFja2dyb3VuZCI6eyIkaWQiOiIzNiIsIkNvbG9yIjp7IiRyZWYiOiIyMiJ9fSwiSXNWaXNpYmxlIjp0cnVlLCJXaWR0aCI6MC4wLCJIZWlnaHQiOjAuMCwiQm9yZGVyU3R5bGUiOm51bGwsIlBhcmVudFN0eWxlIjpudWxsfSwiVG9kYXlNYXJrZXJTdHlsZSI6eyIkaWQiOiIzNyIsIk1hcmdpbiI6eyIkaWQiOiIzOCIsIlRvcCI6MC4wLCJMZWZ0IjowLjAsIlJpZ2h0IjowLjAsIkJvdHRvbSI6MC4wfSwiUGFkZGluZyI6eyIkaWQiOiIzOSIsIlRvcCI6MC4wLCJMZWZ0IjowLjAsIlJpZ2h0IjowLjAsIkJvdHRvbSI6MC4wfSwiQmFja2dyb3VuZCI6eyIkaWQiOiI0MCIsIkNvbG9yIjp7IiRpZCI6IjQxIiwiQSI6MjU1LCJSIjoyNTUsIkciOjAsIkIiOjB9fSwiSXNWaXNpYmxlIjp0cnVlLCJXaWR0aCI6MC4wLCJIZWlnaHQiOjAuMCwiQm9yZGVyU3R5bGUiOm51bGwsIlBhcmVudFN0eWxlIjpudWxsfSwiU2NhbGVTdHlsZSI6eyIkaWQiOiI0MiIsIlNoYXBlIjozLCJTaG93U2VnbWVudFNlcGFyYXRvcnMiOmZhbHNlLCJTZWdtZW50U2VwYXJhdG9yT3BhY2l0eSI6MzAsIkhhc0JlZW5WaXNpYmxlQmVmb3JlIjp0cnVlLCJGb250U2V0dGluZ3MiOnsiJGlkIjoiNDMiLCJGb250U2l6ZSI6MTIsIkZvbnROYW1lIjoiQ2FsaWJyaSIsIklzQm9sZCI6ZmFsc2UsIklzSXRhbGljIjpmYWxzZSwiSXNVbmRlcmxpbmVkIjpmYWxzZSwiUGFyZW50U3R5bGUiOm51bGx9LCJBdXRvU2l6ZSI6MCwiRm9yZWdyb3VuZCI6eyIkaWQiOiI0NCIsIkNvbG9yIjp7IiRpZCI6IjQ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Q2IiwiVG9wIjowLjAsIkxlZnQiOjUuMCwiUmlnaHQiOjAuMCwiQm90dG9tIjowLjB9LCJQYWRkaW5nIjp7IiRpZCI6IjQ3IiwiVG9wIjowLjAsIkxlZnQiOjAuMCwiUmlnaHQiOjAuMCwiQm90dG9tIjowLjB9LCJCYWNrZ3JvdW5kIjp7IiRpZCI6IjQ4IiwiQ29sb3IiOnsiJHJlZiI6IjIyIn19LCJJc1Zpc2libGUiOnRydWUsIldpZHRoIjowLjAsIkhlaWdodCI6MC4wLCJCb3JkZXJTdHlsZSI6bnVsbCwiUGFyZW50U3R5bGUiOm51bGx9LCJTaW5nbGVTY2FsZVNoYXBlU3R5bGUiOnsiJGlkIjoiNDkiLCJTaGFwZSI6MywiSGVpZ2h0IjoyMC4wfSwiTWlkZGxlVGllclNjYWxlU3R5bGUiOnsiJGlkIjoiNTAiLCJTaGFwZSI6MywiU2hvd1NlZ21lbnRTZXBhcmF0b3JzIjpmYWxzZSwiU2VnbWVudFNlcGFyYXRvck9wYWNpdHkiOjMwLCJIYXNCZWVuVmlzaWJsZUJlZm9yZSI6ZmFsc2UsIkZvbnRTZXR0aW5ncyI6eyIkaWQiOiI1MSIsIkZvbnRTaXplIjoxMiwiRm9udE5hbWUiOiJDYWxpYnJpIiwiSXNCb2xkIjpmYWxzZSwiSXNJdGFsaWMiOmZhbHNlLCJJc1VuZGVybGluZWQiOmZhbHNlLCJQYXJlbnRTdHlsZSI6bnVsbH0sIkF1dG9TaXplIjowLCJGb3JlZ3JvdW5kIjp7IiRyZWYiOiI0NCJ9LCJNYXhXaWR0aCI6MjAwLjAsIk1heEhlaWdodCI6IkluZmluaXR5IiwiU21hcnRGb3JlZ3JvdW5kSXNBY3RpdmUiOmZhbHNlLCJIb3Jpem9udGFsQWxpZ25tZW50IjowLCJWZXJ0aWNhbEFsaWdubWVudCI6MSwiU21hcnRGb3JlZ3JvdW5kIjpudWxsLCJCYWNrZ3JvdW5kRmlsbFR5cGUiOjAsIk1hcmdpbiI6eyIkcmVmIjoiNDYifSwiUGFkZGluZyI6eyIkcmVmIjoiNDcifSwiQmFja2dyb3VuZCI6eyIkcmVmIjoiNDgifSwiSXNWaXNpYmxlIjpmYWxzZSwiV2lkdGgiOjAuMCwiSGVpZ2h0IjowLjAsIkJvcmRlclN0eWxlIjpudWxsLCJQYXJlbnRTdHlsZSI6bnVsbH0sIkJvdHRvbVRpZXJTY2FsZVN0eWxlIjp7IiRpZCI6IjUyIiwiU2hhcGUiOjMsIlNob3dTZWdtZW50U2VwYXJhdG9ycyI6ZmFsc2UsIlNlZ21lbnRTZXBhcmF0b3JPcGFjaXR5IjozMCwiSGFzQmVlblZpc2libGVCZWZvcmUiOmZhbHNlLCJGb250U2V0dGluZ3MiOnsiJGlkIjoiNTMiLCJGb250U2l6ZSI6MTIsIkZvbnROYW1lIjoiQ2FsaWJyaSIsIklzQm9sZCI6ZmFsc2UsIklzSXRhbGljIjpmYWxzZSwiSXNVbmRlcmxpbmVkIjpmYWxzZSwiUGFyZW50U3R5bGUiOm51bGx9LCJBdXRvU2l6ZSI6MCwiRm9yZWdyb3VuZCI6eyIkcmVmIjoiNDQifSwiTWF4V2lkdGgiOjIwMC4wLCJNYXhIZWlnaHQiOiJJbmZpbml0eSIsIlNtYXJ0Rm9yZWdyb3VuZElzQWN0aXZlIjpmYWxzZSwiSG9yaXpvbnRhbEFsaWdubWVudCI6MCwiVmVydGljYWxBbGlnbm1lbnQiOjEsIlNtYXJ0Rm9yZWdyb3VuZCI6bnVsbCwiQmFja2dyb3VuZEZpbGxUeXBlIjowLCJNYXJnaW4iOnsiJHJlZiI6IjQ2In0sIlBhZGRpbmciOnsiJHJlZiI6IjQ3In0sIkJhY2tncm91bmQiOnsiJHJlZiI6IjQ4In0sIklzVmlzaWJsZSI6ZmFsc2UsIldpZHRoIjowLjAsIkhlaWdodCI6MC4wLCJCb3JkZXJTdHlsZSI6bnVsbCwiUGFyZW50U3R5bGUiOm51bGx9LCJFbGFwc2VkVGltZUJhY2tncm91bmQiOnsiJGlkIjoiNTQiLCJDb2xvciI6eyIkaWQiOiI1NSIsIkEiOjE5MSwiUiI6MjU1LCJHIjowLCJCIjowfX0sIkFwcGVuZFllYXJPblllYXJDaGFuZ2UiOmZhbHNlLCJFbGFwc2VkVGltZUZvcm1hdCI6MiwiVG9kYXlNYXJrZXJQb3NpdGlvbiI6MCwiUXVpY2tQb3NpdGlvbiI6MywiQWJzb2x1dGVQb3NpdGlvbiI6MzMwLjA2NjY4MSwiTWFyZ2luIjp7IiRpZCI6IjU2IiwiVG9wIjowLjAsIkxlZnQiOjEwLjAsIlJpZ2h0IjoxMC4wLCJCb3R0b20iOjAuMH0sIlBhZGRpbmciOnsiJGlkIjoiNTciLCJUb3AiOjAuMCwiTGVmdCI6MC4wLCJSaWdodCI6MC4wLCJCb3R0b20iOjAuMH0sIkJhY2tncm91bmQiOnsiJGlkIjoiNTgiLCJDb2xvciI6eyIkaWQiOiI1OSIsIkEiOjI1NSwiUiI6NDcsIkciOjU0LCJCIjoxNTN9fSwiSXNWaXNpYmxlIjp0cnVlLCJXaWR0aCI6MC4wLCJIZWlnaHQiOjAuMCwiQm9yZGVyU3R5bGUiOm51bGwsIlBhcmVudFN0eWxlIjpudWxsfSwiRGVmYXVsdE1pbGVzdG9uZVN0eWxlIjp7IiRpZCI6IjYwIiwiU2hhcGUiOjIsIkNvbm5lY3Rvck1hcmdpbiI6eyIkaWQiOiI2MSIsIlRvcCI6MC4wLCJMZWZ0IjoyLjAsIlJpZ2h0IjoyLjAsIkJvdHRvbSI6MC4wfSwiQ29ubmVjdG9yU3R5bGUiOnsiJGlkIjoiNjIiLCJMaW5lQ29sb3IiOnsiJGlkIjoiNjMiLCIkdHlwZSI6Ik5MUkUuQ29tbW9uLkRvbS5Tb2xpZENvbG9yQnJ1c2gsIE5MUkUuQ29tbW9uIiwiQ29sb3IiOnsiJGlkIjoiNjQiLCJBIjoxMjcsIlIiOjkxLCJHIjoxNTUsIkIiOjIxM319LCJMaW5lV2VpZ2h0IjoxLjAsIkxpbmVUeXBlIjowLCJQYXJlbnRTdHlsZSI6bnVsbH0sIklzQmVsb3dUaW1lYmFuZCI6ZmFsc2UsIlBvc2l0aW9uT25UYXNrIjowLCJIaWRlRGF0ZSI6ZmFsc2UsIlNoYXBlU2l6ZSI6MSwiU3BhY2luZyI6Mi4wLCJQYWRkaW5nIjp7IiRpZCI6IjY1IiwiVG9wIjo3LjAsIkxlZnQiOjMuMCwiUmlnaHQiOjAuMCwiQm90dG9tIjoyLjB9LCJTaGFwZVN0eWxlIjp7IiRpZCI6IjY2IiwiTWFyZ2luIjp7IiRpZCI6IjY3IiwiVG9wIjowLjAsIkxlZnQiOjAuMCwiUmlnaHQiOjAuMCwiQm90dG9tIjowLjB9LCJQYWRkaW5nIjp7IiRpZCI6IjY4IiwiVG9wIjowLjAsIkxlZnQiOjAuMCwiUmlnaHQiOjAuMCwiQm90dG9tIjowLjB9LCJCYWNrZ3JvdW5kIjp7IiRpZCI6IjY5IiwiQ29sb3IiOnsiJGlkIjoiNzAiLCJBIjoyNTUsIlIiOjAsIkciOjExNCwiQiI6MTg4fX0sIklzVmlzaWJsZSI6dHJ1ZSwiV2lkdGgiOjEzLjAsIkhlaWdodCI6MTMuMCwiQm9yZGVyU3R5bGUiOnsiJGlkIjoiNzEiLCJMaW5lQ29sb3IiOnsiJGlkIjoiNzIiLCIkdHlwZSI6Ik5MUkUuQ29tbW9uLkRvbS5Tb2xpZENvbG9yQnJ1c2gsIE5MUkUuQ29tbW9uIiwiQ29sb3IiOnsiJGlkIjoiNzMiLCJBIjoyNTUsIlIiOjI1NSwiRyI6MCwiQiI6MH19LCJMaW5lV2VpZ2h0IjowLjAsIkxpbmVUeXBlIjowLCJQYXJlbnRTdHlsZSI6bnVsbH0sIlBhcmVudFN0eWxlIjpudWxsfSwiVGl0bGVTdHlsZSI6eyIkaWQiOiI3NCIsIkZvbnRTZXR0aW5ncyI6eyIkaWQiOiI3NSIsIkZvbnRTaXplIjo4LCJGb250TmFtZSI6IkNhbGlicmkiLCJJc0JvbGQiOnRydWUsIklzSXRhbGljIjpmYWxzZSwiSXNVbmRlcmxpbmVkIjpmYWxzZSwiUGFyZW50U3R5bGUiOm51bGx9LCJBdXRvU2l6ZSI6MCwiRm9yZWdyb3VuZCI6eyIkaWQiOiI3NiIsIkNvbG9yIjp7IiRpZCI6Ijc3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c4IiwiVG9wIjowLjAsIkxlZnQiOjAuMCwiUmlnaHQiOjAuMCwiQm90dG9tIjowLjB9LCJQYWRkaW5nIjp7IiRpZCI6Ijc5IiwiVG9wIjowLjAsIkxlZnQiOjAuMCwiUmlnaHQiOjAuMCwiQm90dG9tIjowLjB9LCJCYWNrZ3JvdW5kIjp7IiRpZCI6IjgwIiwiQ29sb3IiOnsiJHJlZiI6IjIyIn19LCJJc1Zpc2libGUiOnRydWUsIldpZHRoIjowLjAsIkhlaWdodCI6MC4wLCJCb3JkZXJTdHlsZSI6bnVsbCwiUGFyZW50U3R5bGUiOm51bGx9LCJEYXRlU3R5bGUiOnsiJGlkIjoiODEiLCJGb250U2V0dGluZ3MiOnsiJGlkIjoiODIiLCJGb250U2l6ZSI6NiwiRm9udE5hbWUiOiJDYWxpYnJpIiwiSXNCb2xkIjpmYWxzZSwiSXNJdGFsaWMiOmZhbHNlLCJJc1VuZGVybGluZWQiOmZhbHNlLCJQYXJlbnRTdHlsZSI6bnVsbH0sIkF1dG9TaXplIjowLCJGb3JlZ3JvdW5kIjp7IiRpZCI6IjgzIiwiQ29sb3IiOnsiJGlkIjoiODQ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g1IiwiVG9wIjowLjAsIkxlZnQiOjAuMCwiUmlnaHQiOjAuMCwiQm90dG9tIjowLjB9LCJQYWRkaW5nIjp7IiRpZCI6Ijg2IiwiVG9wIjowLjAsIkxlZnQiOjAuMCwiUmlnaHQiOjAuMCwiQm90dG9tIjowLjB9LCJCYWNrZ3JvdW5kIjp7IiRpZCI6Ijg3IiwiQ29sb3IiOnsiJHJlZiI6IjIyIn19LCJJc1Zpc2libGUiOnRydWUsIldpZHRoIjowLjAsIkhlaWdodCI6MC4wLCJCb3JkZXJTdHlsZSI6bnVsbCwiUGFyZW50U3R5bGUiOm51bGx9LCJEYXRlRm9ybWF0Ijp7IiRpZCI6Ijg4IiwiRm9ybWF0U3RyaW5nIjoiZGQvTU0iLCJTZXBhcmF0b3IiOiIvIiwiVXNlSW50ZXJuYXRpb25hbERhdGVGb3JtYXQiOnRydWUsIkRhdGVJc1Zpc2libGUiOnRydWUsIlRpbWVJc1Zpc2libGUiOmZhbHNlLCJIb3VyRGlnaXRzIjoxLCJBbVBtRGVzaWduYXRvciI6MiwiVHJpbTAwTWludXRlcyI6ZmFsc2UsIkxhc3RLbm93blZpc2liaWxpdHlTdGF0ZSI6eyIkaWQiOiI4OSIsIkRhdGVQYXJ0SXNWaXNpYmxlIjp0cnVlLCJUaW1lUGFydElzVmlzaWJsZSI6ZmFsc2V9fSwiV2Vla051bWJlcmluZyI6eyIkaWQiOiI5MCIsIkZvcm1hdCI6MCwiSXNWaXNpYmxlIjpmYWxzZSwiTGFzdEtub3duVmlzaWJpbGl0eVN0YXRlIjpmYWxzZX0sIklzVmlzaWJsZSI6dHJ1ZSwiUGFyZW50U3R5bGUiOm51bGx9LCJEZWZhdWx0VGFza1N0eWxlIjp7IiRpZCI6IjkxIiwiU2hhcGUiOjEsIlNoYXBlVGhpY2tuZXNzIjowLCJEdXJhdGlvbkZvcm1hdCI6MCwiSW5jbHVkZU5vbldvcmtpbmdEYXlzSW5EdXJhdGlvbiI6ZmFsc2UsIlBlcmNlbnRhZ2VDb21wbGV0ZVN0eWxlIjp7IiRpZCI6IjkyIiwiRm9udFNldHRpbmdzIjp7IiRpZCI6IjkzIiwiRm9udFNpemUiOjEwLCJGb250TmFtZSI6IkNhbGlicmkiLCJJc0JvbGQiOmZhbHNlLCJJc0l0YWxpYyI6ZmFsc2UsIklzVW5kZXJsaW5lZCI6ZmFsc2UsIlBhcmVudFN0eWxlIjpudWxsfSwiQXV0b1NpemUiOjAsIkZvcmVncm91bmQiOnsiJGlkIjoiOTQiLCJDb2xvciI6eyIkaWQiOiI5NS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k2IiwiVG9wIjowLjAsIkxlZnQiOjAuMCwiUmlnaHQiOjAuMCwiQm90dG9tIjowLjB9LCJQYWRkaW5nIjp7IiRpZCI6Ijk3IiwiVG9wIjowLjAsIkxlZnQiOjAuMCwiUmlnaHQiOjAuMCwiQm90dG9tIjowLjB9LCJCYWNrZ3JvdW5kIjp7IiRpZCI6Ijk4IiwiQ29sb3IiOnsiJHJlZiI6IjIyIn19LCJJc1Zpc2libGUiOnRydWUsIldpZHRoIjowLjAsIkhlaWdodCI6MC4wLCJCb3JkZXJTdHlsZSI6bnVsbCwiUGFyZW50U3R5bGUiOm51bGx9LCJEdXJhdGlvblN0eWxlIjp7IiRpZCI6Ijk5IiwiRm9udFNldHRpbmdzIjp7IiRpZCI6IjEwMCIsIkZvbnRTaXplIjoxMCwiRm9udE5hbWUiOiJDYWxpYnJpIiwiSXNCb2xkIjpmYWxzZSwiSXNJdGFsaWMiOmZhbHNlLCJJc1VuZGVybGluZWQiOmZhbHNlLCJQYXJlbnRTdHlsZSI6bnVsbH0sIkF1dG9TaXplIjowLCJGb3JlZ3JvdW5kIjp7IiRpZCI6IjEwMSIsIkNvbG9yIjp7IiRpZCI6IjEwMi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EwMyIsIlRvcCI6MC4wLCJMZWZ0IjowLjAsIlJpZ2h0IjowLjAsIkJvdHRvbSI6MC4wfSwiUGFkZGluZyI6eyIkaWQiOiIxMDQiLCJUb3AiOjAuMCwiTGVmdCI6MC4wLCJSaWdodCI6MC4wLCJCb3R0b20iOjAuMH0sIkJhY2tncm91bmQiOnsiJGlkIjoiMTA1IiwiQ29sb3IiOnsiJHJlZiI6IjIyIn19LCJJc1Zpc2libGUiOnRydWUsIldpZHRoIjowLjAsIkhlaWdodCI6MC4wLCJCb3JkZXJTdHlsZSI6bnVsbCwiUGFyZW50U3R5bGUiOm51bGx9LCJIb3Jpem9udGFsQ29ubmVjdG9yU3R5bGUiOnsiJGlkIjoiMTA2IiwiTGluZUNvbG9yIjp7IiRpZCI6IjEwNyIsIiR0eXBlIjoiTkxSRS5Db21tb24uRG9tLlNvbGlkQ29sb3JCcnVzaCwgTkxSRS5Db21tb24iLCJDb2xvciI6eyIkaWQiOiIxMDgiLCJBIjoyNTUsIlIiOjIwNCwiRyI6MjA0LCJCIjoyMDR9fSwiTGluZVdlaWdodCI6MC4wLCJMaW5lVHlwZSI6MCwiUGFyZW50U3R5bGUiOm51bGx9LCJWZXJ0aWNhbENvbm5lY3RvclN0eWxlIjp7IiRpZCI6IjEwOSIsIkxpbmVDb2xvciI6eyIkaWQiOiIxMTAiLCIkdHlwZSI6Ik5MUkUuQ29tbW9uLkRvbS5Tb2xpZENvbG9yQnJ1c2gsIE5MUkUuQ29tbW9uIiwiQ29sb3IiOnsiJGlkIjoiMTExIiwiQSI6MjU1LCJSIjoyMDQsIkciOjIwNCwiQiI6MjA0fX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UsIklzQmVsb3dUaW1lYmFuZCI6ZmFsc2UsIlBlcmNlbnRhZ2VDb21wbGV0ZVNoYXBlT3BhY2l0eSI6MzUsIlNoYXBlU3R5bGUiOnsiJGlkIjoiMTEyIiwiTWFyZ2luIjp7IiRpZCI6IjExMyIsIlRvcCI6MC4wLCJMZWZ0Ijo0LjAsIlJpZ2h0Ijo0LjAsIkJvdHRvbSI6MC4wfSwiUGFkZGluZyI6eyIkaWQiOiIxMTQiLCJUb3AiOjAuMCwiTGVmdCI6MC4wLCJSaWdodCI6MC4wLCJCb3R0b20iOjAuMH0sIkJhY2tncm91bmQiOnsiJGlkIjoiMTE1IiwiQ29sb3IiOnsiJGlkIjoiMTE2IiwiQSI6MjU1LCJSIjowLCJHIjoxMTQsIkIiOjE4OH19LCJJc1Zpc2libGUiOnRydWUsIldpZHRoIjowLjAsIkhlaWdodCI6MTAuMCwiQm9yZGVyU3R5bGUiOnsiJGlkIjoiMTE3IiwiTGluZUNvbG9yIjp7IiRpZCI6IjExOCIsIiR0eXBlIjoiTkxSRS5Db21tb24uRG9tLlNvbGlkQ29sb3JCcnVzaCwgTkxSRS5Db21tb24iLCJDb2xvciI6eyIkaWQiOiIxMTkiLCJBIjoyNTUsIlIiOjI1NSwiRyI6MCwiQiI6MH19LCJMaW5lV2VpZ2h0IjowLjAsIkxpbmVUeXBlIjowLCJQYXJlbnRTdHlsZSI6bnVsbH0sIlBhcmVudFN0eWxlIjpudWxsfSwiVGl0bGVTdHlsZSI6eyIkaWQiOiIxMjAiLCJGb250U2V0dGluZ3MiOnsiJGlkIjoiMTIxIiwiRm9udFNpemUiOjExLCJGb250TmFtZSI6IkNhbGlicmkiLCJJc0JvbGQiOnRydWUsIklzSXRhbGljIjpmYWxzZSwiSXNVbmRlcmxpbmVkIjpmYWxzZSwiUGFyZW50U3R5bGUiOm51bGx9LCJBdXRvU2l6ZSI6MCwiRm9yZWdyb3VuZCI6eyIkaWQiOiIxMjIiLCJDb2xvciI6eyIkaWQiOiIxMjMiLCJBIjoyNTUsIlIiOjAsIkciOjAsIkIiOjB9fSwiTWF4V2lkdGgiOjk2MC4wLCJNYXhIZWlnaHQiOiJJbmZpbml0eSIsIlNtYXJ0Rm9yZWdyb3VuZElzQWN0aXZlIjpmYWxzZSwiSG9yaXpvbnRhbEFsaWdubWVudCI6MCwiVmVydGljYWxBbGlnbm1lbnQiOjAsIlNtYXJ0Rm9yZWdyb3VuZCI6bnVsbCwiQmFja2dyb3VuZEZpbGxUeXBlIjowLCJNYXJnaW4iOnsiJGlkIjoiMTI0IiwiVG9wIjowLjAsIkxlZnQiOjAuMCwiUmlnaHQiOjAuMCwiQm90dG9tIjowLjB9LCJQYWRkaW5nIjp7IiRpZCI6IjEyNSIsIlRvcCI6MC4wLCJMZWZ0IjowLjAsIlJpZ2h0IjowLjAsIkJvdHRvbSI6MC4wfSwiQmFja2dyb3VuZCI6eyIkaWQiOiIxMjYiLCJDb2xvciI6eyIkcmVmIjoiMjIifX0sIklzVmlzaWJsZSI6dHJ1ZSwiV2lkdGgiOjAuMCwiSGVpZ2h0IjowLjAsIkJvcmRlclN0eWxlIjpudWxsLCJQYXJlbnRTdHlsZSI6bnVsbH0sIkRhdGVTdHlsZSI6eyIkaWQiOiIxMjciLCJGb250U2V0dGluZ3MiOnsiJGlkIjoiMTI4IiwiRm9udFNpemUiOjEwLCJGb250TmFtZSI6IkNhbGlicmkiLCJJc0JvbGQiOmZhbHNlLCJJc0l0YWxpYyI6ZmFsc2UsIklzVW5kZXJsaW5lZCI6ZmFsc2UsIlBhcmVudFN0eWxlIjpudWxsfSwiQXV0b1NpemUiOjAsIkZvcmVncm91bmQiOnsiJGlkIjoiMTI5IiwiQ29sb3IiOnsiJGlkIjoiMTMw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aWQiOiIxMzEiLCJUb3AiOjAuMCwiTGVmdCI6MC4wLCJSaWdodCI6MC4wLCJCb3R0b20iOjAuMH0sIlBhZGRpbmciOnsiJGlkIjoiMTMyIiwiVG9wIjowLjAsIkxlZnQiOjAuMCwiUmlnaHQiOjAuMCwiQm90dG9tIjowLjB9LCJCYWNrZ3JvdW5kIjp7IiRpZCI6IjEzMyIsIkNvbG9yIjp7IiRyZWYiOiIyMiJ9fSwiSXNWaXNpYmxlIjp0cnVlLCJXaWR0aCI6MC4wLCJIZWlnaHQiOjAuMCwiQm9yZGVyU3R5bGUiOm51bGwsIlBhcmVudFN0eWxlIjpudWxsfSwiRGF0ZUZvcm1hdCI6eyIkaWQiOiIxMzQ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M1IiwiRm9ybWF0IjowLCJJc1Zpc2libGUiOmZhbHNlLCJMYXN0S25vd25WaXNpYmlsaXR5U3RhdGUiOmZhbHNlfSwiSXNWaXNpYmxlIjp0cnVlLCJQYXJlbnRTdHlsZSI6bnVsbCwiX2V4cGxpY2l0bHlTZXQiOnsiJGlkIjoiMTM2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dyaWRsaW5lUGFuZWxTdHlsZSI6eyIkaWQiOiIxMzciLCJHcmlkbGluZVN0eWxlIjp7IiRpZCI6IjEzOCIsIkxpbmVDb2xvciI6eyIkaWQiOiIxMzkiLCIkdHlwZSI6Ik5MUkUuQ29tbW9uLkRvbS5Tb2xpZENvbG9yQnJ1c2gsIE5MUkUuQ29tbW9uIiwiQ29sb3IiOnsiJGlkIjoiMTQwIiwiQSI6MzgsIlIiOjkxLCJHIjoxNTUsIkIiOjIxM319LCJMaW5lV2VpZ2h0IjoxLjAsIkxpbmVUeXBlIjowLCJQYXJlbnRTdHlsZSI6bnVsbH0sIk1hcmdpbiI6eyIkaWQiOiIxNDEiLCJUb3AiOjAuMCwiTGVmdCI6MC4wLCJSaWdodCI6MC4wLCJCb3R0b20iOjAuMH0sIlBhZGRpbmciOnsiJGlkIjoiMTQyIiwiVG9wIjowLjAsIkxlZnQiOjAuMCwiUmlnaHQiOjAuMCwiQm90dG9tIjowLjB9LCJCYWNrZ3JvdW5kIjpudWxsLCJJc1Zpc2libGUiOnRydWUsIldpZHRoIjowLjAsIkhlaWdodCI6MC4wLCJCb3JkZXJTdHlsZSI6eyIkaWQiOiIxNDMiLCJMaW5lQ29sb3IiOm51bGwsIkxpbmVXZWlnaHQiOjAuMCwiTGluZVR5cGUiOjAsIlBhcmVudFN0eWxlIjpudWxsfSwiUGFyZW50U3R5bGUiOm51bGx9LCJBY3Rpdml0eUxpbmVQYW5lbFN0eWxlIjp7IiRpZCI6IjE0NCIsIkFjdGl2aXR5TGluZVN0eWxlIjp7IiRpZCI6IjE0NSIsIkxpbmVDb2xvciI6eyIkaWQiOiIxNDYiLCIkdHlwZSI6Ik5MUkUuQ29tbW9uLkRvbS5Tb2xpZENvbG9yQnJ1c2gsIE5MUkUuQ29tbW9uIiwiQ29sb3IiOnsiJGlkIjoiMTQ3IiwiQSI6MzgsIlIiOjI1MywiRyI6MjAyLCJCIjowfX0sIkxpbmVXZWlnaHQiOjEuMCwiTGluZVR5cGUiOjAsIlBhcmVudFN0eWxlIjpudWxsfSwiTWFyZ2luIjp7IiRpZCI6IjE0OCIsIlRvcCI6MC4wLCJMZWZ0IjowLjAsIlJpZ2h0IjowLjAsIkJvdHRvbSI6MC4wfSwiUGFkZGluZyI6eyIkaWQiOiIxNDkiLCJUb3AiOjAuMCwiTGVmdCI6MC4wLCJSaWdodCI6MC4wLCJCb3R0b20iOjAuMH0sIkJhY2tncm91bmQiOm51bGwsIklzVmlzaWJsZSI6dHJ1ZSwiV2lkdGgiOjAuMCwiSGVpZ2h0IjowLjAsIkJvcmRlclN0eWxlIjpudWxsLCJQYXJlbnRTdHlsZSI6bnVsbH0sIlNob3dFbGFwc2VkVGltZUdyYWRpZW50U3R5bGUiOmZhbHNlLCJUaW1lYmFuZFJlc2VydmVkTGVmdEFyZWFTdHlsZSI6eyIkaWQiOiIxNTAiLCJBY3Rpdml0eUhlYWRlcldpZHRoIjowLjAsIklzU2V0IjpmYWxzZX0sIkRlZmF1bHRTd2ltbGFuZVN0eWxlIjp7IiRpZCI6IjE1MSIsIkhlYWRlclN0eWxlIjp7IiRpZCI6IjE1MiIsIlRleHRTdHlsZSI6eyIkaWQiOiIxNTMiLCJGb250U2V0dGluZ3MiOnsiJGlkIjoiMTU0IiwiRm9udFNpemUiOjEyLCJGb250TmFtZSI6IkNhbGlicmkiLCJJc0JvbGQiOmZhbHNlLCJJc0l0YWxpYyI6ZmFsc2UsIklzVW5kZXJsaW5lZCI6ZmFsc2UsIlBhcmVudFN0eWxlIjpudWxsfSwiQXV0b1NpemUiOjAsIkZvcmVncm91bmQiOnsiJGlkIjoiMTU1IiwiQ29sb3IiOnsiJGlkIjoiMTU2IiwiQSI6MjU1LCJSIjozMiwiRyI6NTYsIkIiOjEwMH19LCJNYXhXaWR0aCI6MC4wLCJNYXhIZWlnaHQiOjAuMCwiU21hcnRGb3JlZ3JvdW5kSXNBY3RpdmUiOmZhbHNlLCJIb3Jpem9udGFsQWxpZ25tZW50IjowLCJWZXJ0aWNhbEFsaWdubWVudCI6MCwiU21hcnRGb3JlZ3JvdW5kIjpudWxsLCJCYWNrZ3JvdW5kRmlsbFR5cGUiOjAsIk1hcmdpbiI6eyIkaWQiOiIxNTciLCJUb3AiOjAuMCwiTGVmdCI6MC4wLCJSaWdodCI6MC4wLCJCb3R0b20iOjAuMH0sIlBhZGRpbmciOnsiJGlkIjoiMTU4IiwiVG9wIjowLjAsIkxlZnQiOjAuMCwiUmlnaHQiOjAuMCwiQm90dG9tIjowLjB9LCJCYWNrZ3JvdW5kIjpudWxsLCJJc1Zpc2libGUiOmZhbHNlLCJXaWR0aCI6MC4wLCJIZWlnaHQiOjAuMCwiQm9yZGVyU3R5bGUiOm51bGwsIlBhcmVudFN0eWxlIjpudWxsfSwiUmVjdGFuZ2xlU3R5bGUiOnsiJGlkIjoiMTU5IiwiTWFyZ2luIjp7IiRpZCI6IjE2MCIsIlRvcCI6MC4wLCJMZWZ0IjowLjAsIlJpZ2h0IjowLjAsIkJvdHRvbSI6MC4wfSwiUGFkZGluZyI6eyIkaWQiOiIxNjEiLCJUb3AiOjAuMCwiTGVmdCI6MC4wLCJSaWdodCI6MC4wLCJCb3R0b20iOjAuMH0sIkJhY2tncm91bmQiOnsiJGlkIjoiMTYyIiwiQ29sb3IiOnsiJGlkIjoiMTYzIiwiQSI6MTI3LCJSIjo5MSwiRyI6MTU1LCJCIjoyMTN9fSwiSXNWaXNpYmxlIjpmYWxzZSwiV2lkdGgiOjAuMCwiSGVpZ2h0IjowLjAsIkJvcmRlclN0eWxlIjp7IiRpZCI6IjE2NCIsIkxpbmVDb2xvciI6eyIkaWQiOiIxNjUiLCIkdHlwZSI6Ik5MUkUuQ29tbW9uLkRvbS5Tb2xpZENvbG9yQnJ1c2gsIE5MUkUuQ29tbW9uIiwiQ29sb3IiOnsiJGlkIjoiMTY2IiwiQSI6MjU1LCJSIjoyNTUsIkciOjAsIkIiOjB9fSwiTGluZVdlaWdodCI6MC4wLCJMaW5lVHlwZSI6MCwiUGFyZW50U3R5bGUiOm51bGx9LCJQYXJlbnRTdHlsZSI6bnVsbH0sIk1hcmdpbiI6eyIkaWQiOiIxNjciLCJUb3AiOjAuMCwiTGVmdCI6MC4wLCJSaWdodCI6MC4wLCJCb3R0b20iOjAuMH0sIlBhZGRpbmciOnsiJGlkIjoiMTY4IiwiVG9wIjowLjAsIkxlZnQiOjAuMCwiUmlnaHQiOjAuMCwiQm90dG9tIjowLjB9LCJCYWNrZ3JvdW5kIjpudWxsLCJJc1Zpc2libGUiOnRydWUsIldpZHRoIjowLjAsIkhlaWdodCI6MC4wLCJCb3JkZXJTdHlsZSI6bnVsbCwiUGFyZW50U3R5bGUiOm51bGx9LCJCYWNrZ3JvdW5kU3R5bGUiOnsiJGlkIjoiMTY5IiwiTWFyZ2luIjp7IiRpZCI6IjE3MCIsIlRvcCI6MC4wLCJMZWZ0IjowLjAsIlJpZ2h0IjowLjAsIkJvdHRvbSI6MC4wfSwiUGFkZGluZyI6eyIkaWQiOiIxNzEiLCJUb3AiOjAuMCwiTGVmdCI6MC4wLCJSaWdodCI6MC4wLCJCb3R0b20iOjAuMH0sIkJhY2tncm91bmQiOnsiJGlkIjoiMTcyIiwiQ29sb3IiOnsiJGlkIjoiMTczIiwiQSI6MzgsIlIiOjkxLCJHIjoxNTUsIkIiOjIxM319LCJJc1Zpc2libGUiOnRydWUsIldpZHRoIjowLjAsIkhlaWdodCI6MC4wLCJCb3JkZXJTdHlsZSI6eyIkaWQiOiIxNzQiLCJMaW5lQ29sb3IiOnsiJGlkIjoiMTc1IiwiJHR5cGUiOiJOTFJFLkNvbW1vbi5Eb20uU29saWRDb2xvckJydXNoLCBOTFJFLkNvbW1vbiIsIkNvbG9yIjp7IiRpZCI6IjE3NiIsIkEiOjI1NSwiUiI6MjU1LCJHIjowLCJCIjowfX0sIkxpbmVXZWlnaHQiOjAuMCwiTGluZVR5cGUiOjAsIlBhcmVudFN0eWxlIjpudWxsfSwiUGFyZW50U3R5bGUiOm51bGx9LCJJc0Fib3ZlVGltZWJhbmQiOmZhbHNlLCJNYXJnaW4iOnsiJGlkIjoiMTc3IiwiVG9wIjowLjAsIkxlZnQiOjAuMCwiUmlnaHQiOjAuMCwiQm90dG9tIjowLjB9LCJQYWRkaW5nIjp7IiRpZCI6IjE3OCIsIlRvcCI6MC4wLCJMZWZ0IjowLjAsIlJpZ2h0IjowLjAsIkJvdHRvbSI6MC4wfSwiSXNWaXNpYmxlIjp0cnVlLCJXaWR0aCI6MC4wLCJIZWlnaHQiOjAuMCwiQm9yZGVyU3R5bGUiOm51bGwsIlBhcmVudFN0eWxlIjpudWxsfX0sIlNjYWxlIjp7IiRpZCI6IjE3OSIsIlN0YXJ0RGF0ZSI6IjIwMTctMDMtMjRUMDg6MDA6MDAiLCJFbmREYXRlIjoiMjAyMy0xMi0yM1QwODowMDowMCIsIkZvcm1hdCI6Ik1NTSIsIlR5cGUiOjQsIkF1dG9EYXRlUmFuZ2UiOmZhbHNlLCJXb3JraW5nRGF5cyI6MzEsIkZpc2NhbFllYXIiOnsiJGlkIjoiMTgwIiwiU3RhcnRNb250aCI6MSwiVXNlU3RhcnRpbmdZZWFyRm9yTnVtYmVyaW5nIjp0cnVlLCJTaG93RmlzY2FsWWVhckxhYmVsIjp0cnVlfSwiVG9kYXlNYXJrZXJUZXh0IjoiVG9kYXkiLCJBdXRvU2NhbGVUeXBlIjp0cnVlfSwiU2NhbGVWMiI6eyIkaWQiOiIxODEiLCJTdGFydERhdGUiOiIyMDE3LTAzLTI0VDA4OjAwOjAwIiwiRW5kRGF0ZSI6IjIwMjMtMTItMjNUMDg6MDA6MDAiLCJBdXRvRGF0ZVJhbmdlIjpmYWxzZSwiV29ya2luZ0RheXMiOjMxLCJGaXNjYWxZZWFyIjp7IiRyZWYiOiIxODAifSwiVG9kYXlNYXJrZXJUZXh0IjoiVG9kYXkiLCJBdXRvU2NhbGVUeXBlIjp0cnVlLCJUaW1lYmFuZFNjYWxlcyI6eyIkaWQiOiIxODIiLCJUb3BTY2FsZUxheWVyIjp7IiRpZCI6IjE4MyIsIkZvcm1hdCI6Ik1NTSIsIlR5cGUiOjR9LCJNaWRkbGVTY2FsZUxheWVyIjp7IiRpZCI6IjE4NCIsIkZvcm1hdCI6bnVsbCwiVHlwZSI6MH0sIkJvdHRvbVNjYWxlTGF5ZXIiOnsiJGlkIjoiMTg1IiwiRm9ybWF0IjpudWxsLCJUeXBlIjowfX19LCJNaWxlc3RvbmVzIjpbeyIkaWQiOiIxODYiLCJEYXRlIjoiMjAxNy0wMy0yNFQwODowMDowMFoiLCJTdHlsZSI6eyIkaWQiOiIxODciLCJTaGFwZSI6MCwiQ29ubmVjdG9yTWFyZ2luIjp7IiRyZWYiOiI2MSJ9LCJDb25uZWN0b3JTdHlsZSI6eyIkaWQiOiIxODgiLCJMaW5lQ29sb3IiOnsiJGlkIjoiMTg5IiwiJHR5cGUiOiJOTFJFLkNvbW1vbi5Eb20uU29saWRDb2xvckJydXNoLCBOTFJFLkNvbW1vbiIsIkNvbG9yIjp7IiRpZCI6IjE5MCIsIkEiOjEyNywiUiI6OTEsIkciOjE1NSwiQiI6MjEzfX0sIkxpbmVXZWlnaHQiOjEuMCwiTGluZVR5cGUiOjAsIlBhcmVudFN0eWxlIjpudWxsfSwiSXNCZWxvd1RpbWViYW5kIjp0cnVlLCJQb3NpdGlvbk9uVGFzayI6MCwiSGlkZURhdGUiOmZhbHNlLCJTaGFwZVNpemUiOjEsIlNwYWNpbmciOjIuMCwiUGFkZGluZyI6eyIkcmVmIjoiNjUifSwiU2hhcGVTdHlsZSI6eyIkaWQiOiIxOTEiLCJNYXJnaW4iOnsiJHJlZiI6IjY3In0sIlBhZGRpbmciOnsiJHJlZiI6IjY4In0sIkJhY2tncm91bmQiOnsiJGlkIjoiMTkyIiwiQ29sb3IiOnsiJGlkIjoiMTkzIiwiQSI6MjU1LCJSIjoyNiwiRyI6MTcwLCJCIjo2Nn19LCJJc1Zpc2libGUiOnRydWUsIldpZHRoIjoxMy4wLCJIZWlnaHQiOjEzLjAsIkJvcmRlclN0eWxlIjp7IiRpZCI6IjE5NCIsIkxpbmVDb2xvciI6eyIkcmVmIjoiNzIifSwiTGluZVdlaWdodCI6MC4wLCJMaW5lVHlwZSI6MCwiUGFyZW50U3R5bGUiOm51bGx9LCJQYXJlbnRTdHlsZSI6bnVsbH0sIlRpdGxlU3R5bGUiOnsiJGlkIjoiMTk1IiwiRm9udFNldHRpbmdzIjp7IiRpZCI6IjE5NiIsIkZvbnRTaXplIjo4LCJGb250TmFtZSI6IkNhbGlicmkiLCJJc0JvbGQiOnRydWUsIklzSXRhbGljIjpmYWxzZSwiSXNVbmRlcmxpbmVkIjpmYWxzZSwiUGFyZW50U3R5bGUiOm51bGx9LCJBdXRvU2l6ZSI6MCwiRm9yZWdyb3VuZCI6eyIkaWQiOiIxOTciLCJDb2xvciI6eyIkaWQiOiIxOTg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c4In0sIlBhZGRpbmciOnsiJHJlZiI6Ijc5In0sIkJhY2tncm91bmQiOnsiJHJlZiI6IjgwIn0sIklzVmlzaWJsZSI6ZmFsc2UsIldpZHRoIjowLjAsIkhlaWdodCI6MC4wLCJCb3JkZXJTdHlsZSI6eyIkaWQiOiIxOTkiLCJMaW5lQ29sb3IiOm51bGwsIkxpbmVXZWlnaHQiOjAuMCwiTGluZVR5cGUiOjAsIlBhcmVudFN0eWxlIjpudWxsfSwiUGFyZW50U3R5bGUiOm51bGx9LCJEYXRlU3R5bGUiOnsiJGlkIjoiMjAwIiwiRm9udFNldHRpbmdzIjp7IiRpZCI6IjIwMSIsIkZvbnRTaXplIjo2LCJGb250TmFtZSI6IkNhbGlicmkiLCJJc0JvbGQiOmZhbHNlLCJJc0l0YWxpYyI6ZmFsc2UsIklzVW5kZXJsaW5lZCI6ZmFsc2UsIlBhcmVudFN0eWxlIjpudWxsfSwiQXV0b1NpemUiOjAsIkZvcmVncm91bmQiOnsiJGlkIjoiMjAyIiwiQ29sb3IiOnsiJGlkIjoiMjAz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ODUifSwiUGFkZGluZyI6eyIkcmVmIjoiODYifSwiQmFja2dyb3VuZCI6eyIkcmVmIjoiODcifSwiSXNWaXNpYmxlIjpmYWxzZSwiV2lkdGgiOjAuMCwiSGVpZ2h0IjowLjAsIkJvcmRlclN0eWxlIjp7IiRpZCI6IjIwNCIsIkxpbmVDb2xvciI6bnVsbCwiTGluZVdlaWdodCI6MC4wLCJMaW5lVHlwZSI6MCwiUGFyZW50U3R5bGUiOm51bGx9LCJQYXJlbnRTdHlsZSI6bnVsbH0sIkRhdGVGb3JtYXQiOnsiJGlkIjoiMjA1IiwiRm9ybWF0U3RyaW5nIjoiZGQvTU0iLCJTZXBhcmF0b3IiOiIvIiwiVXNlSW50ZXJuYXRpb25hbERhdGVGb3JtYXQiOnRydWUsIkRhdGVJc1Zpc2libGUiOnRydWUsIlRpbWVJc1Zpc2libGUiOmZhbHNlLCJIb3VyRGlnaXRzIjoxLCJBbVBtRGVzaWduYXRvciI6MiwiVHJpbTAwTWludXRlcyI6ZmFsc2UsIkxhc3RLbm93blZpc2liaWxpdHlTdGF0ZSI6eyIkaWQiOiIyMDYiLCJEYXRlUGFydElzVmlzaWJsZSI6dHJ1ZSwiVGltZVBhcnRJc1Zpc2libGUiOmZhbHNlfX0sIldlZWtOdW1iZXJpbmciOnsiJGlkIjoiMjA3IiwiRm9ybWF0IjowLCJJc1Zpc2libGUiOmZhbHNlLCJMYXN0S25vd25WaXNpYmlsaXR5U3RhdGUiOmZhbHNlfSwiSXNWaXNpYmxlIjpmYWxzZSwiUGFyZW50U3R5bGUiOm51bGx9LCJJbmRleCI6MSwiUGVyY2VudGFnZUNvbXBsZXRlIjpudWxsLCJQb3NpdGlvbiI6eyJSYXRpbyI6MC4wLCJJc0N1c3RvbSI6ZmFsc2V9LCJEYXRlRm9ybWF0Ijp7IiRyZWYiOiIyMDUifSwiV2Vla051bWJlcmluZyI6eyIkaWQiOiIyMDgiLCJGb3JtYXQiOjAsIklzVmlzaWJsZSI6ZmFsc2UsIkxhc3RLbm93blZpc2liaWxpdHlTdGF0ZSI6ZmFsc2V9LCJSZWxhdGVkVGFza0lkIjoiMDAwMDAwMDAtMDAwMC0wMDAwLTAwMDAtMDAwMDAwMDAwMDAwIiwiSWQiOiJjMWRjYmQwNC1mNmIzLTQ2MTQtOTg3Zi1hMmU5Y2NkODhmY2UiLCJJbXBvcnRJZCI6IkZGMTlCM0JDLTAxOEUtRUExMS05N0UyLTAwMTE4NTc1N0Y1QiIsIlRpdGxlIjoiVG9sbGdhdGUgMiIsIk5vdGUiOm51bGwsIkh5cGVybGluayI6eyIkaWQiOiIyMDkiLCJBZGRyZXNzIjoiIiwiU3ViQWRkcmVzcyI6IiJ9LCJJc0NoYW5nZWQiOmZhbHNlLCJJc05ldyI6ZmFsc2V9LHsiJGlkIjoiMjEwIiwiRGF0ZSI6IjIwMTktMDgtMDFUMDg6MDA6MDBaIiwiU3R5bGUiOnsiJGlkIjoiMjExIiwiU2hhcGUiOjIsIkNvbm5lY3Rvck1hcmdpbiI6eyIkcmVmIjoiNjEifSwiQ29ubmVjdG9yU3R5bGUiOnsiJGlkIjoiMjEyIiwiTGluZUNvbG9yIjp7IiRyZWYiOiI2MyJ9LCJMaW5lV2VpZ2h0IjoxLjAsIkxpbmVUeXBlIjowLCJQYXJlbnRTdHlsZSI6bnVsbH0sIklzQmVsb3dUaW1lYmFuZCI6ZmFsc2UsIlBvc2l0aW9uT25UYXNrIjowLCJIaWRlRGF0ZSI6ZmFsc2UsIlNoYXBlU2l6ZSI6MSwiU3BhY2luZyI6Mi4wLCJQYWRkaW5nIjp7IiRyZWYiOiI2NSJ9LCJTaGFwZVN0eWxlIjp7IiRpZCI6IjIxMyIsIk1hcmdpbiI6eyIkcmVmIjoiNjcifSwiUGFkZGluZyI6eyIkcmVmIjoiNjgifSwiQmFja2dyb3VuZCI6eyIkaWQiOiIyMTQiLCJDb2xvciI6eyIkaWQiOiIyMTUiLCJBIjoyNTUsIlIiOjIzNSwiRyI6OTEsIkIiOjB9fSwiSXNWaXNpYmxlIjp0cnVlLCJXaWR0aCI6MTMuMCwiSGVpZ2h0IjoxMy4wLCJCb3JkZXJTdHlsZSI6eyIkaWQiOiIyMTYiLCJMaW5lQ29sb3IiOnsiJHJlZiI6IjcyIn0sIkxpbmVXZWlnaHQiOjAuMCwiTGluZVR5cGUiOjAsIlBhcmVudFN0eWxlIjpudWxsfSwiUGFyZW50U3R5bGUiOm51bGx9LCJUaXRsZVN0eWxlIjp7IiRpZCI6IjIxNyIsIkZvbnRTZXR0aW5ncyI6eyIkaWQiOiIyMTgiLCJGb250U2l6ZSI6OCwiRm9udE5hbWUiOiJDYWxpYnJpIiwiSXNCb2xkIjp0cnVlLCJJc0l0YWxpYyI6ZmFsc2UsIklzVW5kZXJsaW5lZCI6ZmFsc2UsIlBhcmVudFN0eWxlIjpudWxsfSwiQXV0b1NpemUiOjAsIkZvcmVncm91bmQiOnsiJGlkIjoiMjE5IiwiQ29sb3IiOnsiJGlkIjoiMjIwIiwiQSI6MjU1LCJSIjowLCJHIjowLCJCIjowfX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mZhbHNlLCJXaWR0aCI6MC4wLCJIZWlnaHQiOjAuMCwiQm9yZGVyU3R5bGUiOnsiJGlkIjoiMjIxIiwiTGluZUNvbG9yIjpudWxsLCJMaW5lV2VpZ2h0IjowLjAsIkxpbmVUeXBlIjowLCJQYXJlbnRTdHlsZSI6bnVsbH0sIlBhcmVudFN0eWxlIjpudWxsfSwiRGF0ZVN0eWxlIjp7IiRpZCI6IjIyMiIsIkZvbnRTZXR0aW5ncyI6eyIkaWQiOiIyMjMiLCJGb250U2l6ZSI6NiwiRm9udE5hbWUiOiJDYWxpYnJpIiwiSXNCb2xkIjpmYWxzZSwiSXNJdGFsaWMiOmZhbHNlLCJJc1VuZGVybGluZWQiOmZhbHNlLCJQYXJlbnRTdHlsZSI6bnVsbH0sIkF1dG9TaXplIjowLCJGb3JlZ3JvdW5kIjp7IiRpZCI6IjIyNCIsIkNvbG9yIjp7IiRpZCI6IjIyN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g1In0sIlBhZGRpbmciOnsiJHJlZiI6Ijg2In0sIkJhY2tncm91bmQiOnsiJHJlZiI6Ijg3In0sIklzVmlzaWJsZSI6ZmFsc2UsIldpZHRoIjowLjAsIkhlaWdodCI6MC4wLCJCb3JkZXJTdHlsZSI6eyIkaWQiOiIyMjYiLCJMaW5lQ29sb3IiOm51bGwsIkxpbmVXZWlnaHQiOjAuMCwiTGluZVR5cGUiOjAsIlBhcmVudFN0eWxlIjpudWxsfSwiUGFyZW50U3R5bGUiOm51bGx9LCJEYXRlRm9ybWF0Ijp7IiRpZCI6IjIyNyIsIkZvcm1hdFN0cmluZyI6ImRkL01NIiwiU2VwYXJhdG9yIjoiLyIsIlVzZUludGVybmF0aW9uYWxEYXRlRm9ybWF0Ijp0cnVlLCJEYXRlSXNWaXNpYmxlIjp0cnVlLCJUaW1lSXNWaXNpYmxlIjpmYWxzZSwiSG91ckRpZ2l0cyI6MSwiQW1QbURlc2lnbmF0b3IiOjIsIlRyaW0wME1pbnV0ZXMiOmZhbHNlLCJMYXN0S25vd25WaXNpYmlsaXR5U3RhdGUiOnsiJGlkIjoiMjI4IiwiRGF0ZVBhcnRJc1Zpc2libGUiOnRydWUsIlRpbWVQYXJ0SXNWaXNpYmxlIjpmYWxzZX19LCJXZWVrTnVtYmVyaW5nIjp7IiRpZCI6IjIyOSIsIkZvcm1hdCI6MCwiSXNWaXNpYmxlIjpmYWxzZSwiTGFzdEtub3duVmlzaWJpbGl0eVN0YXRlIjpmYWxzZX0sIklzVmlzaWJsZSI6ZmFsc2UsIlBhcmVudFN0eWxlIjpudWxsfSwiSW5kZXgiOjgsIlBlcmNlbnRhZ2VDb21wbGV0ZSI6bnVsbCwiUG9zaXRpb24iOnsiUmF0aW8iOjAuMCwiSXNDdXN0b20iOmZhbHNlfSwiRGF0ZUZvcm1hdCI6eyIkcmVmIjoiMjI3In0sIldlZWtOdW1iZXJpbmciOnsiJGlkIjoiMjMwIiwiRm9ybWF0IjowLCJJc1Zpc2libGUiOmZhbHNlLCJMYXN0S25vd25WaXNpYmlsaXR5U3RhdGUiOmZhbHNlfSwiUmVsYXRlZFRhc2tJZCI6IjAwMDAwMDAwLTAwMDAtMDAwMC0wMDAwLTAwMDAwMDAwMDAwMCIsIklkIjoiMDVjMWFhY2UtYmMzZS00NTlhLWJlMjctZjZhOTdiODg0ZjRkIiwiSW1wb3J0SWQiOiIwNDFBQjNCQy0wMThFLUVBMTEtOTdFMi0wMDExODU3NTdGNUIiLCJUaXRsZSI6IlRHMyAtIEluLU1vbm9saXRoIG9wdGljcyIsIk5vdGUiOm51bGwsIkh5cGVybGluayI6eyIkaWQiOiIyMzEiLCJBZGRyZXNzIjoiIiwiU3ViQWRkcmVzcyI6IiJ9LCJJc0NoYW5nZWQiOmZhbHNlLCJJc05ldyI6ZmFsc2V9LHsiJGlkIjoiMjMyIiwiRGF0ZSI6IjIwMTgtMTAtMzBUMDg6MDA6MDBaIiwiU3R5bGUiOnsiJGlkIjoiMjMzIiwiU2hhcGUiOjIsIkNvbm5lY3Rvck1hcmdpbiI6eyIkcmVmIjoiNjEifSwiQ29ubmVjdG9yU3R5bGUiOnsiJGlkIjoiMjM0IiwiTGluZUNvbG9yIjp7IiRyZWYiOiI2MyJ9LCJMaW5lV2VpZ2h0IjoxLjAsIkxpbmVUeXBlIjowLCJQYXJlbnRTdHlsZSI6bnVsbH0sIklzQmVsb3dUaW1lYmFuZCI6ZmFsc2UsIlBvc2l0aW9uT25UYXNrIjowLCJIaWRlRGF0ZSI6ZmFsc2UsIlNoYXBlU2l6ZSI6MSwiU3BhY2luZyI6Mi4wLCJQYWRkaW5nIjp7IiRyZWYiOiI2NSJ9LCJTaGFwZVN0eWxlIjp7IiRpZCI6IjIzNSIsIk1hcmdpbiI6eyIkcmVmIjoiNjcifSwiUGFkZGluZyI6eyIkcmVmIjoiNjgifSwiQmFja2dyb3VuZCI6eyIkaWQiOiIyMzYiLCJDb2xvciI6eyIkaWQiOiIyMzciLCJBIjoyNTUsIlIiOjI2LCJHIjoxNzAsIkIiOjY2fX0sIklzVmlzaWJsZSI6dHJ1ZSwiV2lkdGgiOjEzLjAsIkhlaWdodCI6MTMuMCwiQm9yZGVyU3R5bGUiOnsiJGlkIjoiMjM4IiwiTGluZUNvbG9yIjp7IiRyZWYiOiI3MiJ9LCJMaW5lV2VpZ2h0IjowLjAsIkxpbmVUeXBlIjowLCJQYXJlbnRTdHlsZSI6bnVsbH0sIlBhcmVudFN0eWxlIjpudWxsfSwiVGl0bGVTdHlsZSI6eyIkaWQiOiIyMzkiLCJGb250U2V0dGluZ3MiOnsiJGlkIjoiMjQwIiwiRm9udFNpemUiOjgsIkZvbnROYW1lIjoiQ2FsaWJyaSIsIklzQm9sZCI6dHJ1ZSwiSXNJdGFsaWMiOmZhbHNlLCJJc1VuZGVybGluZWQiOmZhbHNlLCJQYXJlbnRTdHlsZSI6bnVsbH0sIkF1dG9TaXplIjowLCJGb3JlZ3JvdW5kIjp7IiRpZCI6IjI0MSIsIkNvbG9yIjp7IiRpZCI6IjI0MiIsIkEiOjI1NSwiUiI6MCwiRyI6MCwiQiI6MH1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mYWxzZSwiV2lkdGgiOjAuMCwiSGVpZ2h0IjowLjAsIkJvcmRlclN0eWxlIjp7IiRpZCI6IjI0MyIsIkxpbmVDb2xvciI6bnVsbCwiTGluZVdlaWdodCI6MC4wLCJMaW5lVHlwZSI6MCwiUGFyZW50U3R5bGUiOm51bGx9LCJQYXJlbnRTdHlsZSI6bnVsbH0sIkRhdGVTdHlsZSI6eyIkaWQiOiIyNDQiLCJGb250U2V0dGluZ3MiOnsiJGlkIjoiMjQ1IiwiRm9udFNpemUiOjYsIkZvbnROYW1lIjoiQ2FsaWJyaSIsIklzQm9sZCI6ZmFsc2UsIklzSXRhbGljIjpmYWxzZSwiSXNVbmRlcmxpbmVkIjpmYWxzZSwiUGFyZW50U3R5bGUiOm51bGx9LCJBdXRvU2l6ZSI6MCwiRm9yZWdyb3VuZCI6eyIkaWQiOiIyNDYiLCJDb2xvciI6eyIkaWQiOiIyNDc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4NSJ9LCJQYWRkaW5nIjp7IiRyZWYiOiI4NiJ9LCJCYWNrZ3JvdW5kIjp7IiRyZWYiOiI4NyJ9LCJJc1Zpc2libGUiOmZhbHNlLCJXaWR0aCI6MC4wLCJIZWlnaHQiOjAuMCwiQm9yZGVyU3R5bGUiOnsiJGlkIjoiMjQ4IiwiTGluZUNvbG9yIjpudWxsLCJMaW5lV2VpZ2h0IjowLjAsIkxpbmVUeXBlIjowLCJQYXJlbnRTdHlsZSI6bnVsbH0sIlBhcmVudFN0eWxlIjpudWxsfSwiRGF0ZUZvcm1hdCI6eyIkaWQiOiIyNDkiLCJGb3JtYXRTdHJpbmciOiJkZC9NTSIsIlNlcGFyYXRvciI6Ii8iLCJVc2VJbnRlcm5hdGlvbmFsRGF0ZUZvcm1hdCI6dHJ1ZSwiRGF0ZUlzVmlzaWJsZSI6dHJ1ZSwiVGltZUlzVmlzaWJsZSI6ZmFsc2UsIkhvdXJEaWdpdHMiOjEsIkFtUG1EZXNpZ25hdG9yIjoyLCJUcmltMDBNaW51dGVzIjpmYWxzZSwiTGFzdEtub3duVmlzaWJpbGl0eVN0YXRlIjp7IiRpZCI6IjI1MCIsIkRhdGVQYXJ0SXNWaXNpYmxlIjp0cnVlLCJUaW1lUGFydElzVmlzaWJsZSI6ZmFsc2V9fSwiV2Vla051bWJlcmluZyI6eyIkaWQiOiIyNTEiLCJGb3JtYXQiOjAsIklzVmlzaWJsZSI6ZmFsc2UsIkxhc3RLbm93blZpc2liaWxpdHlTdGF0ZSI6ZmFsc2V9LCJJc1Zpc2libGUiOmZhbHNlLCJQYXJlbnRTdHlsZSI6bnVsbH0sIkluZGV4IjoxMCwiUGVyY2VudGFnZUNvbXBsZXRlIjpudWxsLCJQb3NpdGlvbiI6eyJSYXRpbyI6MC4wLCJJc0N1c3RvbSI6ZmFsc2V9LCJEYXRlRm9ybWF0Ijp7IiRyZWYiOiIyNDkifSwiV2Vla051bWJlcmluZyI6eyIkaWQiOiIyNTIiLCJGb3JtYXQiOjAsIklzVmlzaWJsZSI6ZmFsc2UsIkxhc3RLbm93blZpc2liaWxpdHlTdGF0ZSI6ZmFsc2V9LCJSZWxhdGVkVGFza0lkIjoiMDAwMDAwMDAtMDAwMC0wMDAwLTAwMDAtMDAwMDAwMDAwMDAwIiwiSWQiOiJkNjZjOWM5Yy01NzM1LTRjOGUtODA0OS0xMjU2Y2Q5ZDJkYTkiLCJJbXBvcnRJZCI6IjdGODlEN0YzLTAyOEUtRUExMS05N0UyLTAwMTE4NTc1N0Y1QiIsIlRpdGxlIjoiVEczIC0gQXBwcm92YWwgcGFja2FnZSAyIiwiTm90ZSI6bnVsbCwiSHlwZXJsaW5rIjp7IiRpZCI6IjI1MyIsIkFkZHJlc3MiOiIiLCJTdWJBZGRyZXNzIjoiIn0sIklzQ2hhbmdlZCI6ZmFsc2UsIklzTmV3IjpmYWxzZX0seyIkaWQiOiIyNTQiLCJEYXRlIjoiMjAyMS0wOC0xOVQwODowMDowMCIsIlN0eWxlIjp7IiRpZCI6IjI1NSIsIlNoYXBlIjowLCJDb25uZWN0b3JNYXJnaW4iOnsiJHJlZiI6IjYxIn0sIkNvbm5lY3RvclN0eWxlIjp7IiRpZCI6IjI1NiIsIkxpbmVDb2xvciI6eyIkcmVmIjoiNjMifSwiTGluZVdlaWdodCI6MS4wLCJMaW5lVHlwZSI6MCwiUGFyZW50U3R5bGUiOm51bGx9LCJJc0JlbG93VGltZWJhbmQiOnRydWUsIlBvc2l0aW9uT25UYXNrIjowLCJIaWRlRGF0ZSI6ZmFsc2UsIlNoYXBlU2l6ZSI6MSwiU3BhY2luZyI6Mi4wLCJQYWRkaW5nIjp7IiRyZWYiOiI2NSJ9LCJTaGFwZVN0eWxlIjp7IiRpZCI6IjI1NyIsIk1hcmdpbiI6eyIkcmVmIjoiNjcifSwiUGFkZGluZyI6eyIkcmVmIjoiNjgifSwiQmFja2dyb3VuZCI6eyIkaWQiOiIyNTgiLCJDb2xvciI6eyIkaWQiOiIyNTkiLCJBIjoyNTUsIlIiOjAsIkciOjExNCwiQiI6MTg4fX0sIklzVmlzaWJsZSI6dHJ1ZSwiV2lkdGgiOjEzLjAsIkhlaWdodCI6MTMuMCwiQm9yZGVyU3R5bGUiOnsiJGlkIjoiMjYwIiwiTGluZUNvbG9yIjp7IiRyZWYiOiI3MiJ9LCJMaW5lV2VpZ2h0IjowLjAsIkxpbmVUeXBlIjowLCJQYXJlbnRTdHlsZSI6bnVsbH0sIlBhcmVudFN0eWxlIjpudWxsfSwiVGl0bGVTdHlsZSI6eyIkaWQiOiIyNjEiLCJGb250U2V0dGluZ3MiOnsiJGlkIjoiMjYyIiwiRm9udFNpemUiOjgsIkZvbnROYW1lIjoiQ2FsaWJyaSIsIklzQm9sZCI6dHJ1ZSwiSXNJdGFsaWMiOmZhbHNlLCJJc1VuZGVybGluZWQiOmZhbHNlLCJQYXJlbnRTdHlsZSI6bnVsbH0sIkF1dG9TaXplIjowLCJGb3JlZ3JvdW5kIjp7IiRpZCI6IjI2MyIsIkNvbG9yIjp7IiRpZCI6IjI2NC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NzgifSwiUGFkZGluZyI6eyIkcmVmIjoiNzkifSwiQmFja2dyb3VuZCI6eyIkcmVmIjoiODAifSwiSXNWaXNpYmxlIjpmYWxzZSwiV2lkdGgiOjAuMCwiSGVpZ2h0IjowLjAsIkJvcmRlclN0eWxlIjp7IiRpZCI6IjI2NSIsIkxpbmVDb2xvciI6bnVsbCwiTGluZVdlaWdodCI6MC4wLCJMaW5lVHlwZSI6MCwiUGFyZW50U3R5bGUiOm51bGx9LCJQYXJlbnRTdHlsZSI6bnVsbH0sIkRhdGVTdHlsZSI6eyIkaWQiOiIyNjYiLCJGb250U2V0dGluZ3MiOnsiJGlkIjoiMjY3IiwiRm9udFNpemUiOjYsIkZvbnROYW1lIjoiQ2FsaWJyaSIsIklzQm9sZCI6ZmFsc2UsIklzSXRhbGljIjpmYWxzZSwiSXNVbmRlcmxpbmVkIjpmYWxzZSwiUGFyZW50U3R5bGUiOm51bGx9LCJBdXRvU2l6ZSI6MCwiRm9yZWdyb3VuZCI6eyIkaWQiOiIyNjgiLCJDb2xvciI6eyIkaWQiOiIyNjk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yZWYiOiI4NSJ9LCJQYWRkaW5nIjp7IiRyZWYiOiI4NiJ9LCJCYWNrZ3JvdW5kIjp7IiRyZWYiOiI4NyJ9LCJJc1Zpc2libGUiOmZhbHNlLCJXaWR0aCI6MC4wLCJIZWlnaHQiOjAuMCwiQm9yZGVyU3R5bGUiOnsiJGlkIjoiMjcwIiwiTGluZUNvbG9yIjpudWxsLCJMaW5lV2VpZ2h0IjowLjAsIkxpbmVUeXBlIjowLCJQYXJlbnRTdHlsZSI6bnVsbH0sIlBhcmVudFN0eWxlIjpudWxsfSwiRGF0ZUZvcm1hdCI6eyIkaWQiOiIyNzEiLCJGb3JtYXRTdHJpbmciOiJkZC9NTSIsIlNlcGFyYXRvciI6Ii8iLCJVc2VJbnRlcm5hdGlvbmFsRGF0ZUZvcm1hdCI6dHJ1ZSwiRGF0ZUlzVmlzaWJsZSI6dHJ1ZSwiVGltZUlzVmlzaWJsZSI6ZmFsc2UsIkhvdXJEaWdpdHMiOjEsIkFtUG1EZXNpZ25hdG9yIjoyLCJUcmltMDBNaW51dGVzIjpmYWxzZSwiTGFzdEtub3duVmlzaWJpbGl0eVN0YXRlIjp7IiRpZCI6IjI3MiIsIkRhdGVQYXJ0SXNWaXNpYmxlIjp0cnVlLCJUaW1lUGFydElzVmlzaWJsZSI6ZmFsc2V9fSwiV2Vla051bWJlcmluZyI6eyIkaWQiOiIyNzMiLCJGb3JtYXQiOjAsIklzVmlzaWJsZSI6ZmFsc2UsIkxhc3RLbm93blZpc2liaWxpdHlTdGF0ZSI6ZmFsc2V9LCJJc1Zpc2libGUiOmZhbHNlLCJQYXJlbnRTdHlsZSI6bnVsbH0sIkluZGV4IjoxMSwiUGVyY2VudGFnZUNvbXBsZXRlIjpudWxsLCJQb3NpdGlvbiI6eyJSYXRpbyI6MC4wLCJJc0N1c3RvbSI6ZmFsc2V9LCJEYXRlRm9ybWF0Ijp7IiRyZWYiOiIyNzEifSwiV2Vla051bWJlcmluZyI6eyIkaWQiOiIyNzQiLCJGb3JtYXQiOjAsIklzVmlzaWJsZSI6ZmFsc2UsIkxhc3RLbm93blZpc2liaWxpdHlTdGF0ZSI6ZmFsc2V9LCJSZWxhdGVkVGFza0lkIjoiMDAwMDAwMDAtMDAwMC0wMDAwLTAwMDAtMDAwMDAwMDAwMDAwIiwiSWQiOiI2NjQxMjkzYy0zNWU5LTQ0NDMtYTVhNy1jMmQ1YzA3OTc5NTciLCJJbXBvcnRJZCI6IjgxODlEN0YzLTAyOEUtRUExMS05N0UyLTAwMTE4NTc1N0Y1QiIsIlRpdGxlIjoiVEczIiwiTm90ZSI6bnVsbCwiSHlwZXJsaW5rIjp7IiRpZCI6IjI3NSIsIkFkZHJlc3MiOiIiLCJTdWJBZGRyZXNzIjoiIn0sIklzQ2hhbmdlZCI6ZmFsc2UsIklzTmV3IjpmYWxzZX0seyIkaWQiOiIyNzYiLCJEYXRlIjoiMjAyMi0wNi0zMFQwODowMDowMFoiLCJTdHlsZSI6eyIkaWQiOiIyNzciLCJTaGFwZSI6MCwiQ29ubmVjdG9yTWFyZ2luIjp7IiRyZWYiOiI2MSJ9LCJDb25uZWN0b3JTdHlsZSI6eyIkaWQiOiIyNzgiLCJMaW5lQ29sb3IiOnsiJHJlZiI6IjYzIn0sIkxpbmVXZWlnaHQiOjEuMCwiTGluZVR5cGUiOjAsIlBhcmVudFN0eWxlIjpudWxsfSwiSXNCZWxvd1RpbWViYW5kIjp0cnVlLCJQb3NpdGlvbk9uVGFzayI6MCwiSGlkZURhdGUiOmZhbHNlLCJTaGFwZVNpemUiOjEsIlNwYWNpbmciOjIuMCwiUGFkZGluZyI6eyIkcmVmIjoiNjUifSwiU2hhcGVTdHlsZSI6eyIkaWQiOiIyNzkiLCJNYXJnaW4iOnsiJHJlZiI6IjY3In0sIlBhZGRpbmciOnsiJHJlZiI6IjY4In0sIkJhY2tncm91bmQiOnsiJGlkIjoiMjgwIiwiQ29sb3IiOnsiJGlkIjoiMjgxIiwiQSI6MjU1LCJSIjowLCJHIjoxMTQsIkIiOjE4OH19LCJJc1Zpc2libGUiOnRydWUsIldpZHRoIjoxMy4wLCJIZWlnaHQiOjEzLjAsIkJvcmRlclN0eWxlIjp7IiRpZCI6IjI4MiIsIkxpbmVDb2xvciI6eyIkcmVmIjoiNzIifSwiTGluZVdlaWdodCI6MC4wLCJMaW5lVHlwZSI6MCwiUGFyZW50U3R5bGUiOm51bGx9LCJQYXJlbnRTdHlsZSI6bnVsbH0sIlRpdGxlU3R5bGUiOnsiJGlkIjoiMjgzIiwiRm9udFNldHRpbmdzIjp7IiRpZCI6IjI4NCIsIkZvbnRTaXplIjo4LCJGb250TmFtZSI6IkNhbGlicmkiLCJJc0JvbGQiOnRydWUsIklzSXRhbGljIjpmYWxzZSwiSXNVbmRlcmxpbmVkIjpmYWxzZSwiUGFyZW50U3R5bGUiOm51bGx9LCJBdXRvU2l6ZSI6MCwiRm9yZWdyb3VuZCI6eyIkaWQiOiIyODUiLCJDb2xvciI6eyIkaWQiOiIyODY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c4In0sIlBhZGRpbmciOnsiJHJlZiI6Ijc5In0sIkJhY2tncm91bmQiOnsiJHJlZiI6IjgwIn0sIklzVmlzaWJsZSI6ZmFsc2UsIldpZHRoIjowLjAsIkhlaWdodCI6MC4wLCJCb3JkZXJTdHlsZSI6eyIkaWQiOiIyODciLCJMaW5lQ29sb3IiOm51bGwsIkxpbmVXZWlnaHQiOjAuMCwiTGluZVR5cGUiOjAsIlBhcmVudFN0eWxlIjpudWxsfSwiUGFyZW50U3R5bGUiOm51bGx9LCJEYXRlU3R5bGUiOnsiJGlkIjoiMjg4IiwiRm9udFNldHRpbmdzIjp7IiRpZCI6IjI4OSIsIkZvbnRTaXplIjo2LCJGb250TmFtZSI6IkNhbGlicmkiLCJJc0JvbGQiOmZhbHNlLCJJc0l0YWxpYyI6ZmFsc2UsIklzVW5kZXJsaW5lZCI6ZmFsc2UsIlBhcmVudFN0eWxlIjpudWxsfSwiQXV0b1NpemUiOjAsIkZvcmVncm91bmQiOnsiJGlkIjoiMjkwIiwiQ29sb3IiOnsiJGlkIjoiMjkx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ODUifSwiUGFkZGluZyI6eyIkcmVmIjoiODYifSwiQmFja2dyb3VuZCI6eyIkcmVmIjoiODcifSwiSXNWaXNpYmxlIjpmYWxzZSwiV2lkdGgiOjAuMCwiSGVpZ2h0IjowLjAsIkJvcmRlclN0eWxlIjp7IiRpZCI6IjI5MiIsIkxpbmVDb2xvciI6bnVsbCwiTGluZVdlaWdodCI6MC4wLCJMaW5lVHlwZSI6MCwiUGFyZW50U3R5bGUiOm51bGx9LCJQYXJlbnRTdHlsZSI6bnVsbH0sIkRhdGVGb3JtYXQiOnsiJGlkIjoiMjkzIiwiRm9ybWF0U3RyaW5nIjoiZGQvTU0iLCJTZXBhcmF0b3IiOiIvIiwiVXNlSW50ZXJuYXRpb25hbERhdGVGb3JtYXQiOnRydWUsIkRhdGVJc1Zpc2libGUiOnRydWUsIlRpbWVJc1Zpc2libGUiOmZhbHNlLCJIb3VyRGlnaXRzIjoxLCJBbVBtRGVzaWduYXRvciI6MiwiVHJpbTAwTWludXRlcyI6ZmFsc2UsIkxhc3RLbm93blZpc2liaWxpdHlTdGF0ZSI6eyIkaWQiOiIyOTQiLCJEYXRlUGFydElzVmlzaWJsZSI6dHJ1ZSwiVGltZVBhcnRJc1Zpc2libGUiOmZhbHNlfX0sIldlZWtOdW1iZXJpbmciOnsiJGlkIjoiMjk1IiwiRm9ybWF0IjowLCJJc1Zpc2libGUiOmZhbHNlLCJMYXN0S25vd25WaXNpYmlsaXR5U3RhdGUiOmZhbHNlfSwiSXNWaXNpYmxlIjpmYWxzZSwiUGFyZW50U3R5bGUiOm51bGx9LCJJbmRleCI6MTYsIlBlcmNlbnRhZ2VDb21wbGV0ZSI6bnVsbCwiUG9zaXRpb24iOnsiUmF0aW8iOjAuMCwiSXNDdXN0b20iOmZhbHNlfSwiRGF0ZUZvcm1hdCI6eyIkcmVmIjoiMjkzIn0sIldlZWtOdW1iZXJpbmciOnsiJGlkIjoiMjk2IiwiRm9ybWF0IjowLCJJc1Zpc2libGUiOmZhbHNlLCJMYXN0S25vd25WaXNpYmlsaXR5U3RhdGUiOmZhbHNlfSwiUmVsYXRlZFRhc2tJZCI6IjAwMDAwMDAwLTAwMDAtMDAwMC0wMDAwLTAwMDAwMDAwMDAwMCIsIklkIjoiNmEzZGU2ODItZmQ1My00Zjk4LTk0ODQtMTgzZmIyMjNkZDBjIiwiSW1wb3J0SWQiOiI4OTg5RDdGMy0wMjhFLUVBMTEtOTdFMi0wMDExODU3NTdGNUIiLCJUaXRsZSI6IlRHNCIsIk5vdGUiOm51bGwsIkh5cGVybGluayI6eyIkaWQiOiIyOTciLCJBZGRyZXNzIjoiIiwiU3ViQWRkcmVzcyI6IiJ9LCJJc0NoYW5nZWQiOmZhbHNlLCJJc05ldyI6ZmFsc2V9LHsiJGlkIjoiMjk4IiwiRGF0ZSI6IjIwMTctMDktMzBUMDg6MDA6MDBaIiwiU3R5bGUiOnsiJGlkIjoiMjk5IiwiU2hhcGUiOjIsIkNvbm5lY3Rvck1hcmdpbiI6eyIkcmVmIjoiNjEifSwiQ29ubmVjdG9yU3R5bGUiOnsiJGlkIjoiMzAwIiwiTGluZUNvbG9yIjp7IiRpZCI6IjMwMSIsIiR0eXBlIjoiTkxSRS5Db21tb24uRG9tLlNvbGlkQ29sb3JCcnVzaCwgTkxSRS5Db21tb24iLCJDb2xvciI6eyIkaWQiOiIzMDIiLCJBIjoxMjcsIlIiOjkxLCJHIjoxNTUsIkIiOjIxM319LCJMaW5lV2VpZ2h0IjoxLjAsIkxpbmVUeXBlIjowLCJQYXJlbnRTdHlsZSI6bnVsbH0sIklzQmVsb3dUaW1lYmFuZCI6ZmFsc2UsIlBvc2l0aW9uT25UYXNrIjowLCJIaWRlRGF0ZSI6ZmFsc2UsIlNoYXBlU2l6ZSI6MSwiU3BhY2luZyI6Mi4wLCJQYWRkaW5nIjp7IiRyZWYiOiI2NSJ9LCJTaGFwZVN0eWxlIjp7IiRpZCI6IjMwMyIsIk1hcmdpbiI6eyIkcmVmIjoiNjcifSwiUGFkZGluZyI6eyIkcmVmIjoiNjgifSwiQmFja2dyb3VuZCI6eyIkaWQiOiIzMDQiLCJDb2xvciI6eyIkaWQiOiIzMDUiLCJBIjoyNTUsIlIiOjI2LCJHIjoxNzAsIkIiOjY2fX0sIklzVmlzaWJsZSI6dHJ1ZSwiV2lkdGgiOjEzLjAsIkhlaWdodCI6MTMuMCwiQm9yZGVyU3R5bGUiOnsiJGlkIjoiMzA2IiwiTGluZUNvbG9yIjp7IiRyZWYiOiI3MiJ9LCJMaW5lV2VpZ2h0IjowLjAsIkxpbmVUeXBlIjowLCJQYXJlbnRTdHlsZSI6bnVsbH0sIlBhcmVudFN0eWxlIjpudWxsfSwiVGl0bGVTdHlsZSI6eyIkaWQiOiIzMDciLCJGb250U2V0dGluZ3MiOnsiJGlkIjoiMzA4IiwiRm9udFNpemUiOjgsIkZvbnROYW1lIjoiQ2FsaWJyaSIsIklzQm9sZCI6dHJ1ZSwiSXNJdGFsaWMiOmZhbHNlLCJJc1VuZGVybGluZWQiOmZhbHNlLCJQYXJlbnRTdHlsZSI6bnVsbH0sIkF1dG9TaXplIjowLCJGb3JlZ3JvdW5kIjp7IiRpZCI6IjMwOSIsIkNvbG9yIjp7IiRpZCI6IjMxMCIsIkEiOjI1NSwiUiI6MCwiRyI6MCwiQiI6MH1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mYWxzZSwiV2lkdGgiOjAuMCwiSGVpZ2h0IjowLjAsIkJvcmRlclN0eWxlIjp7IiRpZCI6IjMxMSIsIkxpbmVDb2xvciI6bnVsbCwiTGluZVdlaWdodCI6MC4wLCJMaW5lVHlwZSI6MCwiUGFyZW50U3R5bGUiOm51bGx9LCJQYXJlbnRTdHlsZSI6bnVsbH0sIkRhdGVTdHlsZSI6eyIkaWQiOiIzMTIiLCJGb250U2V0dGluZ3MiOnsiJGlkIjoiMzEzIiwiRm9udFNpemUiOjYsIkZvbnROYW1lIjoiQ2FsaWJyaSIsIklzQm9sZCI6ZmFsc2UsIklzSXRhbGljIjpmYWxzZSwiSXNVbmRlcmxpbmVkIjpmYWxzZSwiUGFyZW50U3R5bGUiOm51bGx9LCJBdXRvU2l6ZSI6MCwiRm9yZWdyb3VuZCI6eyIkaWQiOiIzMTQiLCJDb2xvciI6eyIkaWQiOiIzMTU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4NSJ9LCJQYWRkaW5nIjp7IiRyZWYiOiI4NiJ9LCJCYWNrZ3JvdW5kIjp7IiRyZWYiOiI4NyJ9LCJJc1Zpc2libGUiOmZhbHNlLCJXaWR0aCI6MC4wLCJIZWlnaHQiOjAuMCwiQm9yZGVyU3R5bGUiOnsiJGlkIjoiMzE2IiwiTGluZUNvbG9yIjpudWxsLCJMaW5lV2VpZ2h0IjowLjAsIkxpbmVUeXBlIjowLCJQYXJlbnRTdHlsZSI6bnVsbH0sIlBhcmVudFN0eWxlIjpudWxsfSwiRGF0ZUZvcm1hdCI6eyIkaWQiOiIzMTciLCJGb3JtYXRTdHJpbmciOiJkZC9NTSIsIlNlcGFyYXRvciI6Ii8iLCJVc2VJbnRlcm5hdGlvbmFsRGF0ZUZvcm1hdCI6dHJ1ZSwiRGF0ZUlzVmlzaWJsZSI6dHJ1ZSwiVGltZUlzVmlzaWJsZSI6ZmFsc2UsIkhvdXJEaWdpdHMiOjEsIkFtUG1EZXNpZ25hdG9yIjoyLCJUcmltMDBNaW51dGVzIjpmYWxzZSwiTGFzdEtub3duVmlzaWJpbGl0eVN0YXRlIjp7IiRpZCI6IjMxOCIsIkRhdGVQYXJ0SXNWaXNpYmxlIjp0cnVlLCJUaW1lUGFydElzVmlzaWJsZSI6ZmFsc2V9fSwiV2Vla051bWJlcmluZyI6eyIkaWQiOiIzMTkiLCJGb3JtYXQiOjAsIklzVmlzaWJsZSI6ZmFsc2UsIkxhc3RLbm93blZpc2liaWxpdHlTdGF0ZSI6ZmFsc2V9LCJJc1Zpc2libGUiOmZhbHNlLCJQYXJlbnRTdHlsZSI6bnVsbH0sIkluZGV4IjoxNywiUGVyY2VudGFnZUNvbXBsZXRlIjpudWxsLCJQb3NpdGlvbiI6eyJSYXRpbyI6MC4wLCJJc0N1c3RvbSI6ZmFsc2V9LCJEYXRlRm9ybWF0Ijp7IiRyZWYiOiIzMTcifSwiV2Vla051bWJlcmluZyI6eyIkaWQiOiIzMjAiLCJGb3JtYXQiOjAsIklzVmlzaWJsZSI6ZmFsc2UsIkxhc3RLbm93blZpc2liaWxpdHlTdGF0ZSI6ZmFsc2V9LCJSZWxhdGVkVGFza0lkIjoiMDAwMDAwMDAtMDAwMC0wMDAwLTAwMDAtMDAwMDAwMDAwMDAwIiwiSWQiOiIyNDcyMDM3Zi1hMzRiLTRkMzQtOGIzZC0xYWFjMzc1ZDE3MDUiLCJJbXBvcnRJZCI6IjhCODlEN0YzLTAyOEUtRUExMS05N0UyLTAwMTE4NTc1N0Y1QiIsIlRpdGxlIjoiUiZEIFByb2plY3QgQ29tcGxldGUiLCJOb3RlIjpudWxsLCJIeXBlcmxpbmsiOnsiJGlkIjoiMzIxIiwiQWRkcmVzcyI6IiIsIlN1YkFkZHJlc3MiOiIifSwiSXNDaGFuZ2VkIjpmYWxzZSwiSXNOZXciOmZhbHNlfSx7IiRpZCI6IjMyMiIsIkRhdGUiOiIyMDIwLTA5LTAzVDA4OjAwOjAwIiwiU3R5bGUiOnsiJGlkIjoiMzIzIiwiU2hhcGUiOjIsIkNvbm5lY3Rvck1hcmdpbiI6eyIkcmVmIjoiNjEifSwiQ29ubmVjdG9yU3R5bGUiOnsiJGlkIjoiMzI0IiwiTGluZUNvbG9yIjp7IiRpZCI6IjMyNSIsIiR0eXBlIjoiTkxSRS5Db21tb24uRG9tLlNvbGlkQ29sb3JCcnVzaCwgTkxSRS5Db21tb24iLCJDb2xvciI6eyIkaWQiOiIzMjYiLCJBIjoxMjcsIlIiOjkxLCJHIjoxNTUsIkIiOjIxM319LCJMaW5lV2VpZ2h0IjoxLjAsIkxpbmVUeXBlIjowLCJQYXJlbnRTdHlsZSI6bnVsbH0sIklzQmVsb3dUaW1lYmFuZCI6ZmFsc2UsIlBvc2l0aW9uT25UYXNrIjowLCJIaWRlRGF0ZSI6ZmFsc2UsIlNoYXBlU2l6ZSI6MSwiU3BhY2luZyI6Mi4wLCJQYWRkaW5nIjp7IiRyZWYiOiI2NSJ9LCJTaGFwZVN0eWxlIjp7IiRpZCI6IjMyNyIsIk1hcmdpbiI6eyIkcmVmIjoiNjcifSwiUGFkZGluZyI6eyIkcmVmIjoiNjgifSwiQmFja2dyb3VuZCI6eyIkaWQiOiIzMjgiLCJDb2xvciI6eyIkaWQiOiIzMjkiLCJBIjoyNTUsIlIiOjAsIkciOjExNCwiQiI6MTg4fX0sIklzVmlzaWJsZSI6dHJ1ZSwiV2lkdGgiOjEzLjAsIkhlaWdodCI6MTMuMCwiQm9yZGVyU3R5bGUiOnsiJGlkIjoiMzMwIiwiTGluZUNvbG9yIjp7IiRyZWYiOiI3MiJ9LCJMaW5lV2VpZ2h0IjowLjAsIkxpbmVUeXBlIjowLCJQYXJlbnRTdHlsZSI6bnVsbH0sIlBhcmVudFN0eWxlIjpudWxsfSwiVGl0bGVTdHlsZSI6eyIkaWQiOiIzMzEiLCJGb250U2V0dGluZ3MiOnsiJGlkIjoiMzMyIiwiRm9udFNpemUiOjgsIkZvbnROYW1lIjoiQ2FsaWJyaSIsIklzQm9sZCI6dHJ1ZSwiSXNJdGFsaWMiOmZhbHNlLCJJc1VuZGVybGluZWQiOmZhbHNlLCJQYXJlbnRTdHlsZSI6bnVsbH0sIkF1dG9TaXplIjowLCJGb3JlZ3JvdW5kIjp7IiRpZCI6IjMzMyIsIkNvbG9yIjp7IiRpZCI6IjMzNCIsIkEiOjI1NSwiUiI6MCwiRyI6MCwiQiI6MH1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mYWxzZSwiV2lkdGgiOjAuMCwiSGVpZ2h0IjowLjAsIkJvcmRlclN0eWxlIjp7IiRpZCI6IjMzNSIsIkxpbmVDb2xvciI6bnVsbCwiTGluZVdlaWdodCI6MC4wLCJMaW5lVHlwZSI6MCwiUGFyZW50U3R5bGUiOm51bGx9LCJQYXJlbnRTdHlsZSI6bnVsbH0sIkRhdGVTdHlsZSI6eyIkaWQiOiIzMzYiLCJGb250U2V0dGluZ3MiOnsiJGlkIjoiMzM3IiwiRm9udFNpemUiOjYsIkZvbnROYW1lIjoiQ2FsaWJyaSIsIklzQm9sZCI6ZmFsc2UsIklzSXRhbGljIjpmYWxzZSwiSXNVbmRlcmxpbmVkIjpmYWxzZSwiUGFyZW50U3R5bGUiOm51bGx9LCJBdXRvU2l6ZSI6MCwiRm9yZWdyb3VuZCI6eyIkaWQiOiIzMzgiLCJDb2xvciI6eyIkaWQiOiIzMzk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4NSJ9LCJQYWRkaW5nIjp7IiRyZWYiOiI4NiJ9LCJCYWNrZ3JvdW5kIjp7IiRyZWYiOiI4NyJ9LCJJc1Zpc2libGUiOmZhbHNlLCJXaWR0aCI6MC4wLCJIZWlnaHQiOjAuMCwiQm9yZGVyU3R5bGUiOnsiJGlkIjoiMzQwIiwiTGluZUNvbG9yIjpudWxsLCJMaW5lV2VpZ2h0IjowLjAsIkxpbmVUeXBlIjowLCJQYXJlbnRTdHlsZSI6bnVsbH0sIlBhcmVudFN0eWxlIjpudWxsfSwiRGF0ZUZvcm1hdCI6eyIkaWQiOiIzNDEiLCJGb3JtYXRTdHJpbmciOiJkZC9NTSIsIlNlcGFyYXRvciI6Ii8iLCJVc2VJbnRlcm5hdGlvbmFsRGF0ZUZvcm1hdCI6dHJ1ZSwiRGF0ZUlzVmlzaWJsZSI6dHJ1ZSwiVGltZUlzVmlzaWJsZSI6ZmFsc2UsIkhvdXJEaWdpdHMiOjEsIkFtUG1EZXNpZ25hdG9yIjoyLCJUcmltMDBNaW51dGVzIjpmYWxzZSwiTGFzdEtub3duVmlzaWJpbGl0eVN0YXRlIjp7IiRpZCI6IjM0MiIsIkRhdGVQYXJ0SXNWaXNpYmxlIjp0cnVlLCJUaW1lUGFydElzVmlzaWJsZSI6ZmFsc2V9fSwiV2Vla051bWJlcmluZyI6eyIkaWQiOiIzNDMiLCJGb3JtYXQiOjAsIklzVmlzaWJsZSI6ZmFsc2UsIkxhc3RLbm93blZpc2liaWxpdHlTdGF0ZSI6ZmFsc2V9LCJJc1Zpc2libGUiOmZhbHNlLCJQYXJlbnRTdHlsZSI6bnVsbH0sIkluZGV4IjoxOSwiUGVyY2VudGFnZUNvbXBsZXRlIjpudWxsLCJQb3NpdGlvbiI6eyJSYXRpbyI6MC4wLCJJc0N1c3RvbSI6ZmFsc2V9LCJEYXRlRm9ybWF0Ijp7IiRyZWYiOiIzNDEifSwiV2Vla051bWJlcmluZyI6eyIkaWQiOiIzNDQiLCJGb3JtYXQiOjAsIklzVmlzaWJsZSI6ZmFsc2UsIkxhc3RLbm93blZpc2liaWxpdHlTdGF0ZSI6ZmFsc2V9LCJSZWxhdGVkVGFza0lkIjoiMDAwMDAwMDAtMDAwMC0wMDAwLTAwMDAtMDAwMDAwMDAwMDAwIiwiSWQiOiIyYzVmMzQ0ZC1jODRlLTQ3ODctOGM1Yi1iZGZmOTg0YzdmYzkiLCJJbXBvcnRJZCI6IjhEODlEN0YzLTAyOEUtRUExMS05N0UyLTAwMTE4NTc1N0Y1QiIsIlRpdGxlIjoiSW4tQnVua2VyIEJlYW0gVHJhbnNwb3J0IC0gRGVzaWduIiwiTm90ZSI6bnVsbCwiSHlwZXJsaW5rIjp7IiRpZCI6IjM0NSIsIkFkZHJlc3MiOiIiLCJTdWJBZGRyZXNzIjoiIn0sIklzQ2hhbmdlZCI6ZmFsc2UsIklzTmV3IjpmYWxzZX0seyIkaWQiOiIzNDYiLCJEYXRlIjoiMjAxNy0xMi0yM1QwODowMDowMFoiLCJTdHlsZSI6eyIkaWQiOiIzNDciLCJTaGFwZSI6MiwiQ29ubmVjdG9yTWFyZ2luIjp7IiRpZCI6IjM0OCIsIlRvcCI6MC4wLCJMZWZ0IjoyLjAsIlJpZ2h0IjoyLjAsIkJvdHRvbSI6MC4wfSwiQ29ubmVjdG9yU3R5bGUiOnsiJGlkIjoiMzQ5IiwiTGluZUNvbG9yIjp7IiRpZCI6IjM1MCIsIiR0eXBlIjoiTkxSRS5Db21tb24uRG9tLlNvbGlkQ29sb3JCcnVzaCwgTkxSRS5Db21tb24iLCJDb2xvciI6eyIkaWQiOiIzNTEiLCJBIjoyNTUsIlIiOjkxLCJHIjoxNTUsIkIiOjIxM319LCJMaW5lV2VpZ2h0IjoxLjAsIkxpbmVUeXBlIjowLCJQYXJlbnRTdHlsZSI6bnVsbH0sIklzQmVsb3dUaW1lYmFuZCI6ZmFsc2UsIlBvc2l0aW9uT25UYXNrIjowLCJIaWRlRGF0ZSI6ZmFsc2UsIlNoYXBlU2l6ZSI6MSwiU3BhY2luZyI6Mi4wLCJQYWRkaW5nIjp7IiRpZCI6IjM1MiIsIlRvcCI6Ny4wLCJMZWZ0IjozLjAsIlJpZ2h0IjowLjAsIkJvdHRvbSI6Mi4wfSwiU2hhcGVTdHlsZSI6eyIkaWQiOiIzNTMiLCJNYXJnaW4iOnsiJGlkIjoiMzU0IiwiVG9wIjowLjAsIkxlZnQiOjAuMCwiUmlnaHQiOjAuMCwiQm90dG9tIjowLjB9LCJQYWRkaW5nIjp7IiRpZCI6IjM1NSIsIlRvcCI6MC4wLCJMZWZ0IjowLjAsIlJpZ2h0IjowLjAsIkJvdHRvbSI6MC4wfSwiQmFja2dyb3VuZCI6eyIkaWQiOiIzNTYiLCJDb2xvciI6eyIkaWQiOiIzNTciLCJBIjoyNTUsIlIiOjI2LCJHIjoxNzAsIkIiOjY2fX0sIklzVmlzaWJsZSI6dHJ1ZSwiV2lkdGgiOjEzLjAsIkhlaWdodCI6MTMuMCwiQm9yZGVyU3R5bGUiOnsiJGlkIjoiMzU4IiwiTGluZUNvbG9yIjp7IiRyZWYiOiI3MiJ9LCJMaW5lV2VpZ2h0IjowLjAsIkxpbmVUeXBlIjowLCJQYXJlbnRTdHlsZSI6bnVsbH0sIlBhcmVudFN0eWxlIjpudWxsfSwiVGl0bGVTdHlsZSI6eyIkaWQiOiIzNTkiLCJGb250U2V0dGluZ3MiOnsiJGlkIjoiMzYwIiwiRm9udFNpemUiOjgsIkZvbnROYW1lIjoiQ2FsaWJyaSIsIklzQm9sZCI6dHJ1ZSwiSXNJdGFsaWMiOmZhbHNlLCJJc1VuZGVybGluZWQiOmZhbHNlLCJQYXJlbnRTdHlsZSI6bnVsbH0sIkF1dG9TaXplIjowLCJGb3JlZ3JvdW5kIjp7IiRpZCI6IjM2MSIsIkNvbG9yIjp7IiRpZCI6IjM2Mi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zNjMiLCJUb3AiOjAuMCwiTGVmdCI6MC4wLCJSaWdodCI6MC4wLCJCb3R0b20iOjAuMH0sIlBhZGRpbmciOnsiJGlkIjoiMzY0IiwiVG9wIjowLjAsIkxlZnQiOjAuMCwiUmlnaHQiOjAuMCwiQm90dG9tIjowLjB9LCJCYWNrZ3JvdW5kIjp7IiRyZWYiOiI4MCJ9LCJJc1Zpc2libGUiOmZhbHNlLCJXaWR0aCI6MC4wLCJIZWlnaHQiOjAuMCwiQm9yZGVyU3R5bGUiOnsiJGlkIjoiMzY1IiwiTGluZUNvbG9yIjpudWxsLCJMaW5lV2VpZ2h0IjowLjAsIkxpbmVUeXBlIjowLCJQYXJlbnRTdHlsZSI6bnVsbH0sIlBhcmVudFN0eWxlIjpudWxsfSwiRGF0ZVN0eWxlIjp7IiRpZCI6IjM2NiIsIkZvbnRTZXR0aW5ncyI6eyIkaWQiOiIzNjciLCJGb250U2l6ZSI6NiwiRm9udE5hbWUiOiJDYWxpYnJpIiwiSXNCb2xkIjpmYWxzZSwiSXNJdGFsaWMiOmZhbHNlLCJJc1VuZGVybGluZWQiOmZhbHNlLCJQYXJlbnRTdHlsZSI6bnVsbH0sIkF1dG9TaXplIjowLCJGb3JlZ3JvdW5kIjp7IiRpZCI6IjM2OCIsIkNvbG9yIjp7IiRpZCI6IjM2O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zcwIiwiVG9wIjowLjAsIkxlZnQiOjAuMCwiUmlnaHQiOjAuMCwiQm90dG9tIjowLjB9LCJQYWRkaW5nIjp7IiRpZCI6IjM3MSIsIlRvcCI6MC4wLCJMZWZ0IjowLjAsIlJpZ2h0IjowLjAsIkJvdHRvbSI6MC4wfSwiQmFja2dyb3VuZCI6eyIkcmVmIjoiODcifSwiSXNWaXNpYmxlIjpmYWxzZSwiV2lkdGgiOjAuMCwiSGVpZ2h0IjowLjAsIkJvcmRlclN0eWxlIjp7IiRpZCI6IjM3MiIsIkxpbmVDb2xvciI6bnVsbCwiTGluZVdlaWdodCI6MC4wLCJMaW5lVHlwZSI6MCwiUGFyZW50U3R5bGUiOm51bGx9LCJQYXJlbnRTdHlsZSI6bnVsbH0sIkRhdGVGb3JtYXQiOnsiJGlkIjoiMzczIiwiRm9ybWF0U3RyaW5nIjoiZGQvTU0iLCJTZXBhcmF0b3IiOiIvIiwiVXNlSW50ZXJuYXRpb25hbERhdGVGb3JtYXQiOnRydWUsIkRhdGVJc1Zpc2libGUiOnRydWUsIlRpbWVJc1Zpc2libGUiOmZhbHNlLCJIb3VyRGlnaXRzIjoxLCJBbVBtRGVzaWduYXRvciI6MiwiVHJpbTAwTWludXRlcyI6ZmFsc2UsIkxhc3RLbm93blZpc2liaWxpdHlTdGF0ZSI6eyIkaWQiOiIzNzQiLCJEYXRlUGFydElzVmlzaWJsZSI6dHJ1ZSwiVGltZVBhcnRJc1Zpc2libGUiOmZhbHNlfX0sIldlZWtOdW1iZXJpbmciOnsiJGlkIjoiMzc1IiwiRm9ybWF0IjowLCJJc1Zpc2libGUiOmZhbHNlLCJMYXN0S25vd25WaXNpYmlsaXR5U3RhdGUiOmZhbHNlfSwiSXNWaXNpYmxlIjpmYWxzZSwiUGFyZW50U3R5bGUiOm51bGx9LCJJbmRleCI6MjcsIlBlcmNlbnRhZ2VDb21wbGV0ZSI6bnVsbCwiUG9zaXRpb24iOnsiUmF0aW8iOjAuMCwiSXNDdXN0b20iOmZhbHNlfSwiRGF0ZUZvcm1hdCI6eyIkcmVmIjoiMzczIn0sIldlZWtOdW1iZXJpbmciOnsiJGlkIjoiMzc2IiwiRm9ybWF0IjowLCJJc1Zpc2libGUiOmZhbHNlLCJMYXN0S25vd25WaXNpYmlsaXR5U3RhdGUiOmZhbHNlfSwiUmVsYXRlZFRhc2tJZCI6IjAwMDAwMDAwLTAwMDAtMDAwMC0wMDAwLTAwMDAwMDAwMDAwMCIsIklkIjoiZWY5OWM1ZDAtZmQ0NS00OWNiLThlMDktOGNmMjdmYWI5NzYyIiwiSW1wb3J0SWQiOiI5OTg5RDdGMy0wMjhFLUVBMTEtOTdFMi0wMDExODU3NTdGNUIiLCJUaXRsZSI6IlNlbGVuZSBOZXV0cm9uIEd1aWRlIC0gRGVzaWduIiwiTm90ZSI6bnVsbCwiSHlwZXJsaW5rIjp7IiRpZCI6IjM3NyIsIkFkZHJlc3MiOiIiLCJTdWJBZGRyZXNzIjoiIn0sIklzQ2hhbmdlZCI6ZmFsc2UsIklzTmV3IjpmYWxzZX0seyIkaWQiOiIzNzgiLCJEYXRlIjoiMjAyMi0xMC0yOFQwODowMDowMCIsIlN0eWxlIjp7IiRpZCI6IjM3OSIsIlNoYXBlIjoyLCJDb25uZWN0b3JNYXJnaW4iOnsiJGlkIjoiMzgwIiwiVG9wIjowLjAsIkxlZnQiOjIuMCwiUmlnaHQiOjIuMCwiQm90dG9tIjowLjB9LCJDb25uZWN0b3JTdHlsZSI6eyIkaWQiOiIzODEiLCJMaW5lQ29sb3IiOnsiJGlkIjoiMzgyIiwiJHR5cGUiOiJOTFJFLkNvbW1vbi5Eb20uU29saWRDb2xvckJydXNoLCBOTFJFLkNvbW1vbiIsIkNvbG9yIjp7IiRpZCI6IjM4MyIsIkEiOjEyNywiUiI6OTEsIkciOjE1NSwiQiI6MjEzfX0sIkxpbmVXZWlnaHQiOjEuMCwiTGluZVR5cGUiOjAsIlBhcmVudFN0eWxlIjpudWxsfSwiSXNCZWxvd1RpbWViYW5kIjpmYWxzZSwiUG9zaXRpb25PblRhc2siOjAsIkhpZGVEYXRlIjpmYWxzZSwiU2hhcGVTaXplIjoxLCJTcGFjaW5nIjoyLjAsIlBhZGRpbmciOnsiJGlkIjoiMzg0IiwiVG9wIjo3LjAsIkxlZnQiOjMuMCwiUmlnaHQiOjAuMCwiQm90dG9tIjoyLjB9LCJTaGFwZVN0eWxlIjp7IiRpZCI6IjM4NSIsIk1hcmdpbiI6eyIkaWQiOiIzODYiLCJUb3AiOjAuMCwiTGVmdCI6MC4wLCJSaWdodCI6MC4wLCJCb3R0b20iOjAuMH0sIlBhZGRpbmciOnsiJGlkIjoiMzg3IiwiVG9wIjowLjAsIkxlZnQiOjAuMCwiUmlnaHQiOjAuMCwiQm90dG9tIjowLjB9LCJCYWNrZ3JvdW5kIjp7IiRpZCI6IjM4OCIsIkNvbG9yIjp7IiRpZCI6IjM4OSIsIkEiOjI1NSwiUiI6MCwiRyI6MTE0LCJCIjoxODh9fSwiSXNWaXNpYmxlIjp0cnVlLCJXaWR0aCI6MTMuMCwiSGVpZ2h0IjoxMy4wLCJCb3JkZXJTdHlsZSI6eyIkaWQiOiIzOTAiLCJMaW5lQ29sb3IiOnsiJGlkIjoiMzkxIiwiJHR5cGUiOiJOTFJFLkNvbW1vbi5Eb20uU29saWRDb2xvckJydXNoLCBOTFJFLkNvbW1vbiIsIkNvbG9yIjp7IiRpZCI6IjM5MiIsIkEiOjI1NSwiUiI6MjU1LCJHIjowLCJCIjowfX0sIkxpbmVXZWlnaHQiOjAuMCwiTGluZVR5cGUiOjAsIlBhcmVudFN0eWxlIjpudWxsfSwiUGFyZW50U3R5bGUiOm51bGx9LCJUaXRsZVN0eWxlIjp7IiRpZCI6IjM5MyIsIkZvbnRTZXR0aW5ncyI6eyIkaWQiOiIzOTQiLCJGb250U2l6ZSI6OCwiRm9udE5hbWUiOiJDYWxpYnJpIiwiSXNCb2xkIjp0cnVlLCJJc0l0YWxpYyI6ZmFsc2UsIklzVW5kZXJsaW5lZCI6ZmFsc2UsIlBhcmVudFN0eWxlIjpudWxsfSwiQXV0b1NpemUiOjAsIkZvcmVncm91bmQiOnsiJGlkIjoiMzk1IiwiQ29sb3IiOnsiJGlkIjoiMzk2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5NyIsIlRvcCI6MC4wLCJMZWZ0IjowLjAsIlJpZ2h0IjowLjAsIkJvdHRvbSI6MC4wfSwiUGFkZGluZyI6eyIkaWQiOiIzOTgiLCJUb3AiOjAuMCwiTGVmdCI6MC4wLCJSaWdodCI6MC4wLCJCb3R0b20iOjAuMH0sIkJhY2tncm91bmQiOnsiJGlkIjoiMzk5IiwiQ29sb3IiOnsiJGlkIjoiNDAwIiwiQSI6MCwiUiI6MCwiRyI6MCwiQiI6MH19LCJJc1Zpc2libGUiOmZhbHNlLCJXaWR0aCI6MC4wLCJIZWlnaHQiOjAuMCwiQm9yZGVyU3R5bGUiOnsiJGlkIjoiNDAxIiwiTGluZUNvbG9yIjpudWxsLCJMaW5lV2VpZ2h0IjowLjAsIkxpbmVUeXBlIjowLCJQYXJlbnRTdHlsZSI6bnVsbH0sIlBhcmVudFN0eWxlIjpudWxsfSwiRGF0ZVN0eWxlIjp7IiRpZCI6IjQwMiIsIkZvbnRTZXR0aW5ncyI6eyIkaWQiOiI0MDMiLCJGb250U2l6ZSI6NiwiRm9udE5hbWUiOiJDYWxpYnJpIiwiSXNCb2xkIjpmYWxzZSwiSXNJdGFsaWMiOmZhbHNlLCJJc1VuZGVybGluZWQiOmZhbHNlLCJQYXJlbnRTdHlsZSI6bnVsbH0sIkF1dG9TaXplIjowLCJGb3JlZ3JvdW5kIjp7IiRpZCI6IjQwNCIsIkNvbG9yIjp7IiRpZCI6IjQwN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DA2IiwiVG9wIjowLjAsIkxlZnQiOjAuMCwiUmlnaHQiOjAuMCwiQm90dG9tIjowLjB9LCJQYWRkaW5nIjp7IiRpZCI6IjQwNyIsIlRvcCI6MC4wLCJMZWZ0IjowLjAsIlJpZ2h0IjowLjAsIkJvdHRvbSI6MC4wfSwiQmFja2dyb3VuZCI6eyIkaWQiOiI0MDgiLCJDb2xvciI6eyIkcmVmIjoiNDAwIn19LCJJc1Zpc2libGUiOmZhbHNlLCJXaWR0aCI6MC4wLCJIZWlnaHQiOjAuMCwiQm9yZGVyU3R5bGUiOnsiJGlkIjoiNDA5IiwiTGluZUNvbG9yIjpudWxsLCJMaW5lV2VpZ2h0IjowLjAsIkxpbmVUeXBlIjowLCJQYXJlbnRTdHlsZSI6bnVsbH0sIlBhcmVudFN0eWxlIjpudWxsfSwiRGF0ZUZvcm1hdCI6eyIkaWQiOiI0MTAiLCJGb3JtYXRTdHJpbmciOiJkZC9NTSIsIlNlcGFyYXRvciI6Ii8iLCJVc2VJbnRlcm5hdGlvbmFsRGF0ZUZvcm1hdCI6dHJ1ZSwiRGF0ZUlzVmlzaWJsZSI6dHJ1ZSwiVGltZUlzVmlzaWJsZSI6ZmFsc2UsIkhvdXJEaWdpdHMiOjEsIkFtUG1EZXNpZ25hdG9yIjoyLCJUcmltMDBNaW51dGVzIjpmYWxzZSwiTGFzdEtub3duVmlzaWJpbGl0eVN0YXRlIjp7IiRpZCI6IjQxMSIsIkRhdGVQYXJ0SXNWaXNpYmxlIjp0cnVlLCJUaW1lUGFydElzVmlzaWJsZSI6ZmFsc2V9fSwiV2Vla051bWJlcmluZyI6eyIkaWQiOiI0MTIiLCJGb3JtYXQiOjAsIklzVmlzaWJsZSI6ZmFsc2UsIkxhc3RLbm93blZpc2liaWxpdHlTdGF0ZSI6ZmFsc2V9LCJJc1Zpc2libGUiOmZhbHNlLCJQYXJlbnRTdHlsZSI6bnVsbH0sIkluZGV4IjoyOCwiUGVyY2VudGFnZUNvbXBsZXRlIjpudWxsLCJQb3NpdGlvbiI6eyJSYXRpbyI6MC4wLCJJc0N1c3RvbSI6ZmFsc2V9LCJEYXRlRm9ybWF0Ijp7IiRyZWYiOiI0MTAifSwiV2Vla051bWJlcmluZyI6eyIkaWQiOiI0MTMiLCJGb3JtYXQiOjAsIklzVmlzaWJsZSI6ZmFsc2UsIkxhc3RLbm93blZpc2liaWxpdHlTdGF0ZSI6ZmFsc2V9LCJSZWxhdGVkVGFza0lkIjoiMDAwMDAwMDAtMDAwMC0wMDAwLTAwMDAtMDAwMDAwMDAwMDAwIiwiSWQiOiI1NzMwZjU0Zi01OTEyLTQ0ZTgtOWNkZi1jODEyNGExMWVjODkiLCJJbXBvcnRJZCI6IjlCODlEN0YzLTAyOEUtRUExMS05N0UyLTAwMTE4NTc1N0Y1QiIsIlRpdGxlIjoiU2VsZW5lIE5ldXRyb24gR3VpZGUgLSBDb21wbGV0ZSIsIk5vdGUiOm51bGwsIkh5cGVybGluayI6eyIkaWQiOiI0MTQiLCJBZGRyZXNzIjoiIiwiU3ViQWRkcmVzcyI6IiJ9LCJJc0NoYW5nZWQiOmZhbHNlLCJJc05ldyI6ZmFsc2V9LHsiJGlkIjoiNDE1IiwiRGF0ZSI6IjIwMjEtMDgtMTlUMDg6MDA6MDAiLCJTdHlsZSI6eyIkaWQiOiI0MTYiLCJTaGFwZSI6MiwiQ29ubmVjdG9yTWFyZ2luIjp7IiRpZCI6IjQxNyIsIlRvcCI6MC4wLCJMZWZ0IjoyLjAsIlJpZ2h0IjoyLjAsIkJvdHRvbSI6MC4wfSwiQ29ubmVjdG9yU3R5bGUiOnsiJGlkIjoiNDE4IiwiTGluZUNvbG9yIjp7IiRpZCI6IjQxOSIsIiR0eXBlIjoiTkxSRS5Db21tb24uRG9tLlNvbGlkQ29sb3JCcnVzaCwgTkxSRS5Db21tb24iLCJDb2xvciI6eyIkaWQiOiI0MjAiLCJBIjoyNTUsIlIiOjkxLCJHIjoxNTUsIkIiOjIxM319LCJMaW5lV2VpZ2h0IjoxLjAsIkxpbmVUeXBlIjowLCJQYXJlbnRTdHlsZSI6bnVsbH0sIklzQmVsb3dUaW1lYmFuZCI6ZmFsc2UsIlBvc2l0aW9uT25UYXNrIjowLCJIaWRlRGF0ZSI6ZmFsc2UsIlNoYXBlU2l6ZSI6MSwiU3BhY2luZyI6Mi4wLCJQYWRkaW5nIjp7IiRpZCI6IjQyMSIsIlRvcCI6Ny4wLCJMZWZ0IjozLjAsIlJpZ2h0IjowLjAsIkJvdHRvbSI6Mi4wfSwiU2hhcGVTdHlsZSI6eyIkaWQiOiI0MjIiLCJNYXJnaW4iOnsiJGlkIjoiNDIzIiwiVG9wIjowLjAsIkxlZnQiOjAuMCwiUmlnaHQiOjAuMCwiQm90dG9tIjowLjB9LCJQYWRkaW5nIjp7IiRpZCI6IjQyNCIsIlRvcCI6MC4wLCJMZWZ0IjowLjAsIlJpZ2h0IjowLjAsIkJvdHRvbSI6MC4wfSwiQmFja2dyb3VuZCI6eyIkaWQiOiI0MjUiLCJDb2xvciI6eyIkaWQiOiI0MjYiLCJBIjoyNTUsIlIiOjAsIkciOjExNCwiQiI6MTg4fX0sIklzVmlzaWJsZSI6dHJ1ZSwiV2lkdGgiOjEzLjAsIkhlaWdodCI6MTMuMCwiQm9yZGVyU3R5bGUiOnsiJGlkIjoiNDI3IiwiTGluZUNvbG9yIjp7IiRyZWYiOiI3MiJ9LCJMaW5lV2VpZ2h0IjowLjAsIkxpbmVUeXBlIjowLCJQYXJlbnRTdHlsZSI6bnVsbH0sIlBhcmVudFN0eWxlIjpudWxsfSwiVGl0bGVTdHlsZSI6eyIkaWQiOiI0MjgiLCJGb250U2V0dGluZ3MiOnsiJGlkIjoiNDI5IiwiRm9udFNpemUiOjgsIkZvbnROYW1lIjoiQ2FsaWJyaSIsIklzQm9sZCI6dHJ1ZSwiSXNJdGFsaWMiOmZhbHNlLCJJc1VuZGVybGluZWQiOmZhbHNlLCJQYXJlbnRTdHlsZSI6bnVsbH0sIkF1dG9TaXplIjowLCJGb3JlZ3JvdW5kIjp7IiRpZCI6IjQzMCIsIkNvbG9yIjp7IiRpZCI6IjQzMS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0MzIiLCJUb3AiOjAuMCwiTGVmdCI6MC4wLCJSaWdodCI6MC4wLCJCb3R0b20iOjAuMH0sIlBhZGRpbmciOnsiJGlkIjoiNDMzIiwiVG9wIjowLjAsIkxlZnQiOjAuMCwiUmlnaHQiOjAuMCwiQm90dG9tIjowLjB9LCJCYWNrZ3JvdW5kIjp7IiRyZWYiOiI4MCJ9LCJJc1Zpc2libGUiOmZhbHNlLCJXaWR0aCI6MC4wLCJIZWlnaHQiOjAuMCwiQm9yZGVyU3R5bGUiOnsiJGlkIjoiNDM0IiwiTGluZUNvbG9yIjpudWxsLCJMaW5lV2VpZ2h0IjowLjAsIkxpbmVUeXBlIjowLCJQYXJlbnRTdHlsZSI6bnVsbH0sIlBhcmVudFN0eWxlIjpudWxsfSwiRGF0ZVN0eWxlIjp7IiRpZCI6IjQzNSIsIkZvbnRTZXR0aW5ncyI6eyIkaWQiOiI0MzYiLCJGb250U2l6ZSI6NiwiRm9udE5hbWUiOiJDYWxpYnJpIiwiSXNCb2xkIjpmYWxzZSwiSXNJdGFsaWMiOmZhbHNlLCJJc1VuZGVybGluZWQiOmZhbHNlLCJQYXJlbnRTdHlsZSI6bnVsbH0sIkF1dG9TaXplIjowLCJGb3JlZ3JvdW5kIjp7IiRpZCI6IjQzNyIsIkNvbG9yIjp7IiRpZCI6IjQzO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DM5IiwiVG9wIjowLjAsIkxlZnQiOjAuMCwiUmlnaHQiOjAuMCwiQm90dG9tIjowLjB9LCJQYWRkaW5nIjp7IiRpZCI6IjQ0MCIsIlRvcCI6MC4wLCJMZWZ0IjowLjAsIlJpZ2h0IjowLjAsIkJvdHRvbSI6MC4wfSwiQmFja2dyb3VuZCI6eyIkcmVmIjoiODcifSwiSXNWaXNpYmxlIjpmYWxzZSwiV2lkdGgiOjAuMCwiSGVpZ2h0IjowLjAsIkJvcmRlclN0eWxlIjp7IiRpZCI6IjQ0MSIsIkxpbmVDb2xvciI6bnVsbCwiTGluZVdlaWdodCI6MC4wLCJMaW5lVHlwZSI6MCwiUGFyZW50U3R5bGUiOm51bGx9LCJQYXJlbnRTdHlsZSI6bnVsbH0sIkRhdGVGb3JtYXQiOnsiJGlkIjoiNDQyIiwiRm9ybWF0U3RyaW5nIjoiZGQvTU0iLCJTZXBhcmF0b3IiOiIvIiwiVXNlSW50ZXJuYXRpb25hbERhdGVGb3JtYXQiOnRydWUsIkRhdGVJc1Zpc2libGUiOnRydWUsIlRpbWVJc1Zpc2libGUiOmZhbHNlLCJIb3VyRGlnaXRzIjoxLCJBbVBtRGVzaWduYXRvciI6MiwiVHJpbTAwTWludXRlcyI6ZmFsc2UsIkxhc3RLbm93blZpc2liaWxpdHlTdGF0ZSI6eyIkaWQiOiI0NDMiLCJEYXRlUGFydElzVmlzaWJsZSI6dHJ1ZSwiVGltZVBhcnRJc1Zpc2libGUiOmZhbHNlfX0sIldlZWtOdW1iZXJpbmciOnsiJGlkIjoiNDQ0IiwiRm9ybWF0IjowLCJJc1Zpc2libGUiOmZhbHNlLCJMYXN0S25vd25WaXNpYmlsaXR5U3RhdGUiOmZhbHNlfSwiSXNWaXNpYmxlIjpmYWxzZSwiUGFyZW50U3R5bGUiOm51bGx9LCJJbmRleCI6MzcsIlBlcmNlbnRhZ2VDb21wbGV0ZSI6bnVsbCwiUG9zaXRpb24iOnsiUmF0aW8iOjAuMCwiSXNDdXN0b20iOmZhbHNlfSwiRGF0ZUZvcm1hdCI6eyIkcmVmIjoiNDQyIn0sIldlZWtOdW1iZXJpbmciOnsiJGlkIjoiNDQ1IiwiRm9ybWF0IjowLCJJc1Zpc2libGUiOmZhbHNlLCJMYXN0S25vd25WaXNpYmlsaXR5U3RhdGUiOmZhbHNlfSwiUmVsYXRlZFRhc2tJZCI6IjAwMDAwMDAwLTAwMDAtMDAwMC0wMDAwLTAwMDAwMDAwMDAwMCIsIklkIjoiMzBkMDUxOTUtZTlmNy00M2IxLTkxYjctNWRhYzQ1ZWRhZjc5IiwiSW1wb3J0SWQiOiJBOTg5RDdGMy0wMjhFLUVBMTEtOTdFMi0wMDExODU3NTdGNUIiLCJUaXRsZSI6Ik1pZGRsZSBGb2N1cyAtIERlc2lnbiIsIk5vdGUiOm51bGwsIkh5cGVybGluayI6eyIkaWQiOiI0NDYiLCJBZGRyZXNzIjoiIiwiU3ViQWRkcmVzcyI6IiJ9LCJJc0NoYW5nZWQiOmZhbHNlLCJJc05ldyI6ZmFsc2V9LHsiJGlkIjoiNDQ3IiwiRGF0ZSI6IjIwMjItMDktMzBUMDg6MDA6MDBaIiwiU3R5bGUiOnsiJGlkIjoiNDQ4IiwiU2hhcGUiOjIsIkNvbm5lY3Rvck1hcmdpbiI6eyIkaWQiOiI0NDkiLCJUb3AiOjAuMCwiTGVmdCI6Mi4wLCJSaWdodCI6Mi4wLCJCb3R0b20iOjAuMH0sIkNvbm5lY3RvclN0eWxlIjp7IiRpZCI6IjQ1MCIsIkxpbmVDb2xvciI6eyIkaWQiOiI0NTEiLCIkdHlwZSI6Ik5MUkUuQ29tbW9uLkRvbS5Tb2xpZENvbG9yQnJ1c2gsIE5MUkUuQ29tbW9uIiwiQ29sb3IiOnsiJGlkIjoiNDUyIiwiQSI6MTI3LCJSIjo5MSwiRyI6MTU1LCJCIjoyMTN9fSwiTGluZVdlaWdodCI6MS4wLCJMaW5lVHlwZSI6MCwiUGFyZW50U3R5bGUiOm51bGx9LCJJc0JlbG93VGltZWJhbmQiOmZhbHNlLCJQb3NpdGlvbk9uVGFzayI6MCwiSGlkZURhdGUiOmZhbHNlLCJTaGFwZVNpemUiOjEsIlNwYWNpbmciOjIuMCwiUGFkZGluZyI6eyIkaWQiOiI0NTMiLCJUb3AiOjcuMCwiTGVmdCI6My4wLCJSaWdodCI6MC4wLCJCb3R0b20iOjIuMH0sIlNoYXBlU3R5bGUiOnsiJGlkIjoiNDU0IiwiTWFyZ2luIjp7IiRpZCI6IjQ1NSIsIlRvcCI6MC4wLCJMZWZ0IjowLjAsIlJpZ2h0IjowLjAsIkJvdHRvbSI6MC4wfSwiUGFkZGluZyI6eyIkaWQiOiI0NTYiLCJUb3AiOjAuMCwiTGVmdCI6MC4wLCJSaWdodCI6MC4wLCJCb3R0b20iOjAuMH0sIkJhY2tncm91bmQiOnsiJGlkIjoiNDU3IiwiQ29sb3IiOnsiJGlkIjoiNDU4IiwiQSI6MjU1LCJSIjowLCJHIjoxMTQsIkIiOjE4OH19LCJJc1Zpc2libGUiOnRydWUsIldpZHRoIjoxMy4wLCJIZWlnaHQiOjEzLjAsIkJvcmRlclN0eWxlIjp7IiRpZCI6IjQ1OSIsIkxpbmVDb2xvciI6eyIkaWQiOiI0NjAiLCIkdHlwZSI6Ik5MUkUuQ29tbW9uLkRvbS5Tb2xpZENvbG9yQnJ1c2gsIE5MUkUuQ29tbW9uIiwiQ29sb3IiOnsiJGlkIjoiNDYxIiwiQSI6MjU1LCJSIjoyNTUsIkciOjAsIkIiOjB9fSwiTGluZVdlaWdodCI6MC4wLCJMaW5lVHlwZSI6MCwiUGFyZW50U3R5bGUiOm51bGx9LCJQYXJlbnRTdHlsZSI6bnVsbH0sIlRpdGxlU3R5bGUiOnsiJGlkIjoiNDYyIiwiRm9udFNldHRpbmdzIjp7IiRpZCI6IjQ2MyIsIkZvbnRTaXplIjo4LCJGb250TmFtZSI6IkNhbGlicmkiLCJJc0JvbGQiOnRydWUsIklzSXRhbGljIjpmYWxzZSwiSXNVbmRlcmxpbmVkIjpmYWxzZSwiUGFyZW50U3R5bGUiOm51bGx9LCJBdXRvU2l6ZSI6MCwiRm9yZWdyb3VuZCI6eyIkaWQiOiI0NjQiLCJDb2xvciI6eyIkaWQiOiI0NjU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DY2IiwiVG9wIjowLjAsIkxlZnQiOjAuMCwiUmlnaHQiOjAuMCwiQm90dG9tIjowLjB9LCJQYWRkaW5nIjp7IiRpZCI6IjQ2NyIsIlRvcCI6MC4wLCJMZWZ0IjowLjAsIlJpZ2h0IjowLjAsIkJvdHRvbSI6MC4wfSwiQmFja2dyb3VuZCI6eyIkaWQiOiI0NjgiLCJDb2xvciI6eyIkaWQiOiI0NjkiLCJBIjowLCJSIjowLCJHIjowLCJCIjowfX0sIklzVmlzaWJsZSI6ZmFsc2UsIldpZHRoIjowLjAsIkhlaWdodCI6MC4wLCJCb3JkZXJTdHlsZSI6eyIkaWQiOiI0NzAiLCJMaW5lQ29sb3IiOm51bGwsIkxpbmVXZWlnaHQiOjAuMCwiTGluZVR5cGUiOjAsIlBhcmVudFN0eWxlIjpudWxsfSwiUGFyZW50U3R5bGUiOm51bGx9LCJEYXRlU3R5bGUiOnsiJGlkIjoiNDcxIiwiRm9udFNldHRpbmdzIjp7IiRpZCI6IjQ3MiIsIkZvbnRTaXplIjo2LCJGb250TmFtZSI6IkNhbGlicmkiLCJJc0JvbGQiOmZhbHNlLCJJc0l0YWxpYyI6ZmFsc2UsIklzVW5kZXJsaW5lZCI6ZmFsc2UsIlBhcmVudFN0eWxlIjpudWxsfSwiQXV0b1NpemUiOjAsIkZvcmVncm91bmQiOnsiJGlkIjoiNDczIiwiQ29sb3IiOnsiJGlkIjoiNDc0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0NzUiLCJUb3AiOjAuMCwiTGVmdCI6MC4wLCJSaWdodCI6MC4wLCJCb3R0b20iOjAuMH0sIlBhZGRpbmciOnsiJGlkIjoiNDc2IiwiVG9wIjowLjAsIkxlZnQiOjAuMCwiUmlnaHQiOjAuMCwiQm90dG9tIjowLjB9LCJCYWNrZ3JvdW5kIjp7IiRpZCI6IjQ3NyIsIkNvbG9yIjp7IiRyZWYiOiI0NjkifX0sIklzVmlzaWJsZSI6ZmFsc2UsIldpZHRoIjowLjAsIkhlaWdodCI6MC4wLCJCb3JkZXJTdHlsZSI6eyIkaWQiOiI0NzgiLCJMaW5lQ29sb3IiOm51bGwsIkxpbmVXZWlnaHQiOjAuMCwiTGluZVR5cGUiOjAsIlBhcmVudFN0eWxlIjpudWxsfSwiUGFyZW50U3R5bGUiOm51bGx9LCJEYXRlRm9ybWF0Ijp7IiRpZCI6IjQ3OSIsIkZvcm1hdFN0cmluZyI6ImRkL01NIiwiU2VwYXJhdG9yIjoiLyIsIlVzZUludGVybmF0aW9uYWxEYXRlRm9ybWF0Ijp0cnVlLCJEYXRlSXNWaXNpYmxlIjp0cnVlLCJUaW1lSXNWaXNpYmxlIjpmYWxzZSwiSG91ckRpZ2l0cyI6MSwiQW1QbURlc2lnbmF0b3IiOjIsIlRyaW0wME1pbnV0ZXMiOmZhbHNlLCJMYXN0S25vd25WaXNpYmlsaXR5U3RhdGUiOnsiJGlkIjoiNDgwIiwiRGF0ZVBhcnRJc1Zpc2libGUiOnRydWUsIlRpbWVQYXJ0SXNWaXNpYmxlIjpmYWxzZX19LCJXZWVrTnVtYmVyaW5nIjp7IiRpZCI6IjQ4MSIsIkZvcm1hdCI6MCwiSXNWaXNpYmxlIjpmYWxzZSwiTGFzdEtub3duVmlzaWJpbGl0eVN0YXRlIjpmYWxzZX0sIklzVmlzaWJsZSI6ZmFsc2UsIlBhcmVudFN0eWxlIjpudWxsfSwiSW5kZXgiOjM4LCJQZXJjZW50YWdlQ29tcGxldGUiOm51bGwsIlBvc2l0aW9uIjp7IlJhdGlvIjowLjAsIklzQ3VzdG9tIjpmYWxzZX0sIkRhdGVGb3JtYXQiOnsiJHJlZiI6IjQ3OSJ9LCJXZWVrTnVtYmVyaW5nIjp7IiRpZCI6IjQ4MiIsIkZvcm1hdCI6MCwiSXNWaXNpYmxlIjpmYWxzZSwiTGFzdEtub3duVmlzaWJpbGl0eVN0YXRlIjpmYWxzZX0sIlJlbGF0ZWRUYXNrSWQiOiIwMDAwMDAwMC0wMDAwLTAwMDAtMDAwMC0wMDAwMDAwMDAwMDAiLCJJZCI6Ijc5ODk1MjZlLWIyMzktNDU0ZC1hM2MxLTQyODUzODg0ODMzYiIsIkltcG9ydElkIjoiQUI4OUQ3RjMtMDI4RS1FQTExLTk3RTItMDAxMTg1NzU3RjVCIiwiVGl0bGUiOiJNaWRkbGUgRm9jdXMgLSBDb21wbGV0ZSIsIk5vdGUiOm51bGwsIkh5cGVybGluayI6eyIkaWQiOiI0ODMiLCJBZGRyZXNzIjoiIiwiU3ViQWRkcmVzcyI6IiJ9LCJJc0NoYW5nZWQiOmZhbHNlLCJJc05ldyI6ZmFsc2V9LHsiJGlkIjoiNDg0IiwiRGF0ZSI6IjIwMjItMDItMjhUMDg6MDA6MDBaIiwiU3R5bGUiOnsiJGlkIjoiNDg1IiwiU2hhcGUiOjIsIkNvbm5lY3Rvck1hcmdpbiI6eyIkaWQiOiI0ODYiLCJUb3AiOjAuMCwiTGVmdCI6Mi4wLCJSaWdodCI6Mi4wLCJCb3R0b20iOjAuMH0sIkNvbm5lY3RvclN0eWxlIjp7IiRpZCI6IjQ4NyIsIkxpbmVDb2xvciI6eyIkaWQiOiI0ODgiLCIkdHlwZSI6Ik5MUkUuQ29tbW9uLkRvbS5Tb2xpZENvbG9yQnJ1c2gsIE5MUkUuQ29tbW9uIiwiQ29sb3IiOnsiJGlkIjoiNDg5IiwiQSI6MTI3LCJSIjo5MSwiRyI6MTU1LCJCIjoyMTN9fSwiTGluZVdlaWdodCI6MS4wLCJMaW5lVHlwZSI6MCwiUGFyZW50U3R5bGUiOm51bGx9LCJJc0JlbG93VGltZWJhbmQiOmZhbHNlLCJQb3NpdGlvbk9uVGFzayI6MCwiSGlkZURhdGUiOmZhbHNlLCJTaGFwZVNpemUiOjEsIlNwYWNpbmciOjIuMCwiUGFkZGluZyI6eyIkaWQiOiI0OTAiLCJUb3AiOjcuMCwiTGVmdCI6My4wLCJSaWdodCI6MC4wLCJCb3R0b20iOjIuMH0sIlNoYXBlU3R5bGUiOnsiJGlkIjoiNDkxIiwiTWFyZ2luIjp7IiRpZCI6IjQ5MiIsIlRvcCI6MC4wLCJMZWZ0IjowLjAsIlJpZ2h0IjowLjAsIkJvdHRvbSI6MC4wfSwiUGFkZGluZyI6eyIkaWQiOiI0OTMiLCJUb3AiOjAuMCwiTGVmdCI6MC4wLCJSaWdodCI6MC4wLCJCb3R0b20iOjAuMH0sIkJhY2tncm91bmQiOnsiJGlkIjoiNDk0IiwiQ29sb3IiOnsiJGlkIjoiNDk1IiwiQSI6MjU1LCJSIjowLCJHIjoxMTQsIkIiOjE4OH19LCJJc1Zpc2libGUiOnRydWUsIldpZHRoIjoxMy4wLCJIZWlnaHQiOjEzLjAsIkJvcmRlclN0eWxlIjp7IiRpZCI6IjQ5NiIsIkxpbmVDb2xvciI6eyIkaWQiOiI0OTciLCIkdHlwZSI6Ik5MUkUuQ29tbW9uLkRvbS5Tb2xpZENvbG9yQnJ1c2gsIE5MUkUuQ29tbW9uIiwiQ29sb3IiOnsiJGlkIjoiNDk4IiwiQSI6MjU1LCJSIjoyNTUsIkciOjAsIkIiOjB9fSwiTGluZVdlaWdodCI6MC4wLCJMaW5lVHlwZSI6MCwiUGFyZW50U3R5bGUiOm51bGx9LCJQYXJlbnRTdHlsZSI6bnVsbH0sIlRpdGxlU3R5bGUiOnsiJGlkIjoiNDk5IiwiRm9udFNldHRpbmdzIjp7IiRpZCI6IjUwMCIsIkZvbnRTaXplIjo4LCJGb250TmFtZSI6IkNhbGlicmkiLCJJc0JvbGQiOnRydWUsIklzSXRhbGljIjpmYWxzZSwiSXNVbmRlcmxpbmVkIjpmYWxzZSwiUGFyZW50U3R5bGUiOm51bGx9LCJBdXRvU2l6ZSI6MCwiRm9yZWdyb3VuZCI6eyIkaWQiOiI1MDEiLCJDb2xvciI6eyIkaWQiOiI1MDI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TAzIiwiVG9wIjowLjAsIkxlZnQiOjAuMCwiUmlnaHQiOjAuMCwiQm90dG9tIjowLjB9LCJQYWRkaW5nIjp7IiRpZCI6IjUwNCIsIlRvcCI6MC4wLCJMZWZ0IjowLjAsIlJpZ2h0IjowLjAsIkJvdHRvbSI6MC4wfSwiQmFja2dyb3VuZCI6eyIkaWQiOiI1MDUiLCJDb2xvciI6eyIkaWQiOiI1MDYiLCJBIjowLCJSIjowLCJHIjowLCJCIjowfX0sIklzVmlzaWJsZSI6ZmFsc2UsIldpZHRoIjowLjAsIkhlaWdodCI6MC4wLCJCb3JkZXJTdHlsZSI6eyIkaWQiOiI1MDciLCJMaW5lQ29sb3IiOm51bGwsIkxpbmVXZWlnaHQiOjAuMCwiTGluZVR5cGUiOjAsIlBhcmVudFN0eWxlIjpudWxsfSwiUGFyZW50U3R5bGUiOm51bGx9LCJEYXRlU3R5bGUiOnsiJGlkIjoiNTA4IiwiRm9udFNldHRpbmdzIjp7IiRpZCI6IjUwOSIsIkZvbnRTaXplIjo2LCJGb250TmFtZSI6IkNhbGlicmkiLCJJc0JvbGQiOmZhbHNlLCJJc0l0YWxpYyI6ZmFsc2UsIklzVW5kZXJsaW5lZCI6ZmFsc2UsIlBhcmVudFN0eWxlIjpudWxsfSwiQXV0b1NpemUiOjAsIkZvcmVncm91bmQiOnsiJGlkIjoiNTEwIiwiQ29sb3IiOnsiJGlkIjoiNTEx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1MTIiLCJUb3AiOjAuMCwiTGVmdCI6MC4wLCJSaWdodCI6MC4wLCJCb3R0b20iOjAuMH0sIlBhZGRpbmciOnsiJGlkIjoiNTEzIiwiVG9wIjowLjAsIkxlZnQiOjAuMCwiUmlnaHQiOjAuMCwiQm90dG9tIjowLjB9LCJCYWNrZ3JvdW5kIjp7IiRpZCI6IjUxNCIsIkNvbG9yIjp7IiRyZWYiOiI1MDYifX0sIklzVmlzaWJsZSI6ZmFsc2UsIldpZHRoIjowLjAsIkhlaWdodCI6MC4wLCJCb3JkZXJTdHlsZSI6eyIkaWQiOiI1MTUiLCJMaW5lQ29sb3IiOm51bGwsIkxpbmVXZWlnaHQiOjAuMCwiTGluZVR5cGUiOjAsIlBhcmVudFN0eWxlIjpudWxsfSwiUGFyZW50U3R5bGUiOm51bGx9LCJEYXRlRm9ybWF0Ijp7IiRpZCI6IjUxNiIsIkZvcm1hdFN0cmluZyI6ImRkL01NIiwiU2VwYXJhdG9yIjoiLyIsIlVzZUludGVybmF0aW9uYWxEYXRlRm9ybWF0Ijp0cnVlLCJEYXRlSXNWaXNpYmxlIjp0cnVlLCJUaW1lSXNWaXNpYmxlIjpmYWxzZSwiSG91ckRpZ2l0cyI6MSwiQW1QbURlc2lnbmF0b3IiOjIsIlRyaW0wME1pbnV0ZXMiOmZhbHNlLCJMYXN0S25vd25WaXNpYmlsaXR5U3RhdGUiOnsiJGlkIjoiNTE3IiwiRGF0ZVBhcnRJc1Zpc2libGUiOnRydWUsIlRpbWVQYXJ0SXNWaXNpYmxlIjpmYWxzZX19LCJXZWVrTnVtYmVyaW5nIjp7IiRpZCI6IjUxOCIsIkZvcm1hdCI6MCwiSXNWaXNpYmxlIjpmYWxzZSwiTGFzdEtub3duVmlzaWJpbGl0eVN0YXRlIjpmYWxzZX0sIklzVmlzaWJsZSI6ZmFsc2UsIlBhcmVudFN0eWxlIjpudWxsfSwiSW5kZXgiOjQ1LCJQZXJjZW50YWdlQ29tcGxldGUiOm51bGwsIlBvc2l0aW9uIjp7IlJhdGlvIjowLjAsIklzQ3VzdG9tIjpmYWxzZX0sIkRhdGVGb3JtYXQiOnsiJHJlZiI6IjUxNiJ9LCJXZWVrTnVtYmVyaW5nIjp7IiRpZCI6IjUxOSIsIkZvcm1hdCI6MCwiSXNWaXNpYmxlIjpmYWxzZSwiTGFzdEtub3duVmlzaWJpbGl0eVN0YXRlIjpmYWxzZX0sIlJlbGF0ZWRUYXNrSWQiOiIwMDAwMDAwMC0wMDAwLTAwMDAtMDAwMC0wMDAwMDAwMDAwMDAiLCJJZCI6IjE0ZWY0YTIyLTk1OGEtNDJiOC05YmVmLThkZDAxODM4Yjc1ZiIsIkltcG9ydElkIjoiQjU4OUQ3RjMtMDI4RS1FQTExLTk3RTItMDAxMTg1NzU3RjVCIiwiVGl0bGUiOiJCdW5rZXIgRmVlZHRocm91Z2ggLSBDb21wbGV0ZSIsIk5vdGUiOm51bGwsIkh5cGVybGluayI6eyIkaWQiOiI1MjAiLCJBZGRyZXNzIjoiIiwiU3ViQWRkcmVzcyI6IiJ9LCJJc0NoYW5nZWQiOmZhbHNlLCJJc05ldyI6ZmFsc2V9LHsiJGlkIjoiNTIxIiwiRGF0ZSI6IjIwMjAtMTItMjNUMDg6MDA6MDBaIiwiU3R5bGUiOnsiJGlkIjoiNTIyIiwiU2hhcGUiOjIsIkNvbm5lY3Rvck1hcmdpbiI6eyIkaWQiOiI1MjMiLCJUb3AiOjAuMCwiTGVmdCI6Mi4wLCJSaWdodCI6Mi4wLCJCb3R0b20iOjAuMH0sIkNvbm5lY3RvclN0eWxlIjp7IiRpZCI6IjUyNCIsIkxpbmVDb2xvciI6eyIkaWQiOiI1MjUiLCIkdHlwZSI6Ik5MUkUuQ29tbW9uLkRvbS5Tb2xpZENvbG9yQnJ1c2gsIE5MUkUuQ29tbW9uIiwiQ29sb3IiOnsiJGlkIjoiNTI2IiwiQSI6MjU1LCJSIjo5MSwiRyI6MTU1LCJCIjoyMTN9fSwiTGluZVdlaWdodCI6MS4wLCJMaW5lVHlwZSI6MCwiUGFyZW50U3R5bGUiOm51bGx9LCJJc0JlbG93VGltZWJhbmQiOmZhbHNlLCJQb3NpdGlvbk9uVGFzayI6MCwiSGlkZURhdGUiOmZhbHNlLCJTaGFwZVNpemUiOjEsIlNwYWNpbmciOjIuMCwiUGFkZGluZyI6eyIkaWQiOiI1MjciLCJUb3AiOjcuMCwiTGVmdCI6My4wLCJSaWdodCI6MC4wLCJCb3R0b20iOjIuMH0sIlNoYXBlU3R5bGUiOnsiJGlkIjoiNTI4IiwiTWFyZ2luIjp7IiRpZCI6IjUyOSIsIlRvcCI6MC4wLCJMZWZ0IjowLjAsIlJpZ2h0IjowLjAsIkJvdHRvbSI6MC4wfSwiUGFkZGluZyI6eyIkaWQiOiI1MzAiLCJUb3AiOjAuMCwiTGVmdCI6MC4wLCJSaWdodCI6MC4wLCJCb3R0b20iOjAuMH0sIkJhY2tncm91bmQiOnsiJGlkIjoiNTMxIiwiQ29sb3IiOnsiJGlkIjoiNTMyIiwiQSI6MjU1LCJSIjowLCJHIjoxMTIsIkIiOjE5Mn19LCJJc1Zpc2libGUiOnRydWUsIldpZHRoIjoxMy4wLCJIZWlnaHQiOjEzLjAsIkJvcmRlclN0eWxlIjp7IiRpZCI6IjUzMyIsIkxpbmVDb2xvciI6eyIkcmVmIjoiNzIifSwiTGluZVdlaWdodCI6MC4wLCJMaW5lVHlwZSI6MCwiUGFyZW50U3R5bGUiOm51bGx9LCJQYXJlbnRTdHlsZSI6bnVsbH0sIlRpdGxlU3R5bGUiOnsiJGlkIjoiNTM0IiwiRm9udFNldHRpbmdzIjp7IiRpZCI6IjUzNSIsIkZvbnRTaXplIjo4LCJGb250TmFtZSI6IkNhbGlicmkiLCJJc0JvbGQiOnRydWUsIklzSXRhbGljIjpmYWxzZSwiSXNVbmRlcmxpbmVkIjpmYWxzZSwiUGFyZW50U3R5bGUiOm51bGx9LCJBdXRvU2l6ZSI6MCwiRm9yZWdyb3VuZCI6eyIkaWQiOiI1MzYiLCJDb2xvciI6eyIkaWQiOiI1Mzc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TM4IiwiVG9wIjowLjAsIkxlZnQiOjAuMCwiUmlnaHQiOjAuMCwiQm90dG9tIjowLjB9LCJQYWRkaW5nIjp7IiRpZCI6IjUzOSIsIlRvcCI6MC4wLCJMZWZ0IjowLjAsIlJpZ2h0IjowLjAsIkJvdHRvbSI6MC4wfSwiQmFja2dyb3VuZCI6eyIkcmVmIjoiODAifSwiSXNWaXNpYmxlIjpmYWxzZSwiV2lkdGgiOjAuMCwiSGVpZ2h0IjowLjAsIkJvcmRlclN0eWxlIjp7IiRpZCI6IjU0MCIsIkxpbmVDb2xvciI6bnVsbCwiTGluZVdlaWdodCI6MC4wLCJMaW5lVHlwZSI6MCwiUGFyZW50U3R5bGUiOm51bGx9LCJQYXJlbnRTdHlsZSI6bnVsbH0sIkRhdGVTdHlsZSI6eyIkaWQiOiI1NDEiLCJGb250U2V0dGluZ3MiOnsiJGlkIjoiNTQyIiwiRm9udFNpemUiOjYsIkZvbnROYW1lIjoiQ2FsaWJyaSIsIklzQm9sZCI6ZmFsc2UsIklzSXRhbGljIjpmYWxzZSwiSXNVbmRlcmxpbmVkIjpmYWxzZSwiUGFyZW50U3R5bGUiOm51bGx9LCJBdXRvU2l6ZSI6MCwiRm9yZWdyb3VuZCI6eyIkaWQiOiI1NDMiLCJDb2xvciI6eyIkaWQiOiI1NDQ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U0NSIsIlRvcCI6MC4wLCJMZWZ0IjowLjAsIlJpZ2h0IjowLjAsIkJvdHRvbSI6MC4wfSwiUGFkZGluZyI6eyIkaWQiOiI1NDYiLCJUb3AiOjAuMCwiTGVmdCI6MC4wLCJSaWdodCI6MC4wLCJCb3R0b20iOjAuMH0sIkJhY2tncm91bmQiOnsiJHJlZiI6Ijg3In0sIklzVmlzaWJsZSI6ZmFsc2UsIldpZHRoIjowLjAsIkhlaWdodCI6MC4wLCJCb3JkZXJTdHlsZSI6eyIkaWQiOiI1NDciLCJMaW5lQ29sb3IiOm51bGwsIkxpbmVXZWlnaHQiOjAuMCwiTGluZVR5cGUiOjAsIlBhcmVudFN0eWxlIjpudWxsfSwiUGFyZW50U3R5bGUiOm51bGx9LCJEYXRlRm9ybWF0Ijp7IiRpZCI6IjU0OCIsIkZvcm1hdFN0cmluZyI6ImRkL01NIiwiU2VwYXJhdG9yIjoiLyIsIlVzZUludGVybmF0aW9uYWxEYXRlRm9ybWF0Ijp0cnVlLCJEYXRlSXNWaXNpYmxlIjp0cnVlLCJUaW1lSXNWaXNpYmxlIjpmYWxzZSwiSG91ckRpZ2l0cyI6MSwiQW1QbURlc2lnbmF0b3IiOjIsIlRyaW0wME1pbnV0ZXMiOmZhbHNlLCJMYXN0S25vd25WaXNpYmlsaXR5U3RhdGUiOnsiJGlkIjoiNTQ5IiwiRGF0ZVBhcnRJc1Zpc2libGUiOnRydWUsIlRpbWVQYXJ0SXNWaXNpYmxlIjpmYWxzZX19LCJXZWVrTnVtYmVyaW5nIjp7IiRpZCI6IjU1MCIsIkZvcm1hdCI6MCwiSXNWaXNpYmxlIjpmYWxzZSwiTGFzdEtub3duVmlzaWJpbGl0eVN0YXRlIjpmYWxzZX0sIklzVmlzaWJsZSI6ZmFsc2UsIlBhcmVudFN0eWxlIjpudWxsfSwiSW5kZXgiOjUwLCJQZXJjZW50YWdlQ29tcGxldGUiOm51bGwsIlBvc2l0aW9uIjp7IlJhdGlvIjowLjAsIklzQ3VzdG9tIjpmYWxzZX0sIkRhdGVGb3JtYXQiOnsiJHJlZiI6IjU0OCJ9LCJXZWVrTnVtYmVyaW5nIjp7IiRpZCI6IjU1MSIsIkZvcm1hdCI6MCwiSXNWaXNpYmxlIjpmYWxzZSwiTGFzdEtub3duVmlzaWJpbGl0eVN0YXRlIjpmYWxzZX0sIlJlbGF0ZWRUYXNrSWQiOiIwMDAwMDAwMC0wMDAwLTAwMDAtMDAwMC0wMDAwMDAwMDAwMDAiLCJJZCI6ImUxYmExOGI2LTczNjctNDBlMC1hMzgzLTBjMWRhZWFkYmQ4YSIsIkltcG9ydElkIjoiQkI4OUQ3RjMtMDI4RS1FQTExLTk3RTItMDAxMTg1NzU3RjVCIiwiVGl0bGUiOiJFeHBlcmltZW50YWwgQ2F2ZSAtIERlc2lnbiIsIk5vdGUiOm51bGwsIkh5cGVybGluayI6eyIkaWQiOiI1NTIiLCJBZGRyZXNzIjoiIiwiU3ViQWRkcmVzcyI6IiJ9LCJJc0NoYW5nZWQiOmZhbHNlLCJJc05ldyI6ZmFsc2V9LHsiJGlkIjoiNTUzIiwiRGF0ZSI6IjIwMjEtMTEtMTJUMDg6MDA6MDBaIiwiU3R5bGUiOnsiJGlkIjoiNTU0IiwiU2hhcGUiOjIsIkNvbm5lY3Rvck1hcmdpbiI6eyIkaWQiOiI1NTUiLCJUb3AiOjAuMCwiTGVmdCI6Mi4wLCJSaWdodCI6Mi4wLCJCb3R0b20iOjAuMH0sIkNvbm5lY3RvclN0eWxlIjp7IiRpZCI6IjU1NiIsIkxpbmVDb2xvciI6eyIkaWQiOiI1NTciLCIkdHlwZSI6Ik5MUkUuQ29tbW9uLkRvbS5Tb2xpZENvbG9yQnJ1c2gsIE5MUkUuQ29tbW9uIiwiQ29sb3IiOnsiJGlkIjoiNTU4IiwiQSI6MjU1LCJSIjo5MSwiRyI6MTU1LCJCIjoyMTN9fSwiTGluZVdlaWdodCI6MS4wLCJMaW5lVHlwZSI6MCwiUGFyZW50U3R5bGUiOm51bGx9LCJJc0JlbG93VGltZWJhbmQiOmZhbHNlLCJQb3NpdGlvbk9uVGFzayI6MCwiSGlkZURhdGUiOmZhbHNlLCJTaGFwZVNpemUiOjEsIlNwYWNpbmciOjIuMCwiUGFkZGluZyI6eyIkaWQiOiI1NTkiLCJUb3AiOjcuMCwiTGVmdCI6My4wLCJSaWdodCI6MC4wLCJCb3R0b20iOjIuMH0sIlNoYXBlU3R5bGUiOnsiJGlkIjoiNTYwIiwiTWFyZ2luIjp7IiRpZCI6IjU2MSIsIlRvcCI6MC4wLCJMZWZ0IjowLjAsIlJpZ2h0IjowLjAsIkJvdHRvbSI6MC4wfSwiUGFkZGluZyI6eyIkaWQiOiI1NjIiLCJUb3AiOjAuMCwiTGVmdCI6MC4wLCJSaWdodCI6MC4wLCJCb3R0b20iOjAuMH0sIkJhY2tncm91bmQiOnsiJGlkIjoiNTYzIiwiQ29sb3IiOnsiJGlkIjoiNTY0IiwiQSI6MjU1LCJSIjowLCJHIjoxMTIsIkIiOjE5Mn19LCJJc1Zpc2libGUiOnRydWUsIldpZHRoIjoxMy4wLCJIZWlnaHQiOjEzLjAsIkJvcmRlclN0eWxlIjp7IiRpZCI6IjU2NSIsIkxpbmVDb2xvciI6eyIkcmVmIjoiNzIifSwiTGluZVdlaWdodCI6MC4wLCJMaW5lVHlwZSI6MCwiUGFyZW50U3R5bGUiOm51bGx9LCJQYXJlbnRTdHlsZSI6bnVsbH0sIlRpdGxlU3R5bGUiOnsiJGlkIjoiNTY2IiwiRm9udFNldHRpbmdzIjp7IiRpZCI6IjU2NyIsIkZvbnRTaXplIjo4LCJGb250TmFtZSI6IkNhbGlicmkiLCJJc0JvbGQiOnRydWUsIklzSXRhbGljIjpmYWxzZSwiSXNVbmRlcmxpbmVkIjpmYWxzZSwiUGFyZW50U3R5bGUiOm51bGx9LCJBdXRvU2l6ZSI6MiwiRm9yZWdyb3VuZCI6eyIkaWQiOiI1NjgiLCJDb2xvciI6eyIkaWQiOiI1NjkiLCJBIjoyNTUsIlIiOjAsIkciOjAsIkIiOjB9fSwiTWF4V2lkdGgiOjE2OC4wLCJNYXhIZWlnaHQiOiJJbmZpbml0eSIsIlNtYXJ0Rm9yZWdyb3VuZElzQWN0aXZlIjpmYWxzZSwiSG9yaXpvbnRhbEFsaWdubWVudCI6MCwiVmVydGljYWxBbGlnbm1lbnQiOjAsIlNtYXJ0Rm9yZWdyb3VuZCI6bnVsbCwiQmFja2dyb3VuZEZpbGxUeXBlIjowLCJNYXJnaW4iOnsiJGlkIjoiNTcwIiwiVG9wIjowLjAsIkxlZnQiOjAuMCwiUmlnaHQiOjAuMCwiQm90dG9tIjowLjB9LCJQYWRkaW5nIjp7IiRpZCI6IjU3MSIsIlRvcCI6MC4wLCJMZWZ0IjowLjAsIlJpZ2h0IjowLjAsIkJvdHRvbSI6MC4wfSwiQmFja2dyb3VuZCI6eyIkcmVmIjoiODAifSwiSXNWaXNpYmxlIjpmYWxzZSwiV2lkdGgiOjAuMCwiSGVpZ2h0IjowLjAsIkJvcmRlclN0eWxlIjp7IiRpZCI6IjU3MiIsIkxpbmVDb2xvciI6bnVsbCwiTGluZVdlaWdodCI6MC4wLCJMaW5lVHlwZSI6MCwiUGFyZW50U3R5bGUiOm51bGx9LCJQYXJlbnRTdHlsZSI6bnVsbH0sIkRhdGVTdHlsZSI6eyIkaWQiOiI1NzMiLCJGb250U2V0dGluZ3MiOnsiJGlkIjoiNTc0IiwiRm9udFNpemUiOjYsIkZvbnROYW1lIjoiQ2FsaWJyaSIsIklzQm9sZCI6ZmFsc2UsIklzSXRhbGljIjpmYWxzZSwiSXNVbmRlcmxpbmVkIjpmYWxzZSwiUGFyZW50U3R5bGUiOm51bGx9LCJBdXRvU2l6ZSI6MCwiRm9yZWdyb3VuZCI6eyIkaWQiOiI1NzUiLCJDb2xvciI6eyIkaWQiOiI1NzY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U3NyIsIlRvcCI6MC4wLCJMZWZ0IjowLjAsIlJpZ2h0IjowLjAsIkJvdHRvbSI6MC4wfSwiUGFkZGluZyI6eyIkaWQiOiI1NzgiLCJUb3AiOjAuMCwiTGVmdCI6MC4wLCJSaWdodCI6MC4wLCJCb3R0b20iOjAuMH0sIkJhY2tncm91bmQiOnsiJHJlZiI6Ijg3In0sIklzVmlzaWJsZSI6ZmFsc2UsIldpZHRoIjowLjAsIkhlaWdodCI6MC4wLCJCb3JkZXJTdHlsZSI6eyIkaWQiOiI1NzkiLCJMaW5lQ29sb3IiOm51bGwsIkxpbmVXZWlnaHQiOjAuMCwiTGluZVR5cGUiOjAsIlBhcmVudFN0eWxlIjpudWxsfSwiUGFyZW50U3R5bGUiOm51bGx9LCJEYXRlRm9ybWF0Ijp7IiRpZCI6IjU4MCIsIkZvcm1hdFN0cmluZyI6ImRkL01NIiwiU2VwYXJhdG9yIjoiLyIsIlVzZUludGVybmF0aW9uYWxEYXRlRm9ybWF0Ijp0cnVlLCJEYXRlSXNWaXNpYmxlIjp0cnVlLCJUaW1lSXNWaXNpYmxlIjpmYWxzZSwiSG91ckRpZ2l0cyI6MSwiQW1QbURlc2lnbmF0b3IiOjIsIlRyaW0wME1pbnV0ZXMiOmZhbHNlLCJMYXN0S25vd25WaXNpYmlsaXR5U3RhdGUiOnsiJGlkIjoiNTgxIiwiRGF0ZVBhcnRJc1Zpc2libGUiOnRydWUsIlRpbWVQYXJ0SXNWaXNpYmxlIjpmYWxzZX19LCJXZWVrTnVtYmVyaW5nIjp7IiRpZCI6IjU4MiIsIkZvcm1hdCI6MCwiSXNWaXNpYmxlIjpmYWxzZSwiTGFzdEtub3duVmlzaWJpbGl0eVN0YXRlIjpmYWxzZX0sIklzVmlzaWJsZSI6ZmFsc2UsIlBhcmVudFN0eWxlIjpudWxsfSwiSW5kZXgiOjUxLCJQZXJjZW50YWdlQ29tcGxldGUiOm51bGwsIlBvc2l0aW9uIjp7IlJhdGlvIjowLjAsIklzQ3VzdG9tIjpmYWxzZX0sIkRhdGVGb3JtYXQiOnsiJHJlZiI6IjU4MCJ9LCJXZWVrTnVtYmVyaW5nIjp7IiRpZCI6IjU4MyIsIkZvcm1hdCI6MCwiSXNWaXNpYmxlIjpmYWxzZSwiTGFzdEtub3duVmlzaWJpbGl0eVN0YXRlIjpmYWxzZX0sIlJlbGF0ZWRUYXNrSWQiOiIwMDAwMDAwMC0wMDAwLTAwMDAtMDAwMC0wMDAwMDAwMDAwMDAiLCJJZCI6IjI1ZmRkYmE4LTEwZTEtNGU2NS04ZTA0LTA3ZWU5ZTBhZDdiOSIsIkltcG9ydElkIjoiQkQ4OUQ3RjMtMDI4RS1FQTExLTk3RTItMDAxMTg1NzU3RjVCIiwiVGl0bGUiOiJFeHBlcmltZW50YWwgQ2F2ZSAtIENvbXBsZXRlIiwiTm90ZSI6bnVsbCwiSHlwZXJsaW5rIjp7IiRpZCI6IjU4NCIsIkFkZHJlc3MiOiIiLCJTdWJBZGRyZXNzIjoiIn0sIklzQ2hhbmdlZCI6ZmFsc2UsIklzTmV3IjpmYWxzZX0seyIkaWQiOiI1ODUiLCJEYXRlIjoiMjAyMS0wMi0wOFQwODowMDowMFoiLCJTdHlsZSI6eyIkaWQiOiI1ODYiLCJTaGFwZSI6MiwiQ29ubmVjdG9yTWFyZ2luIjp7IiRpZCI6IjU4NyIsIlRvcCI6MC4wLCJMZWZ0IjoyLjAsIlJpZ2h0IjoyLjAsIkJvdHRvbSI6MC4wfSwiQ29ubmVjdG9yU3R5bGUiOnsiJGlkIjoiNTg4IiwiTGluZUNvbG9yIjp7IiRpZCI6IjU4OSIsIiR0eXBlIjoiTkxSRS5Db21tb24uRG9tLlNvbGlkQ29sb3JCcnVzaCwgTkxSRS5Db21tb24iLCJDb2xvciI6eyIkaWQiOiI1OTAiLCJBIjoyNTUsIlIiOjkxLCJHIjoxNTUsIkIiOjIxM319LCJMaW5lV2VpZ2h0IjoxLjAsIkxpbmVUeXBlIjowLCJQYXJlbnRTdHlsZSI6bnVsbH0sIklzQmVsb3dUaW1lYmFuZCI6ZmFsc2UsIlBvc2l0aW9uT25UYXNrIjowLCJIaWRlRGF0ZSI6ZmFsc2UsIlNoYXBlU2l6ZSI6MSwiU3BhY2luZyI6Mi4wLCJQYWRkaW5nIjp7IiRpZCI6IjU5MSIsIlRvcCI6Ny4wLCJMZWZ0IjozLjAsIlJpZ2h0IjowLjAsIkJvdHRvbSI6Mi4wfSwiU2hhcGVTdHlsZSI6eyIkaWQiOiI1OTIiLCJNYXJnaW4iOnsiJGlkIjoiNTkzIiwiVG9wIjowLjAsIkxlZnQiOjAuMCwiUmlnaHQiOjAuMCwiQm90dG9tIjowLjB9LCJQYWRkaW5nIjp7IiRpZCI6IjU5NCIsIlRvcCI6MC4wLCJMZWZ0IjowLjAsIlJpZ2h0IjowLjAsIkJvdHRvbSI6MC4wfSwiQmFja2dyb3VuZCI6eyIkaWQiOiI1OTUiLCJDb2xvciI6eyIkaWQiOiI1OTYiLCJBIjoyNTUsIlIiOjAsIkciOjExNCwiQiI6MTg4fX0sIklzVmlzaWJsZSI6dHJ1ZSwiV2lkdGgiOjEzLjAsIkhlaWdodCI6MTMuMCwiQm9yZGVyU3R5bGUiOnsiJGlkIjoiNTk3IiwiTGluZUNvbG9yIjp7IiRyZWYiOiI3MiJ9LCJMaW5lV2VpZ2h0IjowLjAsIkxpbmVUeXBlIjowLCJQYXJlbnRTdHlsZSI6bnVsbH0sIlBhcmVudFN0eWxlIjpudWxsfSwiVGl0bGVTdHlsZSI6eyIkaWQiOiI1OTgiLCJGb250U2V0dGluZ3MiOnsiJGlkIjoiNTk5IiwiRm9udFNpemUiOjgsIkZvbnROYW1lIjoiQ2FsaWJyaSIsIklzQm9sZCI6dHJ1ZSwiSXNJdGFsaWMiOmZhbHNlLCJJc1VuZGVybGluZWQiOmZhbHNlLCJQYXJlbnRTdHlsZSI6bnVsbH0sIkF1dG9TaXplIjowLCJGb3JlZ3JvdW5kIjp7IiRpZCI6IjYwMCIsIkNvbG9yIjp7IiRpZCI6IjYwMS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2MDIiLCJUb3AiOjAuMCwiTGVmdCI6MC4wLCJSaWdodCI6MC4wLCJCb3R0b20iOjAuMH0sIlBhZGRpbmciOnsiJGlkIjoiNjAzIiwiVG9wIjowLjAsIkxlZnQiOjAuMCwiUmlnaHQiOjAuMCwiQm90dG9tIjowLjB9LCJCYWNrZ3JvdW5kIjp7IiRyZWYiOiI4MCJ9LCJJc1Zpc2libGUiOmZhbHNlLCJXaWR0aCI6MC4wLCJIZWlnaHQiOjAuMCwiQm9yZGVyU3R5bGUiOnsiJGlkIjoiNjA0IiwiTGluZUNvbG9yIjpudWxsLCJMaW5lV2VpZ2h0IjowLjAsIkxpbmVUeXBlIjowLCJQYXJlbnRTdHlsZSI6bnVsbH0sIlBhcmVudFN0eWxlIjpudWxsfSwiRGF0ZVN0eWxlIjp7IiRpZCI6IjYwNSIsIkZvbnRTZXR0aW5ncyI6eyIkaWQiOiI2MDYiLCJGb250U2l6ZSI6NiwiRm9udE5hbWUiOiJDYWxpYnJpIiwiSXNCb2xkIjpmYWxzZSwiSXNJdGFsaWMiOmZhbHNlLCJJc1VuZGVybGluZWQiOmZhbHNlLCJQYXJlbnRTdHlsZSI6bnVsbH0sIkF1dG9TaXplIjowLCJGb3JlZ3JvdW5kIjp7IiRpZCI6IjYwNyIsIkNvbG9yIjp7IiRpZCI6IjYwO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jA5IiwiVG9wIjowLjAsIkxlZnQiOjAuMCwiUmlnaHQiOjAuMCwiQm90dG9tIjowLjB9LCJQYWRkaW5nIjp7IiRpZCI6IjYxMCIsIlRvcCI6MC4wLCJMZWZ0IjowLjAsIlJpZ2h0IjowLjAsIkJvdHRvbSI6MC4wfSwiQmFja2dyb3VuZCI6eyIkcmVmIjoiODcifSwiSXNWaXNpYmxlIjpmYWxzZSwiV2lkdGgiOjAuMCwiSGVpZ2h0IjowLjAsIkJvcmRlclN0eWxlIjp7IiRpZCI6IjYxMSIsIkxpbmVDb2xvciI6bnVsbCwiTGluZVdlaWdodCI6MC4wLCJMaW5lVHlwZSI6MCwiUGFyZW50U3R5bGUiOm51bGx9LCJQYXJlbnRTdHlsZSI6bnVsbH0sIkRhdGVGb3JtYXQiOnsiJGlkIjoiNjEyIiwiRm9ybWF0U3RyaW5nIjoiZGQvTU0iLCJTZXBhcmF0b3IiOiIvIiwiVXNlSW50ZXJuYXRpb25hbERhdGVGb3JtYXQiOnRydWUsIkRhdGVJc1Zpc2libGUiOnRydWUsIlRpbWVJc1Zpc2libGUiOmZhbHNlLCJIb3VyRGlnaXRzIjoxLCJBbVBtRGVzaWduYXRvciI6MiwiVHJpbTAwTWludXRlcyI6ZmFsc2UsIkxhc3RLbm93blZpc2liaWxpdHlTdGF0ZSI6eyIkaWQiOiI2MTMiLCJEYXRlUGFydElzVmlzaWJsZSI6dHJ1ZSwiVGltZVBhcnRJc1Zpc2libGUiOmZhbHNlfX0sIldlZWtOdW1iZXJpbmciOnsiJGlkIjoiNjE0IiwiRm9ybWF0IjowLCJJc1Zpc2libGUiOmZhbHNlLCJMYXN0S25vd25WaXNpYmlsaXR5U3RhdGUiOmZhbHNlfSwiSXNWaXNpYmxlIjpmYWxzZSwiUGFyZW50U3R5bGUiOm51bGx9LCJJbmRleCI6NTYsIlBlcmNlbnRhZ2VDb21wbGV0ZSI6bnVsbCwiUG9zaXRpb24iOnsiUmF0aW8iOjAuMCwiSXNDdXN0b20iOmZhbHNlfSwiRGF0ZUZvcm1hdCI6eyIkcmVmIjoiNjEyIn0sIldlZWtOdW1iZXJpbmciOnsiJGlkIjoiNjE1IiwiRm9ybWF0IjowLCJJc1Zpc2libGUiOmZhbHNlLCJMYXN0S25vd25WaXNpYmlsaXR5U3RhdGUiOmZhbHNlfSwiUmVsYXRlZFRhc2tJZCI6IjAwMDAwMDAwLTAwMDAtMDAwMC0wMDAwLTAwMDAwMDAwMDAwMCIsIklkIjoiZGZmMjBiMzctNzc1OS00NTFjLWExNjUtNDg1OGRiMDdkYzEyIiwiSW1wb3J0SWQiOiJDMzg5RDdGMy0wMjhFLUVBMTEtOTdFMi0wMDExODU3NTdGNUIiLCJUaXRsZSI6IlNhbXBsZSBTdGFnZSAmIERldGVjdG9yIC0gRGVzaWduIiwiTm90ZSI6bnVsbCwiSHlwZXJsaW5rIjp7IiRpZCI6IjYxNiIsIkFkZHJlc3MiOiIiLCJTdWJBZGRyZXNzIjoiIn0sIklzQ2hhbmdlZCI6ZmFsc2UsIklzTmV3IjpmYWxzZX0seyIkaWQiOiI2MTciLCJEYXRlIjoiMjAyMi0wNy0xMVQwODowMDowMFoiLCJTdHlsZSI6eyIkaWQiOiI2MTgiLCJTaGFwZSI6MiwiQ29ubmVjdG9yTWFyZ2luIjp7IiRpZCI6IjYxOSIsIlRvcCI6MC4wLCJMZWZ0IjoyLjAsIlJpZ2h0IjoyLjAsIkJvdHRvbSI6MC4wfSwiQ29ubmVjdG9yU3R5bGUiOnsiJGlkIjoiNjIwIiwiTGluZUNvbG9yIjp7IiRpZCI6IjYyMSIsIiR0eXBlIjoiTkxSRS5Db21tb24uRG9tLlNvbGlkQ29sb3JCcnVzaCwgTkxSRS5Db21tb24iLCJDb2xvciI6eyIkaWQiOiI2MjIiLCJBIjoxMjcsIlIiOjkxLCJHIjoxNTUsIkIiOjIxM319LCJMaW5lV2VpZ2h0IjoxLjAsIkxpbmVUeXBlIjowLCJQYXJlbnRTdHlsZSI6bnVsbH0sIklzQmVsb3dUaW1lYmFuZCI6ZmFsc2UsIlBvc2l0aW9uT25UYXNrIjowLCJIaWRlRGF0ZSI6ZmFsc2UsIlNoYXBlU2l6ZSI6MSwiU3BhY2luZyI6Mi4wLCJQYWRkaW5nIjp7IiRpZCI6IjYyMyIsIlRvcCI6Ny4wLCJMZWZ0IjozLjAsIlJpZ2h0IjowLjAsIkJvdHRvbSI6Mi4wfSwiU2hhcGVTdHlsZSI6eyIkaWQiOiI2MjQiLCJNYXJnaW4iOnsiJGlkIjoiNjI1IiwiVG9wIjowLjAsIkxlZnQiOjAuMCwiUmlnaHQiOjAuMCwiQm90dG9tIjowLjB9LCJQYWRkaW5nIjp7IiRpZCI6IjYyNiIsIlRvcCI6MC4wLCJMZWZ0IjowLjAsIlJpZ2h0IjowLjAsIkJvdHRvbSI6MC4wfSwiQmFja2dyb3VuZCI6eyIkaWQiOiI2MjciLCJDb2xvciI6eyIkaWQiOiI2MjgiLCJBIjoyNTUsIlIiOjAsIkciOjExNCwiQiI6MTg4fX0sIklzVmlzaWJsZSI6dHJ1ZSwiV2lkdGgiOjEzLjAsIkhlaWdodCI6MTMuMCwiQm9yZGVyU3R5bGUiOnsiJGlkIjoiNjI5IiwiTGluZUNvbG9yIjp7IiRpZCI6IjYzMCIsIiR0eXBlIjoiTkxSRS5Db21tb24uRG9tLlNvbGlkQ29sb3JCcnVzaCwgTkxSRS5Db21tb24iLCJDb2xvciI6eyIkaWQiOiI2MzEiLCJBIjoyNTUsIlIiOjI1NSwiRyI6MCwiQiI6MH19LCJMaW5lV2VpZ2h0IjowLjAsIkxpbmVUeXBlIjowLCJQYXJlbnRTdHlsZSI6bnVsbH0sIlBhcmVudFN0eWxlIjpudWxsfSwiVGl0bGVTdHlsZSI6eyIkaWQiOiI2MzIiLCJGb250U2V0dGluZ3MiOnsiJGlkIjoiNjMzIiwiRm9udFNpemUiOjgsIkZvbnROYW1lIjoiQ2FsaWJyaSIsIklzQm9sZCI6dHJ1ZSwiSXNJdGFsaWMiOmZhbHNlLCJJc1VuZGVybGluZWQiOmZhbHNlLCJQYXJlbnRTdHlsZSI6bnVsbH0sIkF1dG9TaXplIjowLCJGb3JlZ3JvdW5kIjp7IiRpZCI6IjYzNCIsIkNvbG9yIjp7IiRpZCI6IjYzNS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2MzYiLCJUb3AiOjAuMCwiTGVmdCI6MC4wLCJSaWdodCI6MC4wLCJCb3R0b20iOjAuMH0sIlBhZGRpbmciOnsiJGlkIjoiNjM3IiwiVG9wIjowLjAsIkxlZnQiOjAuMCwiUmlnaHQiOjAuMCwiQm90dG9tIjowLjB9LCJCYWNrZ3JvdW5kIjp7IiRpZCI6IjYzOCIsIkNvbG9yIjp7IiRpZCI6IjYzOSIsIkEiOjAsIlIiOjAsIkciOjAsIkIiOjB9fSwiSXNWaXNpYmxlIjpmYWxzZSwiV2lkdGgiOjAuMCwiSGVpZ2h0IjowLjAsIkJvcmRlclN0eWxlIjp7IiRpZCI6IjY0MCIsIkxpbmVDb2xvciI6bnVsbCwiTGluZVdlaWdodCI6MC4wLCJMaW5lVHlwZSI6MCwiUGFyZW50U3R5bGUiOm51bGx9LCJQYXJlbnRTdHlsZSI6bnVsbH0sIkRhdGVTdHlsZSI6eyIkaWQiOiI2NDEiLCJGb250U2V0dGluZ3MiOnsiJGlkIjoiNjQyIiwiRm9udFNpemUiOjYsIkZvbnROYW1lIjoiQ2FsaWJyaSIsIklzQm9sZCI6ZmFsc2UsIklzSXRhbGljIjpmYWxzZSwiSXNVbmRlcmxpbmVkIjpmYWxzZSwiUGFyZW50U3R5bGUiOm51bGx9LCJBdXRvU2l6ZSI6MCwiRm9yZWdyb3VuZCI6eyIkaWQiOiI2NDMiLCJDb2xvciI6eyIkaWQiOiI2NDQ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Y0NSIsIlRvcCI6MC4wLCJMZWZ0IjowLjAsIlJpZ2h0IjowLjAsIkJvdHRvbSI6MC4wfSwiUGFkZGluZyI6eyIkaWQiOiI2NDYiLCJUb3AiOjAuMCwiTGVmdCI6MC4wLCJSaWdodCI6MC4wLCJCb3R0b20iOjAuMH0sIkJhY2tncm91bmQiOnsiJGlkIjoiNjQ3IiwiQ29sb3IiOnsiJHJlZiI6IjYzOSJ9fSwiSXNWaXNpYmxlIjpmYWxzZSwiV2lkdGgiOjAuMCwiSGVpZ2h0IjowLjAsIkJvcmRlclN0eWxlIjp7IiRpZCI6IjY0OCIsIkxpbmVDb2xvciI6bnVsbCwiTGluZVdlaWdodCI6MC4wLCJMaW5lVHlwZSI6MCwiUGFyZW50U3R5bGUiOm51bGx9LCJQYXJlbnRTdHlsZSI6bnVsbH0sIkRhdGVGb3JtYXQiOnsiJGlkIjoiNjQ5IiwiRm9ybWF0U3RyaW5nIjoiZGQvTU0iLCJTZXBhcmF0b3IiOiIvIiwiVXNlSW50ZXJuYXRpb25hbERhdGVGb3JtYXQiOnRydWUsIkRhdGVJc1Zpc2libGUiOnRydWUsIlRpbWVJc1Zpc2libGUiOmZhbHNlLCJIb3VyRGlnaXRzIjoxLCJBbVBtRGVzaWduYXRvciI6MiwiVHJpbTAwTWludXRlcyI6ZmFsc2UsIkxhc3RLbm93blZpc2liaWxpdHlTdGF0ZSI6eyIkaWQiOiI2NTAiLCJEYXRlUGFydElzVmlzaWJsZSI6dHJ1ZSwiVGltZVBhcnRJc1Zpc2libGUiOmZhbHNlfX0sIldlZWtOdW1iZXJpbmciOnsiJGlkIjoiNjUxIiwiRm9ybWF0IjowLCJJc1Zpc2libGUiOmZhbHNlLCJMYXN0S25vd25WaXNpYmlsaXR5U3RhdGUiOmZhbHNlfSwiSXNWaXNpYmxlIjpmYWxzZSwiUGFyZW50U3R5bGUiOm51bGx9LCJJbmRleCI6NTcsIlBlcmNlbnRhZ2VDb21wbGV0ZSI6bnVsbCwiUG9zaXRpb24iOnsiUmF0aW8iOjAuMCwiSXNDdXN0b20iOmZhbHNlfSwiRGF0ZUZvcm1hdCI6eyIkcmVmIjoiNjQ5In0sIldlZWtOdW1iZXJpbmciOnsiJGlkIjoiNjUyIiwiRm9ybWF0IjowLCJJc1Zpc2libGUiOmZhbHNlLCJMYXN0S25vd25WaXNpYmlsaXR5U3RhdGUiOmZhbHNlfSwiUmVsYXRlZFRhc2tJZCI6IjAwMDAwMDAwLTAwMDAtMDAwMC0wMDAwLTAwMDAwMDAwMDAwMCIsIklkIjoiZTg1OGMwMWMtNThkMi00OGQzLTlhNjQtY2NjNzgyNTAyZmNhIiwiSW1wb3J0SWQiOiJDNTg5RDdGMy0wMjhFLUVBMTEtOTdFMi0wMDExODU3NTdGNUIiLCJUaXRsZSI6IlNhbXBsZSBTdGFnZSAmIERldGVjdG9yIC0gQ29tcGxldGUiLCJOb3RlIjpudWxsLCJIeXBlcmxpbmsiOnsiJGlkIjoiNjUzIiwiQWRkcmVzcyI6IiIsIlN1YkFkZHJlc3MiOiIifSwiSXNDaGFuZ2VkIjpmYWxzZSwiSXNOZXciOmZhbHNlfSx7IiRpZCI6IjY1NCIsIkRhdGUiOiIyMDIyLTEyLTIzVDA4OjAwOjAwIiwiU3R5bGUiOnsiJGlkIjoiNjU1IiwiU2hhcGUiOjIsIkNvbm5lY3Rvck1hcmdpbiI6eyIkaWQiOiI2NTYiLCJUb3AiOjAuMCwiTGVmdCI6Mi4wLCJSaWdodCI6Mi4wLCJCb3R0b20iOjAuMH0sIkNvbm5lY3RvclN0eWxlIjp7IiRpZCI6IjY1NyIsIkxpbmVDb2xvciI6eyIkaWQiOiI2NTgiLCIkdHlwZSI6Ik5MUkUuQ29tbW9uLkRvbS5Tb2xpZENvbG9yQnJ1c2gsIE5MUkUuQ29tbW9uIiwiQ29sb3IiOnsiJGlkIjoiNjU5IiwiQSI6MTI3LCJSIjo5MSwiRyI6MTU1LCJCIjoyMTN9fSwiTGluZVdlaWdodCI6MS4wLCJMaW5lVHlwZSI6MCwiUGFyZW50U3R5bGUiOm51bGx9LCJJc0JlbG93VGltZWJhbmQiOmZhbHNlLCJQb3NpdGlvbk9uVGFzayI6MCwiSGlkZURhdGUiOmZhbHNlLCJTaGFwZVNpemUiOjEsIlNwYWNpbmciOjIuMCwiUGFkZGluZyI6eyIkaWQiOiI2NjAiLCJUb3AiOjcuMCwiTGVmdCI6My4wLCJSaWdodCI6MC4wLCJCb3R0b20iOjIuMH0sIlNoYXBlU3R5bGUiOnsiJGlkIjoiNjYxIiwiTWFyZ2luIjp7IiRpZCI6IjY2MiIsIlRvcCI6MC4wLCJMZWZ0IjowLjAsIlJpZ2h0IjowLjAsIkJvdHRvbSI6MC4wfSwiUGFkZGluZyI6eyIkaWQiOiI2NjMiLCJUb3AiOjAuMCwiTGVmdCI6MC4wLCJSaWdodCI6MC4wLCJCb3R0b20iOjAuMH0sIkJhY2tncm91bmQiOnsiJGlkIjoiNjY0IiwiQ29sb3IiOnsiJGlkIjoiNjY1IiwiQSI6MjU1LCJSIjowLCJHIjoxMTQsIkIiOjE4OH19LCJJc1Zpc2libGUiOnRydWUsIldpZHRoIjoxMy4wLCJIZWlnaHQiOjEzLjAsIkJvcmRlclN0eWxlIjp7IiRpZCI6IjY2NiIsIkxpbmVDb2xvciI6eyIkaWQiOiI2NjciLCIkdHlwZSI6Ik5MUkUuQ29tbW9uLkRvbS5Tb2xpZENvbG9yQnJ1c2gsIE5MUkUuQ29tbW9uIiwiQ29sb3IiOnsiJGlkIjoiNjY4IiwiQSI6MjU1LCJSIjoyNTUsIkciOjAsIkIiOjB9fSwiTGluZVdlaWdodCI6MC4wLCJMaW5lVHlwZSI6MCwiUGFyZW50U3R5bGUiOm51bGx9LCJQYXJlbnRTdHlsZSI6bnVsbH0sIlRpdGxlU3R5bGUiOnsiJGlkIjoiNjY5IiwiRm9udFNldHRpbmdzIjp7IiRpZCI6IjY3MCIsIkZvbnRTaXplIjo4LCJGb250TmFtZSI6IkNhbGlicmkiLCJJc0JvbGQiOnRydWUsIklzSXRhbGljIjpmYWxzZSwiSXNVbmRlcmxpbmVkIjpmYWxzZSwiUGFyZW50U3R5bGUiOm51bGx9LCJBdXRvU2l6ZSI6MCwiRm9yZWdyb3VuZCI6eyIkaWQiOiI2NzEiLCJDb2xvciI6eyIkaWQiOiI2NzI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jczIiwiVG9wIjowLjAsIkxlZnQiOjAuMCwiUmlnaHQiOjAuMCwiQm90dG9tIjowLjB9LCJQYWRkaW5nIjp7IiRpZCI6IjY3NCIsIlRvcCI6MC4wLCJMZWZ0IjowLjAsIlJpZ2h0IjowLjAsIkJvdHRvbSI6MC4wfSwiQmFja2dyb3VuZCI6eyIkaWQiOiI2NzUiLCJDb2xvciI6eyIkaWQiOiI2NzYiLCJBIjowLCJSIjowLCJHIjowLCJCIjowfX0sIklzVmlzaWJsZSI6ZmFsc2UsIldpZHRoIjowLjAsIkhlaWdodCI6MC4wLCJCb3JkZXJTdHlsZSI6eyIkaWQiOiI2NzciLCJMaW5lQ29sb3IiOm51bGwsIkxpbmVXZWlnaHQiOjAuMCwiTGluZVR5cGUiOjAsIlBhcmVudFN0eWxlIjpudWxsfSwiUGFyZW50U3R5bGUiOm51bGx9LCJEYXRlU3R5bGUiOnsiJGlkIjoiNjc4IiwiRm9udFNldHRpbmdzIjp7IiRpZCI6IjY3OSIsIkZvbnRTaXplIjo2LCJGb250TmFtZSI6IkNhbGlicmkiLCJJc0JvbGQiOmZhbHNlLCJJc0l0YWxpYyI6ZmFsc2UsIklzVW5kZXJsaW5lZCI6ZmFsc2UsIlBhcmVudFN0eWxlIjpudWxsfSwiQXV0b1NpemUiOjAsIkZvcmVncm91bmQiOnsiJGlkIjoiNjgwIiwiQ29sb3IiOnsiJGlkIjoiNjgx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2ODIiLCJUb3AiOjAuMCwiTGVmdCI6MC4wLCJSaWdodCI6MC4wLCJCb3R0b20iOjAuMH0sIlBhZGRpbmciOnsiJGlkIjoiNjgzIiwiVG9wIjowLjAsIkxlZnQiOjAuMCwiUmlnaHQiOjAuMCwiQm90dG9tIjowLjB9LCJCYWNrZ3JvdW5kIjp7IiRpZCI6IjY4NCIsIkNvbG9yIjp7IiRyZWYiOiI2NzYifX0sIklzVmlzaWJsZSI6ZmFsc2UsIldpZHRoIjowLjAsIkhlaWdodCI6MC4wLCJCb3JkZXJTdHlsZSI6eyIkaWQiOiI2ODUiLCJMaW5lQ29sb3IiOm51bGwsIkxpbmVXZWlnaHQiOjAuMCwiTGluZVR5cGUiOjAsIlBhcmVudFN0eWxlIjpudWxsfSwiUGFyZW50U3R5bGUiOm51bGx9LCJEYXRlRm9ybWF0Ijp7IiRpZCI6IjY4NiIsIkZvcm1hdFN0cmluZyI6ImRkL01NIiwiU2VwYXJhdG9yIjoiLyIsIlVzZUludGVybmF0aW9uYWxEYXRlRm9ybWF0Ijp0cnVlLCJEYXRlSXNWaXNpYmxlIjp0cnVlLCJUaW1lSXNWaXNpYmxlIjpmYWxzZSwiSG91ckRpZ2l0cyI6MSwiQW1QbURlc2lnbmF0b3IiOjIsIlRyaW0wME1pbnV0ZXMiOmZhbHNlLCJMYXN0S25vd25WaXNpYmlsaXR5U3RhdGUiOnsiJGlkIjoiNjg3IiwiRGF0ZVBhcnRJc1Zpc2libGUiOnRydWUsIlRpbWVQYXJ0SXNWaXNpYmxlIjpmYWxzZX19LCJXZWVrTnVtYmVyaW5nIjp7IiRpZCI6IjY4OCIsIkZvcm1hdCI6MCwiSXNWaXNpYmxlIjpmYWxzZSwiTGFzdEtub3duVmlzaWJpbGl0eVN0YXRlIjpmYWxzZX0sIklzVmlzaWJsZSI6ZmFsc2UsIlBhcmVudFN0eWxlIjpudWxsfSwiSW5kZXgiOjYwLCJQZXJjZW50YWdlQ29tcGxldGUiOm51bGwsIlBvc2l0aW9uIjp7IlJhdGlvIjowLjAsIklzQ3VzdG9tIjpmYWxzZX0sIkRhdGVGb3JtYXQiOnsiJHJlZiI6IjY4NiJ9LCJXZWVrTnVtYmVyaW5nIjp7IiRpZCI6IjY4OSIsIkZvcm1hdCI6MCwiSXNWaXNpYmxlIjpmYWxzZSwiTGFzdEtub3duVmlzaWJpbGl0eVN0YXRlIjpmYWxzZX0sIlJlbGF0ZWRUYXNrSWQiOiIwMDAwMDAwMC0wMDAwLTAwMDAtMDAwMC0wMDAwMDAwMDAwMDAiLCJJZCI6IjBjMDM3ZTA0LWEwNzMtNGE3MS05MjY5LTE2ZTFkZGU0YjBkOSIsIkltcG9ydElkIjoiQzk4OUQ3RjMtMDI4RS1FQTExLTk3RTItMDAxMTg1NzU3RjVCIiwiVGl0bGUiOiJTYW1wbGUgRW52aXJvbm1lbnQgLSBDb21wbGV0ZSIsIk5vdGUiOm51bGwsIkh5cGVybGluayI6eyIkaWQiOiI2OTAiLCJBZGRyZXNzIjoiIiwiU3ViQWRkcmVzcyI6IiJ9LCJJc0NoYW5nZWQiOmZhbHNlLCJJc05ldyI6ZmFsc2V9LHsiJGlkIjoiNjkxIiwiRGF0ZSI6IjIwMjMtMDMtMTdUMDg6MDA6MDAiLCJTdHlsZSI6eyIkaWQiOiI2OTIiLCJTaGFwZSI6MCwiQ29ubmVjdG9yTWFyZ2luIjp7IiRpZCI6IjY5MyIsIlRvcCI6MC4wLCJMZWZ0IjoyLjAsIlJpZ2h0IjoyLjAsIkJvdHRvbSI6MC4wfSwiQ29ubmVjdG9yU3R5bGUiOnsiJGlkIjoiNjk0IiwiTGluZUNvbG9yIjp7IiRpZCI6IjY5NSIsIiR0eXBlIjoiTkxSRS5Db21tb24uRG9tLlNvbGlkQ29sb3JCcnVzaCwgTkxSRS5Db21tb24iLCJDb2xvciI6eyIkaWQiOiI2OTYiLCJBIjoxMjcsIlIiOjkxLCJHIjoxNTUsIkIiOjIxM319LCJMaW5lV2VpZ2h0IjoxLjAsIkxpbmVUeXBlIjowLCJQYXJlbnRTdHlsZSI6bnVsbH0sIklzQmVsb3dUaW1lYmFuZCI6dHJ1ZSwiUG9zaXRpb25PblRhc2siOjAsIkhpZGVEYXRlIjpmYWxzZSwiU2hhcGVTaXplIjoxLCJTcGFjaW5nIjoyLjAsIlBhZGRpbmciOnsiJGlkIjoiNjk3IiwiVG9wIjo3LjAsIkxlZnQiOjMuMCwiUmlnaHQiOjAuMCwiQm90dG9tIjoyLjB9LCJTaGFwZVN0eWxlIjp7IiRpZCI6IjY5OCIsIk1hcmdpbiI6eyIkaWQiOiI2OTkiLCJUb3AiOjAuMCwiTGVmdCI6MC4wLCJSaWdodCI6MC4wLCJCb3R0b20iOjAuMH0sIlBhZGRpbmciOnsiJGlkIjoiNzAwIiwiVG9wIjowLjAsIkxlZnQiOjAuMCwiUmlnaHQiOjAuMCwiQm90dG9tIjowLjB9LCJCYWNrZ3JvdW5kIjp7IiRpZCI6IjcwMSIsIkNvbG9yIjp7IiRpZCI6IjcwMiIsIkEiOjI1NSwiUiI6MCwiRyI6MTE0LCJCIjoxODh9fSwiSXNWaXNpYmxlIjp0cnVlLCJXaWR0aCI6MTMuMCwiSGVpZ2h0IjoxMy4wLCJCb3JkZXJTdHlsZSI6eyIkaWQiOiI3MDMiLCJMaW5lQ29sb3IiOnsiJGlkIjoiNzA0IiwiJHR5cGUiOiJOTFJFLkNvbW1vbi5Eb20uU29saWRDb2xvckJydXNoLCBOTFJFLkNvbW1vbiIsIkNvbG9yIjp7IiRpZCI6IjcwNSIsIkEiOjI1NSwiUiI6MjU1LCJHIjowLCJCIjowfX0sIkxpbmVXZWlnaHQiOjAuMCwiTGluZVR5cGUiOjAsIlBhcmVudFN0eWxlIjpudWxsfSwiUGFyZW50U3R5bGUiOm51bGx9LCJUaXRsZVN0eWxlIjp7IiRpZCI6IjcwNiIsIkZvbnRTZXR0aW5ncyI6eyIkaWQiOiI3MDciLCJGb250U2l6ZSI6OCwiRm9udE5hbWUiOiJDYWxpYnJpIiwiSXNCb2xkIjp0cnVlLCJJc0l0YWxpYyI6ZmFsc2UsIklzVW5kZXJsaW5lZCI6ZmFsc2UsIlBhcmVudFN0eWxlIjpudWxsfSwiQXV0b1NpemUiOjAsIkZvcmVncm91bmQiOnsiJGlkIjoiNzA4IiwiQ29sb3IiOnsiJGlkIjoiNzA5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cxMCIsIlRvcCI6MC4wLCJMZWZ0IjowLjAsIlJpZ2h0IjowLjAsIkJvdHRvbSI6MC4wfSwiUGFkZGluZyI6eyIkaWQiOiI3MTEiLCJUb3AiOjAuMCwiTGVmdCI6MC4wLCJSaWdodCI6MC4wLCJCb3R0b20iOjAuMH0sIkJhY2tncm91bmQiOnsiJGlkIjoiNzEyIiwiQ29sb3IiOnsiJGlkIjoiNzEzIiwiQSI6MCwiUiI6MCwiRyI6MCwiQiI6MH19LCJJc1Zpc2libGUiOmZhbHNlLCJXaWR0aCI6MC4wLCJIZWlnaHQiOjAuMCwiQm9yZGVyU3R5bGUiOnsiJGlkIjoiNzE0IiwiTGluZUNvbG9yIjpudWxsLCJMaW5lV2VpZ2h0IjowLjAsIkxpbmVUeXBlIjowLCJQYXJlbnRTdHlsZSI6bnVsbH0sIlBhcmVudFN0eWxlIjpudWxsfSwiRGF0ZVN0eWxlIjp7IiRpZCI6IjcxNSIsIkZvbnRTZXR0aW5ncyI6eyIkaWQiOiI3MTYiLCJGb250U2l6ZSI6NiwiRm9udE5hbWUiOiJDYWxpYnJpIiwiSXNCb2xkIjpmYWxzZSwiSXNJdGFsaWMiOmZhbHNlLCJJc1VuZGVybGluZWQiOmZhbHNlLCJQYXJlbnRTdHlsZSI6bnVsbH0sIkF1dG9TaXplIjowLCJGb3JlZ3JvdW5kIjp7IiRpZCI6IjcxNyIsIkNvbG9yIjp7IiRpZCI6IjcxOCIsIkEiOjI1NSwiUiI6NjgsIkciOjg0LCJCIjoxMDZ9fSwiTWF4V2lkdGgiOjIwMC4wLCJNYXhIZWlnaHQiOiJJbmZpbml0eSIsIlNtYXJ0Rm9yZWdyb3VuZElzQWN0aXZlIjpmYWxzZSwiSG9yaXpvbnRhbEFsaWdubWVudCI6MSwiVmVydGljYWxBbGlnbm1lbnQiOjAsIlNtYXJ0Rm9yZWdyb3VuZCI6bnVsbCwiQmFja2dyb3VuZEZpbGxUeXBlIjowLCJNYXJnaW4iOnsiJGlkIjoiNzE5IiwiVG9wIjowLjAsIkxlZnQiOjAuMCwiUmlnaHQiOjAuMCwiQm90dG9tIjowLjB9LCJQYWRkaW5nIjp7IiRpZCI6IjcyMCIsIlRvcCI6MC4wLCJMZWZ0IjowLjAsIlJpZ2h0IjowLjAsIkJvdHRvbSI6MC4wfSwiQmFja2dyb3VuZCI6eyIkaWQiOiI3MjEiLCJDb2xvciI6eyIkcmVmIjoiNzEzIn19LCJJc1Zpc2libGUiOmZhbHNlLCJXaWR0aCI6MC4wLCJIZWlnaHQiOjAuMCwiQm9yZGVyU3R5bGUiOnsiJGlkIjoiNzIyIiwiTGluZUNvbG9yIjpudWxsLCJMaW5lV2VpZ2h0IjowLjAsIkxpbmVUeXBlIjowLCJQYXJlbnRTdHlsZSI6bnVsbH0sIlBhcmVudFN0eWxlIjpudWxsfSwiRGF0ZUZvcm1hdCI6eyIkaWQiOiI3MjMiLCJGb3JtYXRTdHJpbmciOiJkZC9NTSIsIlNlcGFyYXRvciI6Ii8iLCJVc2VJbnRlcm5hdGlvbmFsRGF0ZUZvcm1hdCI6dHJ1ZSwiRGF0ZUlzVmlzaWJsZSI6dHJ1ZSwiVGltZUlzVmlzaWJsZSI6ZmFsc2UsIkhvdXJEaWdpdHMiOjEsIkFtUG1EZXNpZ25hdG9yIjoyLCJUcmltMDBNaW51dGVzIjpmYWxzZSwiTGFzdEtub3duVmlzaWJpbGl0eVN0YXRlIjp7IiRpZCI6IjcyNCIsIkRhdGVQYXJ0SXNWaXNpYmxlIjp0cnVlLCJUaW1lUGFydElzVmlzaWJsZSI6ZmFsc2V9fSwiV2Vla051bWJlcmluZyI6eyIkaWQiOiI3MjUiLCJGb3JtYXQiOjAsIklzVmlzaWJsZSI6ZmFsc2UsIkxhc3RLbm93blZpc2liaWxpdHlTdGF0ZSI6ZmFsc2V9LCJJc1Zpc2libGUiOmZhbHNlLCJQYXJlbnRTdHlsZSI6bnVsbH0sIkluZGV4Ijo2MSwiUGVyY2VudGFnZUNvbXBsZXRlIjpudWxsLCJQb3NpdGlvbiI6eyJSYXRpbyI6MC4wLCJJc0N1c3RvbSI6ZmFsc2V9LCJEYXRlRm9ybWF0Ijp7IiRyZWYiOiI3MjMifSwiV2Vla051bWJlcmluZyI6eyIkaWQiOiI3MjYiLCJGb3JtYXQiOjAsIklzVmlzaWJsZSI6ZmFsc2UsIkxhc3RLbm93blZpc2liaWxpdHlTdGF0ZSI6ZmFsc2V9LCJSZWxhdGVkVGFza0lkIjoiMDAwMDAwMDAtMDAwMC0wMDAwLTAwMDAtMDAwMDAwMDAwMDAwIiwiSWQiOiJjOWNmYzY4Ni0wZTI0LTQxOTgtOGFiNi0xOGExMGI4YjI0NjEiLCJJbXBvcnRJZCI6IjFDNjIzNTRCLTAzOEUtRUExMS05N0UyLTAwMTE4NTc1N0Y1QiIsIlRpdGxlIjoiVEc1IiwiTm90ZSI6bnVsbCwiSHlwZXJsaW5rIjp7IiRpZCI6IjcyNyIsIkFkZHJlc3MiOiIiLCJTdWJBZGRyZXNzIjoiIn0sIklzQ2hhbmdlZCI6ZmFsc2UsIklzTmV3IjpmYWxzZX0seyIkaWQiOiI3MjgiLCJEYXRlIjoiMjAyMS0wNi0wM1QwODowMDowMFoiLCJTdHlsZSI6eyIkaWQiOiI3MjkiLCJTaGFwZSI6MiwiQ29ubmVjdG9yTWFyZ2luIjp7IiRyZWYiOiI2MSJ9LCJDb25uZWN0b3JTdHlsZSI6eyIkaWQiOiI3MzAiLCJMaW5lQ29sb3IiOnsiJHJlZiI6IjYzIn0sIkxpbmVXZWlnaHQiOjEuMCwiTGluZVR5cGUiOjAsIlBhcmVudFN0eWxlIjpudWxsfSwiSXNCZWxvd1RpbWViYW5kIjpmYWxzZSwiUG9zaXRpb25PblRhc2siOjAsIkhpZGVEYXRlIjpmYWxzZSwiU2hhcGVTaXplIjoxLCJTcGFjaW5nIjoyLjAsIlBhZGRpbmciOnsiJHJlZiI6IjY1In0sIlNoYXBlU3R5bGUiOnsiJGlkIjoiNzMxIiwiTWFyZ2luIjp7IiRyZWYiOiI2NyJ9LCJQYWRkaW5nIjp7IiRyZWYiOiI2OCJ9LCJCYWNrZ3JvdW5kIjp7IiRpZCI6IjczMiIsIkNvbG9yIjp7IiRpZCI6IjczMyIsIkEiOjI1NSwiUiI6MCwiRyI6MTE0LCJCIjoxODh9fSwiSXNWaXNpYmxlIjp0cnVlLCJXaWR0aCI6MTMuMCwiSGVpZ2h0IjoxMy4wLCJCb3JkZXJTdHlsZSI6eyIkaWQiOiI3MzQiLCJMaW5lQ29sb3IiOnsiJHJlZiI6IjcyIn0sIkxpbmVXZWlnaHQiOjAuMCwiTGluZVR5cGUiOjAsIlBhcmVudFN0eWxlIjpudWxsfSwiUGFyZW50U3R5bGUiOm51bGx9LCJUaXRsZVN0eWxlIjp7IiRpZCI6IjczNSIsIkZvbnRTZXR0aW5ncyI6eyIkaWQiOiI3MzYiLCJGb250U2l6ZSI6OCwiRm9udE5hbWUiOiJDYWxpYnJpIiwiSXNCb2xkIjp0cnVlLCJJc0l0YWxpYyI6ZmFsc2UsIklzVW5kZXJsaW5lZCI6ZmFsc2UsIlBhcmVudFN0eWxlIjpudWxsfSwiQXV0b1NpemUiOjAsIkZvcmVncm91bmQiOnsiJGlkIjoiNzM3IiwiQ29sb3IiOnsiJGlkIjoiNzM4IiwiQSI6MjU1LCJSIjowLCJHIjowLCJCIjowfX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mZhbHNlLCJXaWR0aCI6MC4wLCJIZWlnaHQiOjAuMCwiQm9yZGVyU3R5bGUiOnsiJGlkIjoiNzM5IiwiTGluZUNvbG9yIjpudWxsLCJMaW5lV2VpZ2h0IjowLjAsIkxpbmVUeXBlIjowLCJQYXJlbnRTdHlsZSI6bnVsbH0sIlBhcmVudFN0eWxlIjpudWxsfSwiRGF0ZVN0eWxlIjp7IiRpZCI6Ijc0MCIsIkZvbnRTZXR0aW5ncyI6eyIkaWQiOiI3NDEiLCJGb250U2l6ZSI6NiwiRm9udE5hbWUiOiJDYWxpYnJpIiwiSXNCb2xkIjpmYWxzZSwiSXNJdGFsaWMiOmZhbHNlLCJJc1VuZGVybGluZWQiOmZhbHNlLCJQYXJlbnRTdHlsZSI6bnVsbH0sIkF1dG9TaXplIjowLCJGb3JlZ3JvdW5kIjp7IiRpZCI6Ijc0MiIsIkNvbG9yIjp7IiRpZCI6Ijc0M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g1In0sIlBhZGRpbmciOnsiJHJlZiI6Ijg2In0sIkJhY2tncm91bmQiOnsiJHJlZiI6Ijg3In0sIklzVmlzaWJsZSI6ZmFsc2UsIldpZHRoIjowLjAsIkhlaWdodCI6MC4wLCJCb3JkZXJTdHlsZSI6eyIkaWQiOiI3NDQiLCJMaW5lQ29sb3IiOm51bGwsIkxpbmVXZWlnaHQiOjAuMCwiTGluZVR5cGUiOjAsIlBhcmVudFN0eWxlIjpudWxsfSwiUGFyZW50U3R5bGUiOm51bGx9LCJEYXRlRm9ybWF0Ijp7IiRpZCI6Ijc0NSIsIkZvcm1hdFN0cmluZyI6ImRkL01NIiwiU2VwYXJhdG9yIjoiLyIsIlVzZUludGVybmF0aW9uYWxEYXRlRm9ybWF0Ijp0cnVlLCJEYXRlSXNWaXNpYmxlIjp0cnVlLCJUaW1lSXNWaXNpYmxlIjpmYWxzZSwiSG91ckRpZ2l0cyI6MSwiQW1QbURlc2lnbmF0b3IiOjIsIlRyaW0wME1pbnV0ZXMiOmZhbHNlLCJMYXN0S25vd25WaXNpYmlsaXR5U3RhdGUiOnsiJGlkIjoiNzQ2IiwiRGF0ZVBhcnRJc1Zpc2libGUiOnRydWUsIlRpbWVQYXJ0SXNWaXNpYmxlIjpmYWxzZX19LCJXZWVrTnVtYmVyaW5nIjp7IiRpZCI6Ijc0NyIsIkZvcm1hdCI6MCwiSXNWaXNpYmxlIjpmYWxzZSwiTGFzdEtub3duVmlzaWJpbGl0eVN0YXRlIjpmYWxzZX0sIklzVmlzaWJsZSI6ZmFsc2UsIlBhcmVudFN0eWxlIjpudWxsfSwiSW5kZXgiOjE3NiwiUGVyY2VudGFnZUNvbXBsZXRlIjpudWxsLCJQb3NpdGlvbiI6eyJSYXRpbyI6MC4wLCJJc0N1c3RvbSI6ZmFsc2V9LCJEYXRlRm9ybWF0Ijp7IiRyZWYiOiI3NDUifSwiV2Vla051bWJlcmluZyI6eyIkaWQiOiI3NDgiLCJGb3JtYXQiOjAsIklzVmlzaWJsZSI6ZmFsc2UsIkxhc3RLbm93blZpc2liaWxpdHlTdGF0ZSI6ZmFsc2V9LCJSZWxhdGVkVGFza0lkIjoiMDAwMDAwMDAtMDAwMC0wMDAwLTAwMDAtMDAwMDAwMDAwMDAwIiwiSWQiOiIyNDdkYTFkYi1kYTE3LTQ4YTQtODFkMi03OTE4NTM0MTA1NzYiLCJJbXBvcnRJZCI6IjQ5Njk2RTQyLTQyRDItRUExMS05N0U4LTAwMTE4NTc1N0Y1QiIsIlRpdGxlIjoiRDAxIEluc3RyLiIsIk5vdGUiOm51bGwsIkh5cGVybGluayI6eyIkaWQiOiI3NDkiLCJBZGRyZXNzIjoiIiwiU3ViQWRkcmVzcyI6IiJ9LCJJc0NoYW5nZWQiOmZhbHNlLCJJc05ldyI6ZmFsc2V9LHsiJGlkIjoiNzUwIiwiRGF0ZSI6IjIwMjItMDgtMzFUMDg6MDA6MDAiLCJTdHlsZSI6eyIkaWQiOiI3NTEiLCJTaGFwZSI6MTQsIkNvbm5lY3Rvck1hcmdpbiI6eyIkcmVmIjoiNjEifSwiQ29ubmVjdG9yU3R5bGUiOnsiJGlkIjoiNzUyIiwiTGluZUNvbG9yIjp7IiRyZWYiOiI2MyJ9LCJMaW5lV2VpZ2h0IjoxLjAsIkxpbmVUeXBlIjowLCJQYXJlbnRTdHlsZSI6bnVsbH0sIklzQmVsb3dUaW1lYmFuZCI6ZmFsc2UsIlBvc2l0aW9uT25UYXNrIjowLCJIaWRlRGF0ZSI6ZmFsc2UsIlNoYXBlU2l6ZSI6MSwiU3BhY2luZyI6Mi4wLCJQYWRkaW5nIjp7IiRyZWYiOiI2NSJ9LCJTaGFwZVN0eWxlIjp7IiRpZCI6Ijc1MyIsIk1hcmdpbiI6eyIkcmVmIjoiNjcifSwiUGFkZGluZyI6eyIkcmVmIjoiNjgifSwiQmFja2dyb3VuZCI6eyIkaWQiOiI3NTQiLCJDb2xvciI6eyIkaWQiOiI3NTUiLCJBIjoyNTUsIlIiOjExMSwiRyI6NDksIkIiOjE1Mn19LCJJc1Zpc2libGUiOnRydWUsIldpZHRoIjoxMy4wLCJIZWlnaHQiOjEzLjAsIkJvcmRlclN0eWxlIjp7IiRpZCI6Ijc1NiIsIkxpbmVDb2xvciI6eyIkcmVmIjoiNzIifSwiTGluZVdlaWdodCI6MC4wLCJMaW5lVHlwZSI6MCwiUGFyZW50U3R5bGUiOm51bGx9LCJQYXJlbnRTdHlsZSI6bnVsbH0sIlRpdGxlU3R5bGUiOnsiJGlkIjoiNzU3IiwiRm9udFNldHRpbmdzIjp7IiRpZCI6Ijc1OCIsIkZvbnRTaXplIjo4LCJGb250TmFtZSI6IkNhbGlicmkiLCJJc0JvbGQiOnRydWUsIklzSXRhbGljIjpmYWxzZSwiSXNVbmRlcmxpbmVkIjpmYWxzZSwiUGFyZW50U3R5bGUiOm51bGx9LCJBdXRvU2l6ZSI6MCwiRm9yZWdyb3VuZCI6eyIkaWQiOiI3NTkiLCJDb2xvciI6eyIkaWQiOiI3NjA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c4In0sIlBhZGRpbmciOnsiJHJlZiI6Ijc5In0sIkJhY2tncm91bmQiOnsiJHJlZiI6IjgwIn0sIklzVmlzaWJsZSI6ZmFsc2UsIldpZHRoIjowLjAsIkhlaWdodCI6MC4wLCJCb3JkZXJTdHlsZSI6eyIkaWQiOiI3NjEiLCJMaW5lQ29sb3IiOm51bGwsIkxpbmVXZWlnaHQiOjAuMCwiTGluZVR5cGUiOjAsIlBhcmVudFN0eWxlIjpudWxsfSwiUGFyZW50U3R5bGUiOm51bGx9LCJEYXRlU3R5bGUiOnsiJGlkIjoiNzYyIiwiRm9udFNldHRpbmdzIjp7IiRpZCI6Ijc2MyIsIkZvbnRTaXplIjo2LCJGb250TmFtZSI6IkNhbGlicmkiLCJJc0JvbGQiOmZhbHNlLCJJc0l0YWxpYyI6ZmFsc2UsIklzVW5kZXJsaW5lZCI6ZmFsc2UsIlBhcmVudFN0eWxlIjpudWxsfSwiQXV0b1NpemUiOjAsIkZvcmVncm91bmQiOnsiJGlkIjoiNzY0IiwiQ29sb3IiOnsiJGlkIjoiNzY1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ODUifSwiUGFkZGluZyI6eyIkcmVmIjoiODYifSwiQmFja2dyb3VuZCI6eyIkcmVmIjoiODcifSwiSXNWaXNpYmxlIjpmYWxzZSwiV2lkdGgiOjAuMCwiSGVpZ2h0IjowLjAsIkJvcmRlclN0eWxlIjp7IiRpZCI6Ijc2NiIsIkxpbmVDb2xvciI6bnVsbCwiTGluZVdlaWdodCI6MC4wLCJMaW5lVHlwZSI6MCwiUGFyZW50U3R5bGUiOm51bGx9LCJQYXJlbnRTdHlsZSI6bnVsbH0sIkRhdGVGb3JtYXQiOnsiJGlkIjoiNzY3IiwiRm9ybWF0U3RyaW5nIjoiZGQvTU0iLCJTZXBhcmF0b3IiOiIvIiwiVXNlSW50ZXJuYXRpb25hbERhdGVGb3JtYXQiOnRydWUsIkRhdGVJc1Zpc2libGUiOnRydWUsIlRpbWVJc1Zpc2libGUiOmZhbHNlLCJIb3VyRGlnaXRzIjoxLCJBbVBtRGVzaWduYXRvciI6MiwiVHJpbTAwTWludXRlcyI6ZmFsc2UsIkxhc3RLbm93blZpc2liaWxpdHlTdGF0ZSI6eyIkaWQiOiI3NjgiLCJEYXRlUGFydElzVmlzaWJsZSI6dHJ1ZSwiVGltZVBhcnRJc1Zpc2libGUiOmZhbHNlfX0sIldlZWtOdW1iZXJpbmciOnsiJGlkIjoiNzY5IiwiRm9ybWF0IjowLCJJc1Zpc2libGUiOmZhbHNlLCJMYXN0S25vd25WaXNpYmlsaXR5U3RhdGUiOmZhbHNlfSwiSXNWaXNpYmxlIjpmYWxzZSwiUGFyZW50U3R5bGUiOm51bGx9LCJJbmRleCI6MTc3LCJQZXJjZW50YWdlQ29tcGxldGUiOm51bGwsIlBvc2l0aW9uIjp7IlJhdGlvIjowLjAsIklzQ3VzdG9tIjpmYWxzZX0sIkRhdGVGb3JtYXQiOnsiJHJlZiI6Ijc2NyJ9LCJXZWVrTnVtYmVyaW5nIjp7IiRpZCI6Ijc3MCIsIkZvcm1hdCI6MCwiSXNWaXNpYmxlIjpmYWxzZSwiTGFzdEtub3duVmlzaWJpbGl0eVN0YXRlIjpmYWxzZX0sIlJlbGF0ZWRUYXNrSWQiOiIwMDAwMDAwMC0wMDAwLTAwMDAtMDAwMC0wMDAwMDAwMDAwMDAiLCJJZCI6ImRmMjM0YWRmLTZlMGQtNDdjYi1iYzRlLWQwYmEzMWNkMjVlMiIsIkltcG9ydElkIjoiOUUxQ0UwMEYtNDJEMi1FQTExLTk3RTgtMDAxMTg1NzU3RjVCIiwiVGl0bGUiOiJCT1QiLCJOb3RlIjpudWxsLCJIeXBlcmxpbmsiOnsiJGlkIjoiNzcxIiwiQWRkcmVzcyI6IiIsIlN1YkFkZHJlc3MiOiIifSwiSXNDaGFuZ2VkIjpmYWxzZSwiSXNOZXciOmZhbHNlfSx7IiRpZCI6Ijc3MiIsIkRhdGUiOiIyMDIzLTAzLTIzVDA4OjAwOjAwWiIsIlN0eWxlIjp7IiRpZCI6Ijc3MyIsIlNoYXBlIjoxLCJDb25uZWN0b3JNYXJnaW4iOnsiJHJlZiI6IjYxIn0sIkNvbm5lY3RvclN0eWxlIjp7IiRpZCI6Ijc3NCIsIkxpbmVDb2xvciI6eyIkcmVmIjoiNjMifSwiTGluZVdlaWdodCI6MS4wLCJMaW5lVHlwZSI6MCwiUGFyZW50U3R5bGUiOm51bGx9LCJJc0JlbG93VGltZWJhbmQiOmZhbHNlLCJQb3NpdGlvbk9uVGFzayI6MCwiSGlkZURhdGUiOmZhbHNlLCJTaGFwZVNpemUiOjEsIlNwYWNpbmciOjIuMCwiUGFkZGluZyI6eyIkcmVmIjoiNjUifSwiU2hhcGVTdHlsZSI6eyIkaWQiOiI3NzUiLCJNYXJnaW4iOnsiJHJlZiI6IjY3In0sIlBhZGRpbmciOnsiJHJlZiI6IjY4In0sIkJhY2tncm91bmQiOnsiJGlkIjoiNzc2IiwiQ29sb3IiOnsiJGlkIjoiNzc3IiwiQSI6MjU1LCJSIjoxMTEsIkciOjQ5LCJCIjoxNTJ9fSwiSXNWaXNpYmxlIjp0cnVlLCJXaWR0aCI6MTMuMCwiSGVpZ2h0IjoxMy4wLCJCb3JkZXJTdHlsZSI6eyIkaWQiOiI3NzgiLCJMaW5lQ29sb3IiOnsiJHJlZiI6IjcyIn0sIkxpbmVXZWlnaHQiOjAuMCwiTGluZVR5cGUiOjAsIlBhcmVudFN0eWxlIjpudWxsfSwiUGFyZW50U3R5bGUiOm51bGx9LCJUaXRsZVN0eWxlIjp7IiRpZCI6Ijc3OSIsIkZvbnRTZXR0aW5ncyI6eyIkaWQiOiI3ODAiLCJGb250U2l6ZSI6OCwiRm9udE5hbWUiOiJDYWxpYnJpIiwiSXNCb2xkIjp0cnVlLCJJc0l0YWxpYyI6ZmFsc2UsIklzVW5kZXJsaW5lZCI6ZmFsc2UsIlBhcmVudFN0eWxlIjpudWxsfSwiQXV0b1NpemUiOjAsIkZvcmVncm91bmQiOnsiJGlkIjoiNzgxIiwiQ29sb3IiOnsiJGlkIjoiNzgy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yZWYiOiI4MCJ9LCJJc1Zpc2libGUiOmZhbHNlLCJXaWR0aCI6MC4wLCJIZWlnaHQiOjAuMCwiQm9yZGVyU3R5bGUiOnsiJGlkIjoiNzgzIiwiTGluZUNvbG9yIjpudWxsLCJMaW5lV2VpZ2h0IjowLjAsIkxpbmVUeXBlIjowLCJQYXJlbnRTdHlsZSI6bnVsbH0sIlBhcmVudFN0eWxlIjpudWxsfSwiRGF0ZVN0eWxlIjp7IiRpZCI6Ijc4NCIsIkZvbnRTZXR0aW5ncyI6eyIkaWQiOiI3ODUiLCJGb250U2l6ZSI6NiwiRm9udE5hbWUiOiJDYWxpYnJpIiwiSXNCb2xkIjpmYWxzZSwiSXNJdGFsaWMiOmZhbHNlLCJJc1VuZGVybGluZWQiOmZhbHNlLCJQYXJlbnRTdHlsZSI6bnVsbH0sIkF1dG9TaXplIjowLCJGb3JlZ3JvdW5kIjp7IiRpZCI6Ijc4NiIsIkNvbG9yIjp7IiRpZCI6Ijc4NyIsIkEiOjI1NSwiUiI6NjgsIkciOjg0LCJCIjoxMDZ9fSwiTWF4V2lkdGgiOjIwMC4wLCJNYXhIZWlnaHQiOiJJbmZpbml0eSIsIlNtYXJ0Rm9yZWdyb3VuZElzQWN0aXZlIjpmYWxzZSwiSG9yaXpvbnRhbEFsaWdubWVudCI6MSwiVmVydGljYWxBbGlnbm1lbnQiOjAsIlNtYXJ0Rm9yZWdyb3VuZCI6bnVsbCwiQmFja2dyb3VuZEZpbGxUeXBlIjowLCJNYXJnaW4iOnsiJHJlZiI6Ijg1In0sIlBhZGRpbmciOnsiJHJlZiI6Ijg2In0sIkJhY2tncm91bmQiOnsiJHJlZiI6Ijg3In0sIklzVmlzaWJsZSI6ZmFsc2UsIldpZHRoIjowLjAsIkhlaWdodCI6MC4wLCJCb3JkZXJTdHlsZSI6eyIkaWQiOiI3ODgiLCJMaW5lQ29sb3IiOm51bGwsIkxpbmVXZWlnaHQiOjAuMCwiTGluZVR5cGUiOjAsIlBhcmVudFN0eWxlIjpudWxsfSwiUGFyZW50U3R5bGUiOm51bGx9LCJEYXRlRm9ybWF0Ijp7IiRpZCI6Ijc4OSIsIkZvcm1hdFN0cmluZyI6ImRkL01NIiwiU2VwYXJhdG9yIjoiLyIsIlVzZUludGVybmF0aW9uYWxEYXRlRm9ybWF0Ijp0cnVlLCJEYXRlSXNWaXNpYmxlIjp0cnVlLCJUaW1lSXNWaXNpYmxlIjpmYWxzZSwiSG91ckRpZ2l0cyI6MSwiQW1QbURlc2lnbmF0b3IiOjIsIlRyaW0wME1pbnV0ZXMiOmZhbHNlLCJMYXN0S25vd25WaXNpYmlsaXR5U3RhdGUiOnsiJGlkIjoiNzkwIiwiRGF0ZVBhcnRJc1Zpc2libGUiOnRydWUsIlRpbWVQYXJ0SXNWaXNpYmxlIjpmYWxzZX19LCJXZWVrTnVtYmVyaW5nIjp7IiRpZCI6Ijc5MSIsIkZvcm1hdCI6MCwiSXNWaXNpYmxlIjpmYWxzZSwiTGFzdEtub3duVmlzaWJpbGl0eVN0YXRlIjpmYWxzZX0sIklzVmlzaWJsZSI6ZmFsc2UsIlBhcmVudFN0eWxlIjpudWxsfSwiSW5kZXgiOjE3OCwiUGVyY2VudGFnZUNvbXBsZXRlIjpudWxsLCJQb3NpdGlvbiI6eyJSYXRpbyI6MC4wLCJJc0N1c3RvbSI6ZmFsc2V9LCJEYXRlRm9ybWF0Ijp7IiRyZWYiOiI3ODkifSwiV2Vla051bWJlcmluZyI6eyIkaWQiOiI3OTIiLCJGb3JtYXQiOjAsIklzVmlzaWJsZSI6ZmFsc2UsIkxhc3RLbm93blZpc2liaWxpdHlTdGF0ZSI6ZmFsc2V9LCJSZWxhdGVkVGFza0lkIjoiMDAwMDAwMDAtMDAwMC0wMDAwLTAwMDAtMDAwMDAwMDAwMDAwIiwiSWQiOiI0MGE0Mjg2NC1iN2ZkLTQ1NDUtYmZlMC1jM2VkY2YwMTQ5NjYiLCJJbXBvcnRJZCI6IjVENThDQjNELTQzRDItRUExMS05N0U4LTAwMTE4NTc1N0Y1QiIsIlRpdGxlIjoiRlMiLCJOb3RlIjpudWxsLCJIeXBlcmxpbmsiOnsiJGlkIjoiNzkzIiwiQWRkcmVzcyI6IiIsIlN1YkFkZHJlc3MiOiIifSwiSXNDaGFuZ2VkIjpmYWxzZSwiSXNOZXciOmZhbHNlfSx7IiRpZCI6Ijc5NCIsIkRhdGUiOiIyMDIzLTEyLTIzVDA4OjAwOjAwWiIsIlN0eWxlIjp7IiRpZCI6Ijc5NSIsIlNoYXBlIjoxLCJDb25uZWN0b3JNYXJnaW4iOnsiJHJlZiI6IjYxIn0sIkNvbm5lY3RvclN0eWxlIjp7IiRpZCI6Ijc5NiIsIkxpbmVDb2xvciI6eyIkcmVmIjoiNjMifSwiTGluZVdlaWdodCI6MS4wLCJMaW5lVHlwZSI6MCwiUGFyZW50U3R5bGUiOm51bGx9LCJJc0JlbG93VGltZWJhbmQiOmZhbHNlLCJQb3NpdGlvbk9uVGFzayI6MCwiSGlkZURhdGUiOmZhbHNlLCJTaGFwZVNpemUiOjEsIlNwYWNpbmciOjIuMCwiUGFkZGluZyI6eyIkcmVmIjoiNjUifSwiU2hhcGVTdHlsZSI6eyIkaWQiOiI3OTciLCJNYXJnaW4iOnsiJHJlZiI6IjY3In0sIlBhZGRpbmciOnsiJHJlZiI6IjY4In0sIkJhY2tncm91bmQiOnsiJGlkIjoiNzk4IiwiQ29sb3IiOnsiJGlkIjoiNzk5IiwiQSI6MjU1LCJSIjoxMTEsIkciOjQ5LCJCIjoxNTJ9fSwiSXNWaXNpYmxlIjp0cnVlLCJXaWR0aCI6MTMuMCwiSGVpZ2h0IjoxMy4wLCJCb3JkZXJTdHlsZSI6eyIkaWQiOiI4MDAiLCJMaW5lQ29sb3IiOnsiJHJlZiI6IjcyIn0sIkxpbmVXZWlnaHQiOjAuMCwiTGluZVR5cGUiOjAsIlBhcmVudFN0eWxlIjpudWxsfSwiUGFyZW50U3R5bGUiOm51bGx9LCJUaXRsZVN0eWxlIjp7IiRpZCI6IjgwMSIsIkZvbnRTZXR0aW5ncyI6eyIkaWQiOiI4MDIiLCJGb250U2l6ZSI6OCwiRm9udE5hbWUiOiJDYWxpYnJpIiwiSXNCb2xkIjp0cnVlLCJJc0l0YWxpYyI6ZmFsc2UsIklzVW5kZXJsaW5lZCI6ZmFsc2UsIlBhcmVudFN0eWxlIjpudWxsfSwiQXV0b1NpemUiOjAsIkZvcmVncm91bmQiOnsiJGlkIjoiODAzIiwiQ29sb3IiOnsiJGlkIjoiODA0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yZWYiOiI4MCJ9LCJJc1Zpc2libGUiOmZhbHNlLCJXaWR0aCI6MC4wLCJIZWlnaHQiOjAuMCwiQm9yZGVyU3R5bGUiOnsiJGlkIjoiODA1IiwiTGluZUNvbG9yIjpudWxsLCJMaW5lV2VpZ2h0IjowLjAsIkxpbmVUeXBlIjowLCJQYXJlbnRTdHlsZSI6bnVsbH0sIlBhcmVudFN0eWxlIjpudWxsfSwiRGF0ZVN0eWxlIjp7IiRpZCI6IjgwNiIsIkZvbnRTZXR0aW5ncyI6eyIkaWQiOiI4MDciLCJGb250U2l6ZSI6NiwiRm9udE5hbWUiOiJDYWxpYnJpIiwiSXNCb2xkIjpmYWxzZSwiSXNJdGFsaWMiOmZhbHNlLCJJc1VuZGVybGluZWQiOmZhbHNlLCJQYXJlbnRTdHlsZSI6bnVsbH0sIkF1dG9TaXplIjowLCJGb3JlZ3JvdW5kIjp7IiRpZCI6IjgwOCIsIkNvbG9yIjp7IiRpZCI6IjgwOSIsIkEiOjI1NSwiUiI6NjgsIkciOjg0LCJCIjoxMDZ9fSwiTWF4V2lkdGgiOjIwMC4wLCJNYXhIZWlnaHQiOiJJbmZpbml0eSIsIlNtYXJ0Rm9yZWdyb3VuZElzQWN0aXZlIjpmYWxzZSwiSG9yaXpvbnRhbEFsaWdubWVudCI6MSwiVmVydGljYWxBbGlnbm1lbnQiOjAsIlNtYXJ0Rm9yZWdyb3VuZCI6bnVsbCwiQmFja2dyb3VuZEZpbGxUeXBlIjowLCJNYXJnaW4iOnsiJHJlZiI6Ijg1In0sIlBhZGRpbmciOnsiJHJlZiI6Ijg2In0sIkJhY2tncm91bmQiOnsiJHJlZiI6Ijg3In0sIklzVmlzaWJsZSI6ZmFsc2UsIldpZHRoIjowLjAsIkhlaWdodCI6MC4wLCJCb3JkZXJTdHlsZSI6eyIkaWQiOiI4MTAiLCJMaW5lQ29sb3IiOm51bGwsIkxpbmVXZWlnaHQiOjAuMCwiTGluZVR5cGUiOjAsIlBhcmVudFN0eWxlIjpudWxsfSwiUGFyZW50U3R5bGUiOm51bGx9LCJEYXRlRm9ybWF0Ijp7IiRpZCI6IjgxMSIsIkZvcm1hdFN0cmluZyI6ImRkL01NIiwiU2VwYXJhdG9yIjoiLyIsIlVzZUludGVybmF0aW9uYWxEYXRlRm9ybWF0Ijp0cnVlLCJEYXRlSXNWaXNpYmxlIjp0cnVlLCJUaW1lSXNWaXNpYmxlIjpmYWxzZSwiSG91ckRpZ2l0cyI6MSwiQW1QbURlc2lnbmF0b3IiOjIsIlRyaW0wME1pbnV0ZXMiOmZhbHNlLCJMYXN0S25vd25WaXNpYmlsaXR5U3RhdGUiOnsiJGlkIjoiODEyIiwiRGF0ZVBhcnRJc1Zpc2libGUiOnRydWUsIlRpbWVQYXJ0SXNWaXNpYmxlIjpmYWxzZX19LCJXZWVrTnVtYmVyaW5nIjp7IiRpZCI6IjgxMyIsIkZvcm1hdCI6MCwiSXNWaXNpYmxlIjpmYWxzZSwiTGFzdEtub3duVmlzaWJpbGl0eVN0YXRlIjpmYWxzZX0sIklzVmlzaWJsZSI6ZmFsc2UsIlBhcmVudFN0eWxlIjpudWxsfSwiSW5kZXgiOjE3OSwiUGVyY2VudGFnZUNvbXBsZXRlIjpudWxsLCJQb3NpdGlvbiI6eyJSYXRpbyI6MC4wLCJJc0N1c3RvbSI6ZmFsc2V9LCJEYXRlRm9ybWF0Ijp7IiRyZWYiOiI4MTEifSwiV2Vla051bWJlcmluZyI6eyIkaWQiOiI4MTQiLCJGb3JtYXQiOjAsIklzVmlzaWJsZSI6ZmFsc2UsIkxhc3RLbm93blZpc2liaWxpdHlTdGF0ZSI6ZmFsc2V9LCJSZWxhdGVkVGFza0lkIjoiMDAwMDAwMDAtMDAwMC0wMDAwLTAwMDAtMDAwMDAwMDAwMDAwIiwiSWQiOiI5MmVkODAzMC04ZTkxLTRhMDAtYjYxNy00YTg5YTU5OGIxMDgiLCJJbXBvcnRJZCI6IjE0MUQ4ODE2LTQyRDItRUExMS05N0U4LTAwMTE4NTc1N0Y1QiIsIlRpdGxlIjoiU09VUCIsIk5vdGUiOm51bGwsIkh5cGVybGluayI6eyIkaWQiOiI4MTUiLCJBZGRyZXNzIjoiIiwiU3ViQWRkcmVzcyI6IiJ9LCJJc0NoYW5nZWQiOmZhbHNlLCJJc05ldyI6ZmFsc2V9LHsiJGlkIjoiODE2IiwiRGF0ZSI6IjIwMjItMTItMjJUMDg6MDA6MDAiLCJTdHlsZSI6eyIkaWQiOiI4MTciLCJTaGFwZSI6MTQsIkNvbm5lY3Rvck1hcmdpbiI6eyIkcmVmIjoiNjEifSwiQ29ubmVjdG9yU3R5bGUiOnsiJGlkIjoiODE4IiwiTGluZUNvbG9yIjp7IiRyZWYiOiI2MyJ9LCJMaW5lV2VpZ2h0IjoxLjAsIkxpbmVUeXBlIjowLCJQYXJlbnRTdHlsZSI6bnVsbH0sIklzQmVsb3dUaW1lYmFuZCI6ZmFsc2UsIlBvc2l0aW9uT25UYXNrIjowLCJIaWRlRGF0ZSI6ZmFsc2UsIlNoYXBlU2l6ZSI6MSwiU3BhY2luZyI6Mi4wLCJQYWRkaW5nIjp7IiRyZWYiOiI2NSJ9LCJTaGFwZVN0eWxlIjp7IiRpZCI6IjgxOSIsIk1hcmdpbiI6eyIkcmVmIjoiNjcifSwiUGFkZGluZyI6eyIkcmVmIjoiNjgifSwiQmFja2dyb3VuZCI6eyIkaWQiOiI4MjAiLCJDb2xvciI6eyIkaWQiOiI4MjEiLCJBIjoyNTUsIlIiOjE0MSwiRyI6MTEzLCJCIjoxNjB9fSwiSXNWaXNpYmxlIjp0cnVlLCJXaWR0aCI6MTMuMCwiSGVpZ2h0IjoxMy4wLCJCb3JkZXJTdHlsZSI6eyIkaWQiOiI4MjIiLCJMaW5lQ29sb3IiOnsiJHJlZiI6IjcyIn0sIkxpbmVXZWlnaHQiOjAuMCwiTGluZVR5cGUiOjAsIlBhcmVudFN0eWxlIjpudWxsfSwiUGFyZW50U3R5bGUiOm51bGx9LCJUaXRsZVN0eWxlIjp7IiRpZCI6IjgyMyIsIkZvbnRTZXR0aW5ncyI6eyIkaWQiOiI4MjQiLCJGb250U2l6ZSI6OCwiRm9udE5hbWUiOiJDYWxpYnJpIiwiSXNCb2xkIjp0cnVlLCJJc0l0YWxpYyI6ZmFsc2UsIklzVW5kZXJsaW5lZCI6ZmFsc2UsIlBhcmVudFN0eWxlIjpudWxsfSwiQXV0b1NpemUiOjAsIkZvcmVncm91bmQiOnsiJHJlZiI6Ijc2In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yZWYiOiI4MCJ9LCJJc1Zpc2libGUiOmZhbHNlLCJXaWR0aCI6MC4wLCJIZWlnaHQiOjAuMCwiQm9yZGVyU3R5bGUiOnsiJGlkIjoiODI1IiwiTGluZUNvbG9yIjpudWxsLCJMaW5lV2VpZ2h0IjowLjAsIkxpbmVUeXBlIjowLCJQYXJlbnRTdHlsZSI6bnVsbH0sIlBhcmVudFN0eWxlIjpudWxsfSwiRGF0ZVN0eWxlIjp7IiRpZCI6IjgyNiIsIkZvbnRTZXR0aW5ncyI6eyIkaWQiOiI4MjciLCJGb250U2l6ZSI6NiwiRm9udE5hbWUiOiJDYWxpYnJpIiwiSXNCb2xkIjpmYWxzZSwiSXNJdGFsaWMiOmZhbHNlLCJJc1VuZGVybGluZWQiOmZhbHNlLCJQYXJlbnRTdHlsZSI6bnVsbH0sIkF1dG9TaXplIjowLCJGb3JlZ3JvdW5kIjp7IiRyZWYiOiI4MyJ9LCJNYXhXaWR0aCI6MjAwLjAsIk1heEhlaWdodCI6IkluZmluaXR5IiwiU21hcnRGb3JlZ3JvdW5kSXNBY3RpdmUiOmZhbHNlLCJIb3Jpem9udGFsQWxpZ25tZW50IjoxLCJWZXJ0aWNhbEFsaWdubWVudCI6MCwiU21hcnRGb3JlZ3JvdW5kIjpudWxsLCJCYWNrZ3JvdW5kRmlsbFR5cGUiOjAsIk1hcmdpbiI6eyIkcmVmIjoiODUifSwiUGFkZGluZyI6eyIkcmVmIjoiODYifSwiQmFja2dyb3VuZCI6eyIkcmVmIjoiODcifSwiSXNWaXNpYmxlIjpmYWxzZSwiV2lkdGgiOjAuMCwiSGVpZ2h0IjowLjAsIkJvcmRlclN0eWxlIjp7IiRpZCI6IjgyOCIsIkxpbmVDb2xvciI6bnVsbCwiTGluZVdlaWdodCI6MC4wLCJMaW5lVHlwZSI6MCwiUGFyZW50U3R5bGUiOm51bGx9LCJQYXJlbnRTdHlsZSI6bnVsbH0sIkRhdGVGb3JtYXQiOnsiJHJlZiI6Ijg4In0sIldlZWtOdW1iZXJpbmciOnsiJGlkIjoiODI5IiwiRm9ybWF0IjowLCJJc1Zpc2libGUiOmZhbHNlLCJMYXN0S25vd25WaXNpYmlsaXR5U3RhdGUiOmZhbHNlfSwiSXNWaXNpYmxlIjpmYWxzZSwiUGFyZW50U3R5bGUiOm51bGx9LCJJbmRleCI6MTgwLCJQZXJjZW50YWdlQ29tcGxldGUiOm51bGwsIlBvc2l0aW9uIjp7IlJhdGlvIjowLjAsIklzQ3VzdG9tIjpmYWxzZX0sIkRhdGVGb3JtYXQiOnsiJHJlZiI6Ijg4In0sIldlZWtOdW1iZXJpbmciOnsiJGlkIjoiODMwIiwiRm9ybWF0IjowLCJJc1Zpc2libGUiOmZhbHNlLCJMYXN0S25vd25WaXNpYmlsaXR5U3RhdGUiOmZhbHNlfSwiUmVsYXRlZFRhc2tJZCI6IjAwMDAwMDAwLTAwMDAtMDAwMC0wMDAwLTAwMDAwMDAwMDAwMCIsIklkIjoiMmNiY2QwNWItMzQwMi00NDVkLWEyZTAtMGFlYmI3ZDExMWJiIiwiSW1wb3J0SWQiOiJBREQ4NUZCNi1BN0U2LUVBMTEtOTdFRS0wMDExODU3NTdGNUIiLCJUaXRsZSI6IkJPVC1FeHBlY3RlZCIsIk5vdGUiOm51bGwsIkh5cGVybGluayI6eyIkaWQiOiI4MzEiLCJBZGRyZXNzIjoiIiwiU3ViQWRkcmVzcyI6IiJ9LCJJc0NoYW5nZWQiOmZhbHNlLCJJc05ldyI6ZmFsc2V9XSwiVGFza3MiOlt7IiRpZCI6IjgzMiIsIkdyb3VwTmFtZSI6bnVsbCwiU3RhcnREYXRlIjoiMjAyMS0xMS0xMVQwODowMDowMFoiLCJFbmREYXRlIjoiMjAyMi0wNS0yNVQxNzowMDowMFoiLCJQZXJjZW50YWdlQ29tcGxldGUiOm51bGwsIlN0eWxlIjp7IiRpZCI6IjgzMyIsIlNoYXBlIjoyLCJTaGFwZVRoaWNrbmVzcyI6MCwiRHVyYXRpb25Gb3JtYXQiOjAsIkluY2x1ZGVOb25Xb3JraW5nRGF5c0luRHVyYXRpb24iOmZhbHNlLCJQZXJjZW50YWdlQ29tcGxldGVTdHlsZSI6eyIkaWQiOiI4MzQiLCJGb250U2V0dGluZ3MiOnsiJGlkIjoiODM1IiwiRm9udFNpemUiOjEwLCJGb250TmFtZSI6IkNhbGlicmkiLCJJc0JvbGQiOmZhbHNlLCJJc0l0YWxpYyI6ZmFsc2UsIklzVW5kZXJsaW5lZCI6ZmFsc2UsIlBhcmVudFN0eWxlIjpudWxsfSwiQXV0b1NpemUiOjAsIkZvcmVncm91bmQiOnsiJHJlZiI6Ijk0In0sIk1heFdpZHRoIjoyMDAuMCwiTWF4SGVpZ2h0IjoiSW5maW5pdHkiLCJTbWFydEZvcmVncm91bmRJc0FjdGl2ZSI6ZmFsc2UsIkhvcml6b250YWxBbGlnbm1lbnQiOjAsIlZlcnRpY2FsQWxpZ25tZW50IjowLCJTbWFydEZvcmVncm91bmQiOm51bGwsIkJhY2tncm91bmRGaWxsVHlwZSI6MCwiTWFyZ2luIjp7IiRyZWYiOiI5NiJ9LCJQYWRkaW5nIjp7IiRyZWYiOiI5NyJ9LCJCYWNrZ3JvdW5kIjp7IiRyZWYiOiI5OCJ9LCJJc1Zpc2libGUiOnRydWUsIldpZHRoIjowLjAsIkhlaWdodCI6MC4wLCJCb3JkZXJTdHlsZSI6eyIkaWQiOiI4MzYiLCJMaW5lQ29sb3IiOm51bGwsIkxpbmVXZWlnaHQiOjAuMCwiTGluZVR5cGUiOjAsIlBhcmVudFN0eWxlIjpudWxsfSwiUGFyZW50U3R5bGUiOm51bGx9LCJEdXJhdGlvblN0eWxlIjp7IiRpZCI6IjgzNyIsIkZvbnRTZXR0aW5ncyI6eyIkaWQiOiI4MzgiLCJGb250U2l6ZSI6MTAsIkZvbnROYW1lIjoiQ2FsaWJyaSIsIklzQm9sZCI6ZmFsc2UsIklzSXRhbGljIjpmYWxzZSwiSXNVbmRlcmxpbmVkIjpmYWxzZSwiUGFyZW50U3R5bGUiOm51bGx9LCJBdXRvU2l6ZSI6MCwiRm9yZWdyb3VuZCI6eyIkcmVmIjoiMTAxIn0sIk1heFdpZHRoIjoyMDAuMCwiTWF4SGVpZ2h0IjoiSW5maW5pdHkiLCJTbWFydEZvcmVncm91bmRJc0FjdGl2ZSI6ZmFsc2UsIkhvcml6b250YWxBbGlnbm1lbnQiOjAsIlZlcnRpY2FsQWxpZ25tZW50IjowLCJTbWFydEZvcmVncm91bmQiOm51bGwsIkJhY2tncm91bmRGaWxsVHlwZSI6MCwiTWFyZ2luIjp7IiRyZWYiOiIxMDMifSwiUGFkZGluZyI6eyIkcmVmIjoiMTA0In0sIkJhY2tncm91bmQiOnsiJHJlZiI6IjEwNSJ9LCJJc1Zpc2libGUiOnRydWUsIldpZHRoIjowLjAsIkhlaWdodCI6MC4wLCJCb3JkZXJTdHlsZSI6eyIkaWQiOiI4MzkiLCJMaW5lQ29sb3IiOm51bGwsIkxpbmVXZWlnaHQiOjAuMCwiTGluZVR5cGUiOjAsIlBhcmVudFN0eWxlIjpudWxsfSwiUGFyZW50U3R5bGUiOm51bGx9LCJIb3Jpem9udGFsQ29ubmVjdG9yU3R5bGUiOnsiJGlkIjoiODQwIiwiTGluZUNvbG9yIjp7IiRyZWYiOiIxMDcifSwiTGluZVdlaWdodCI6MC4wLCJMaW5lVHlwZSI6MCwiUGFyZW50U3R5bGUiOm51bGx9LCJWZXJ0aWNhbENvbm5lY3RvclN0eWxlIjp7IiRpZCI6Ijg0MSIsIkxpbmVDb2xvciI6eyIkcmVmIjoiMTEwIn0sIkxpbmVXZWlnaHQiOjA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mZhbHNlLCJQZXJjZW50YWdlQ29tcGxldGVTaGFwZU9wYWNpdHkiOjM1LCJTaGFwZVN0eWxlIjp7IiRpZCI6Ijg0MiIsIk1hcmdpbiI6eyIkcmVmIjoiMTEzIn0sIlBhZGRpbmciOnsiJHJlZiI6IjExNCJ9LCJCYWNrZ3JvdW5kIjp7IiRpZCI6Ijg0MyIsIkNvbG9yIjp7IiRpZCI6Ijg0NCIsIkEiOjI1NSwiUiI6MTExLCJHIjo0OSwiQiI6MTUyfX0sIklzVmlzaWJsZSI6dHJ1ZSwiV2lkdGgiOjAuMCwiSGVpZ2h0IjoxMC4wLCJCb3JkZXJTdHlsZSI6eyIkaWQiOiI4NDUiLCJMaW5lQ29sb3IiOnsiJHJlZiI6IjExOCJ9LCJMaW5lV2VpZ2h0IjowLjAsIkxpbmVUeXBlIjowLCJQYXJlbnRTdHlsZSI6bnVsbH0sIlBhcmVudFN0eWxlIjpudWxsfSwiVGl0bGVTdHlsZSI6eyIkaWQiOiI4NDYiLCJGb250U2V0dGluZ3MiOnsiJGlkIjoiODQ3IiwiRm9udFNpemUiOjgsIkZvbnROYW1lIjoiQ2FsaWJyaSIsIklzQm9sZCI6dHJ1ZSwiSXNJdGFsaWMiOmZhbHNlLCJJc1VuZGVybGluZWQiOmZhbHNlLCJQYXJlbnRTdHlsZSI6bnVsbH0sIkF1dG9TaXplIjowLCJGb3JlZ3JvdW5kIjp7IiRpZCI6Ijg0OCIsIkNvbG9yIjp7IiRpZCI6Ijg0OSIsIkEiOjI1NSwiUiI6MCwiRyI6MCwiQiI6MH19LCJNYXhXaWR0aCI6OTYwLjAsIk1heEhlaWdodCI6IkluZmluaXR5IiwiU21hcnRGb3JlZ3JvdW5kSXNBY3RpdmUiOmZhbHNlLCJIb3Jpem9udGFsQWxpZ25tZW50IjowLCJWZXJ0aWNhbEFsaWdubWVudCI6MCwiU21hcnRGb3JlZ3JvdW5kIjpudWxsLCJCYWNrZ3JvdW5kRmlsbFR5cGUiOjAsIk1hcmdpbiI6eyIkcmVmIjoiMTI0In0sIlBhZGRpbmciOnsiJHJlZiI6IjEyNSJ9LCJCYWNrZ3JvdW5kIjp7IiRyZWYiOiIxMjYifSwiSXNWaXNpYmxlIjp0cnVlLCJXaWR0aCI6MC4wLCJIZWlnaHQiOjAuMCwiQm9yZGVyU3R5bGUiOnsiJGlkIjoiODUwIiwiTGluZUNvbG9yIjpudWxsLCJMaW5lV2VpZ2h0IjowLjAsIkxpbmVUeXBlIjowLCJQYXJlbnRTdHlsZSI6bnVsbH0sIlBhcmVudFN0eWxlIjpudWxsfSwiRGF0ZVN0eWxlIjp7IiRpZCI6Ijg1MSIsIkZvbnRTZXR0aW5ncyI6eyIkaWQiOiI4NTIiLCJGb250U2l6ZSI6NiwiRm9udE5hbWUiOiJDYWxpYnJpIiwiSXNCb2xkIjpmYWxzZSwiSXNJdGFsaWMiOmZhbHNlLCJJc1VuZGVybGluZWQiOmZhbHNlLCJQYXJlbnRTdHlsZSI6bnVsbH0sIkF1dG9TaXplIjowLCJGb3JlZ3JvdW5kIjp7IiRpZCI6Ijg1MyIsIkNvbG9yIjp7IiRpZCI6Ijg1NC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EzMSJ9LCJQYWRkaW5nIjp7IiRyZWYiOiIxMzIifSwiQmFja2dyb3VuZCI6eyIkcmVmIjoiMTMzIn0sIklzVmlzaWJsZSI6ZmFsc2UsIldpZHRoIjowLjAsIkhlaWdodCI6MC4wLCJCb3JkZXJTdHlsZSI6eyIkaWQiOiI4NTUiLCJMaW5lQ29sb3IiOm51bGwsIkxpbmVXZWlnaHQiOjAuMCwiTGluZVR5cGUiOjAsIlBhcmVudFN0eWxlIjpudWxsfSwiUGFyZW50U3R5bGUiOm51bGx9LCJEYXRlRm9ybWF0Ijp7IiRpZCI6Ijg1NiIsIkZvcm1hdFN0cmluZyI6ImRkL01NL3l5IiwiU2VwYXJhdG9yIjoiLyIsIlVzZUludGVybmF0aW9uYWxEYXRlRm9ybWF0Ijp0cnVlLCJEYXRlSXNWaXNpYmxlIjp0cnVlLCJUaW1lSXNWaXNpYmxlIjpmYWxzZSwiSG91ckRpZ2l0cyI6MSwiQW1QbURlc2lnbmF0b3IiOjIsIlRyaW0wME1pbnV0ZXMiOmZhbHNlLCJMYXN0S25vd25WaXNpYmlsaXR5U3RhdGUiOm51bGx9LCJXZWVrTnVtYmVyaW5nIjp7IiRpZCI6Ijg1NyIsIkZvcm1hdCI6MCwiSXNWaXNpYmxlIjpmYWxzZSwiTGFzdEtub3duVmlzaWJpbGl0eVN0YXRlIjpmYWxzZX0sIklzVmlzaWJsZSI6ZmFsc2UsIlBhcmVudFN0eWxlIjpudWxsfSwiSW5kZXgiOjE3MSwiU21hcnREdXJhdGlvbkFjdGl2YXRlZCI6ZmFsc2UsIkRhdGVGb3JtYXQiOnsiJHJlZiI6Ijg1NiJ9LCJXZWVrTnVtYmVyaW5nIjp7IiRpZCI6Ijg1OCIsIkZvcm1hdCI6MCwiSXNWaXNpYmxlIjpmYWxzZSwiTGFzdEtub3duVmlzaWJpbGl0eVN0YXRlIjpmYWxzZX0sIklkIjoiNzI0YmM4MTQtODcxNC00YTE1LTlkMzgtOTRkNjYwNWFiODg4IiwiSW1wb3J0SWQiOiI5QkI1MDBCRC00MkQyLUVBMTEtOTdFOC0wMDExODU3NTdGNUIiLCJUaXRsZSI6IkJ1bmtlciBEMDEiLCJOb3RlIjpudWxsLCJIeXBlcmxpbmsiOnsiJGlkIjoiODU5IiwiQWRkcmVzcyI6IiIsIlN1YkFkZHJlc3MiOiIifSwiSXNDaGFuZ2VkIjpmYWxzZSwiSXNOZXciOmZhbHNlfV0sIlN3aW1sYW5lcyI6W10sIk1zUHJvamVjdEl0ZW1zVHJlZSI6bnVsbCwiTWV0YWRhdGEiOnsiJGlkIjoiODYwIiwiUmVjZW50Q29sb3JzQ29sbGVjdGlvbiI6IltcIiNGRjFBQUE0MlwiLFwiI0ZGRUI1QjAwXCIsXCIjRkYwMDcyQkNcIixcIiNGRjAyQjJFRVwiLFwiI0ZGMkYzNjk5XCJdIiwiTXNwTGF0ZXN0SW1wb3J0SXRlbXMiOiJ7XCIkaWRcIjpcIjFcIixcIlJvb3RcIjp7XCJJbXBvcnRJZFwiOm51bGwsXCJJc0ltcG9ydGVkXCI6ZmFsc2UsXCJDaGlsZHJlblwiOlt7XCIkaWRcIjpcIjJcIixcIkltcG9ydElkXCI6XCJmZDE5YjNiYy0wMThlLWVhMTEtOTdlMi0wMDExODU3NTdmNWJcIixcIklzSW1wb3J0ZWRcIjpmYWxzZSxcIkNoaWxkcmVuXCI6W3tcIiRpZFwiOlwiM1wiLFwiSW1wb3J0SWRcIjpcImZmMTliM2JjLTAxOGUtZWExMS05N2UyLTAwMTE4NTc1N2Y1YlwiLFwiSXNJbXBvcnRlZFwiOmZhbHNlLFwiQ2hpbGRyZW5cIjpbXX0se1wiJGlkXCI6XCI0XCIsXCJJbXBvcnRJZFwiOlwiMDAxYWIzYmMtMDE4ZS1lYTExLTk3ZTItMDAxMTg1NzU3ZjViXCIsXCJJc0ltcG9ydGVkXCI6ZmFsc2UsXCJDaGlsZHJlblwiOltdfSx7XCIkaWRcIjpcIjVcIixcIkltcG9ydElkXCI6XCI5MzJiNzU4YS1kMmQwLWVhMTEtOTdlOC0wMDExODU3NTdmNWJcIixcIklzSW1wb3J0ZWRcIjpmYWxzZSxcIkNoaWxkcmVuXCI6W3tcIiRpZFwiOlwiNlwiLFwiSW1wb3J0SWRcIjpcIjAxMWFiM2JjLTAxOGUtZWExMS05N2UyLTAwMTE4NTc1N2Y1YlwiLFwiSXNJbXBvcnRlZFwiOmZhbHNlLFwiQ2hpbGRyZW5cIjpbXX0se1wiJGlkXCI6XCI3XCIsXCJJbXBvcnRJZFwiOlwiMDIxYWIzYmMtMDE4ZS1lYTExLTk3ZTItMDAxMTg1NzU3ZjViXCIsXCJJc0ltcG9ydGVkXCI6ZmFsc2UsXCJDaGlsZHJlblwiOltdfSx7XCIkaWRcIjpcIjhcIixcIkltcG9ydElkXCI6XCIwMzFhYjNiYy0wMThlLWVhMTEtOTdlMi0wMDExODU3NTdmNWJcIixcIklzSW1wb3J0ZWRcIjpmYWxzZSxcIkNoaWxkcmVuXCI6W119XX0se1wiJGlkXCI6XCI5XCIsXCJJbXBvcnRJZFwiOlwiNGNiZTI4OWQtZDJkMC1lYTExLTk3ZTgtMDAxMTg1NzU3ZjViXCIsXCJJc0ltcG9ydGVkXCI6ZmFsc2UsXCJDaGlsZHJlblwiOlt7XCIkaWRcIjpcIjEwXCIsXCJJbXBvcnRJZFwiOlwiMDQxYWIzYmMtMDE4ZS1lYTExLTk3ZTItMDAxMTg1NzU3ZjViXCIsXCJJc0ltcG9ydGVkXCI6ZmFsc2UsXCJDaGlsZHJlblwiOltdfSx7XCIkaWRcIjpcIjExXCIsXCJJbXBvcnRJZFwiOlwiN2Q4OWQ3ZjMtMDI4ZS1lYTExLTk3ZTItMDAxMTg1NzU3ZjViXCIsXCJJc0ltcG9ydGVkXCI6ZmFsc2UsXCJDaGlsZHJlblwiOltdfSx7XCIkaWRcIjpcIjEyXCIsXCJJbXBvcnRJZFwiOlwiN2Y4OWQ3ZjMtMDI4ZS1lYTExLTk3ZTItMDAxMTg1NzU3ZjViXCIsXCJJc0ltcG9ydGVkXCI6ZmFsc2UsXCJDaGlsZHJlblwiOltdfSx7XCIkaWRcIjpcIjEzXCIsXCJJbXBvcnRJZFwiOlwiODE4OWQ3ZjMtMDI4ZS1lYTExLTk3ZTItMDAxMTg1NzU3ZjViXCIsXCJJc0ltcG9ydGVkXCI6ZmFsc2UsXCJDaGlsZHJlblwiOltdfV19LHtcIiRpZFwiOlwiMTRcIixcIkltcG9ydElkXCI6XCI0ZWJlMjg5ZC1kMmQwLWVhMTEtOTdlOC0wMDExODU3NTdmNWJcIixcIklzSW1wb3J0ZWRcIjpmYWxzZSxcIkNoaWxkcmVuXCI6W3tcIiRpZFwiOlwiMTVcIixcIkltcG9ydElkXCI6XCI4Mzg5ZDdmMy0wMjhlLWVhMTEtOTdlMi0wMDExODU3NTdmNWJcIixcIklzSW1wb3J0ZWRcIjpmYWxzZSxcIkNoaWxkcmVuXCI6W119LHtcIiRpZFwiOlwiMTZcIixcIkltcG9ydElkXCI6XCI4NTg5ZDdmMy0wMjhlLWVhMTEtOTdlMi0wMDExODU3NTdmNWJcIixcIklzSW1wb3J0ZWRcIjpmYWxzZSxcIkNoaWxkcmVuXCI6W119LHtcIiRpZFwiOlwiMTdcIixcIkltcG9ydElkXCI6XCI4Nzg5ZDdmMy0wMjhlLWVhMTEtOTdlMi0wMDExODU3NTdmNWJcIixcIklzSW1wb3J0ZWRcIjpmYWxzZSxcIkNoaWxkcmVuXCI6W119LHtcIiRpZFwiOlwiMThcIixcIkltcG9ydElkXCI6XCI4OTg5ZDdmMy0wMjhlLWVhMTEtOTdlMi0wMDExODU3NTdmNWJcIixcIklzSW1wb3J0ZWRcIjpmYWxzZSxcIkNoaWxkcmVuXCI6W119XX0se1wiJGlkXCI6XCIxOVwiLFwiSW1wb3J0SWRcIjpcIjhiODlkN2YzLTAyOGUtZWExMS05N2UyLTAwMTE4NTc1N2Y1YlwiLFwiSXNJbXBvcnRlZFwiOmZhbHNlLFwiQ2hpbGRyZW5cIjpbXX0se1wiJGlkXCI6XCIyMFwiLFwiSW1wb3J0SWRcIjpcImU0YTNkNWQ3LWQyZDAtZWExMS05N2U4LTAwMTE4NTc1N2Y1YlwiLFwiSXNJbXBvcnRlZFwiOmZhbHNlLFwiQ2hpbGRyZW5cIjpbe1wiJGlkXCI6XCIyMVwiLFwiSW1wb3J0SWRcIjpcIjhkODlkN2YzLTAyOGUtZWExMS05N2UyLTAwMTE4NTc1N2Y1YlwiLFwiSXNJbXBvcnRlZFwiOmZhbHNlLFwiQ2hpbGRyZW5cIjpbXX0se1wiJGlkXCI6XCIyMlwiLFwiSW1wb3J0SWRcIjpcIjhmODlkN2YzLTAyOGUtZWExMS05N2UyLTAwMTE4NTc1N2Y1YlwiLFwiSXNJbXBvcnRlZFwiOmZhbHNlLFwiQ2hpbGRyZW5cIjpbXX1dfSx7XCIkaWRcIjpcIjIzXCIsXCJJbXBvcnRJZFwiOlwiOTE4OWQ3ZjMtMDI4ZS1lYTExLTk3ZTItMDAxMTg1NzU3ZjViXCIsXCJJc0ltcG9ydGVkXCI6ZmFsc2UsXCJDaGlsZHJlblwiOltdfSx7XCIkaWRcIjpcIjI0XCIsXCJJbXBvcnRJZFwiOlwiZTZhM2Q1ZDctZDJkMC1lYTExLTk3ZTgtMDAxMTg1NzU3ZjViXCIsXCJJc0ltcG9ydGVkXCI6ZmFsc2UsXCJDaGlsZHJlblwiOlt7XCIkaWRcIjpcIjI1XCIsXCJJbXBvcnRJZFwiOlwiOTM4OWQ3ZjMtMDI4ZS1lYTExLTk3ZTItMDAxMTg1NzU3ZjViXCIsXCJJc0ltcG9ydGVkXCI6ZmFsc2UsXCJDaGlsZHJlblwiOltdfSx7XCIkaWRcIjpcIjI2XCIsXCJJbXBvcnRJZFwiOlwiOTU4OWQ3ZjMtMDI4ZS1lYTExLTk3ZTItMDAxMTg1NzU3ZjViXCIsXCJJc0ltcG9ydGVkXCI6ZmFsc2UsXCJDaGlsZHJlblwiOltdfV19LHtcIiRpZFwiOlwiMjdcIixcIkltcG9ydElkXCI6XCJmZGZlNGJlYS1kMmQwLWVhMTEtOTdlOC0wMDExODU3NTdmNWJcIixcIklzSW1wb3J0ZWRcIjpmYWxzZSxcIkNoaWxkcmVuXCI6W3tcIiRpZFwiOlwiMjhcIixcIkltcG9ydElkXCI6XCI5Nzg5ZDdmMy0wMjhlLWVhMTEtOTdlMi0wMDExODU3NTdmNWJcIixcIklzSW1wb3J0ZWRcIjpmYWxzZSxcIkNoaWxkcmVuXCI6W119LHtcIiRpZFwiOlwiMjlcIixcIkltcG9ydElkXCI6XCI5OTg5ZDdmMy0wMjhlLWVhMTEtOTdlMi0wMDExODU3NTdmNWJcIixcIklzSW1wb3J0ZWRcIjpmYWxzZSxcIkNoaWxkcmVuXCI6W119LHtcIiRpZFwiOlwiMzBcIixcIkltcG9ydElkXCI6XCI5Yjg5ZDdmMy0wMjhlLWVhMTEtOTdlMi0wMDExODU3NTdmNWJcIixcIklzSW1wb3J0ZWRcIjpmYWxzZSxcIkNoaWxkcmVuXCI6W119XX0se1wiJGlkXCI6XCIzMVwiLFwiSW1wb3J0SWRcIjpcIjY4ZDM3YWZkLWQyZDAtZWExMS05N2U4LTAwMTE4NTc1N2Y1YlwiLFwiSXNJbXBvcnRlZFwiOmZhbHNlLFwiQ2hpbGRyZW5cIjpbe1wiJGlkXCI6XCIzMlwiLFwiSW1wb3J0SWRcIjpcIjlkODlkN2YzLTAyOGUtZWExMS05N2UyLTAwMTE4NTc1N2Y1YlwiLFwiSXNJbXBvcnRlZFwiOmZhbHNlLFwiQ2hpbGRyZW5cIjpbXX0se1wiJGlkXCI6XCIzM1wiLFwiSW1wb3J0SWRcIjpcIjlmODlkN2YzLTAyOGUtZWExMS05N2UyLTAwMTE4NTc1N2Y1YlwiLFwiSXNJbXBvcnRlZFwiOmZhbHNlLFwiQ2hpbGRyZW5cIjpbXX0se1wiJGlkXCI6XCIzNFwiLFwiSW1wb3J0SWRcIjpcImExODlkN2YzLTAyOGUtZWExMS05N2UyLTAwMTE4NTc1N2Y1YlwiLFwiSXNJbXBvcnRlZFwiOmZhbHNlLFwiQ2hpbGRyZW5cIjpbXX0se1wiJGlkXCI6XCIzNVwiLFwiSW1wb3J0SWRcIjpcImEzODlkN2YzLTAyOGUtZWExMS05N2UyLTAwMTE4NTc1N2Y1YlwiLFwiSXNJbXBvcnRlZFwiOmZhbHNlLFwiQ2hpbGRyZW5cIjpbXX0se1wiJGlkXCI6XCIzNlwiLFwiSW1wb3J0SWRcIjpcImE1ODlkN2YzLTAyOGUtZWExMS05N2UyLTAwMTE4NTc1N2Y1YlwiLFwiSXNJbXBvcnRlZFwiOmZhbHNlLFwiQ2hpbGRyZW5cIjpbXX0se1wiJGlkXCI6XCIzN1wiLFwiSW1wb3J0SWRcIjpcImE3ODlkN2YzLTAyOGUtZWExMS05N2UyLTAwMTE4NTc1N2Y1YlwiLFwiSXNJbXBvcnRlZFwiOmZhbHNlLFwiQ2hpbGRyZW5cIjpbXX1dfSx7XCIkaWRcIjpcIjM4XCIsXCJJbXBvcnRJZFwiOlwiNmFkMzdhZmQtZDJkMC1lYTExLTk3ZTgtMDAxMTg1NzU3ZjViXCIsXCJJc0ltcG9ydGVkXCI6ZmFsc2UsXCJDaGlsZHJlblwiOlt7XCIkaWRcIjpcIjM5XCIsXCJJbXBvcnRJZFwiOlwiYTk4OWQ3ZjMtMDI4ZS1lYTExLTk3ZTItMDAxMTg1NzU3ZjViXCIsXCJJc0ltcG9ydGVkXCI6ZmFsc2UsXCJDaGlsZHJlblwiOltdfSx7XCIkaWRcIjpcIjQwXCIsXCJJbXBvcnRJZFwiOlwiYWI4OWQ3ZjMtMDI4ZS1lYTExLTk3ZTItMDAxMTg1NzU3ZjViXCIsXCJJc0ltcG9ydGVkXCI6ZmFsc2UsXCJDaGlsZHJlblwiOltdfV19LHtcIiRpZFwiOlwiNDFcIixcIkltcG9ydElkXCI6XCI2Y2QzN2FmZC1kMmQwLWVhMTEtOTdlOC0wMDExODU3NTdmNWJcIixcIklzSW1wb3J0ZWRcIjpmYWxzZSxcIkNoaWxkcmVuXCI6W3tcIiRpZFwiOlwiNDJcIixcIkltcG9ydElkXCI6XCJhZDg5ZDdmMy0wMjhlLWVhMTEtOTdlMi0wMDExODU3NTdmNWJcIixcIklzSW1wb3J0ZWRcIjpmYWxzZSxcIkNoaWxkcmVuXCI6W119LHtcIiRpZFwiOlwiNDNcIixcIkltcG9ydElkXCI6XCJhZjg5ZDdmMy0wMjhlLWVhMTEtOTdlMi0wMDExODU3NTdmNWJcIixcIklzSW1wb3J0ZWRcIjpmYWxzZSxcIkNoaWxkcmVuXCI6W119LHtcIiRpZFwiOlwiNDRcIixcIkltcG9ydElkXCI6XCJiMTg5ZDdmMy0wMjhlLWVhMTEtOTdlMi0wMDExODU3NTdmNWJcIixcIklzSW1wb3J0ZWRcIjpmYWxzZSxcIkNoaWxkcmVuXCI6W119XX0se1wiJGlkXCI6XCI0NVwiLFwiSW1wb3J0SWRcIjpcIjlmYjU3NzA1LWQzZDAtZWExMS05N2U4LTAwMTE4NTc1N2Y1YlwiLFwiSXNJbXBvcnRlZFwiOmZhbHNlLFwiQ2hpbGRyZW5cIjpbe1wiJGlkXCI6XCI0NlwiLFwiSW1wb3J0SWRcIjpcImIzODlkN2YzLTAyOGUtZWExMS05N2UyLTAwMTE4NTc1N2Y1YlwiLFwiSXNJbXBvcnRlZFwiOmZhbHNlLFwiQ2hpbGRyZW5cIjpbXX0se1wiJGlkXCI6XCI0N1wiLFwiSW1wb3J0SWRcIjpcImI1ODlkN2YzLTAyOGUtZWExMS05N2UyLTAwMTE4NTc1N2Y1YlwiLFwiSXNJbXBvcnRlZFwiOmZhbHNlLFwiQ2hpbGRyZW5cIjpbXX1dfSx7XCIkaWRcIjpcIjQ4XCIsXCJJbXBvcnRJZFwiOlwiYTFiNTc3MDUtZDNkMC1lYTExLTk3ZTgtMDAxMTg1NzU3ZjViXCIsXCJJc0ltcG9ydGVkXCI6ZmFsc2UsXCJDaGlsZHJlblwiOlt7XCIkaWRcIjpcIjQ5XCIsXCJJbXBvcnRJZFwiOlwiYjc4OWQ3ZjMtMDI4ZS1lYTExLTk3ZTItMDAxMTg1NzU3ZjViXCIsXCJJc0ltcG9ydGVkXCI6ZmFsc2UsXCJDaGlsZHJlblwiOltdfSx7XCIkaWRcIjpcIjUwXCIsXCJJbXBvcnRJZFwiOlwiYjk4OWQ3ZjMtMDI4ZS1lYTExLTk3ZTItMDAxMTg1NzU3ZjViXCIsXCJJc0ltcG9ydGVkXCI6ZmFsc2UsXCJDaGlsZHJlblwiOltdfV19LHtcIiRpZFwiOlwiNTFcIixcIkltcG9ydElkXCI6XCJhM2I1NzcwNS1kM2QwLWVhMTEtOTdlOC0wMDExODU3NTdmNWJcIixcIklzSW1wb3J0ZWRcIjpmYWxzZSxcIkNoaWxkcmVuXCI6W3tcIiRpZFwiOlwiNTJcIixcIkltcG9ydElkXCI6XCJiYjg5ZDdmMy0wMjhlLWVhMTEtOTdlMi0wMDExODU3NTdmNWJcIixcIklzSW1wb3J0ZWRcIjpmYWxzZSxcIkNoaWxkcmVuXCI6W119LHtcIiRpZFwiOlwiNTNcIixcIkltcG9ydElkXCI6XCJiZDg5ZDdmMy0wMjhlLWVhMTEtOTdlMi0wMDExODU3NTdmNWJcIixcIklzSW1wb3J0ZWRcIjpmYWxzZSxcIkNoaWxkcmVuXCI6W119XX0se1wiJGlkXCI6XCI1NFwiLFwiSW1wb3J0SWRcIjpcIjI4MjBmOTBjLWQzZDAtZWExMS05N2U4LTAwMTE4NTc1N2Y1YlwiLFwiSXNJbXBvcnRlZFwiOmZhbHNlLFwiQ2hpbGRyZW5cIjpbe1wiJGlkXCI6XCI1NVwiLFwiSW1wb3J0SWRcIjpcImJmODlkN2YzLTAyOGUtZWExMS05N2UyLTAwMTE4NTc1N2Y1YlwiLFwiSXNJbXBvcnRlZFwiOmZhbHNlLFwiQ2hpbGRyZW5cIjpbXX0se1wiJGlkXCI6XCI1NlwiLFwiSW1wb3J0SWRcIjpcImMxODlkN2YzLTAyOGUtZWExMS05N2UyLTAwMTE4NTc1N2Y1YlwiLFwiSXNJbXBvcnRlZFwiOmZhbHNlLFwiQ2hpbGRyZW5cIjpbXX1dfSx7XCIkaWRcIjpcIjU3XCIsXCJJbXBvcnRJZFwiOlwiMmEyMGY5MGMtZDNkMC1lYTExLTk3ZTgtMDAxMTg1NzU3ZjViXCIsXCJJc0ltcG9ydGVkXCI6ZmFsc2UsXCJDaGlsZHJlblwiOlt7XCIkaWRcIjpcIjU4XCIsXCJJbXBvcnRJZFwiOlwiYzM4OWQ3ZjMtMDI4ZS1lYTExLTk3ZTItMDAxMTg1NzU3ZjViXCIsXCJJc0ltcG9ydGVkXCI6ZmFsc2UsXCJDaGlsZHJlblwiOltdfSx7XCIkaWRcIjpcIjU5XCIsXCJJbXBvcnRJZFwiOlwiYzU4OWQ3ZjMtMDI4ZS1lYTExLTk3ZTItMDAxMTg1NzU3ZjViXCIsXCJJc0ltcG9ydGVkXCI6ZmFsc2UsXCJDaGlsZHJlblwiOltdfV19LHtcIiRpZFwiOlwiNjBcIixcIkltcG9ydElkXCI6XCIyYzIwZjkwYy1kM2QwLWVhMTEtOTdlOC0wMDExODU3NTdmNWJcIixcIklzSW1wb3J0ZWRcIjpmYWxzZSxcIkNoaWxkcmVuXCI6W3tcIiRpZFwiOlwiNjFcIixcIkltcG9ydElkXCI6XCJjNzg5ZDdmMy0wMjhlLWVhMTEtOTdlMi0wMDExODU3NTdmNWJcIixcIklzSW1wb3J0ZWRcIjpmYWxzZSxcIkNoaWxkcmVuXCI6W119LHtcIiRpZFwiOlwiNjJcIixcIkltcG9ydElkXCI6XCJjOTg5ZDdmMy0wMjhlLWVhMTEtOTdlMi0wMDExODU3NTdmNWJcIixcIklzSW1wb3J0ZWRcIjpmYWxzZSxcIkNoaWxkcmVuXCI6W119XX0se1wiJGlkXCI6XCI2M1wiLFwiSW1wb3J0SWRcIjpcIjFjNjIzNTRiLTAzOGUtZWExMS05N2UyLTAwMTE4NTc1N2Y1YlwiLFwiSXNJbXBvcnRlZFwiOmZhbHNlLFwiQ2hpbGRyZW5cIjpbXX1dfSx7XCIkaWRcIjpcIjY0XCIsXCJJbXBvcnRJZFwiOlwiMzYxMDg1NDQtNDU4ZS1lYTExLTk3ZTItMDAxMTg1NzU3ZjViXCIsXCJJc0ltcG9ydGVkXCI6ZmFsc2UsXCJDaGlsZHJlblwiOlt7XCIkaWRcIjpcIjY1XCIsXCJJbXBvcnRJZFwiOlwiNGQxN2NmY2QtZWNkMC1lYTExLTk3ZTgtMDAxMTg1NzU3ZjViXCIsXCJJc0ltcG9ydGVkXCI6ZmFsc2UsXCJDaGlsZHJlblwiOltdfSx7XCIkaWRcIjpcIjY2XCIsXCJJbXBvcnRJZFwiOlwiNDExMjc3NDQtYWVkMC1lYTExLTk3ZTctMDAxMTg1NzU3ZjViXCIsXCJJc0ltcG9ydGVkXCI6ZmFsc2UsXCJDaGlsZHJlblwiOlt7XCIkaWRcIjpcIjY3XCIsXCJJbXBvcnRJZFwiOlwiMjExM2IyYWUtYjBkMC1lYTExLTk3ZTctMDAxMTg1NzU3ZjViXCIsXCJJc0ltcG9ydGVkXCI6ZmFsc2UsXCJDaGlsZHJlblwiOltdfSx7XCIkaWRcIjpcIjY4XCIsXCJJbXBvcnRJZFwiOlwiMjIxM2IyYWUtYjBkMC1lYTExLTk3ZTctMDAxMTg1NzU3ZjViXCIsXCJJc0ltcG9ydGVkXCI6ZmFsc2UsXCJDaGlsZHJlblwiOltdfSx7XCIkaWRcIjpcIjY5XCIsXCJJbXBvcnRJZFwiOlwiMWYxM2IyYWUtYjBkMC1lYTExLTk3ZTctMDAxMTg1NzU3ZjViXCIsXCJJc0ltcG9ydGVkXCI6ZmFsc2UsXCJDaGlsZHJlblwiOltdfSx7XCIkaWRcIjpcIjcwXCIsXCJJbXBvcnRJZFwiOlwiMWQxM2IyYWUtYjBkMC1lYTExLTk3ZTctMDAxMTg1NzU3ZjViXCIsXCJJc0ltcG9ydGVkXCI6ZmFsc2UsXCJDaGlsZHJlblwiOltdfV19LHtcIiRpZFwiOlwiNzFcIixcIkltcG9ydElkXCI6XCI0MzEyNzc0NC1hZWQwLWVhMTEtOTdlNy0wMDExODU3NTdmNWJcIixcIklzSW1wb3J0ZWRcIjpmYWxzZSxcIkNoaWxkcmVuXCI6W3tcIiRpZFwiOlwiNzJcIixcIkltcG9ydElkXCI6XCIwY2Q2MWJlYi1iMGQwLWVhMTEtOTdlNy0wMDExODU3NTdmNWJcIixcIklzSW1wb3J0ZWRcIjpmYWxzZSxcIkNoaWxkcmVuXCI6W119LHtcIiRpZFwiOlwiNzNcIixcIkltcG9ydElkXCI6XCIwZGQ2MWJlYi1iMGQwLWVhMTEtOTdlNy0wMDExODU3NTdmNWJcIixcIklzSW1wb3J0ZWRcIjpmYWxzZSxcIkNoaWxkcmVuXCI6W119LHtcIiRpZFwiOlwiNzRcIixcIkltcG9ydElkXCI6XCIwZWQ2MWJlYi1iMGQwLWVhMTEtOTdlNy0wMDExODU3NTdmNWJcIixcIklzSW1wb3J0ZWRcIjpmYWxzZSxcIkNoaWxkcmVuXCI6W119LHtcIiRpZFwiOlwiNzVcIixcIkltcG9ydElkXCI6XCIwZmQ2MWJlYi1iMGQwLWVhMTEtOTdlNy0wMDExODU3NTdmNWJcIixcIklzSW1wb3J0ZWRcIjpmYWxzZSxcIkNoaWxkcmVuXCI6W119LHtcIiRpZFwiOlwiNzZcIixcIkltcG9ydElkXCI6XCIxMGQ2MWJlYi1iMGQwLWVhMTEtOTdlNy0wMDExODU3NTdmNWJcIixcIklzSW1wb3J0ZWRcIjpmYWxzZSxcIkNoaWxkcmVuXCI6W119LHtcIiRpZFwiOlwiNzdcIixcIkltcG9ydElkXCI6XCIwMmQ2MWJlYi1iMGQwLWVhMTEtOTdlNy0wMDExODU3NTdmNWJcIixcIklzSW1wb3J0ZWRcIjpmYWxzZSxcIkNoaWxkcmVuXCI6W119LHtcIiRpZFwiOlwiNzhcIixcIkltcG9ydElkXCI6XCIwM2Q2MWJlYi1iMGQwLWVhMTEtOTdlNy0wMDExODU3NTdmNWJcIixcIklzSW1wb3J0ZWRcIjpmYWxzZSxcIkNoaWxkcmVuXCI6W119LHtcIiRpZFwiOlwiNzlcIixcIkltcG9ydElkXCI6XCIwNGQ2MWJlYi1iMGQwLWVhMTEtOTdlNy0wMDExODU3NTdmNWJcIixcIklzSW1wb3J0ZWRcIjpmYWxzZSxcIkNoaWxkcmVuXCI6W119LHtcIiRpZFwiOlwiODBcIixcIkltcG9ydElkXCI6XCJmYWQ1MWJlYi1iMGQwLWVhMTEtOTdlNy0wMDExODU3NTdmNWJcIixcIklzSW1wb3J0ZWRcIjpmYWxzZSxcIkNoaWxkcmVuXCI6W119LHtcIiRpZFwiOlwiODFcIixcIkltcG9ydElkXCI6XCJmY2Q1MWJlYi1iMGQwLWVhMTEtOTdlNy0wMDExODU3NTdmNWJcIixcIklzSW1wb3J0ZWRcIjpmYWxzZSxcIkNoaWxkcmVuXCI6W119LHtcIiRpZFwiOlwiODJcIixcIkltcG9ydElkXCI6XCI0NzEyNzc0NC1hZWQwLWVhMTEtOTdlNy0wMDExODU3NTdmNWJcIixcIklzSW1wb3J0ZWRcIjpmYWxzZSxcIkNoaWxkcmVuXCI6W119LHtcIiRpZFwiOlwiODNcIixcIkltcG9ydElkXCI6XCI0OTEyNzc0NC1hZWQwLWVhMTEtOTdlNy0wMDExODU3NTdmNWJcIixcIklzSW1wb3J0ZWRcIjpmYWxzZSxcIkNoaWxkcmVuXCI6W119XX0se1wiJGlkXCI6XCI4NFwiLFwiSW1wb3J0SWRcIjpcImQxYjJmMjU2LWIxZDAtZWExMS05N2U3LTAwMTE4NTc1N2Y1YlwiLFwiSXNJbXBvcnRlZFwiOmZhbHNlLFwiQ2hpbGRyZW5cIjpbe1wiJGlkXCI6XCI4NVwiLFwiSW1wb3J0SWRcIjpcIjQxYzg3Y2FlLWIxZDAtZWExMS05N2U3LTAwMTE4NTc1N2Y1YlwiLFwiSXNJbXBvcnRlZFwiOmZhbHNlLFwiQ2hpbGRyZW5cIjpbXX0se1wiJGlkXCI6XCI4NlwiLFwiSW1wb3J0SWRcIjpcIjQyYzg3Y2FlLWIxZDAtZWExMS05N2U3LTAwMTE4NTc1N2Y1YlwiLFwiSXNJbXBvcnRlZFwiOmZhbHNlLFwiQ2hpbGRyZW5cIjpbXX0se1wiJGlkXCI6XCI4N1wiLFwiSW1wb3J0SWRcIjpcIjQzYzg3Y2FlLWIxZDAtZWExMS05N2U3LTAwMTE4NTc1N2Y1YlwiLFwiSXNJbXBvcnRlZFwiOmZhbHNlLFwiQ2hpbGRyZW5cIjpbXX0se1wiJGlkXCI6XCI4OFwiLFwiSW1wb3J0SWRcIjpcIjQ0Yzg3Y2FlLWIxZDAtZWExMS05N2U3LTAwMTE4NTc1N2Y1YlwiLFwiSXNJbXBvcnRlZFwiOmZhbHNlLFwiQ2hpbGRyZW5cIjpbXX0se1wiJGlkXCI6XCI4OVwiLFwiSW1wb3J0SWRcIjpcIjQ1Yzg3Y2FlLWIxZDAtZWExMS05N2U3LTAwMTE4NTc1N2Y1YlwiLFwiSXNJbXBvcnRlZFwiOmZhbHNlLFwiQ2hpbGRyZW5cIjpbXX0se1wiJGlkXCI6XCI5MFwiLFwiSW1wb3J0SWRcIjpcIjQ2Yzg3Y2FlLWIxZDAtZWExMS05N2U3LTAwMTE4NTc1N2Y1YlwiLFwiSXNJbXBvcnRlZFwiOmZhbHNlLFwiQ2hpbGRyZW5cIjpbXX0se1wiJGlkXCI6XCI5MVwiLFwiSW1wb3J0SWRcIjpcIjQ3Yzg3Y2FlLWIxZDAtZWExMS05N2U3LTAwMTE4NTc1N2Y1YlwiLFwiSXNJbXBvcnRlZFwiOmZhbHNlLFwiQ2hpbGRyZW5cIjpbXX0se1wiJGlkXCI6XCI5MlwiLFwiSW1wb3J0SWRcIjpcIjQ4Yzg3Y2FlLWIxZDAtZWExMS05N2U3LTAwMTE4NTc1N2Y1YlwiLFwiSXNJbXBvcnRlZFwiOmZhbHNlLFwiQ2hpbGRyZW5cIjpbXX0se1wiJGlkXCI6XCI5M1wiLFwiSW1wb3J0SWRcIjpcIjQ5Yzg3Y2FlLWIxZDAtZWExMS05N2U3LTAwMTE4NTc1N2Y1YlwiLFwiSXNJbXBvcnRlZFwiOmZhbHNlLFwiQ2hpbGRyZW5cIjpbXX0se1wiJGlkXCI6XCI5NFwiLFwiSW1wb3J0SWRcIjpcIjRhYzg3Y2FlLWIxZDAtZWExMS05N2U3LTAwMTE4NTc1N2Y1YlwiLFwiSXNJbXBvcnRlZFwiOmZhbHNlLFwiQ2hpbGRyZW5cIjpbXX0se1wiJGlkXCI6XCI5NVwiLFwiSW1wb3J0SWRcIjpcImRlNTI3MTllLWIxZDAtZWExMS05N2U3LTAwMTE4NTc1N2Y1YlwiLFwiSXNJbXBvcnRlZFwiOmZhbHNlLFwiQ2hpbGRyZW5cIjpbXX0se1wiJGlkXCI6XCI5NlwiLFwiSW1wb3J0SWRcIjpcImRmNTI3MTllLWIxZDAtZWExMS05N2U3LTAwMTE4NTc1N2Y1YlwiLFwiSXNJbXBvcnRlZFwiOmZhbHNlLFwiQ2hpbGRyZW5cIjpbXX0se1wiJGlkXCI6XCI5N1wiLFwiSW1wb3J0SWRcIjpcImUwNTI3MTllLWIxZDAtZWExMS05N2U3LTAwMTE4NTc1N2Y1YlwiLFwiSXNJbXBvcnRlZFwiOmZhbHNlLFwiQ2hpbGRyZW5cIjpbXX0se1wiJGlkXCI6XCI5OFwiLFwiSW1wb3J0SWRcIjpcImUxNTI3MTllLWIxZDAtZWExMS05N2U3LTAwMTE4NTc1N2Y1YlwiLFwiSXNJbXBvcnRlZFwiOmZhbHNlLFwiQ2hpbGRyZW5cIjpbXX0se1wiJGlkXCI6XCI5OVwiLFwiSW1wb3J0SWRcIjpcImUyNTI3MTllLWIxZDAtZWExMS05N2U3LTAwMTE4NTc1N2Y1YlwiLFwiSXNJbXBvcnRlZFwiOmZhbHNlLFwiQ2hpbGRyZW5cIjpbXX0se1wiJGlkXCI6XCIxMDBcIixcIkltcG9ydElkXCI6XCJkNDUyNzE5ZS1iMWQwLWVhMTEtOTdlNy0wMDExODU3NTdmNWJcIixcIklzSW1wb3J0ZWRcIjpmYWxzZSxcIkNoaWxkcmVuXCI6W119XX0se1wiJGlkXCI6XCIxMDFcIixcIkltcG9ydElkXCI6XCJkMmIyZjI1Ni1iMWQwLWVhMTEtOTdlNy0wMDExODU3NTdmNWJcIixcIklzSW1wb3J0ZWRcIjpmYWxzZSxcIkNoaWxkcmVuXCI6W3tcIiRpZFwiOlwiMTAyXCIsXCJJbXBvcnRJZFwiOlwiMDc4ODZmMDEtYjJkMC1lYTExLTk3ZTctMDAxMTg1NzU3ZjViXCIsXCJJc0ltcG9ydGVkXCI6ZmFsc2UsXCJDaGlsZHJlblwiOltdfSx7XCIkaWRcIjpcIjEwM1wiLFwiSW1wb3J0SWRcIjpcIjA4ODg2ZjAxLWIyZDAtZWExMS05N2U3LTAwMTE4NTc1N2Y1YlwiLFwiSXNJbXBvcnRlZFwiOmZhbHNlLFwiQ2hpbGRyZW5cIjpbXX0se1wiJGlkXCI6XCIxMDRcIixcIkltcG9ydElkXCI6XCIwOTg4NmYwMS1iMmQwLWVhMTEtOTdlNy0wMDExODU3NTdmNWJcIixcIklzSW1wb3J0ZWRcIjpmYWxzZSxcIkNoaWxkcmVuXCI6W119LHtcIiRpZFwiOlwiMTA1XCIsXCJJbXBvcnRJZFwiOlwiZmQ4NzZmMDEtYjJkMC1lYTExLTk3ZTctMDAxMTg1NzU3ZjViXCIsXCJJc0ltcG9ydGVkXCI6ZmFsc2UsXCJDaGlsZHJlblwiOltdfSx7XCIkaWRcIjpcIjEwNlwiLFwiSW1wb3J0SWRcIjpcImZlODc2ZjAxLWIyZDAtZWExMS05N2U3LTAwMTE4NTc1N2Y1YlwiLFwiSXNJbXBvcnRlZFwiOmZhbHNlLFwiQ2hpbGRyZW5cIjpbXX0se1wiJGlkXCI6XCIxMDdcIixcIkltcG9ydElkXCI6XCJmZjg3NmYwMS1iMmQwLWVhMTEtOTdlNy0wMDExODU3NTdmNWJcIixcIklzSW1wb3J0ZWRcIjpmYWxzZSxcIkNoaWxkcmVuXCI6W119LHtcIiRpZFwiOlwiMTA4XCIsXCJJbXBvcnRJZFwiOlwiMDA4ODZmMDEtYjJkMC1lYTExLTk3ZTctMDAxMTg1NzU3ZjViXCIsXCJJc0ltcG9ydGVkXCI6ZmFsc2UsXCJDaGlsZHJlblwiOltdfSx7XCIkaWRcIjpcIjEwOVwiLFwiSW1wb3J0SWRcIjpcIjAxODg2ZjAxLWIyZDAtZWExMS05N2U3LTAwMTE4NTc1N2Y1YlwiLFwiSXNJbXBvcnRlZFwiOmZhbHNlLFwiQ2hpbGRyZW5cIjpbXX0se1wiJGlkXCI6XCIxMTBcIixcIkltcG9ydElkXCI6XCJmMzg3NmYwMS1iMmQwLWVhMTEtOTdlNy0wMDExODU3NTdmNWJcIixcIklzSW1wb3J0ZWRcIjpmYWxzZSxcIkNoaWxkcmVuXCI6W119LHtcIiRpZFwiOlwiMTExXCIsXCJJbXBvcnRJZFwiOlwiZjU4NzZmMDEtYjJkMC1lYTExLTk3ZTctMDAxMTg1NzU3ZjViXCIsXCJJc0ltcG9ydGVkXCI6ZmFsc2UsXCJDaGlsZHJlblwiOltdfSx7XCIkaWRcIjpcIjExMlwiLFwiSW1wb3J0SWRcIjpcImY2ODc2ZjAxLWIyZDAtZWExMS05N2U3LTAwMTE4NTc1N2Y1YlwiLFwiSXNJbXBvcnRlZFwiOmZhbHNlLFwiQ2hpbGRyZW5cIjpbXX1dfSx7XCIkaWRcIjpcIjExM1wiLFwiSW1wb3J0SWRcIjpcImQzYjJmMjU2LWIxZDAtZWExMS05N2U3LTAwMTE4NTc1N2Y1YlwiLFwiSXNJbXBvcnRlZFwiOmZhbHNlLFwiQ2hpbGRyZW5cIjpbe1wiJGlkXCI6XCIxMTRcIixcIkltcG9ydElkXCI6XCI2NGNhOTg3OS1iMmQwLWVhMTEtOTdlNy0wMDExODU3NTdmNWJcIixcIklzSW1wb3J0ZWRcIjpmYWxzZSxcIkNoaWxkcmVuXCI6W119LHtcIiRpZFwiOlwiMTE1XCIsXCJJbXBvcnRJZFwiOlwiNjVjYTk4NzktYjJkMC1lYTExLTk3ZTctMDAxMTg1NzU3ZjViXCIsXCJJc0ltcG9ydGVkXCI6ZmFsc2UsXCJDaGlsZHJlblwiOltdfSx7XCIkaWRcIjpcIjExNlwiLFwiSW1wb3J0SWRcIjpcIjY2Y2E5ODc5LWIyZDAtZWExMS05N2U3LTAwMTE4NTc1N2Y1YlwiLFwiSXNJbXBvcnRlZFwiOmZhbHNlLFwiQ2hpbGRyZW5cIjpbXX0se1wiJGlkXCI6XCIxMTdcIixcIkltcG9ydElkXCI6XCI1ZWNhOTg3OS1iMmQwLWVhMTEtOTdlNy0wMDExODU3NTdmNWJcIixcIklzSW1wb3J0ZWRcIjpmYWxzZSxcIkNoaWxkcmVuXCI6W119LHtcIiRpZFwiOlwiMTE4XCIsXCJJbXBvcnRJZFwiOlwiNWZjYTk4NzktYjJkMC1lYTExLTk3ZTctMDAxMTg1NzU3ZjViXCIsXCJJc0ltcG9ydGVkXCI6ZmFsc2UsXCJDaGlsZHJlblwiOltdfV19LHtcIiRpZFwiOlwiMTE5XCIsXCJJbXBvcnRJZFwiOlwiOWQwOWE5ZTQtYWZkMC1lYTExLTk3ZTctMDAxMTg1NzU3ZjViXCIsXCJJc0ltcG9ydGVkXCI6ZmFsc2UsXCJDaGlsZHJlblwiOltdfSx7XCIkaWRcIjpcIjEyMFwiLFwiSW1wb3J0SWRcIjpcIjliMDlhOWU0LWFmZDAtZWExMS05N2U3LTAwMTE4NTc1N2Y1YlwiLFwiSXNJbXBvcnRlZFwiOmZhbHNlLFwiQ2hpbGRyZW5cIjpbXX0se1wiJGlkXCI6XCIxMjFcIixcIkltcG9ydElkXCI6XCI5OTA5YTllNC1hZmQwLWVhMTEtOTdlNy0wMDExODU3NTdmNWJcIixcIklzSW1wb3J0ZWRcIjpmYWxzZSxcIkNoaWxkcmVuXCI6W119XX0se1wiJGlkXCI6XCIxMjJcIixcIkltcG9ydElkXCI6XCJjMzgyOGJhNy1hZmQwLWVhMTEtOTdlNy0wMDExODU3NTdmNWJcIixcIklzSW1wb3J0ZWRcIjpmYWxzZSxcIkNoaWxkcmVuXCI6W3tcIiRpZFwiOlwiMTIzXCIsXCJJbXBvcnRJZFwiOlwiYzU4MjhiYTctYWZkMC1lYTExLTk3ZTctMDAxMTg1NzU3ZjViXCIsXCJJc0ltcG9ydGVkXCI6ZmFsc2UsXCJDaGlsZHJlblwiOltdfSx7XCIkaWRcIjpcIjEyNFwiLFwiSW1wb3J0SWRcIjpcImI5NDAyMmMwLWI1ZDAtZWExMS05N2U3LTAwMTE4NTc1N2Y1YlwiLFwiSXNJbXBvcnRlZFwiOmZhbHNlLFwiQ2hpbGRyZW5cIjpbXX0se1wiJGlkXCI6XCIxMjVcIixcIkltcG9ydElkXCI6XCJiYjQwMjJjMC1iNWQwLWVhMTEtOTdlNy0wMDExODU3NTdmNWJcIixcIklzSW1wb3J0ZWRcIjpmYWxzZSxcIkNoaWxkcmVuXCI6W119LHtcIiRpZFwiOlwiMTI2XCIsXCJJbXBvcnRJZFwiOlwiYmQ0MDIyYzAtYjVkMC1lYTExLTk3ZTctMDAxMTg1NzU3ZjViXCIsXCJJc0ltcG9ydGVkXCI6ZmFsc2UsXCJDaGlsZHJlblwiOltdfSx7XCIkaWRcIjpcIjEyN1wiLFwiSW1wb3J0SWRcIjpcImJmNDAyMmMwLWI1ZDAtZWExMS05N2U3LTAwMTE4NTc1N2Y1YlwiLFwiSXNJbXBvcnRlZFwiOmZhbHNlLFwiQ2hpbGRyZW5cIjpbXX0se1wiJGlkXCI6XCIxMjhcIixcIkltcG9ydElkXCI6XCJjMTQwMjJjMC1iNWQwLWVhMTEtOTdlNy0wMDExODU3NTdmNWJcIixcIklzSW1wb3J0ZWRcIjpmYWxzZSxcIkNoaWxkcmVuXCI6W119LHtcIiRpZFwiOlwiMTI5XCIsXCJJbXBvcnRJZFwiOlwiYzM0MDIyYzAtYjVkMC1lYTExLTk3ZTctMDAxMTg1NzU3ZjViXCIsXCJJc0ltcG9ydGVkXCI6ZmFsc2UsXCJDaGlsZHJlblwiOltdfSx7XCIkaWRcIjpcIjEzMFwiLFwiSW1wb3J0SWRcIjpcImM1NDAyMmMwLWI1ZDAtZWExMS05N2U3LTAwMTE4NTc1N2Y1YlwiLFwiSXNJbXBvcnRlZFwiOmZhbHNlLFwiQ2hpbGRyZW5cIjpbXX0se1wiJGlkXCI6XCIxMzFcIixcIkltcG9ydElkXCI6XCJjNzQwMjJjMC1iNWQwLWVhMTEtOTdlNy0wMDExODU3NTdmNWJcIixcIklzSW1wb3J0ZWRcIjpmYWxzZSxcIkNoaWxkcmVuXCI6W119LHtcIiRpZFwiOlwiMTMyXCIsXCJJbXBvcnRJZFwiOlwiYzk0MDIyYzAtYjVkMC1lYTExLTk3ZTctMDAxMTg1NzU3ZjViXCIsXCJJc0ltcG9ydGVkXCI6ZmFsc2UsXCJDaGlsZHJlblwiOltdfSx7XCIkaWRcIjpcIjEzM1wiLFwiSW1wb3J0SWRcIjpcImNiNDAyMmMwLWI1ZDAtZWExMS05N2U3LTAwMTE4NTc1N2Y1YlwiLFwiSXNJbXBvcnRlZFwiOmZhbHNlLFwiQ2hpbGRyZW5cIjpbXX0se1wiJGlkXCI6XCIxMzRcIixcIkltcG9ydElkXCI6XCJjZDQwMjJjMC1iNWQwLWVhMTEtOTdlNy0wMDExODU3NTdmNWJcIixcIklzSW1wb3J0ZWRcIjpmYWxzZSxcIkNoaWxkcmVuXCI6W119LHtcIiRpZFwiOlwiMTM1XCIsXCJJbXBvcnRJZFwiOlwiY2Y0MDIyYzAtYjVkMC1lYTExLTk3ZTctMDAxMTg1NzU3ZjViXCIsXCJJc0ltcG9ydGVkXCI6ZmFsc2UsXCJDaGlsZHJlblwiOltdfSx7XCIkaWRcIjpcIjEzNlwiLFwiSW1wb3J0SWRcIjpcImQxNDAyMmMwLWI1ZDAtZWExMS05N2U3LTAwMTE4NTc1N2Y1YlwiLFwiSXNJbXBvcnRlZFwiOmZhbHNlLFwiQ2hpbGRyZW5cIjpbXX0se1wiJGlkXCI6XCIxMzdcIixcIkltcG9ydElkXCI6XCJkMzQwMjJjMC1iNWQwLWVhMTEtOTdlNy0wMDExODU3NTdmNWJcIixcIklzSW1wb3J0ZWRcIjpmYWxzZSxcIkNoaWxkcmVuXCI6W119XX0se1wiJGlkXCI6XCIxMzhcIixcIkltcG9ydElkXCI6XCJhNDE1NTA2NC1iNmQwLWVhMTEtOTdlNy0wMDExODU3NTdmNWJcIixcIklzSW1wb3J0ZWRcIjpmYWxzZSxcIkNoaWxkcmVuXCI6W3tcIiRpZFwiOlwiMTM5XCIsXCJJbXBvcnRJZFwiOlwiY2M2YzNmZGQtYzVkMC1lYTExLTk3ZTctMDAxMTg1NzU3ZjViXCIsXCJJc0ltcG9ydGVkXCI6ZmFsc2UsXCJDaGlsZHJlblwiOltdfSx7XCIkaWRcIjpcIjE0MFwiLFwiSW1wb3J0SWRcIjpcImNkNmMzZmRkLWM1ZDAtZWExMS05N2U3LTAwMTE4NTc1N2Y1YlwiLFwiSXNJbXBvcnRlZFwiOmZhbHNlLFwiQ2hpbGRyZW5cIjpbXX0se1wiJGlkXCI6XCIxNDFcIixcIkltcG9ydElkXCI6XCJjZTZjM2ZkZC1jNWQwLWVhMTEtOTdlNy0wMDExODU3NTdmNWJcIixcIklzSW1wb3J0ZWRcIjpmYWxzZSxcIkNoaWxkcmVuXCI6W119LHtcIiRpZFwiOlwiMTQyXCIsXCJJbXBvcnRJZFwiOlwiY2Y2YzNmZGQtYzVkMC1lYTExLTk3ZTctMDAxMTg1NzU3ZjViXCIsXCJJc0ltcG9ydGVkXCI6ZmFsc2UsXCJDaGlsZHJlblwiOltdfSx7XCIkaWRcIjpcIjE0M1wiLFwiSW1wb3J0SWRcIjpcIjIzMDA2MzA1LWM2ZDAtZWExMS05N2U3LTAwMTE4NTc1N2Y1YlwiLFwiSXNJbXBvcnRlZFwiOmZhbHNlLFwiQ2hpbGRyZW5cIjpbXX0se1wiJGlkXCI6XCIxNDRcIixcIkltcG9ydElkXCI6XCIyNDAwNjMwNS1jNmQwLWVhMTEtOTdlNy0wMDExODU3NTdmNWJcIixcIklzSW1wb3J0ZWRcIjpmYWxzZSxcIkNoaWxkcmVuXCI6W119LHtcIiRpZFwiOlwiMTQ1XCIsXCJJbXBvcnRJZFwiOlwiMjUwMDYzMDUtYzZkMC1lYTExLTk3ZTctMDAxMTg1NzU3ZjViXCIsXCJJc0ltcG9ydGVkXCI6ZmFsc2UsXCJDaGlsZHJlblwiOltdfSx7XCIkaWRcIjpcIjE0NlwiLFwiSW1wb3J0SWRcIjpcIjI2MDA2MzA1LWM2ZDAtZWExMS05N2U3LTAwMTE4NTc1N2Y1YlwiLFwiSXNJbXBvcnRlZFwiOmZhbHNlLFwiQ2hpbGRyZW5cIjpbXX0se1wiJGlkXCI6XCIxNDdcIixcIkltcG9ydElkXCI6XCIyNzAwNjMwNS1jNmQwLWVhMTEtOTdlNy0wMDExODU3NTdmNWJcIixcIklzSW1wb3J0ZWRcIjpmYWxzZSxcIkNoaWxkcmVuXCI6W119LHtcIiRpZFwiOlwiMTQ4XCIsXCJJbXBvcnRJZFwiOlwiMjgwMDYzMDUtYzZkMC1lYTExLTk3ZTctMDAxMTg1NzU3ZjViXCIsXCJJc0ltcG9ydGVkXCI6ZmFsc2UsXCJDaGlsZHJlblwiOltdfSx7XCIkaWRcIjpcIjE0OVwiLFwiSW1wb3J0SWRcIjpcIjI5MDA2MzA1LWM2ZDAtZWExMS05N2U3LTAwMTE4NTc1N2Y1YlwiLFwiSXNJbXBvcnRlZFwiOmZhbHNlLFwiQ2hpbGRyZW5cIjpbXX0se1wiJGlkXCI6XCIxNTBcIixcIkltcG9ydElkXCI6XCIyYTAwNjMwNS1jNmQwLWVhMTEtOTdlNy0wMDExODU3NTdmNWJcIixcIklzSW1wb3J0ZWRcIjpmYWxzZSxcIkNoaWxkcmVuXCI6W119LHtcIiRpZFwiOlwiMTUxXCIsXCJJbXBvcnRJZFwiOlwiMmIwMDYzMDUtYzZkMC1lYTExLTk3ZTctMDAxMTg1NzU3ZjViXCIsXCJJc0ltcG9ydGVkXCI6ZmFsc2UsXCJDaGlsZHJlblwiOltdfSx7XCIkaWRcIjpcIjE1MlwiLFwiSW1wb3J0SWRcIjpcIjJjMDA2MzA1LWM2ZDAtZWExMS05N2U3LTAwMTE4NTc1N2Y1YlwiLFwiSXNJbXBvcnRlZFwiOmZhbHNlLFwiQ2hpbGRyZW5cIjpbXX0se1wiJGlkXCI6XCIxNTNcIixcIkltcG9ydElkXCI6XCIyZDAwNjMwNS1jNmQwLWVhMTEtOTdlNy0wMDExODU3NTdmNWJcIixcIklzSW1wb3J0ZWRcIjpmYWxzZSxcIkNoaWxkcmVuXCI6W119LHtcIiRpZFwiOlwiMTU0XCIsXCJJbXBvcnRJZFwiOlwiZDA2YzNmZGQtYzVkMC1lYTExLTk3ZTctMDAxMTg1NzU3ZjViXCIsXCJJc0ltcG9ydGVkXCI6ZmFsc2UsXCJDaGlsZHJlblwiOltdfSx7XCIkaWRcIjpcIjE1NVwiLFwiSW1wb3J0SWRcIjpcImQxNmMzZmRkLWM1ZDAtZWExMS05N2U3LTAwMTE4NTc1N2Y1YlwiLFwiSXNJbXBvcnRlZFwiOmZhbHNlLFwiQ2hpbGRyZW5cIjpbXX0se1wiJGlkXCI6XCIxNTZcIixcIkltcG9ydElkXCI6XCJkMjZjM2ZkZC1jNWQwLWVhMTEtOTdlNy0wMDExODU3NTdmNWJcIixcIklzSW1wb3J0ZWRcIjpmYWxzZSxcIkNoaWxkcmVuXCI6W119XX0se1wiJGlkXCI6XCIxNTdcIixcIkltcG9ydElkXCI6XCJhNjE1NTA2NC1iNmQwLWVhMTEtOTdlNy0wMDExODU3NTdmNWJcIixcIklzSW1wb3J0ZWRcIjpmYWxzZSxcIkNoaWxkcmVuXCI6W3tcIiRpZFwiOlwiMTU4XCIsXCJJbXBvcnRJZFwiOlwiOWQzNjBkNGMtZWVkMC1lYTExLTk3ZTgtMDAxMTg1NzU3ZjViXCIsXCJJc0ltcG9ydGVkXCI6ZmFsc2UsXCJDaGlsZHJlblwiOltdfSx7XCIkaWRcIjpcIjE1OVwiLFwiSW1wb3J0SWRcIjpcIjY3YTAxOTM0LWM3ZDAtZWExMS05N2U3LTAwMTE4NTc1N2Y1YlwiLFwiSXNJbXBvcnRlZFwiOmZhbHNlLFwiQ2hpbGRyZW5cIjpbXX0se1wiJGlkXCI6XCIxNjBcIixcIkltcG9ydElkXCI6XCI2OWEwMTkzNC1jN2QwLWVhMTEtOTdlNy0wMDExODU3NTdmNWJcIixcIklzSW1wb3J0ZWRcIjpmYWxzZSxcIkNoaWxkcmVuXCI6W119LHtcIiRpZFwiOlwiMTYxXCIsXCJJbXBvcnRJZFwiOlwiNmJhMDE5MzQtYzdkMC1lYTExLTk3ZTctMDAxMTg1NzU3ZjViXCIsXCJJc0ltcG9ydGVkXCI6ZmFsc2UsXCJDaGlsZHJlblwiOltdfSx7XCIkaWRcIjpcIjE2MlwiLFwiSW1wb3J0SWRcIjpcIjZkYTAxOTM0LWM3ZDAtZWExMS05N2U3LTAwMTE4NTc1N2Y1YlwiLFwiSXNJbXBvcnRlZFwiOmZhbHNlLFwiQ2hpbGRyZW5cIjpbXX0se1wiJGlkXCI6XCIxNjNcIixcIkltcG9ydElkXCI6XCI2ZmEwMTkzNC1jN2QwLWVhMTEtOTdlNy0wMDExODU3NTdmNWJcIixcIklzSW1wb3J0ZWRcIjpmYWxzZSxcIkNoaWxkcmVuXCI6W119LHtcIiRpZFwiOlwiMTY0XCIsXCJJbXBvcnRJZFwiOlwiNzFhMDE5MzQtYzdkMC1lYTExLTk3ZTctMDAxMTg1NzU3ZjViXCIsXCJJc0ltcG9ydGVkXCI6ZmFsc2UsXCJDaGlsZHJlblwiOltdfSx7XCIkaWRcIjpcIjE2NVwiLFwiSW1wb3J0SWRcIjpcIjczYTAxOTM0LWM3ZDAtZWExMS05N2U3LTAwMTE4NTc1N2Y1YlwiLFwiSXNJbXBvcnRlZFwiOmZhbHNlLFwiQ2hpbGRyZW5cIjpbXX0se1wiJGlkXCI6XCIxNjZcIixcIkltcG9ydElkXCI6XCI3NWEwMTkzNC1jN2QwLWVhMTEtOTdlNy0wMDExODU3NTdmNWJcIixcIklzSW1wb3J0ZWRcIjpmYWxzZSxcIkNoaWxkcmVuXCI6W119LHtcIiRpZFwiOlwiMTY3XCIsXCJJbXBvcnRJZFwiOlwiNzdhMDE5MzQtYzdkMC1lYTExLTk3ZTctMDAxMTg1NzU3ZjViXCIsXCJJc0ltcG9ydGVkXCI6ZmFsc2UsXCJDaGlsZHJlblwiOltdfSx7XCIkaWRcIjpcIjE2OFwiLFwiSW1wb3J0SWRcIjpcIjc5YTAxOTM0LWM3ZDAtZWExMS05N2U3LTAwMTE4NTc1N2Y1YlwiLFwiSXNJbXBvcnRlZFwiOmZhbHNlLFwiQ2hpbGRyZW5cIjpbXX0se1wiJGlkXCI6XCIxNjlcIixcIkltcG9ydElkXCI6XCI3YmEwMTkzNC1jN2QwLWVhMTEtOTdlNy0wMDExODU3NTdmNWJcIixcIklzSW1wb3J0ZWRcIjpmYWxzZSxcIkNoaWxkcmVuXCI6W119LHtcIiRpZFwiOlwiMTcwXCIsXCJJbXBvcnRJZFwiOlwiN2RhMDE5MzQtYzdkMC1lYTExLTk3ZTctMDAxMTg1NzU3ZjViXCIsXCJJc0ltcG9ydGVkXCI6ZmFsc2UsXCJDaGlsZHJlblwiOltdfV19LHtcIiRpZFwiOlwiMTcxXCIsXCJJbXBvcnRJZFwiOlwiZDk5NDFkMDctNDJkMi1lYTExLTk3ZTgtMDAxMTg1NzU3ZjViXCIsXCJJc0ltcG9ydGVkXCI6ZmFsc2UsXCJDaGlsZHJlblwiOlt7XCIkaWRcIjpcIjE3MlwiLFwiSW1wb3J0SWRcIjpcIjU3NThjYjNkLTQzZDItZWExMS05N2U4LTAwMTE4NTc1N2Y1YlwiLFwiSXNJbXBvcnRlZFwiOmZhbHNlLFwiQ2hpbGRyZW5cIjpbXX0se1wiJGlkXCI6XCIxNzNcIixcIkltcG9ydElkXCI6XCI5YmI1MDBiZC00MmQyLWVhMTEtOTdlOC0wMDExODU3NTdmNWJcIixcIklzSW1wb3J0ZWRcIjpmYWxzZSxcIkNoaWxkcmVuXCI6W119LHtcIiRpZFwiOlwiMTc0XCIsXCJJbXBvcnRJZFwiOlwiOWNiNTAwYmQtNDJkMi1lYTExLTk3ZTgtMDAxMTg1NzU3ZjViXCIsXCJJc0ltcG9ydGVkXCI6ZmFsc2UsXCJDaGlsZHJlblwiOltdfSx7XCIkaWRcIjpcIjE3NVwiLFwiSW1wb3J0SWRcIjpcIjlkYjUwMGJkLTQyZDItZWExMS05N2U4LTAwMTE4NTc1N2Y1YlwiLFwiSXNJbXBvcnRlZFwiOmZhbHNlLFwiQ2hpbGRyZW5cIjpbXX0se1wiJGlkXCI6XCIxNzZcIixcIkltcG9ydElkXCI6XCI5ZWI1MDBiZC00MmQyLWVhMTEtOTdlOC0wMDExODU3NTdmNWJcIixcIklzSW1wb3J0ZWRcIjpmYWxzZSxcIkNoaWxkcmVuXCI6W119LHtcIiRpZFwiOlwiMTc3XCIsXCJJbXBvcnRJZFwiOlwiNGI2OTZlNDItNDJkMi1lYTExLTk3ZTgtMDAxMTg1NzU3ZjViXCIsXCJJc0ltcG9ydGVkXCI6ZmFsc2UsXCJDaGlsZHJlblwiOltdfSx7XCIkaWRcIjpcIjE3OFwiLFwiSW1wb3J0SWRcIjpcIjQ5Njk2ZTQyLTQyZDItZWExMS05N2U4LTAwMTE4NTc1N2Y1YlwiLFwiSXNJbXBvcnRlZFwiOmZhbHNlLFwiQ2hpbGRyZW5cIjpbXX0se1wiJGlkXCI6XCIxNzlcIixcIkltcG9ydElkXCI6XCI5ZTFjZTAwZi00MmQyLWVhMTEtOTdlOC0wMDExODU3NTdmNWJcIixcIklzSW1wb3J0ZWRcIjpmYWxzZSxcIkNoaWxkcmVuXCI6W119LHtcIiRpZFwiOlwiMTgwXCIsXCJJbXBvcnRJZFwiOlwiNWQ1OGNiM2QtNDNkMi1lYTExLTk3ZTgtMDAxMTg1NzU3ZjViXCIsXCJJc0ltcG9ydGVkXCI6ZmFsc2UsXCJDaGlsZHJlblwiOltdfSx7XCIkaWRcIjpcIjE4MVwiLFwiSW1wb3J0SWRcIjpcIjE0MWQ4ODE2LTQyZDItZWExMS05N2U4LTAwMTE4NTc1N2Y1YlwiLFwiSXNJbXBvcnRlZFwiOmZhbHNlLFwiQ2hpbGRyZW5cIjpbXX0se1wiJGlkXCI6XCIxODJcIixcIkltcG9ydElkXCI6XCJhZGQ4NWZiNi1hN2U2LWVhMTEtOTdlZS0wMDExODU3NTdmNWJcIixcIklzSW1wb3J0ZWRcIjpmYWxzZSxcIkNoaWxkcmVuXCI6W119XX1dfX0iLCJNc3BTeW5jQnlVaWQiOiJGYWxzZSIsIk1zcENvbHVtbnNNYXBwaW5nIjoiW3tcIiRpZFwiOlwiMVwiLFwiU2VsZWN0ZWRNYXBwaW5nXCI6MSxcIkNvbHVtbkhlYWRlclwiOlwiU3dpbWxhbmVcIn0se1wiJGlkXCI6XCIyXCIsXCJTZWxlY3RlZE1hcHBpbmdcIjoyLFwiQ29sdW1uSGVhZGVyXCI6XCJOYW1lXCJ9LHtcIiRpZFwiOlwiM1wiLFwiU2VsZWN0ZWRNYXBwaW5nXCI6MyxcIkNvbHVtbkhlYWRlclwiOlwiU3RhcnRcIn0se1wiJGlkXCI6XCI0XCIsXCJTZWxlY3RlZE1hcHBpbmdcIjo0LFwiQ29sdW1uSGVhZGVyXCI6XCJGaW5pc2hcIn0se1wiJGlkXCI6XCI1XCIsXCJTZWxlY3RlZE1hcHBpbmdcIjo1LFwiQ29sdW1uSGVhZGVyXCI6XCJQZXJjZW50Q29tcGxldGVcIn1dIn0sIlNldHRpbmdzIjp7IiRpZCI6Ijg2MSIsIkltcGFPcHRpb25zIjp7IiRpZCI6Ijg2MiIsIkxlZnRUb1JpZ2h0IjpmYWxzZSwiUGF5bG9hZE9wdGlvbnMiOjJ9LCJVc2VDb21wcmVzc2lvbiI6ZmFsc2UsIkNvbXByZXNpb25QZXJjZW50YWdlIjo1MC4wLCJJbmFjdGl2ZUludGVydmFsV2lkdGhUaHJlc2hvbGQiOjMwLjAsIkluYWN0aXZlSW50ZXJ2YWxXaWR0aCI6MS4wLCJTcGxpdFRhc2tzIjpmYWxzZSwiVXNlQ2x1c3RlciI6ZmFsc2UsIkVwc2lsb24iOjUuMCwiTWluUG9pbnRzVG9Gb3JtQUNsdXN0ZXIiOjIsIkdlbmVyYXRlSW52aXNpYmxlU2hhcGVzIjpmYWxzZSwiU21hcnRUaW1lbGluZVRhc2tQZXJjZW50YWdlRml0IjpmYWxzZX0sIklzTmV3IjpmYWxzZSwiSW1wb3J0VHlwZSI6MiwiRmlsZVBhdGgiOiJEOlxcb3duQ2xvdWRcXGVzc19jb29yZGluYXRpb25cXFByb2plY3QgUGxhblxcUFNJIE1hc3RlcnBsYW4ubXBwIiwiVGltZUNvbmZpZ3VyYXRpb24iOnsiJGlkIjoiODYzIiwiVXNlVGltZSI6ZmFsc2UsIldvcmtEYXlTdGFydCI6IjA4OjAwOjAwIiwiV29ya0RheUVuZCI6IjE3OjAwOjAwIn0sIkxhc3RVc2VkVGVtcGxhdGVJZCI6IjlhMWI2YzdkLTRhYjEtNDc3ZC04OTM4LTQwMjExYThkZjYzNyIsIkZpcnN0V2Vla09mWWVhciI6MCwiUGxhY2VNaWxlc3RvbmVBdFRoZUJlZ2lubmluZ09mVGhlRGF5IjpmYWxzZX0="/>
  <p:tag name="__MASTER" val="__part_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ODAYPOSITION" val="Hid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 PowerPoint Master english 16_9</Template>
  <TotalTime>0</TotalTime>
  <Words>623</Words>
  <Application>Microsoft Office PowerPoint</Application>
  <PresentationFormat>On-screen Show (16:9)</PresentationFormat>
  <Paragraphs>116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Narrow</vt:lpstr>
      <vt:lpstr>Calibri</vt:lpstr>
      <vt:lpstr>Georgia</vt:lpstr>
      <vt:lpstr>Rockwell</vt:lpstr>
      <vt:lpstr>Symbol</vt:lpstr>
      <vt:lpstr>Times</vt:lpstr>
      <vt:lpstr>Times New Roman</vt:lpstr>
      <vt:lpstr>Wingdings</vt:lpstr>
      <vt:lpstr>Office Theme</vt:lpstr>
      <vt:lpstr>Office Theme</vt:lpstr>
      <vt:lpstr>PSI-Powerpoint-Master Calibri V2</vt:lpstr>
      <vt:lpstr>PowerPoint Presentation</vt:lpstr>
      <vt:lpstr>Estia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ESTIA – Sample Stage &amp; Detector Arm</vt:lpstr>
      <vt:lpstr>PowerPoint Presentation</vt:lpstr>
      <vt:lpstr>PowerPoint Presentation</vt:lpstr>
      <vt:lpstr>Financial Report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Artur Glavic</dc:creator>
  <dc:description/>
  <cp:lastModifiedBy>Artur Glavic</cp:lastModifiedBy>
  <cp:revision>318</cp:revision>
  <cp:lastPrinted>2015-09-30T13:23:15Z</cp:lastPrinted>
  <dcterms:created xsi:type="dcterms:W3CDTF">2019-05-18T18:27:13Z</dcterms:created>
  <dcterms:modified xsi:type="dcterms:W3CDTF">2022-10-24T11:08:50Z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On-screen Show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