
<file path=[Content_Types].xml><?xml version="1.0" encoding="utf-8"?>
<Types xmlns="http://schemas.openxmlformats.org/package/2006/content-types">
  <Default Extension="emf" ContentType="image/x-emf"/>
  <Default Extension="gif" ContentType="image/gif"/>
  <Default Extension="jpeg" ContentType="image/jpeg"/>
  <Default Extension="png" ContentType="image/png"/>
  <Default Extension="rels" ContentType="application/vnd.openxmlformats-package.relationships+xml"/>
  <Default Extension="svg" ContentType="image/svg+xml"/>
  <Default Extension="vsdx" ContentType="application/vnd.ms-visio.drawing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notesMasters/notesMaster1.xml" ContentType="application/vnd.openxmlformats-officedocument.presentationml.notesMaster+xml"/>
  <Override PartName="/ppt/commentAuthors.xml" ContentType="application/vnd.openxmlformats-officedocument.presentationml.commentAuthors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theme/theme2.xml" ContentType="application/vnd.openxmlformats-officedocument.theme+xml"/>
  <Override PartName="/ppt/notesSlides/notesSlide1.xml" ContentType="application/vnd.openxmlformats-officedocument.presentationml.notesSlide+xml"/>
  <Override PartName="/ppt/notesSlides/notesSlide2.xml" ContentType="application/vnd.openxmlformats-officedocument.presentationml.notesSlide+xml"/>
  <Override PartName="/ppt/notesSlides/notesSlide3.xml" ContentType="application/vnd.openxmlformats-officedocument.presentationml.notesSlide+xml"/>
  <Override PartName="/ppt/notesSlides/notesSlide4.xml" ContentType="application/vnd.openxmlformats-officedocument.presentationml.notesSlide+xml"/>
  <Override PartName="/ppt/notesSlides/notesSlide5.xml" ContentType="application/vnd.openxmlformats-officedocument.presentationml.notesSlide+xml"/>
  <Override PartName="/ppt/notesSlides/notesSlide6.xml" ContentType="application/vnd.openxmlformats-officedocument.presentationml.notesSlide+xml"/>
  <Override PartName="/ppt/notesSlides/notesSlide7.xml" ContentType="application/vnd.openxmlformats-officedocument.presentationml.notesSlide+xml"/>
  <Override PartName="/ppt/notesSlides/notesSlide8.xml" ContentType="application/vnd.openxmlformats-officedocument.presentationml.notesSlide+xml"/>
  <Override PartName="/ppt/notesSlides/notesSlide9.xml" ContentType="application/vnd.openxmlformats-officedocument.presentationml.notesSlide+xml"/>
  <Override PartName="/ppt/notesSlides/notesSlide10.xml" ContentType="application/vnd.openxmlformats-officedocument.presentationml.notesSlide+xml"/>
  <Override PartName="/ppt/notesSlides/notesSlide11.xml" ContentType="application/vnd.openxmlformats-officedocument.presentationml.notesSlide+xml"/>
  <Override PartName="/ppt/notesSlides/notesSlide12.xml" ContentType="application/vnd.openxmlformats-officedocument.presentationml.notesSlide+xml"/>
  <Override PartName="/ppt/notesSlides/notesSlide13.xml" ContentType="application/vnd.openxmlformats-officedocument.presentationml.notesSlide+xml"/>
  <Override PartName="/ppt/changesInfos/changesInfo1.xml" ContentType="application/vnd.ms-powerpoint.changesinfo+xml"/>
  <Override PartName="/ppt/revisionInfo.xml" ContentType="application/vnd.ms-powerpoint.revisioninfo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officeDocument/2006/relationships/extended-properties" Target="docProps/app.xml"/><Relationship Id="rId2" Type="http://schemas.openxmlformats.org/package/2006/relationships/metadata/core-properties" Target="docProps/core.xml"/><Relationship Id="rId1" Type="http://schemas.openxmlformats.org/officeDocument/2006/relationships/officeDocument" Target="ppt/presentation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firstSlideNum="0" showSpecialPlsOnTitleSld="0" saveSubsetFonts="1" autoCompressPictures="0">
  <p:sldMasterIdLst>
    <p:sldMasterId id="2147483648" r:id="rId1"/>
  </p:sldMasterIdLst>
  <p:notesMasterIdLst>
    <p:notesMasterId r:id="rId17"/>
  </p:notesMasterIdLst>
  <p:sldIdLst>
    <p:sldId id="257" r:id="rId2"/>
    <p:sldId id="265" r:id="rId3"/>
    <p:sldId id="1588" r:id="rId4"/>
    <p:sldId id="1590" r:id="rId5"/>
    <p:sldId id="1591" r:id="rId6"/>
    <p:sldId id="1578" r:id="rId7"/>
    <p:sldId id="1273" r:id="rId8"/>
    <p:sldId id="1596" r:id="rId9"/>
    <p:sldId id="1600" r:id="rId10"/>
    <p:sldId id="1597" r:id="rId11"/>
    <p:sldId id="1598" r:id="rId12"/>
    <p:sldId id="1603" r:id="rId13"/>
    <p:sldId id="1605" r:id="rId14"/>
    <p:sldId id="1576" r:id="rId15"/>
    <p:sldId id="328" r:id="rId16"/>
  </p:sldIdLst>
  <p:sldSz cx="12192000" cy="6858000"/>
  <p:notesSz cx="6797675" cy="9928225"/>
  <p:defaultTextStyle>
    <a:defPPr>
      <a:defRPr lang="zh-CN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>
        <p15:guide id="1" orient="horz" pos="2160">
          <p15:clr>
            <a:srgbClr val="A4A3A4"/>
          </p15:clr>
        </p15:guide>
        <p15:guide id="2" pos="3840">
          <p15:clr>
            <a:srgbClr val="A4A3A4"/>
          </p15:clr>
        </p15:guide>
      </p15:sldGuideLst>
    </p:ext>
  </p:extLst>
</p:presentation>
</file>

<file path=ppt/commentAuthors.xml><?xml version="1.0" encoding="utf-8"?>
<p:cmAuthorLst xmlns:a="http://schemas.openxmlformats.org/drawingml/2006/main" xmlns:r="http://schemas.openxmlformats.org/officeDocument/2006/relationships" xmlns:p="http://schemas.openxmlformats.org/presentationml/2006/main">
  <p:cmAuthor id="1" name="qiufeng850705 qiufeng850705" initials="qq" lastIdx="1" clrIdx="0">
    <p:extLst>
      <p:ext uri="{19B8F6BF-5375-455C-9EA6-DF929625EA0E}">
        <p15:presenceInfo xmlns:p15="http://schemas.microsoft.com/office/powerpoint/2012/main" userId="9601cb10d2bd1d53" providerId="Windows Live"/>
      </p:ext>
    </p:extLst>
  </p:cmAuthor>
</p:cmAuthorLst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clrMru>
    <a:srgbClr val="ED7D31"/>
    <a:srgbClr val="F79646"/>
    <a:srgbClr val="A5D5E2"/>
    <a:srgbClr val="C0504D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:p15="http://schemas.microsoft.com/office/powerpoint/2012/main" val="0"/>
    </p:ext>
  </p:extLst>
</p:presentationPr>
</file>

<file path=ppt/revisionInfo.xml><?xml version="1.0" encoding="utf-8"?>
<p1510:revInfo xmlns:a="http://schemas.openxmlformats.org/drawingml/2006/main" xmlns:r="http://schemas.openxmlformats.org/officeDocument/2006/relationships" xmlns:p1510="http://schemas.microsoft.com/office/powerpoint/2015/10/main">
  <p1510:revLst>
    <p1510:client id="{62882774-D4B0-4655-9902-AFB3A65220F1}" v="40" dt="2022-09-16T03:49:37.495"/>
  </p1510:revLst>
</p1510:revInfo>
</file>

<file path=ppt/tableStyles.xml><?xml version="1.0" encoding="utf-8"?>
<a:tblStyleLst xmlns:a="http://schemas.openxmlformats.org/drawingml/2006/main" def="{5C22544A-7EE6-4342-B048-85BDC9FD1C3A}">
  <a:tblStyle styleId="{5C22544A-7EE6-4342-B048-85BDC9FD1C3A}" styleName="中度样式 2 - 强调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  <a:tblStyle styleId="{5940675A-B579-460E-94D1-54222C63F5DA}" styleName="无样式，网格型">
    <a:wholeTbl>
      <a:tcTxStyle>
        <a:fontRef idx="minor">
          <a:scrgbClr r="0" g="0" b="0"/>
        </a:fontRef>
        <a:schemeClr val="tx1"/>
      </a:tcTxStyle>
      <a:tcStyle>
        <a:tcBdr>
          <a:left>
            <a:ln w="12700" cmpd="sng">
              <a:solidFill>
                <a:schemeClr val="tx1"/>
              </a:solidFill>
            </a:ln>
          </a:left>
          <a:right>
            <a:ln w="12700" cmpd="sng">
              <a:solidFill>
                <a:schemeClr val="tx1"/>
              </a:solidFill>
            </a:ln>
          </a:right>
          <a:top>
            <a:ln w="12700" cmpd="sng">
              <a:solidFill>
                <a:schemeClr val="tx1"/>
              </a:solidFill>
            </a:ln>
          </a:top>
          <a:bottom>
            <a:ln w="12700" cmpd="sng">
              <a:solidFill>
                <a:schemeClr val="tx1"/>
              </a:solidFill>
            </a:ln>
          </a:bottom>
          <a:insideH>
            <a:ln w="12700" cmpd="sng">
              <a:solidFill>
                <a:schemeClr val="tx1"/>
              </a:solidFill>
            </a:ln>
          </a:insideH>
          <a:insideV>
            <a:ln w="12700" cmpd="sng">
              <a:solidFill>
                <a:schemeClr val="tx1"/>
              </a:solidFill>
            </a:ln>
          </a:insideV>
        </a:tcBdr>
        <a:fill>
          <a:noFill/>
        </a:fill>
      </a:tcStyle>
    </a:wholeTbl>
  </a:tblStyle>
  <a:tblStyle styleId="{21E4AEA4-8DFA-4A89-87EB-49C32662AFE0}" styleName="中度样式 2 - 强调 2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2">
              <a:tint val="20000"/>
            </a:schemeClr>
          </a:solidFill>
        </a:fill>
      </a:tcStyle>
    </a:wholeTbl>
    <a:band1H>
      <a:tcStyle>
        <a:tcBdr/>
        <a:fill>
          <a:solidFill>
            <a:schemeClr val="accent2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2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2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2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2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2"/>
          </a:solidFill>
        </a:fill>
      </a:tcStyle>
    </a:firstRow>
  </a:tblStyle>
  <a:tblStyle styleId="{F5AB1C69-6EDB-4FF4-983F-18BD219EF322}" styleName="中度样式 2 - 强调 3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3">
              <a:tint val="20000"/>
            </a:schemeClr>
          </a:solidFill>
        </a:fill>
      </a:tcStyle>
    </a:wholeTbl>
    <a:band1H>
      <a:tcStyle>
        <a:tcBdr/>
        <a:fill>
          <a:solidFill>
            <a:schemeClr val="accent3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3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3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3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3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3"/>
          </a:solidFill>
        </a:fill>
      </a:tcStyle>
    </a:firstRow>
  </a:tblStyle>
  <a:tblStyle styleId="{7DF18680-E054-41AD-8BC1-D1AEF772440D}" styleName="中度样式 2 - 强调 5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5">
              <a:tint val="20000"/>
            </a:schemeClr>
          </a:solidFill>
        </a:fill>
      </a:tcStyle>
    </a:wholeTbl>
    <a:band1H>
      <a:tcStyle>
        <a:tcBdr/>
        <a:fill>
          <a:solidFill>
            <a:schemeClr val="accent5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5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5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5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5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5"/>
          </a:solidFill>
        </a:fill>
      </a:tcStyle>
    </a:firstRow>
  </a:tblStyle>
  <a:tblStyle styleId="{93296810-A885-4BE3-A3E7-6D5BEEA58F35}" styleName="中度样式 2 - 强调 6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6">
              <a:tint val="20000"/>
            </a:schemeClr>
          </a:solidFill>
        </a:fill>
      </a:tcStyle>
    </a:wholeTbl>
    <a:band1H>
      <a:tcStyle>
        <a:tcBdr/>
        <a:fill>
          <a:solidFill>
            <a:schemeClr val="accent6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6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6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6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6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6"/>
          </a:solidFill>
        </a:fill>
      </a:tcStyle>
    </a:firstRow>
  </a:tblStyle>
  <a:tblStyle styleId="{69CF1AB2-1976-4502-BF36-3FF5EA218861}" styleName="中度样式 4 - 强调 1">
    <a:wholeTbl>
      <a:tcTxStyle>
        <a:fontRef idx="minor">
          <a:scrgbClr r="0" g="0" b="0"/>
        </a:fontRef>
        <a:schemeClr val="dk1"/>
      </a:tcTxStyle>
      <a:tcStyle>
        <a:tcBdr>
          <a:left>
            <a:ln w="12700" cmpd="sng">
              <a:solidFill>
                <a:schemeClr val="accent1"/>
              </a:solidFill>
            </a:ln>
          </a:left>
          <a:right>
            <a:ln w="12700" cmpd="sng">
              <a:solidFill>
                <a:schemeClr val="accent1"/>
              </a:solidFill>
            </a:ln>
          </a:right>
          <a:top>
            <a:ln w="12700" cmpd="sng">
              <a:solidFill>
                <a:schemeClr val="accent1"/>
              </a:solidFill>
            </a:ln>
          </a:top>
          <a:bottom>
            <a:ln w="12700" cmpd="sng">
              <a:solidFill>
                <a:schemeClr val="accent1"/>
              </a:solidFill>
            </a:ln>
          </a:bottom>
          <a:insideH>
            <a:ln w="12700" cmpd="sng">
              <a:solidFill>
                <a:schemeClr val="accent1"/>
              </a:solidFill>
            </a:ln>
          </a:insideH>
          <a:insideV>
            <a:ln w="12700" cmpd="sng">
              <a:solidFill>
                <a:schemeClr val="accen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lastCol>
      <a:tcTxStyle b="on"/>
      <a:tcStyle>
        <a:tcBdr/>
      </a:tcStyle>
    </a:lastCol>
    <a:firstCol>
      <a:tcTxStyle b="on"/>
      <a:tcStyle>
        <a:tcBdr/>
      </a:tcStyle>
    </a:firstCol>
    <a:lastRow>
      <a:tcTxStyle b="on"/>
      <a:tcStyle>
        <a:tcBdr>
          <a:top>
            <a:ln w="25400" cmpd="sng">
              <a:solidFill>
                <a:schemeClr val="accent1"/>
              </a:solidFill>
            </a:ln>
          </a:top>
        </a:tcBdr>
        <a:fill>
          <a:solidFill>
            <a:schemeClr val="accent1">
              <a:tint val="20000"/>
            </a:schemeClr>
          </a:solidFill>
        </a:fill>
      </a:tcStyle>
    </a:lastRow>
    <a:firstRow>
      <a:tcTxStyle b="on"/>
      <a:tcStyle>
        <a:tcBdr/>
        <a:fill>
          <a:solidFill>
            <a:schemeClr val="accent1">
              <a:tint val="20000"/>
            </a:schemeClr>
          </a:solidFill>
        </a:fill>
      </a:tcStyle>
    </a:firstRow>
  </a:tblStyle>
  <a:tblStyle styleId="{22838BEF-8BB2-4498-84A7-C5851F593DF1}" styleName="中度样式 4 - 强调 5">
    <a:wholeTbl>
      <a:tcTxStyle>
        <a:fontRef idx="minor">
          <a:scrgbClr r="0" g="0" b="0"/>
        </a:fontRef>
        <a:schemeClr val="dk1"/>
      </a:tcTxStyle>
      <a:tcStyle>
        <a:tcBdr>
          <a:left>
            <a:ln w="12700" cmpd="sng">
              <a:solidFill>
                <a:schemeClr val="accent5"/>
              </a:solidFill>
            </a:ln>
          </a:left>
          <a:right>
            <a:ln w="12700" cmpd="sng">
              <a:solidFill>
                <a:schemeClr val="accent5"/>
              </a:solidFill>
            </a:ln>
          </a:right>
          <a:top>
            <a:ln w="12700" cmpd="sng">
              <a:solidFill>
                <a:schemeClr val="accent5"/>
              </a:solidFill>
            </a:ln>
          </a:top>
          <a:bottom>
            <a:ln w="12700" cmpd="sng">
              <a:solidFill>
                <a:schemeClr val="accent5"/>
              </a:solidFill>
            </a:ln>
          </a:bottom>
          <a:insideH>
            <a:ln w="12700" cmpd="sng">
              <a:solidFill>
                <a:schemeClr val="accent5"/>
              </a:solidFill>
            </a:ln>
          </a:insideH>
          <a:insideV>
            <a:ln w="12700" cmpd="sng">
              <a:solidFill>
                <a:schemeClr val="accent5"/>
              </a:solidFill>
            </a:ln>
          </a:insideV>
        </a:tcBdr>
        <a:fill>
          <a:solidFill>
            <a:schemeClr val="accent5">
              <a:tint val="20000"/>
            </a:schemeClr>
          </a:solidFill>
        </a:fill>
      </a:tcStyle>
    </a:wholeTbl>
    <a:band1H>
      <a:tcStyle>
        <a:tcBdr/>
        <a:fill>
          <a:solidFill>
            <a:schemeClr val="accent5">
              <a:tint val="40000"/>
            </a:schemeClr>
          </a:solidFill>
        </a:fill>
      </a:tcStyle>
    </a:band1H>
    <a:band1V>
      <a:tcStyle>
        <a:tcBdr/>
        <a:fill>
          <a:solidFill>
            <a:schemeClr val="accent5">
              <a:tint val="40000"/>
            </a:schemeClr>
          </a:solidFill>
        </a:fill>
      </a:tcStyle>
    </a:band1V>
    <a:lastCol>
      <a:tcTxStyle b="on"/>
      <a:tcStyle>
        <a:tcBdr/>
      </a:tcStyle>
    </a:lastCol>
    <a:firstCol>
      <a:tcTxStyle b="on"/>
      <a:tcStyle>
        <a:tcBdr/>
      </a:tcStyle>
    </a:firstCol>
    <a:lastRow>
      <a:tcTxStyle b="on"/>
      <a:tcStyle>
        <a:tcBdr>
          <a:top>
            <a:ln w="25400" cmpd="sng">
              <a:solidFill>
                <a:schemeClr val="accent5"/>
              </a:solidFill>
            </a:ln>
          </a:top>
        </a:tcBdr>
        <a:fill>
          <a:solidFill>
            <a:schemeClr val="accent5">
              <a:tint val="20000"/>
            </a:schemeClr>
          </a:solidFill>
        </a:fill>
      </a:tcStyle>
    </a:lastRow>
    <a:firstRow>
      <a:tcTxStyle b="on"/>
      <a:tcStyle>
        <a:tcBdr/>
        <a:fill>
          <a:solidFill>
            <a:schemeClr val="accent5">
              <a:tint val="20000"/>
            </a:schemeClr>
          </a:solidFill>
        </a:fill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5620"/>
    <p:restoredTop sz="94660"/>
  </p:normalViewPr>
  <p:slideViewPr>
    <p:cSldViewPr snapToGrid="0">
      <p:cViewPr varScale="1">
        <p:scale>
          <a:sx n="114" d="100"/>
          <a:sy n="114" d="100"/>
        </p:scale>
        <p:origin x="773" y="91"/>
      </p:cViewPr>
      <p:guideLst>
        <p:guide orient="horz" pos="2160"/>
        <p:guide pos="3840"/>
      </p:guideLst>
    </p:cSldViewPr>
  </p:slideViewPr>
  <p:notesTextViewPr>
    <p:cViewPr>
      <p:scale>
        <a:sx n="1" d="1"/>
        <a:sy n="1" d="1"/>
      </p:scale>
      <p:origin x="0" y="0"/>
    </p:cViewPr>
  </p:notesTextViewPr>
  <p:gridSpacing cx="72008" cy="72008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slide" Target="slides/slide12.xml"/><Relationship Id="rId18" Type="http://schemas.openxmlformats.org/officeDocument/2006/relationships/commentAuthors" Target="commentAuthors.xml"/><Relationship Id="rId3" Type="http://schemas.openxmlformats.org/officeDocument/2006/relationships/slide" Target="slides/slide2.xml"/><Relationship Id="rId21" Type="http://schemas.openxmlformats.org/officeDocument/2006/relationships/theme" Target="theme/theme1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notesMaster" Target="notesMasters/notesMaster1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0" Type="http://schemas.openxmlformats.org/officeDocument/2006/relationships/viewProps" Target="viewProps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24" Type="http://schemas.microsoft.com/office/2015/10/relationships/revisionInfo" Target="revisionInfo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23" Type="http://schemas.microsoft.com/office/2016/11/relationships/changesInfo" Target="changesInfos/changesInfo1.xml"/><Relationship Id="rId10" Type="http://schemas.openxmlformats.org/officeDocument/2006/relationships/slide" Target="slides/slide9.xml"/><Relationship Id="rId19" Type="http://schemas.openxmlformats.org/officeDocument/2006/relationships/presProps" Target="presProps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Relationship Id="rId22" Type="http://schemas.openxmlformats.org/officeDocument/2006/relationships/tableStyles" Target="tableStyles.xml"/></Relationships>
</file>

<file path=ppt/changesInfos/changesInfo1.xml><?xml version="1.0" encoding="utf-8"?>
<pc:chgInfo xmlns:a="http://schemas.openxmlformats.org/drawingml/2006/main" xmlns:r="http://schemas.openxmlformats.org/officeDocument/2006/relationships" xmlns:ac="http://schemas.microsoft.com/office/drawing/2013/main/command" xmlns:pc="http://schemas.microsoft.com/office/powerpoint/2013/main/command">
  <pc:docChgLst>
    <pc:chgData name="木有果兮 果有冻" userId="84689c4021f50ad2" providerId="LiveId" clId="{62882774-D4B0-4655-9902-AFB3A65220F1}"/>
    <pc:docChg chg="undo redo custSel addSld delSld modSld modMainMaster">
      <pc:chgData name="木有果兮 果有冻" userId="84689c4021f50ad2" providerId="LiveId" clId="{62882774-D4B0-4655-9902-AFB3A65220F1}" dt="2022-09-17T13:01:16.072" v="958" actId="1076"/>
      <pc:docMkLst>
        <pc:docMk/>
      </pc:docMkLst>
      <pc:sldChg chg="modTransition">
        <pc:chgData name="木有果兮 果有冻" userId="84689c4021f50ad2" providerId="LiveId" clId="{62882774-D4B0-4655-9902-AFB3A65220F1}" dt="2022-09-16T03:10:57.431" v="940"/>
        <pc:sldMkLst>
          <pc:docMk/>
          <pc:sldMk cId="2098528422" sldId="257"/>
        </pc:sldMkLst>
      </pc:sldChg>
      <pc:sldChg chg="modSp mod">
        <pc:chgData name="木有果兮 果有冻" userId="84689c4021f50ad2" providerId="LiveId" clId="{62882774-D4B0-4655-9902-AFB3A65220F1}" dt="2022-09-16T03:10:35.584" v="939" actId="20577"/>
        <pc:sldMkLst>
          <pc:docMk/>
          <pc:sldMk cId="3011021943" sldId="265"/>
        </pc:sldMkLst>
        <pc:spChg chg="mod">
          <ac:chgData name="木有果兮 果有冻" userId="84689c4021f50ad2" providerId="LiveId" clId="{62882774-D4B0-4655-9902-AFB3A65220F1}" dt="2022-09-16T03:10:35.584" v="939" actId="20577"/>
          <ac:spMkLst>
            <pc:docMk/>
            <pc:sldMk cId="3011021943" sldId="265"/>
            <ac:spMk id="31" creationId="{6156E116-2EFB-485A-A44B-5E086863A262}"/>
          </ac:spMkLst>
        </pc:spChg>
      </pc:sldChg>
      <pc:sldChg chg="modSp mod">
        <pc:chgData name="木有果兮 果有冻" userId="84689c4021f50ad2" providerId="LiveId" clId="{62882774-D4B0-4655-9902-AFB3A65220F1}" dt="2022-09-16T01:07:39.354" v="937" actId="20577"/>
        <pc:sldMkLst>
          <pc:docMk/>
          <pc:sldMk cId="533407710" sldId="1576"/>
        </pc:sldMkLst>
        <pc:spChg chg="mod">
          <ac:chgData name="木有果兮 果有冻" userId="84689c4021f50ad2" providerId="LiveId" clId="{62882774-D4B0-4655-9902-AFB3A65220F1}" dt="2022-09-16T01:07:39.354" v="937" actId="20577"/>
          <ac:spMkLst>
            <pc:docMk/>
            <pc:sldMk cId="533407710" sldId="1576"/>
            <ac:spMk id="4" creationId="{2C83ACB2-B042-D144-B6F6-B9E2BC0279EF}"/>
          </ac:spMkLst>
        </pc:spChg>
      </pc:sldChg>
      <pc:sldChg chg="addSp delSp modSp mod">
        <pc:chgData name="木有果兮 果有冻" userId="84689c4021f50ad2" providerId="LiveId" clId="{62882774-D4B0-4655-9902-AFB3A65220F1}" dt="2022-09-16T03:59:10.881" v="949" actId="478"/>
        <pc:sldMkLst>
          <pc:docMk/>
          <pc:sldMk cId="1321325964" sldId="1578"/>
        </pc:sldMkLst>
        <pc:spChg chg="add del mod">
          <ac:chgData name="木有果兮 果有冻" userId="84689c4021f50ad2" providerId="LiveId" clId="{62882774-D4B0-4655-9902-AFB3A65220F1}" dt="2022-09-16T03:59:10.881" v="949" actId="478"/>
          <ac:spMkLst>
            <pc:docMk/>
            <pc:sldMk cId="1321325964" sldId="1578"/>
            <ac:spMk id="3" creationId="{8CD74269-8E60-2D9A-D156-F4588AFDF1DB}"/>
          </ac:spMkLst>
        </pc:spChg>
        <pc:graphicFrameChg chg="modGraphic">
          <ac:chgData name="木有果兮 果有冻" userId="84689c4021f50ad2" providerId="LiveId" clId="{62882774-D4B0-4655-9902-AFB3A65220F1}" dt="2022-09-14T08:26:54.402" v="0" actId="122"/>
          <ac:graphicFrameMkLst>
            <pc:docMk/>
            <pc:sldMk cId="1321325964" sldId="1578"/>
            <ac:graphicFrameMk id="7" creationId="{2BFEE3CE-8685-7844-73EB-093EF69B288B}"/>
          </ac:graphicFrameMkLst>
        </pc:graphicFrameChg>
      </pc:sldChg>
      <pc:sldChg chg="modSp">
        <pc:chgData name="木有果兮 果有冻" userId="84689c4021f50ad2" providerId="LiveId" clId="{62882774-D4B0-4655-9902-AFB3A65220F1}" dt="2022-09-16T03:49:37.495" v="947" actId="20577"/>
        <pc:sldMkLst>
          <pc:docMk/>
          <pc:sldMk cId="101800442" sldId="1590"/>
        </pc:sldMkLst>
        <pc:spChg chg="mod">
          <ac:chgData name="木有果兮 果有冻" userId="84689c4021f50ad2" providerId="LiveId" clId="{62882774-D4B0-4655-9902-AFB3A65220F1}" dt="2022-09-16T03:49:37.495" v="947" actId="20577"/>
          <ac:spMkLst>
            <pc:docMk/>
            <pc:sldMk cId="101800442" sldId="1590"/>
            <ac:spMk id="9" creationId="{2CBB445E-F860-1D2F-BDEA-D07114C5BA36}"/>
          </ac:spMkLst>
        </pc:spChg>
      </pc:sldChg>
      <pc:sldChg chg="addSp modSp mod">
        <pc:chgData name="木有果兮 果有冻" userId="84689c4021f50ad2" providerId="LiveId" clId="{62882774-D4B0-4655-9902-AFB3A65220F1}" dt="2022-09-17T13:01:16.072" v="958" actId="1076"/>
        <pc:sldMkLst>
          <pc:docMk/>
          <pc:sldMk cId="3835433349" sldId="1591"/>
        </pc:sldMkLst>
        <pc:spChg chg="mod">
          <ac:chgData name="木有果兮 果有冻" userId="84689c4021f50ad2" providerId="LiveId" clId="{62882774-D4B0-4655-9902-AFB3A65220F1}" dt="2022-09-15T11:55:51.871" v="604" actId="1076"/>
          <ac:spMkLst>
            <pc:docMk/>
            <pc:sldMk cId="3835433349" sldId="1591"/>
            <ac:spMk id="8" creationId="{39B2D326-2997-CDE7-4321-050E7B07B28A}"/>
          </ac:spMkLst>
        </pc:spChg>
        <pc:spChg chg="mod">
          <ac:chgData name="木有果兮 果有冻" userId="84689c4021f50ad2" providerId="LiveId" clId="{62882774-D4B0-4655-9902-AFB3A65220F1}" dt="2022-09-15T12:49:34.200" v="619" actId="20577"/>
          <ac:spMkLst>
            <pc:docMk/>
            <pc:sldMk cId="3835433349" sldId="1591"/>
            <ac:spMk id="11" creationId="{97C48E02-B1FB-BA7B-1C12-9625C0012967}"/>
          </ac:spMkLst>
        </pc:spChg>
        <pc:spChg chg="add mod">
          <ac:chgData name="木有果兮 果有冻" userId="84689c4021f50ad2" providerId="LiveId" clId="{62882774-D4B0-4655-9902-AFB3A65220F1}" dt="2022-09-17T13:01:16.072" v="958" actId="1076"/>
          <ac:spMkLst>
            <pc:docMk/>
            <pc:sldMk cId="3835433349" sldId="1591"/>
            <ac:spMk id="13" creationId="{53F20776-1784-1D42-92D1-4D2A4294317F}"/>
          </ac:spMkLst>
        </pc:spChg>
        <pc:spChg chg="mod">
          <ac:chgData name="木有果兮 果有冻" userId="84689c4021f50ad2" providerId="LiveId" clId="{62882774-D4B0-4655-9902-AFB3A65220F1}" dt="2022-09-15T13:08:51.546" v="639" actId="20577"/>
          <ac:spMkLst>
            <pc:docMk/>
            <pc:sldMk cId="3835433349" sldId="1591"/>
            <ac:spMk id="17" creationId="{4327ED30-8960-79CB-53A5-81849942E06F}"/>
          </ac:spMkLst>
        </pc:spChg>
      </pc:sldChg>
      <pc:sldChg chg="del">
        <pc:chgData name="木有果兮 果有冻" userId="84689c4021f50ad2" providerId="LiveId" clId="{62882774-D4B0-4655-9902-AFB3A65220F1}" dt="2022-09-15T11:45:18.312" v="600" actId="2696"/>
        <pc:sldMkLst>
          <pc:docMk/>
          <pc:sldMk cId="416388575" sldId="1592"/>
        </pc:sldMkLst>
      </pc:sldChg>
      <pc:sldChg chg="modSp mod">
        <pc:chgData name="木有果兮 果有冻" userId="84689c4021f50ad2" providerId="LiveId" clId="{62882774-D4B0-4655-9902-AFB3A65220F1}" dt="2022-09-14T13:47:11.398" v="180" actId="14100"/>
        <pc:sldMkLst>
          <pc:docMk/>
          <pc:sldMk cId="4221141511" sldId="1597"/>
        </pc:sldMkLst>
        <pc:spChg chg="mod">
          <ac:chgData name="木有果兮 果有冻" userId="84689c4021f50ad2" providerId="LiveId" clId="{62882774-D4B0-4655-9902-AFB3A65220F1}" dt="2022-09-14T13:47:05.806" v="179" actId="1076"/>
          <ac:spMkLst>
            <pc:docMk/>
            <pc:sldMk cId="4221141511" sldId="1597"/>
            <ac:spMk id="3" creationId="{7381C369-EE4D-BD24-2209-3AD8E8ED01FD}"/>
          </ac:spMkLst>
        </pc:spChg>
        <pc:spChg chg="mod">
          <ac:chgData name="木有果兮 果有冻" userId="84689c4021f50ad2" providerId="LiveId" clId="{62882774-D4B0-4655-9902-AFB3A65220F1}" dt="2022-09-14T13:33:01.586" v="69" actId="20577"/>
          <ac:spMkLst>
            <pc:docMk/>
            <pc:sldMk cId="4221141511" sldId="1597"/>
            <ac:spMk id="4" creationId="{70B432C9-5338-AD38-0941-B9F19C98F038}"/>
          </ac:spMkLst>
        </pc:spChg>
        <pc:spChg chg="mod">
          <ac:chgData name="木有果兮 果有冻" userId="84689c4021f50ad2" providerId="LiveId" clId="{62882774-D4B0-4655-9902-AFB3A65220F1}" dt="2022-09-14T13:47:11.398" v="180" actId="14100"/>
          <ac:spMkLst>
            <pc:docMk/>
            <pc:sldMk cId="4221141511" sldId="1597"/>
            <ac:spMk id="16" creationId="{892CA64A-1A62-1CD3-60B6-53130E4601CA}"/>
          </ac:spMkLst>
        </pc:spChg>
        <pc:spChg chg="mod">
          <ac:chgData name="木有果兮 果有冻" userId="84689c4021f50ad2" providerId="LiveId" clId="{62882774-D4B0-4655-9902-AFB3A65220F1}" dt="2022-09-14T13:47:11.398" v="180" actId="14100"/>
          <ac:spMkLst>
            <pc:docMk/>
            <pc:sldMk cId="4221141511" sldId="1597"/>
            <ac:spMk id="17" creationId="{8AC463F2-3D8C-20E6-A639-104F304164D1}"/>
          </ac:spMkLst>
        </pc:spChg>
        <pc:spChg chg="mod">
          <ac:chgData name="木有果兮 果有冻" userId="84689c4021f50ad2" providerId="LiveId" clId="{62882774-D4B0-4655-9902-AFB3A65220F1}" dt="2022-09-14T13:47:11.398" v="180" actId="14100"/>
          <ac:spMkLst>
            <pc:docMk/>
            <pc:sldMk cId="4221141511" sldId="1597"/>
            <ac:spMk id="18" creationId="{B0AF18FA-0C2D-EF28-0859-24D7BE3E7E26}"/>
          </ac:spMkLst>
        </pc:spChg>
        <pc:spChg chg="mod">
          <ac:chgData name="木有果兮 果有冻" userId="84689c4021f50ad2" providerId="LiveId" clId="{62882774-D4B0-4655-9902-AFB3A65220F1}" dt="2022-09-14T13:47:11.398" v="180" actId="14100"/>
          <ac:spMkLst>
            <pc:docMk/>
            <pc:sldMk cId="4221141511" sldId="1597"/>
            <ac:spMk id="19" creationId="{EC820DD4-8871-8A17-1B0B-875D9F05F841}"/>
          </ac:spMkLst>
        </pc:spChg>
        <pc:spChg chg="mod">
          <ac:chgData name="木有果兮 果有冻" userId="84689c4021f50ad2" providerId="LiveId" clId="{62882774-D4B0-4655-9902-AFB3A65220F1}" dt="2022-09-14T13:47:11.398" v="180" actId="14100"/>
          <ac:spMkLst>
            <pc:docMk/>
            <pc:sldMk cId="4221141511" sldId="1597"/>
            <ac:spMk id="20" creationId="{F1B6A0BB-5287-CD07-A21F-FA3803C359FF}"/>
          </ac:spMkLst>
        </pc:spChg>
        <pc:spChg chg="mod">
          <ac:chgData name="木有果兮 果有冻" userId="84689c4021f50ad2" providerId="LiveId" clId="{62882774-D4B0-4655-9902-AFB3A65220F1}" dt="2022-09-14T13:47:11.398" v="180" actId="14100"/>
          <ac:spMkLst>
            <pc:docMk/>
            <pc:sldMk cId="4221141511" sldId="1597"/>
            <ac:spMk id="21" creationId="{B73283A0-BD67-941D-948B-A1983D075405}"/>
          </ac:spMkLst>
        </pc:spChg>
        <pc:spChg chg="mod">
          <ac:chgData name="木有果兮 果有冻" userId="84689c4021f50ad2" providerId="LiveId" clId="{62882774-D4B0-4655-9902-AFB3A65220F1}" dt="2022-09-14T13:47:11.398" v="180" actId="14100"/>
          <ac:spMkLst>
            <pc:docMk/>
            <pc:sldMk cId="4221141511" sldId="1597"/>
            <ac:spMk id="22" creationId="{1286B091-CC57-DD13-0376-E40395E0D7AE}"/>
          </ac:spMkLst>
        </pc:spChg>
        <pc:spChg chg="mod">
          <ac:chgData name="木有果兮 果有冻" userId="84689c4021f50ad2" providerId="LiveId" clId="{62882774-D4B0-4655-9902-AFB3A65220F1}" dt="2022-09-14T13:47:11.398" v="180" actId="14100"/>
          <ac:spMkLst>
            <pc:docMk/>
            <pc:sldMk cId="4221141511" sldId="1597"/>
            <ac:spMk id="23" creationId="{0B21E698-30C7-7E31-C78D-82170122038F}"/>
          </ac:spMkLst>
        </pc:spChg>
        <pc:spChg chg="mod">
          <ac:chgData name="木有果兮 果有冻" userId="84689c4021f50ad2" providerId="LiveId" clId="{62882774-D4B0-4655-9902-AFB3A65220F1}" dt="2022-09-14T13:47:11.398" v="180" actId="14100"/>
          <ac:spMkLst>
            <pc:docMk/>
            <pc:sldMk cId="4221141511" sldId="1597"/>
            <ac:spMk id="24" creationId="{25A92C2A-2EC2-B210-71A7-45BEF4A82B90}"/>
          </ac:spMkLst>
        </pc:spChg>
        <pc:spChg chg="mod">
          <ac:chgData name="木有果兮 果有冻" userId="84689c4021f50ad2" providerId="LiveId" clId="{62882774-D4B0-4655-9902-AFB3A65220F1}" dt="2022-09-14T13:47:11.398" v="180" actId="14100"/>
          <ac:spMkLst>
            <pc:docMk/>
            <pc:sldMk cId="4221141511" sldId="1597"/>
            <ac:spMk id="25" creationId="{8E8BCB8B-C2B8-3666-A133-82049B94C67D}"/>
          </ac:spMkLst>
        </pc:spChg>
        <pc:spChg chg="mod">
          <ac:chgData name="木有果兮 果有冻" userId="84689c4021f50ad2" providerId="LiveId" clId="{62882774-D4B0-4655-9902-AFB3A65220F1}" dt="2022-09-14T13:47:11.398" v="180" actId="14100"/>
          <ac:spMkLst>
            <pc:docMk/>
            <pc:sldMk cId="4221141511" sldId="1597"/>
            <ac:spMk id="26" creationId="{CE096D19-8369-8276-6B95-A066EC1841F5}"/>
          </ac:spMkLst>
        </pc:spChg>
        <pc:spChg chg="mod">
          <ac:chgData name="木有果兮 果有冻" userId="84689c4021f50ad2" providerId="LiveId" clId="{62882774-D4B0-4655-9902-AFB3A65220F1}" dt="2022-09-14T13:47:11.398" v="180" actId="14100"/>
          <ac:spMkLst>
            <pc:docMk/>
            <pc:sldMk cId="4221141511" sldId="1597"/>
            <ac:spMk id="27" creationId="{22960B79-4B18-A220-CF4D-65F8D11760A4}"/>
          </ac:spMkLst>
        </pc:spChg>
        <pc:spChg chg="mod">
          <ac:chgData name="木有果兮 果有冻" userId="84689c4021f50ad2" providerId="LiveId" clId="{62882774-D4B0-4655-9902-AFB3A65220F1}" dt="2022-09-14T13:47:11.398" v="180" actId="14100"/>
          <ac:spMkLst>
            <pc:docMk/>
            <pc:sldMk cId="4221141511" sldId="1597"/>
            <ac:spMk id="28" creationId="{32500F44-F33F-571D-15F4-943F6BD197B3}"/>
          </ac:spMkLst>
        </pc:spChg>
        <pc:spChg chg="mod">
          <ac:chgData name="木有果兮 果有冻" userId="84689c4021f50ad2" providerId="LiveId" clId="{62882774-D4B0-4655-9902-AFB3A65220F1}" dt="2022-09-14T13:47:11.398" v="180" actId="14100"/>
          <ac:spMkLst>
            <pc:docMk/>
            <pc:sldMk cId="4221141511" sldId="1597"/>
            <ac:spMk id="29" creationId="{F87B21DE-B4F4-CC4A-6A8A-16D8163B1932}"/>
          </ac:spMkLst>
        </pc:spChg>
        <pc:spChg chg="mod">
          <ac:chgData name="木有果兮 果有冻" userId="84689c4021f50ad2" providerId="LiveId" clId="{62882774-D4B0-4655-9902-AFB3A65220F1}" dt="2022-09-14T13:47:11.398" v="180" actId="14100"/>
          <ac:spMkLst>
            <pc:docMk/>
            <pc:sldMk cId="4221141511" sldId="1597"/>
            <ac:spMk id="30" creationId="{E8F8720E-6FAD-23D5-9CFB-2CC5746C0C74}"/>
          </ac:spMkLst>
        </pc:spChg>
        <pc:spChg chg="mod">
          <ac:chgData name="木有果兮 果有冻" userId="84689c4021f50ad2" providerId="LiveId" clId="{62882774-D4B0-4655-9902-AFB3A65220F1}" dt="2022-09-14T13:47:11.398" v="180" actId="14100"/>
          <ac:spMkLst>
            <pc:docMk/>
            <pc:sldMk cId="4221141511" sldId="1597"/>
            <ac:spMk id="31" creationId="{B05ED1BB-68C5-CDFE-D4E1-5581A0B701FF}"/>
          </ac:spMkLst>
        </pc:spChg>
        <pc:spChg chg="mod">
          <ac:chgData name="木有果兮 果有冻" userId="84689c4021f50ad2" providerId="LiveId" clId="{62882774-D4B0-4655-9902-AFB3A65220F1}" dt="2022-09-14T13:47:11.398" v="180" actId="14100"/>
          <ac:spMkLst>
            <pc:docMk/>
            <pc:sldMk cId="4221141511" sldId="1597"/>
            <ac:spMk id="32" creationId="{BC487745-994B-A008-9CC6-50AC22A90CF3}"/>
          </ac:spMkLst>
        </pc:spChg>
        <pc:spChg chg="mod">
          <ac:chgData name="木有果兮 果有冻" userId="84689c4021f50ad2" providerId="LiveId" clId="{62882774-D4B0-4655-9902-AFB3A65220F1}" dt="2022-09-14T13:47:11.398" v="180" actId="14100"/>
          <ac:spMkLst>
            <pc:docMk/>
            <pc:sldMk cId="4221141511" sldId="1597"/>
            <ac:spMk id="33" creationId="{E4485318-67F7-94E3-F12F-9A77F161EC3D}"/>
          </ac:spMkLst>
        </pc:spChg>
        <pc:spChg chg="mod">
          <ac:chgData name="木有果兮 果有冻" userId="84689c4021f50ad2" providerId="LiveId" clId="{62882774-D4B0-4655-9902-AFB3A65220F1}" dt="2022-09-14T13:47:11.398" v="180" actId="14100"/>
          <ac:spMkLst>
            <pc:docMk/>
            <pc:sldMk cId="4221141511" sldId="1597"/>
            <ac:spMk id="34" creationId="{724FC257-0855-55C1-EAF9-BB8FEF9F887D}"/>
          </ac:spMkLst>
        </pc:spChg>
        <pc:spChg chg="mod">
          <ac:chgData name="木有果兮 果有冻" userId="84689c4021f50ad2" providerId="LiveId" clId="{62882774-D4B0-4655-9902-AFB3A65220F1}" dt="2022-09-14T13:47:11.398" v="180" actId="14100"/>
          <ac:spMkLst>
            <pc:docMk/>
            <pc:sldMk cId="4221141511" sldId="1597"/>
            <ac:spMk id="35" creationId="{069081EB-F7F5-45C3-41B3-D047A586D151}"/>
          </ac:spMkLst>
        </pc:spChg>
        <pc:spChg chg="mod">
          <ac:chgData name="木有果兮 果有冻" userId="84689c4021f50ad2" providerId="LiveId" clId="{62882774-D4B0-4655-9902-AFB3A65220F1}" dt="2022-09-14T13:47:11.398" v="180" actId="14100"/>
          <ac:spMkLst>
            <pc:docMk/>
            <pc:sldMk cId="4221141511" sldId="1597"/>
            <ac:spMk id="36" creationId="{C857EB1D-B8B5-3392-1A39-8131F6564F82}"/>
          </ac:spMkLst>
        </pc:spChg>
        <pc:spChg chg="mod">
          <ac:chgData name="木有果兮 果有冻" userId="84689c4021f50ad2" providerId="LiveId" clId="{62882774-D4B0-4655-9902-AFB3A65220F1}" dt="2022-09-14T13:47:11.398" v="180" actId="14100"/>
          <ac:spMkLst>
            <pc:docMk/>
            <pc:sldMk cId="4221141511" sldId="1597"/>
            <ac:spMk id="37" creationId="{D7478311-6239-EC06-B504-EBA5EE0A3C3B}"/>
          </ac:spMkLst>
        </pc:spChg>
        <pc:spChg chg="mod">
          <ac:chgData name="木有果兮 果有冻" userId="84689c4021f50ad2" providerId="LiveId" clId="{62882774-D4B0-4655-9902-AFB3A65220F1}" dt="2022-09-14T13:47:11.398" v="180" actId="14100"/>
          <ac:spMkLst>
            <pc:docMk/>
            <pc:sldMk cId="4221141511" sldId="1597"/>
            <ac:spMk id="38" creationId="{7C6EC6C5-2F39-1D1E-52FD-564E2C6B97EC}"/>
          </ac:spMkLst>
        </pc:spChg>
        <pc:spChg chg="mod">
          <ac:chgData name="木有果兮 果有冻" userId="84689c4021f50ad2" providerId="LiveId" clId="{62882774-D4B0-4655-9902-AFB3A65220F1}" dt="2022-09-14T13:47:11.398" v="180" actId="14100"/>
          <ac:spMkLst>
            <pc:docMk/>
            <pc:sldMk cId="4221141511" sldId="1597"/>
            <ac:spMk id="39" creationId="{5CCAE6D7-208C-EF9E-70CC-F3D88B6DD71F}"/>
          </ac:spMkLst>
        </pc:spChg>
        <pc:spChg chg="mod">
          <ac:chgData name="木有果兮 果有冻" userId="84689c4021f50ad2" providerId="LiveId" clId="{62882774-D4B0-4655-9902-AFB3A65220F1}" dt="2022-09-14T13:47:11.398" v="180" actId="14100"/>
          <ac:spMkLst>
            <pc:docMk/>
            <pc:sldMk cId="4221141511" sldId="1597"/>
            <ac:spMk id="40" creationId="{FADE79C1-5563-CC17-D22D-4C4518668AF4}"/>
          </ac:spMkLst>
        </pc:spChg>
        <pc:spChg chg="mod">
          <ac:chgData name="木有果兮 果有冻" userId="84689c4021f50ad2" providerId="LiveId" clId="{62882774-D4B0-4655-9902-AFB3A65220F1}" dt="2022-09-14T13:47:11.398" v="180" actId="14100"/>
          <ac:spMkLst>
            <pc:docMk/>
            <pc:sldMk cId="4221141511" sldId="1597"/>
            <ac:spMk id="41" creationId="{420E5CDD-8543-56E0-B9F8-E48662B2D730}"/>
          </ac:spMkLst>
        </pc:spChg>
        <pc:spChg chg="mod">
          <ac:chgData name="木有果兮 果有冻" userId="84689c4021f50ad2" providerId="LiveId" clId="{62882774-D4B0-4655-9902-AFB3A65220F1}" dt="2022-09-14T13:47:11.398" v="180" actId="14100"/>
          <ac:spMkLst>
            <pc:docMk/>
            <pc:sldMk cId="4221141511" sldId="1597"/>
            <ac:spMk id="42" creationId="{4BB5FAF8-394B-6C93-CADF-27A262402313}"/>
          </ac:spMkLst>
        </pc:spChg>
        <pc:spChg chg="mod">
          <ac:chgData name="木有果兮 果有冻" userId="84689c4021f50ad2" providerId="LiveId" clId="{62882774-D4B0-4655-9902-AFB3A65220F1}" dt="2022-09-14T13:47:11.398" v="180" actId="14100"/>
          <ac:spMkLst>
            <pc:docMk/>
            <pc:sldMk cId="4221141511" sldId="1597"/>
            <ac:spMk id="43" creationId="{FBD68836-8EBE-A4FF-739A-4B7B7D2CA8B6}"/>
          </ac:spMkLst>
        </pc:spChg>
        <pc:spChg chg="mod">
          <ac:chgData name="木有果兮 果有冻" userId="84689c4021f50ad2" providerId="LiveId" clId="{62882774-D4B0-4655-9902-AFB3A65220F1}" dt="2022-09-14T13:47:11.398" v="180" actId="14100"/>
          <ac:spMkLst>
            <pc:docMk/>
            <pc:sldMk cId="4221141511" sldId="1597"/>
            <ac:spMk id="44" creationId="{8900F48D-2A46-118F-F1B3-BBBE7733E1AC}"/>
          </ac:spMkLst>
        </pc:spChg>
        <pc:spChg chg="mod">
          <ac:chgData name="木有果兮 果有冻" userId="84689c4021f50ad2" providerId="LiveId" clId="{62882774-D4B0-4655-9902-AFB3A65220F1}" dt="2022-09-14T13:47:11.398" v="180" actId="14100"/>
          <ac:spMkLst>
            <pc:docMk/>
            <pc:sldMk cId="4221141511" sldId="1597"/>
            <ac:spMk id="45" creationId="{83743B74-2FDB-870B-E9E3-35A7ECC5EAEC}"/>
          </ac:spMkLst>
        </pc:spChg>
        <pc:spChg chg="mod">
          <ac:chgData name="木有果兮 果有冻" userId="84689c4021f50ad2" providerId="LiveId" clId="{62882774-D4B0-4655-9902-AFB3A65220F1}" dt="2022-09-14T13:47:11.398" v="180" actId="14100"/>
          <ac:spMkLst>
            <pc:docMk/>
            <pc:sldMk cId="4221141511" sldId="1597"/>
            <ac:spMk id="46" creationId="{FCEE71F1-892C-2E5A-5222-7AC636D86D3F}"/>
          </ac:spMkLst>
        </pc:spChg>
        <pc:spChg chg="mod">
          <ac:chgData name="木有果兮 果有冻" userId="84689c4021f50ad2" providerId="LiveId" clId="{62882774-D4B0-4655-9902-AFB3A65220F1}" dt="2022-09-14T13:47:11.398" v="180" actId="14100"/>
          <ac:spMkLst>
            <pc:docMk/>
            <pc:sldMk cId="4221141511" sldId="1597"/>
            <ac:spMk id="47" creationId="{EA337C97-A0B8-EB16-37C9-314F3FE29DD4}"/>
          </ac:spMkLst>
        </pc:spChg>
        <pc:spChg chg="mod">
          <ac:chgData name="木有果兮 果有冻" userId="84689c4021f50ad2" providerId="LiveId" clId="{62882774-D4B0-4655-9902-AFB3A65220F1}" dt="2022-09-14T13:47:11.398" v="180" actId="14100"/>
          <ac:spMkLst>
            <pc:docMk/>
            <pc:sldMk cId="4221141511" sldId="1597"/>
            <ac:spMk id="48" creationId="{399F3396-748A-DBAA-BD99-2DEA1F496C2A}"/>
          </ac:spMkLst>
        </pc:spChg>
        <pc:spChg chg="mod">
          <ac:chgData name="木有果兮 果有冻" userId="84689c4021f50ad2" providerId="LiveId" clId="{62882774-D4B0-4655-9902-AFB3A65220F1}" dt="2022-09-14T13:47:11.398" v="180" actId="14100"/>
          <ac:spMkLst>
            <pc:docMk/>
            <pc:sldMk cId="4221141511" sldId="1597"/>
            <ac:spMk id="49" creationId="{8D3057E6-53EE-88DC-C89A-89FCA36E7FC0}"/>
          </ac:spMkLst>
        </pc:spChg>
        <pc:spChg chg="mod">
          <ac:chgData name="木有果兮 果有冻" userId="84689c4021f50ad2" providerId="LiveId" clId="{62882774-D4B0-4655-9902-AFB3A65220F1}" dt="2022-09-14T13:47:11.398" v="180" actId="14100"/>
          <ac:spMkLst>
            <pc:docMk/>
            <pc:sldMk cId="4221141511" sldId="1597"/>
            <ac:spMk id="50" creationId="{024C3BBB-A20F-6463-0BB5-A27C6D09F4AD}"/>
          </ac:spMkLst>
        </pc:spChg>
        <pc:spChg chg="mod">
          <ac:chgData name="木有果兮 果有冻" userId="84689c4021f50ad2" providerId="LiveId" clId="{62882774-D4B0-4655-9902-AFB3A65220F1}" dt="2022-09-14T13:47:11.398" v="180" actId="14100"/>
          <ac:spMkLst>
            <pc:docMk/>
            <pc:sldMk cId="4221141511" sldId="1597"/>
            <ac:spMk id="51" creationId="{785858C0-3A74-70B7-402A-E37363760D57}"/>
          </ac:spMkLst>
        </pc:spChg>
        <pc:spChg chg="mod">
          <ac:chgData name="木有果兮 果有冻" userId="84689c4021f50ad2" providerId="LiveId" clId="{62882774-D4B0-4655-9902-AFB3A65220F1}" dt="2022-09-14T13:47:11.398" v="180" actId="14100"/>
          <ac:spMkLst>
            <pc:docMk/>
            <pc:sldMk cId="4221141511" sldId="1597"/>
            <ac:spMk id="52" creationId="{8B6612EA-BC5B-2FB9-5F22-597D108CDD35}"/>
          </ac:spMkLst>
        </pc:spChg>
        <pc:spChg chg="mod">
          <ac:chgData name="木有果兮 果有冻" userId="84689c4021f50ad2" providerId="LiveId" clId="{62882774-D4B0-4655-9902-AFB3A65220F1}" dt="2022-09-14T13:47:11.398" v="180" actId="14100"/>
          <ac:spMkLst>
            <pc:docMk/>
            <pc:sldMk cId="4221141511" sldId="1597"/>
            <ac:spMk id="53" creationId="{EB508819-2BAC-907B-14E2-8AD36854F131}"/>
          </ac:spMkLst>
        </pc:spChg>
        <pc:spChg chg="mod">
          <ac:chgData name="木有果兮 果有冻" userId="84689c4021f50ad2" providerId="LiveId" clId="{62882774-D4B0-4655-9902-AFB3A65220F1}" dt="2022-09-14T13:47:11.398" v="180" actId="14100"/>
          <ac:spMkLst>
            <pc:docMk/>
            <pc:sldMk cId="4221141511" sldId="1597"/>
            <ac:spMk id="54" creationId="{6996CE5F-5902-7CF1-3E8D-98178123885C}"/>
          </ac:spMkLst>
        </pc:spChg>
        <pc:spChg chg="mod">
          <ac:chgData name="木有果兮 果有冻" userId="84689c4021f50ad2" providerId="LiveId" clId="{62882774-D4B0-4655-9902-AFB3A65220F1}" dt="2022-09-14T13:47:11.398" v="180" actId="14100"/>
          <ac:spMkLst>
            <pc:docMk/>
            <pc:sldMk cId="4221141511" sldId="1597"/>
            <ac:spMk id="55" creationId="{4981DCE5-0996-D011-9744-E48151391DEB}"/>
          </ac:spMkLst>
        </pc:spChg>
        <pc:spChg chg="mod">
          <ac:chgData name="木有果兮 果有冻" userId="84689c4021f50ad2" providerId="LiveId" clId="{62882774-D4B0-4655-9902-AFB3A65220F1}" dt="2022-09-14T13:47:11.398" v="180" actId="14100"/>
          <ac:spMkLst>
            <pc:docMk/>
            <pc:sldMk cId="4221141511" sldId="1597"/>
            <ac:spMk id="56" creationId="{94533B41-57F0-54C6-48C2-E5742FD42151}"/>
          </ac:spMkLst>
        </pc:spChg>
        <pc:spChg chg="mod">
          <ac:chgData name="木有果兮 果有冻" userId="84689c4021f50ad2" providerId="LiveId" clId="{62882774-D4B0-4655-9902-AFB3A65220F1}" dt="2022-09-14T13:47:11.398" v="180" actId="14100"/>
          <ac:spMkLst>
            <pc:docMk/>
            <pc:sldMk cId="4221141511" sldId="1597"/>
            <ac:spMk id="57" creationId="{C5BDFE04-D0D2-5B0C-BFC0-EC4505B2ED1B}"/>
          </ac:spMkLst>
        </pc:spChg>
        <pc:spChg chg="mod">
          <ac:chgData name="木有果兮 果有冻" userId="84689c4021f50ad2" providerId="LiveId" clId="{62882774-D4B0-4655-9902-AFB3A65220F1}" dt="2022-09-14T13:47:11.398" v="180" actId="14100"/>
          <ac:spMkLst>
            <pc:docMk/>
            <pc:sldMk cId="4221141511" sldId="1597"/>
            <ac:spMk id="58" creationId="{929F32B3-DBA0-2E63-7144-C17B7173F58B}"/>
          </ac:spMkLst>
        </pc:spChg>
        <pc:spChg chg="mod">
          <ac:chgData name="木有果兮 果有冻" userId="84689c4021f50ad2" providerId="LiveId" clId="{62882774-D4B0-4655-9902-AFB3A65220F1}" dt="2022-09-14T13:47:11.398" v="180" actId="14100"/>
          <ac:spMkLst>
            <pc:docMk/>
            <pc:sldMk cId="4221141511" sldId="1597"/>
            <ac:spMk id="59" creationId="{6C7D4AE7-42DE-F1E4-AB86-616C794EBBB4}"/>
          </ac:spMkLst>
        </pc:spChg>
        <pc:spChg chg="mod">
          <ac:chgData name="木有果兮 果有冻" userId="84689c4021f50ad2" providerId="LiveId" clId="{62882774-D4B0-4655-9902-AFB3A65220F1}" dt="2022-09-14T13:47:11.398" v="180" actId="14100"/>
          <ac:spMkLst>
            <pc:docMk/>
            <pc:sldMk cId="4221141511" sldId="1597"/>
            <ac:spMk id="60" creationId="{A1F4C32C-63A7-06DA-E852-9CF2E8D6E76B}"/>
          </ac:spMkLst>
        </pc:spChg>
        <pc:spChg chg="mod">
          <ac:chgData name="木有果兮 果有冻" userId="84689c4021f50ad2" providerId="LiveId" clId="{62882774-D4B0-4655-9902-AFB3A65220F1}" dt="2022-09-14T13:47:11.398" v="180" actId="14100"/>
          <ac:spMkLst>
            <pc:docMk/>
            <pc:sldMk cId="4221141511" sldId="1597"/>
            <ac:spMk id="61" creationId="{B07400CD-00A9-CA60-F894-9F1059BC9E32}"/>
          </ac:spMkLst>
        </pc:spChg>
        <pc:spChg chg="mod">
          <ac:chgData name="木有果兮 果有冻" userId="84689c4021f50ad2" providerId="LiveId" clId="{62882774-D4B0-4655-9902-AFB3A65220F1}" dt="2022-09-14T13:47:11.398" v="180" actId="14100"/>
          <ac:spMkLst>
            <pc:docMk/>
            <pc:sldMk cId="4221141511" sldId="1597"/>
            <ac:spMk id="62" creationId="{69727ACD-F6FE-4C62-1FCB-BBFD53218C0A}"/>
          </ac:spMkLst>
        </pc:spChg>
        <pc:spChg chg="mod">
          <ac:chgData name="木有果兮 果有冻" userId="84689c4021f50ad2" providerId="LiveId" clId="{62882774-D4B0-4655-9902-AFB3A65220F1}" dt="2022-09-14T13:47:11.398" v="180" actId="14100"/>
          <ac:spMkLst>
            <pc:docMk/>
            <pc:sldMk cId="4221141511" sldId="1597"/>
            <ac:spMk id="63" creationId="{5F271FA9-63AE-823A-D070-426832A130B3}"/>
          </ac:spMkLst>
        </pc:spChg>
        <pc:spChg chg="mod">
          <ac:chgData name="木有果兮 果有冻" userId="84689c4021f50ad2" providerId="LiveId" clId="{62882774-D4B0-4655-9902-AFB3A65220F1}" dt="2022-09-14T13:47:11.398" v="180" actId="14100"/>
          <ac:spMkLst>
            <pc:docMk/>
            <pc:sldMk cId="4221141511" sldId="1597"/>
            <ac:spMk id="64" creationId="{1A8D3352-41B7-6984-D6C8-C5DBC918BF08}"/>
          </ac:spMkLst>
        </pc:spChg>
        <pc:spChg chg="mod">
          <ac:chgData name="木有果兮 果有冻" userId="84689c4021f50ad2" providerId="LiveId" clId="{62882774-D4B0-4655-9902-AFB3A65220F1}" dt="2022-09-14T13:47:11.398" v="180" actId="14100"/>
          <ac:spMkLst>
            <pc:docMk/>
            <pc:sldMk cId="4221141511" sldId="1597"/>
            <ac:spMk id="65" creationId="{99E425D8-624B-DA0A-35E6-543CF56086D1}"/>
          </ac:spMkLst>
        </pc:spChg>
        <pc:spChg chg="mod">
          <ac:chgData name="木有果兮 果有冻" userId="84689c4021f50ad2" providerId="LiveId" clId="{62882774-D4B0-4655-9902-AFB3A65220F1}" dt="2022-09-14T13:47:11.398" v="180" actId="14100"/>
          <ac:spMkLst>
            <pc:docMk/>
            <pc:sldMk cId="4221141511" sldId="1597"/>
            <ac:spMk id="66" creationId="{6B864B41-08FF-FEE7-4EA3-5B9B79411023}"/>
          </ac:spMkLst>
        </pc:spChg>
        <pc:spChg chg="mod">
          <ac:chgData name="木有果兮 果有冻" userId="84689c4021f50ad2" providerId="LiveId" clId="{62882774-D4B0-4655-9902-AFB3A65220F1}" dt="2022-09-14T13:47:11.398" v="180" actId="14100"/>
          <ac:spMkLst>
            <pc:docMk/>
            <pc:sldMk cId="4221141511" sldId="1597"/>
            <ac:spMk id="67" creationId="{A8022B7B-BC25-A5FA-0AE3-6D0C66763D39}"/>
          </ac:spMkLst>
        </pc:spChg>
        <pc:spChg chg="mod">
          <ac:chgData name="木有果兮 果有冻" userId="84689c4021f50ad2" providerId="LiveId" clId="{62882774-D4B0-4655-9902-AFB3A65220F1}" dt="2022-09-14T13:47:11.398" v="180" actId="14100"/>
          <ac:spMkLst>
            <pc:docMk/>
            <pc:sldMk cId="4221141511" sldId="1597"/>
            <ac:spMk id="68" creationId="{99CC25B0-C05A-A783-09BB-C241F2C52791}"/>
          </ac:spMkLst>
        </pc:spChg>
        <pc:spChg chg="mod">
          <ac:chgData name="木有果兮 果有冻" userId="84689c4021f50ad2" providerId="LiveId" clId="{62882774-D4B0-4655-9902-AFB3A65220F1}" dt="2022-09-14T13:47:11.398" v="180" actId="14100"/>
          <ac:spMkLst>
            <pc:docMk/>
            <pc:sldMk cId="4221141511" sldId="1597"/>
            <ac:spMk id="69" creationId="{7ECB4B99-E727-DD39-D6EC-9A64CBF286D8}"/>
          </ac:spMkLst>
        </pc:spChg>
        <pc:spChg chg="mod">
          <ac:chgData name="木有果兮 果有冻" userId="84689c4021f50ad2" providerId="LiveId" clId="{62882774-D4B0-4655-9902-AFB3A65220F1}" dt="2022-09-14T13:47:11.398" v="180" actId="14100"/>
          <ac:spMkLst>
            <pc:docMk/>
            <pc:sldMk cId="4221141511" sldId="1597"/>
            <ac:spMk id="70" creationId="{B314A6F7-CA0B-43F4-2689-86ABBCD2AB69}"/>
          </ac:spMkLst>
        </pc:spChg>
        <pc:spChg chg="mod">
          <ac:chgData name="木有果兮 果有冻" userId="84689c4021f50ad2" providerId="LiveId" clId="{62882774-D4B0-4655-9902-AFB3A65220F1}" dt="2022-09-14T13:47:11.398" v="180" actId="14100"/>
          <ac:spMkLst>
            <pc:docMk/>
            <pc:sldMk cId="4221141511" sldId="1597"/>
            <ac:spMk id="71" creationId="{573C9CA0-A559-BF7C-7DD9-D99F0A411F1E}"/>
          </ac:spMkLst>
        </pc:spChg>
        <pc:spChg chg="mod">
          <ac:chgData name="木有果兮 果有冻" userId="84689c4021f50ad2" providerId="LiveId" clId="{62882774-D4B0-4655-9902-AFB3A65220F1}" dt="2022-09-14T13:47:11.398" v="180" actId="14100"/>
          <ac:spMkLst>
            <pc:docMk/>
            <pc:sldMk cId="4221141511" sldId="1597"/>
            <ac:spMk id="72" creationId="{60D90D12-B715-1513-4551-CE3D63A961B1}"/>
          </ac:spMkLst>
        </pc:spChg>
        <pc:spChg chg="mod">
          <ac:chgData name="木有果兮 果有冻" userId="84689c4021f50ad2" providerId="LiveId" clId="{62882774-D4B0-4655-9902-AFB3A65220F1}" dt="2022-09-14T13:47:11.398" v="180" actId="14100"/>
          <ac:spMkLst>
            <pc:docMk/>
            <pc:sldMk cId="4221141511" sldId="1597"/>
            <ac:spMk id="73" creationId="{E7DD3FAF-07D7-BA21-F771-5CFBDF54461D}"/>
          </ac:spMkLst>
        </pc:spChg>
        <pc:spChg chg="mod">
          <ac:chgData name="木有果兮 果有冻" userId="84689c4021f50ad2" providerId="LiveId" clId="{62882774-D4B0-4655-9902-AFB3A65220F1}" dt="2022-09-14T13:47:11.398" v="180" actId="14100"/>
          <ac:spMkLst>
            <pc:docMk/>
            <pc:sldMk cId="4221141511" sldId="1597"/>
            <ac:spMk id="74" creationId="{143BB8F5-2F02-EFDC-BDAE-8213187A0AC8}"/>
          </ac:spMkLst>
        </pc:spChg>
        <pc:spChg chg="mod">
          <ac:chgData name="木有果兮 果有冻" userId="84689c4021f50ad2" providerId="LiveId" clId="{62882774-D4B0-4655-9902-AFB3A65220F1}" dt="2022-09-14T13:47:11.398" v="180" actId="14100"/>
          <ac:spMkLst>
            <pc:docMk/>
            <pc:sldMk cId="4221141511" sldId="1597"/>
            <ac:spMk id="75" creationId="{CAE963D8-B06E-091B-ACDA-48C2FF3AADF3}"/>
          </ac:spMkLst>
        </pc:spChg>
        <pc:spChg chg="mod">
          <ac:chgData name="木有果兮 果有冻" userId="84689c4021f50ad2" providerId="LiveId" clId="{62882774-D4B0-4655-9902-AFB3A65220F1}" dt="2022-09-14T13:47:11.398" v="180" actId="14100"/>
          <ac:spMkLst>
            <pc:docMk/>
            <pc:sldMk cId="4221141511" sldId="1597"/>
            <ac:spMk id="76" creationId="{87165A03-6C4C-6D57-5EB4-63C3892083AB}"/>
          </ac:spMkLst>
        </pc:spChg>
        <pc:spChg chg="mod">
          <ac:chgData name="木有果兮 果有冻" userId="84689c4021f50ad2" providerId="LiveId" clId="{62882774-D4B0-4655-9902-AFB3A65220F1}" dt="2022-09-14T13:47:11.398" v="180" actId="14100"/>
          <ac:spMkLst>
            <pc:docMk/>
            <pc:sldMk cId="4221141511" sldId="1597"/>
            <ac:spMk id="77" creationId="{DBB95CD7-A06E-095A-0497-14B51C7886FA}"/>
          </ac:spMkLst>
        </pc:spChg>
        <pc:spChg chg="mod">
          <ac:chgData name="木有果兮 果有冻" userId="84689c4021f50ad2" providerId="LiveId" clId="{62882774-D4B0-4655-9902-AFB3A65220F1}" dt="2022-09-14T13:47:11.398" v="180" actId="14100"/>
          <ac:spMkLst>
            <pc:docMk/>
            <pc:sldMk cId="4221141511" sldId="1597"/>
            <ac:spMk id="78" creationId="{5EBB4D75-8B3B-7D8F-9E6E-8F126AA92076}"/>
          </ac:spMkLst>
        </pc:spChg>
        <pc:spChg chg="mod">
          <ac:chgData name="木有果兮 果有冻" userId="84689c4021f50ad2" providerId="LiveId" clId="{62882774-D4B0-4655-9902-AFB3A65220F1}" dt="2022-09-14T13:47:11.398" v="180" actId="14100"/>
          <ac:spMkLst>
            <pc:docMk/>
            <pc:sldMk cId="4221141511" sldId="1597"/>
            <ac:spMk id="79" creationId="{7EC89C0D-113E-EE17-36BB-CD838A2A02E8}"/>
          </ac:spMkLst>
        </pc:spChg>
        <pc:spChg chg="mod">
          <ac:chgData name="木有果兮 果有冻" userId="84689c4021f50ad2" providerId="LiveId" clId="{62882774-D4B0-4655-9902-AFB3A65220F1}" dt="2022-09-14T13:47:11.398" v="180" actId="14100"/>
          <ac:spMkLst>
            <pc:docMk/>
            <pc:sldMk cId="4221141511" sldId="1597"/>
            <ac:spMk id="80" creationId="{E799E2E6-E293-1160-915A-3AE63BB137BC}"/>
          </ac:spMkLst>
        </pc:spChg>
        <pc:spChg chg="mod">
          <ac:chgData name="木有果兮 果有冻" userId="84689c4021f50ad2" providerId="LiveId" clId="{62882774-D4B0-4655-9902-AFB3A65220F1}" dt="2022-09-14T13:47:11.398" v="180" actId="14100"/>
          <ac:spMkLst>
            <pc:docMk/>
            <pc:sldMk cId="4221141511" sldId="1597"/>
            <ac:spMk id="81" creationId="{8434A3EF-2855-37F4-F550-BF98C6CC2B71}"/>
          </ac:spMkLst>
        </pc:spChg>
        <pc:spChg chg="mod">
          <ac:chgData name="木有果兮 果有冻" userId="84689c4021f50ad2" providerId="LiveId" clId="{62882774-D4B0-4655-9902-AFB3A65220F1}" dt="2022-09-14T13:47:11.398" v="180" actId="14100"/>
          <ac:spMkLst>
            <pc:docMk/>
            <pc:sldMk cId="4221141511" sldId="1597"/>
            <ac:spMk id="82" creationId="{D356B99F-50DF-118A-067B-517974B1D311}"/>
          </ac:spMkLst>
        </pc:spChg>
        <pc:spChg chg="mod">
          <ac:chgData name="木有果兮 果有冻" userId="84689c4021f50ad2" providerId="LiveId" clId="{62882774-D4B0-4655-9902-AFB3A65220F1}" dt="2022-09-14T13:47:11.398" v="180" actId="14100"/>
          <ac:spMkLst>
            <pc:docMk/>
            <pc:sldMk cId="4221141511" sldId="1597"/>
            <ac:spMk id="83" creationId="{7A31617D-EA63-BB41-9C7A-BBB378151CD9}"/>
          </ac:spMkLst>
        </pc:spChg>
        <pc:spChg chg="mod">
          <ac:chgData name="木有果兮 果有冻" userId="84689c4021f50ad2" providerId="LiveId" clId="{62882774-D4B0-4655-9902-AFB3A65220F1}" dt="2022-09-14T13:47:11.398" v="180" actId="14100"/>
          <ac:spMkLst>
            <pc:docMk/>
            <pc:sldMk cId="4221141511" sldId="1597"/>
            <ac:spMk id="84" creationId="{3A8E5302-E413-DF56-9E9F-8149C43EE00E}"/>
          </ac:spMkLst>
        </pc:spChg>
        <pc:spChg chg="mod">
          <ac:chgData name="木有果兮 果有冻" userId="84689c4021f50ad2" providerId="LiveId" clId="{62882774-D4B0-4655-9902-AFB3A65220F1}" dt="2022-09-14T13:47:11.398" v="180" actId="14100"/>
          <ac:spMkLst>
            <pc:docMk/>
            <pc:sldMk cId="4221141511" sldId="1597"/>
            <ac:spMk id="85" creationId="{70457D14-F66D-1BF0-1107-3A2FF171170B}"/>
          </ac:spMkLst>
        </pc:spChg>
        <pc:spChg chg="mod">
          <ac:chgData name="木有果兮 果有冻" userId="84689c4021f50ad2" providerId="LiveId" clId="{62882774-D4B0-4655-9902-AFB3A65220F1}" dt="2022-09-14T13:47:11.398" v="180" actId="14100"/>
          <ac:spMkLst>
            <pc:docMk/>
            <pc:sldMk cId="4221141511" sldId="1597"/>
            <ac:spMk id="86" creationId="{BDA85023-BEFB-5201-75D6-6FC855AE9D6B}"/>
          </ac:spMkLst>
        </pc:spChg>
        <pc:spChg chg="mod">
          <ac:chgData name="木有果兮 果有冻" userId="84689c4021f50ad2" providerId="LiveId" clId="{62882774-D4B0-4655-9902-AFB3A65220F1}" dt="2022-09-14T13:47:11.398" v="180" actId="14100"/>
          <ac:spMkLst>
            <pc:docMk/>
            <pc:sldMk cId="4221141511" sldId="1597"/>
            <ac:spMk id="87" creationId="{433E4668-0692-C70F-B748-59996E7D9B37}"/>
          </ac:spMkLst>
        </pc:spChg>
        <pc:spChg chg="mod">
          <ac:chgData name="木有果兮 果有冻" userId="84689c4021f50ad2" providerId="LiveId" clId="{62882774-D4B0-4655-9902-AFB3A65220F1}" dt="2022-09-14T13:47:11.398" v="180" actId="14100"/>
          <ac:spMkLst>
            <pc:docMk/>
            <pc:sldMk cId="4221141511" sldId="1597"/>
            <ac:spMk id="88" creationId="{7EC0A6C5-7ADA-22C1-BEC6-6C11601EFC1D}"/>
          </ac:spMkLst>
        </pc:spChg>
        <pc:spChg chg="mod">
          <ac:chgData name="木有果兮 果有冻" userId="84689c4021f50ad2" providerId="LiveId" clId="{62882774-D4B0-4655-9902-AFB3A65220F1}" dt="2022-09-14T13:47:11.398" v="180" actId="14100"/>
          <ac:spMkLst>
            <pc:docMk/>
            <pc:sldMk cId="4221141511" sldId="1597"/>
            <ac:spMk id="89" creationId="{B16B7962-4804-DF2F-2AF1-E09B6E968E2F}"/>
          </ac:spMkLst>
        </pc:spChg>
        <pc:spChg chg="mod">
          <ac:chgData name="木有果兮 果有冻" userId="84689c4021f50ad2" providerId="LiveId" clId="{62882774-D4B0-4655-9902-AFB3A65220F1}" dt="2022-09-14T13:47:11.398" v="180" actId="14100"/>
          <ac:spMkLst>
            <pc:docMk/>
            <pc:sldMk cId="4221141511" sldId="1597"/>
            <ac:spMk id="90" creationId="{E13C4CD4-F0B6-2353-1714-27D194DBEBD4}"/>
          </ac:spMkLst>
        </pc:spChg>
        <pc:spChg chg="mod">
          <ac:chgData name="木有果兮 果有冻" userId="84689c4021f50ad2" providerId="LiveId" clId="{62882774-D4B0-4655-9902-AFB3A65220F1}" dt="2022-09-14T13:47:11.398" v="180" actId="14100"/>
          <ac:spMkLst>
            <pc:docMk/>
            <pc:sldMk cId="4221141511" sldId="1597"/>
            <ac:spMk id="91" creationId="{EA38B380-E5F7-7B77-EFC5-5265872DAD9A}"/>
          </ac:spMkLst>
        </pc:spChg>
        <pc:spChg chg="mod">
          <ac:chgData name="木有果兮 果有冻" userId="84689c4021f50ad2" providerId="LiveId" clId="{62882774-D4B0-4655-9902-AFB3A65220F1}" dt="2022-09-14T13:47:11.398" v="180" actId="14100"/>
          <ac:spMkLst>
            <pc:docMk/>
            <pc:sldMk cId="4221141511" sldId="1597"/>
            <ac:spMk id="92" creationId="{7A1C12B5-D78E-67BC-D897-3391B4EAA741}"/>
          </ac:spMkLst>
        </pc:spChg>
        <pc:spChg chg="mod">
          <ac:chgData name="木有果兮 果有冻" userId="84689c4021f50ad2" providerId="LiveId" clId="{62882774-D4B0-4655-9902-AFB3A65220F1}" dt="2022-09-14T13:47:11.398" v="180" actId="14100"/>
          <ac:spMkLst>
            <pc:docMk/>
            <pc:sldMk cId="4221141511" sldId="1597"/>
            <ac:spMk id="93" creationId="{79E64635-1373-BB9D-43F1-04879891BF15}"/>
          </ac:spMkLst>
        </pc:spChg>
        <pc:spChg chg="mod">
          <ac:chgData name="木有果兮 果有冻" userId="84689c4021f50ad2" providerId="LiveId" clId="{62882774-D4B0-4655-9902-AFB3A65220F1}" dt="2022-09-14T13:47:11.398" v="180" actId="14100"/>
          <ac:spMkLst>
            <pc:docMk/>
            <pc:sldMk cId="4221141511" sldId="1597"/>
            <ac:spMk id="94" creationId="{BF511CAB-F513-2553-AE04-CFA835A1D1C8}"/>
          </ac:spMkLst>
        </pc:spChg>
        <pc:spChg chg="mod">
          <ac:chgData name="木有果兮 果有冻" userId="84689c4021f50ad2" providerId="LiveId" clId="{62882774-D4B0-4655-9902-AFB3A65220F1}" dt="2022-09-14T13:47:11.398" v="180" actId="14100"/>
          <ac:spMkLst>
            <pc:docMk/>
            <pc:sldMk cId="4221141511" sldId="1597"/>
            <ac:spMk id="95" creationId="{60C3E5CA-3E55-F559-15BB-D02EDCAFCFEB}"/>
          </ac:spMkLst>
        </pc:spChg>
        <pc:spChg chg="mod">
          <ac:chgData name="木有果兮 果有冻" userId="84689c4021f50ad2" providerId="LiveId" clId="{62882774-D4B0-4655-9902-AFB3A65220F1}" dt="2022-09-14T13:47:11.398" v="180" actId="14100"/>
          <ac:spMkLst>
            <pc:docMk/>
            <pc:sldMk cId="4221141511" sldId="1597"/>
            <ac:spMk id="96" creationId="{E0D6583E-935C-E28C-486C-57A8B6344402}"/>
          </ac:spMkLst>
        </pc:spChg>
        <pc:spChg chg="mod">
          <ac:chgData name="木有果兮 果有冻" userId="84689c4021f50ad2" providerId="LiveId" clId="{62882774-D4B0-4655-9902-AFB3A65220F1}" dt="2022-09-14T13:47:11.398" v="180" actId="14100"/>
          <ac:spMkLst>
            <pc:docMk/>
            <pc:sldMk cId="4221141511" sldId="1597"/>
            <ac:spMk id="97" creationId="{F7FBF944-8E14-3DB3-B3AF-B3F0D373FC28}"/>
          </ac:spMkLst>
        </pc:spChg>
        <pc:spChg chg="mod">
          <ac:chgData name="木有果兮 果有冻" userId="84689c4021f50ad2" providerId="LiveId" clId="{62882774-D4B0-4655-9902-AFB3A65220F1}" dt="2022-09-14T13:47:11.398" v="180" actId="14100"/>
          <ac:spMkLst>
            <pc:docMk/>
            <pc:sldMk cId="4221141511" sldId="1597"/>
            <ac:spMk id="98" creationId="{1F778926-D03A-D881-BD2E-6EA721D607A9}"/>
          </ac:spMkLst>
        </pc:spChg>
        <pc:spChg chg="mod">
          <ac:chgData name="木有果兮 果有冻" userId="84689c4021f50ad2" providerId="LiveId" clId="{62882774-D4B0-4655-9902-AFB3A65220F1}" dt="2022-09-14T13:47:11.398" v="180" actId="14100"/>
          <ac:spMkLst>
            <pc:docMk/>
            <pc:sldMk cId="4221141511" sldId="1597"/>
            <ac:spMk id="99" creationId="{8CDD0B4F-FCEA-CB69-8C76-1C2B5FDA6C90}"/>
          </ac:spMkLst>
        </pc:spChg>
        <pc:spChg chg="mod">
          <ac:chgData name="木有果兮 果有冻" userId="84689c4021f50ad2" providerId="LiveId" clId="{62882774-D4B0-4655-9902-AFB3A65220F1}" dt="2022-09-14T13:47:11.398" v="180" actId="14100"/>
          <ac:spMkLst>
            <pc:docMk/>
            <pc:sldMk cId="4221141511" sldId="1597"/>
            <ac:spMk id="100" creationId="{5E3D1C23-7FE7-4C0E-ABAA-6DB21357CCE6}"/>
          </ac:spMkLst>
        </pc:spChg>
        <pc:spChg chg="mod">
          <ac:chgData name="木有果兮 果有冻" userId="84689c4021f50ad2" providerId="LiveId" clId="{62882774-D4B0-4655-9902-AFB3A65220F1}" dt="2022-09-14T13:47:11.398" v="180" actId="14100"/>
          <ac:spMkLst>
            <pc:docMk/>
            <pc:sldMk cId="4221141511" sldId="1597"/>
            <ac:spMk id="101" creationId="{45F92AF3-9BBE-1B4E-F5E1-0D391F414D82}"/>
          </ac:spMkLst>
        </pc:spChg>
        <pc:spChg chg="mod">
          <ac:chgData name="木有果兮 果有冻" userId="84689c4021f50ad2" providerId="LiveId" clId="{62882774-D4B0-4655-9902-AFB3A65220F1}" dt="2022-09-14T13:47:11.398" v="180" actId="14100"/>
          <ac:spMkLst>
            <pc:docMk/>
            <pc:sldMk cId="4221141511" sldId="1597"/>
            <ac:spMk id="102" creationId="{63EEEA94-9A24-2845-537E-45E335763FCF}"/>
          </ac:spMkLst>
        </pc:spChg>
        <pc:spChg chg="mod">
          <ac:chgData name="木有果兮 果有冻" userId="84689c4021f50ad2" providerId="LiveId" clId="{62882774-D4B0-4655-9902-AFB3A65220F1}" dt="2022-09-14T13:47:11.398" v="180" actId="14100"/>
          <ac:spMkLst>
            <pc:docMk/>
            <pc:sldMk cId="4221141511" sldId="1597"/>
            <ac:spMk id="103" creationId="{21AC30ED-C0C4-F80C-4777-E30762E87148}"/>
          </ac:spMkLst>
        </pc:spChg>
        <pc:spChg chg="mod">
          <ac:chgData name="木有果兮 果有冻" userId="84689c4021f50ad2" providerId="LiveId" clId="{62882774-D4B0-4655-9902-AFB3A65220F1}" dt="2022-09-14T13:47:11.398" v="180" actId="14100"/>
          <ac:spMkLst>
            <pc:docMk/>
            <pc:sldMk cId="4221141511" sldId="1597"/>
            <ac:spMk id="104" creationId="{95B520C3-2069-04F7-9542-43BFB554E8EB}"/>
          </ac:spMkLst>
        </pc:spChg>
        <pc:spChg chg="mod">
          <ac:chgData name="木有果兮 果有冻" userId="84689c4021f50ad2" providerId="LiveId" clId="{62882774-D4B0-4655-9902-AFB3A65220F1}" dt="2022-09-14T13:47:11.398" v="180" actId="14100"/>
          <ac:spMkLst>
            <pc:docMk/>
            <pc:sldMk cId="4221141511" sldId="1597"/>
            <ac:spMk id="105" creationId="{B2D40A9E-E455-5341-50CB-00AB7955A5B8}"/>
          </ac:spMkLst>
        </pc:spChg>
        <pc:spChg chg="mod">
          <ac:chgData name="木有果兮 果有冻" userId="84689c4021f50ad2" providerId="LiveId" clId="{62882774-D4B0-4655-9902-AFB3A65220F1}" dt="2022-09-14T13:47:11.398" v="180" actId="14100"/>
          <ac:spMkLst>
            <pc:docMk/>
            <pc:sldMk cId="4221141511" sldId="1597"/>
            <ac:spMk id="106" creationId="{9A32D3BB-637A-9D6B-223D-3D960A09F689}"/>
          </ac:spMkLst>
        </pc:spChg>
        <pc:spChg chg="mod">
          <ac:chgData name="木有果兮 果有冻" userId="84689c4021f50ad2" providerId="LiveId" clId="{62882774-D4B0-4655-9902-AFB3A65220F1}" dt="2022-09-14T13:47:11.398" v="180" actId="14100"/>
          <ac:spMkLst>
            <pc:docMk/>
            <pc:sldMk cId="4221141511" sldId="1597"/>
            <ac:spMk id="107" creationId="{7274343F-5855-E00A-5077-AC4DD62C92F3}"/>
          </ac:spMkLst>
        </pc:spChg>
        <pc:spChg chg="mod">
          <ac:chgData name="木有果兮 果有冻" userId="84689c4021f50ad2" providerId="LiveId" clId="{62882774-D4B0-4655-9902-AFB3A65220F1}" dt="2022-09-14T13:47:11.398" v="180" actId="14100"/>
          <ac:spMkLst>
            <pc:docMk/>
            <pc:sldMk cId="4221141511" sldId="1597"/>
            <ac:spMk id="108" creationId="{6EB9395E-405D-B2F6-4A3E-6D5B1511825B}"/>
          </ac:spMkLst>
        </pc:spChg>
        <pc:spChg chg="mod">
          <ac:chgData name="木有果兮 果有冻" userId="84689c4021f50ad2" providerId="LiveId" clId="{62882774-D4B0-4655-9902-AFB3A65220F1}" dt="2022-09-14T13:47:11.398" v="180" actId="14100"/>
          <ac:spMkLst>
            <pc:docMk/>
            <pc:sldMk cId="4221141511" sldId="1597"/>
            <ac:spMk id="109" creationId="{E0067FC4-9FAB-91B2-3DE8-8E72716D81C2}"/>
          </ac:spMkLst>
        </pc:spChg>
        <pc:spChg chg="mod">
          <ac:chgData name="木有果兮 果有冻" userId="84689c4021f50ad2" providerId="LiveId" clId="{62882774-D4B0-4655-9902-AFB3A65220F1}" dt="2022-09-14T13:47:11.398" v="180" actId="14100"/>
          <ac:spMkLst>
            <pc:docMk/>
            <pc:sldMk cId="4221141511" sldId="1597"/>
            <ac:spMk id="110" creationId="{506D1DFE-634E-5F92-7EAB-0AE3B2263AF0}"/>
          </ac:spMkLst>
        </pc:spChg>
        <pc:spChg chg="mod">
          <ac:chgData name="木有果兮 果有冻" userId="84689c4021f50ad2" providerId="LiveId" clId="{62882774-D4B0-4655-9902-AFB3A65220F1}" dt="2022-09-14T13:47:11.398" v="180" actId="14100"/>
          <ac:spMkLst>
            <pc:docMk/>
            <pc:sldMk cId="4221141511" sldId="1597"/>
            <ac:spMk id="111" creationId="{32D8A104-7E33-9C39-E27B-BC4DCB6A3A3E}"/>
          </ac:spMkLst>
        </pc:spChg>
        <pc:spChg chg="mod">
          <ac:chgData name="木有果兮 果有冻" userId="84689c4021f50ad2" providerId="LiveId" clId="{62882774-D4B0-4655-9902-AFB3A65220F1}" dt="2022-09-14T13:47:11.398" v="180" actId="14100"/>
          <ac:spMkLst>
            <pc:docMk/>
            <pc:sldMk cId="4221141511" sldId="1597"/>
            <ac:spMk id="112" creationId="{A957659A-D4AB-B5D9-DD2D-70B19AA95B8C}"/>
          </ac:spMkLst>
        </pc:spChg>
        <pc:spChg chg="mod">
          <ac:chgData name="木有果兮 果有冻" userId="84689c4021f50ad2" providerId="LiveId" clId="{62882774-D4B0-4655-9902-AFB3A65220F1}" dt="2022-09-14T13:47:11.398" v="180" actId="14100"/>
          <ac:spMkLst>
            <pc:docMk/>
            <pc:sldMk cId="4221141511" sldId="1597"/>
            <ac:spMk id="113" creationId="{28A145C8-C31A-B947-8596-CEF193A52E5A}"/>
          </ac:spMkLst>
        </pc:spChg>
        <pc:spChg chg="mod">
          <ac:chgData name="木有果兮 果有冻" userId="84689c4021f50ad2" providerId="LiveId" clId="{62882774-D4B0-4655-9902-AFB3A65220F1}" dt="2022-09-14T13:47:11.398" v="180" actId="14100"/>
          <ac:spMkLst>
            <pc:docMk/>
            <pc:sldMk cId="4221141511" sldId="1597"/>
            <ac:spMk id="114" creationId="{3560291A-CDC3-118B-E9B1-BAC7C59FC117}"/>
          </ac:spMkLst>
        </pc:spChg>
        <pc:spChg chg="mod">
          <ac:chgData name="木有果兮 果有冻" userId="84689c4021f50ad2" providerId="LiveId" clId="{62882774-D4B0-4655-9902-AFB3A65220F1}" dt="2022-09-14T13:47:11.398" v="180" actId="14100"/>
          <ac:spMkLst>
            <pc:docMk/>
            <pc:sldMk cId="4221141511" sldId="1597"/>
            <ac:spMk id="115" creationId="{FCFCB1A9-8536-4E2F-F338-1A4905793DD6}"/>
          </ac:spMkLst>
        </pc:spChg>
        <pc:spChg chg="mod">
          <ac:chgData name="木有果兮 果有冻" userId="84689c4021f50ad2" providerId="LiveId" clId="{62882774-D4B0-4655-9902-AFB3A65220F1}" dt="2022-09-14T13:47:11.398" v="180" actId="14100"/>
          <ac:spMkLst>
            <pc:docMk/>
            <pc:sldMk cId="4221141511" sldId="1597"/>
            <ac:spMk id="116" creationId="{B8FB81C1-631C-C8A2-CCD3-7F3D60B6894F}"/>
          </ac:spMkLst>
        </pc:spChg>
        <pc:spChg chg="mod">
          <ac:chgData name="木有果兮 果有冻" userId="84689c4021f50ad2" providerId="LiveId" clId="{62882774-D4B0-4655-9902-AFB3A65220F1}" dt="2022-09-14T13:47:11.398" v="180" actId="14100"/>
          <ac:spMkLst>
            <pc:docMk/>
            <pc:sldMk cId="4221141511" sldId="1597"/>
            <ac:spMk id="117" creationId="{10B1730A-0AEF-099D-6187-61498EBE4AC1}"/>
          </ac:spMkLst>
        </pc:spChg>
        <pc:spChg chg="mod">
          <ac:chgData name="木有果兮 果有冻" userId="84689c4021f50ad2" providerId="LiveId" clId="{62882774-D4B0-4655-9902-AFB3A65220F1}" dt="2022-09-14T13:47:11.398" v="180" actId="14100"/>
          <ac:spMkLst>
            <pc:docMk/>
            <pc:sldMk cId="4221141511" sldId="1597"/>
            <ac:spMk id="118" creationId="{1CCC521B-4C6B-CE7D-F980-1DEE2CB41D9A}"/>
          </ac:spMkLst>
        </pc:spChg>
        <pc:spChg chg="mod">
          <ac:chgData name="木有果兮 果有冻" userId="84689c4021f50ad2" providerId="LiveId" clId="{62882774-D4B0-4655-9902-AFB3A65220F1}" dt="2022-09-14T13:47:11.398" v="180" actId="14100"/>
          <ac:spMkLst>
            <pc:docMk/>
            <pc:sldMk cId="4221141511" sldId="1597"/>
            <ac:spMk id="119" creationId="{67335C4B-39C9-850A-C426-824557ACEB6E}"/>
          </ac:spMkLst>
        </pc:spChg>
        <pc:spChg chg="mod">
          <ac:chgData name="木有果兮 果有冻" userId="84689c4021f50ad2" providerId="LiveId" clId="{62882774-D4B0-4655-9902-AFB3A65220F1}" dt="2022-09-14T13:47:11.398" v="180" actId="14100"/>
          <ac:spMkLst>
            <pc:docMk/>
            <pc:sldMk cId="4221141511" sldId="1597"/>
            <ac:spMk id="120" creationId="{92AC122B-C824-D1AA-7CBD-E29DAED7BBF9}"/>
          </ac:spMkLst>
        </pc:spChg>
        <pc:spChg chg="mod">
          <ac:chgData name="木有果兮 果有冻" userId="84689c4021f50ad2" providerId="LiveId" clId="{62882774-D4B0-4655-9902-AFB3A65220F1}" dt="2022-09-14T13:47:11.398" v="180" actId="14100"/>
          <ac:spMkLst>
            <pc:docMk/>
            <pc:sldMk cId="4221141511" sldId="1597"/>
            <ac:spMk id="121" creationId="{A6D833F0-1A34-E4A4-F8E1-19C0980FBC0F}"/>
          </ac:spMkLst>
        </pc:spChg>
        <pc:spChg chg="mod">
          <ac:chgData name="木有果兮 果有冻" userId="84689c4021f50ad2" providerId="LiveId" clId="{62882774-D4B0-4655-9902-AFB3A65220F1}" dt="2022-09-14T13:47:11.398" v="180" actId="14100"/>
          <ac:spMkLst>
            <pc:docMk/>
            <pc:sldMk cId="4221141511" sldId="1597"/>
            <ac:spMk id="122" creationId="{4F311171-5376-9252-3E80-8FC6518F0C44}"/>
          </ac:spMkLst>
        </pc:spChg>
        <pc:spChg chg="mod">
          <ac:chgData name="木有果兮 果有冻" userId="84689c4021f50ad2" providerId="LiveId" clId="{62882774-D4B0-4655-9902-AFB3A65220F1}" dt="2022-09-14T13:47:11.398" v="180" actId="14100"/>
          <ac:spMkLst>
            <pc:docMk/>
            <pc:sldMk cId="4221141511" sldId="1597"/>
            <ac:spMk id="123" creationId="{224AB92D-4A0E-0FC0-0DBF-21085A480BE1}"/>
          </ac:spMkLst>
        </pc:spChg>
        <pc:spChg chg="mod">
          <ac:chgData name="木有果兮 果有冻" userId="84689c4021f50ad2" providerId="LiveId" clId="{62882774-D4B0-4655-9902-AFB3A65220F1}" dt="2022-09-14T13:47:11.398" v="180" actId="14100"/>
          <ac:spMkLst>
            <pc:docMk/>
            <pc:sldMk cId="4221141511" sldId="1597"/>
            <ac:spMk id="124" creationId="{BE4E8F18-1E07-3D53-8951-1881E68B4603}"/>
          </ac:spMkLst>
        </pc:spChg>
        <pc:spChg chg="mod">
          <ac:chgData name="木有果兮 果有冻" userId="84689c4021f50ad2" providerId="LiveId" clId="{62882774-D4B0-4655-9902-AFB3A65220F1}" dt="2022-09-14T13:47:11.398" v="180" actId="14100"/>
          <ac:spMkLst>
            <pc:docMk/>
            <pc:sldMk cId="4221141511" sldId="1597"/>
            <ac:spMk id="125" creationId="{24613B4E-0D29-2FFF-8BA5-D87DD6BAEBED}"/>
          </ac:spMkLst>
        </pc:spChg>
        <pc:spChg chg="mod">
          <ac:chgData name="木有果兮 果有冻" userId="84689c4021f50ad2" providerId="LiveId" clId="{62882774-D4B0-4655-9902-AFB3A65220F1}" dt="2022-09-14T13:47:11.398" v="180" actId="14100"/>
          <ac:spMkLst>
            <pc:docMk/>
            <pc:sldMk cId="4221141511" sldId="1597"/>
            <ac:spMk id="126" creationId="{B0743F8A-34F1-00DF-B6AD-CADBC05F7FD8}"/>
          </ac:spMkLst>
        </pc:spChg>
        <pc:spChg chg="mod">
          <ac:chgData name="木有果兮 果有冻" userId="84689c4021f50ad2" providerId="LiveId" clId="{62882774-D4B0-4655-9902-AFB3A65220F1}" dt="2022-09-14T13:47:11.398" v="180" actId="14100"/>
          <ac:spMkLst>
            <pc:docMk/>
            <pc:sldMk cId="4221141511" sldId="1597"/>
            <ac:spMk id="127" creationId="{67E17B7E-5A7B-69D6-E30B-F1A38F1A4463}"/>
          </ac:spMkLst>
        </pc:spChg>
        <pc:spChg chg="mod">
          <ac:chgData name="木有果兮 果有冻" userId="84689c4021f50ad2" providerId="LiveId" clId="{62882774-D4B0-4655-9902-AFB3A65220F1}" dt="2022-09-14T13:47:11.398" v="180" actId="14100"/>
          <ac:spMkLst>
            <pc:docMk/>
            <pc:sldMk cId="4221141511" sldId="1597"/>
            <ac:spMk id="128" creationId="{28784B4A-6F8D-0A01-35A4-D69223F6E7B6}"/>
          </ac:spMkLst>
        </pc:spChg>
        <pc:spChg chg="mod">
          <ac:chgData name="木有果兮 果有冻" userId="84689c4021f50ad2" providerId="LiveId" clId="{62882774-D4B0-4655-9902-AFB3A65220F1}" dt="2022-09-14T13:47:11.398" v="180" actId="14100"/>
          <ac:spMkLst>
            <pc:docMk/>
            <pc:sldMk cId="4221141511" sldId="1597"/>
            <ac:spMk id="129" creationId="{0AB64DE8-E584-7C97-6B67-6BC0251B3098}"/>
          </ac:spMkLst>
        </pc:spChg>
        <pc:spChg chg="mod">
          <ac:chgData name="木有果兮 果有冻" userId="84689c4021f50ad2" providerId="LiveId" clId="{62882774-D4B0-4655-9902-AFB3A65220F1}" dt="2022-09-14T13:47:11.398" v="180" actId="14100"/>
          <ac:spMkLst>
            <pc:docMk/>
            <pc:sldMk cId="4221141511" sldId="1597"/>
            <ac:spMk id="130" creationId="{0C5344D3-8D7B-368C-6139-8E7AFF62ED9F}"/>
          </ac:spMkLst>
        </pc:spChg>
        <pc:spChg chg="mod">
          <ac:chgData name="木有果兮 果有冻" userId="84689c4021f50ad2" providerId="LiveId" clId="{62882774-D4B0-4655-9902-AFB3A65220F1}" dt="2022-09-14T13:47:11.398" v="180" actId="14100"/>
          <ac:spMkLst>
            <pc:docMk/>
            <pc:sldMk cId="4221141511" sldId="1597"/>
            <ac:spMk id="131" creationId="{56DDD831-F559-1934-175F-62D953EE1F22}"/>
          </ac:spMkLst>
        </pc:spChg>
        <pc:spChg chg="mod">
          <ac:chgData name="木有果兮 果有冻" userId="84689c4021f50ad2" providerId="LiveId" clId="{62882774-D4B0-4655-9902-AFB3A65220F1}" dt="2022-09-14T13:47:11.398" v="180" actId="14100"/>
          <ac:spMkLst>
            <pc:docMk/>
            <pc:sldMk cId="4221141511" sldId="1597"/>
            <ac:spMk id="132" creationId="{48C00A6D-F105-5126-7655-9293599C63AB}"/>
          </ac:spMkLst>
        </pc:spChg>
        <pc:spChg chg="mod">
          <ac:chgData name="木有果兮 果有冻" userId="84689c4021f50ad2" providerId="LiveId" clId="{62882774-D4B0-4655-9902-AFB3A65220F1}" dt="2022-09-14T13:47:11.398" v="180" actId="14100"/>
          <ac:spMkLst>
            <pc:docMk/>
            <pc:sldMk cId="4221141511" sldId="1597"/>
            <ac:spMk id="133" creationId="{2DF1D671-521B-4B84-CDAB-88A60215FF7D}"/>
          </ac:spMkLst>
        </pc:spChg>
        <pc:spChg chg="mod">
          <ac:chgData name="木有果兮 果有冻" userId="84689c4021f50ad2" providerId="LiveId" clId="{62882774-D4B0-4655-9902-AFB3A65220F1}" dt="2022-09-14T13:47:11.398" v="180" actId="14100"/>
          <ac:spMkLst>
            <pc:docMk/>
            <pc:sldMk cId="4221141511" sldId="1597"/>
            <ac:spMk id="134" creationId="{5363082C-E4F7-8A0C-7285-F95A4E427D57}"/>
          </ac:spMkLst>
        </pc:spChg>
        <pc:spChg chg="mod">
          <ac:chgData name="木有果兮 果有冻" userId="84689c4021f50ad2" providerId="LiveId" clId="{62882774-D4B0-4655-9902-AFB3A65220F1}" dt="2022-09-14T13:47:11.398" v="180" actId="14100"/>
          <ac:spMkLst>
            <pc:docMk/>
            <pc:sldMk cId="4221141511" sldId="1597"/>
            <ac:spMk id="135" creationId="{596A56B5-03A7-1255-B126-8F79DA81A9BB}"/>
          </ac:spMkLst>
        </pc:spChg>
        <pc:spChg chg="mod">
          <ac:chgData name="木有果兮 果有冻" userId="84689c4021f50ad2" providerId="LiveId" clId="{62882774-D4B0-4655-9902-AFB3A65220F1}" dt="2022-09-14T13:47:11.398" v="180" actId="14100"/>
          <ac:spMkLst>
            <pc:docMk/>
            <pc:sldMk cId="4221141511" sldId="1597"/>
            <ac:spMk id="136" creationId="{13BCF654-CE2D-B6A5-7B63-47BCCBDF5BEC}"/>
          </ac:spMkLst>
        </pc:spChg>
        <pc:spChg chg="mod">
          <ac:chgData name="木有果兮 果有冻" userId="84689c4021f50ad2" providerId="LiveId" clId="{62882774-D4B0-4655-9902-AFB3A65220F1}" dt="2022-09-14T13:47:11.398" v="180" actId="14100"/>
          <ac:spMkLst>
            <pc:docMk/>
            <pc:sldMk cId="4221141511" sldId="1597"/>
            <ac:spMk id="137" creationId="{D4758200-5F33-64B8-EF98-DF8285064633}"/>
          </ac:spMkLst>
        </pc:spChg>
        <pc:spChg chg="mod">
          <ac:chgData name="木有果兮 果有冻" userId="84689c4021f50ad2" providerId="LiveId" clId="{62882774-D4B0-4655-9902-AFB3A65220F1}" dt="2022-09-14T13:47:11.398" v="180" actId="14100"/>
          <ac:spMkLst>
            <pc:docMk/>
            <pc:sldMk cId="4221141511" sldId="1597"/>
            <ac:spMk id="138" creationId="{D0F9841C-E6F9-0C04-38E2-38C11AA46CC1}"/>
          </ac:spMkLst>
        </pc:spChg>
        <pc:spChg chg="mod">
          <ac:chgData name="木有果兮 果有冻" userId="84689c4021f50ad2" providerId="LiveId" clId="{62882774-D4B0-4655-9902-AFB3A65220F1}" dt="2022-09-14T13:47:11.398" v="180" actId="14100"/>
          <ac:spMkLst>
            <pc:docMk/>
            <pc:sldMk cId="4221141511" sldId="1597"/>
            <ac:spMk id="139" creationId="{A10679C8-F99C-243F-EC32-C7AC8F106300}"/>
          </ac:spMkLst>
        </pc:spChg>
        <pc:spChg chg="mod">
          <ac:chgData name="木有果兮 果有冻" userId="84689c4021f50ad2" providerId="LiveId" clId="{62882774-D4B0-4655-9902-AFB3A65220F1}" dt="2022-09-14T13:47:11.398" v="180" actId="14100"/>
          <ac:spMkLst>
            <pc:docMk/>
            <pc:sldMk cId="4221141511" sldId="1597"/>
            <ac:spMk id="140" creationId="{8385A9FA-896C-C830-06B6-F736EB2D5EBC}"/>
          </ac:spMkLst>
        </pc:spChg>
        <pc:spChg chg="mod">
          <ac:chgData name="木有果兮 果有冻" userId="84689c4021f50ad2" providerId="LiveId" clId="{62882774-D4B0-4655-9902-AFB3A65220F1}" dt="2022-09-14T13:47:11.398" v="180" actId="14100"/>
          <ac:spMkLst>
            <pc:docMk/>
            <pc:sldMk cId="4221141511" sldId="1597"/>
            <ac:spMk id="141" creationId="{BFE037B4-42B3-FD15-9F05-F768EE23FC02}"/>
          </ac:spMkLst>
        </pc:spChg>
        <pc:spChg chg="mod">
          <ac:chgData name="木有果兮 果有冻" userId="84689c4021f50ad2" providerId="LiveId" clId="{62882774-D4B0-4655-9902-AFB3A65220F1}" dt="2022-09-14T13:47:11.398" v="180" actId="14100"/>
          <ac:spMkLst>
            <pc:docMk/>
            <pc:sldMk cId="4221141511" sldId="1597"/>
            <ac:spMk id="142" creationId="{0C96EBC3-A277-5664-8DA9-60D7BED1BDD9}"/>
          </ac:spMkLst>
        </pc:spChg>
        <pc:spChg chg="mod">
          <ac:chgData name="木有果兮 果有冻" userId="84689c4021f50ad2" providerId="LiveId" clId="{62882774-D4B0-4655-9902-AFB3A65220F1}" dt="2022-09-14T13:47:11.398" v="180" actId="14100"/>
          <ac:spMkLst>
            <pc:docMk/>
            <pc:sldMk cId="4221141511" sldId="1597"/>
            <ac:spMk id="143" creationId="{767C8CF5-1CAE-2AB6-200C-3A1E4D297654}"/>
          </ac:spMkLst>
        </pc:spChg>
        <pc:spChg chg="mod">
          <ac:chgData name="木有果兮 果有冻" userId="84689c4021f50ad2" providerId="LiveId" clId="{62882774-D4B0-4655-9902-AFB3A65220F1}" dt="2022-09-14T13:47:11.398" v="180" actId="14100"/>
          <ac:spMkLst>
            <pc:docMk/>
            <pc:sldMk cId="4221141511" sldId="1597"/>
            <ac:spMk id="144" creationId="{B855664B-D2EB-CCC0-6E2E-566A79713615}"/>
          </ac:spMkLst>
        </pc:spChg>
        <pc:spChg chg="mod">
          <ac:chgData name="木有果兮 果有冻" userId="84689c4021f50ad2" providerId="LiveId" clId="{62882774-D4B0-4655-9902-AFB3A65220F1}" dt="2022-09-14T13:47:11.398" v="180" actId="14100"/>
          <ac:spMkLst>
            <pc:docMk/>
            <pc:sldMk cId="4221141511" sldId="1597"/>
            <ac:spMk id="145" creationId="{4B706B6B-A6DA-1C47-B7AA-15B1CBDA5C9F}"/>
          </ac:spMkLst>
        </pc:spChg>
        <pc:spChg chg="mod">
          <ac:chgData name="木有果兮 果有冻" userId="84689c4021f50ad2" providerId="LiveId" clId="{62882774-D4B0-4655-9902-AFB3A65220F1}" dt="2022-09-14T13:47:11.398" v="180" actId="14100"/>
          <ac:spMkLst>
            <pc:docMk/>
            <pc:sldMk cId="4221141511" sldId="1597"/>
            <ac:spMk id="146" creationId="{0B85D885-11F5-28CE-2155-2CF63947C808}"/>
          </ac:spMkLst>
        </pc:spChg>
        <pc:spChg chg="mod">
          <ac:chgData name="木有果兮 果有冻" userId="84689c4021f50ad2" providerId="LiveId" clId="{62882774-D4B0-4655-9902-AFB3A65220F1}" dt="2022-09-14T13:47:11.398" v="180" actId="14100"/>
          <ac:spMkLst>
            <pc:docMk/>
            <pc:sldMk cId="4221141511" sldId="1597"/>
            <ac:spMk id="147" creationId="{27576111-F83F-E470-E381-D292A4834F66}"/>
          </ac:spMkLst>
        </pc:spChg>
        <pc:spChg chg="mod">
          <ac:chgData name="木有果兮 果有冻" userId="84689c4021f50ad2" providerId="LiveId" clId="{62882774-D4B0-4655-9902-AFB3A65220F1}" dt="2022-09-14T13:47:11.398" v="180" actId="14100"/>
          <ac:spMkLst>
            <pc:docMk/>
            <pc:sldMk cId="4221141511" sldId="1597"/>
            <ac:spMk id="148" creationId="{2BDDE756-6BD2-3378-BEF5-C06DBDDEE094}"/>
          </ac:spMkLst>
        </pc:spChg>
        <pc:spChg chg="mod">
          <ac:chgData name="木有果兮 果有冻" userId="84689c4021f50ad2" providerId="LiveId" clId="{62882774-D4B0-4655-9902-AFB3A65220F1}" dt="2022-09-14T13:47:11.398" v="180" actId="14100"/>
          <ac:spMkLst>
            <pc:docMk/>
            <pc:sldMk cId="4221141511" sldId="1597"/>
            <ac:spMk id="149" creationId="{6584F7D6-0144-D956-BEA2-924EE9EC03DF}"/>
          </ac:spMkLst>
        </pc:spChg>
        <pc:spChg chg="mod">
          <ac:chgData name="木有果兮 果有冻" userId="84689c4021f50ad2" providerId="LiveId" clId="{62882774-D4B0-4655-9902-AFB3A65220F1}" dt="2022-09-14T13:47:11.398" v="180" actId="14100"/>
          <ac:spMkLst>
            <pc:docMk/>
            <pc:sldMk cId="4221141511" sldId="1597"/>
            <ac:spMk id="150" creationId="{141EFFC2-2D04-B876-1480-DEE7730079A7}"/>
          </ac:spMkLst>
        </pc:spChg>
        <pc:spChg chg="mod">
          <ac:chgData name="木有果兮 果有冻" userId="84689c4021f50ad2" providerId="LiveId" clId="{62882774-D4B0-4655-9902-AFB3A65220F1}" dt="2022-09-14T13:47:11.398" v="180" actId="14100"/>
          <ac:spMkLst>
            <pc:docMk/>
            <pc:sldMk cId="4221141511" sldId="1597"/>
            <ac:spMk id="151" creationId="{CD27BEB5-E498-1CD7-CED5-5B89B441405F}"/>
          </ac:spMkLst>
        </pc:spChg>
        <pc:spChg chg="mod">
          <ac:chgData name="木有果兮 果有冻" userId="84689c4021f50ad2" providerId="LiveId" clId="{62882774-D4B0-4655-9902-AFB3A65220F1}" dt="2022-09-14T13:47:11.398" v="180" actId="14100"/>
          <ac:spMkLst>
            <pc:docMk/>
            <pc:sldMk cId="4221141511" sldId="1597"/>
            <ac:spMk id="152" creationId="{41858A7F-FDB9-89C5-64F2-D673D46B212C}"/>
          </ac:spMkLst>
        </pc:spChg>
        <pc:spChg chg="mod">
          <ac:chgData name="木有果兮 果有冻" userId="84689c4021f50ad2" providerId="LiveId" clId="{62882774-D4B0-4655-9902-AFB3A65220F1}" dt="2022-09-14T13:47:11.398" v="180" actId="14100"/>
          <ac:spMkLst>
            <pc:docMk/>
            <pc:sldMk cId="4221141511" sldId="1597"/>
            <ac:spMk id="153" creationId="{ECD65B29-EB90-67D9-82E5-7F26E2425419}"/>
          </ac:spMkLst>
        </pc:spChg>
        <pc:spChg chg="mod">
          <ac:chgData name="木有果兮 果有冻" userId="84689c4021f50ad2" providerId="LiveId" clId="{62882774-D4B0-4655-9902-AFB3A65220F1}" dt="2022-09-14T13:47:11.398" v="180" actId="14100"/>
          <ac:spMkLst>
            <pc:docMk/>
            <pc:sldMk cId="4221141511" sldId="1597"/>
            <ac:spMk id="154" creationId="{3C4A9FD5-9F0F-4522-2F32-E23CB6396CE6}"/>
          </ac:spMkLst>
        </pc:spChg>
        <pc:spChg chg="mod">
          <ac:chgData name="木有果兮 果有冻" userId="84689c4021f50ad2" providerId="LiveId" clId="{62882774-D4B0-4655-9902-AFB3A65220F1}" dt="2022-09-14T13:47:11.398" v="180" actId="14100"/>
          <ac:spMkLst>
            <pc:docMk/>
            <pc:sldMk cId="4221141511" sldId="1597"/>
            <ac:spMk id="155" creationId="{1FE0F890-DC6E-DB9C-E43A-CE75551CC569}"/>
          </ac:spMkLst>
        </pc:spChg>
        <pc:spChg chg="mod">
          <ac:chgData name="木有果兮 果有冻" userId="84689c4021f50ad2" providerId="LiveId" clId="{62882774-D4B0-4655-9902-AFB3A65220F1}" dt="2022-09-14T13:47:11.398" v="180" actId="14100"/>
          <ac:spMkLst>
            <pc:docMk/>
            <pc:sldMk cId="4221141511" sldId="1597"/>
            <ac:spMk id="156" creationId="{4CA69A71-F879-6232-F2CB-DF3A2AFAE915}"/>
          </ac:spMkLst>
        </pc:spChg>
        <pc:spChg chg="mod">
          <ac:chgData name="木有果兮 果有冻" userId="84689c4021f50ad2" providerId="LiveId" clId="{62882774-D4B0-4655-9902-AFB3A65220F1}" dt="2022-09-14T13:47:11.398" v="180" actId="14100"/>
          <ac:spMkLst>
            <pc:docMk/>
            <pc:sldMk cId="4221141511" sldId="1597"/>
            <ac:spMk id="157" creationId="{3FB6A413-AAA5-08A7-1F31-D2D293F5EFDD}"/>
          </ac:spMkLst>
        </pc:spChg>
        <pc:spChg chg="mod">
          <ac:chgData name="木有果兮 果有冻" userId="84689c4021f50ad2" providerId="LiveId" clId="{62882774-D4B0-4655-9902-AFB3A65220F1}" dt="2022-09-14T13:47:11.398" v="180" actId="14100"/>
          <ac:spMkLst>
            <pc:docMk/>
            <pc:sldMk cId="4221141511" sldId="1597"/>
            <ac:spMk id="158" creationId="{EFC85BF7-6021-0110-1878-E621FAB5D558}"/>
          </ac:spMkLst>
        </pc:spChg>
        <pc:spChg chg="mod">
          <ac:chgData name="木有果兮 果有冻" userId="84689c4021f50ad2" providerId="LiveId" clId="{62882774-D4B0-4655-9902-AFB3A65220F1}" dt="2022-09-14T13:47:11.398" v="180" actId="14100"/>
          <ac:spMkLst>
            <pc:docMk/>
            <pc:sldMk cId="4221141511" sldId="1597"/>
            <ac:spMk id="159" creationId="{D57FB82A-8361-FBDF-DCE1-B6168CC5F2B2}"/>
          </ac:spMkLst>
        </pc:spChg>
        <pc:spChg chg="mod">
          <ac:chgData name="木有果兮 果有冻" userId="84689c4021f50ad2" providerId="LiveId" clId="{62882774-D4B0-4655-9902-AFB3A65220F1}" dt="2022-09-14T13:47:11.398" v="180" actId="14100"/>
          <ac:spMkLst>
            <pc:docMk/>
            <pc:sldMk cId="4221141511" sldId="1597"/>
            <ac:spMk id="160" creationId="{C0A5457F-7438-DD26-B405-834E12ED8D55}"/>
          </ac:spMkLst>
        </pc:spChg>
        <pc:spChg chg="mod">
          <ac:chgData name="木有果兮 果有冻" userId="84689c4021f50ad2" providerId="LiveId" clId="{62882774-D4B0-4655-9902-AFB3A65220F1}" dt="2022-09-14T13:47:11.398" v="180" actId="14100"/>
          <ac:spMkLst>
            <pc:docMk/>
            <pc:sldMk cId="4221141511" sldId="1597"/>
            <ac:spMk id="161" creationId="{C4F5DB07-99D8-C2BE-2A20-A5C4997730B4}"/>
          </ac:spMkLst>
        </pc:spChg>
        <pc:spChg chg="mod">
          <ac:chgData name="木有果兮 果有冻" userId="84689c4021f50ad2" providerId="LiveId" clId="{62882774-D4B0-4655-9902-AFB3A65220F1}" dt="2022-09-14T13:47:11.398" v="180" actId="14100"/>
          <ac:spMkLst>
            <pc:docMk/>
            <pc:sldMk cId="4221141511" sldId="1597"/>
            <ac:spMk id="162" creationId="{3C196847-AA2B-5392-1456-F27C37AFD284}"/>
          </ac:spMkLst>
        </pc:spChg>
        <pc:spChg chg="mod">
          <ac:chgData name="木有果兮 果有冻" userId="84689c4021f50ad2" providerId="LiveId" clId="{62882774-D4B0-4655-9902-AFB3A65220F1}" dt="2022-09-14T13:47:11.398" v="180" actId="14100"/>
          <ac:spMkLst>
            <pc:docMk/>
            <pc:sldMk cId="4221141511" sldId="1597"/>
            <ac:spMk id="163" creationId="{100851FF-DC00-A272-540D-CA5328DBED2E}"/>
          </ac:spMkLst>
        </pc:spChg>
        <pc:spChg chg="mod">
          <ac:chgData name="木有果兮 果有冻" userId="84689c4021f50ad2" providerId="LiveId" clId="{62882774-D4B0-4655-9902-AFB3A65220F1}" dt="2022-09-14T13:47:11.398" v="180" actId="14100"/>
          <ac:spMkLst>
            <pc:docMk/>
            <pc:sldMk cId="4221141511" sldId="1597"/>
            <ac:spMk id="164" creationId="{66F80C32-8847-A363-D6FA-40BF5016C0C2}"/>
          </ac:spMkLst>
        </pc:spChg>
        <pc:spChg chg="mod">
          <ac:chgData name="木有果兮 果有冻" userId="84689c4021f50ad2" providerId="LiveId" clId="{62882774-D4B0-4655-9902-AFB3A65220F1}" dt="2022-09-14T13:47:11.398" v="180" actId="14100"/>
          <ac:spMkLst>
            <pc:docMk/>
            <pc:sldMk cId="4221141511" sldId="1597"/>
            <ac:spMk id="165" creationId="{7DB19469-1617-F424-9D8B-CA8CDC92CEBE}"/>
          </ac:spMkLst>
        </pc:spChg>
        <pc:spChg chg="mod">
          <ac:chgData name="木有果兮 果有冻" userId="84689c4021f50ad2" providerId="LiveId" clId="{62882774-D4B0-4655-9902-AFB3A65220F1}" dt="2022-09-14T13:47:11.398" v="180" actId="14100"/>
          <ac:spMkLst>
            <pc:docMk/>
            <pc:sldMk cId="4221141511" sldId="1597"/>
            <ac:spMk id="166" creationId="{8125A856-FCA4-3B3D-E121-367C8DE937BE}"/>
          </ac:spMkLst>
        </pc:spChg>
        <pc:spChg chg="mod">
          <ac:chgData name="木有果兮 果有冻" userId="84689c4021f50ad2" providerId="LiveId" clId="{62882774-D4B0-4655-9902-AFB3A65220F1}" dt="2022-09-14T13:47:11.398" v="180" actId="14100"/>
          <ac:spMkLst>
            <pc:docMk/>
            <pc:sldMk cId="4221141511" sldId="1597"/>
            <ac:spMk id="167" creationId="{2A3970DD-153E-B4E9-AF8F-20460F2E2680}"/>
          </ac:spMkLst>
        </pc:spChg>
        <pc:spChg chg="mod">
          <ac:chgData name="木有果兮 果有冻" userId="84689c4021f50ad2" providerId="LiveId" clId="{62882774-D4B0-4655-9902-AFB3A65220F1}" dt="2022-09-14T13:47:11.398" v="180" actId="14100"/>
          <ac:spMkLst>
            <pc:docMk/>
            <pc:sldMk cId="4221141511" sldId="1597"/>
            <ac:spMk id="168" creationId="{17212632-8A8D-A1DF-C76B-D8BD9174777B}"/>
          </ac:spMkLst>
        </pc:spChg>
        <pc:spChg chg="mod">
          <ac:chgData name="木有果兮 果有冻" userId="84689c4021f50ad2" providerId="LiveId" clId="{62882774-D4B0-4655-9902-AFB3A65220F1}" dt="2022-09-14T13:47:11.398" v="180" actId="14100"/>
          <ac:spMkLst>
            <pc:docMk/>
            <pc:sldMk cId="4221141511" sldId="1597"/>
            <ac:spMk id="169" creationId="{328C1E5C-26C9-6CA3-2B15-B92710BA3A46}"/>
          </ac:spMkLst>
        </pc:spChg>
        <pc:spChg chg="mod">
          <ac:chgData name="木有果兮 果有冻" userId="84689c4021f50ad2" providerId="LiveId" clId="{62882774-D4B0-4655-9902-AFB3A65220F1}" dt="2022-09-14T13:47:11.398" v="180" actId="14100"/>
          <ac:spMkLst>
            <pc:docMk/>
            <pc:sldMk cId="4221141511" sldId="1597"/>
            <ac:spMk id="170" creationId="{76EC7198-3FD6-4FF7-61CE-30E35900EAD1}"/>
          </ac:spMkLst>
        </pc:spChg>
        <pc:spChg chg="mod">
          <ac:chgData name="木有果兮 果有冻" userId="84689c4021f50ad2" providerId="LiveId" clId="{62882774-D4B0-4655-9902-AFB3A65220F1}" dt="2022-09-14T13:47:11.398" v="180" actId="14100"/>
          <ac:spMkLst>
            <pc:docMk/>
            <pc:sldMk cId="4221141511" sldId="1597"/>
            <ac:spMk id="171" creationId="{C5B1DDE7-6F0C-15EC-9775-6B2B381C0FE2}"/>
          </ac:spMkLst>
        </pc:spChg>
        <pc:spChg chg="mod">
          <ac:chgData name="木有果兮 果有冻" userId="84689c4021f50ad2" providerId="LiveId" clId="{62882774-D4B0-4655-9902-AFB3A65220F1}" dt="2022-09-14T13:47:11.398" v="180" actId="14100"/>
          <ac:spMkLst>
            <pc:docMk/>
            <pc:sldMk cId="4221141511" sldId="1597"/>
            <ac:spMk id="172" creationId="{9474306E-BF64-AAD8-CABC-66107CEC9E78}"/>
          </ac:spMkLst>
        </pc:spChg>
        <pc:spChg chg="mod">
          <ac:chgData name="木有果兮 果有冻" userId="84689c4021f50ad2" providerId="LiveId" clId="{62882774-D4B0-4655-9902-AFB3A65220F1}" dt="2022-09-14T13:47:11.398" v="180" actId="14100"/>
          <ac:spMkLst>
            <pc:docMk/>
            <pc:sldMk cId="4221141511" sldId="1597"/>
            <ac:spMk id="173" creationId="{5EA5020A-AC65-7EFB-23FA-41DACCAC675D}"/>
          </ac:spMkLst>
        </pc:spChg>
        <pc:spChg chg="mod">
          <ac:chgData name="木有果兮 果有冻" userId="84689c4021f50ad2" providerId="LiveId" clId="{62882774-D4B0-4655-9902-AFB3A65220F1}" dt="2022-09-14T13:47:11.398" v="180" actId="14100"/>
          <ac:spMkLst>
            <pc:docMk/>
            <pc:sldMk cId="4221141511" sldId="1597"/>
            <ac:spMk id="174" creationId="{14E0EEEF-10D8-4040-7CA6-617161B2C7F4}"/>
          </ac:spMkLst>
        </pc:spChg>
        <pc:spChg chg="mod">
          <ac:chgData name="木有果兮 果有冻" userId="84689c4021f50ad2" providerId="LiveId" clId="{62882774-D4B0-4655-9902-AFB3A65220F1}" dt="2022-09-14T13:47:11.398" v="180" actId="14100"/>
          <ac:spMkLst>
            <pc:docMk/>
            <pc:sldMk cId="4221141511" sldId="1597"/>
            <ac:spMk id="175" creationId="{4CF785E2-1E6C-FD84-16AB-0E7E26CA0AB0}"/>
          </ac:spMkLst>
        </pc:spChg>
        <pc:spChg chg="mod">
          <ac:chgData name="木有果兮 果有冻" userId="84689c4021f50ad2" providerId="LiveId" clId="{62882774-D4B0-4655-9902-AFB3A65220F1}" dt="2022-09-14T13:47:11.398" v="180" actId="14100"/>
          <ac:spMkLst>
            <pc:docMk/>
            <pc:sldMk cId="4221141511" sldId="1597"/>
            <ac:spMk id="176" creationId="{8CF61F28-24E1-2AFC-3C7B-E74C7B84D247}"/>
          </ac:spMkLst>
        </pc:spChg>
        <pc:spChg chg="mod">
          <ac:chgData name="木有果兮 果有冻" userId="84689c4021f50ad2" providerId="LiveId" clId="{62882774-D4B0-4655-9902-AFB3A65220F1}" dt="2022-09-14T13:47:11.398" v="180" actId="14100"/>
          <ac:spMkLst>
            <pc:docMk/>
            <pc:sldMk cId="4221141511" sldId="1597"/>
            <ac:spMk id="177" creationId="{E8122ADE-C81C-00F5-61E1-9CB9875AA5A6}"/>
          </ac:spMkLst>
        </pc:spChg>
        <pc:spChg chg="mod">
          <ac:chgData name="木有果兮 果有冻" userId="84689c4021f50ad2" providerId="LiveId" clId="{62882774-D4B0-4655-9902-AFB3A65220F1}" dt="2022-09-14T13:47:11.398" v="180" actId="14100"/>
          <ac:spMkLst>
            <pc:docMk/>
            <pc:sldMk cId="4221141511" sldId="1597"/>
            <ac:spMk id="178" creationId="{09116479-C3E3-C868-13F7-73438798610E}"/>
          </ac:spMkLst>
        </pc:spChg>
        <pc:spChg chg="mod">
          <ac:chgData name="木有果兮 果有冻" userId="84689c4021f50ad2" providerId="LiveId" clId="{62882774-D4B0-4655-9902-AFB3A65220F1}" dt="2022-09-14T13:47:11.398" v="180" actId="14100"/>
          <ac:spMkLst>
            <pc:docMk/>
            <pc:sldMk cId="4221141511" sldId="1597"/>
            <ac:spMk id="179" creationId="{0440F482-0C56-5E10-261C-77857904671E}"/>
          </ac:spMkLst>
        </pc:spChg>
        <pc:spChg chg="mod">
          <ac:chgData name="木有果兮 果有冻" userId="84689c4021f50ad2" providerId="LiveId" clId="{62882774-D4B0-4655-9902-AFB3A65220F1}" dt="2022-09-14T13:47:11.398" v="180" actId="14100"/>
          <ac:spMkLst>
            <pc:docMk/>
            <pc:sldMk cId="4221141511" sldId="1597"/>
            <ac:spMk id="180" creationId="{34322A96-797E-ED4A-6FA8-2320A4D3E39A}"/>
          </ac:spMkLst>
        </pc:spChg>
        <pc:spChg chg="mod">
          <ac:chgData name="木有果兮 果有冻" userId="84689c4021f50ad2" providerId="LiveId" clId="{62882774-D4B0-4655-9902-AFB3A65220F1}" dt="2022-09-14T13:47:11.398" v="180" actId="14100"/>
          <ac:spMkLst>
            <pc:docMk/>
            <pc:sldMk cId="4221141511" sldId="1597"/>
            <ac:spMk id="181" creationId="{0E4192DC-6D5A-5F0F-00BD-5C77C939CC67}"/>
          </ac:spMkLst>
        </pc:spChg>
        <pc:spChg chg="mod">
          <ac:chgData name="木有果兮 果有冻" userId="84689c4021f50ad2" providerId="LiveId" clId="{62882774-D4B0-4655-9902-AFB3A65220F1}" dt="2022-09-14T13:47:11.398" v="180" actId="14100"/>
          <ac:spMkLst>
            <pc:docMk/>
            <pc:sldMk cId="4221141511" sldId="1597"/>
            <ac:spMk id="182" creationId="{B0007F34-353D-4FED-4020-C5395AD3972A}"/>
          </ac:spMkLst>
        </pc:spChg>
        <pc:spChg chg="mod">
          <ac:chgData name="木有果兮 果有冻" userId="84689c4021f50ad2" providerId="LiveId" clId="{62882774-D4B0-4655-9902-AFB3A65220F1}" dt="2022-09-14T13:47:11.398" v="180" actId="14100"/>
          <ac:spMkLst>
            <pc:docMk/>
            <pc:sldMk cId="4221141511" sldId="1597"/>
            <ac:spMk id="183" creationId="{169778CA-416A-64E2-03FC-092029463AD5}"/>
          </ac:spMkLst>
        </pc:spChg>
        <pc:spChg chg="mod">
          <ac:chgData name="木有果兮 果有冻" userId="84689c4021f50ad2" providerId="LiveId" clId="{62882774-D4B0-4655-9902-AFB3A65220F1}" dt="2022-09-14T13:47:11.398" v="180" actId="14100"/>
          <ac:spMkLst>
            <pc:docMk/>
            <pc:sldMk cId="4221141511" sldId="1597"/>
            <ac:spMk id="184" creationId="{695CF7BA-7A04-C073-B3F7-D14D0A899B0D}"/>
          </ac:spMkLst>
        </pc:spChg>
        <pc:spChg chg="mod">
          <ac:chgData name="木有果兮 果有冻" userId="84689c4021f50ad2" providerId="LiveId" clId="{62882774-D4B0-4655-9902-AFB3A65220F1}" dt="2022-09-14T13:47:11.398" v="180" actId="14100"/>
          <ac:spMkLst>
            <pc:docMk/>
            <pc:sldMk cId="4221141511" sldId="1597"/>
            <ac:spMk id="185" creationId="{6F7533F2-39A8-F747-4FCB-0BFCD645BCB7}"/>
          </ac:spMkLst>
        </pc:spChg>
        <pc:spChg chg="mod">
          <ac:chgData name="木有果兮 果有冻" userId="84689c4021f50ad2" providerId="LiveId" clId="{62882774-D4B0-4655-9902-AFB3A65220F1}" dt="2022-09-14T13:47:11.398" v="180" actId="14100"/>
          <ac:spMkLst>
            <pc:docMk/>
            <pc:sldMk cId="4221141511" sldId="1597"/>
            <ac:spMk id="186" creationId="{D748B6E9-42B8-1FAD-073D-844CFD4A5FE3}"/>
          </ac:spMkLst>
        </pc:spChg>
        <pc:spChg chg="mod">
          <ac:chgData name="木有果兮 果有冻" userId="84689c4021f50ad2" providerId="LiveId" clId="{62882774-D4B0-4655-9902-AFB3A65220F1}" dt="2022-09-14T13:47:11.398" v="180" actId="14100"/>
          <ac:spMkLst>
            <pc:docMk/>
            <pc:sldMk cId="4221141511" sldId="1597"/>
            <ac:spMk id="187" creationId="{597F50B3-A836-5B75-C480-D09A249A7094}"/>
          </ac:spMkLst>
        </pc:spChg>
        <pc:spChg chg="mod">
          <ac:chgData name="木有果兮 果有冻" userId="84689c4021f50ad2" providerId="LiveId" clId="{62882774-D4B0-4655-9902-AFB3A65220F1}" dt="2022-09-14T13:47:11.398" v="180" actId="14100"/>
          <ac:spMkLst>
            <pc:docMk/>
            <pc:sldMk cId="4221141511" sldId="1597"/>
            <ac:spMk id="188" creationId="{1CDD1C97-4CC2-423A-C80D-B0AD7039D462}"/>
          </ac:spMkLst>
        </pc:spChg>
        <pc:spChg chg="mod">
          <ac:chgData name="木有果兮 果有冻" userId="84689c4021f50ad2" providerId="LiveId" clId="{62882774-D4B0-4655-9902-AFB3A65220F1}" dt="2022-09-14T13:47:11.398" v="180" actId="14100"/>
          <ac:spMkLst>
            <pc:docMk/>
            <pc:sldMk cId="4221141511" sldId="1597"/>
            <ac:spMk id="189" creationId="{E19B7823-299F-2B36-E95E-9C818CA4785C}"/>
          </ac:spMkLst>
        </pc:spChg>
        <pc:spChg chg="mod">
          <ac:chgData name="木有果兮 果有冻" userId="84689c4021f50ad2" providerId="LiveId" clId="{62882774-D4B0-4655-9902-AFB3A65220F1}" dt="2022-09-14T13:47:11.398" v="180" actId="14100"/>
          <ac:spMkLst>
            <pc:docMk/>
            <pc:sldMk cId="4221141511" sldId="1597"/>
            <ac:spMk id="190" creationId="{C8C79936-1813-39E4-B196-F7DDDC17B37C}"/>
          </ac:spMkLst>
        </pc:spChg>
        <pc:spChg chg="mod">
          <ac:chgData name="木有果兮 果有冻" userId="84689c4021f50ad2" providerId="LiveId" clId="{62882774-D4B0-4655-9902-AFB3A65220F1}" dt="2022-09-14T13:47:11.398" v="180" actId="14100"/>
          <ac:spMkLst>
            <pc:docMk/>
            <pc:sldMk cId="4221141511" sldId="1597"/>
            <ac:spMk id="191" creationId="{6D1E4CEE-199D-6DA7-7C1E-18F91C1F450F}"/>
          </ac:spMkLst>
        </pc:spChg>
        <pc:spChg chg="mod">
          <ac:chgData name="木有果兮 果有冻" userId="84689c4021f50ad2" providerId="LiveId" clId="{62882774-D4B0-4655-9902-AFB3A65220F1}" dt="2022-09-14T13:47:11.398" v="180" actId="14100"/>
          <ac:spMkLst>
            <pc:docMk/>
            <pc:sldMk cId="4221141511" sldId="1597"/>
            <ac:spMk id="192" creationId="{01D7A1B4-A2AF-0B20-42D2-1C352C331D0E}"/>
          </ac:spMkLst>
        </pc:spChg>
        <pc:spChg chg="mod">
          <ac:chgData name="木有果兮 果有冻" userId="84689c4021f50ad2" providerId="LiveId" clId="{62882774-D4B0-4655-9902-AFB3A65220F1}" dt="2022-09-14T13:47:11.398" v="180" actId="14100"/>
          <ac:spMkLst>
            <pc:docMk/>
            <pc:sldMk cId="4221141511" sldId="1597"/>
            <ac:spMk id="193" creationId="{DC748B07-97D2-CB55-252E-BD8519107ED8}"/>
          </ac:spMkLst>
        </pc:spChg>
        <pc:spChg chg="mod">
          <ac:chgData name="木有果兮 果有冻" userId="84689c4021f50ad2" providerId="LiveId" clId="{62882774-D4B0-4655-9902-AFB3A65220F1}" dt="2022-09-14T13:47:11.398" v="180" actId="14100"/>
          <ac:spMkLst>
            <pc:docMk/>
            <pc:sldMk cId="4221141511" sldId="1597"/>
            <ac:spMk id="194" creationId="{2B56DC40-3850-C621-BD0E-7587CAB954D3}"/>
          </ac:spMkLst>
        </pc:spChg>
        <pc:spChg chg="mod">
          <ac:chgData name="木有果兮 果有冻" userId="84689c4021f50ad2" providerId="LiveId" clId="{62882774-D4B0-4655-9902-AFB3A65220F1}" dt="2022-09-14T13:47:11.398" v="180" actId="14100"/>
          <ac:spMkLst>
            <pc:docMk/>
            <pc:sldMk cId="4221141511" sldId="1597"/>
            <ac:spMk id="195" creationId="{84C0BEA2-0A35-BAF0-9310-53F0242E196C}"/>
          </ac:spMkLst>
        </pc:spChg>
        <pc:spChg chg="mod">
          <ac:chgData name="木有果兮 果有冻" userId="84689c4021f50ad2" providerId="LiveId" clId="{62882774-D4B0-4655-9902-AFB3A65220F1}" dt="2022-09-14T13:47:11.398" v="180" actId="14100"/>
          <ac:spMkLst>
            <pc:docMk/>
            <pc:sldMk cId="4221141511" sldId="1597"/>
            <ac:spMk id="196" creationId="{0F5DF483-985F-65E8-E256-15C4E3E932B2}"/>
          </ac:spMkLst>
        </pc:spChg>
        <pc:spChg chg="mod">
          <ac:chgData name="木有果兮 果有冻" userId="84689c4021f50ad2" providerId="LiveId" clId="{62882774-D4B0-4655-9902-AFB3A65220F1}" dt="2022-09-14T13:47:11.398" v="180" actId="14100"/>
          <ac:spMkLst>
            <pc:docMk/>
            <pc:sldMk cId="4221141511" sldId="1597"/>
            <ac:spMk id="197" creationId="{A458FA58-5053-772A-9A5C-0BD143526018}"/>
          </ac:spMkLst>
        </pc:spChg>
        <pc:spChg chg="mod">
          <ac:chgData name="木有果兮 果有冻" userId="84689c4021f50ad2" providerId="LiveId" clId="{62882774-D4B0-4655-9902-AFB3A65220F1}" dt="2022-09-14T13:47:11.398" v="180" actId="14100"/>
          <ac:spMkLst>
            <pc:docMk/>
            <pc:sldMk cId="4221141511" sldId="1597"/>
            <ac:spMk id="198" creationId="{07726AB6-AB8B-2748-D883-B7646CB1C47E}"/>
          </ac:spMkLst>
        </pc:spChg>
        <pc:spChg chg="mod">
          <ac:chgData name="木有果兮 果有冻" userId="84689c4021f50ad2" providerId="LiveId" clId="{62882774-D4B0-4655-9902-AFB3A65220F1}" dt="2022-09-14T13:47:11.398" v="180" actId="14100"/>
          <ac:spMkLst>
            <pc:docMk/>
            <pc:sldMk cId="4221141511" sldId="1597"/>
            <ac:spMk id="199" creationId="{9F630792-5DDE-B75E-7AC3-6A7AB71DF934}"/>
          </ac:spMkLst>
        </pc:spChg>
        <pc:spChg chg="mod">
          <ac:chgData name="木有果兮 果有冻" userId="84689c4021f50ad2" providerId="LiveId" clId="{62882774-D4B0-4655-9902-AFB3A65220F1}" dt="2022-09-14T13:47:11.398" v="180" actId="14100"/>
          <ac:spMkLst>
            <pc:docMk/>
            <pc:sldMk cId="4221141511" sldId="1597"/>
            <ac:spMk id="200" creationId="{73389674-A00D-34A3-622F-3AF328B11740}"/>
          </ac:spMkLst>
        </pc:spChg>
        <pc:spChg chg="mod">
          <ac:chgData name="木有果兮 果有冻" userId="84689c4021f50ad2" providerId="LiveId" clId="{62882774-D4B0-4655-9902-AFB3A65220F1}" dt="2022-09-14T13:47:11.398" v="180" actId="14100"/>
          <ac:spMkLst>
            <pc:docMk/>
            <pc:sldMk cId="4221141511" sldId="1597"/>
            <ac:spMk id="201" creationId="{51E37078-CE6C-4E9C-32DF-0A1496AB9B95}"/>
          </ac:spMkLst>
        </pc:spChg>
        <pc:spChg chg="mod">
          <ac:chgData name="木有果兮 果有冻" userId="84689c4021f50ad2" providerId="LiveId" clId="{62882774-D4B0-4655-9902-AFB3A65220F1}" dt="2022-09-14T13:47:11.398" v="180" actId="14100"/>
          <ac:spMkLst>
            <pc:docMk/>
            <pc:sldMk cId="4221141511" sldId="1597"/>
            <ac:spMk id="202" creationId="{EADD79CA-1C44-4572-DC8C-E83182FFDB3E}"/>
          </ac:spMkLst>
        </pc:spChg>
        <pc:spChg chg="mod">
          <ac:chgData name="木有果兮 果有冻" userId="84689c4021f50ad2" providerId="LiveId" clId="{62882774-D4B0-4655-9902-AFB3A65220F1}" dt="2022-09-14T13:47:11.398" v="180" actId="14100"/>
          <ac:spMkLst>
            <pc:docMk/>
            <pc:sldMk cId="4221141511" sldId="1597"/>
            <ac:spMk id="203" creationId="{3B2A0D46-B8FA-E62C-DE99-5A89E515787B}"/>
          </ac:spMkLst>
        </pc:spChg>
        <pc:spChg chg="mod">
          <ac:chgData name="木有果兮 果有冻" userId="84689c4021f50ad2" providerId="LiveId" clId="{62882774-D4B0-4655-9902-AFB3A65220F1}" dt="2022-09-14T13:47:11.398" v="180" actId="14100"/>
          <ac:spMkLst>
            <pc:docMk/>
            <pc:sldMk cId="4221141511" sldId="1597"/>
            <ac:spMk id="204" creationId="{2605911D-EA71-9E4F-E1CF-9AC59EFC5ADE}"/>
          </ac:spMkLst>
        </pc:spChg>
        <pc:spChg chg="mod">
          <ac:chgData name="木有果兮 果有冻" userId="84689c4021f50ad2" providerId="LiveId" clId="{62882774-D4B0-4655-9902-AFB3A65220F1}" dt="2022-09-14T13:47:11.398" v="180" actId="14100"/>
          <ac:spMkLst>
            <pc:docMk/>
            <pc:sldMk cId="4221141511" sldId="1597"/>
            <ac:spMk id="205" creationId="{17A6B51E-EDFF-45EC-BFF5-EC880994D2FE}"/>
          </ac:spMkLst>
        </pc:spChg>
        <pc:spChg chg="mod">
          <ac:chgData name="木有果兮 果有冻" userId="84689c4021f50ad2" providerId="LiveId" clId="{62882774-D4B0-4655-9902-AFB3A65220F1}" dt="2022-09-14T13:47:11.398" v="180" actId="14100"/>
          <ac:spMkLst>
            <pc:docMk/>
            <pc:sldMk cId="4221141511" sldId="1597"/>
            <ac:spMk id="206" creationId="{4747251E-0D99-DFA6-38CB-0BF492422B7E}"/>
          </ac:spMkLst>
        </pc:spChg>
        <pc:spChg chg="mod">
          <ac:chgData name="木有果兮 果有冻" userId="84689c4021f50ad2" providerId="LiveId" clId="{62882774-D4B0-4655-9902-AFB3A65220F1}" dt="2022-09-14T13:47:11.398" v="180" actId="14100"/>
          <ac:spMkLst>
            <pc:docMk/>
            <pc:sldMk cId="4221141511" sldId="1597"/>
            <ac:spMk id="207" creationId="{24174CF3-AC4A-463D-D86E-F64166773EA0}"/>
          </ac:spMkLst>
        </pc:spChg>
        <pc:spChg chg="mod">
          <ac:chgData name="木有果兮 果有冻" userId="84689c4021f50ad2" providerId="LiveId" clId="{62882774-D4B0-4655-9902-AFB3A65220F1}" dt="2022-09-14T13:47:11.398" v="180" actId="14100"/>
          <ac:spMkLst>
            <pc:docMk/>
            <pc:sldMk cId="4221141511" sldId="1597"/>
            <ac:spMk id="208" creationId="{5A2FFEA7-4398-9588-FECB-4B7C85054577}"/>
          </ac:spMkLst>
        </pc:spChg>
        <pc:spChg chg="mod">
          <ac:chgData name="木有果兮 果有冻" userId="84689c4021f50ad2" providerId="LiveId" clId="{62882774-D4B0-4655-9902-AFB3A65220F1}" dt="2022-09-14T13:47:11.398" v="180" actId="14100"/>
          <ac:spMkLst>
            <pc:docMk/>
            <pc:sldMk cId="4221141511" sldId="1597"/>
            <ac:spMk id="209" creationId="{C8090FD4-1597-A5F0-39F9-AC3FE4FC7C8F}"/>
          </ac:spMkLst>
        </pc:spChg>
        <pc:spChg chg="mod">
          <ac:chgData name="木有果兮 果有冻" userId="84689c4021f50ad2" providerId="LiveId" clId="{62882774-D4B0-4655-9902-AFB3A65220F1}" dt="2022-09-14T13:47:11.398" v="180" actId="14100"/>
          <ac:spMkLst>
            <pc:docMk/>
            <pc:sldMk cId="4221141511" sldId="1597"/>
            <ac:spMk id="210" creationId="{A7F13CDF-6038-7DA3-23D8-5BE52D0C3D02}"/>
          </ac:spMkLst>
        </pc:spChg>
        <pc:spChg chg="mod">
          <ac:chgData name="木有果兮 果有冻" userId="84689c4021f50ad2" providerId="LiveId" clId="{62882774-D4B0-4655-9902-AFB3A65220F1}" dt="2022-09-14T13:47:11.398" v="180" actId="14100"/>
          <ac:spMkLst>
            <pc:docMk/>
            <pc:sldMk cId="4221141511" sldId="1597"/>
            <ac:spMk id="211" creationId="{C119CCF7-A1D4-147D-A421-C8DC0D99F3BA}"/>
          </ac:spMkLst>
        </pc:spChg>
        <pc:spChg chg="mod">
          <ac:chgData name="木有果兮 果有冻" userId="84689c4021f50ad2" providerId="LiveId" clId="{62882774-D4B0-4655-9902-AFB3A65220F1}" dt="2022-09-14T13:47:11.398" v="180" actId="14100"/>
          <ac:spMkLst>
            <pc:docMk/>
            <pc:sldMk cId="4221141511" sldId="1597"/>
            <ac:spMk id="212" creationId="{B1B60FAB-9CFA-4C95-3E05-8FF2570EC5D5}"/>
          </ac:spMkLst>
        </pc:spChg>
        <pc:spChg chg="mod">
          <ac:chgData name="木有果兮 果有冻" userId="84689c4021f50ad2" providerId="LiveId" clId="{62882774-D4B0-4655-9902-AFB3A65220F1}" dt="2022-09-14T13:47:11.398" v="180" actId="14100"/>
          <ac:spMkLst>
            <pc:docMk/>
            <pc:sldMk cId="4221141511" sldId="1597"/>
            <ac:spMk id="213" creationId="{57B52FCE-4BA1-FA56-455B-7E4F7BA8060B}"/>
          </ac:spMkLst>
        </pc:spChg>
        <pc:spChg chg="mod">
          <ac:chgData name="木有果兮 果有冻" userId="84689c4021f50ad2" providerId="LiveId" clId="{62882774-D4B0-4655-9902-AFB3A65220F1}" dt="2022-09-14T13:47:11.398" v="180" actId="14100"/>
          <ac:spMkLst>
            <pc:docMk/>
            <pc:sldMk cId="4221141511" sldId="1597"/>
            <ac:spMk id="214" creationId="{56F652F4-A1F9-A1FE-D24E-C1B24E983A22}"/>
          </ac:spMkLst>
        </pc:spChg>
        <pc:spChg chg="mod">
          <ac:chgData name="木有果兮 果有冻" userId="84689c4021f50ad2" providerId="LiveId" clId="{62882774-D4B0-4655-9902-AFB3A65220F1}" dt="2022-09-14T13:47:11.398" v="180" actId="14100"/>
          <ac:spMkLst>
            <pc:docMk/>
            <pc:sldMk cId="4221141511" sldId="1597"/>
            <ac:spMk id="215" creationId="{C2147274-C293-777C-F055-532F49A5D8F7}"/>
          </ac:spMkLst>
        </pc:spChg>
        <pc:spChg chg="mod">
          <ac:chgData name="木有果兮 果有冻" userId="84689c4021f50ad2" providerId="LiveId" clId="{62882774-D4B0-4655-9902-AFB3A65220F1}" dt="2022-09-14T13:47:11.398" v="180" actId="14100"/>
          <ac:spMkLst>
            <pc:docMk/>
            <pc:sldMk cId="4221141511" sldId="1597"/>
            <ac:spMk id="216" creationId="{7F564F40-6DE7-69BA-3ABD-F2ACE4999997}"/>
          </ac:spMkLst>
        </pc:spChg>
        <pc:grpChg chg="mod">
          <ac:chgData name="木有果兮 果有冻" userId="84689c4021f50ad2" providerId="LiveId" clId="{62882774-D4B0-4655-9902-AFB3A65220F1}" dt="2022-09-14T13:47:11.398" v="180" actId="14100"/>
          <ac:grpSpMkLst>
            <pc:docMk/>
            <pc:sldMk cId="4221141511" sldId="1597"/>
            <ac:grpSpMk id="13" creationId="{26D41B99-74DE-97E6-FA66-6BF00F21DF5A}"/>
          </ac:grpSpMkLst>
        </pc:grpChg>
        <pc:grpChg chg="mod">
          <ac:chgData name="木有果兮 果有冻" userId="84689c4021f50ad2" providerId="LiveId" clId="{62882774-D4B0-4655-9902-AFB3A65220F1}" dt="2022-09-14T13:47:11.398" v="180" actId="14100"/>
          <ac:grpSpMkLst>
            <pc:docMk/>
            <pc:sldMk cId="4221141511" sldId="1597"/>
            <ac:grpSpMk id="15" creationId="{0A85097C-CD42-A4EE-496F-9BC917375059}"/>
          </ac:grpSpMkLst>
        </pc:grpChg>
      </pc:sldChg>
      <pc:sldChg chg="addSp delSp modSp mod">
        <pc:chgData name="木有果兮 果有冻" userId="84689c4021f50ad2" providerId="LiveId" clId="{62882774-D4B0-4655-9902-AFB3A65220F1}" dt="2022-09-14T13:32:05.248" v="39" actId="20577"/>
        <pc:sldMkLst>
          <pc:docMk/>
          <pc:sldMk cId="3365252198" sldId="1598"/>
        </pc:sldMkLst>
        <pc:spChg chg="add mod">
          <ac:chgData name="木有果兮 果有冻" userId="84689c4021f50ad2" providerId="LiveId" clId="{62882774-D4B0-4655-9902-AFB3A65220F1}" dt="2022-09-14T13:32:05.248" v="39" actId="20577"/>
          <ac:spMkLst>
            <pc:docMk/>
            <pc:sldMk cId="3365252198" sldId="1598"/>
            <ac:spMk id="3" creationId="{DD00A1E4-459A-A178-41A1-2A98976600B9}"/>
          </ac:spMkLst>
        </pc:spChg>
        <pc:spChg chg="del">
          <ac:chgData name="木有果兮 果有冻" userId="84689c4021f50ad2" providerId="LiveId" clId="{62882774-D4B0-4655-9902-AFB3A65220F1}" dt="2022-09-14T13:26:36.456" v="2" actId="478"/>
          <ac:spMkLst>
            <pc:docMk/>
            <pc:sldMk cId="3365252198" sldId="1598"/>
            <ac:spMk id="6" creationId="{5102EDC1-4F0F-F680-286B-74F9F76B49EA}"/>
          </ac:spMkLst>
        </pc:spChg>
        <pc:spChg chg="mod">
          <ac:chgData name="木有果兮 果有冻" userId="84689c4021f50ad2" providerId="LiveId" clId="{62882774-D4B0-4655-9902-AFB3A65220F1}" dt="2022-09-14T13:31:32.085" v="32" actId="164"/>
          <ac:spMkLst>
            <pc:docMk/>
            <pc:sldMk cId="3365252198" sldId="1598"/>
            <ac:spMk id="11" creationId="{5BB6B7D9-7E61-F509-0915-3A40021D6B3C}"/>
          </ac:spMkLst>
        </pc:spChg>
        <pc:spChg chg="mod">
          <ac:chgData name="木有果兮 果有冻" userId="84689c4021f50ad2" providerId="LiveId" clId="{62882774-D4B0-4655-9902-AFB3A65220F1}" dt="2022-09-14T13:31:32.085" v="32" actId="164"/>
          <ac:spMkLst>
            <pc:docMk/>
            <pc:sldMk cId="3365252198" sldId="1598"/>
            <ac:spMk id="12" creationId="{46B80C5B-0E03-A380-BEDD-462E3DF70F2C}"/>
          </ac:spMkLst>
        </pc:spChg>
        <pc:spChg chg="mod">
          <ac:chgData name="木有果兮 果有冻" userId="84689c4021f50ad2" providerId="LiveId" clId="{62882774-D4B0-4655-9902-AFB3A65220F1}" dt="2022-09-14T13:31:32.085" v="32" actId="164"/>
          <ac:spMkLst>
            <pc:docMk/>
            <pc:sldMk cId="3365252198" sldId="1598"/>
            <ac:spMk id="15" creationId="{05BCFF91-007F-2F34-816A-4A166B973E26}"/>
          </ac:spMkLst>
        </pc:spChg>
        <pc:spChg chg="mod">
          <ac:chgData name="木有果兮 果有冻" userId="84689c4021f50ad2" providerId="LiveId" clId="{62882774-D4B0-4655-9902-AFB3A65220F1}" dt="2022-09-14T13:31:32.085" v="32" actId="164"/>
          <ac:spMkLst>
            <pc:docMk/>
            <pc:sldMk cId="3365252198" sldId="1598"/>
            <ac:spMk id="16" creationId="{E7A21E94-7A2F-DFCA-13FA-7262E39F3924}"/>
          </ac:spMkLst>
        </pc:spChg>
        <pc:spChg chg="mod">
          <ac:chgData name="木有果兮 果有冻" userId="84689c4021f50ad2" providerId="LiveId" clId="{62882774-D4B0-4655-9902-AFB3A65220F1}" dt="2022-09-14T13:31:45.567" v="33" actId="164"/>
          <ac:spMkLst>
            <pc:docMk/>
            <pc:sldMk cId="3365252198" sldId="1598"/>
            <ac:spMk id="19" creationId="{BB6456B1-FC5F-6761-491F-3BE7C2806C4E}"/>
          </ac:spMkLst>
        </pc:spChg>
        <pc:spChg chg="mod">
          <ac:chgData name="木有果兮 果有冻" userId="84689c4021f50ad2" providerId="LiveId" clId="{62882774-D4B0-4655-9902-AFB3A65220F1}" dt="2022-09-14T13:31:45.567" v="33" actId="164"/>
          <ac:spMkLst>
            <pc:docMk/>
            <pc:sldMk cId="3365252198" sldId="1598"/>
            <ac:spMk id="20" creationId="{A9A78B46-22D4-EE67-1FD1-A53117A093C4}"/>
          </ac:spMkLst>
        </pc:spChg>
        <pc:spChg chg="mod">
          <ac:chgData name="木有果兮 果有冻" userId="84689c4021f50ad2" providerId="LiveId" clId="{62882774-D4B0-4655-9902-AFB3A65220F1}" dt="2022-09-14T13:31:45.567" v="33" actId="164"/>
          <ac:spMkLst>
            <pc:docMk/>
            <pc:sldMk cId="3365252198" sldId="1598"/>
            <ac:spMk id="21" creationId="{275CD7DF-723F-EE3D-6CC1-2F0023873EC5}"/>
          </ac:spMkLst>
        </pc:spChg>
        <pc:grpChg chg="add mod">
          <ac:chgData name="木有果兮 果有冻" userId="84689c4021f50ad2" providerId="LiveId" clId="{62882774-D4B0-4655-9902-AFB3A65220F1}" dt="2022-09-14T13:31:18.131" v="31" actId="164"/>
          <ac:grpSpMkLst>
            <pc:docMk/>
            <pc:sldMk cId="3365252198" sldId="1598"/>
            <ac:grpSpMk id="4" creationId="{85818702-2B22-8ADA-DBDA-62BE3998572D}"/>
          </ac:grpSpMkLst>
        </pc:grpChg>
        <pc:grpChg chg="add mod">
          <ac:chgData name="木有果兮 果有冻" userId="84689c4021f50ad2" providerId="LiveId" clId="{62882774-D4B0-4655-9902-AFB3A65220F1}" dt="2022-09-14T13:31:16.227" v="28" actId="164"/>
          <ac:grpSpMkLst>
            <pc:docMk/>
            <pc:sldMk cId="3365252198" sldId="1598"/>
            <ac:grpSpMk id="5" creationId="{55F82DFB-A367-660A-8129-849E192F3E14}"/>
          </ac:grpSpMkLst>
        </pc:grpChg>
        <pc:grpChg chg="add mod">
          <ac:chgData name="木有果兮 果有冻" userId="84689c4021f50ad2" providerId="LiveId" clId="{62882774-D4B0-4655-9902-AFB3A65220F1}" dt="2022-09-14T13:31:52.639" v="34" actId="164"/>
          <ac:grpSpMkLst>
            <pc:docMk/>
            <pc:sldMk cId="3365252198" sldId="1598"/>
            <ac:grpSpMk id="7" creationId="{B4731BA1-26BF-9066-89F3-0960A35A815A}"/>
          </ac:grpSpMkLst>
        </pc:grpChg>
        <pc:grpChg chg="add mod">
          <ac:chgData name="木有果兮 果有冻" userId="84689c4021f50ad2" providerId="LiveId" clId="{62882774-D4B0-4655-9902-AFB3A65220F1}" dt="2022-09-14T13:31:52.639" v="34" actId="164"/>
          <ac:grpSpMkLst>
            <pc:docMk/>
            <pc:sldMk cId="3365252198" sldId="1598"/>
            <ac:grpSpMk id="8" creationId="{615C061C-D8F7-877A-F60E-BD4667F43B20}"/>
          </ac:grpSpMkLst>
        </pc:grpChg>
        <pc:grpChg chg="add mod">
          <ac:chgData name="木有果兮 果有冻" userId="84689c4021f50ad2" providerId="LiveId" clId="{62882774-D4B0-4655-9902-AFB3A65220F1}" dt="2022-09-14T13:31:55.926" v="35" actId="1076"/>
          <ac:grpSpMkLst>
            <pc:docMk/>
            <pc:sldMk cId="3365252198" sldId="1598"/>
            <ac:grpSpMk id="22" creationId="{ED7AE53D-BB7E-9261-7F0E-8301280A74F0}"/>
          </ac:grpSpMkLst>
        </pc:grpChg>
        <pc:picChg chg="mod">
          <ac:chgData name="木有果兮 果有冻" userId="84689c4021f50ad2" providerId="LiveId" clId="{62882774-D4B0-4655-9902-AFB3A65220F1}" dt="2022-09-14T13:31:52.639" v="34" actId="164"/>
          <ac:picMkLst>
            <pc:docMk/>
            <pc:sldMk cId="3365252198" sldId="1598"/>
            <ac:picMk id="9" creationId="{1893598B-28BB-0F64-B881-9BB36FA64620}"/>
          </ac:picMkLst>
        </pc:picChg>
        <pc:cxnChg chg="mod">
          <ac:chgData name="木有果兮 果有冻" userId="84689c4021f50ad2" providerId="LiveId" clId="{62882774-D4B0-4655-9902-AFB3A65220F1}" dt="2022-09-14T13:31:32.085" v="32" actId="164"/>
          <ac:cxnSpMkLst>
            <pc:docMk/>
            <pc:sldMk cId="3365252198" sldId="1598"/>
            <ac:cxnSpMk id="13" creationId="{EC7632AE-6995-739F-E067-1E71862B7B00}"/>
          </ac:cxnSpMkLst>
        </pc:cxnChg>
        <pc:cxnChg chg="mod">
          <ac:chgData name="木有果兮 果有冻" userId="84689c4021f50ad2" providerId="LiveId" clId="{62882774-D4B0-4655-9902-AFB3A65220F1}" dt="2022-09-14T13:31:32.085" v="32" actId="164"/>
          <ac:cxnSpMkLst>
            <pc:docMk/>
            <pc:sldMk cId="3365252198" sldId="1598"/>
            <ac:cxnSpMk id="14" creationId="{7C223BCB-BC24-2F97-5567-196F158F32D3}"/>
          </ac:cxnSpMkLst>
        </pc:cxnChg>
        <pc:cxnChg chg="mod">
          <ac:chgData name="木有果兮 果有冻" userId="84689c4021f50ad2" providerId="LiveId" clId="{62882774-D4B0-4655-9902-AFB3A65220F1}" dt="2022-09-14T13:31:45.567" v="33" actId="164"/>
          <ac:cxnSpMkLst>
            <pc:docMk/>
            <pc:sldMk cId="3365252198" sldId="1598"/>
            <ac:cxnSpMk id="17" creationId="{5F6073E2-CFF4-B667-BA89-D4F26B4F89E9}"/>
          </ac:cxnSpMkLst>
        </pc:cxnChg>
      </pc:sldChg>
      <pc:sldChg chg="del">
        <pc:chgData name="木有果兮 果有冻" userId="84689c4021f50ad2" providerId="LiveId" clId="{62882774-D4B0-4655-9902-AFB3A65220F1}" dt="2022-09-14T08:48:31.159" v="1" actId="2696"/>
        <pc:sldMkLst>
          <pc:docMk/>
          <pc:sldMk cId="4261368806" sldId="1599"/>
        </pc:sldMkLst>
      </pc:sldChg>
      <pc:sldChg chg="addSp delSp modSp mod">
        <pc:chgData name="木有果兮 果有冻" userId="84689c4021f50ad2" providerId="LiveId" clId="{62882774-D4B0-4655-9902-AFB3A65220F1}" dt="2022-09-15T13:52:04.386" v="677" actId="207"/>
        <pc:sldMkLst>
          <pc:docMk/>
          <pc:sldMk cId="983724122" sldId="1600"/>
        </pc:sldMkLst>
        <pc:spChg chg="add mod">
          <ac:chgData name="木有果兮 果有冻" userId="84689c4021f50ad2" providerId="LiveId" clId="{62882774-D4B0-4655-9902-AFB3A65220F1}" dt="2022-09-15T13:48:58.543" v="653" actId="207"/>
          <ac:spMkLst>
            <pc:docMk/>
            <pc:sldMk cId="983724122" sldId="1600"/>
            <ac:spMk id="3" creationId="{F4D0A567-EC63-5E62-791A-246C9645049E}"/>
          </ac:spMkLst>
        </pc:spChg>
        <pc:spChg chg="add mod">
          <ac:chgData name="木有果兮 果有冻" userId="84689c4021f50ad2" providerId="LiveId" clId="{62882774-D4B0-4655-9902-AFB3A65220F1}" dt="2022-09-15T13:52:04.386" v="677" actId="207"/>
          <ac:spMkLst>
            <pc:docMk/>
            <pc:sldMk cId="983724122" sldId="1600"/>
            <ac:spMk id="5" creationId="{00A6D321-96B0-35EB-7BC9-370A579E354D}"/>
          </ac:spMkLst>
        </pc:spChg>
        <pc:spChg chg="add del mod">
          <ac:chgData name="木有果兮 果有冻" userId="84689c4021f50ad2" providerId="LiveId" clId="{62882774-D4B0-4655-9902-AFB3A65220F1}" dt="2022-09-15T13:50:20.911" v="667" actId="478"/>
          <ac:spMkLst>
            <pc:docMk/>
            <pc:sldMk cId="983724122" sldId="1600"/>
            <ac:spMk id="6" creationId="{2A4AF505-5F18-05BF-B962-0E06D5227101}"/>
          </ac:spMkLst>
        </pc:spChg>
        <pc:spChg chg="add mod">
          <ac:chgData name="木有果兮 果有冻" userId="84689c4021f50ad2" providerId="LiveId" clId="{62882774-D4B0-4655-9902-AFB3A65220F1}" dt="2022-09-15T13:50:54.922" v="671" actId="1582"/>
          <ac:spMkLst>
            <pc:docMk/>
            <pc:sldMk cId="983724122" sldId="1600"/>
            <ac:spMk id="7" creationId="{21A71378-2B2E-431A-4B47-C6DF2BBCE865}"/>
          </ac:spMkLst>
        </pc:spChg>
        <pc:spChg chg="mod">
          <ac:chgData name="木有果兮 果有冻" userId="84689c4021f50ad2" providerId="LiveId" clId="{62882774-D4B0-4655-9902-AFB3A65220F1}" dt="2022-09-15T13:45:03.677" v="641" actId="5793"/>
          <ac:spMkLst>
            <pc:docMk/>
            <pc:sldMk cId="983724122" sldId="1600"/>
            <ac:spMk id="14" creationId="{D90FB9E6-6C0E-8789-26CB-1010187BBA92}"/>
          </ac:spMkLst>
        </pc:spChg>
        <pc:spChg chg="del">
          <ac:chgData name="木有果兮 果有冻" userId="84689c4021f50ad2" providerId="LiveId" clId="{62882774-D4B0-4655-9902-AFB3A65220F1}" dt="2022-09-15T11:59:43.972" v="606" actId="478"/>
          <ac:spMkLst>
            <pc:docMk/>
            <pc:sldMk cId="983724122" sldId="1600"/>
            <ac:spMk id="15" creationId="{4F2ACBF6-AFEF-F4DB-CC23-607895F1DA3F}"/>
          </ac:spMkLst>
        </pc:spChg>
        <pc:spChg chg="del">
          <ac:chgData name="木有果兮 果有冻" userId="84689c4021f50ad2" providerId="LiveId" clId="{62882774-D4B0-4655-9902-AFB3A65220F1}" dt="2022-09-15T11:59:42.988" v="605" actId="478"/>
          <ac:spMkLst>
            <pc:docMk/>
            <pc:sldMk cId="983724122" sldId="1600"/>
            <ac:spMk id="16" creationId="{0323F588-470B-6B76-7488-08617F83E5C1}"/>
          </ac:spMkLst>
        </pc:spChg>
        <pc:picChg chg="mod">
          <ac:chgData name="木有果兮 果有冻" userId="84689c4021f50ad2" providerId="LiveId" clId="{62882774-D4B0-4655-9902-AFB3A65220F1}" dt="2022-09-15T13:51:05.472" v="674" actId="1076"/>
          <ac:picMkLst>
            <pc:docMk/>
            <pc:sldMk cId="983724122" sldId="1600"/>
            <ac:picMk id="8" creationId="{37CA4F41-E8F3-0D33-3235-EA7412B8CF11}"/>
          </ac:picMkLst>
        </pc:picChg>
        <pc:picChg chg="mod">
          <ac:chgData name="木有果兮 果有冻" userId="84689c4021f50ad2" providerId="LiveId" clId="{62882774-D4B0-4655-9902-AFB3A65220F1}" dt="2022-09-15T11:59:47.326" v="608" actId="1076"/>
          <ac:picMkLst>
            <pc:docMk/>
            <pc:sldMk cId="983724122" sldId="1600"/>
            <ac:picMk id="12" creationId="{FBE6D07C-2E9E-7B2F-88C4-FD15B9EFF384}"/>
          </ac:picMkLst>
        </pc:picChg>
      </pc:sldChg>
      <pc:sldChg chg="del">
        <pc:chgData name="木有果兮 果有冻" userId="84689c4021f50ad2" providerId="LiveId" clId="{62882774-D4B0-4655-9902-AFB3A65220F1}" dt="2022-09-14T13:29:00.016" v="9" actId="2696"/>
        <pc:sldMkLst>
          <pc:docMk/>
          <pc:sldMk cId="427088668" sldId="1601"/>
        </pc:sldMkLst>
      </pc:sldChg>
      <pc:sldChg chg="addSp delSp modSp del mod modNotesTx">
        <pc:chgData name="木有果兮 果有冻" userId="84689c4021f50ad2" providerId="LiveId" clId="{62882774-D4B0-4655-9902-AFB3A65220F1}" dt="2022-09-15T03:09:55.890" v="190" actId="2696"/>
        <pc:sldMkLst>
          <pc:docMk/>
          <pc:sldMk cId="2836350930" sldId="1601"/>
        </pc:sldMkLst>
        <pc:spChg chg="del">
          <ac:chgData name="木有果兮 果有冻" userId="84689c4021f50ad2" providerId="LiveId" clId="{62882774-D4B0-4655-9902-AFB3A65220F1}" dt="2022-09-14T13:33:15.957" v="70" actId="478"/>
          <ac:spMkLst>
            <pc:docMk/>
            <pc:sldMk cId="2836350930" sldId="1601"/>
            <ac:spMk id="2" creationId="{FE6E965D-D291-E0B4-7B1D-94136B1ED0BB}"/>
          </ac:spMkLst>
        </pc:spChg>
        <pc:spChg chg="del mod">
          <ac:chgData name="木有果兮 果有冻" userId="84689c4021f50ad2" providerId="LiveId" clId="{62882774-D4B0-4655-9902-AFB3A65220F1}" dt="2022-09-14T13:36:43.354" v="84" actId="478"/>
          <ac:spMkLst>
            <pc:docMk/>
            <pc:sldMk cId="2836350930" sldId="1601"/>
            <ac:spMk id="3" creationId="{23B57F4F-ECF5-1189-AB81-0215D58BAA55}"/>
          </ac:spMkLst>
        </pc:spChg>
        <pc:spChg chg="add mod">
          <ac:chgData name="木有果兮 果有冻" userId="84689c4021f50ad2" providerId="LiveId" clId="{62882774-D4B0-4655-9902-AFB3A65220F1}" dt="2022-09-14T13:33:31.750" v="75" actId="1076"/>
          <ac:spMkLst>
            <pc:docMk/>
            <pc:sldMk cId="2836350930" sldId="1601"/>
            <ac:spMk id="4" creationId="{6E9DA47C-FC5C-5E5A-0B9B-65AD7C74E297}"/>
          </ac:spMkLst>
        </pc:spChg>
        <pc:spChg chg="add mod">
          <ac:chgData name="木有果兮 果有冻" userId="84689c4021f50ad2" providerId="LiveId" clId="{62882774-D4B0-4655-9902-AFB3A65220F1}" dt="2022-09-14T13:46:22.465" v="176" actId="14100"/>
          <ac:spMkLst>
            <pc:docMk/>
            <pc:sldMk cId="2836350930" sldId="1601"/>
            <ac:spMk id="6" creationId="{B2D7B950-7AA2-0F4A-62B9-9027EBA5C0D2}"/>
          </ac:spMkLst>
        </pc:spChg>
        <pc:spChg chg="add del mod">
          <ac:chgData name="木有果兮 果有冻" userId="84689c4021f50ad2" providerId="LiveId" clId="{62882774-D4B0-4655-9902-AFB3A65220F1}" dt="2022-09-14T13:46:02.493" v="165" actId="478"/>
          <ac:spMkLst>
            <pc:docMk/>
            <pc:sldMk cId="2836350930" sldId="1601"/>
            <ac:spMk id="8" creationId="{3758C453-C02F-7DC7-6D6B-40D224C4AB0B}"/>
          </ac:spMkLst>
        </pc:spChg>
        <pc:spChg chg="add del mod">
          <ac:chgData name="木有果兮 果有冻" userId="84689c4021f50ad2" providerId="LiveId" clId="{62882774-D4B0-4655-9902-AFB3A65220F1}" dt="2022-09-14T13:46:01.253" v="164" actId="478"/>
          <ac:spMkLst>
            <pc:docMk/>
            <pc:sldMk cId="2836350930" sldId="1601"/>
            <ac:spMk id="9" creationId="{6595CC1B-2B6F-5916-E18B-42787F3A063D}"/>
          </ac:spMkLst>
        </pc:spChg>
        <pc:picChg chg="mod">
          <ac:chgData name="木有果兮 果有冻" userId="84689c4021f50ad2" providerId="LiveId" clId="{62882774-D4B0-4655-9902-AFB3A65220F1}" dt="2022-09-14T13:46:26.225" v="177" actId="1076"/>
          <ac:picMkLst>
            <pc:docMk/>
            <pc:sldMk cId="2836350930" sldId="1601"/>
            <ac:picMk id="5" creationId="{740CC7FB-280D-CF07-2550-BFC639EEDD98}"/>
          </ac:picMkLst>
        </pc:picChg>
        <pc:picChg chg="mod">
          <ac:chgData name="木有果兮 果有冻" userId="84689c4021f50ad2" providerId="LiveId" clId="{62882774-D4B0-4655-9902-AFB3A65220F1}" dt="2022-09-14T13:46:28.742" v="178" actId="1076"/>
          <ac:picMkLst>
            <pc:docMk/>
            <pc:sldMk cId="2836350930" sldId="1601"/>
            <ac:picMk id="7" creationId="{C85AE791-4246-B31A-C67E-CC87D23A7D45}"/>
          </ac:picMkLst>
        </pc:picChg>
      </pc:sldChg>
      <pc:sldChg chg="addSp delSp modSp add del mod">
        <pc:chgData name="木有果兮 果有冻" userId="84689c4021f50ad2" providerId="LiveId" clId="{62882774-D4B0-4655-9902-AFB3A65220F1}" dt="2022-09-15T03:10:44.575" v="200" actId="2696"/>
        <pc:sldMkLst>
          <pc:docMk/>
          <pc:sldMk cId="1340236540" sldId="1602"/>
        </pc:sldMkLst>
        <pc:spChg chg="del mod">
          <ac:chgData name="木有果兮 果有冻" userId="84689c4021f50ad2" providerId="LiveId" clId="{62882774-D4B0-4655-9902-AFB3A65220F1}" dt="2022-09-14T13:40:03.531" v="153"/>
          <ac:spMkLst>
            <pc:docMk/>
            <pc:sldMk cId="1340236540" sldId="1602"/>
            <ac:spMk id="5" creationId="{C4085011-F671-7D05-7EB5-06C7CE9DFC41}"/>
          </ac:spMkLst>
        </pc:spChg>
        <pc:spChg chg="add del">
          <ac:chgData name="木有果兮 果有冻" userId="84689c4021f50ad2" providerId="LiveId" clId="{62882774-D4B0-4655-9902-AFB3A65220F1}" dt="2022-09-14T13:39:11.418" v="133" actId="478"/>
          <ac:spMkLst>
            <pc:docMk/>
            <pc:sldMk cId="1340236540" sldId="1602"/>
            <ac:spMk id="6" creationId="{73D329D4-0D43-F619-3E85-8B656BD68250}"/>
          </ac:spMkLst>
        </pc:spChg>
        <pc:spChg chg="add mod">
          <ac:chgData name="木有果兮 果有冻" userId="84689c4021f50ad2" providerId="LiveId" clId="{62882774-D4B0-4655-9902-AFB3A65220F1}" dt="2022-09-14T13:39:43.051" v="144" actId="20577"/>
          <ac:spMkLst>
            <pc:docMk/>
            <pc:sldMk cId="1340236540" sldId="1602"/>
            <ac:spMk id="8" creationId="{13225CF4-BB3A-C1AB-AC8C-A061F6552937}"/>
          </ac:spMkLst>
        </pc:spChg>
        <pc:picChg chg="mod">
          <ac:chgData name="木有果兮 果有冻" userId="84689c4021f50ad2" providerId="LiveId" clId="{62882774-D4B0-4655-9902-AFB3A65220F1}" dt="2022-09-15T01:24:42.593" v="182" actId="1076"/>
          <ac:picMkLst>
            <pc:docMk/>
            <pc:sldMk cId="1340236540" sldId="1602"/>
            <ac:picMk id="4" creationId="{A0705F06-3031-1893-DF8D-77EC803EEC3E}"/>
          </ac:picMkLst>
        </pc:picChg>
        <pc:picChg chg="mod">
          <ac:chgData name="木有果兮 果有冻" userId="84689c4021f50ad2" providerId="LiveId" clId="{62882774-D4B0-4655-9902-AFB3A65220F1}" dt="2022-09-14T13:40:10.536" v="155" actId="1076"/>
          <ac:picMkLst>
            <pc:docMk/>
            <pc:sldMk cId="1340236540" sldId="1602"/>
            <ac:picMk id="7" creationId="{F1272746-03F7-7573-E457-CC3AADB331CB}"/>
          </ac:picMkLst>
        </pc:picChg>
      </pc:sldChg>
      <pc:sldChg chg="addSp delSp modSp add mod">
        <pc:chgData name="木有果兮 果有冻" userId="84689c4021f50ad2" providerId="LiveId" clId="{62882774-D4B0-4655-9902-AFB3A65220F1}" dt="2022-09-15T03:09:52.754" v="189"/>
        <pc:sldMkLst>
          <pc:docMk/>
          <pc:sldMk cId="1570834598" sldId="1603"/>
        </pc:sldMkLst>
        <pc:spChg chg="del">
          <ac:chgData name="木有果兮 果有冻" userId="84689c4021f50ad2" providerId="LiveId" clId="{62882774-D4B0-4655-9902-AFB3A65220F1}" dt="2022-09-15T03:09:43.293" v="185" actId="478"/>
          <ac:spMkLst>
            <pc:docMk/>
            <pc:sldMk cId="1570834598" sldId="1603"/>
            <ac:spMk id="3" creationId="{DD00A1E4-459A-A178-41A1-2A98976600B9}"/>
          </ac:spMkLst>
        </pc:spChg>
        <pc:spChg chg="add mod">
          <ac:chgData name="木有果兮 果有冻" userId="84689c4021f50ad2" providerId="LiveId" clId="{62882774-D4B0-4655-9902-AFB3A65220F1}" dt="2022-09-15T03:09:46.851" v="188"/>
          <ac:spMkLst>
            <pc:docMk/>
            <pc:sldMk cId="1570834598" sldId="1603"/>
            <ac:spMk id="6" creationId="{0CFC1854-C964-D6E7-5098-0E8F402E3189}"/>
          </ac:spMkLst>
        </pc:spChg>
        <pc:spChg chg="del">
          <ac:chgData name="木有果兮 果有冻" userId="84689c4021f50ad2" providerId="LiveId" clId="{62882774-D4B0-4655-9902-AFB3A65220F1}" dt="2022-09-15T03:09:45.781" v="187" actId="478"/>
          <ac:spMkLst>
            <pc:docMk/>
            <pc:sldMk cId="1570834598" sldId="1603"/>
            <ac:spMk id="10" creationId="{07B23F17-2B13-47D1-A748-7AF65CC4747D}"/>
          </ac:spMkLst>
        </pc:spChg>
        <pc:spChg chg="add mod">
          <ac:chgData name="木有果兮 果有冻" userId="84689c4021f50ad2" providerId="LiveId" clId="{62882774-D4B0-4655-9902-AFB3A65220F1}" dt="2022-09-15T03:09:52.754" v="189"/>
          <ac:spMkLst>
            <pc:docMk/>
            <pc:sldMk cId="1570834598" sldId="1603"/>
            <ac:spMk id="23" creationId="{6E61F7BC-1B45-CE8F-ACA0-3B71B131F611}"/>
          </ac:spMkLst>
        </pc:spChg>
        <pc:grpChg chg="del">
          <ac:chgData name="木有果兮 果有冻" userId="84689c4021f50ad2" providerId="LiveId" clId="{62882774-D4B0-4655-9902-AFB3A65220F1}" dt="2022-09-15T03:09:41.872" v="184" actId="478"/>
          <ac:grpSpMkLst>
            <pc:docMk/>
            <pc:sldMk cId="1570834598" sldId="1603"/>
            <ac:grpSpMk id="22" creationId="{ED7AE53D-BB7E-9261-7F0E-8301280A74F0}"/>
          </ac:grpSpMkLst>
        </pc:grpChg>
        <pc:picChg chg="add mod">
          <ac:chgData name="木有果兮 果有冻" userId="84689c4021f50ad2" providerId="LiveId" clId="{62882774-D4B0-4655-9902-AFB3A65220F1}" dt="2022-09-15T03:09:46.851" v="188"/>
          <ac:picMkLst>
            <pc:docMk/>
            <pc:sldMk cId="1570834598" sldId="1603"/>
            <ac:picMk id="4" creationId="{0481C3D0-C3B8-ED0B-5728-69526F799168}"/>
          </ac:picMkLst>
        </pc:picChg>
        <pc:picChg chg="add mod">
          <ac:chgData name="木有果兮 果有冻" userId="84689c4021f50ad2" providerId="LiveId" clId="{62882774-D4B0-4655-9902-AFB3A65220F1}" dt="2022-09-15T03:09:46.851" v="188"/>
          <ac:picMkLst>
            <pc:docMk/>
            <pc:sldMk cId="1570834598" sldId="1603"/>
            <ac:picMk id="5" creationId="{EF91E5F3-913B-BF90-F92D-35DAC53E39F8}"/>
          </ac:picMkLst>
        </pc:picChg>
        <pc:cxnChg chg="del">
          <ac:chgData name="木有果兮 果有冻" userId="84689c4021f50ad2" providerId="LiveId" clId="{62882774-D4B0-4655-9902-AFB3A65220F1}" dt="2022-09-15T03:09:44.164" v="186" actId="478"/>
          <ac:cxnSpMkLst>
            <pc:docMk/>
            <pc:sldMk cId="1570834598" sldId="1603"/>
            <ac:cxnSpMk id="18" creationId="{EDA6B336-2D6B-704F-4C7D-4B0AF3016738}"/>
          </ac:cxnSpMkLst>
        </pc:cxnChg>
      </pc:sldChg>
      <pc:sldChg chg="addSp delSp modSp add del mod">
        <pc:chgData name="木有果兮 果有冻" userId="84689c4021f50ad2" providerId="LiveId" clId="{62882774-D4B0-4655-9902-AFB3A65220F1}" dt="2022-09-16T03:10:26.850" v="938" actId="2696"/>
        <pc:sldMkLst>
          <pc:docMk/>
          <pc:sldMk cId="2419675433" sldId="1604"/>
        </pc:sldMkLst>
        <pc:spChg chg="add mod">
          <ac:chgData name="木有果兮 果有冻" userId="84689c4021f50ad2" providerId="LiveId" clId="{62882774-D4B0-4655-9902-AFB3A65220F1}" dt="2022-09-15T07:24:26.799" v="587" actId="1076"/>
          <ac:spMkLst>
            <pc:docMk/>
            <pc:sldMk cId="2419675433" sldId="1604"/>
            <ac:spMk id="3" creationId="{4DDB34BB-E07E-07FC-CDC1-98582EA44A07}"/>
          </ac:spMkLst>
        </pc:spChg>
        <pc:spChg chg="del">
          <ac:chgData name="木有果兮 果有冻" userId="84689c4021f50ad2" providerId="LiveId" clId="{62882774-D4B0-4655-9902-AFB3A65220F1}" dt="2022-09-15T03:10:39.642" v="198" actId="478"/>
          <ac:spMkLst>
            <pc:docMk/>
            <pc:sldMk cId="2419675433" sldId="1604"/>
            <ac:spMk id="6" creationId="{0CFC1854-C964-D6E7-5098-0E8F402E3189}"/>
          </ac:spMkLst>
        </pc:spChg>
        <pc:spChg chg="add mod">
          <ac:chgData name="木有果兮 果有冻" userId="84689c4021f50ad2" providerId="LiveId" clId="{62882774-D4B0-4655-9902-AFB3A65220F1}" dt="2022-09-15T07:24:17.111" v="585" actId="1076"/>
          <ac:spMkLst>
            <pc:docMk/>
            <pc:sldMk cId="2419675433" sldId="1604"/>
            <ac:spMk id="9" creationId="{705FDDF3-F27E-F772-F571-D8F24070276E}"/>
          </ac:spMkLst>
        </pc:spChg>
        <pc:spChg chg="del">
          <ac:chgData name="木有果兮 果有冻" userId="84689c4021f50ad2" providerId="LiveId" clId="{62882774-D4B0-4655-9902-AFB3A65220F1}" dt="2022-09-15T03:10:39.642" v="198" actId="478"/>
          <ac:spMkLst>
            <pc:docMk/>
            <pc:sldMk cId="2419675433" sldId="1604"/>
            <ac:spMk id="23" creationId="{6E61F7BC-1B45-CE8F-ACA0-3B71B131F611}"/>
          </ac:spMkLst>
        </pc:spChg>
        <pc:picChg chg="del">
          <ac:chgData name="木有果兮 果有冻" userId="84689c4021f50ad2" providerId="LiveId" clId="{62882774-D4B0-4655-9902-AFB3A65220F1}" dt="2022-09-15T03:10:39.642" v="198" actId="478"/>
          <ac:picMkLst>
            <pc:docMk/>
            <pc:sldMk cId="2419675433" sldId="1604"/>
            <ac:picMk id="4" creationId="{0481C3D0-C3B8-ED0B-5728-69526F799168}"/>
          </ac:picMkLst>
        </pc:picChg>
        <pc:picChg chg="del">
          <ac:chgData name="木有果兮 果有冻" userId="84689c4021f50ad2" providerId="LiveId" clId="{62882774-D4B0-4655-9902-AFB3A65220F1}" dt="2022-09-15T03:10:39.642" v="198" actId="478"/>
          <ac:picMkLst>
            <pc:docMk/>
            <pc:sldMk cId="2419675433" sldId="1604"/>
            <ac:picMk id="5" creationId="{EF91E5F3-913B-BF90-F92D-35DAC53E39F8}"/>
          </ac:picMkLst>
        </pc:picChg>
        <pc:picChg chg="add mod">
          <ac:chgData name="木有果兮 果有冻" userId="84689c4021f50ad2" providerId="LiveId" clId="{62882774-D4B0-4655-9902-AFB3A65220F1}" dt="2022-09-15T03:10:40.559" v="199"/>
          <ac:picMkLst>
            <pc:docMk/>
            <pc:sldMk cId="2419675433" sldId="1604"/>
            <ac:picMk id="7" creationId="{B3AD48FA-25E9-E493-A403-BB1AE7D3F891}"/>
          </ac:picMkLst>
        </pc:picChg>
        <pc:picChg chg="add mod">
          <ac:chgData name="木有果兮 果有冻" userId="84689c4021f50ad2" providerId="LiveId" clId="{62882774-D4B0-4655-9902-AFB3A65220F1}" dt="2022-09-15T11:51:29.446" v="601" actId="1076"/>
          <ac:picMkLst>
            <pc:docMk/>
            <pc:sldMk cId="2419675433" sldId="1604"/>
            <ac:picMk id="8" creationId="{FF23D0E5-6229-E9B8-20BF-5F19554522D0}"/>
          </ac:picMkLst>
        </pc:picChg>
      </pc:sldChg>
      <pc:sldChg chg="addSp delSp modSp add del mod">
        <pc:chgData name="木有果兮 果有冻" userId="84689c4021f50ad2" providerId="LiveId" clId="{62882774-D4B0-4655-9902-AFB3A65220F1}" dt="2022-09-15T03:10:30.426" v="196" actId="2696"/>
        <pc:sldMkLst>
          <pc:docMk/>
          <pc:sldMk cId="2659276715" sldId="1604"/>
        </pc:sldMkLst>
        <pc:spChg chg="del">
          <ac:chgData name="木有果兮 果有冻" userId="84689c4021f50ad2" providerId="LiveId" clId="{62882774-D4B0-4655-9902-AFB3A65220F1}" dt="2022-09-15T03:10:10.776" v="192" actId="478"/>
          <ac:spMkLst>
            <pc:docMk/>
            <pc:sldMk cId="2659276715" sldId="1604"/>
            <ac:spMk id="2" creationId="{187DA826-E9D4-754E-96BD-B50CC1A46D25}"/>
          </ac:spMkLst>
        </pc:spChg>
        <pc:spChg chg="add mod">
          <ac:chgData name="木有果兮 果有冻" userId="84689c4021f50ad2" providerId="LiveId" clId="{62882774-D4B0-4655-9902-AFB3A65220F1}" dt="2022-09-15T03:10:11.542" v="193"/>
          <ac:spMkLst>
            <pc:docMk/>
            <pc:sldMk cId="2659276715" sldId="1604"/>
            <ac:spMk id="3" creationId="{6B1EC024-CF7C-CFF1-7BC8-C33A5DF1A230}"/>
          </ac:spMkLst>
        </pc:spChg>
        <pc:spChg chg="del">
          <ac:chgData name="木有果兮 果有冻" userId="84689c4021f50ad2" providerId="LiveId" clId="{62882774-D4B0-4655-9902-AFB3A65220F1}" dt="2022-09-15T03:10:10.776" v="192" actId="478"/>
          <ac:spMkLst>
            <pc:docMk/>
            <pc:sldMk cId="2659276715" sldId="1604"/>
            <ac:spMk id="6" creationId="{0CFC1854-C964-D6E7-5098-0E8F402E3189}"/>
          </ac:spMkLst>
        </pc:spChg>
        <pc:spChg chg="add mod">
          <ac:chgData name="木有果兮 果有冻" userId="84689c4021f50ad2" providerId="LiveId" clId="{62882774-D4B0-4655-9902-AFB3A65220F1}" dt="2022-09-15T03:10:11.542" v="193"/>
          <ac:spMkLst>
            <pc:docMk/>
            <pc:sldMk cId="2659276715" sldId="1604"/>
            <ac:spMk id="9" creationId="{AC217556-720A-6E6F-D47F-F71775A04E83}"/>
          </ac:spMkLst>
        </pc:spChg>
        <pc:spChg chg="del">
          <ac:chgData name="木有果兮 果有冻" userId="84689c4021f50ad2" providerId="LiveId" clId="{62882774-D4B0-4655-9902-AFB3A65220F1}" dt="2022-09-15T03:10:10.776" v="192" actId="478"/>
          <ac:spMkLst>
            <pc:docMk/>
            <pc:sldMk cId="2659276715" sldId="1604"/>
            <ac:spMk id="23" creationId="{6E61F7BC-1B45-CE8F-ACA0-3B71B131F611}"/>
          </ac:spMkLst>
        </pc:spChg>
        <pc:picChg chg="del">
          <ac:chgData name="木有果兮 果有冻" userId="84689c4021f50ad2" providerId="LiveId" clId="{62882774-D4B0-4655-9902-AFB3A65220F1}" dt="2022-09-15T03:10:10.776" v="192" actId="478"/>
          <ac:picMkLst>
            <pc:docMk/>
            <pc:sldMk cId="2659276715" sldId="1604"/>
            <ac:picMk id="4" creationId="{0481C3D0-C3B8-ED0B-5728-69526F799168}"/>
          </ac:picMkLst>
        </pc:picChg>
        <pc:picChg chg="del">
          <ac:chgData name="木有果兮 果有冻" userId="84689c4021f50ad2" providerId="LiveId" clId="{62882774-D4B0-4655-9902-AFB3A65220F1}" dt="2022-09-15T03:10:10.776" v="192" actId="478"/>
          <ac:picMkLst>
            <pc:docMk/>
            <pc:sldMk cId="2659276715" sldId="1604"/>
            <ac:picMk id="5" creationId="{EF91E5F3-913B-BF90-F92D-35DAC53E39F8}"/>
          </ac:picMkLst>
        </pc:picChg>
        <pc:picChg chg="add mod">
          <ac:chgData name="木有果兮 果有冻" userId="84689c4021f50ad2" providerId="LiveId" clId="{62882774-D4B0-4655-9902-AFB3A65220F1}" dt="2022-09-15T03:10:11.542" v="193"/>
          <ac:picMkLst>
            <pc:docMk/>
            <pc:sldMk cId="2659276715" sldId="1604"/>
            <ac:picMk id="7" creationId="{000A3BC7-1AAA-9FBC-17DC-B825EA5AA8E6}"/>
          </ac:picMkLst>
        </pc:picChg>
        <pc:picChg chg="add mod">
          <ac:chgData name="木有果兮 果有冻" userId="84689c4021f50ad2" providerId="LiveId" clId="{62882774-D4B0-4655-9902-AFB3A65220F1}" dt="2022-09-15T03:10:11.542" v="193"/>
          <ac:picMkLst>
            <pc:docMk/>
            <pc:sldMk cId="2659276715" sldId="1604"/>
            <ac:picMk id="8" creationId="{60FFBEC9-CB45-CC21-BDA1-A8523ED1FCA7}"/>
          </ac:picMkLst>
        </pc:picChg>
      </pc:sldChg>
      <pc:sldChg chg="addSp delSp modSp add mod">
        <pc:chgData name="木有果兮 果有冻" userId="84689c4021f50ad2" providerId="LiveId" clId="{62882774-D4B0-4655-9902-AFB3A65220F1}" dt="2022-09-15T14:49:16.264" v="752" actId="20577"/>
        <pc:sldMkLst>
          <pc:docMk/>
          <pc:sldMk cId="2530081236" sldId="1605"/>
        </pc:sldMkLst>
        <pc:spChg chg="mod">
          <ac:chgData name="木有果兮 果有冻" userId="84689c4021f50ad2" providerId="LiveId" clId="{62882774-D4B0-4655-9902-AFB3A65220F1}" dt="2022-09-15T03:11:10.252" v="215" actId="1076"/>
          <ac:spMkLst>
            <pc:docMk/>
            <pc:sldMk cId="2530081236" sldId="1605"/>
            <ac:spMk id="3" creationId="{4DDB34BB-E07E-07FC-CDC1-98582EA44A07}"/>
          </ac:spMkLst>
        </pc:spChg>
        <pc:spChg chg="add mod">
          <ac:chgData name="木有果兮 果有冻" userId="84689c4021f50ad2" providerId="LiveId" clId="{62882774-D4B0-4655-9902-AFB3A65220F1}" dt="2022-09-15T14:49:16.264" v="752" actId="20577"/>
          <ac:spMkLst>
            <pc:docMk/>
            <pc:sldMk cId="2530081236" sldId="1605"/>
            <ac:spMk id="4" creationId="{51A96273-5FE1-6755-8B48-957B90B6E4E6}"/>
          </ac:spMkLst>
        </pc:spChg>
        <pc:spChg chg="del">
          <ac:chgData name="木有果兮 果有冻" userId="84689c4021f50ad2" providerId="LiveId" clId="{62882774-D4B0-4655-9902-AFB3A65220F1}" dt="2022-09-15T03:11:15.298" v="218" actId="478"/>
          <ac:spMkLst>
            <pc:docMk/>
            <pc:sldMk cId="2530081236" sldId="1605"/>
            <ac:spMk id="9" creationId="{705FDDF3-F27E-F772-F571-D8F24070276E}"/>
          </ac:spMkLst>
        </pc:spChg>
        <pc:spChg chg="add mod">
          <ac:chgData name="木有果兮 果有冻" userId="84689c4021f50ad2" providerId="LiveId" clId="{62882774-D4B0-4655-9902-AFB3A65220F1}" dt="2022-09-15T11:53:08.702" v="603" actId="1076"/>
          <ac:spMkLst>
            <pc:docMk/>
            <pc:sldMk cId="2530081236" sldId="1605"/>
            <ac:spMk id="11" creationId="{DF014573-C0BB-CF28-7671-5E7B25FC6BFF}"/>
          </ac:spMkLst>
        </pc:spChg>
        <pc:graphicFrameChg chg="add del mod modGraphic">
          <ac:chgData name="木有果兮 果有冻" userId="84689c4021f50ad2" providerId="LiveId" clId="{62882774-D4B0-4655-9902-AFB3A65220F1}" dt="2022-09-15T03:27:48.994" v="566" actId="478"/>
          <ac:graphicFrameMkLst>
            <pc:docMk/>
            <pc:sldMk cId="2530081236" sldId="1605"/>
            <ac:graphicFrameMk id="6" creationId="{8E378C46-85B5-9767-3258-010A5FBF6650}"/>
          </ac:graphicFrameMkLst>
        </pc:graphicFrameChg>
        <pc:picChg chg="add mod">
          <ac:chgData name="木有果兮 果有冻" userId="84689c4021f50ad2" providerId="LiveId" clId="{62882774-D4B0-4655-9902-AFB3A65220F1}" dt="2022-09-15T11:53:03.423" v="602" actId="1076"/>
          <ac:picMkLst>
            <pc:docMk/>
            <pc:sldMk cId="2530081236" sldId="1605"/>
            <ac:picMk id="5" creationId="{66D5CD10-D8C6-3D44-5BF9-5EAA50258F2A}"/>
          </ac:picMkLst>
        </pc:picChg>
        <pc:picChg chg="del">
          <ac:chgData name="木有果兮 果有冻" userId="84689c4021f50ad2" providerId="LiveId" clId="{62882774-D4B0-4655-9902-AFB3A65220F1}" dt="2022-09-15T03:11:11.755" v="216" actId="478"/>
          <ac:picMkLst>
            <pc:docMk/>
            <pc:sldMk cId="2530081236" sldId="1605"/>
            <ac:picMk id="7" creationId="{B3AD48FA-25E9-E493-A403-BB1AE7D3F891}"/>
          </ac:picMkLst>
        </pc:picChg>
        <pc:picChg chg="del">
          <ac:chgData name="木有果兮 果有冻" userId="84689c4021f50ad2" providerId="LiveId" clId="{62882774-D4B0-4655-9902-AFB3A65220F1}" dt="2022-09-15T03:11:12.392" v="217" actId="478"/>
          <ac:picMkLst>
            <pc:docMk/>
            <pc:sldMk cId="2530081236" sldId="1605"/>
            <ac:picMk id="8" creationId="{FF23D0E5-6229-E9B8-20BF-5F19554522D0}"/>
          </ac:picMkLst>
        </pc:picChg>
        <pc:picChg chg="add del mod">
          <ac:chgData name="木有果兮 果有冻" userId="84689c4021f50ad2" providerId="LiveId" clId="{62882774-D4B0-4655-9902-AFB3A65220F1}" dt="2022-09-15T03:47:39.354" v="583" actId="478"/>
          <ac:picMkLst>
            <pc:docMk/>
            <pc:sldMk cId="2530081236" sldId="1605"/>
            <ac:picMk id="10" creationId="{143AB938-429D-FCB8-5051-3789F429D756}"/>
          </ac:picMkLst>
        </pc:picChg>
      </pc:sldChg>
      <pc:sldMasterChg chg="modSldLayout">
        <pc:chgData name="木有果兮 果有冻" userId="84689c4021f50ad2" providerId="LiveId" clId="{62882774-D4B0-4655-9902-AFB3A65220F1}" dt="2022-09-15T12:33:26.122" v="613" actId="207"/>
        <pc:sldMasterMkLst>
          <pc:docMk/>
          <pc:sldMasterMk cId="1456142457" sldId="2147483648"/>
        </pc:sldMasterMkLst>
        <pc:sldLayoutChg chg="modSp">
          <pc:chgData name="木有果兮 果有冻" userId="84689c4021f50ad2" providerId="LiveId" clId="{62882774-D4B0-4655-9902-AFB3A65220F1}" dt="2022-09-15T12:33:26.122" v="613" actId="207"/>
          <pc:sldLayoutMkLst>
            <pc:docMk/>
            <pc:sldMasterMk cId="1456142457" sldId="2147483648"/>
            <pc:sldLayoutMk cId="2097835330" sldId="2147483662"/>
          </pc:sldLayoutMkLst>
          <pc:spChg chg="mod">
            <ac:chgData name="木有果兮 果有冻" userId="84689c4021f50ad2" providerId="LiveId" clId="{62882774-D4B0-4655-9902-AFB3A65220F1}" dt="2022-09-15T12:33:26.122" v="613" actId="207"/>
            <ac:spMkLst>
              <pc:docMk/>
              <pc:sldMasterMk cId="1456142457" sldId="2147483648"/>
              <pc:sldLayoutMk cId="2097835330" sldId="2147483662"/>
              <ac:spMk id="2" creationId="{00000000-0000-0000-0000-000000000000}"/>
            </ac:spMkLst>
          </pc:spChg>
        </pc:sldLayoutChg>
      </pc:sldMasterChg>
    </pc:docChg>
  </pc:docChgLst>
</pc:chgInfo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页眉占位符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45659" cy="498135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kumimoji="1" lang="zh-CN" altLang="en-US"/>
          </a:p>
        </p:txBody>
      </p:sp>
      <p:sp>
        <p:nvSpPr>
          <p:cNvPr id="3" name="日期占位符 2"/>
          <p:cNvSpPr>
            <a:spLocks noGrp="1"/>
          </p:cNvSpPr>
          <p:nvPr>
            <p:ph type="dt" idx="1"/>
          </p:nvPr>
        </p:nvSpPr>
        <p:spPr>
          <a:xfrm>
            <a:off x="3850443" y="0"/>
            <a:ext cx="2945659" cy="498135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9FD46E3B-061B-FD4B-80E4-D8E7384EF50F}" type="datetimeFigureOut">
              <a:rPr kumimoji="1" lang="zh-CN" altLang="en-US" smtClean="0"/>
              <a:t>2022/9/17</a:t>
            </a:fld>
            <a:endParaRPr kumimoji="1" lang="zh-CN" altLang="en-US"/>
          </a:p>
        </p:txBody>
      </p:sp>
      <p:sp>
        <p:nvSpPr>
          <p:cNvPr id="4" name="幻灯片图像占位符 3"/>
          <p:cNvSpPr>
            <a:spLocks noGrp="1" noRot="1" noChangeAspect="1"/>
          </p:cNvSpPr>
          <p:nvPr>
            <p:ph type="sldImg" idx="2"/>
          </p:nvPr>
        </p:nvSpPr>
        <p:spPr>
          <a:xfrm>
            <a:off x="422275" y="1241425"/>
            <a:ext cx="5953125" cy="3349625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zh-CN" altLang="en-US"/>
          </a:p>
        </p:txBody>
      </p:sp>
      <p:sp>
        <p:nvSpPr>
          <p:cNvPr id="5" name="备注占位符 4"/>
          <p:cNvSpPr>
            <a:spLocks noGrp="1"/>
          </p:cNvSpPr>
          <p:nvPr>
            <p:ph type="body" sz="quarter" idx="3"/>
          </p:nvPr>
        </p:nvSpPr>
        <p:spPr>
          <a:xfrm>
            <a:off x="679768" y="4777958"/>
            <a:ext cx="5438140" cy="3909239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kumimoji="1" lang="zh-CN" altLang="en-US"/>
              <a:t>单击此处编辑母版文本样式</a:t>
            </a:r>
          </a:p>
          <a:p>
            <a:pPr lvl="1"/>
            <a:r>
              <a:rPr kumimoji="1" lang="zh-CN" altLang="en-US"/>
              <a:t>二级</a:t>
            </a:r>
          </a:p>
          <a:p>
            <a:pPr lvl="2"/>
            <a:r>
              <a:rPr kumimoji="1" lang="zh-CN" altLang="en-US"/>
              <a:t>三级</a:t>
            </a:r>
          </a:p>
          <a:p>
            <a:pPr lvl="3"/>
            <a:r>
              <a:rPr kumimoji="1" lang="zh-CN" altLang="en-US"/>
              <a:t>四级</a:t>
            </a:r>
          </a:p>
          <a:p>
            <a:pPr lvl="4"/>
            <a:r>
              <a:rPr kumimoji="1" lang="zh-CN" altLang="en-US"/>
              <a:t>五级</a:t>
            </a:r>
          </a:p>
        </p:txBody>
      </p:sp>
      <p:sp>
        <p:nvSpPr>
          <p:cNvPr id="6" name="页脚占位符 5"/>
          <p:cNvSpPr>
            <a:spLocks noGrp="1"/>
          </p:cNvSpPr>
          <p:nvPr>
            <p:ph type="ftr" sz="quarter" idx="4"/>
          </p:nvPr>
        </p:nvSpPr>
        <p:spPr>
          <a:xfrm>
            <a:off x="0" y="9430091"/>
            <a:ext cx="2945659" cy="498134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kumimoji="1" lang="zh-CN" altLang="en-US"/>
          </a:p>
        </p:txBody>
      </p:sp>
      <p:sp>
        <p:nvSpPr>
          <p:cNvPr id="7" name="幻灯片编号占位符 6"/>
          <p:cNvSpPr>
            <a:spLocks noGrp="1"/>
          </p:cNvSpPr>
          <p:nvPr>
            <p:ph type="sldNum" sz="quarter" idx="5"/>
          </p:nvPr>
        </p:nvSpPr>
        <p:spPr>
          <a:xfrm>
            <a:off x="3850443" y="9430091"/>
            <a:ext cx="2945659" cy="498134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334B29EB-2A8D-564E-B3CB-FF4C360B88D6}" type="slidenum">
              <a:rPr kumimoji="1" lang="zh-CN" altLang="en-US" smtClean="0"/>
              <a:t>‹#›</a:t>
            </a:fld>
            <a:endParaRPr kumimoji="1" lang="zh-CN" altLang="en-US"/>
          </a:p>
        </p:txBody>
      </p:sp>
    </p:spTree>
    <p:extLst>
      <p:ext uri="{BB962C8B-B14F-4D97-AF65-F5344CB8AC3E}">
        <p14:creationId xmlns:p14="http://schemas.microsoft.com/office/powerpoint/2010/main" val="946491938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.xml"/><Relationship Id="rId1" Type="http://schemas.openxmlformats.org/officeDocument/2006/relationships/notesMaster" Target="../notesMasters/notesMaster1.xml"/></Relationships>
</file>

<file path=ppt/notesSlides/_rels/notesSlide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.xml"/><Relationship Id="rId1" Type="http://schemas.openxmlformats.org/officeDocument/2006/relationships/notesMaster" Target="../notesMasters/notesMaster1.xml"/></Relationships>
</file>

<file path=ppt/notesSlides/_rels/notesSlide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.xml"/><Relationship Id="rId1" Type="http://schemas.openxmlformats.org/officeDocument/2006/relationships/notesMaster" Target="../notesMasters/notesMaster1.xml"/></Relationships>
</file>

<file path=ppt/notesSlides/_rels/notesSlide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5.xml"/><Relationship Id="rId1" Type="http://schemas.openxmlformats.org/officeDocument/2006/relationships/notesMaster" Target="../notesMasters/notesMaster1.xml"/></Relationships>
</file>

<file path=ppt/notesSlides/_rels/notesSlide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6.xml"/><Relationship Id="rId1" Type="http://schemas.openxmlformats.org/officeDocument/2006/relationships/notesMaster" Target="../notesMasters/notesMaster1.xml"/></Relationships>
</file>

<file path=ppt/notesSlides/_rels/notesSlide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7.xml"/><Relationship Id="rId1" Type="http://schemas.openxmlformats.org/officeDocument/2006/relationships/notesMaster" Target="../notesMasters/notesMaster1.xml"/></Relationships>
</file>

<file path=ppt/notesSlides/_rels/notesSlide8.xml.rels><?xml version="1.0" encoding="UTF-8" standalone="yes"?>
<Relationships xmlns="http://schemas.openxmlformats.org/package/2006/relationships"><Relationship Id="rId2" Type="http://schemas.openxmlformats.org/officeDocument/2006/relationships/slide" Target="../slides/slide8.xml"/><Relationship Id="rId1" Type="http://schemas.openxmlformats.org/officeDocument/2006/relationships/notesMaster" Target="../notesMasters/notesMaster1.xml"/></Relationships>
</file>

<file path=ppt/notesSlides/_rels/notesSlide9.xml.rels><?xml version="1.0" encoding="UTF-8" standalone="yes"?>
<Relationships xmlns="http://schemas.openxmlformats.org/package/2006/relationships"><Relationship Id="rId2" Type="http://schemas.openxmlformats.org/officeDocument/2006/relationships/slide" Target="../slides/slide9.xml"/><Relationship Id="rId1" Type="http://schemas.openxmlformats.org/officeDocument/2006/relationships/notesMaster" Target="../notesMasters/notesMaster1.xml"/></Relationships>
</file>

<file path=ppt/notesSlides/_rels/notesSlide10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0.xml"/><Relationship Id="rId1" Type="http://schemas.openxmlformats.org/officeDocument/2006/relationships/notesMaster" Target="../notesMasters/notesMaster1.xml"/></Relationships>
</file>

<file path=ppt/notesSlides/_rels/notesSlide1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1.xml"/><Relationship Id="rId1" Type="http://schemas.openxmlformats.org/officeDocument/2006/relationships/notesMaster" Target="../notesMasters/notesMaster1.xml"/></Relationships>
</file>

<file path=ppt/notesSlides/_rels/notesSlide1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2.xml"/><Relationship Id="rId1" Type="http://schemas.openxmlformats.org/officeDocument/2006/relationships/notesMaster" Target="../notesMasters/notesMaster1.xml"/></Relationships>
</file>

<file path=ppt/notesSlides/_rels/notesSlide1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3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幻灯片图像占位符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备注占位符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kumimoji="1" lang="zh-CN" altLang="en-US" dirty="0"/>
          </a:p>
        </p:txBody>
      </p:sp>
      <p:sp>
        <p:nvSpPr>
          <p:cNvPr id="4" name="幻灯片编号占位符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334B29EB-2A8D-564E-B3CB-FF4C360B88D6}" type="slidenum">
              <a:rPr kumimoji="1" lang="zh-CN" altLang="en-US" smtClean="0"/>
              <a:t>0</a:t>
            </a:fld>
            <a:endParaRPr kumimoji="1" lang="zh-CN" altLang="en-US"/>
          </a:p>
        </p:txBody>
      </p:sp>
    </p:spTree>
    <p:extLst>
      <p:ext uri="{BB962C8B-B14F-4D97-AF65-F5344CB8AC3E}">
        <p14:creationId xmlns:p14="http://schemas.microsoft.com/office/powerpoint/2010/main" val="1699398053"/>
      </p:ext>
    </p:extLst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10274" name="Rectangle 2"/>
          <p:cNvSpPr>
            <a:spLocks noGrp="1" noRot="1" noChangeAspect="1" noChangeArrowheads="1" noTextEdit="1"/>
          </p:cNvSpPr>
          <p:nvPr>
            <p:ph type="sldImg"/>
          </p:nvPr>
        </p:nvSpPr>
        <p:spPr/>
      </p:sp>
      <p:sp>
        <p:nvSpPr>
          <p:cNvPr id="310275" name="Rectangle 3"/>
          <p:cNvSpPr>
            <a:spLocks noGrp="1" noChangeArrowheads="1"/>
          </p:cNvSpPr>
          <p:nvPr>
            <p:ph type="body" idx="1"/>
          </p:nvPr>
        </p:nvSpPr>
        <p:spPr>
          <a:noFill/>
        </p:spPr>
        <p:txBody>
          <a:bodyPr/>
          <a:lstStyle/>
          <a:p>
            <a:endParaRPr lang="en-US" altLang="zh-CN">
              <a:latin typeface="Times New Roman" panose="02020603050405020304" pitchFamily="18" charset="0"/>
              <a:ea typeface="宋体" panose="02010600030101010101" pitchFamily="2" charset="-122"/>
            </a:endParaRPr>
          </a:p>
        </p:txBody>
      </p:sp>
      <p:sp>
        <p:nvSpPr>
          <p:cNvPr id="310276" name="灯片编号占位符 3"/>
          <p:cNvSpPr>
            <a:spLocks noGrp="1"/>
          </p:cNvSpPr>
          <p:nvPr>
            <p:ph type="sldNum" sz="quarter" idx="5"/>
          </p:nvPr>
        </p:nvSpPr>
        <p:spPr>
          <a:noFill/>
        </p:spPr>
        <p:txBody>
          <a:bodyPr/>
          <a:lstStyle>
            <a:lvl1pPr>
              <a:defRPr sz="2000" b="1">
                <a:solidFill>
                  <a:srgbClr val="000000"/>
                </a:solidFill>
                <a:latin typeface="Arial" panose="020B0604020202020204" pitchFamily="34" charset="0"/>
                <a:ea typeface="楷体_GB2312"/>
                <a:cs typeface="楷体_GB2312"/>
              </a:defRPr>
            </a:lvl1pPr>
            <a:lvl2pPr marL="742950" indent="-285750">
              <a:defRPr sz="2000" b="1">
                <a:solidFill>
                  <a:srgbClr val="000000"/>
                </a:solidFill>
                <a:latin typeface="Arial" panose="020B0604020202020204" pitchFamily="34" charset="0"/>
                <a:ea typeface="楷体_GB2312"/>
                <a:cs typeface="楷体_GB2312"/>
              </a:defRPr>
            </a:lvl2pPr>
            <a:lvl3pPr marL="1143000" indent="-228600">
              <a:defRPr sz="2000" b="1">
                <a:solidFill>
                  <a:srgbClr val="000000"/>
                </a:solidFill>
                <a:latin typeface="Arial" panose="020B0604020202020204" pitchFamily="34" charset="0"/>
                <a:ea typeface="楷体_GB2312"/>
                <a:cs typeface="楷体_GB2312"/>
              </a:defRPr>
            </a:lvl3pPr>
            <a:lvl4pPr marL="1600200" indent="-228600">
              <a:defRPr sz="2000" b="1">
                <a:solidFill>
                  <a:srgbClr val="000000"/>
                </a:solidFill>
                <a:latin typeface="Arial" panose="020B0604020202020204" pitchFamily="34" charset="0"/>
                <a:ea typeface="楷体_GB2312"/>
                <a:cs typeface="楷体_GB2312"/>
              </a:defRPr>
            </a:lvl4pPr>
            <a:lvl5pPr marL="2057400" indent="-228600">
              <a:defRPr sz="2000" b="1">
                <a:solidFill>
                  <a:srgbClr val="000000"/>
                </a:solidFill>
                <a:latin typeface="Arial" panose="020B0604020202020204" pitchFamily="34" charset="0"/>
                <a:ea typeface="楷体_GB2312"/>
                <a:cs typeface="楷体_GB2312"/>
              </a:defRPr>
            </a:lvl5pPr>
            <a:lvl6pPr marL="2514600" indent="-228600" eaLnBrk="0" fontAlgn="base" hangingPunct="0">
              <a:lnSpc>
                <a:spcPct val="180000"/>
              </a:lnSpc>
              <a:spcBef>
                <a:spcPct val="0"/>
              </a:spcBef>
              <a:spcAft>
                <a:spcPct val="0"/>
              </a:spcAft>
              <a:buClr>
                <a:schemeClr val="tx1"/>
              </a:buClr>
              <a:buFont typeface="Wingdings" panose="05000000000000000000" pitchFamily="2" charset="2"/>
              <a:defRPr sz="2000" b="1">
                <a:solidFill>
                  <a:srgbClr val="000000"/>
                </a:solidFill>
                <a:latin typeface="Arial" panose="020B0604020202020204" pitchFamily="34" charset="0"/>
                <a:ea typeface="楷体_GB2312"/>
                <a:cs typeface="楷体_GB2312"/>
              </a:defRPr>
            </a:lvl6pPr>
            <a:lvl7pPr marL="2971800" indent="-228600" eaLnBrk="0" fontAlgn="base" hangingPunct="0">
              <a:lnSpc>
                <a:spcPct val="180000"/>
              </a:lnSpc>
              <a:spcBef>
                <a:spcPct val="0"/>
              </a:spcBef>
              <a:spcAft>
                <a:spcPct val="0"/>
              </a:spcAft>
              <a:buClr>
                <a:schemeClr val="tx1"/>
              </a:buClr>
              <a:buFont typeface="Wingdings" panose="05000000000000000000" pitchFamily="2" charset="2"/>
              <a:defRPr sz="2000" b="1">
                <a:solidFill>
                  <a:srgbClr val="000000"/>
                </a:solidFill>
                <a:latin typeface="Arial" panose="020B0604020202020204" pitchFamily="34" charset="0"/>
                <a:ea typeface="楷体_GB2312"/>
                <a:cs typeface="楷体_GB2312"/>
              </a:defRPr>
            </a:lvl7pPr>
            <a:lvl8pPr marL="3429000" indent="-228600" eaLnBrk="0" fontAlgn="base" hangingPunct="0">
              <a:lnSpc>
                <a:spcPct val="180000"/>
              </a:lnSpc>
              <a:spcBef>
                <a:spcPct val="0"/>
              </a:spcBef>
              <a:spcAft>
                <a:spcPct val="0"/>
              </a:spcAft>
              <a:buClr>
                <a:schemeClr val="tx1"/>
              </a:buClr>
              <a:buFont typeface="Wingdings" panose="05000000000000000000" pitchFamily="2" charset="2"/>
              <a:defRPr sz="2000" b="1">
                <a:solidFill>
                  <a:srgbClr val="000000"/>
                </a:solidFill>
                <a:latin typeface="Arial" panose="020B0604020202020204" pitchFamily="34" charset="0"/>
                <a:ea typeface="楷体_GB2312"/>
                <a:cs typeface="楷体_GB2312"/>
              </a:defRPr>
            </a:lvl8pPr>
            <a:lvl9pPr marL="3886200" indent="-228600" eaLnBrk="0" fontAlgn="base" hangingPunct="0">
              <a:lnSpc>
                <a:spcPct val="180000"/>
              </a:lnSpc>
              <a:spcBef>
                <a:spcPct val="0"/>
              </a:spcBef>
              <a:spcAft>
                <a:spcPct val="0"/>
              </a:spcAft>
              <a:buClr>
                <a:schemeClr val="tx1"/>
              </a:buClr>
              <a:buFont typeface="Wingdings" panose="05000000000000000000" pitchFamily="2" charset="2"/>
              <a:defRPr sz="2000" b="1">
                <a:solidFill>
                  <a:srgbClr val="000000"/>
                </a:solidFill>
                <a:latin typeface="Arial" panose="020B0604020202020204" pitchFamily="34" charset="0"/>
                <a:ea typeface="楷体_GB2312"/>
                <a:cs typeface="楷体_GB2312"/>
              </a:defRPr>
            </a:lvl9pPr>
          </a:lstStyle>
          <a:p>
            <a:fld id="{74C9B1D8-E0C5-4969-AA37-338DB3DE14D8}" type="slidenum">
              <a:rPr lang="de-DE" altLang="zh-CN" sz="1200" b="0" smtClean="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rPr>
              <a:t>1</a:t>
            </a:fld>
            <a:endParaRPr lang="de-DE" altLang="zh-CN" sz="1200" b="0">
              <a:solidFill>
                <a:schemeClr val="tx1"/>
              </a:solidFill>
              <a:latin typeface="Times New Roman" panose="02020603050405020304" pitchFamily="18" charset="0"/>
              <a:cs typeface="Arial" panose="020B0604020202020204" pitchFamily="34" charset="0"/>
            </a:endParaRPr>
          </a:p>
        </p:txBody>
      </p:sp>
      <p:sp>
        <p:nvSpPr>
          <p:cNvPr id="310277" name="页脚占位符 4"/>
          <p:cNvSpPr>
            <a:spLocks noGrp="1"/>
          </p:cNvSpPr>
          <p:nvPr>
            <p:ph type="ftr" sz="quarter" idx="4"/>
          </p:nvPr>
        </p:nvSpPr>
        <p:spPr>
          <a:noFill/>
        </p:spPr>
        <p:txBody>
          <a:bodyPr/>
          <a:lstStyle>
            <a:lvl1pPr>
              <a:defRPr sz="2000" b="1">
                <a:solidFill>
                  <a:srgbClr val="000000"/>
                </a:solidFill>
                <a:latin typeface="Arial" panose="020B0604020202020204" pitchFamily="34" charset="0"/>
                <a:ea typeface="楷体_GB2312"/>
                <a:cs typeface="楷体_GB2312"/>
              </a:defRPr>
            </a:lvl1pPr>
            <a:lvl2pPr marL="742950" indent="-285750">
              <a:defRPr sz="2000" b="1">
                <a:solidFill>
                  <a:srgbClr val="000000"/>
                </a:solidFill>
                <a:latin typeface="Arial" panose="020B0604020202020204" pitchFamily="34" charset="0"/>
                <a:ea typeface="楷体_GB2312"/>
                <a:cs typeface="楷体_GB2312"/>
              </a:defRPr>
            </a:lvl2pPr>
            <a:lvl3pPr marL="1143000" indent="-228600">
              <a:defRPr sz="2000" b="1">
                <a:solidFill>
                  <a:srgbClr val="000000"/>
                </a:solidFill>
                <a:latin typeface="Arial" panose="020B0604020202020204" pitchFamily="34" charset="0"/>
                <a:ea typeface="楷体_GB2312"/>
                <a:cs typeface="楷体_GB2312"/>
              </a:defRPr>
            </a:lvl3pPr>
            <a:lvl4pPr marL="1600200" indent="-228600">
              <a:defRPr sz="2000" b="1">
                <a:solidFill>
                  <a:srgbClr val="000000"/>
                </a:solidFill>
                <a:latin typeface="Arial" panose="020B0604020202020204" pitchFamily="34" charset="0"/>
                <a:ea typeface="楷体_GB2312"/>
                <a:cs typeface="楷体_GB2312"/>
              </a:defRPr>
            </a:lvl4pPr>
            <a:lvl5pPr marL="2057400" indent="-228600">
              <a:defRPr sz="2000" b="1">
                <a:solidFill>
                  <a:srgbClr val="000000"/>
                </a:solidFill>
                <a:latin typeface="Arial" panose="020B0604020202020204" pitchFamily="34" charset="0"/>
                <a:ea typeface="楷体_GB2312"/>
                <a:cs typeface="楷体_GB2312"/>
              </a:defRPr>
            </a:lvl5pPr>
            <a:lvl6pPr marL="2514600" indent="-228600" eaLnBrk="0" fontAlgn="base" hangingPunct="0">
              <a:lnSpc>
                <a:spcPct val="180000"/>
              </a:lnSpc>
              <a:spcBef>
                <a:spcPct val="0"/>
              </a:spcBef>
              <a:spcAft>
                <a:spcPct val="0"/>
              </a:spcAft>
              <a:buClr>
                <a:schemeClr val="tx1"/>
              </a:buClr>
              <a:buFont typeface="Wingdings" panose="05000000000000000000" pitchFamily="2" charset="2"/>
              <a:defRPr sz="2000" b="1">
                <a:solidFill>
                  <a:srgbClr val="000000"/>
                </a:solidFill>
                <a:latin typeface="Arial" panose="020B0604020202020204" pitchFamily="34" charset="0"/>
                <a:ea typeface="楷体_GB2312"/>
                <a:cs typeface="楷体_GB2312"/>
              </a:defRPr>
            </a:lvl6pPr>
            <a:lvl7pPr marL="2971800" indent="-228600" eaLnBrk="0" fontAlgn="base" hangingPunct="0">
              <a:lnSpc>
                <a:spcPct val="180000"/>
              </a:lnSpc>
              <a:spcBef>
                <a:spcPct val="0"/>
              </a:spcBef>
              <a:spcAft>
                <a:spcPct val="0"/>
              </a:spcAft>
              <a:buClr>
                <a:schemeClr val="tx1"/>
              </a:buClr>
              <a:buFont typeface="Wingdings" panose="05000000000000000000" pitchFamily="2" charset="2"/>
              <a:defRPr sz="2000" b="1">
                <a:solidFill>
                  <a:srgbClr val="000000"/>
                </a:solidFill>
                <a:latin typeface="Arial" panose="020B0604020202020204" pitchFamily="34" charset="0"/>
                <a:ea typeface="楷体_GB2312"/>
                <a:cs typeface="楷体_GB2312"/>
              </a:defRPr>
            </a:lvl7pPr>
            <a:lvl8pPr marL="3429000" indent="-228600" eaLnBrk="0" fontAlgn="base" hangingPunct="0">
              <a:lnSpc>
                <a:spcPct val="180000"/>
              </a:lnSpc>
              <a:spcBef>
                <a:spcPct val="0"/>
              </a:spcBef>
              <a:spcAft>
                <a:spcPct val="0"/>
              </a:spcAft>
              <a:buClr>
                <a:schemeClr val="tx1"/>
              </a:buClr>
              <a:buFont typeface="Wingdings" panose="05000000000000000000" pitchFamily="2" charset="2"/>
              <a:defRPr sz="2000" b="1">
                <a:solidFill>
                  <a:srgbClr val="000000"/>
                </a:solidFill>
                <a:latin typeface="Arial" panose="020B0604020202020204" pitchFamily="34" charset="0"/>
                <a:ea typeface="楷体_GB2312"/>
                <a:cs typeface="楷体_GB2312"/>
              </a:defRPr>
            </a:lvl8pPr>
            <a:lvl9pPr marL="3886200" indent="-228600" eaLnBrk="0" fontAlgn="base" hangingPunct="0">
              <a:lnSpc>
                <a:spcPct val="180000"/>
              </a:lnSpc>
              <a:spcBef>
                <a:spcPct val="0"/>
              </a:spcBef>
              <a:spcAft>
                <a:spcPct val="0"/>
              </a:spcAft>
              <a:buClr>
                <a:schemeClr val="tx1"/>
              </a:buClr>
              <a:buFont typeface="Wingdings" panose="05000000000000000000" pitchFamily="2" charset="2"/>
              <a:defRPr sz="2000" b="1">
                <a:solidFill>
                  <a:srgbClr val="000000"/>
                </a:solidFill>
                <a:latin typeface="Arial" panose="020B0604020202020204" pitchFamily="34" charset="0"/>
                <a:ea typeface="楷体_GB2312"/>
                <a:cs typeface="楷体_GB2312"/>
              </a:defRPr>
            </a:lvl9pPr>
          </a:lstStyle>
          <a:p>
            <a:endParaRPr lang="de-DE" altLang="en-US" sz="1200" b="0">
              <a:solidFill>
                <a:schemeClr val="tx1"/>
              </a:solidFill>
              <a:latin typeface="Times New Roman" panose="02020603050405020304" pitchFamily="18" charset="0"/>
              <a:cs typeface="Arial" panose="020B0604020202020204" pitchFamily="34" charset="0"/>
            </a:endParaRPr>
          </a:p>
        </p:txBody>
      </p:sp>
      <p:sp>
        <p:nvSpPr>
          <p:cNvPr id="310278" name="页眉占位符 5"/>
          <p:cNvSpPr>
            <a:spLocks noGrp="1"/>
          </p:cNvSpPr>
          <p:nvPr>
            <p:ph type="hdr" sz="quarter"/>
          </p:nvPr>
        </p:nvSpPr>
        <p:spPr>
          <a:noFill/>
        </p:spPr>
        <p:txBody>
          <a:bodyPr/>
          <a:lstStyle>
            <a:lvl1pPr>
              <a:defRPr sz="2000" b="1">
                <a:solidFill>
                  <a:srgbClr val="000000"/>
                </a:solidFill>
                <a:latin typeface="Arial" panose="020B0604020202020204" pitchFamily="34" charset="0"/>
                <a:ea typeface="楷体_GB2312"/>
                <a:cs typeface="楷体_GB2312"/>
              </a:defRPr>
            </a:lvl1pPr>
            <a:lvl2pPr marL="742950" indent="-285750">
              <a:defRPr sz="2000" b="1">
                <a:solidFill>
                  <a:srgbClr val="000000"/>
                </a:solidFill>
                <a:latin typeface="Arial" panose="020B0604020202020204" pitchFamily="34" charset="0"/>
                <a:ea typeface="楷体_GB2312"/>
                <a:cs typeface="楷体_GB2312"/>
              </a:defRPr>
            </a:lvl2pPr>
            <a:lvl3pPr marL="1143000" indent="-228600">
              <a:defRPr sz="2000" b="1">
                <a:solidFill>
                  <a:srgbClr val="000000"/>
                </a:solidFill>
                <a:latin typeface="Arial" panose="020B0604020202020204" pitchFamily="34" charset="0"/>
                <a:ea typeface="楷体_GB2312"/>
                <a:cs typeface="楷体_GB2312"/>
              </a:defRPr>
            </a:lvl3pPr>
            <a:lvl4pPr marL="1600200" indent="-228600">
              <a:defRPr sz="2000" b="1">
                <a:solidFill>
                  <a:srgbClr val="000000"/>
                </a:solidFill>
                <a:latin typeface="Arial" panose="020B0604020202020204" pitchFamily="34" charset="0"/>
                <a:ea typeface="楷体_GB2312"/>
                <a:cs typeface="楷体_GB2312"/>
              </a:defRPr>
            </a:lvl4pPr>
            <a:lvl5pPr marL="2057400" indent="-228600">
              <a:defRPr sz="2000" b="1">
                <a:solidFill>
                  <a:srgbClr val="000000"/>
                </a:solidFill>
                <a:latin typeface="Arial" panose="020B0604020202020204" pitchFamily="34" charset="0"/>
                <a:ea typeface="楷体_GB2312"/>
                <a:cs typeface="楷体_GB2312"/>
              </a:defRPr>
            </a:lvl5pPr>
            <a:lvl6pPr marL="2514600" indent="-228600" eaLnBrk="0" fontAlgn="base" hangingPunct="0">
              <a:lnSpc>
                <a:spcPct val="180000"/>
              </a:lnSpc>
              <a:spcBef>
                <a:spcPct val="0"/>
              </a:spcBef>
              <a:spcAft>
                <a:spcPct val="0"/>
              </a:spcAft>
              <a:buClr>
                <a:schemeClr val="tx1"/>
              </a:buClr>
              <a:buFont typeface="Wingdings" panose="05000000000000000000" pitchFamily="2" charset="2"/>
              <a:defRPr sz="2000" b="1">
                <a:solidFill>
                  <a:srgbClr val="000000"/>
                </a:solidFill>
                <a:latin typeface="Arial" panose="020B0604020202020204" pitchFamily="34" charset="0"/>
                <a:ea typeface="楷体_GB2312"/>
                <a:cs typeface="楷体_GB2312"/>
              </a:defRPr>
            </a:lvl6pPr>
            <a:lvl7pPr marL="2971800" indent="-228600" eaLnBrk="0" fontAlgn="base" hangingPunct="0">
              <a:lnSpc>
                <a:spcPct val="180000"/>
              </a:lnSpc>
              <a:spcBef>
                <a:spcPct val="0"/>
              </a:spcBef>
              <a:spcAft>
                <a:spcPct val="0"/>
              </a:spcAft>
              <a:buClr>
                <a:schemeClr val="tx1"/>
              </a:buClr>
              <a:buFont typeface="Wingdings" panose="05000000000000000000" pitchFamily="2" charset="2"/>
              <a:defRPr sz="2000" b="1">
                <a:solidFill>
                  <a:srgbClr val="000000"/>
                </a:solidFill>
                <a:latin typeface="Arial" panose="020B0604020202020204" pitchFamily="34" charset="0"/>
                <a:ea typeface="楷体_GB2312"/>
                <a:cs typeface="楷体_GB2312"/>
              </a:defRPr>
            </a:lvl7pPr>
            <a:lvl8pPr marL="3429000" indent="-228600" eaLnBrk="0" fontAlgn="base" hangingPunct="0">
              <a:lnSpc>
                <a:spcPct val="180000"/>
              </a:lnSpc>
              <a:spcBef>
                <a:spcPct val="0"/>
              </a:spcBef>
              <a:spcAft>
                <a:spcPct val="0"/>
              </a:spcAft>
              <a:buClr>
                <a:schemeClr val="tx1"/>
              </a:buClr>
              <a:buFont typeface="Wingdings" panose="05000000000000000000" pitchFamily="2" charset="2"/>
              <a:defRPr sz="2000" b="1">
                <a:solidFill>
                  <a:srgbClr val="000000"/>
                </a:solidFill>
                <a:latin typeface="Arial" panose="020B0604020202020204" pitchFamily="34" charset="0"/>
                <a:ea typeface="楷体_GB2312"/>
                <a:cs typeface="楷体_GB2312"/>
              </a:defRPr>
            </a:lvl8pPr>
            <a:lvl9pPr marL="3886200" indent="-228600" eaLnBrk="0" fontAlgn="base" hangingPunct="0">
              <a:lnSpc>
                <a:spcPct val="180000"/>
              </a:lnSpc>
              <a:spcBef>
                <a:spcPct val="0"/>
              </a:spcBef>
              <a:spcAft>
                <a:spcPct val="0"/>
              </a:spcAft>
              <a:buClr>
                <a:schemeClr val="tx1"/>
              </a:buClr>
              <a:buFont typeface="Wingdings" panose="05000000000000000000" pitchFamily="2" charset="2"/>
              <a:defRPr sz="2000" b="1">
                <a:solidFill>
                  <a:srgbClr val="000000"/>
                </a:solidFill>
                <a:latin typeface="Arial" panose="020B0604020202020204" pitchFamily="34" charset="0"/>
                <a:ea typeface="楷体_GB2312"/>
                <a:cs typeface="楷体_GB2312"/>
              </a:defRPr>
            </a:lvl9pPr>
          </a:lstStyle>
          <a:p>
            <a:endParaRPr lang="de-DE" altLang="en-US" sz="1200" b="0">
              <a:solidFill>
                <a:schemeClr val="tx1"/>
              </a:solidFill>
              <a:latin typeface="Times New Roman" panose="02020603050405020304" pitchFamily="18" charset="0"/>
              <a:cs typeface="Arial" panose="020B0604020202020204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1751695872"/>
      </p:ext>
    </p:extLst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幻灯片图像占位符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备注占位符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zh-CN" altLang="en-US"/>
          </a:p>
        </p:txBody>
      </p:sp>
      <p:sp>
        <p:nvSpPr>
          <p:cNvPr id="4" name="灯片编号占位符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334B29EB-2A8D-564E-B3CB-FF4C360B88D6}" type="slidenum">
              <a:rPr kumimoji="1" lang="zh-CN" altLang="en-US" smtClean="0"/>
              <a:t>2</a:t>
            </a:fld>
            <a:endParaRPr kumimoji="1" lang="zh-CN" altLang="en-US"/>
          </a:p>
        </p:txBody>
      </p:sp>
    </p:spTree>
    <p:extLst>
      <p:ext uri="{BB962C8B-B14F-4D97-AF65-F5344CB8AC3E}">
        <p14:creationId xmlns:p14="http://schemas.microsoft.com/office/powerpoint/2010/main" val="3461917889"/>
      </p:ext>
    </p:extLst>
  </p:cSld>
  <p:clrMapOvr>
    <a:masterClrMapping/>
  </p:clrMapOvr>
</p:notes>
</file>

<file path=ppt/notesSlides/notesSlide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幻灯片图像占位符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备注占位符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zh-CN" altLang="en-US"/>
          </a:p>
        </p:txBody>
      </p:sp>
      <p:sp>
        <p:nvSpPr>
          <p:cNvPr id="4" name="灯片编号占位符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334B29EB-2A8D-564E-B3CB-FF4C360B88D6}" type="slidenum">
              <a:rPr kumimoji="1" lang="zh-CN" altLang="en-US" smtClean="0"/>
              <a:t>3</a:t>
            </a:fld>
            <a:endParaRPr kumimoji="1" lang="zh-CN" altLang="en-US"/>
          </a:p>
        </p:txBody>
      </p:sp>
    </p:spTree>
    <p:extLst>
      <p:ext uri="{BB962C8B-B14F-4D97-AF65-F5344CB8AC3E}">
        <p14:creationId xmlns:p14="http://schemas.microsoft.com/office/powerpoint/2010/main" val="4008039236"/>
      </p:ext>
    </p:extLst>
  </p:cSld>
  <p:clrMapOvr>
    <a:masterClrMapping/>
  </p:clrMapOvr>
</p:notes>
</file>

<file path=ppt/notesSlides/notesSlide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幻灯片图像占位符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备注占位符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zh-CN" altLang="en-US"/>
          </a:p>
        </p:txBody>
      </p:sp>
      <p:sp>
        <p:nvSpPr>
          <p:cNvPr id="4" name="灯片编号占位符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334B29EB-2A8D-564E-B3CB-FF4C360B88D6}" type="slidenum">
              <a:rPr kumimoji="1" lang="zh-CN" altLang="en-US" smtClean="0"/>
              <a:t>4</a:t>
            </a:fld>
            <a:endParaRPr kumimoji="1" lang="zh-CN" altLang="en-US"/>
          </a:p>
        </p:txBody>
      </p:sp>
    </p:spTree>
    <p:extLst>
      <p:ext uri="{BB962C8B-B14F-4D97-AF65-F5344CB8AC3E}">
        <p14:creationId xmlns:p14="http://schemas.microsoft.com/office/powerpoint/2010/main" val="315617769"/>
      </p:ext>
    </p:extLst>
  </p:cSld>
  <p:clrMapOvr>
    <a:masterClrMapping/>
  </p:clrMapOvr>
</p:notes>
</file>

<file path=ppt/notesSlides/notesSlide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幻灯片图像占位符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备注占位符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zh-CN" altLang="en-US"/>
          </a:p>
        </p:txBody>
      </p:sp>
      <p:sp>
        <p:nvSpPr>
          <p:cNvPr id="4" name="灯片编号占位符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334B29EB-2A8D-564E-B3CB-FF4C360B88D6}" type="slidenum">
              <a:rPr kumimoji="1" lang="zh-CN" altLang="en-US" smtClean="0"/>
              <a:t>5</a:t>
            </a:fld>
            <a:endParaRPr kumimoji="1" lang="zh-CN" altLang="en-US"/>
          </a:p>
        </p:txBody>
      </p:sp>
    </p:spTree>
    <p:extLst>
      <p:ext uri="{BB962C8B-B14F-4D97-AF65-F5344CB8AC3E}">
        <p14:creationId xmlns:p14="http://schemas.microsoft.com/office/powerpoint/2010/main" val="780810872"/>
      </p:ext>
    </p:extLst>
  </p:cSld>
  <p:clrMapOvr>
    <a:masterClrMapping/>
  </p:clrMapOvr>
</p:notes>
</file>

<file path=ppt/notesSlides/notesSlide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幻灯片图像占位符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备注占位符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zh-CN" altLang="en-US"/>
          </a:p>
        </p:txBody>
      </p:sp>
      <p:sp>
        <p:nvSpPr>
          <p:cNvPr id="4" name="灯片编号占位符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334B29EB-2A8D-564E-B3CB-FF4C360B88D6}" type="slidenum">
              <a:rPr kumimoji="1" lang="zh-CN" altLang="en-US" smtClean="0"/>
              <a:t>6</a:t>
            </a:fld>
            <a:endParaRPr kumimoji="1" lang="zh-CN" altLang="en-US"/>
          </a:p>
        </p:txBody>
      </p:sp>
    </p:spTree>
    <p:extLst>
      <p:ext uri="{BB962C8B-B14F-4D97-AF65-F5344CB8AC3E}">
        <p14:creationId xmlns:p14="http://schemas.microsoft.com/office/powerpoint/2010/main" val="1539474550"/>
      </p:ext>
    </p:extLst>
  </p:cSld>
  <p:clrMapOvr>
    <a:masterClrMapping/>
  </p:clrMapOvr>
</p:notes>
</file>

<file path=ppt/notesSlides/notesSlide8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幻灯片图像占位符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备注占位符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zh-CN" altLang="en-US"/>
          </a:p>
        </p:txBody>
      </p:sp>
      <p:sp>
        <p:nvSpPr>
          <p:cNvPr id="4" name="灯片编号占位符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334B29EB-2A8D-564E-B3CB-FF4C360B88D6}" type="slidenum">
              <a:rPr kumimoji="1" lang="zh-CN" altLang="en-US" smtClean="0"/>
              <a:t>7</a:t>
            </a:fld>
            <a:endParaRPr kumimoji="1" lang="zh-CN" altLang="en-US"/>
          </a:p>
        </p:txBody>
      </p:sp>
    </p:spTree>
    <p:extLst>
      <p:ext uri="{BB962C8B-B14F-4D97-AF65-F5344CB8AC3E}">
        <p14:creationId xmlns:p14="http://schemas.microsoft.com/office/powerpoint/2010/main" val="1203107216"/>
      </p:ext>
    </p:extLst>
  </p:cSld>
  <p:clrMapOvr>
    <a:masterClrMapping/>
  </p:clrMapOvr>
</p:notes>
</file>

<file path=ppt/notesSlides/notesSlide9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幻灯片图像占位符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备注占位符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zh-CN" altLang="en-US"/>
          </a:p>
        </p:txBody>
      </p:sp>
      <p:sp>
        <p:nvSpPr>
          <p:cNvPr id="4" name="灯片编号占位符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334B29EB-2A8D-564E-B3CB-FF4C360B88D6}" type="slidenum">
              <a:rPr kumimoji="1" lang="zh-CN" altLang="en-US" smtClean="0"/>
              <a:t>8</a:t>
            </a:fld>
            <a:endParaRPr kumimoji="1" lang="zh-CN" altLang="en-US"/>
          </a:p>
        </p:txBody>
      </p:sp>
    </p:spTree>
    <p:extLst>
      <p:ext uri="{BB962C8B-B14F-4D97-AF65-F5344CB8AC3E}">
        <p14:creationId xmlns:p14="http://schemas.microsoft.com/office/powerpoint/2010/main" val="1444818951"/>
      </p:ext>
    </p:extLst>
  </p:cSld>
  <p:clrMapOvr>
    <a:masterClrMapping/>
  </p:clrMapOvr>
</p:notes>
</file>

<file path=ppt/notesSlides/notesSlide10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幻灯片图像占位符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备注占位符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zh-CN" altLang="en-US"/>
          </a:p>
        </p:txBody>
      </p:sp>
      <p:sp>
        <p:nvSpPr>
          <p:cNvPr id="4" name="灯片编号占位符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334B29EB-2A8D-564E-B3CB-FF4C360B88D6}" type="slidenum">
              <a:rPr kumimoji="1" lang="zh-CN" altLang="en-US" smtClean="0"/>
              <a:t>9</a:t>
            </a:fld>
            <a:endParaRPr kumimoji="1" lang="zh-CN" altLang="en-US"/>
          </a:p>
        </p:txBody>
      </p:sp>
    </p:spTree>
    <p:extLst>
      <p:ext uri="{BB962C8B-B14F-4D97-AF65-F5344CB8AC3E}">
        <p14:creationId xmlns:p14="http://schemas.microsoft.com/office/powerpoint/2010/main" val="1203107216"/>
      </p:ext>
    </p:extLst>
  </p:cSld>
  <p:clrMapOvr>
    <a:masterClrMapping/>
  </p:clrMapOvr>
</p:notes>
</file>

<file path=ppt/notesSlides/notesSlide1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幻灯片图像占位符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备注占位符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zh-CN" altLang="en-US"/>
          </a:p>
        </p:txBody>
      </p:sp>
      <p:sp>
        <p:nvSpPr>
          <p:cNvPr id="4" name="灯片编号占位符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334B29EB-2A8D-564E-B3CB-FF4C360B88D6}" type="slidenum">
              <a:rPr kumimoji="1" lang="zh-CN" altLang="en-US" smtClean="0"/>
              <a:t>10</a:t>
            </a:fld>
            <a:endParaRPr kumimoji="1" lang="zh-CN" altLang="en-US"/>
          </a:p>
        </p:txBody>
      </p:sp>
    </p:spTree>
    <p:extLst>
      <p:ext uri="{BB962C8B-B14F-4D97-AF65-F5344CB8AC3E}">
        <p14:creationId xmlns:p14="http://schemas.microsoft.com/office/powerpoint/2010/main" val="1617017853"/>
      </p:ext>
    </p:extLst>
  </p:cSld>
  <p:clrMapOvr>
    <a:masterClrMapping/>
  </p:clrMapOvr>
</p:notes>
</file>

<file path=ppt/notesSlides/notesSlide1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幻灯片图像占位符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备注占位符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zh-CN" altLang="en-US"/>
          </a:p>
        </p:txBody>
      </p:sp>
      <p:sp>
        <p:nvSpPr>
          <p:cNvPr id="4" name="灯片编号占位符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334B29EB-2A8D-564E-B3CB-FF4C360B88D6}" type="slidenum">
              <a:rPr kumimoji="1" lang="zh-CN" altLang="en-US" smtClean="0"/>
              <a:t>11</a:t>
            </a:fld>
            <a:endParaRPr kumimoji="1" lang="zh-CN" altLang="en-US"/>
          </a:p>
        </p:txBody>
      </p:sp>
    </p:spTree>
    <p:extLst>
      <p:ext uri="{BB962C8B-B14F-4D97-AF65-F5344CB8AC3E}">
        <p14:creationId xmlns:p14="http://schemas.microsoft.com/office/powerpoint/2010/main" val="1146665549"/>
      </p:ext>
    </p:extLst>
  </p:cSld>
  <p:clrMapOvr>
    <a:masterClrMapping/>
  </p:clrMapOvr>
</p:notes>
</file>

<file path=ppt/notesSlides/notesSlide1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幻灯片图像占位符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备注占位符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zh-CN" altLang="en-US"/>
          </a:p>
        </p:txBody>
      </p:sp>
      <p:sp>
        <p:nvSpPr>
          <p:cNvPr id="4" name="灯片编号占位符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334B29EB-2A8D-564E-B3CB-FF4C360B88D6}" type="slidenum">
              <a:rPr kumimoji="1" lang="zh-CN" altLang="en-US" smtClean="0"/>
              <a:t>12</a:t>
            </a:fld>
            <a:endParaRPr kumimoji="1" lang="zh-CN" altLang="en-US"/>
          </a:p>
        </p:txBody>
      </p:sp>
    </p:spTree>
    <p:extLst>
      <p:ext uri="{BB962C8B-B14F-4D97-AF65-F5344CB8AC3E}">
        <p14:creationId xmlns:p14="http://schemas.microsoft.com/office/powerpoint/2010/main" val="2118041479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标题幻灯片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" name="Shape 20"/>
          <p:cNvSpPr>
            <a:spLocks noGrp="1"/>
          </p:cNvSpPr>
          <p:nvPr>
            <p:ph type="title" hasCustomPrompt="1"/>
          </p:nvPr>
        </p:nvSpPr>
        <p:spPr>
          <a:xfrm>
            <a:off x="847921" y="1449105"/>
            <a:ext cx="10753304" cy="1476033"/>
          </a:xfrm>
          <a:prstGeom prst="rect">
            <a:avLst/>
          </a:prstGeom>
        </p:spPr>
        <p:txBody>
          <a:bodyPr/>
          <a:lstStyle>
            <a:lvl1pPr algn="r">
              <a:defRPr sz="4000">
                <a:ln w="3175">
                  <a:solidFill>
                    <a:srgbClr val="F97D2B"/>
                  </a:solidFill>
                </a:ln>
              </a:defRPr>
            </a:lvl1pPr>
          </a:lstStyle>
          <a:p>
            <a:r>
              <a:t>标题文本</a:t>
            </a:r>
          </a:p>
        </p:txBody>
      </p:sp>
      <p:sp>
        <p:nvSpPr>
          <p:cNvPr id="12" name="Shape 21"/>
          <p:cNvSpPr>
            <a:spLocks noGrp="1"/>
          </p:cNvSpPr>
          <p:nvPr>
            <p:ph type="body" sz="half" idx="1" hasCustomPrompt="1"/>
          </p:nvPr>
        </p:nvSpPr>
        <p:spPr>
          <a:xfrm>
            <a:off x="880554" y="3320212"/>
            <a:ext cx="10735352" cy="1528807"/>
          </a:xfrm>
          <a:prstGeom prst="rect">
            <a:avLst/>
          </a:prstGeom>
        </p:spPr>
        <p:txBody>
          <a:bodyPr anchor="ctr">
            <a:normAutofit/>
          </a:bodyPr>
          <a:lstStyle>
            <a:lvl1pPr marL="0" indent="0" algn="r">
              <a:buClrTx/>
              <a:buSzTx/>
              <a:buFontTx/>
              <a:buNone/>
              <a:defRPr sz="2400" b="1">
                <a:solidFill>
                  <a:schemeClr val="accent2"/>
                </a:solidFill>
                <a:latin typeface="Times New Roman" panose="02020603050405020304"/>
                <a:ea typeface="Times New Roman" panose="02020603050405020304"/>
                <a:cs typeface="Times New Roman" panose="02020603050405020304"/>
                <a:sym typeface="Times New Roman" panose="02020603050405020304"/>
              </a:defRPr>
            </a:lvl1pPr>
            <a:lvl2pPr marL="0" indent="457189" algn="r">
              <a:buClrTx/>
              <a:buSzTx/>
              <a:buFontTx/>
              <a:buNone/>
              <a:defRPr sz="2400" b="1">
                <a:solidFill>
                  <a:schemeClr val="accent2"/>
                </a:solidFill>
                <a:latin typeface="Times New Roman" panose="02020603050405020304"/>
                <a:ea typeface="Times New Roman" panose="02020603050405020304"/>
                <a:cs typeface="Times New Roman" panose="02020603050405020304"/>
                <a:sym typeface="Times New Roman" panose="02020603050405020304"/>
              </a:defRPr>
            </a:lvl2pPr>
            <a:lvl3pPr marL="0" indent="914377" algn="r">
              <a:buClrTx/>
              <a:buSzTx/>
              <a:buFontTx/>
              <a:buNone/>
              <a:defRPr sz="2400" b="1">
                <a:solidFill>
                  <a:schemeClr val="accent2"/>
                </a:solidFill>
                <a:latin typeface="Times New Roman" panose="02020603050405020304"/>
                <a:ea typeface="Times New Roman" panose="02020603050405020304"/>
                <a:cs typeface="Times New Roman" panose="02020603050405020304"/>
                <a:sym typeface="Times New Roman" panose="02020603050405020304"/>
              </a:defRPr>
            </a:lvl3pPr>
            <a:lvl4pPr marL="0" indent="1371566" algn="r">
              <a:buClrTx/>
              <a:buSzTx/>
              <a:buFontTx/>
              <a:buNone/>
              <a:defRPr sz="2400" b="1">
                <a:solidFill>
                  <a:schemeClr val="accent2"/>
                </a:solidFill>
                <a:latin typeface="Times New Roman" panose="02020603050405020304"/>
                <a:ea typeface="Times New Roman" panose="02020603050405020304"/>
                <a:cs typeface="Times New Roman" panose="02020603050405020304"/>
                <a:sym typeface="Times New Roman" panose="02020603050405020304"/>
              </a:defRPr>
            </a:lvl4pPr>
            <a:lvl5pPr marL="0" indent="1828754" algn="r">
              <a:buClrTx/>
              <a:buSzTx/>
              <a:buFontTx/>
              <a:buNone/>
              <a:defRPr sz="2400" b="1">
                <a:solidFill>
                  <a:schemeClr val="accent2"/>
                </a:solidFill>
                <a:latin typeface="Times New Roman" panose="02020603050405020304"/>
                <a:ea typeface="Times New Roman" panose="02020603050405020304"/>
                <a:cs typeface="Times New Roman" panose="02020603050405020304"/>
                <a:sym typeface="Times New Roman" panose="02020603050405020304"/>
              </a:defRPr>
            </a:lvl5pPr>
          </a:lstStyle>
          <a:p>
            <a:r>
              <a:rPr err="1"/>
              <a:t>正文级别</a:t>
            </a:r>
            <a:r>
              <a:t> 1</a:t>
            </a:r>
          </a:p>
          <a:p>
            <a:pPr lvl="1"/>
            <a:r>
              <a:rPr err="1"/>
              <a:t>正文级别</a:t>
            </a:r>
            <a:r>
              <a:t> 2</a:t>
            </a:r>
          </a:p>
          <a:p>
            <a:pPr lvl="4"/>
            <a:r>
              <a:t>正文级别 5</a:t>
            </a:r>
          </a:p>
        </p:txBody>
      </p:sp>
      <p:sp>
        <p:nvSpPr>
          <p:cNvPr id="13" name="Shape 23"/>
          <p:cNvSpPr/>
          <p:nvPr userDrawn="1"/>
        </p:nvSpPr>
        <p:spPr>
          <a:xfrm>
            <a:off x="561077" y="3349350"/>
            <a:ext cx="11040148" cy="1526599"/>
          </a:xfrm>
          <a:prstGeom prst="rect">
            <a:avLst/>
          </a:prstGeom>
          <a:ln w="6350" cap="rnd">
            <a:solidFill>
              <a:schemeClr val="accent2"/>
            </a:solidFill>
          </a:ln>
        </p:spPr>
        <p:txBody>
          <a:bodyPr lIns="45719" rIns="45719" anchor="ctr"/>
          <a:lstStyle/>
          <a:p>
            <a:pPr algn="ctr">
              <a:defRPr>
                <a:solidFill>
                  <a:srgbClr val="FFFFFF"/>
                </a:solidFill>
              </a:defRPr>
            </a:pPr>
            <a:endParaRPr sz="1800"/>
          </a:p>
        </p:txBody>
      </p:sp>
      <p:sp>
        <p:nvSpPr>
          <p:cNvPr id="14" name="Shape 24"/>
          <p:cNvSpPr/>
          <p:nvPr userDrawn="1"/>
        </p:nvSpPr>
        <p:spPr>
          <a:xfrm>
            <a:off x="566232" y="1485111"/>
            <a:ext cx="320091" cy="1476033"/>
          </a:xfrm>
          <a:prstGeom prst="rect">
            <a:avLst/>
          </a:prstGeom>
          <a:solidFill>
            <a:schemeClr val="accent1"/>
          </a:solidFill>
          <a:ln w="12700">
            <a:miter lim="400000"/>
          </a:ln>
        </p:spPr>
        <p:txBody>
          <a:bodyPr lIns="45719" rIns="45719" anchor="ctr"/>
          <a:lstStyle/>
          <a:p>
            <a:pPr algn="ctr">
              <a:defRPr>
                <a:solidFill>
                  <a:srgbClr val="FFFFFF"/>
                </a:solidFill>
              </a:defRPr>
            </a:pPr>
            <a:endParaRPr sz="1800"/>
          </a:p>
        </p:txBody>
      </p:sp>
      <p:sp>
        <p:nvSpPr>
          <p:cNvPr id="15" name="Shape 25"/>
          <p:cNvSpPr/>
          <p:nvPr userDrawn="1"/>
        </p:nvSpPr>
        <p:spPr>
          <a:xfrm>
            <a:off x="575758" y="3321316"/>
            <a:ext cx="307286" cy="1528807"/>
          </a:xfrm>
          <a:prstGeom prst="rect">
            <a:avLst/>
          </a:prstGeom>
          <a:solidFill>
            <a:schemeClr val="accent2"/>
          </a:solidFill>
          <a:ln w="12700">
            <a:miter lim="400000"/>
          </a:ln>
        </p:spPr>
        <p:txBody>
          <a:bodyPr lIns="45719" rIns="45719" anchor="ctr"/>
          <a:lstStyle/>
          <a:p>
            <a:pPr algn="ctr">
              <a:defRPr>
                <a:solidFill>
                  <a:srgbClr val="FFFFFF"/>
                </a:solidFill>
              </a:defRPr>
            </a:pPr>
            <a:endParaRPr sz="1800"/>
          </a:p>
        </p:txBody>
      </p:sp>
      <p:sp>
        <p:nvSpPr>
          <p:cNvPr id="16" name="Shape 22"/>
          <p:cNvSpPr/>
          <p:nvPr userDrawn="1"/>
        </p:nvSpPr>
        <p:spPr>
          <a:xfrm>
            <a:off x="575758" y="1485111"/>
            <a:ext cx="11040148" cy="1476032"/>
          </a:xfrm>
          <a:prstGeom prst="rect">
            <a:avLst/>
          </a:prstGeom>
          <a:ln w="6350" cap="rnd">
            <a:solidFill>
              <a:schemeClr val="accent1"/>
            </a:solidFill>
          </a:ln>
        </p:spPr>
        <p:txBody>
          <a:bodyPr lIns="45719" rIns="45719" anchor="ctr"/>
          <a:lstStyle/>
          <a:p>
            <a:pPr algn="ctr">
              <a:defRPr>
                <a:solidFill>
                  <a:srgbClr val="FFFFFF"/>
                </a:solidFill>
              </a:defRPr>
            </a:pPr>
            <a:endParaRPr sz="1800"/>
          </a:p>
        </p:txBody>
      </p:sp>
    </p:spTree>
    <p:extLst>
      <p:ext uri="{BB962C8B-B14F-4D97-AF65-F5344CB8AC3E}">
        <p14:creationId xmlns:p14="http://schemas.microsoft.com/office/powerpoint/2010/main" val="662633587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>
  <p:cSld name="标题和内容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标题 1">
            <a:extLst>
              <a:ext uri="{FF2B5EF4-FFF2-40B4-BE49-F238E27FC236}">
                <a16:creationId xmlns:a16="http://schemas.microsoft.com/office/drawing/2014/main" id="{604638C3-400A-40C3-81BC-5F9F0B40046A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535508" y="25430"/>
            <a:ext cx="9533177" cy="779083"/>
          </a:xfrm>
          <a:prstGeom prst="rect">
            <a:avLst/>
          </a:prstGeom>
        </p:spPr>
        <p:txBody>
          <a:bodyPr/>
          <a:lstStyle/>
          <a:p>
            <a:r>
              <a:rPr lang="zh-CN" altLang="en-US"/>
              <a:t>单击此处编辑母版标题样式</a:t>
            </a:r>
          </a:p>
        </p:txBody>
      </p:sp>
      <p:sp>
        <p:nvSpPr>
          <p:cNvPr id="3" name="内容占位符 2">
            <a:extLst>
              <a:ext uri="{FF2B5EF4-FFF2-40B4-BE49-F238E27FC236}">
                <a16:creationId xmlns:a16="http://schemas.microsoft.com/office/drawing/2014/main" id="{A6DC6463-3BAF-4F8E-A7B5-1311E7FE37AA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zh-CN" altLang="en-US"/>
              <a:t>单击此处编辑母版文本样式</a:t>
            </a:r>
          </a:p>
          <a:p>
            <a:pPr lvl="1"/>
            <a:r>
              <a:rPr lang="zh-CN" altLang="en-US"/>
              <a:t>二级</a:t>
            </a:r>
          </a:p>
          <a:p>
            <a:pPr lvl="2"/>
            <a:r>
              <a:rPr lang="zh-CN" altLang="en-US"/>
              <a:t>三级</a:t>
            </a:r>
          </a:p>
          <a:p>
            <a:pPr lvl="3"/>
            <a:r>
              <a:rPr lang="zh-CN" altLang="en-US"/>
              <a:t>四级</a:t>
            </a:r>
          </a:p>
          <a:p>
            <a:pPr lvl="4"/>
            <a:r>
              <a:rPr lang="zh-CN" altLang="en-US"/>
              <a:t>五级</a:t>
            </a:r>
          </a:p>
        </p:txBody>
      </p:sp>
      <p:sp>
        <p:nvSpPr>
          <p:cNvPr id="4" name="日期占位符 3">
            <a:extLst>
              <a:ext uri="{FF2B5EF4-FFF2-40B4-BE49-F238E27FC236}">
                <a16:creationId xmlns:a16="http://schemas.microsoft.com/office/drawing/2014/main" id="{47BA4552-3200-4B98-AD58-B99E5EC0C784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E0937D0-7F0D-4B0B-A2B6-CD3DF31D51CB}" type="datetimeFigureOut">
              <a:rPr lang="zh-CN" altLang="en-US" smtClean="0"/>
              <a:t>2022/9/17</a:t>
            </a:fld>
            <a:endParaRPr lang="zh-CN" altLang="en-US"/>
          </a:p>
        </p:txBody>
      </p:sp>
      <p:sp>
        <p:nvSpPr>
          <p:cNvPr id="5" name="页脚占位符 4">
            <a:extLst>
              <a:ext uri="{FF2B5EF4-FFF2-40B4-BE49-F238E27FC236}">
                <a16:creationId xmlns:a16="http://schemas.microsoft.com/office/drawing/2014/main" id="{C2091C55-BCBD-4370-9CA5-ECDE4ABB261F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zh-CN" altLang="en-US"/>
          </a:p>
        </p:txBody>
      </p:sp>
      <p:sp>
        <p:nvSpPr>
          <p:cNvPr id="6" name="灯片编号占位符 5">
            <a:extLst>
              <a:ext uri="{FF2B5EF4-FFF2-40B4-BE49-F238E27FC236}">
                <a16:creationId xmlns:a16="http://schemas.microsoft.com/office/drawing/2014/main" id="{5E7BED3E-453B-486F-A751-361F979488F7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39AAAE2-ED53-4500-81D1-DE932BAD95C0}" type="slidenum">
              <a:rPr lang="zh-CN" altLang="en-US" smtClean="0"/>
              <a:t>‹#›</a:t>
            </a:fld>
            <a:endParaRPr lang="zh-CN" altLang="en-US"/>
          </a:p>
        </p:txBody>
      </p:sp>
    </p:spTree>
    <p:extLst>
      <p:ext uri="{BB962C8B-B14F-4D97-AF65-F5344CB8AC3E}">
        <p14:creationId xmlns:p14="http://schemas.microsoft.com/office/powerpoint/2010/main" val="3922435101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>
  <p:cSld name="仅标题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标题 1"/>
          <p:cNvSpPr>
            <a:spLocks noGrp="1"/>
          </p:cNvSpPr>
          <p:nvPr>
            <p:ph type="title"/>
          </p:nvPr>
        </p:nvSpPr>
        <p:spPr>
          <a:xfrm>
            <a:off x="1505415" y="116632"/>
            <a:ext cx="9590048" cy="720000"/>
          </a:xfrm>
          <a:noFill/>
          <a:ln>
            <a:noFill/>
          </a:ln>
        </p:spPr>
        <p:txBody>
          <a:bodyPr vert="horz" anchor="ctr" anchorCtr="0">
            <a:normAutofit/>
          </a:bodyPr>
          <a:lstStyle>
            <a:lvl1pPr>
              <a:defRPr lang="en-US" sz="3600" baseline="0" dirty="0">
                <a:ln w="3175" cmpd="sng">
                  <a:noFill/>
                  <a:prstDash val="solid"/>
                </a:ln>
                <a:solidFill>
                  <a:schemeClr val="tx1"/>
                </a:solidFill>
                <a:latin typeface="Times New Roman" panose="02020603050405020304" pitchFamily="18" charset="0"/>
              </a:defRPr>
            </a:lvl1pPr>
          </a:lstStyle>
          <a:p>
            <a:pPr lvl="0"/>
            <a:r>
              <a:rPr kumimoji="0" lang="zh-CN" altLang="en-US"/>
              <a:t>单击此处编辑母版标题样式</a:t>
            </a:r>
            <a:endParaRPr kumimoji="0" lang="en-US"/>
          </a:p>
        </p:txBody>
      </p:sp>
    </p:spTree>
    <p:extLst>
      <p:ext uri="{BB962C8B-B14F-4D97-AF65-F5344CB8AC3E}">
        <p14:creationId xmlns:p14="http://schemas.microsoft.com/office/powerpoint/2010/main" val="1313120250"/>
      </p:ext>
    </p:extLst>
  </p:cSld>
  <p:clrMapOvr>
    <a:masterClrMapping/>
  </p:clrMapOvr>
  <p:transition advTm="114609">
    <p:diamond/>
  </p:transition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>
  <p:cSld name="1_空白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ectangle 4"/>
          <p:cNvSpPr>
            <a:spLocks noGrp="1" noChangeArrowheads="1"/>
          </p:cNvSpPr>
          <p:nvPr>
            <p:ph type="sldNum" sz="quarter" idx="10"/>
          </p:nvPr>
        </p:nvSpPr>
        <p:spPr/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pPr>
              <a:defRPr/>
            </a:pPr>
            <a:fld id="{D0D76C40-5224-4F93-AADC-4FD6B0457A60}" type="slidenum">
              <a:rPr lang="zh-CN" altLang="en-GB" smtClean="0"/>
              <a:pPr>
                <a:defRPr/>
              </a:pPr>
              <a:t>‹#›</a:t>
            </a:fld>
            <a:endParaRPr lang="en-GB" altLang="zh-CN" dirty="0"/>
          </a:p>
        </p:txBody>
      </p:sp>
      <p:sp>
        <p:nvSpPr>
          <p:cNvPr id="7" name="标题 1"/>
          <p:cNvSpPr>
            <a:spLocks noGrp="1"/>
          </p:cNvSpPr>
          <p:nvPr>
            <p:ph type="title"/>
          </p:nvPr>
        </p:nvSpPr>
        <p:spPr>
          <a:xfrm>
            <a:off x="1868170" y="-3175"/>
            <a:ext cx="8659495" cy="840105"/>
          </a:xfrm>
          <a:prstGeom prst="rect">
            <a:avLst/>
          </a:prstGeom>
        </p:spPr>
        <p:txBody>
          <a:bodyPr anchor="ctr"/>
          <a:lstStyle>
            <a:lvl1pPr algn="ctr">
              <a:defRPr>
                <a:latin typeface="黑体" panose="02010609060101010101" pitchFamily="49" charset="-122"/>
                <a:ea typeface="黑体" panose="02010609060101010101" pitchFamily="49" charset="-122"/>
                <a:cs typeface="黑体" panose="02010609060101010101" pitchFamily="49" charset="-122"/>
              </a:defRPr>
            </a:lvl1pPr>
          </a:lstStyle>
          <a:p>
            <a:r>
              <a:rPr lang="zh-CN" altLang="en-US"/>
              <a:t>单击此处编辑母版标题样式</a:t>
            </a:r>
          </a:p>
        </p:txBody>
      </p:sp>
    </p:spTree>
    <p:extLst>
      <p:ext uri="{BB962C8B-B14F-4D97-AF65-F5344CB8AC3E}">
        <p14:creationId xmlns:p14="http://schemas.microsoft.com/office/powerpoint/2010/main" val="2097835330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image" Target="../media/image3.png"/><Relationship Id="rId3" Type="http://schemas.openxmlformats.org/officeDocument/2006/relationships/slideLayout" Target="../slideLayouts/slideLayout3.xml"/><Relationship Id="rId7" Type="http://schemas.openxmlformats.org/officeDocument/2006/relationships/image" Target="../media/image2.jpeg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image" Target="../media/image1.gif"/><Relationship Id="rId5" Type="http://schemas.openxmlformats.org/officeDocument/2006/relationships/theme" Target="../theme/theme1.xml"/><Relationship Id="rId4" Type="http://schemas.openxmlformats.org/officeDocument/2006/relationships/slideLayout" Target="../slideLayouts/slideLayout4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Shape 5"/>
          <p:cNvSpPr/>
          <p:nvPr userDrawn="1"/>
        </p:nvSpPr>
        <p:spPr>
          <a:xfrm>
            <a:off x="952" y="833549"/>
            <a:ext cx="12191048" cy="45719"/>
          </a:xfrm>
          <a:prstGeom prst="rect">
            <a:avLst/>
          </a:prstGeom>
          <a:gradFill>
            <a:gsLst>
              <a:gs pos="4000">
                <a:srgbClr val="FFFFFF"/>
              </a:gs>
              <a:gs pos="50000">
                <a:srgbClr val="0047A0"/>
              </a:gs>
            </a:gsLst>
            <a:lin ang="10800000"/>
          </a:gradFill>
          <a:ln w="12700">
            <a:miter lim="400000"/>
          </a:ln>
        </p:spPr>
        <p:txBody>
          <a:bodyPr lIns="45719" rIns="45719" anchor="ctr"/>
          <a:lstStyle/>
          <a:p>
            <a:pPr algn="r" defTabSz="-635">
              <a:tabLst>
                <a:tab pos="8419889" algn="l"/>
              </a:tabLst>
              <a:defRPr sz="1600" b="1" i="1">
                <a:ln w="18000">
                  <a:solidFill>
                    <a:srgbClr val="6192ED"/>
                  </a:solidFill>
                </a:ln>
                <a:noFill/>
                <a:effectLst>
                  <a:outerShdw blurRad="25400" dist="23000" dir="7020000" rotWithShape="0">
                    <a:srgbClr val="000000">
                      <a:alpha val="50000"/>
                    </a:srgbClr>
                  </a:outerShdw>
                </a:effectLst>
              </a:defRPr>
            </a:pPr>
            <a:endParaRPr sz="1600"/>
          </a:p>
        </p:txBody>
      </p:sp>
      <p:pic>
        <p:nvPicPr>
          <p:cNvPr id="12" name="图片 11"/>
          <p:cNvPicPr>
            <a:picLocks noChangeAspect="1"/>
          </p:cNvPicPr>
          <p:nvPr userDrawn="1"/>
        </p:nvPicPr>
        <p:blipFill rotWithShape="1">
          <a:blip r:embed="rId6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22488" r="18954" b="38628"/>
          <a:stretch>
            <a:fillRect/>
          </a:stretch>
        </p:blipFill>
        <p:spPr>
          <a:xfrm>
            <a:off x="3494" y="25430"/>
            <a:ext cx="829025" cy="779083"/>
          </a:xfrm>
          <a:prstGeom prst="rect">
            <a:avLst/>
          </a:prstGeom>
        </p:spPr>
      </p:pic>
      <p:pic>
        <p:nvPicPr>
          <p:cNvPr id="13" name="图片 12"/>
          <p:cNvPicPr>
            <a:picLocks noChangeAspect="1"/>
          </p:cNvPicPr>
          <p:nvPr userDrawn="1"/>
        </p:nvPicPr>
        <p:blipFill rotWithShape="1">
          <a:blip r:embed="rId7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4542" b="9702"/>
          <a:stretch>
            <a:fillRect/>
          </a:stretch>
        </p:blipFill>
        <p:spPr>
          <a:xfrm>
            <a:off x="11125835" y="71149"/>
            <a:ext cx="1006582" cy="808119"/>
          </a:xfrm>
          <a:prstGeom prst="rect">
            <a:avLst/>
          </a:prstGeom>
        </p:spPr>
      </p:pic>
      <p:sp>
        <p:nvSpPr>
          <p:cNvPr id="7" name="Rectangle 2">
            <a:extLst>
              <a:ext uri="{FF2B5EF4-FFF2-40B4-BE49-F238E27FC236}">
                <a16:creationId xmlns:a16="http://schemas.microsoft.com/office/drawing/2014/main" id="{7EB99286-74A4-D54D-A969-6D3FDD6650FD}"/>
              </a:ext>
            </a:extLst>
          </p:cNvPr>
          <p:cNvSpPr>
            <a:spLocks noChangeArrowheads="1"/>
          </p:cNvSpPr>
          <p:nvPr userDrawn="1"/>
        </p:nvSpPr>
        <p:spPr bwMode="auto">
          <a:xfrm>
            <a:off x="0" y="6553200"/>
            <a:ext cx="12192000" cy="304800"/>
          </a:xfrm>
          <a:prstGeom prst="rect">
            <a:avLst/>
          </a:prstGeom>
          <a:solidFill>
            <a:srgbClr val="2B519A"/>
          </a:solidFill>
          <a:ln>
            <a:noFill/>
          </a:ln>
          <a:effectLst/>
        </p:spPr>
        <p:txBody>
          <a:bodyPr wrap="none" anchor="ctr"/>
          <a:lstStyle/>
          <a:p>
            <a:pPr>
              <a:lnSpc>
                <a:spcPct val="110000"/>
              </a:lnSpc>
              <a:spcAft>
                <a:spcPct val="35000"/>
              </a:spcAft>
              <a:defRPr/>
            </a:pPr>
            <a:endParaRPr lang="zh-CN" altLang="en-US" b="1"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ea typeface="黑体" panose="02010609060101010101" pitchFamily="49" charset="-122"/>
            </a:endParaRPr>
          </a:p>
        </p:txBody>
      </p:sp>
      <p:sp>
        <p:nvSpPr>
          <p:cNvPr id="14" name="幻灯片编号占位符 3">
            <a:extLst>
              <a:ext uri="{FF2B5EF4-FFF2-40B4-BE49-F238E27FC236}">
                <a16:creationId xmlns:a16="http://schemas.microsoft.com/office/drawing/2014/main" id="{1D3E52E5-C1BA-8B42-91C4-27324973FC47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>
          <a:xfrm>
            <a:off x="11677650" y="6538912"/>
            <a:ext cx="495300" cy="355600"/>
          </a:xfrm>
          <a:prstGeom prst="rect">
            <a:avLst/>
          </a:prstGeom>
        </p:spPr>
        <p:txBody>
          <a:bodyPr/>
          <a:lstStyle/>
          <a:p>
            <a:fld id="{B7FA2BBD-743F-C946-849D-BD878E6EB367}" type="slidenum">
              <a:rPr kumimoji="1" lang="zh-CN" altLang="en-US" smtClean="0"/>
              <a:t>‹#›</a:t>
            </a:fld>
            <a:endParaRPr kumimoji="1" lang="zh-CN" altLang="en-US"/>
          </a:p>
        </p:txBody>
      </p:sp>
      <p:pic>
        <p:nvPicPr>
          <p:cNvPr id="3" name="图片 2">
            <a:extLst>
              <a:ext uri="{FF2B5EF4-FFF2-40B4-BE49-F238E27FC236}">
                <a16:creationId xmlns:a16="http://schemas.microsoft.com/office/drawing/2014/main" id="{BEA43F71-F036-4A35-A115-39F38CD48E2A}"/>
              </a:ext>
            </a:extLst>
          </p:cNvPr>
          <p:cNvPicPr>
            <a:picLocks noChangeAspect="1"/>
          </p:cNvPicPr>
          <p:nvPr userDrawn="1"/>
        </p:nvPicPr>
        <p:blipFill>
          <a:blip r:embed="rId8"/>
          <a:stretch>
            <a:fillRect/>
          </a:stretch>
        </p:blipFill>
        <p:spPr>
          <a:xfrm>
            <a:off x="3494" y="-3664"/>
            <a:ext cx="940787" cy="837214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456142457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60" r:id="rId2"/>
    <p:sldLayoutId id="2147483661" r:id="rId3"/>
    <p:sldLayoutId id="2147483662" r:id="rId4"/>
  </p:sldLayoutIdLst>
  <p:hf hdr="0" ftr="0" dt="0"/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3600" b="1" kern="1200">
          <a:solidFill>
            <a:schemeClr val="tx1"/>
          </a:solidFill>
          <a:latin typeface="Times New Roman" charset="0"/>
          <a:ea typeface="Times New Roman" charset="0"/>
          <a:cs typeface="Times New Roman" charset="0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zh-CN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8" Type="http://schemas.openxmlformats.org/officeDocument/2006/relationships/image" Target="../media/image9.jpeg"/><Relationship Id="rId3" Type="http://schemas.openxmlformats.org/officeDocument/2006/relationships/image" Target="../media/image4.png"/><Relationship Id="rId7" Type="http://schemas.openxmlformats.org/officeDocument/2006/relationships/image" Target="../media/image8.emf"/><Relationship Id="rId2" Type="http://schemas.openxmlformats.org/officeDocument/2006/relationships/notesSlide" Target="../notesSlides/notesSlide2.xml"/><Relationship Id="rId1" Type="http://schemas.openxmlformats.org/officeDocument/2006/relationships/slideLayout" Target="../slideLayouts/slideLayout4.xml"/><Relationship Id="rId6" Type="http://schemas.openxmlformats.org/officeDocument/2006/relationships/image" Target="../media/image7.png"/><Relationship Id="rId5" Type="http://schemas.openxmlformats.org/officeDocument/2006/relationships/image" Target="../media/image6.png"/><Relationship Id="rId4" Type="http://schemas.openxmlformats.org/officeDocument/2006/relationships/image" Target="../media/image5.png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image" Target="../media/image10.png"/><Relationship Id="rId2" Type="http://schemas.openxmlformats.org/officeDocument/2006/relationships/notesSlide" Target="../notesSlides/notesSlide3.xml"/><Relationship Id="rId1" Type="http://schemas.openxmlformats.org/officeDocument/2006/relationships/slideLayout" Target="../slideLayouts/slideLayout4.xml"/><Relationship Id="rId5" Type="http://schemas.openxmlformats.org/officeDocument/2006/relationships/image" Target="../media/image12.png"/><Relationship Id="rId4" Type="http://schemas.openxmlformats.org/officeDocument/2006/relationships/image" Target="../media/image11.png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image" Target="../media/image13.png"/><Relationship Id="rId2" Type="http://schemas.openxmlformats.org/officeDocument/2006/relationships/notesSlide" Target="../notesSlides/notesSlide4.xml"/><Relationship Id="rId1" Type="http://schemas.openxmlformats.org/officeDocument/2006/relationships/slideLayout" Target="../slideLayouts/slideLayout4.xml"/><Relationship Id="rId6" Type="http://schemas.openxmlformats.org/officeDocument/2006/relationships/image" Target="../media/image15.png"/><Relationship Id="rId5" Type="http://schemas.openxmlformats.org/officeDocument/2006/relationships/image" Target="../media/image13.emf"/><Relationship Id="rId4" Type="http://schemas.openxmlformats.org/officeDocument/2006/relationships/package" Target="../embeddings/Microsoft_Visio_Drawing.vsdx"/></Relationships>
</file>

<file path=ppt/slides/_rels/slide5.xml.rels><?xml version="1.0" encoding="UTF-8" standalone="yes"?>
<Relationships xmlns="http://schemas.openxmlformats.org/package/2006/relationships"><Relationship Id="rId8" Type="http://schemas.openxmlformats.org/officeDocument/2006/relationships/image" Target="../media/image21.png"/><Relationship Id="rId3" Type="http://schemas.openxmlformats.org/officeDocument/2006/relationships/image" Target="../media/image14.png"/><Relationship Id="rId7" Type="http://schemas.openxmlformats.org/officeDocument/2006/relationships/image" Target="../media/image16.png"/><Relationship Id="rId2" Type="http://schemas.openxmlformats.org/officeDocument/2006/relationships/notesSlide" Target="../notesSlides/notesSlide5.xml"/><Relationship Id="rId1" Type="http://schemas.openxmlformats.org/officeDocument/2006/relationships/slideLayout" Target="../slideLayouts/slideLayout3.xml"/><Relationship Id="rId6" Type="http://schemas.openxmlformats.org/officeDocument/2006/relationships/image" Target="../media/image19.png"/><Relationship Id="rId5" Type="http://schemas.openxmlformats.org/officeDocument/2006/relationships/image" Target="../media/image18.png"/><Relationship Id="rId4" Type="http://schemas.openxmlformats.org/officeDocument/2006/relationships/image" Target="../media/image17.png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image" Target="../media/image20.png"/><Relationship Id="rId2" Type="http://schemas.openxmlformats.org/officeDocument/2006/relationships/notesSlide" Target="../notesSlides/notesSlide6.xml"/><Relationship Id="rId1" Type="http://schemas.openxmlformats.org/officeDocument/2006/relationships/slideLayout" Target="../slideLayouts/slideLayout3.xml"/><Relationship Id="rId5" Type="http://schemas.openxmlformats.org/officeDocument/2006/relationships/image" Target="../media/image25.png"/><Relationship Id="rId4" Type="http://schemas.openxmlformats.org/officeDocument/2006/relationships/image" Target="../media/image21.svg"/></Relationships>
</file>

<file path=ppt/slides/_rels/slide7.xml.rels><?xml version="1.0" encoding="UTF-8" standalone="yes"?>
<Relationships xmlns="http://schemas.openxmlformats.org/package/2006/relationships"><Relationship Id="rId3" Type="http://schemas.openxmlformats.org/officeDocument/2006/relationships/image" Target="../media/image22.png"/><Relationship Id="rId2" Type="http://schemas.openxmlformats.org/officeDocument/2006/relationships/notesSlide" Target="../notesSlides/notesSlide7.xml"/><Relationship Id="rId1" Type="http://schemas.openxmlformats.org/officeDocument/2006/relationships/slideLayout" Target="../slideLayouts/slideLayout3.xml"/><Relationship Id="rId6" Type="http://schemas.openxmlformats.org/officeDocument/2006/relationships/image" Target="../media/image30.png"/><Relationship Id="rId5" Type="http://schemas.openxmlformats.org/officeDocument/2006/relationships/image" Target="../media/image29.png"/><Relationship Id="rId4" Type="http://schemas.openxmlformats.org/officeDocument/2006/relationships/image" Target="../media/image28.png"/></Relationships>
</file>

<file path=ppt/slides/_rels/slide8.xml.rels><?xml version="1.0" encoding="UTF-8" standalone="yes"?>
<Relationships xmlns="http://schemas.openxmlformats.org/package/2006/relationships"><Relationship Id="rId3" Type="http://schemas.openxmlformats.org/officeDocument/2006/relationships/image" Target="../media/image23.png"/><Relationship Id="rId2" Type="http://schemas.openxmlformats.org/officeDocument/2006/relationships/notesSlide" Target="../notesSlides/notesSlide8.xml"/><Relationship Id="rId1" Type="http://schemas.openxmlformats.org/officeDocument/2006/relationships/slideLayout" Target="../slideLayouts/slideLayout3.xml"/><Relationship Id="rId5" Type="http://schemas.openxmlformats.org/officeDocument/2006/relationships/image" Target="../media/image24.png"/><Relationship Id="rId4" Type="http://schemas.openxmlformats.org/officeDocument/2006/relationships/image" Target="../media/image32.png"/></Relationships>
</file>

<file path=ppt/slides/_rels/slide9.xml.rels><?xml version="1.0" encoding="UTF-8" standalone="yes"?>
<Relationships xmlns="http://schemas.openxmlformats.org/package/2006/relationships"><Relationship Id="rId3" Type="http://schemas.openxmlformats.org/officeDocument/2006/relationships/image" Target="../media/image26.png"/><Relationship Id="rId2" Type="http://schemas.openxmlformats.org/officeDocument/2006/relationships/notesSlide" Target="../notesSlides/notesSlide9.xml"/><Relationship Id="rId1" Type="http://schemas.openxmlformats.org/officeDocument/2006/relationships/slideLayout" Target="../slideLayouts/slideLayout3.xml"/><Relationship Id="rId5" Type="http://schemas.openxmlformats.org/officeDocument/2006/relationships/image" Target="../media/image28.svg"/><Relationship Id="rId4" Type="http://schemas.openxmlformats.org/officeDocument/2006/relationships/image" Target="../media/image27.png"/></Relationships>
</file>

<file path=ppt/slides/_rels/slide10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0.xml"/><Relationship Id="rId1" Type="http://schemas.openxmlformats.org/officeDocument/2006/relationships/slideLayout" Target="../slideLayouts/slideLayout3.xml"/></Relationships>
</file>

<file path=ppt/slides/_rels/slide11.xml.rels><?xml version="1.0" encoding="UTF-8" standalone="yes"?>
<Relationships xmlns="http://schemas.openxmlformats.org/package/2006/relationships"><Relationship Id="rId3" Type="http://schemas.openxmlformats.org/officeDocument/2006/relationships/image" Target="../media/image31.png"/><Relationship Id="rId2" Type="http://schemas.openxmlformats.org/officeDocument/2006/relationships/notesSlide" Target="../notesSlides/notesSlide11.xml"/><Relationship Id="rId1" Type="http://schemas.openxmlformats.org/officeDocument/2006/relationships/slideLayout" Target="../slideLayouts/slideLayout3.xml"/><Relationship Id="rId4" Type="http://schemas.openxmlformats.org/officeDocument/2006/relationships/image" Target="../media/image32.svg"/></Relationships>
</file>

<file path=ppt/slides/_rels/slide12.xml.rels><?xml version="1.0" encoding="UTF-8" standalone="yes"?>
<Relationships xmlns="http://schemas.openxmlformats.org/package/2006/relationships"><Relationship Id="rId3" Type="http://schemas.openxmlformats.org/officeDocument/2006/relationships/image" Target="../media/image33.emf"/><Relationship Id="rId2" Type="http://schemas.openxmlformats.org/officeDocument/2006/relationships/notesSlide" Target="../notesSlides/notesSlide12.xml"/><Relationship Id="rId1" Type="http://schemas.openxmlformats.org/officeDocument/2006/relationships/slideLayout" Target="../slideLayouts/slideLayout3.xml"/><Relationship Id="rId4" Type="http://schemas.openxmlformats.org/officeDocument/2006/relationships/image" Target="../media/image34.emf"/></Relationships>
</file>

<file path=ppt/slides/_rels/slide13.xml.rels><?xml version="1.0" encoding="UTF-8" standalone="yes"?>
<Relationships xmlns="http://schemas.openxmlformats.org/package/2006/relationships"><Relationship Id="rId3" Type="http://schemas.openxmlformats.org/officeDocument/2006/relationships/image" Target="../media/image35.png"/><Relationship Id="rId2" Type="http://schemas.openxmlformats.org/officeDocument/2006/relationships/notesSlide" Target="../notesSlides/notesSlide13.xml"/><Relationship Id="rId1" Type="http://schemas.openxmlformats.org/officeDocument/2006/relationships/slideLayout" Target="../slideLayouts/slideLayout3.xml"/></Relationships>
</file>

<file path=ppt/slides/_rels/slide1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3.xml"/></Relationships>
</file>

<file path=ppt/slides/_rels/slide1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3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35" name="Shape 235"/>
          <p:cNvSpPr>
            <a:spLocks noGrp="1"/>
          </p:cNvSpPr>
          <p:nvPr>
            <p:ph type="ctrTitle"/>
          </p:nvPr>
        </p:nvSpPr>
        <p:spPr>
          <a:xfrm>
            <a:off x="876300" y="1464151"/>
            <a:ext cx="10687050" cy="1539604"/>
          </a:xfrm>
          <a:prstGeom prst="rect">
            <a:avLst/>
          </a:prstGeom>
        </p:spPr>
        <p:txBody>
          <a:bodyPr anchor="ctr">
            <a:noAutofit/>
          </a:bodyPr>
          <a:lstStyle>
            <a:lvl1pPr>
              <a:defRPr sz="4400">
                <a:ln>
                  <a:noFill/>
                </a:ln>
                <a:solidFill>
                  <a:srgbClr val="000000"/>
                </a:solidFill>
              </a:defRPr>
            </a:lvl1pPr>
          </a:lstStyle>
          <a:p>
            <a:pPr algn="ctr"/>
            <a:r>
              <a:rPr lang="en-US" altLang="zh-CN" sz="3600"/>
              <a:t>Iterative learning control algorithm and Transient Beam based cavity phase detection</a:t>
            </a:r>
            <a:endParaRPr sz="3600" b="1">
              <a:latin typeface="Times New Roman" charset="0"/>
              <a:ea typeface="Times New Roman" charset="0"/>
              <a:cs typeface="Times New Roman" charset="0"/>
            </a:endParaRPr>
          </a:p>
        </p:txBody>
      </p:sp>
      <p:sp>
        <p:nvSpPr>
          <p:cNvPr id="236" name="Shape 236"/>
          <p:cNvSpPr>
            <a:spLocks noGrp="1"/>
          </p:cNvSpPr>
          <p:nvPr>
            <p:ph type="subTitle" sz="half" idx="4294967295"/>
          </p:nvPr>
        </p:nvSpPr>
        <p:spPr>
          <a:xfrm>
            <a:off x="876300" y="3355383"/>
            <a:ext cx="10687050" cy="1549096"/>
          </a:xfrm>
          <a:prstGeom prst="rect">
            <a:avLst/>
          </a:prstGeom>
        </p:spPr>
        <p:txBody>
          <a:bodyPr/>
          <a:lstStyle/>
          <a:p>
            <a:pPr marL="0" indent="0" algn="ctr">
              <a:buNone/>
              <a:defRPr>
                <a:solidFill>
                  <a:srgbClr val="000000"/>
                </a:solidFill>
              </a:defRPr>
            </a:pPr>
            <a:endParaRPr lang="en-US" altLang="zh-CN" sz="2000">
              <a:latin typeface="Calibri" charset="0"/>
              <a:ea typeface="Calibri" charset="0"/>
              <a:cs typeface="Calibri" charset="0"/>
            </a:endParaRPr>
          </a:p>
          <a:p>
            <a:pPr marL="0" indent="0" algn="ctr">
              <a:buNone/>
              <a:defRPr>
                <a:solidFill>
                  <a:srgbClr val="000000"/>
                </a:solidFill>
              </a:defRPr>
            </a:pPr>
            <a:r>
              <a:rPr lang="en-US" altLang="zh-CN" sz="2000" err="1">
                <a:latin typeface="Calibri" charset="0"/>
                <a:ea typeface="Calibri" charset="0"/>
                <a:cs typeface="Calibri" charset="0"/>
              </a:rPr>
              <a:t>Chengye</a:t>
            </a:r>
            <a:r>
              <a:rPr lang="en-US" altLang="zh-CN" sz="2000">
                <a:latin typeface="Calibri" charset="0"/>
                <a:ea typeface="Calibri" charset="0"/>
                <a:cs typeface="Calibri" charset="0"/>
              </a:rPr>
              <a:t> Xu</a:t>
            </a:r>
          </a:p>
          <a:p>
            <a:pPr marL="0" indent="0" algn="ctr">
              <a:buNone/>
              <a:defRPr>
                <a:solidFill>
                  <a:srgbClr val="000000"/>
                </a:solidFill>
              </a:defRPr>
            </a:pPr>
            <a:r>
              <a:rPr lang="en-US" altLang="zh-CN" sz="2000">
                <a:solidFill>
                  <a:srgbClr val="000000"/>
                </a:solidFill>
                <a:latin typeface="Calibri" charset="0"/>
                <a:cs typeface="Calibri" charset="0"/>
              </a:rPr>
              <a:t>Institute of Modern Physics (IMP),Chinese Academy of Sciences </a:t>
            </a:r>
            <a:endParaRPr sz="2000">
              <a:solidFill>
                <a:srgbClr val="000000"/>
              </a:solidFill>
              <a:latin typeface="Calibri" charset="0"/>
              <a:cs typeface="Calibri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2098528422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 advTm="3653"/>
    </mc:Choice>
    <mc:Fallback xmlns="">
      <p:transition spd="slow" advTm="3653"/>
    </mc:Fallback>
  </mc:AlternateContent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图片 3" descr="图示&#10;&#10;描述已自动生成">
            <a:extLst>
              <a:ext uri="{FF2B5EF4-FFF2-40B4-BE49-F238E27FC236}">
                <a16:creationId xmlns:a16="http://schemas.microsoft.com/office/drawing/2014/main" id="{83463EEE-A2E1-4F0D-AA14-CEA00FAD6E45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145720" y="3082115"/>
            <a:ext cx="10290629" cy="2865913"/>
          </a:xfrm>
          <a:prstGeom prst="rect">
            <a:avLst/>
          </a:prstGeom>
        </p:spPr>
      </p:pic>
      <p:sp>
        <p:nvSpPr>
          <p:cNvPr id="32" name="矩形: 圆角 31">
            <a:extLst>
              <a:ext uri="{FF2B5EF4-FFF2-40B4-BE49-F238E27FC236}">
                <a16:creationId xmlns:a16="http://schemas.microsoft.com/office/drawing/2014/main" id="{9D9A0E39-D637-4A96-8752-9B413F03E0C1}"/>
              </a:ext>
            </a:extLst>
          </p:cNvPr>
          <p:cNvSpPr/>
          <p:nvPr/>
        </p:nvSpPr>
        <p:spPr>
          <a:xfrm>
            <a:off x="972744" y="2447682"/>
            <a:ext cx="4234479" cy="1595322"/>
          </a:xfrm>
          <a:prstGeom prst="roundRect">
            <a:avLst>
              <a:gd name="adj" fmla="val 2683"/>
            </a:avLst>
          </a:prstGeom>
          <a:gradFill flip="none" rotWithShape="1">
            <a:gsLst>
              <a:gs pos="0">
                <a:schemeClr val="accent5">
                  <a:lumMod val="5000"/>
                  <a:lumOff val="95000"/>
                </a:schemeClr>
              </a:gs>
              <a:gs pos="74000">
                <a:schemeClr val="accent5">
                  <a:lumMod val="45000"/>
                  <a:lumOff val="55000"/>
                </a:schemeClr>
              </a:gs>
              <a:gs pos="83000">
                <a:schemeClr val="accent5">
                  <a:lumMod val="45000"/>
                  <a:lumOff val="55000"/>
                </a:schemeClr>
              </a:gs>
              <a:gs pos="100000">
                <a:schemeClr val="accent5">
                  <a:lumMod val="30000"/>
                  <a:lumOff val="70000"/>
                </a:schemeClr>
              </a:gs>
            </a:gsLst>
            <a:lin ang="5400000" scaled="1"/>
            <a:tileRect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zh-CN" altLang="en-US"/>
          </a:p>
        </p:txBody>
      </p:sp>
      <p:sp>
        <p:nvSpPr>
          <p:cNvPr id="123" name="标题 21">
            <a:extLst>
              <a:ext uri="{FF2B5EF4-FFF2-40B4-BE49-F238E27FC236}">
                <a16:creationId xmlns:a16="http://schemas.microsoft.com/office/drawing/2014/main" id="{AE5103F4-73ED-49A4-BDF7-AE1C0197EEC1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927242" y="188640"/>
            <a:ext cx="8576800" cy="571480"/>
          </a:xfrm>
        </p:spPr>
        <p:txBody>
          <a:bodyPr/>
          <a:lstStyle/>
          <a:p>
            <a:pPr algn="l"/>
            <a:r>
              <a:rPr lang="en-US" altLang="zh-CN">
                <a:latin typeface="微软雅黑" panose="020B0503020204020204" pitchFamily="34" charset="-122"/>
                <a:ea typeface="微软雅黑" panose="020B0503020204020204" pitchFamily="34" charset="-122"/>
                <a:cs typeface="Times New Roman" pitchFamily="18" charset="0"/>
              </a:rPr>
              <a:t>Research Background</a:t>
            </a:r>
            <a:r>
              <a:rPr lang="zh-CN" altLang="en-US">
                <a:latin typeface="微软雅黑" panose="020B0503020204020204" pitchFamily="34" charset="-122"/>
                <a:ea typeface="微软雅黑" panose="020B0503020204020204" pitchFamily="34" charset="-122"/>
                <a:cs typeface="Times New Roman" pitchFamily="18" charset="0"/>
              </a:rPr>
              <a:t>（</a:t>
            </a:r>
            <a:r>
              <a:rPr lang="en-US" altLang="zh-CN" err="1">
                <a:latin typeface="微软雅黑" panose="020B0503020204020204" pitchFamily="34" charset="-122"/>
                <a:ea typeface="微软雅黑" panose="020B0503020204020204" pitchFamily="34" charset="-122"/>
                <a:cs typeface="Times New Roman" pitchFamily="18" charset="0"/>
              </a:rPr>
              <a:t>CAFe</a:t>
            </a:r>
            <a:r>
              <a:rPr lang="zh-CN" altLang="en-US">
                <a:latin typeface="微软雅黑" panose="020B0503020204020204" pitchFamily="34" charset="-122"/>
                <a:ea typeface="微软雅黑" panose="020B0503020204020204" pitchFamily="34" charset="-122"/>
                <a:cs typeface="Times New Roman" pitchFamily="18" charset="0"/>
              </a:rPr>
              <a:t>）</a:t>
            </a:r>
            <a:endParaRPr lang="zh-CN" altLang="en-US">
              <a:latin typeface="微软雅黑" panose="020B0503020204020204" pitchFamily="34" charset="-122"/>
              <a:ea typeface="微软雅黑" panose="020B0503020204020204" pitchFamily="34" charset="-122"/>
            </a:endParaRPr>
          </a:p>
        </p:txBody>
      </p:sp>
      <p:sp>
        <p:nvSpPr>
          <p:cNvPr id="5" name="左大括号 4">
            <a:extLst>
              <a:ext uri="{FF2B5EF4-FFF2-40B4-BE49-F238E27FC236}">
                <a16:creationId xmlns:a16="http://schemas.microsoft.com/office/drawing/2014/main" id="{E502289F-98A1-4E97-8F44-29BC38769E96}"/>
              </a:ext>
            </a:extLst>
          </p:cNvPr>
          <p:cNvSpPr/>
          <p:nvPr/>
        </p:nvSpPr>
        <p:spPr>
          <a:xfrm rot="16200000">
            <a:off x="6363995" y="3618564"/>
            <a:ext cx="369332" cy="3389087"/>
          </a:xfrm>
          <a:prstGeom prst="leftBrace">
            <a:avLst>
              <a:gd name="adj1" fmla="val 37561"/>
              <a:gd name="adj2" fmla="val 50000"/>
            </a:avLst>
          </a:prstGeom>
          <a:ln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  <p:txBody>
          <a:bodyPr rtlCol="0" anchor="ctr"/>
          <a:lstStyle/>
          <a:p>
            <a:pPr algn="ctr"/>
            <a:endParaRPr lang="zh-CN" altLang="en-US"/>
          </a:p>
        </p:txBody>
      </p:sp>
      <p:sp>
        <p:nvSpPr>
          <p:cNvPr id="31" name="文本框 30">
            <a:extLst>
              <a:ext uri="{FF2B5EF4-FFF2-40B4-BE49-F238E27FC236}">
                <a16:creationId xmlns:a16="http://schemas.microsoft.com/office/drawing/2014/main" id="{6156E116-2EFB-485A-A44B-5E086863A262}"/>
              </a:ext>
            </a:extLst>
          </p:cNvPr>
          <p:cNvSpPr txBox="1"/>
          <p:nvPr/>
        </p:nvSpPr>
        <p:spPr>
          <a:xfrm>
            <a:off x="1801334" y="6185894"/>
            <a:ext cx="10290628" cy="338554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en-US" altLang="zh-CN" sz="1600" dirty="0">
                <a:solidFill>
                  <a:schemeClr val="accent1">
                    <a:lumMod val="50000"/>
                  </a:schemeClr>
                </a:solidFill>
                <a:latin typeface="微软雅黑" panose="020B0503020204020204" pitchFamily="34" charset="-122"/>
                <a:ea typeface="微软雅黑" panose="020B0503020204020204" pitchFamily="34" charset="-122"/>
              </a:rPr>
              <a:t>4 Cryomodules</a:t>
            </a:r>
            <a:r>
              <a:rPr lang="zh-CN" altLang="en-US" sz="1600" dirty="0">
                <a:solidFill>
                  <a:schemeClr val="accent1">
                    <a:lumMod val="50000"/>
                  </a:schemeClr>
                </a:solidFill>
                <a:latin typeface="微软雅黑" panose="020B0503020204020204" pitchFamily="34" charset="-122"/>
                <a:ea typeface="微软雅黑" panose="020B0503020204020204" pitchFamily="34" charset="-122"/>
              </a:rPr>
              <a:t>，</a:t>
            </a:r>
            <a:r>
              <a:rPr lang="en-US" altLang="zh-CN" sz="1600" dirty="0">
                <a:solidFill>
                  <a:schemeClr val="accent1">
                    <a:lumMod val="50000"/>
                  </a:schemeClr>
                </a:solidFill>
                <a:latin typeface="微软雅黑" panose="020B0503020204020204" pitchFamily="34" charset="-122"/>
                <a:ea typeface="微软雅黑" panose="020B0503020204020204" pitchFamily="34" charset="-122"/>
              </a:rPr>
              <a:t>23</a:t>
            </a:r>
            <a:r>
              <a:rPr lang="zh-CN" altLang="en-US" sz="1600" dirty="0">
                <a:solidFill>
                  <a:schemeClr val="accent1">
                    <a:lumMod val="50000"/>
                  </a:schemeClr>
                </a:solidFill>
                <a:latin typeface="微软雅黑" panose="020B0503020204020204" pitchFamily="34" charset="-122"/>
                <a:ea typeface="微软雅黑" panose="020B0503020204020204" pitchFamily="34" charset="-122"/>
              </a:rPr>
              <a:t> </a:t>
            </a:r>
            <a:r>
              <a:rPr lang="en-US" altLang="zh-CN" sz="1600" dirty="0">
                <a:solidFill>
                  <a:schemeClr val="accent1">
                    <a:lumMod val="50000"/>
                  </a:schemeClr>
                </a:solidFill>
                <a:latin typeface="微软雅黑" panose="020B0503020204020204" pitchFamily="34" charset="-122"/>
                <a:ea typeface="微软雅黑" panose="020B0503020204020204" pitchFamily="34" charset="-122"/>
              </a:rPr>
              <a:t>Superconducting Cavities</a:t>
            </a:r>
            <a:r>
              <a:rPr lang="zh-CN" altLang="en-US" sz="1600" dirty="0">
                <a:solidFill>
                  <a:schemeClr val="accent1">
                    <a:lumMod val="50000"/>
                  </a:schemeClr>
                </a:solidFill>
                <a:latin typeface="微软雅黑" panose="020B0503020204020204" pitchFamily="34" charset="-122"/>
                <a:ea typeface="微软雅黑" panose="020B0503020204020204" pitchFamily="34" charset="-122"/>
              </a:rPr>
              <a:t>，</a:t>
            </a:r>
            <a:r>
              <a:rPr lang="en-US" altLang="zh-CN" sz="1600" dirty="0">
                <a:solidFill>
                  <a:schemeClr val="accent1">
                    <a:lumMod val="50000"/>
                  </a:schemeClr>
                </a:solidFill>
                <a:latin typeface="微软雅黑" panose="020B0503020204020204" pitchFamily="34" charset="-122"/>
                <a:ea typeface="微软雅黑" panose="020B0503020204020204" pitchFamily="34" charset="-122"/>
              </a:rPr>
              <a:t>Half-bandwidth</a:t>
            </a:r>
            <a:r>
              <a:rPr lang="zh-CN" altLang="en-US" sz="1600" dirty="0">
                <a:solidFill>
                  <a:schemeClr val="accent1">
                    <a:lumMod val="50000"/>
                  </a:schemeClr>
                </a:solidFill>
                <a:latin typeface="微软雅黑" panose="020B0503020204020204" pitchFamily="34" charset="-122"/>
                <a:ea typeface="微软雅黑" panose="020B0503020204020204" pitchFamily="34" charset="-122"/>
              </a:rPr>
              <a:t>：</a:t>
            </a:r>
            <a:r>
              <a:rPr lang="en-US" altLang="zh-CN" sz="1600" dirty="0">
                <a:solidFill>
                  <a:schemeClr val="accent1">
                    <a:lumMod val="50000"/>
                  </a:schemeClr>
                </a:solidFill>
                <a:latin typeface="微软雅黑" panose="020B0503020204020204" pitchFamily="34" charset="-122"/>
                <a:ea typeface="微软雅黑" panose="020B0503020204020204" pitchFamily="34" charset="-122"/>
              </a:rPr>
              <a:t>80 Hz~200 Hz,HWR010+HWR015</a:t>
            </a:r>
            <a:r>
              <a:rPr lang="zh-CN" altLang="en-US" sz="1600" dirty="0">
                <a:solidFill>
                  <a:schemeClr val="accent1">
                    <a:lumMod val="50000"/>
                  </a:schemeClr>
                </a:solidFill>
                <a:latin typeface="微软雅黑" panose="020B0503020204020204" pitchFamily="34" charset="-122"/>
                <a:ea typeface="微软雅黑" panose="020B0503020204020204" pitchFamily="34" charset="-122"/>
              </a:rPr>
              <a:t>）</a:t>
            </a:r>
            <a:endParaRPr lang="en-US" altLang="zh-CN" sz="1600" dirty="0">
              <a:solidFill>
                <a:schemeClr val="accent1">
                  <a:lumMod val="50000"/>
                </a:schemeClr>
              </a:solidFill>
              <a:latin typeface="微软雅黑" panose="020B0503020204020204" pitchFamily="34" charset="-122"/>
              <a:ea typeface="微软雅黑" panose="020B0503020204020204" pitchFamily="34" charset="-122"/>
            </a:endParaRPr>
          </a:p>
        </p:txBody>
      </p:sp>
      <p:sp>
        <p:nvSpPr>
          <p:cNvPr id="33" name="左大括号 32">
            <a:extLst>
              <a:ext uri="{FF2B5EF4-FFF2-40B4-BE49-F238E27FC236}">
                <a16:creationId xmlns:a16="http://schemas.microsoft.com/office/drawing/2014/main" id="{9B7CCD0E-D7A3-412B-92CF-F394D2518BA2}"/>
              </a:ext>
            </a:extLst>
          </p:cNvPr>
          <p:cNvSpPr/>
          <p:nvPr/>
        </p:nvSpPr>
        <p:spPr>
          <a:xfrm rot="16200000">
            <a:off x="9392949" y="4823469"/>
            <a:ext cx="369332" cy="1001491"/>
          </a:xfrm>
          <a:prstGeom prst="leftBrace">
            <a:avLst>
              <a:gd name="adj1" fmla="val 37561"/>
              <a:gd name="adj2" fmla="val 50000"/>
            </a:avLst>
          </a:prstGeom>
          <a:ln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  <p:txBody>
          <a:bodyPr rtlCol="0" anchor="ctr"/>
          <a:lstStyle/>
          <a:p>
            <a:pPr algn="ctr"/>
            <a:endParaRPr lang="zh-CN" altLang="en-US"/>
          </a:p>
        </p:txBody>
      </p:sp>
      <p:sp>
        <p:nvSpPr>
          <p:cNvPr id="12" name="左大括号 11">
            <a:extLst>
              <a:ext uri="{FF2B5EF4-FFF2-40B4-BE49-F238E27FC236}">
                <a16:creationId xmlns:a16="http://schemas.microsoft.com/office/drawing/2014/main" id="{775A2ACF-433A-4AFE-8171-1C4214D5C889}"/>
              </a:ext>
            </a:extLst>
          </p:cNvPr>
          <p:cNvSpPr/>
          <p:nvPr/>
        </p:nvSpPr>
        <p:spPr>
          <a:xfrm rot="16200000">
            <a:off x="7482873" y="3907981"/>
            <a:ext cx="160263" cy="4128998"/>
          </a:xfrm>
          <a:prstGeom prst="leftBrace">
            <a:avLst>
              <a:gd name="adj1" fmla="val 57608"/>
              <a:gd name="adj2" fmla="val 50000"/>
            </a:avLst>
          </a:prstGeom>
          <a:ln>
            <a:solidFill>
              <a:srgbClr val="002060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  <p:txBody>
          <a:bodyPr rtlCol="0" anchor="ctr"/>
          <a:lstStyle/>
          <a:p>
            <a:pPr algn="ctr"/>
            <a:endParaRPr lang="zh-CN" altLang="en-US"/>
          </a:p>
        </p:txBody>
      </p:sp>
      <p:sp>
        <p:nvSpPr>
          <p:cNvPr id="60" name="TextBox 3">
            <a:extLst>
              <a:ext uri="{FF2B5EF4-FFF2-40B4-BE49-F238E27FC236}">
                <a16:creationId xmlns:a16="http://schemas.microsoft.com/office/drawing/2014/main" id="{8C10B581-583D-4313-8BAF-F0D45EC3A177}"/>
              </a:ext>
            </a:extLst>
          </p:cNvPr>
          <p:cNvSpPr txBox="1"/>
          <p:nvPr/>
        </p:nvSpPr>
        <p:spPr>
          <a:xfrm>
            <a:off x="321617" y="918767"/>
            <a:ext cx="10986389" cy="140762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>
              <a:lnSpc>
                <a:spcPct val="125000"/>
              </a:lnSpc>
              <a:spcBef>
                <a:spcPts val="300"/>
              </a:spcBef>
              <a:spcAft>
                <a:spcPts val="300"/>
              </a:spcAft>
            </a:pPr>
            <a:r>
              <a:rPr lang="en-US" altLang="zh-CN" sz="2000" err="1">
                <a:solidFill>
                  <a:srgbClr val="FF0000"/>
                </a:solidFill>
                <a:latin typeface="Arial" panose="020B0604020202020204" pitchFamily="34" charset="0"/>
                <a:ea typeface="微软雅黑" panose="020B0503020204020204" pitchFamily="34" charset="-122"/>
                <a:cs typeface="Arial" panose="020B0604020202020204" pitchFamily="34" charset="0"/>
              </a:rPr>
              <a:t>CAFe</a:t>
            </a:r>
            <a:r>
              <a:rPr lang="zh-CN" altLang="en-US" sz="2000">
                <a:solidFill>
                  <a:srgbClr val="FF0000"/>
                </a:solidFill>
                <a:latin typeface="Arial" panose="020B0604020202020204" pitchFamily="34" charset="0"/>
                <a:ea typeface="微软雅黑" panose="020B0503020204020204" pitchFamily="34" charset="-122"/>
                <a:cs typeface="Arial" panose="020B0604020202020204" pitchFamily="34" charset="0"/>
              </a:rPr>
              <a:t>：</a:t>
            </a:r>
            <a:r>
              <a:rPr lang="en-US" altLang="zh-CN" sz="2000">
                <a:solidFill>
                  <a:srgbClr val="FF0000"/>
                </a:solidFill>
                <a:latin typeface="Arial" panose="020B0604020202020204" pitchFamily="34" charset="0"/>
                <a:ea typeface="微软雅黑" panose="020B0503020204020204" pitchFamily="34" charset="-122"/>
                <a:cs typeface="Arial" panose="020B0604020202020204" pitchFamily="34" charset="0"/>
              </a:rPr>
              <a:t>China ADS Front-end </a:t>
            </a:r>
            <a:r>
              <a:rPr lang="zh-CN" altLang="en-US" sz="2000">
                <a:latin typeface="Arial" panose="020B0604020202020204" pitchFamily="34" charset="0"/>
                <a:ea typeface="微软雅黑 Light" panose="020B0502040204020203" pitchFamily="34" charset="-122"/>
                <a:cs typeface="Arial" panose="020B0604020202020204" pitchFamily="34" charset="0"/>
              </a:rPr>
              <a:t>（</a:t>
            </a:r>
            <a:r>
              <a:rPr lang="en-US" altLang="zh-CN" sz="2000">
                <a:latin typeface="Arial" panose="020B0604020202020204" pitchFamily="34" charset="0"/>
                <a:ea typeface="微软雅黑 Light" panose="020B0502040204020203" pitchFamily="34" charset="-122"/>
                <a:cs typeface="Arial" panose="020B0604020202020204" pitchFamily="34" charset="0"/>
              </a:rPr>
              <a:t>162.5 MHz</a:t>
            </a:r>
            <a:r>
              <a:rPr lang="zh-CN" altLang="en-US" sz="2000">
                <a:latin typeface="Arial" panose="020B0604020202020204" pitchFamily="34" charset="0"/>
                <a:ea typeface="微软雅黑 Light" panose="020B0502040204020203" pitchFamily="34" charset="-122"/>
                <a:cs typeface="Arial" panose="020B0604020202020204" pitchFamily="34" charset="0"/>
              </a:rPr>
              <a:t>，</a:t>
            </a:r>
            <a:r>
              <a:rPr lang="en-US" altLang="zh-CN" sz="2000">
                <a:latin typeface="Arial" panose="020B0604020202020204" pitchFamily="34" charset="0"/>
                <a:ea typeface="微软雅黑 Light" panose="020B0502040204020203" pitchFamily="34" charset="-122"/>
                <a:cs typeface="Arial" panose="020B0604020202020204" pitchFamily="34" charset="0"/>
              </a:rPr>
              <a:t>CW mode</a:t>
            </a:r>
            <a:r>
              <a:rPr lang="zh-CN" altLang="en-US" sz="2000">
                <a:latin typeface="Arial" panose="020B0604020202020204" pitchFamily="34" charset="0"/>
                <a:ea typeface="微软雅黑 Light" panose="020B0502040204020203" pitchFamily="34" charset="-122"/>
                <a:cs typeface="Arial" panose="020B0604020202020204" pitchFamily="34" charset="0"/>
              </a:rPr>
              <a:t>）</a:t>
            </a:r>
            <a:r>
              <a:rPr lang="en-US" altLang="zh-CN" sz="2000">
                <a:latin typeface="Arial" panose="020B0604020202020204" pitchFamily="34" charset="0"/>
                <a:ea typeface="微软雅黑 Light" panose="020B0502040204020203" pitchFamily="34" charset="-122"/>
                <a:cs typeface="Arial" panose="020B0604020202020204" pitchFamily="34" charset="0"/>
              </a:rPr>
              <a:t> </a:t>
            </a:r>
          </a:p>
          <a:p>
            <a:pPr marL="914400" lvl="1" indent="-457200">
              <a:lnSpc>
                <a:spcPct val="130000"/>
              </a:lnSpc>
              <a:spcBef>
                <a:spcPts val="600"/>
              </a:spcBef>
              <a:buFont typeface="Wingdings" panose="05000000000000000000" pitchFamily="2" charset="2"/>
              <a:buChar char="n"/>
            </a:pPr>
            <a:r>
              <a:rPr lang="en-US" altLang="zh-CN">
                <a:latin typeface="Arial" panose="020B0604020202020204" pitchFamily="34" charset="0"/>
                <a:ea typeface="微软雅黑 Light" panose="020B0502040204020203" pitchFamily="34" charset="-122"/>
                <a:cs typeface="Arial" panose="020B0604020202020204" pitchFamily="34" charset="0"/>
              </a:rPr>
              <a:t>To validate the availability of 10 mA high power CW proton beam for </a:t>
            </a:r>
            <a:r>
              <a:rPr lang="en-US" altLang="zh-CN" err="1">
                <a:latin typeface="Arial" panose="020B0604020202020204" pitchFamily="34" charset="0"/>
                <a:ea typeface="微软雅黑 Light" panose="020B0502040204020203" pitchFamily="34" charset="-122"/>
                <a:cs typeface="Arial" panose="020B0604020202020204" pitchFamily="34" charset="0"/>
              </a:rPr>
              <a:t>CiADS</a:t>
            </a:r>
            <a:endParaRPr lang="en-US" altLang="zh-CN">
              <a:latin typeface="Arial" panose="020B0604020202020204" pitchFamily="34" charset="0"/>
              <a:ea typeface="微软雅黑 Light" panose="020B0502040204020203" pitchFamily="34" charset="-122"/>
              <a:cs typeface="Arial" panose="020B0604020202020204" pitchFamily="34" charset="0"/>
            </a:endParaRPr>
          </a:p>
          <a:p>
            <a:pPr marL="914400" lvl="1" indent="-457200">
              <a:lnSpc>
                <a:spcPct val="130000"/>
              </a:lnSpc>
              <a:spcBef>
                <a:spcPts val="600"/>
              </a:spcBef>
              <a:buFont typeface="Wingdings" panose="05000000000000000000" pitchFamily="2" charset="2"/>
              <a:buChar char="n"/>
            </a:pPr>
            <a:r>
              <a:rPr lang="en-US" altLang="zh-CN">
                <a:latin typeface="Arial" panose="020B0604020202020204" pitchFamily="34" charset="0"/>
                <a:ea typeface="微软雅黑" panose="020B0503020204020204" pitchFamily="34" charset="-122"/>
                <a:cs typeface="Arial" panose="020B0604020202020204" pitchFamily="34" charset="0"/>
              </a:rPr>
              <a:t>2021.3</a:t>
            </a:r>
            <a:r>
              <a:rPr lang="zh-CN" altLang="en-US">
                <a:latin typeface="Arial" panose="020B0604020202020204" pitchFamily="34" charset="0"/>
                <a:ea typeface="微软雅黑" panose="020B0503020204020204" pitchFamily="34" charset="-122"/>
                <a:cs typeface="Arial" panose="020B0604020202020204" pitchFamily="34" charset="0"/>
              </a:rPr>
              <a:t>：</a:t>
            </a:r>
            <a:r>
              <a:rPr lang="en-US" altLang="zh-CN">
                <a:latin typeface="Arial" panose="020B0604020202020204" pitchFamily="34" charset="0"/>
                <a:ea typeface="微软雅黑" panose="020B0503020204020204" pitchFamily="34" charset="-122"/>
                <a:cs typeface="Arial" panose="020B0604020202020204" pitchFamily="34" charset="0"/>
              </a:rPr>
              <a:t>17.3 MeV, 7.2 mA, 127kW, 108 </a:t>
            </a:r>
            <a:r>
              <a:rPr lang="en-US" altLang="zh-CN" err="1">
                <a:latin typeface="Arial" panose="020B0604020202020204" pitchFamily="34" charset="0"/>
                <a:ea typeface="微软雅黑" panose="020B0503020204020204" pitchFamily="34" charset="-122"/>
                <a:cs typeface="Arial" panose="020B0604020202020204" pitchFamily="34" charset="0"/>
              </a:rPr>
              <a:t>hrs</a:t>
            </a:r>
            <a:r>
              <a:rPr lang="en-US" altLang="zh-CN">
                <a:latin typeface="Arial" panose="020B0604020202020204" pitchFamily="34" charset="0"/>
                <a:ea typeface="微软雅黑" panose="020B0503020204020204" pitchFamily="34" charset="-122"/>
                <a:cs typeface="Arial" panose="020B0604020202020204" pitchFamily="34" charset="0"/>
              </a:rPr>
              <a:t>; 17.3 MeV, 10 mA, 174 kW, 12 </a:t>
            </a:r>
            <a:r>
              <a:rPr lang="en-US" altLang="zh-CN" err="1">
                <a:latin typeface="Arial" panose="020B0604020202020204" pitchFamily="34" charset="0"/>
                <a:ea typeface="微软雅黑" panose="020B0503020204020204" pitchFamily="34" charset="-122"/>
                <a:cs typeface="Arial" panose="020B0604020202020204" pitchFamily="34" charset="0"/>
              </a:rPr>
              <a:t>hrs</a:t>
            </a:r>
            <a:endParaRPr lang="en-US" altLang="zh-CN">
              <a:latin typeface="Arial" panose="020B0604020202020204" pitchFamily="34" charset="0"/>
              <a:ea typeface="微软雅黑" panose="020B0503020204020204" pitchFamily="34" charset="-122"/>
              <a:cs typeface="Arial" panose="020B0604020202020204" pitchFamily="34" charset="0"/>
            </a:endParaRPr>
          </a:p>
        </p:txBody>
      </p:sp>
      <p:sp>
        <p:nvSpPr>
          <p:cNvPr id="2" name="灯片编号占位符 1">
            <a:extLst>
              <a:ext uri="{FF2B5EF4-FFF2-40B4-BE49-F238E27FC236}">
                <a16:creationId xmlns:a16="http://schemas.microsoft.com/office/drawing/2014/main" id="{31A98ADB-E0AE-4627-AF3B-CFF91D58EB06}"/>
              </a:ext>
            </a:extLst>
          </p:cNvPr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>
              <a:defRPr/>
            </a:pPr>
            <a:fld id="{D0D76C40-5224-4F93-AADC-4FD6B0457A60}" type="slidenum">
              <a:rPr lang="zh-CN" altLang="en-GB" smtClean="0"/>
              <a:t>1</a:t>
            </a:fld>
            <a:endParaRPr lang="en-GB" altLang="zh-CN"/>
          </a:p>
        </p:txBody>
      </p:sp>
      <p:grpSp>
        <p:nvGrpSpPr>
          <p:cNvPr id="15" name="组合 14">
            <a:extLst>
              <a:ext uri="{FF2B5EF4-FFF2-40B4-BE49-F238E27FC236}">
                <a16:creationId xmlns:a16="http://schemas.microsoft.com/office/drawing/2014/main" id="{1F665DCC-97C8-46E2-BCA9-DB68924F167E}"/>
              </a:ext>
            </a:extLst>
          </p:cNvPr>
          <p:cNvGrpSpPr/>
          <p:nvPr/>
        </p:nvGrpSpPr>
        <p:grpSpPr>
          <a:xfrm>
            <a:off x="5642377" y="2709863"/>
            <a:ext cx="2460707" cy="1579278"/>
            <a:chOff x="606360" y="1172577"/>
            <a:chExt cx="3649156" cy="2127098"/>
          </a:xfrm>
        </p:grpSpPr>
        <p:pic>
          <p:nvPicPr>
            <p:cNvPr id="16" name="image6.png">
              <a:extLst>
                <a:ext uri="{FF2B5EF4-FFF2-40B4-BE49-F238E27FC236}">
                  <a16:creationId xmlns:a16="http://schemas.microsoft.com/office/drawing/2014/main" id="{B03D5A14-B25F-4791-9C50-20AC96282D00}"/>
                </a:ext>
              </a:extLst>
            </p:cNvPr>
            <p:cNvPicPr>
              <a:picLocks noChangeAspect="1"/>
            </p:cNvPicPr>
            <p:nvPr/>
          </p:nvPicPr>
          <p:blipFill>
            <a:blip r:embed="rId4"/>
            <a:stretch>
              <a:fillRect/>
            </a:stretch>
          </p:blipFill>
          <p:spPr>
            <a:xfrm>
              <a:off x="953881" y="1172577"/>
              <a:ext cx="3301635" cy="2127098"/>
            </a:xfrm>
            <a:prstGeom prst="rect">
              <a:avLst/>
            </a:prstGeom>
            <a:ln w="12700" cap="flat">
              <a:noFill/>
              <a:miter lim="400000"/>
            </a:ln>
            <a:effectLst/>
          </p:spPr>
        </p:pic>
        <p:sp>
          <p:nvSpPr>
            <p:cNvPr id="17" name="Shape 174">
              <a:extLst>
                <a:ext uri="{FF2B5EF4-FFF2-40B4-BE49-F238E27FC236}">
                  <a16:creationId xmlns:a16="http://schemas.microsoft.com/office/drawing/2014/main" id="{7E6361F9-9490-481F-83E0-028FAFCE8F95}"/>
                </a:ext>
              </a:extLst>
            </p:cNvPr>
            <p:cNvSpPr/>
            <p:nvPr/>
          </p:nvSpPr>
          <p:spPr>
            <a:xfrm>
              <a:off x="606360" y="2566716"/>
              <a:ext cx="1022072" cy="430884"/>
            </a:xfrm>
            <a:prstGeom prst="rect">
              <a:avLst/>
            </a:prstGeom>
            <a:noFill/>
            <a:ln w="12700" cap="flat">
              <a:noFill/>
              <a:miter lim="400000"/>
            </a:ln>
            <a:effectLst/>
            <a:extLst>
              <a:ext uri="{C572A759-6A51-4108-AA02-DFA0A04FC94B}">
                <ma14:wrappingTextBoxFlag xmlns="" xmlns:ma14="http://schemas.microsoft.com/office/mac/drawingml/2011/main" val="1"/>
              </a:ext>
            </a:extLst>
          </p:spPr>
          <p:txBody>
            <a:bodyPr wrap="none" lIns="34289" tIns="34289" rIns="34289" bIns="34289" numCol="1" anchor="t">
              <a:spAutoFit/>
            </a:bodyPr>
            <a:lstStyle>
              <a:lvl1pPr>
                <a:defRPr sz="2200">
                  <a:solidFill>
                    <a:srgbClr val="0000FF"/>
                  </a:solidFill>
                  <a:latin typeface="Arial Narrow"/>
                  <a:ea typeface="Arial Narrow"/>
                  <a:cs typeface="Arial Narrow"/>
                  <a:sym typeface="Arial Narrow"/>
                </a:defRPr>
              </a:lvl1pPr>
            </a:lstStyle>
            <a:p>
              <a:r>
                <a:rPr sz="1650"/>
                <a:t>Beta=0.1</a:t>
              </a:r>
            </a:p>
          </p:txBody>
        </p:sp>
      </p:grpSp>
      <p:grpSp>
        <p:nvGrpSpPr>
          <p:cNvPr id="19" name="组合 18">
            <a:extLst>
              <a:ext uri="{FF2B5EF4-FFF2-40B4-BE49-F238E27FC236}">
                <a16:creationId xmlns:a16="http://schemas.microsoft.com/office/drawing/2014/main" id="{505F2B02-6A4F-46C9-9A3F-40B9E3C13648}"/>
              </a:ext>
            </a:extLst>
          </p:cNvPr>
          <p:cNvGrpSpPr/>
          <p:nvPr/>
        </p:nvGrpSpPr>
        <p:grpSpPr>
          <a:xfrm>
            <a:off x="8359688" y="2575807"/>
            <a:ext cx="2416371" cy="1783513"/>
            <a:chOff x="3194679" y="3772472"/>
            <a:chExt cx="2977886" cy="2378017"/>
          </a:xfrm>
        </p:grpSpPr>
        <p:sp>
          <p:nvSpPr>
            <p:cNvPr id="20" name="Shape 175">
              <a:extLst>
                <a:ext uri="{FF2B5EF4-FFF2-40B4-BE49-F238E27FC236}">
                  <a16:creationId xmlns:a16="http://schemas.microsoft.com/office/drawing/2014/main" id="{1EDE7FDF-07AF-4DA5-BA63-93C9AAE7B4E8}"/>
                </a:ext>
              </a:extLst>
            </p:cNvPr>
            <p:cNvSpPr/>
            <p:nvPr/>
          </p:nvSpPr>
          <p:spPr>
            <a:xfrm>
              <a:off x="4083329" y="3772472"/>
              <a:ext cx="1278546" cy="430884"/>
            </a:xfrm>
            <a:prstGeom prst="rect">
              <a:avLst/>
            </a:prstGeom>
            <a:noFill/>
            <a:ln w="12700" cap="flat">
              <a:noFill/>
              <a:miter lim="400000"/>
            </a:ln>
            <a:effectLst/>
            <a:extLst>
              <a:ext uri="{C572A759-6A51-4108-AA02-DFA0A04FC94B}">
                <ma14:wrappingTextBoxFlag xmlns="" xmlns:ma14="http://schemas.microsoft.com/office/mac/drawingml/2011/main" val="1"/>
              </a:ext>
            </a:extLst>
          </p:spPr>
          <p:txBody>
            <a:bodyPr wrap="none" lIns="34289" tIns="34289" rIns="34289" bIns="34289" numCol="1" anchor="t">
              <a:spAutoFit/>
            </a:bodyPr>
            <a:lstStyle>
              <a:lvl1pPr>
                <a:defRPr sz="2200">
                  <a:solidFill>
                    <a:srgbClr val="0000FF"/>
                  </a:solidFill>
                  <a:latin typeface="Arial Narrow"/>
                  <a:ea typeface="Arial Narrow"/>
                  <a:cs typeface="Arial Narrow"/>
                  <a:sym typeface="Arial Narrow"/>
                </a:defRPr>
              </a:lvl1pPr>
            </a:lstStyle>
            <a:p>
              <a:r>
                <a:rPr sz="1650">
                  <a:latin typeface="Arial" panose="020B0604020202020204" pitchFamily="34" charset="0"/>
                  <a:cs typeface="Arial" panose="020B0604020202020204" pitchFamily="34" charset="0"/>
                </a:rPr>
                <a:t>Beta=0.15</a:t>
              </a:r>
            </a:p>
          </p:txBody>
        </p:sp>
        <p:grpSp>
          <p:nvGrpSpPr>
            <p:cNvPr id="22" name="Group 169">
              <a:extLst>
                <a:ext uri="{FF2B5EF4-FFF2-40B4-BE49-F238E27FC236}">
                  <a16:creationId xmlns:a16="http://schemas.microsoft.com/office/drawing/2014/main" id="{8C5952A3-8A0B-47EA-B078-10F5094DDE69}"/>
                </a:ext>
              </a:extLst>
            </p:cNvPr>
            <p:cNvGrpSpPr/>
            <p:nvPr/>
          </p:nvGrpSpPr>
          <p:grpSpPr>
            <a:xfrm>
              <a:off x="3194679" y="4141821"/>
              <a:ext cx="2977886" cy="2008668"/>
              <a:chOff x="-2" y="-348349"/>
              <a:chExt cx="3312371" cy="2503678"/>
            </a:xfrm>
          </p:grpSpPr>
          <p:grpSp>
            <p:nvGrpSpPr>
              <p:cNvPr id="23" name="Group 167">
                <a:extLst>
                  <a:ext uri="{FF2B5EF4-FFF2-40B4-BE49-F238E27FC236}">
                    <a16:creationId xmlns:a16="http://schemas.microsoft.com/office/drawing/2014/main" id="{C8D5274E-4413-477D-927A-A76DEF21803E}"/>
                  </a:ext>
                </a:extLst>
              </p:cNvPr>
              <p:cNvGrpSpPr/>
              <p:nvPr/>
            </p:nvGrpSpPr>
            <p:grpSpPr>
              <a:xfrm>
                <a:off x="-2" y="234957"/>
                <a:ext cx="3312371" cy="1920372"/>
                <a:chOff x="-1" y="0"/>
                <a:chExt cx="3312369" cy="1920371"/>
              </a:xfrm>
            </p:grpSpPr>
            <p:pic>
              <p:nvPicPr>
                <p:cNvPr id="25" name="image8.png">
                  <a:extLst>
                    <a:ext uri="{FF2B5EF4-FFF2-40B4-BE49-F238E27FC236}">
                      <a16:creationId xmlns:a16="http://schemas.microsoft.com/office/drawing/2014/main" id="{202ED37C-ECAA-426E-837A-DF70F2938F4F}"/>
                    </a:ext>
                  </a:extLst>
                </p:cNvPr>
                <p:cNvPicPr>
                  <a:picLocks noChangeAspect="1"/>
                </p:cNvPicPr>
                <p:nvPr/>
              </p:nvPicPr>
              <p:blipFill>
                <a:blip r:embed="rId5"/>
                <a:stretch>
                  <a:fillRect/>
                </a:stretch>
              </p:blipFill>
              <p:spPr>
                <a:xfrm>
                  <a:off x="-1" y="0"/>
                  <a:ext cx="1371846" cy="1920371"/>
                </a:xfrm>
                <a:prstGeom prst="rect">
                  <a:avLst/>
                </a:prstGeom>
                <a:ln w="12700" cap="flat">
                  <a:noFill/>
                  <a:miter lim="400000"/>
                </a:ln>
                <a:effectLst/>
              </p:spPr>
            </p:pic>
            <p:pic>
              <p:nvPicPr>
                <p:cNvPr id="26" name="image9.png">
                  <a:extLst>
                    <a:ext uri="{FF2B5EF4-FFF2-40B4-BE49-F238E27FC236}">
                      <a16:creationId xmlns:a16="http://schemas.microsoft.com/office/drawing/2014/main" id="{F7C138CA-36AE-4BD4-8B3A-AEDCE3D39F19}"/>
                    </a:ext>
                  </a:extLst>
                </p:cNvPr>
                <p:cNvPicPr>
                  <a:picLocks noChangeAspect="1"/>
                </p:cNvPicPr>
                <p:nvPr/>
              </p:nvPicPr>
              <p:blipFill>
                <a:blip r:embed="rId6"/>
                <a:stretch>
                  <a:fillRect/>
                </a:stretch>
              </p:blipFill>
              <p:spPr>
                <a:xfrm>
                  <a:off x="1260464" y="0"/>
                  <a:ext cx="2051904" cy="1903328"/>
                </a:xfrm>
                <a:prstGeom prst="rect">
                  <a:avLst/>
                </a:prstGeom>
                <a:ln w="12700" cap="flat">
                  <a:noFill/>
                  <a:miter lim="400000"/>
                </a:ln>
                <a:effectLst/>
              </p:spPr>
            </p:pic>
          </p:grpSp>
          <p:sp>
            <p:nvSpPr>
              <p:cNvPr id="24" name="Shape 168">
                <a:extLst>
                  <a:ext uri="{FF2B5EF4-FFF2-40B4-BE49-F238E27FC236}">
                    <a16:creationId xmlns:a16="http://schemas.microsoft.com/office/drawing/2014/main" id="{C1D4F624-C450-4808-A18B-5456B762CC4D}"/>
                  </a:ext>
                </a:extLst>
              </p:cNvPr>
              <p:cNvSpPr/>
              <p:nvPr/>
            </p:nvSpPr>
            <p:spPr>
              <a:xfrm>
                <a:off x="517005" y="-348349"/>
                <a:ext cx="2422482" cy="421984"/>
              </a:xfrm>
              <a:prstGeom prst="rect">
                <a:avLst/>
              </a:prstGeom>
              <a:noFill/>
              <a:ln w="12700" cap="flat">
                <a:noFill/>
                <a:miter lim="400000"/>
              </a:ln>
              <a:effectLst/>
              <a:extLst>
                <a:ext uri="{C572A759-6A51-4108-AA02-DFA0A04FC94B}">
                  <ma14:wrappingTextBoxFlag xmlns="" xmlns:ma14="http://schemas.microsoft.com/office/mac/drawingml/2011/main" val="1"/>
                </a:ext>
              </a:extLst>
            </p:spPr>
            <p:txBody>
              <a:bodyPr wrap="none" lIns="34289" tIns="34289" rIns="34289" bIns="34289" numCol="1" anchor="t">
                <a:spAutoFit/>
              </a:bodyPr>
              <a:lstStyle>
                <a:lvl1pPr>
                  <a:defRPr sz="1600" b="1">
                    <a:latin typeface="Times New Roman"/>
                    <a:ea typeface="Times New Roman"/>
                    <a:cs typeface="Times New Roman"/>
                    <a:sym typeface="Times New Roman"/>
                  </a:defRPr>
                </a:lvl1pPr>
              </a:lstStyle>
              <a:p>
                <a:r>
                  <a:rPr sz="1200"/>
                  <a:t>162.5 MHz Taper HWR</a:t>
                </a:r>
              </a:p>
            </p:txBody>
          </p:sp>
        </p:grpSp>
      </p:grpSp>
      <p:pic>
        <p:nvPicPr>
          <p:cNvPr id="28" name="图片 9">
            <a:extLst>
              <a:ext uri="{FF2B5EF4-FFF2-40B4-BE49-F238E27FC236}">
                <a16:creationId xmlns:a16="http://schemas.microsoft.com/office/drawing/2014/main" id="{4BB7834C-F472-41F9-A445-A35CC43CABE0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7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210340" y="4136105"/>
            <a:ext cx="1132770" cy="75793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29" name="图片 28">
            <a:extLst>
              <a:ext uri="{FF2B5EF4-FFF2-40B4-BE49-F238E27FC236}">
                <a16:creationId xmlns:a16="http://schemas.microsoft.com/office/drawing/2014/main" id="{833EAE2F-6B96-47C4-8C5B-8F398471429B}"/>
              </a:ext>
            </a:extLst>
          </p:cNvPr>
          <p:cNvPicPr>
            <a:picLocks noChangeAspect="1"/>
          </p:cNvPicPr>
          <p:nvPr/>
        </p:nvPicPr>
        <p:blipFill rotWithShape="1">
          <a:blip r:embed="rId8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5808" t="12564" r="5682" b="24261"/>
          <a:stretch/>
        </p:blipFill>
        <p:spPr>
          <a:xfrm>
            <a:off x="1193431" y="2557740"/>
            <a:ext cx="3816519" cy="1407629"/>
          </a:xfrm>
          <a:prstGeom prst="rect">
            <a:avLst/>
          </a:prstGeom>
        </p:spPr>
      </p:pic>
      <p:sp>
        <p:nvSpPr>
          <p:cNvPr id="34" name="文本框 33">
            <a:extLst>
              <a:ext uri="{FF2B5EF4-FFF2-40B4-BE49-F238E27FC236}">
                <a16:creationId xmlns:a16="http://schemas.microsoft.com/office/drawing/2014/main" id="{0CCA6F3F-ED96-4F11-94DF-1D7313CC4FD6}"/>
              </a:ext>
            </a:extLst>
          </p:cNvPr>
          <p:cNvSpPr txBox="1"/>
          <p:nvPr/>
        </p:nvSpPr>
        <p:spPr>
          <a:xfrm>
            <a:off x="1206266" y="2591059"/>
            <a:ext cx="1568668" cy="369332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en-US" altLang="zh-CN" b="1" err="1">
                <a:latin typeface="微软雅黑" panose="020B0503020204020204" pitchFamily="34" charset="-122"/>
                <a:ea typeface="微软雅黑" panose="020B0503020204020204" pitchFamily="34" charset="-122"/>
              </a:rPr>
              <a:t>CiADS</a:t>
            </a:r>
            <a:endParaRPr lang="zh-CN" altLang="en-US"/>
          </a:p>
        </p:txBody>
      </p:sp>
      <p:sp>
        <p:nvSpPr>
          <p:cNvPr id="30" name="箭头: 右 29">
            <a:extLst>
              <a:ext uri="{FF2B5EF4-FFF2-40B4-BE49-F238E27FC236}">
                <a16:creationId xmlns:a16="http://schemas.microsoft.com/office/drawing/2014/main" id="{D1563099-0A81-47B7-97C3-3EF6A608AC1E}"/>
              </a:ext>
            </a:extLst>
          </p:cNvPr>
          <p:cNvSpPr/>
          <p:nvPr/>
        </p:nvSpPr>
        <p:spPr>
          <a:xfrm rot="12778685">
            <a:off x="4584894" y="3843759"/>
            <a:ext cx="1134572" cy="442209"/>
          </a:xfrm>
          <a:prstGeom prst="rightArrow">
            <a:avLst>
              <a:gd name="adj1" fmla="val 50000"/>
              <a:gd name="adj2" fmla="val 84734"/>
            </a:avLst>
          </a:prstGeom>
          <a:gradFill>
            <a:gsLst>
              <a:gs pos="0">
                <a:schemeClr val="bg1">
                  <a:lumMod val="65000"/>
                </a:schemeClr>
              </a:gs>
              <a:gs pos="73000">
                <a:srgbClr val="002060"/>
              </a:gs>
            </a:gsLst>
            <a:lin ang="0" scaled="0"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zh-CN" altLang="en-US"/>
          </a:p>
        </p:txBody>
      </p:sp>
    </p:spTree>
    <p:extLst>
      <p:ext uri="{BB962C8B-B14F-4D97-AF65-F5344CB8AC3E}">
        <p14:creationId xmlns:p14="http://schemas.microsoft.com/office/powerpoint/2010/main" val="3011021943"/>
      </p:ext>
    </p:extLst>
  </p:cSld>
  <p:clrMapOvr>
    <a:masterClrMapping/>
  </p:clrMapOvr>
  <p:transition/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灯片编号占位符 1">
            <a:extLst>
              <a:ext uri="{FF2B5EF4-FFF2-40B4-BE49-F238E27FC236}">
                <a16:creationId xmlns:a16="http://schemas.microsoft.com/office/drawing/2014/main" id="{9F685365-4422-9C40-E2E0-67F138B4A0CE}"/>
              </a:ext>
            </a:extLst>
          </p:cNvPr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>
              <a:defRPr/>
            </a:pPr>
            <a:fld id="{D0D76C40-5224-4F93-AADC-4FD6B0457A60}" type="slidenum">
              <a:rPr lang="zh-CN" altLang="en-GB" smtClean="0"/>
              <a:t>2</a:t>
            </a:fld>
            <a:endParaRPr lang="en-GB" altLang="zh-CN"/>
          </a:p>
        </p:txBody>
      </p:sp>
      <p:sp>
        <p:nvSpPr>
          <p:cNvPr id="3" name="标题 2">
            <a:extLst>
              <a:ext uri="{FF2B5EF4-FFF2-40B4-BE49-F238E27FC236}">
                <a16:creationId xmlns:a16="http://schemas.microsoft.com/office/drawing/2014/main" id="{B20AA2C9-BA85-E5C6-1EBF-57206F5BA30A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altLang="zh-CN">
                <a:latin typeface="微软雅黑" panose="020B0503020204020204" pitchFamily="34" charset="-122"/>
                <a:ea typeface="微软雅黑" panose="020B0503020204020204" pitchFamily="34" charset="-122"/>
                <a:cs typeface="Times New Roman" pitchFamily="18" charset="0"/>
              </a:rPr>
              <a:t>Research Background</a:t>
            </a:r>
            <a:endParaRPr lang="zh-CN" altLang="en-US"/>
          </a:p>
        </p:txBody>
      </p:sp>
      <p:grpSp>
        <p:nvGrpSpPr>
          <p:cNvPr id="37" name="组合 36">
            <a:extLst>
              <a:ext uri="{FF2B5EF4-FFF2-40B4-BE49-F238E27FC236}">
                <a16:creationId xmlns:a16="http://schemas.microsoft.com/office/drawing/2014/main" id="{0DE56CB1-1521-A912-7350-13D328B07F40}"/>
              </a:ext>
            </a:extLst>
          </p:cNvPr>
          <p:cNvGrpSpPr/>
          <p:nvPr/>
        </p:nvGrpSpPr>
        <p:grpSpPr>
          <a:xfrm>
            <a:off x="827209" y="949125"/>
            <a:ext cx="5642064" cy="1907983"/>
            <a:chOff x="5922751" y="916748"/>
            <a:chExt cx="5642064" cy="1907983"/>
          </a:xfrm>
        </p:grpSpPr>
        <p:sp>
          <p:nvSpPr>
            <p:cNvPr id="13" name="矩形 12">
              <a:extLst>
                <a:ext uri="{FF2B5EF4-FFF2-40B4-BE49-F238E27FC236}">
                  <a16:creationId xmlns:a16="http://schemas.microsoft.com/office/drawing/2014/main" id="{1ABF8395-C955-B81A-29C0-E4730D0D8DF8}"/>
                </a:ext>
              </a:extLst>
            </p:cNvPr>
            <p:cNvSpPr/>
            <p:nvPr/>
          </p:nvSpPr>
          <p:spPr>
            <a:xfrm>
              <a:off x="6828156" y="1354052"/>
              <a:ext cx="45719" cy="840105"/>
            </a:xfrm>
            <a:prstGeom prst="rect">
              <a:avLst/>
            </a:prstGeom>
            <a:gradFill flip="none" rotWithShape="1">
              <a:gsLst>
                <a:gs pos="0">
                  <a:schemeClr val="accent5">
                    <a:lumMod val="0"/>
                    <a:lumOff val="100000"/>
                  </a:schemeClr>
                </a:gs>
                <a:gs pos="0">
                  <a:schemeClr val="accent5">
                    <a:lumMod val="0"/>
                    <a:lumOff val="100000"/>
                  </a:schemeClr>
                </a:gs>
                <a:gs pos="100000">
                  <a:schemeClr val="accent5">
                    <a:lumMod val="100000"/>
                  </a:schemeClr>
                </a:gs>
              </a:gsLst>
              <a:path path="circle">
                <a:fillToRect l="50000" t="-80000" r="50000" b="180000"/>
              </a:path>
              <a:tileRect/>
            </a:gradFill>
            <a:ln w="3175">
              <a:gradFill flip="none" rotWithShape="1">
                <a:gsLst>
                  <a:gs pos="0">
                    <a:schemeClr val="accent5">
                      <a:lumMod val="5000"/>
                      <a:lumOff val="95000"/>
                    </a:schemeClr>
                  </a:gs>
                  <a:gs pos="74000">
                    <a:schemeClr val="accent5">
                      <a:lumMod val="45000"/>
                      <a:lumOff val="55000"/>
                    </a:schemeClr>
                  </a:gs>
                  <a:gs pos="83000">
                    <a:schemeClr val="accent5">
                      <a:lumMod val="45000"/>
                      <a:lumOff val="55000"/>
                    </a:schemeClr>
                  </a:gs>
                  <a:gs pos="100000">
                    <a:schemeClr val="accent5">
                      <a:lumMod val="30000"/>
                      <a:lumOff val="70000"/>
                    </a:schemeClr>
                  </a:gs>
                </a:gsLst>
                <a:lin ang="5400000" scaled="1"/>
                <a:tileRect/>
              </a:gra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zh-CN" altLang="en-US"/>
            </a:p>
          </p:txBody>
        </p:sp>
        <p:sp>
          <p:nvSpPr>
            <p:cNvPr id="14" name="矩形 13">
              <a:extLst>
                <a:ext uri="{FF2B5EF4-FFF2-40B4-BE49-F238E27FC236}">
                  <a16:creationId xmlns:a16="http://schemas.microsoft.com/office/drawing/2014/main" id="{65CAB135-9A8F-7058-F2D7-4EDE0575801D}"/>
                </a:ext>
              </a:extLst>
            </p:cNvPr>
            <p:cNvSpPr/>
            <p:nvPr/>
          </p:nvSpPr>
          <p:spPr>
            <a:xfrm>
              <a:off x="7256782" y="1354052"/>
              <a:ext cx="80643" cy="840105"/>
            </a:xfrm>
            <a:prstGeom prst="rect">
              <a:avLst/>
            </a:prstGeom>
            <a:gradFill flip="none" rotWithShape="1">
              <a:gsLst>
                <a:gs pos="0">
                  <a:schemeClr val="accent5">
                    <a:lumMod val="0"/>
                    <a:lumOff val="100000"/>
                  </a:schemeClr>
                </a:gs>
                <a:gs pos="0">
                  <a:schemeClr val="accent5">
                    <a:lumMod val="0"/>
                    <a:lumOff val="100000"/>
                  </a:schemeClr>
                </a:gs>
                <a:gs pos="100000">
                  <a:schemeClr val="accent5">
                    <a:lumMod val="100000"/>
                  </a:schemeClr>
                </a:gs>
              </a:gsLst>
              <a:path path="circle">
                <a:fillToRect l="50000" t="-80000" r="50000" b="180000"/>
              </a:path>
              <a:tileRect/>
            </a:gradFill>
            <a:ln w="3175">
              <a:gradFill flip="none" rotWithShape="1">
                <a:gsLst>
                  <a:gs pos="0">
                    <a:schemeClr val="accent5">
                      <a:lumMod val="5000"/>
                      <a:lumOff val="95000"/>
                    </a:schemeClr>
                  </a:gs>
                  <a:gs pos="74000">
                    <a:schemeClr val="accent5">
                      <a:lumMod val="45000"/>
                      <a:lumOff val="55000"/>
                    </a:schemeClr>
                  </a:gs>
                  <a:gs pos="83000">
                    <a:schemeClr val="accent5">
                      <a:lumMod val="45000"/>
                      <a:lumOff val="55000"/>
                    </a:schemeClr>
                  </a:gs>
                  <a:gs pos="100000">
                    <a:schemeClr val="accent5">
                      <a:lumMod val="30000"/>
                      <a:lumOff val="70000"/>
                    </a:schemeClr>
                  </a:gs>
                </a:gsLst>
                <a:lin ang="5400000" scaled="1"/>
                <a:tileRect/>
              </a:gra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zh-CN" altLang="en-US"/>
            </a:p>
          </p:txBody>
        </p:sp>
        <p:sp>
          <p:nvSpPr>
            <p:cNvPr id="15" name="矩形 14">
              <a:extLst>
                <a:ext uri="{FF2B5EF4-FFF2-40B4-BE49-F238E27FC236}">
                  <a16:creationId xmlns:a16="http://schemas.microsoft.com/office/drawing/2014/main" id="{9F652902-DAD5-E140-09D1-AE0A99C0A60C}"/>
                </a:ext>
              </a:extLst>
            </p:cNvPr>
            <p:cNvSpPr/>
            <p:nvPr/>
          </p:nvSpPr>
          <p:spPr>
            <a:xfrm>
              <a:off x="7685407" y="1354052"/>
              <a:ext cx="112394" cy="840105"/>
            </a:xfrm>
            <a:prstGeom prst="rect">
              <a:avLst/>
            </a:prstGeom>
            <a:gradFill flip="none" rotWithShape="1">
              <a:gsLst>
                <a:gs pos="0">
                  <a:schemeClr val="accent5">
                    <a:lumMod val="0"/>
                    <a:lumOff val="100000"/>
                  </a:schemeClr>
                </a:gs>
                <a:gs pos="0">
                  <a:schemeClr val="accent5">
                    <a:lumMod val="0"/>
                    <a:lumOff val="100000"/>
                  </a:schemeClr>
                </a:gs>
                <a:gs pos="100000">
                  <a:schemeClr val="accent5">
                    <a:lumMod val="100000"/>
                  </a:schemeClr>
                </a:gs>
              </a:gsLst>
              <a:path path="circle">
                <a:fillToRect l="50000" t="-80000" r="50000" b="180000"/>
              </a:path>
              <a:tileRect/>
            </a:gradFill>
            <a:ln w="3175">
              <a:gradFill flip="none" rotWithShape="1">
                <a:gsLst>
                  <a:gs pos="0">
                    <a:schemeClr val="accent5">
                      <a:lumMod val="5000"/>
                      <a:lumOff val="95000"/>
                    </a:schemeClr>
                  </a:gs>
                  <a:gs pos="74000">
                    <a:schemeClr val="accent5">
                      <a:lumMod val="45000"/>
                      <a:lumOff val="55000"/>
                    </a:schemeClr>
                  </a:gs>
                  <a:gs pos="83000">
                    <a:schemeClr val="accent5">
                      <a:lumMod val="45000"/>
                      <a:lumOff val="55000"/>
                    </a:schemeClr>
                  </a:gs>
                  <a:gs pos="100000">
                    <a:schemeClr val="accent5">
                      <a:lumMod val="30000"/>
                      <a:lumOff val="70000"/>
                    </a:schemeClr>
                  </a:gs>
                </a:gsLst>
                <a:lin ang="5400000" scaled="1"/>
                <a:tileRect/>
              </a:gra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zh-CN" altLang="en-US"/>
            </a:p>
          </p:txBody>
        </p:sp>
        <p:sp>
          <p:nvSpPr>
            <p:cNvPr id="16" name="矩形 15">
              <a:extLst>
                <a:ext uri="{FF2B5EF4-FFF2-40B4-BE49-F238E27FC236}">
                  <a16:creationId xmlns:a16="http://schemas.microsoft.com/office/drawing/2014/main" id="{D95B980C-624A-F307-0A32-A5F39BC4C434}"/>
                </a:ext>
              </a:extLst>
            </p:cNvPr>
            <p:cNvSpPr/>
            <p:nvPr/>
          </p:nvSpPr>
          <p:spPr>
            <a:xfrm>
              <a:off x="8114032" y="1354052"/>
              <a:ext cx="144144" cy="840105"/>
            </a:xfrm>
            <a:prstGeom prst="rect">
              <a:avLst/>
            </a:prstGeom>
            <a:gradFill flip="none" rotWithShape="1">
              <a:gsLst>
                <a:gs pos="0">
                  <a:schemeClr val="accent5">
                    <a:lumMod val="0"/>
                    <a:lumOff val="100000"/>
                  </a:schemeClr>
                </a:gs>
                <a:gs pos="0">
                  <a:schemeClr val="accent5">
                    <a:lumMod val="0"/>
                    <a:lumOff val="100000"/>
                  </a:schemeClr>
                </a:gs>
                <a:gs pos="100000">
                  <a:schemeClr val="accent5">
                    <a:lumMod val="100000"/>
                  </a:schemeClr>
                </a:gs>
              </a:gsLst>
              <a:path path="circle">
                <a:fillToRect l="50000" t="-80000" r="50000" b="180000"/>
              </a:path>
              <a:tileRect/>
            </a:gradFill>
            <a:ln w="3175">
              <a:gradFill flip="none" rotWithShape="1">
                <a:gsLst>
                  <a:gs pos="0">
                    <a:schemeClr val="accent5">
                      <a:lumMod val="5000"/>
                      <a:lumOff val="95000"/>
                    </a:schemeClr>
                  </a:gs>
                  <a:gs pos="74000">
                    <a:schemeClr val="accent5">
                      <a:lumMod val="45000"/>
                      <a:lumOff val="55000"/>
                    </a:schemeClr>
                  </a:gs>
                  <a:gs pos="83000">
                    <a:schemeClr val="accent5">
                      <a:lumMod val="45000"/>
                      <a:lumOff val="55000"/>
                    </a:schemeClr>
                  </a:gs>
                  <a:gs pos="100000">
                    <a:schemeClr val="accent5">
                      <a:lumMod val="30000"/>
                      <a:lumOff val="70000"/>
                    </a:schemeClr>
                  </a:gs>
                </a:gsLst>
                <a:lin ang="5400000" scaled="1"/>
                <a:tileRect/>
              </a:gra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zh-CN" altLang="en-US"/>
            </a:p>
          </p:txBody>
        </p:sp>
        <p:sp>
          <p:nvSpPr>
            <p:cNvPr id="17" name="矩形 16">
              <a:extLst>
                <a:ext uri="{FF2B5EF4-FFF2-40B4-BE49-F238E27FC236}">
                  <a16:creationId xmlns:a16="http://schemas.microsoft.com/office/drawing/2014/main" id="{678EBE42-A0E2-6A5B-A815-C7DB4D2E7360}"/>
                </a:ext>
              </a:extLst>
            </p:cNvPr>
            <p:cNvSpPr/>
            <p:nvPr/>
          </p:nvSpPr>
          <p:spPr>
            <a:xfrm>
              <a:off x="8542656" y="1354052"/>
              <a:ext cx="185419" cy="840105"/>
            </a:xfrm>
            <a:prstGeom prst="rect">
              <a:avLst/>
            </a:prstGeom>
            <a:gradFill flip="none" rotWithShape="1">
              <a:gsLst>
                <a:gs pos="0">
                  <a:schemeClr val="accent5">
                    <a:lumMod val="0"/>
                    <a:lumOff val="100000"/>
                  </a:schemeClr>
                </a:gs>
                <a:gs pos="0">
                  <a:schemeClr val="accent5">
                    <a:lumMod val="0"/>
                    <a:lumOff val="100000"/>
                  </a:schemeClr>
                </a:gs>
                <a:gs pos="100000">
                  <a:schemeClr val="accent5">
                    <a:lumMod val="100000"/>
                  </a:schemeClr>
                </a:gs>
              </a:gsLst>
              <a:path path="circle">
                <a:fillToRect l="50000" t="-80000" r="50000" b="180000"/>
              </a:path>
              <a:tileRect/>
            </a:gradFill>
            <a:ln w="3175">
              <a:gradFill flip="none" rotWithShape="1">
                <a:gsLst>
                  <a:gs pos="0">
                    <a:schemeClr val="accent5">
                      <a:lumMod val="5000"/>
                      <a:lumOff val="95000"/>
                    </a:schemeClr>
                  </a:gs>
                  <a:gs pos="74000">
                    <a:schemeClr val="accent5">
                      <a:lumMod val="45000"/>
                      <a:lumOff val="55000"/>
                    </a:schemeClr>
                  </a:gs>
                  <a:gs pos="83000">
                    <a:schemeClr val="accent5">
                      <a:lumMod val="45000"/>
                      <a:lumOff val="55000"/>
                    </a:schemeClr>
                  </a:gs>
                  <a:gs pos="100000">
                    <a:schemeClr val="accent5">
                      <a:lumMod val="30000"/>
                      <a:lumOff val="70000"/>
                    </a:schemeClr>
                  </a:gs>
                </a:gsLst>
                <a:lin ang="5400000" scaled="1"/>
                <a:tileRect/>
              </a:gra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zh-CN" altLang="en-US"/>
            </a:p>
          </p:txBody>
        </p:sp>
        <p:sp>
          <p:nvSpPr>
            <p:cNvPr id="18" name="矩形 17">
              <a:extLst>
                <a:ext uri="{FF2B5EF4-FFF2-40B4-BE49-F238E27FC236}">
                  <a16:creationId xmlns:a16="http://schemas.microsoft.com/office/drawing/2014/main" id="{CFC53B7A-97F6-F351-BC8B-FF9779D1D8E0}"/>
                </a:ext>
              </a:extLst>
            </p:cNvPr>
            <p:cNvSpPr/>
            <p:nvPr/>
          </p:nvSpPr>
          <p:spPr>
            <a:xfrm>
              <a:off x="8971281" y="1354052"/>
              <a:ext cx="223519" cy="840105"/>
            </a:xfrm>
            <a:prstGeom prst="rect">
              <a:avLst/>
            </a:prstGeom>
            <a:gradFill flip="none" rotWithShape="1">
              <a:gsLst>
                <a:gs pos="0">
                  <a:schemeClr val="accent5">
                    <a:lumMod val="0"/>
                    <a:lumOff val="100000"/>
                  </a:schemeClr>
                </a:gs>
                <a:gs pos="0">
                  <a:schemeClr val="accent5">
                    <a:lumMod val="0"/>
                    <a:lumOff val="100000"/>
                  </a:schemeClr>
                </a:gs>
                <a:gs pos="100000">
                  <a:schemeClr val="accent5">
                    <a:lumMod val="100000"/>
                  </a:schemeClr>
                </a:gs>
              </a:gsLst>
              <a:path path="circle">
                <a:fillToRect l="50000" t="-80000" r="50000" b="180000"/>
              </a:path>
              <a:tileRect/>
            </a:gradFill>
            <a:ln w="3175">
              <a:gradFill flip="none" rotWithShape="1">
                <a:gsLst>
                  <a:gs pos="0">
                    <a:schemeClr val="accent5">
                      <a:lumMod val="5000"/>
                      <a:lumOff val="95000"/>
                    </a:schemeClr>
                  </a:gs>
                  <a:gs pos="74000">
                    <a:schemeClr val="accent5">
                      <a:lumMod val="45000"/>
                      <a:lumOff val="55000"/>
                    </a:schemeClr>
                  </a:gs>
                  <a:gs pos="83000">
                    <a:schemeClr val="accent5">
                      <a:lumMod val="45000"/>
                      <a:lumOff val="55000"/>
                    </a:schemeClr>
                  </a:gs>
                  <a:gs pos="100000">
                    <a:schemeClr val="accent5">
                      <a:lumMod val="30000"/>
                      <a:lumOff val="70000"/>
                    </a:schemeClr>
                  </a:gs>
                </a:gsLst>
                <a:lin ang="5400000" scaled="1"/>
                <a:tileRect/>
              </a:gra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zh-CN" altLang="en-US"/>
            </a:p>
          </p:txBody>
        </p:sp>
        <p:sp>
          <p:nvSpPr>
            <p:cNvPr id="19" name="矩形 18">
              <a:extLst>
                <a:ext uri="{FF2B5EF4-FFF2-40B4-BE49-F238E27FC236}">
                  <a16:creationId xmlns:a16="http://schemas.microsoft.com/office/drawing/2014/main" id="{75634B56-C81C-0573-B4CB-62A52CA7936C}"/>
                </a:ext>
              </a:extLst>
            </p:cNvPr>
            <p:cNvSpPr/>
            <p:nvPr/>
          </p:nvSpPr>
          <p:spPr>
            <a:xfrm>
              <a:off x="9438006" y="1354052"/>
              <a:ext cx="1979294" cy="840105"/>
            </a:xfrm>
            <a:prstGeom prst="rect">
              <a:avLst/>
            </a:prstGeom>
            <a:gradFill flip="none" rotWithShape="1">
              <a:gsLst>
                <a:gs pos="0">
                  <a:schemeClr val="accent5">
                    <a:lumMod val="0"/>
                    <a:lumOff val="100000"/>
                  </a:schemeClr>
                </a:gs>
                <a:gs pos="0">
                  <a:schemeClr val="accent5">
                    <a:lumMod val="0"/>
                    <a:lumOff val="100000"/>
                  </a:schemeClr>
                </a:gs>
                <a:gs pos="100000">
                  <a:schemeClr val="accent5">
                    <a:lumMod val="100000"/>
                  </a:schemeClr>
                </a:gs>
              </a:gsLst>
              <a:path path="circle">
                <a:fillToRect l="50000" t="-80000" r="50000" b="180000"/>
              </a:path>
              <a:tileRect/>
            </a:gradFill>
            <a:ln w="3175">
              <a:gradFill flip="none" rotWithShape="1">
                <a:gsLst>
                  <a:gs pos="0">
                    <a:schemeClr val="accent5">
                      <a:lumMod val="5000"/>
                      <a:lumOff val="95000"/>
                    </a:schemeClr>
                  </a:gs>
                  <a:gs pos="74000">
                    <a:schemeClr val="accent5">
                      <a:lumMod val="45000"/>
                      <a:lumOff val="55000"/>
                    </a:schemeClr>
                  </a:gs>
                  <a:gs pos="83000">
                    <a:schemeClr val="accent5">
                      <a:lumMod val="45000"/>
                      <a:lumOff val="55000"/>
                    </a:schemeClr>
                  </a:gs>
                  <a:gs pos="100000">
                    <a:schemeClr val="accent5">
                      <a:lumMod val="30000"/>
                      <a:lumOff val="70000"/>
                    </a:schemeClr>
                  </a:gs>
                </a:gsLst>
                <a:lin ang="5400000" scaled="1"/>
                <a:tileRect/>
              </a:gra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zh-CN" altLang="en-US"/>
            </a:p>
          </p:txBody>
        </p:sp>
        <p:sp>
          <p:nvSpPr>
            <p:cNvPr id="20" name="矩形 19">
              <a:extLst>
                <a:ext uri="{FF2B5EF4-FFF2-40B4-BE49-F238E27FC236}">
                  <a16:creationId xmlns:a16="http://schemas.microsoft.com/office/drawing/2014/main" id="{26D74744-7CE4-979B-BCC4-859319BEE12F}"/>
                </a:ext>
              </a:extLst>
            </p:cNvPr>
            <p:cNvSpPr/>
            <p:nvPr/>
          </p:nvSpPr>
          <p:spPr>
            <a:xfrm>
              <a:off x="6399530" y="1354052"/>
              <a:ext cx="45719" cy="840105"/>
            </a:xfrm>
            <a:prstGeom prst="rect">
              <a:avLst/>
            </a:prstGeom>
            <a:gradFill flip="none" rotWithShape="1">
              <a:gsLst>
                <a:gs pos="0">
                  <a:schemeClr val="accent5">
                    <a:lumMod val="0"/>
                    <a:lumOff val="100000"/>
                  </a:schemeClr>
                </a:gs>
                <a:gs pos="0">
                  <a:schemeClr val="accent5">
                    <a:lumMod val="0"/>
                    <a:lumOff val="100000"/>
                  </a:schemeClr>
                </a:gs>
                <a:gs pos="100000">
                  <a:schemeClr val="accent5">
                    <a:lumMod val="100000"/>
                  </a:schemeClr>
                </a:gs>
              </a:gsLst>
              <a:path path="circle">
                <a:fillToRect l="50000" t="-80000" r="50000" b="180000"/>
              </a:path>
              <a:tileRect/>
            </a:gradFill>
            <a:ln w="3175">
              <a:gradFill flip="none" rotWithShape="1">
                <a:gsLst>
                  <a:gs pos="0">
                    <a:schemeClr val="accent5">
                      <a:lumMod val="5000"/>
                      <a:lumOff val="95000"/>
                    </a:schemeClr>
                  </a:gs>
                  <a:gs pos="74000">
                    <a:schemeClr val="accent5">
                      <a:lumMod val="45000"/>
                      <a:lumOff val="55000"/>
                    </a:schemeClr>
                  </a:gs>
                  <a:gs pos="83000">
                    <a:schemeClr val="accent5">
                      <a:lumMod val="45000"/>
                      <a:lumOff val="55000"/>
                    </a:schemeClr>
                  </a:gs>
                  <a:gs pos="100000">
                    <a:schemeClr val="accent5">
                      <a:lumMod val="30000"/>
                      <a:lumOff val="70000"/>
                    </a:schemeClr>
                  </a:gs>
                </a:gsLst>
                <a:lin ang="5400000" scaled="1"/>
                <a:tileRect/>
              </a:gra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zh-CN" altLang="en-US"/>
            </a:p>
          </p:txBody>
        </p:sp>
        <p:sp>
          <p:nvSpPr>
            <p:cNvPr id="21" name="矩形 20">
              <a:extLst>
                <a:ext uri="{FF2B5EF4-FFF2-40B4-BE49-F238E27FC236}">
                  <a16:creationId xmlns:a16="http://schemas.microsoft.com/office/drawing/2014/main" id="{4646F99D-AA4F-89F4-8B19-99E16FB1C8EA}"/>
                </a:ext>
              </a:extLst>
            </p:cNvPr>
            <p:cNvSpPr/>
            <p:nvPr/>
          </p:nvSpPr>
          <p:spPr>
            <a:xfrm>
              <a:off x="5993763" y="1354052"/>
              <a:ext cx="45719" cy="840105"/>
            </a:xfrm>
            <a:prstGeom prst="rect">
              <a:avLst/>
            </a:prstGeom>
            <a:gradFill flip="none" rotWithShape="1">
              <a:gsLst>
                <a:gs pos="0">
                  <a:schemeClr val="accent5">
                    <a:lumMod val="0"/>
                    <a:lumOff val="100000"/>
                  </a:schemeClr>
                </a:gs>
                <a:gs pos="0">
                  <a:schemeClr val="accent5">
                    <a:lumMod val="0"/>
                    <a:lumOff val="100000"/>
                  </a:schemeClr>
                </a:gs>
                <a:gs pos="100000">
                  <a:schemeClr val="accent5">
                    <a:lumMod val="100000"/>
                  </a:schemeClr>
                </a:gs>
              </a:gsLst>
              <a:path path="circle">
                <a:fillToRect l="50000" t="-80000" r="50000" b="180000"/>
              </a:path>
              <a:tileRect/>
            </a:gradFill>
            <a:ln w="3175">
              <a:gradFill flip="none" rotWithShape="1">
                <a:gsLst>
                  <a:gs pos="0">
                    <a:schemeClr val="accent5">
                      <a:lumMod val="5000"/>
                      <a:lumOff val="95000"/>
                    </a:schemeClr>
                  </a:gs>
                  <a:gs pos="74000">
                    <a:schemeClr val="accent5">
                      <a:lumMod val="45000"/>
                      <a:lumOff val="55000"/>
                    </a:schemeClr>
                  </a:gs>
                  <a:gs pos="83000">
                    <a:schemeClr val="accent5">
                      <a:lumMod val="45000"/>
                      <a:lumOff val="55000"/>
                    </a:schemeClr>
                  </a:gs>
                  <a:gs pos="100000">
                    <a:schemeClr val="accent5">
                      <a:lumMod val="30000"/>
                      <a:lumOff val="70000"/>
                    </a:schemeClr>
                  </a:gs>
                </a:gsLst>
                <a:lin ang="5400000" scaled="1"/>
                <a:tileRect/>
              </a:gra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zh-CN" altLang="en-US"/>
            </a:p>
          </p:txBody>
        </p:sp>
        <p:cxnSp>
          <p:nvCxnSpPr>
            <p:cNvPr id="23" name="直接箭头连接符 22">
              <a:extLst>
                <a:ext uri="{FF2B5EF4-FFF2-40B4-BE49-F238E27FC236}">
                  <a16:creationId xmlns:a16="http://schemas.microsoft.com/office/drawing/2014/main" id="{6419A8CE-996F-2054-2F4B-4E523B523422}"/>
                </a:ext>
              </a:extLst>
            </p:cNvPr>
            <p:cNvCxnSpPr>
              <a:cxnSpLocks/>
              <a:stCxn id="21" idx="2"/>
            </p:cNvCxnSpPr>
            <p:nvPr/>
          </p:nvCxnSpPr>
          <p:spPr>
            <a:xfrm>
              <a:off x="6016623" y="2194157"/>
              <a:ext cx="5548192" cy="0"/>
            </a:xfrm>
            <a:prstGeom prst="straightConnector1">
              <a:avLst/>
            </a:prstGeom>
            <a:ln>
              <a:tailEnd type="triangle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26" name="直接箭头连接符 25">
              <a:extLst>
                <a:ext uri="{FF2B5EF4-FFF2-40B4-BE49-F238E27FC236}">
                  <a16:creationId xmlns:a16="http://schemas.microsoft.com/office/drawing/2014/main" id="{98ACA61B-9D9C-5240-628D-4968837B64E5}"/>
                </a:ext>
              </a:extLst>
            </p:cNvPr>
            <p:cNvCxnSpPr/>
            <p:nvPr/>
          </p:nvCxnSpPr>
          <p:spPr>
            <a:xfrm>
              <a:off x="6422389" y="1274233"/>
              <a:ext cx="465877" cy="0"/>
            </a:xfrm>
            <a:prstGeom prst="straightConnector1">
              <a:avLst/>
            </a:prstGeom>
            <a:ln>
              <a:solidFill>
                <a:srgbClr val="CC0000"/>
              </a:solidFill>
              <a:headEnd type="triangle"/>
              <a:tailEnd type="triangle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sp>
          <p:nvSpPr>
            <p:cNvPr id="27" name="文本框 26">
              <a:extLst>
                <a:ext uri="{FF2B5EF4-FFF2-40B4-BE49-F238E27FC236}">
                  <a16:creationId xmlns:a16="http://schemas.microsoft.com/office/drawing/2014/main" id="{26A3A70A-AD4E-2308-4362-3043E2D5FC14}"/>
                </a:ext>
              </a:extLst>
            </p:cNvPr>
            <p:cNvSpPr txBox="1"/>
            <p:nvPr/>
          </p:nvSpPr>
          <p:spPr>
            <a:xfrm>
              <a:off x="5922751" y="916748"/>
              <a:ext cx="2295735" cy="307777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r>
                <a:rPr lang="en-US" altLang="zh-CN" sz="1400">
                  <a:solidFill>
                    <a:srgbClr val="CC0000"/>
                  </a:solidFill>
                </a:rPr>
                <a:t>Repetitive rate: 100 Hz</a:t>
              </a:r>
              <a:endParaRPr lang="zh-CN" altLang="en-US" sz="1400">
                <a:solidFill>
                  <a:srgbClr val="CC0000"/>
                </a:solidFill>
              </a:endParaRPr>
            </a:p>
          </p:txBody>
        </p:sp>
        <p:sp>
          <p:nvSpPr>
            <p:cNvPr id="28" name="文本框 27">
              <a:extLst>
                <a:ext uri="{FF2B5EF4-FFF2-40B4-BE49-F238E27FC236}">
                  <a16:creationId xmlns:a16="http://schemas.microsoft.com/office/drawing/2014/main" id="{4EA2885F-EC89-90F4-2ACD-2D39E535AEF5}"/>
                </a:ext>
              </a:extLst>
            </p:cNvPr>
            <p:cNvSpPr txBox="1"/>
            <p:nvPr/>
          </p:nvSpPr>
          <p:spPr>
            <a:xfrm>
              <a:off x="9928861" y="1855603"/>
              <a:ext cx="1488439" cy="338554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r>
                <a:rPr lang="en-US" altLang="zh-CN" sz="1600">
                  <a:solidFill>
                    <a:srgbClr val="FFFF00"/>
                  </a:solidFill>
                </a:rPr>
                <a:t>CW Mode</a:t>
              </a:r>
              <a:endParaRPr lang="zh-CN" altLang="en-US" sz="1600">
                <a:solidFill>
                  <a:srgbClr val="FFFF00"/>
                </a:solidFill>
              </a:endParaRPr>
            </a:p>
          </p:txBody>
        </p:sp>
        <p:sp>
          <p:nvSpPr>
            <p:cNvPr id="29" name="文本框 28">
              <a:extLst>
                <a:ext uri="{FF2B5EF4-FFF2-40B4-BE49-F238E27FC236}">
                  <a16:creationId xmlns:a16="http://schemas.microsoft.com/office/drawing/2014/main" id="{141AF443-0016-3809-5520-F4381D5AA81D}"/>
                </a:ext>
              </a:extLst>
            </p:cNvPr>
            <p:cNvSpPr txBox="1"/>
            <p:nvPr/>
          </p:nvSpPr>
          <p:spPr>
            <a:xfrm>
              <a:off x="9997440" y="2363065"/>
              <a:ext cx="1351280" cy="307777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r>
                <a:rPr lang="en-US" altLang="zh-CN" sz="1400">
                  <a:solidFill>
                    <a:srgbClr val="CC0000"/>
                  </a:solidFill>
                </a:rPr>
                <a:t>Inc. Duty cycle</a:t>
              </a:r>
              <a:endParaRPr lang="zh-CN" altLang="en-US" sz="1400">
                <a:solidFill>
                  <a:srgbClr val="CC0000"/>
                </a:solidFill>
              </a:endParaRPr>
            </a:p>
          </p:txBody>
        </p:sp>
        <p:sp>
          <p:nvSpPr>
            <p:cNvPr id="30" name="左大括号 29">
              <a:extLst>
                <a:ext uri="{FF2B5EF4-FFF2-40B4-BE49-F238E27FC236}">
                  <a16:creationId xmlns:a16="http://schemas.microsoft.com/office/drawing/2014/main" id="{E4AED744-9DD5-EA37-87DF-BD5C1892919C}"/>
                </a:ext>
              </a:extLst>
            </p:cNvPr>
            <p:cNvSpPr/>
            <p:nvPr/>
          </p:nvSpPr>
          <p:spPr>
            <a:xfrm rot="16200000">
              <a:off x="7584455" y="626324"/>
              <a:ext cx="285720" cy="3421385"/>
            </a:xfrm>
            <a:prstGeom prst="leftBrace">
              <a:avLst>
                <a:gd name="adj1" fmla="val 164739"/>
                <a:gd name="adj2" fmla="val 50000"/>
              </a:avLst>
            </a:prstGeom>
            <a:ln w="19050">
              <a:gradFill>
                <a:gsLst>
                  <a:gs pos="0">
                    <a:schemeClr val="accent1">
                      <a:lumMod val="5000"/>
                      <a:lumOff val="95000"/>
                    </a:schemeClr>
                  </a:gs>
                  <a:gs pos="100000">
                    <a:srgbClr val="7030A0"/>
                  </a:gs>
                </a:gsLst>
                <a:lin ang="10800000" scaled="0"/>
              </a:gra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zh-CN" altLang="en-US"/>
            </a:p>
          </p:txBody>
        </p:sp>
        <p:sp>
          <p:nvSpPr>
            <p:cNvPr id="31" name="文本框 30">
              <a:extLst>
                <a:ext uri="{FF2B5EF4-FFF2-40B4-BE49-F238E27FC236}">
                  <a16:creationId xmlns:a16="http://schemas.microsoft.com/office/drawing/2014/main" id="{F744C0F0-E1E2-00C9-A931-10941FB702E3}"/>
                </a:ext>
              </a:extLst>
            </p:cNvPr>
            <p:cNvSpPr txBox="1"/>
            <p:nvPr/>
          </p:nvSpPr>
          <p:spPr>
            <a:xfrm>
              <a:off x="6717030" y="2516954"/>
              <a:ext cx="2858770" cy="307777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r>
                <a:rPr lang="en-US" altLang="zh-CN" sz="1400">
                  <a:solidFill>
                    <a:srgbClr val="CC0000"/>
                  </a:solidFill>
                </a:rPr>
                <a:t>Transient beam-loading</a:t>
              </a:r>
              <a:endParaRPr lang="zh-CN" altLang="en-US" sz="1400">
                <a:solidFill>
                  <a:srgbClr val="CC0000"/>
                </a:solidFill>
              </a:endParaRPr>
            </a:p>
          </p:txBody>
        </p:sp>
        <p:cxnSp>
          <p:nvCxnSpPr>
            <p:cNvPr id="33" name="直接箭头连接符 32">
              <a:extLst>
                <a:ext uri="{FF2B5EF4-FFF2-40B4-BE49-F238E27FC236}">
                  <a16:creationId xmlns:a16="http://schemas.microsoft.com/office/drawing/2014/main" id="{AF948089-56C6-8264-C139-431AACEE9A1A}"/>
                </a:ext>
              </a:extLst>
            </p:cNvPr>
            <p:cNvCxnSpPr>
              <a:cxnSpLocks/>
            </p:cNvCxnSpPr>
            <p:nvPr/>
          </p:nvCxnSpPr>
          <p:spPr>
            <a:xfrm flipH="1">
              <a:off x="8564134" y="1200549"/>
              <a:ext cx="266275" cy="305774"/>
            </a:xfrm>
            <a:prstGeom prst="straightConnector1">
              <a:avLst/>
            </a:prstGeom>
            <a:ln>
              <a:tailEnd type="triangle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sp>
          <p:nvSpPr>
            <p:cNvPr id="35" name="文本框 34">
              <a:extLst>
                <a:ext uri="{FF2B5EF4-FFF2-40B4-BE49-F238E27FC236}">
                  <a16:creationId xmlns:a16="http://schemas.microsoft.com/office/drawing/2014/main" id="{DAEA05E6-4B44-6B81-B388-F10209BBF038}"/>
                </a:ext>
              </a:extLst>
            </p:cNvPr>
            <p:cNvSpPr txBox="1"/>
            <p:nvPr/>
          </p:nvSpPr>
          <p:spPr>
            <a:xfrm>
              <a:off x="8790719" y="988068"/>
              <a:ext cx="1351280" cy="307777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r>
                <a:rPr lang="en-US" altLang="zh-CN" sz="1400">
                  <a:solidFill>
                    <a:srgbClr val="3366FF"/>
                  </a:solidFill>
                </a:rPr>
                <a:t>Beam</a:t>
              </a:r>
              <a:endParaRPr lang="zh-CN" altLang="en-US" sz="1400">
                <a:solidFill>
                  <a:srgbClr val="3366FF"/>
                </a:solidFill>
              </a:endParaRPr>
            </a:p>
          </p:txBody>
        </p:sp>
      </p:grpSp>
      <p:grpSp>
        <p:nvGrpSpPr>
          <p:cNvPr id="58" name="组合 57">
            <a:extLst>
              <a:ext uri="{FF2B5EF4-FFF2-40B4-BE49-F238E27FC236}">
                <a16:creationId xmlns:a16="http://schemas.microsoft.com/office/drawing/2014/main" id="{07D99298-E377-35FB-55C4-9ADAD11FE19D}"/>
              </a:ext>
            </a:extLst>
          </p:cNvPr>
          <p:cNvGrpSpPr/>
          <p:nvPr/>
        </p:nvGrpSpPr>
        <p:grpSpPr>
          <a:xfrm>
            <a:off x="1495028" y="3507010"/>
            <a:ext cx="3681480" cy="2171419"/>
            <a:chOff x="574101" y="3886741"/>
            <a:chExt cx="3681480" cy="2171419"/>
          </a:xfrm>
        </p:grpSpPr>
        <p:pic>
          <p:nvPicPr>
            <p:cNvPr id="4" name="图片 3">
              <a:extLst>
                <a:ext uri="{FF2B5EF4-FFF2-40B4-BE49-F238E27FC236}">
                  <a16:creationId xmlns:a16="http://schemas.microsoft.com/office/drawing/2014/main" id="{E6184911-79E5-2537-472D-626264DF3379}"/>
                </a:ext>
              </a:extLst>
            </p:cNvPr>
            <p:cNvPicPr>
              <a:picLocks noChangeAspect="1"/>
            </p:cNvPicPr>
            <p:nvPr/>
          </p:nvPicPr>
          <p:blipFill>
            <a:blip r:embed="rId3"/>
            <a:stretch>
              <a:fillRect/>
            </a:stretch>
          </p:blipFill>
          <p:spPr>
            <a:xfrm>
              <a:off x="575044" y="4000554"/>
              <a:ext cx="3039902" cy="1067907"/>
            </a:xfrm>
            <a:prstGeom prst="rect">
              <a:avLst/>
            </a:prstGeom>
          </p:spPr>
        </p:pic>
        <p:pic>
          <p:nvPicPr>
            <p:cNvPr id="5" name="图片 4">
              <a:extLst>
                <a:ext uri="{FF2B5EF4-FFF2-40B4-BE49-F238E27FC236}">
                  <a16:creationId xmlns:a16="http://schemas.microsoft.com/office/drawing/2014/main" id="{8CAA6089-C209-2051-3653-C14A66D92D96}"/>
                </a:ext>
              </a:extLst>
            </p:cNvPr>
            <p:cNvPicPr>
              <a:picLocks noChangeAspect="1"/>
            </p:cNvPicPr>
            <p:nvPr/>
          </p:nvPicPr>
          <p:blipFill>
            <a:blip r:embed="rId4"/>
            <a:stretch>
              <a:fillRect/>
            </a:stretch>
          </p:blipFill>
          <p:spPr>
            <a:xfrm>
              <a:off x="574101" y="5066741"/>
              <a:ext cx="3060483" cy="991419"/>
            </a:xfrm>
            <a:prstGeom prst="rect">
              <a:avLst/>
            </a:prstGeom>
          </p:spPr>
        </p:pic>
        <p:cxnSp>
          <p:nvCxnSpPr>
            <p:cNvPr id="6" name="直接箭头连接符 5">
              <a:extLst>
                <a:ext uri="{FF2B5EF4-FFF2-40B4-BE49-F238E27FC236}">
                  <a16:creationId xmlns:a16="http://schemas.microsoft.com/office/drawing/2014/main" id="{DDF530F0-F8E7-2A33-001B-9CEB7F2936AA}"/>
                </a:ext>
              </a:extLst>
            </p:cNvPr>
            <p:cNvCxnSpPr>
              <a:cxnSpLocks/>
            </p:cNvCxnSpPr>
            <p:nvPr/>
          </p:nvCxnSpPr>
          <p:spPr bwMode="auto">
            <a:xfrm>
              <a:off x="3667303" y="5173280"/>
              <a:ext cx="0" cy="590550"/>
            </a:xfrm>
            <a:prstGeom prst="straightConnector1">
              <a:avLst/>
            </a:prstGeom>
            <a:solidFill>
              <a:schemeClr val="bg1"/>
            </a:solidFill>
            <a:ln w="12700" cap="flat" cmpd="sng" algn="ctr">
              <a:solidFill>
                <a:srgbClr val="FF0000"/>
              </a:solidFill>
              <a:prstDash val="solid"/>
              <a:round/>
              <a:headEnd type="triangle"/>
              <a:tailEnd type="triangle"/>
            </a:ln>
          </p:spPr>
        </p:cxnSp>
        <p:sp>
          <p:nvSpPr>
            <p:cNvPr id="7" name="文本框 6">
              <a:extLst>
                <a:ext uri="{FF2B5EF4-FFF2-40B4-BE49-F238E27FC236}">
                  <a16:creationId xmlns:a16="http://schemas.microsoft.com/office/drawing/2014/main" id="{0DA2D204-DE98-9C99-9F7A-9A4848E130F0}"/>
                </a:ext>
              </a:extLst>
            </p:cNvPr>
            <p:cNvSpPr txBox="1"/>
            <p:nvPr/>
          </p:nvSpPr>
          <p:spPr>
            <a:xfrm rot="16200000">
              <a:off x="3478859" y="5315837"/>
              <a:ext cx="693495" cy="338554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r>
                <a:rPr lang="en-US" altLang="zh-CN" sz="1600">
                  <a:solidFill>
                    <a:srgbClr val="FF0000"/>
                  </a:solidFill>
                </a:rPr>
                <a:t>5 deg</a:t>
              </a:r>
              <a:endParaRPr lang="zh-CN" altLang="en-US" sz="1600">
                <a:solidFill>
                  <a:srgbClr val="FF0000"/>
                </a:solidFill>
              </a:endParaRPr>
            </a:p>
          </p:txBody>
        </p:sp>
        <p:sp>
          <p:nvSpPr>
            <p:cNvPr id="9" name="椭圆 8">
              <a:extLst>
                <a:ext uri="{FF2B5EF4-FFF2-40B4-BE49-F238E27FC236}">
                  <a16:creationId xmlns:a16="http://schemas.microsoft.com/office/drawing/2014/main" id="{B4CA00D9-FD81-22B5-3E5B-30FC4542E607}"/>
                </a:ext>
              </a:extLst>
            </p:cNvPr>
            <p:cNvSpPr/>
            <p:nvPr/>
          </p:nvSpPr>
          <p:spPr bwMode="auto">
            <a:xfrm>
              <a:off x="972678" y="4179483"/>
              <a:ext cx="409092" cy="681819"/>
            </a:xfrm>
            <a:prstGeom prst="ellipse">
              <a:avLst/>
            </a:prstGeom>
            <a:solidFill>
              <a:schemeClr val="bg1">
                <a:alpha val="0"/>
              </a:schemeClr>
            </a:solidFill>
            <a:ln w="6350" cap="flat" cmpd="sng" algn="ctr">
              <a:solidFill>
                <a:schemeClr val="accent1">
                  <a:lumMod val="60000"/>
                  <a:lumOff val="40000"/>
                </a:schemeClr>
              </a:solidFill>
              <a:prstDash val="dash"/>
              <a:round/>
              <a:headEnd type="none" w="med" len="med"/>
              <a:tailEnd type="none" w="med" len="med"/>
            </a:ln>
          </p:spPr>
          <p:txBody>
            <a:bodyPr vert="horz" wrap="square" lIns="126000" tIns="82800" rIns="126000" bIns="82800" numCol="1" rtlCol="0" anchor="t" anchorCtr="0" compatLnSpc="1">
              <a:spAutoFit/>
            </a:bodyPr>
            <a:lstStyle/>
            <a:p>
              <a:pPr marL="0" marR="0" indent="0" algn="l" defTabSz="914400" rtl="0" eaLnBrk="1" fontAlgn="base" latinLnBrk="0" hangingPunct="1">
                <a:lnSpc>
                  <a:spcPct val="110000"/>
                </a:lnSpc>
                <a:spcBef>
                  <a:spcPct val="0"/>
                </a:spcBef>
                <a:spcAft>
                  <a:spcPct val="35000"/>
                </a:spcAft>
                <a:buClrTx/>
                <a:buSzTx/>
                <a:buFontTx/>
                <a:buNone/>
              </a:pPr>
              <a:endParaRPr kumimoji="0" lang="zh-CN" altLang="en-US" sz="2200" b="1" i="0" u="none" strike="noStrike" cap="none" normalizeH="0" baseline="0">
                <a:ln>
                  <a:noFill/>
                </a:ln>
                <a:solidFill>
                  <a:srgbClr val="A50021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Arial" panose="020B0604020202020204" pitchFamily="34" charset="0"/>
                <a:ea typeface="黑体" panose="02010609060101010101" pitchFamily="49" charset="-122"/>
              </a:endParaRPr>
            </a:p>
          </p:txBody>
        </p:sp>
        <p:sp>
          <p:nvSpPr>
            <p:cNvPr id="10" name="椭圆 9">
              <a:extLst>
                <a:ext uri="{FF2B5EF4-FFF2-40B4-BE49-F238E27FC236}">
                  <a16:creationId xmlns:a16="http://schemas.microsoft.com/office/drawing/2014/main" id="{1521E953-A400-7637-E673-02A8B02D110A}"/>
                </a:ext>
              </a:extLst>
            </p:cNvPr>
            <p:cNvSpPr/>
            <p:nvPr/>
          </p:nvSpPr>
          <p:spPr bwMode="auto">
            <a:xfrm>
              <a:off x="972678" y="5035286"/>
              <a:ext cx="409092" cy="681819"/>
            </a:xfrm>
            <a:prstGeom prst="ellipse">
              <a:avLst/>
            </a:prstGeom>
            <a:solidFill>
              <a:schemeClr val="bg1">
                <a:alpha val="0"/>
              </a:schemeClr>
            </a:solidFill>
            <a:ln w="6350" cap="flat" cmpd="sng" algn="ctr">
              <a:solidFill>
                <a:schemeClr val="accent1">
                  <a:lumMod val="60000"/>
                  <a:lumOff val="40000"/>
                </a:schemeClr>
              </a:solidFill>
              <a:prstDash val="dash"/>
              <a:round/>
              <a:headEnd type="none" w="med" len="med"/>
              <a:tailEnd type="none" w="med" len="med"/>
            </a:ln>
          </p:spPr>
          <p:txBody>
            <a:bodyPr vert="horz" wrap="square" lIns="126000" tIns="82800" rIns="126000" bIns="82800" numCol="1" rtlCol="0" anchor="t" anchorCtr="0" compatLnSpc="1">
              <a:spAutoFit/>
            </a:bodyPr>
            <a:lstStyle/>
            <a:p>
              <a:pPr marL="0" marR="0" indent="0" algn="l" defTabSz="914400" rtl="0" eaLnBrk="1" fontAlgn="base" latinLnBrk="0" hangingPunct="1">
                <a:lnSpc>
                  <a:spcPct val="110000"/>
                </a:lnSpc>
                <a:spcBef>
                  <a:spcPct val="0"/>
                </a:spcBef>
                <a:spcAft>
                  <a:spcPct val="35000"/>
                </a:spcAft>
                <a:buClrTx/>
                <a:buSzTx/>
                <a:buFontTx/>
                <a:buNone/>
              </a:pPr>
              <a:endParaRPr kumimoji="0" lang="zh-CN" altLang="en-US" sz="2200" b="1" i="0" u="none" strike="noStrike" cap="none" normalizeH="0" baseline="0">
                <a:ln>
                  <a:noFill/>
                </a:ln>
                <a:solidFill>
                  <a:srgbClr val="A50021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Arial" panose="020B0604020202020204" pitchFamily="34" charset="0"/>
                <a:ea typeface="黑体" panose="02010609060101010101" pitchFamily="49" charset="-122"/>
              </a:endParaRPr>
            </a:p>
          </p:txBody>
        </p:sp>
        <p:cxnSp>
          <p:nvCxnSpPr>
            <p:cNvPr id="11" name="直接箭头连接符 10">
              <a:extLst>
                <a:ext uri="{FF2B5EF4-FFF2-40B4-BE49-F238E27FC236}">
                  <a16:creationId xmlns:a16="http://schemas.microsoft.com/office/drawing/2014/main" id="{89B4432A-BE5D-A2BF-BBF6-964E953B54FC}"/>
                </a:ext>
              </a:extLst>
            </p:cNvPr>
            <p:cNvCxnSpPr>
              <a:cxnSpLocks/>
            </p:cNvCxnSpPr>
            <p:nvPr/>
          </p:nvCxnSpPr>
          <p:spPr bwMode="auto">
            <a:xfrm flipV="1">
              <a:off x="1262823" y="4671979"/>
              <a:ext cx="475763" cy="535335"/>
            </a:xfrm>
            <a:prstGeom prst="straightConnector1">
              <a:avLst/>
            </a:prstGeom>
            <a:solidFill>
              <a:schemeClr val="bg1"/>
            </a:solidFill>
            <a:ln w="12700" cap="flat" cmpd="sng" algn="ctr">
              <a:solidFill>
                <a:schemeClr val="accent1">
                  <a:lumMod val="40000"/>
                  <a:lumOff val="60000"/>
                </a:schemeClr>
              </a:solidFill>
              <a:prstDash val="solid"/>
              <a:round/>
              <a:headEnd type="none" w="med" len="med"/>
              <a:tailEnd type="triangle"/>
            </a:ln>
          </p:spPr>
        </p:cxnSp>
        <p:cxnSp>
          <p:nvCxnSpPr>
            <p:cNvPr id="12" name="直接箭头连接符 11">
              <a:extLst>
                <a:ext uri="{FF2B5EF4-FFF2-40B4-BE49-F238E27FC236}">
                  <a16:creationId xmlns:a16="http://schemas.microsoft.com/office/drawing/2014/main" id="{809A6042-92AB-882E-9865-0E2E84C49283}"/>
                </a:ext>
              </a:extLst>
            </p:cNvPr>
            <p:cNvCxnSpPr>
              <a:cxnSpLocks/>
            </p:cNvCxnSpPr>
            <p:nvPr/>
          </p:nvCxnSpPr>
          <p:spPr bwMode="auto">
            <a:xfrm>
              <a:off x="1334947" y="4469611"/>
              <a:ext cx="322738" cy="96495"/>
            </a:xfrm>
            <a:prstGeom prst="straightConnector1">
              <a:avLst/>
            </a:prstGeom>
            <a:solidFill>
              <a:schemeClr val="bg1"/>
            </a:solidFill>
            <a:ln w="12700" cap="flat" cmpd="sng" algn="ctr">
              <a:solidFill>
                <a:schemeClr val="accent1">
                  <a:lumMod val="40000"/>
                  <a:lumOff val="60000"/>
                </a:schemeClr>
              </a:solidFill>
              <a:prstDash val="solid"/>
              <a:round/>
              <a:headEnd type="none" w="med" len="med"/>
              <a:tailEnd type="triangle"/>
            </a:ln>
          </p:spPr>
        </p:cxnSp>
        <p:sp>
          <p:nvSpPr>
            <p:cNvPr id="36" name="文本框 35">
              <a:extLst>
                <a:ext uri="{FF2B5EF4-FFF2-40B4-BE49-F238E27FC236}">
                  <a16:creationId xmlns:a16="http://schemas.microsoft.com/office/drawing/2014/main" id="{83EDB782-0B9B-340D-E634-FA43E1DEBB54}"/>
                </a:ext>
              </a:extLst>
            </p:cNvPr>
            <p:cNvSpPr txBox="1"/>
            <p:nvPr/>
          </p:nvSpPr>
          <p:spPr>
            <a:xfrm>
              <a:off x="1696531" y="4300391"/>
              <a:ext cx="2559050" cy="461665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r>
                <a:rPr lang="en-US" altLang="zh-CN" sz="1200">
                  <a:solidFill>
                    <a:srgbClr val="CC0000"/>
                  </a:solidFill>
                </a:rPr>
                <a:t>Beam-induced transient (</a:t>
              </a:r>
              <a:r>
                <a:rPr lang="en-US" altLang="zh-CN" sz="1200">
                  <a:solidFill>
                    <a:srgbClr val="CC0000"/>
                  </a:solidFill>
                  <a:latin typeface="微软雅黑" panose="020B0503020204020204" pitchFamily="34" charset="-122"/>
                  <a:ea typeface="微软雅黑" panose="020B0503020204020204" pitchFamily="34" charset="-122"/>
                </a:rPr>
                <a:t>∆A/A</a:t>
              </a:r>
              <a:r>
                <a:rPr lang="zh-CN" altLang="en-US" sz="1200">
                  <a:solidFill>
                    <a:srgbClr val="CC0000"/>
                  </a:solidFill>
                  <a:latin typeface="微软雅黑" panose="020B0503020204020204" pitchFamily="34" charset="-122"/>
                  <a:ea typeface="微软雅黑" panose="020B0503020204020204" pitchFamily="34" charset="-122"/>
                </a:rPr>
                <a:t>≈</a:t>
              </a:r>
              <a:r>
                <a:rPr lang="en-US" altLang="zh-CN" sz="1200">
                  <a:solidFill>
                    <a:srgbClr val="CC0000"/>
                  </a:solidFill>
                  <a:latin typeface="微软雅黑" panose="020B0503020204020204" pitchFamily="34" charset="-122"/>
                  <a:ea typeface="微软雅黑" panose="020B0503020204020204" pitchFamily="34" charset="-122"/>
                </a:rPr>
                <a:t>2.4%</a:t>
              </a:r>
              <a:r>
                <a:rPr lang="en-US" altLang="zh-CN" sz="1200">
                  <a:solidFill>
                    <a:srgbClr val="CC0000"/>
                  </a:solidFill>
                </a:rPr>
                <a:t>)</a:t>
              </a:r>
              <a:endParaRPr lang="zh-CN" altLang="en-US" sz="1200">
                <a:solidFill>
                  <a:srgbClr val="CC0000"/>
                </a:solidFill>
              </a:endParaRPr>
            </a:p>
          </p:txBody>
        </p:sp>
        <p:sp>
          <p:nvSpPr>
            <p:cNvPr id="40" name="文本框 39">
              <a:extLst>
                <a:ext uri="{FF2B5EF4-FFF2-40B4-BE49-F238E27FC236}">
                  <a16:creationId xmlns:a16="http://schemas.microsoft.com/office/drawing/2014/main" id="{26CC8792-071F-FB39-D480-3333514D5CCD}"/>
                </a:ext>
              </a:extLst>
            </p:cNvPr>
            <p:cNvSpPr txBox="1"/>
            <p:nvPr/>
          </p:nvSpPr>
          <p:spPr>
            <a:xfrm>
              <a:off x="1474600" y="3886741"/>
              <a:ext cx="1351280" cy="307777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r>
                <a:rPr lang="en-US" altLang="zh-CN" sz="1400">
                  <a:solidFill>
                    <a:srgbClr val="3366FF"/>
                  </a:solidFill>
                </a:rPr>
                <a:t>Beam = 10 mA</a:t>
              </a:r>
              <a:endParaRPr lang="zh-CN" altLang="en-US" sz="1400">
                <a:solidFill>
                  <a:srgbClr val="3366FF"/>
                </a:solidFill>
              </a:endParaRPr>
            </a:p>
          </p:txBody>
        </p:sp>
      </p:grpSp>
      <p:grpSp>
        <p:nvGrpSpPr>
          <p:cNvPr id="57" name="组合 56">
            <a:extLst>
              <a:ext uri="{FF2B5EF4-FFF2-40B4-BE49-F238E27FC236}">
                <a16:creationId xmlns:a16="http://schemas.microsoft.com/office/drawing/2014/main" id="{1C641917-E716-DDCB-B975-8911D5A3F268}"/>
              </a:ext>
            </a:extLst>
          </p:cNvPr>
          <p:cNvGrpSpPr/>
          <p:nvPr/>
        </p:nvGrpSpPr>
        <p:grpSpPr>
          <a:xfrm>
            <a:off x="7473967" y="3179481"/>
            <a:ext cx="4152115" cy="3240919"/>
            <a:chOff x="6481360" y="2849151"/>
            <a:chExt cx="4152115" cy="3240919"/>
          </a:xfrm>
        </p:grpSpPr>
        <p:pic>
          <p:nvPicPr>
            <p:cNvPr id="41" name="图片 40">
              <a:extLst>
                <a:ext uri="{FF2B5EF4-FFF2-40B4-BE49-F238E27FC236}">
                  <a16:creationId xmlns:a16="http://schemas.microsoft.com/office/drawing/2014/main" id="{152FAC85-5E71-EE57-BD2A-174A5131215A}"/>
                </a:ext>
              </a:extLst>
            </p:cNvPr>
            <p:cNvPicPr>
              <a:picLocks noChangeAspect="1"/>
            </p:cNvPicPr>
            <p:nvPr/>
          </p:nvPicPr>
          <p:blipFill>
            <a:blip r:embed="rId5"/>
            <a:stretch>
              <a:fillRect/>
            </a:stretch>
          </p:blipFill>
          <p:spPr>
            <a:xfrm>
              <a:off x="6481360" y="2849151"/>
              <a:ext cx="4152115" cy="3240919"/>
            </a:xfrm>
            <a:prstGeom prst="rect">
              <a:avLst/>
            </a:prstGeom>
          </p:spPr>
        </p:pic>
        <p:cxnSp>
          <p:nvCxnSpPr>
            <p:cNvPr id="43" name="直接连接符 42">
              <a:extLst>
                <a:ext uri="{FF2B5EF4-FFF2-40B4-BE49-F238E27FC236}">
                  <a16:creationId xmlns:a16="http://schemas.microsoft.com/office/drawing/2014/main" id="{C379CA7C-11F3-E0B7-B94F-9EC00E369D1E}"/>
                </a:ext>
              </a:extLst>
            </p:cNvPr>
            <p:cNvCxnSpPr>
              <a:cxnSpLocks/>
            </p:cNvCxnSpPr>
            <p:nvPr/>
          </p:nvCxnSpPr>
          <p:spPr>
            <a:xfrm>
              <a:off x="6938990" y="5167659"/>
              <a:ext cx="2822780" cy="0"/>
            </a:xfrm>
            <a:prstGeom prst="line">
              <a:avLst/>
            </a:prstGeom>
            <a:ln>
              <a:solidFill>
                <a:srgbClr val="FFFF00"/>
              </a:solidFill>
              <a:prstDash val="dash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sp>
          <p:nvSpPr>
            <p:cNvPr id="46" name="文本框 45">
              <a:extLst>
                <a:ext uri="{FF2B5EF4-FFF2-40B4-BE49-F238E27FC236}">
                  <a16:creationId xmlns:a16="http://schemas.microsoft.com/office/drawing/2014/main" id="{7E15EDCB-0A7D-0B78-D38E-E8743FFA7520}"/>
                </a:ext>
              </a:extLst>
            </p:cNvPr>
            <p:cNvSpPr txBox="1"/>
            <p:nvPr/>
          </p:nvSpPr>
          <p:spPr>
            <a:xfrm>
              <a:off x="8482806" y="4520386"/>
              <a:ext cx="1162051" cy="307777"/>
            </a:xfrm>
            <a:prstGeom prst="rect">
              <a:avLst/>
            </a:prstGeom>
            <a:noFill/>
          </p:spPr>
          <p:txBody>
            <a:bodyPr wrap="square">
              <a:spAutoFit/>
            </a:bodyPr>
            <a:lstStyle/>
            <a:p>
              <a:r>
                <a:rPr lang="en-US" altLang="zh-CN" sz="1400">
                  <a:solidFill>
                    <a:srgbClr val="FFFF00"/>
                  </a:solidFill>
                  <a:latin typeface="微软雅黑" panose="020B0503020204020204" pitchFamily="34" charset="-122"/>
                  <a:ea typeface="微软雅黑" panose="020B0503020204020204" pitchFamily="34" charset="-122"/>
                </a:rPr>
                <a:t>∆A/A&gt;2%</a:t>
              </a:r>
              <a:endParaRPr lang="zh-CN" altLang="en-US" sz="1400">
                <a:solidFill>
                  <a:srgbClr val="FFFF00"/>
                </a:solidFill>
              </a:endParaRPr>
            </a:p>
          </p:txBody>
        </p:sp>
        <p:sp>
          <p:nvSpPr>
            <p:cNvPr id="47" name="矩形: 圆角 46">
              <a:extLst>
                <a:ext uri="{FF2B5EF4-FFF2-40B4-BE49-F238E27FC236}">
                  <a16:creationId xmlns:a16="http://schemas.microsoft.com/office/drawing/2014/main" id="{66D56DA0-187E-B344-B19F-74659BB3E5C0}"/>
                </a:ext>
              </a:extLst>
            </p:cNvPr>
            <p:cNvSpPr/>
            <p:nvPr/>
          </p:nvSpPr>
          <p:spPr>
            <a:xfrm>
              <a:off x="9594850" y="5107407"/>
              <a:ext cx="100014" cy="99908"/>
            </a:xfrm>
            <a:prstGeom prst="roundRect">
              <a:avLst/>
            </a:prstGeom>
            <a:solidFill>
              <a:srgbClr val="FFFF00"/>
            </a:solidFill>
            <a:ln>
              <a:solidFill>
                <a:srgbClr val="FFFF00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zh-CN" altLang="en-US"/>
            </a:p>
          </p:txBody>
        </p:sp>
        <p:cxnSp>
          <p:nvCxnSpPr>
            <p:cNvPr id="48" name="直接连接符 47">
              <a:extLst>
                <a:ext uri="{FF2B5EF4-FFF2-40B4-BE49-F238E27FC236}">
                  <a16:creationId xmlns:a16="http://schemas.microsoft.com/office/drawing/2014/main" id="{546F93DB-1B7C-93D0-D9C3-F1AD9F86310D}"/>
                </a:ext>
              </a:extLst>
            </p:cNvPr>
            <p:cNvCxnSpPr>
              <a:cxnSpLocks/>
            </p:cNvCxnSpPr>
            <p:nvPr/>
          </p:nvCxnSpPr>
          <p:spPr>
            <a:xfrm flipV="1">
              <a:off x="9638243" y="5167659"/>
              <a:ext cx="0" cy="542109"/>
            </a:xfrm>
            <a:prstGeom prst="line">
              <a:avLst/>
            </a:prstGeom>
            <a:ln>
              <a:solidFill>
                <a:srgbClr val="FFFF00"/>
              </a:solidFill>
              <a:prstDash val="dash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53" name="直接箭头连接符 52">
              <a:extLst>
                <a:ext uri="{FF2B5EF4-FFF2-40B4-BE49-F238E27FC236}">
                  <a16:creationId xmlns:a16="http://schemas.microsoft.com/office/drawing/2014/main" id="{3DC64757-1857-A3BB-B246-8CBE417C767D}"/>
                </a:ext>
              </a:extLst>
            </p:cNvPr>
            <p:cNvCxnSpPr>
              <a:cxnSpLocks/>
            </p:cNvCxnSpPr>
            <p:nvPr/>
          </p:nvCxnSpPr>
          <p:spPr bwMode="auto">
            <a:xfrm>
              <a:off x="9346803" y="4814260"/>
              <a:ext cx="267214" cy="279384"/>
            </a:xfrm>
            <a:prstGeom prst="straightConnector1">
              <a:avLst/>
            </a:prstGeom>
            <a:solidFill>
              <a:schemeClr val="bg1"/>
            </a:solidFill>
            <a:ln w="12700" cap="flat" cmpd="sng" algn="ctr">
              <a:solidFill>
                <a:schemeClr val="accent4">
                  <a:lumMod val="20000"/>
                  <a:lumOff val="80000"/>
                </a:schemeClr>
              </a:solidFill>
              <a:prstDash val="solid"/>
              <a:round/>
              <a:headEnd type="none" w="med" len="med"/>
              <a:tailEnd type="triangle"/>
            </a:ln>
          </p:spPr>
        </p:cxnSp>
      </p:grpSp>
      <p:sp>
        <p:nvSpPr>
          <p:cNvPr id="22" name="文本框 21">
            <a:extLst>
              <a:ext uri="{FF2B5EF4-FFF2-40B4-BE49-F238E27FC236}">
                <a16:creationId xmlns:a16="http://schemas.microsoft.com/office/drawing/2014/main" id="{F81CDFBD-3212-515B-C871-C6112619591A}"/>
              </a:ext>
            </a:extLst>
          </p:cNvPr>
          <p:cNvSpPr txBox="1"/>
          <p:nvPr/>
        </p:nvSpPr>
        <p:spPr>
          <a:xfrm>
            <a:off x="18815" y="5964216"/>
            <a:ext cx="7455983" cy="369332"/>
          </a:xfrm>
          <a:prstGeom prst="rect">
            <a:avLst/>
          </a:prstGeom>
          <a:solidFill>
            <a:srgbClr val="CBF9FB"/>
          </a:solidFill>
        </p:spPr>
        <p:txBody>
          <a:bodyPr wrap="square" rtlCol="0">
            <a:spAutoFit/>
          </a:bodyPr>
          <a:lstStyle/>
          <a:p>
            <a:pPr marL="285750" indent="-285750">
              <a:buFont typeface="Wingdings" panose="05000000000000000000" pitchFamily="2" charset="2"/>
              <a:buChar char="u"/>
            </a:pPr>
            <a:r>
              <a:rPr lang="en-US" altLang="zh-CN">
                <a:solidFill>
                  <a:srgbClr val="0000FF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Required stability at LINAC</a:t>
            </a:r>
            <a:r>
              <a:rPr lang="en-US" altLang="zh-CN">
                <a:latin typeface="Arial" panose="020B0604020202020204" pitchFamily="34" charset="0"/>
                <a:cs typeface="Arial" panose="020B0604020202020204" pitchFamily="34" charset="0"/>
              </a:rPr>
              <a:t>: </a:t>
            </a:r>
            <a:r>
              <a:rPr lang="en-US" altLang="zh-CN">
                <a:solidFill>
                  <a:srgbClr val="0000FF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for Amplitude: </a:t>
            </a:r>
            <a:r>
              <a:rPr lang="en-US" altLang="zh-CN">
                <a:solidFill>
                  <a:srgbClr val="FF00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±0.1%. </a:t>
            </a:r>
            <a:r>
              <a:rPr lang="en-US" altLang="zh-CN">
                <a:solidFill>
                  <a:srgbClr val="0000FF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for Phase: </a:t>
            </a:r>
            <a:r>
              <a:rPr lang="en-US" altLang="zh-CN">
                <a:solidFill>
                  <a:srgbClr val="FF00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±0.1%.</a:t>
            </a:r>
          </a:p>
        </p:txBody>
      </p:sp>
      <p:sp>
        <p:nvSpPr>
          <p:cNvPr id="25" name="文本框 24">
            <a:extLst>
              <a:ext uri="{FF2B5EF4-FFF2-40B4-BE49-F238E27FC236}">
                <a16:creationId xmlns:a16="http://schemas.microsoft.com/office/drawing/2014/main" id="{EA91E5C9-AC42-3F96-39DA-5B3C89F3406F}"/>
              </a:ext>
            </a:extLst>
          </p:cNvPr>
          <p:cNvSpPr txBox="1"/>
          <p:nvPr/>
        </p:nvSpPr>
        <p:spPr>
          <a:xfrm>
            <a:off x="7425411" y="997189"/>
            <a:ext cx="4617431" cy="2031325"/>
          </a:xfrm>
          <a:prstGeom prst="rect">
            <a:avLst/>
          </a:prstGeom>
          <a:solidFill>
            <a:srgbClr val="CBF9FB"/>
          </a:solidFill>
        </p:spPr>
        <p:txBody>
          <a:bodyPr wrap="square" rtlCol="0">
            <a:spAutoFit/>
          </a:bodyPr>
          <a:lstStyle/>
          <a:p>
            <a:pPr marL="285750" indent="-285750">
              <a:buFont typeface="Wingdings" panose="05000000000000000000" pitchFamily="2" charset="2"/>
              <a:buChar char="u"/>
            </a:pPr>
            <a:r>
              <a:rPr lang="en-US" altLang="zh-CN">
                <a:latin typeface="Arial" panose="020B0604020202020204" pitchFamily="34" charset="0"/>
                <a:cs typeface="Arial" panose="020B0604020202020204" pitchFamily="34" charset="0"/>
              </a:rPr>
              <a:t>Start the beam-commissioning with a </a:t>
            </a:r>
            <a:r>
              <a:rPr lang="en-US" altLang="zh-CN">
                <a:solidFill>
                  <a:srgbClr val="0000FF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short pulse duration </a:t>
            </a:r>
            <a:r>
              <a:rPr lang="en-US" altLang="zh-CN">
                <a:latin typeface="Arial" panose="020B0604020202020204" pitchFamily="34" charset="0"/>
                <a:cs typeface="Arial" panose="020B0604020202020204" pitchFamily="34" charset="0"/>
              </a:rPr>
              <a:t>and repetition rate. Next, the pulse duration and repletion rate of the beam will be increased.</a:t>
            </a:r>
          </a:p>
          <a:p>
            <a:endParaRPr lang="en-US" altLang="zh-CN">
              <a:latin typeface="Arial" panose="020B0604020202020204" pitchFamily="34" charset="0"/>
              <a:cs typeface="Arial" panose="020B0604020202020204" pitchFamily="34" charset="0"/>
            </a:endParaRPr>
          </a:p>
          <a:p>
            <a:pPr marL="285750" indent="-285750">
              <a:buFont typeface="Wingdings" panose="05000000000000000000" pitchFamily="2" charset="2"/>
              <a:buChar char="u"/>
            </a:pPr>
            <a:r>
              <a:rPr lang="en-US" altLang="zh-CN">
                <a:latin typeface="Arial" panose="020B0604020202020204" pitchFamily="34" charset="0"/>
                <a:cs typeface="Arial" panose="020B0604020202020204" pitchFamily="34" charset="0"/>
              </a:rPr>
              <a:t>The </a:t>
            </a:r>
            <a:r>
              <a:rPr lang="en-US" altLang="zh-CN">
                <a:solidFill>
                  <a:srgbClr val="0000FF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beam loading </a:t>
            </a:r>
            <a:r>
              <a:rPr lang="en-US" altLang="zh-CN">
                <a:latin typeface="Arial" panose="020B0604020202020204" pitchFamily="34" charset="0"/>
                <a:cs typeface="Arial" panose="020B0604020202020204" pitchFamily="34" charset="0"/>
              </a:rPr>
              <a:t>makes a significant drop of accelerating gradient. </a:t>
            </a:r>
          </a:p>
        </p:txBody>
      </p:sp>
    </p:spTree>
    <p:extLst>
      <p:ext uri="{BB962C8B-B14F-4D97-AF65-F5344CB8AC3E}">
        <p14:creationId xmlns:p14="http://schemas.microsoft.com/office/powerpoint/2010/main" val="3093071513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灯片编号占位符 1">
            <a:extLst>
              <a:ext uri="{FF2B5EF4-FFF2-40B4-BE49-F238E27FC236}">
                <a16:creationId xmlns:a16="http://schemas.microsoft.com/office/drawing/2014/main" id="{8C756CF5-9E52-D48C-10E0-671B95536500}"/>
              </a:ext>
            </a:extLst>
          </p:cNvPr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>
              <a:defRPr/>
            </a:pPr>
            <a:fld id="{D0D76C40-5224-4F93-AADC-4FD6B0457A60}" type="slidenum">
              <a:rPr lang="zh-CN" altLang="en-GB" smtClean="0"/>
              <a:t>3</a:t>
            </a:fld>
            <a:endParaRPr lang="en-GB" altLang="zh-CN"/>
          </a:p>
        </p:txBody>
      </p:sp>
      <p:sp>
        <p:nvSpPr>
          <p:cNvPr id="3" name="标题 2">
            <a:extLst>
              <a:ext uri="{FF2B5EF4-FFF2-40B4-BE49-F238E27FC236}">
                <a16:creationId xmlns:a16="http://schemas.microsoft.com/office/drawing/2014/main" id="{CE9FD93F-0076-48AB-FD34-7E7062645076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766252" y="100388"/>
            <a:ext cx="8659495" cy="840105"/>
          </a:xfrm>
        </p:spPr>
        <p:txBody>
          <a:bodyPr/>
          <a:lstStyle/>
          <a:p>
            <a:r>
              <a:rPr lang="en-US" altLang="zh-CN">
                <a:latin typeface="微软雅黑" panose="020B0503020204020204" pitchFamily="34" charset="-122"/>
                <a:ea typeface="微软雅黑" panose="020B0503020204020204" pitchFamily="34" charset="-122"/>
                <a:cs typeface="Times New Roman" pitchFamily="18" charset="0"/>
              </a:rPr>
              <a:t>Basic Principle of ILC</a:t>
            </a:r>
            <a:endParaRPr lang="zh-CN" altLang="en-US">
              <a:latin typeface="微软雅黑" panose="020B0503020204020204" pitchFamily="34" charset="-122"/>
              <a:ea typeface="微软雅黑" panose="020B0503020204020204" pitchFamily="34" charset="-122"/>
              <a:cs typeface="Times New Roman" pitchFamily="18" charset="0"/>
            </a:endParaRPr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9" name="文本框 8">
                <a:extLst>
                  <a:ext uri="{FF2B5EF4-FFF2-40B4-BE49-F238E27FC236}">
                    <a16:creationId xmlns:a16="http://schemas.microsoft.com/office/drawing/2014/main" id="{2CBB445E-F860-1D2F-BDEA-D07114C5BA36}"/>
                  </a:ext>
                </a:extLst>
              </p:cNvPr>
              <p:cNvSpPr txBox="1"/>
              <p:nvPr/>
            </p:nvSpPr>
            <p:spPr>
              <a:xfrm>
                <a:off x="7915829" y="1039832"/>
                <a:ext cx="4153231" cy="2884636"/>
              </a:xfrm>
              <a:prstGeom prst="rect">
                <a:avLst/>
              </a:prstGeom>
              <a:solidFill>
                <a:srgbClr val="FDF6C9"/>
              </a:solidFill>
            </p:spPr>
            <p:txBody>
              <a:bodyPr wrap="square" rtlCol="0">
                <a:spAutoFit/>
              </a:bodyPr>
              <a:lstStyle/>
              <a:p>
                <a:pPr marL="285750" indent="-285750">
                  <a:buFont typeface="Wingdings" panose="05000000000000000000" pitchFamily="2" charset="2"/>
                  <a:buChar char="u"/>
                </a:pPr>
                <a:r>
                  <a:rPr lang="en-US" altLang="zh-CN" dirty="0">
                    <a:cs typeface="Times New Roman" panose="02020603050405020304" pitchFamily="18" charset="0"/>
                  </a:rPr>
                  <a:t>DESY and SNS implemented the method, the difference between them is the </a:t>
                </a:r>
                <a:r>
                  <a:rPr lang="en-US" altLang="zh-CN" dirty="0">
                    <a:solidFill>
                      <a:srgbClr val="FF0000"/>
                    </a:solidFill>
                    <a:cs typeface="Times New Roman" panose="02020603050405020304" pitchFamily="18" charset="0"/>
                  </a:rPr>
                  <a:t>learning function </a:t>
                </a:r>
                <a14:m>
                  <m:oMath xmlns:m="http://schemas.openxmlformats.org/officeDocument/2006/math">
                    <m:r>
                      <a:rPr lang="en-US" altLang="zh-CN" i="1">
                        <a:solidFill>
                          <a:srgbClr val="FF0000"/>
                        </a:solidFill>
                        <a:latin typeface="Cambria Math" panose="02040503050406030204" pitchFamily="18" charset="0"/>
                        <a:cs typeface="Times New Roman" panose="02020603050405020304" pitchFamily="18" charset="0"/>
                      </a:rPr>
                      <m:t>𝐿</m:t>
                    </m:r>
                  </m:oMath>
                </a14:m>
                <a:r>
                  <a:rPr lang="en-US" altLang="zh-CN" dirty="0">
                    <a:solidFill>
                      <a:srgbClr val="FF0000"/>
                    </a:solidFill>
                    <a:cs typeface="Times New Roman" panose="02020603050405020304" pitchFamily="18" charset="0"/>
                  </a:rPr>
                  <a:t>.</a:t>
                </a:r>
              </a:p>
              <a:p>
                <a:endParaRPr lang="en-US" altLang="zh-CN" dirty="0">
                  <a:cs typeface="Times New Roman" panose="02020603050405020304" pitchFamily="18" charset="0"/>
                </a:endParaRPr>
              </a:p>
              <a:p>
                <a:pPr marL="285750" indent="-285750">
                  <a:buFont typeface="Wingdings" panose="05000000000000000000" pitchFamily="2" charset="2"/>
                  <a:buChar char="u"/>
                </a:pPr>
                <a:r>
                  <a:rPr lang="en-US" altLang="zh-CN" dirty="0">
                    <a:cs typeface="Times New Roman" panose="02020603050405020304" pitchFamily="18" charset="0"/>
                  </a:rPr>
                  <a:t>A large of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altLang="zh-CN" i="1" smtClean="0">
                            <a:solidFill>
                              <a:srgbClr val="FF0000"/>
                            </a:solidFill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altLang="zh-CN" b="0" i="1" smtClean="0">
                            <a:solidFill>
                              <a:srgbClr val="FF0000"/>
                            </a:solidFill>
                            <a:latin typeface="Cambria Math" panose="02040503050406030204" pitchFamily="18" charset="0"/>
                          </a:rPr>
                          <m:t>𝑢</m:t>
                        </m:r>
                      </m:e>
                      <m:sub>
                        <m:r>
                          <a:rPr lang="en-US" altLang="zh-CN" i="1">
                            <a:solidFill>
                              <a:srgbClr val="FF0000"/>
                            </a:solidFill>
                            <a:latin typeface="Cambria Math" panose="02040503050406030204" pitchFamily="18" charset="0"/>
                          </a:rPr>
                          <m:t>𝑗</m:t>
                        </m:r>
                      </m:sub>
                    </m:sSub>
                  </m:oMath>
                </a14:m>
                <a:r>
                  <a:rPr lang="en-US" altLang="zh-CN" dirty="0">
                    <a:solidFill>
                      <a:srgbClr val="FF0000"/>
                    </a:solidFill>
                    <a:cs typeface="Times New Roman" panose="02020603050405020304" pitchFamily="18" charset="0"/>
                  </a:rPr>
                  <a:t> </a:t>
                </a:r>
                <a:r>
                  <a:rPr lang="en-US" altLang="zh-CN" dirty="0">
                    <a:cs typeface="Times New Roman" panose="02020603050405020304" pitchFamily="18" charset="0"/>
                  </a:rPr>
                  <a:t>and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altLang="zh-CN" i="1" smtClean="0">
                            <a:solidFill>
                              <a:srgbClr val="FF0000"/>
                            </a:solidFill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altLang="zh-CN" b="0" i="1" smtClean="0">
                            <a:solidFill>
                              <a:srgbClr val="FF0000"/>
                            </a:solidFill>
                            <a:latin typeface="Cambria Math" panose="02040503050406030204" pitchFamily="18" charset="0"/>
                          </a:rPr>
                          <m:t>𝑒</m:t>
                        </m:r>
                      </m:e>
                      <m:sub>
                        <m:r>
                          <a:rPr lang="en-US" altLang="zh-CN" i="1">
                            <a:solidFill>
                              <a:srgbClr val="FF0000"/>
                            </a:solidFill>
                            <a:latin typeface="Cambria Math" panose="02040503050406030204" pitchFamily="18" charset="0"/>
                          </a:rPr>
                          <m:t>𝑗</m:t>
                        </m:r>
                      </m:sub>
                    </m:sSub>
                  </m:oMath>
                </a14:m>
                <a:r>
                  <a:rPr lang="en-US" altLang="zh-CN" dirty="0">
                    <a:solidFill>
                      <a:srgbClr val="FF0000"/>
                    </a:solidFill>
                    <a:cs typeface="Times New Roman" panose="02020603050405020304" pitchFamily="18" charset="0"/>
                  </a:rPr>
                  <a:t> </a:t>
                </a:r>
                <a:r>
                  <a:rPr lang="en-US" altLang="zh-CN" dirty="0">
                    <a:cs typeface="Times New Roman" panose="02020603050405020304" pitchFamily="18" charset="0"/>
                  </a:rPr>
                  <a:t>data</a:t>
                </a:r>
                <a:r>
                  <a:rPr lang="en-US" altLang="zh-CN" dirty="0">
                    <a:solidFill>
                      <a:srgbClr val="FF0000"/>
                    </a:solidFill>
                    <a:cs typeface="Times New Roman" panose="02020603050405020304" pitchFamily="18" charset="0"/>
                  </a:rPr>
                  <a:t> </a:t>
                </a:r>
                <a:r>
                  <a:rPr lang="en-US" altLang="zh-CN" dirty="0">
                    <a:cs typeface="Times New Roman" panose="02020603050405020304" pitchFamily="18" charset="0"/>
                  </a:rPr>
                  <a:t>need to deal with, the data can be hardly processed in FPGA in real-time.</a:t>
                </a:r>
              </a:p>
              <a:p>
                <a:endParaRPr lang="en-US" altLang="zh-CN" dirty="0">
                  <a:cs typeface="Times New Roman" panose="02020603050405020304" pitchFamily="18" charset="0"/>
                </a:endParaRPr>
              </a:p>
              <a:p>
                <a:pPr marL="285750" indent="-285750">
                  <a:buFont typeface="Wingdings" panose="05000000000000000000" pitchFamily="2" charset="2"/>
                  <a:buChar char="u"/>
                </a:pPr>
                <a:r>
                  <a:rPr lang="en-US" altLang="zh-CN" dirty="0">
                    <a:cs typeface="Times New Roman" panose="02020603050405020304" pitchFamily="18" charset="0"/>
                  </a:rPr>
                  <a:t>Difficult to meet the </a:t>
                </a:r>
                <a:r>
                  <a:rPr lang="en-US" altLang="zh-CN" dirty="0">
                    <a:solidFill>
                      <a:srgbClr val="FF0000"/>
                    </a:solidFill>
                    <a:cs typeface="Times New Roman" panose="02020603050405020304" pitchFamily="18" charset="0"/>
                  </a:rPr>
                  <a:t>100Hz repetition </a:t>
                </a:r>
                <a:r>
                  <a:rPr lang="en-US" altLang="zh-CN" dirty="0">
                    <a:cs typeface="Times New Roman" panose="02020603050405020304" pitchFamily="18" charset="0"/>
                  </a:rPr>
                  <a:t>frequency requirement.</a:t>
                </a:r>
              </a:p>
            </p:txBody>
          </p:sp>
        </mc:Choice>
        <mc:Fallback xmlns="">
          <p:sp>
            <p:nvSpPr>
              <p:cNvPr id="9" name="文本框 8">
                <a:extLst>
                  <a:ext uri="{FF2B5EF4-FFF2-40B4-BE49-F238E27FC236}">
                    <a16:creationId xmlns:a16="http://schemas.microsoft.com/office/drawing/2014/main" id="{2CBB445E-F860-1D2F-BDEA-D07114C5BA36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7915829" y="1039832"/>
                <a:ext cx="4153231" cy="2884636"/>
              </a:xfrm>
              <a:prstGeom prst="rect">
                <a:avLst/>
              </a:prstGeom>
              <a:blipFill>
                <a:blip r:embed="rId3"/>
                <a:stretch>
                  <a:fillRect l="-1028" t="-1268" r="-1909" b="-2537"/>
                </a:stretch>
              </a:blipFill>
            </p:spPr>
            <p:txBody>
              <a:bodyPr/>
              <a:lstStyle/>
              <a:p>
                <a:r>
                  <a:rPr lang="zh-CN" altLang="en-US">
                    <a:noFill/>
                  </a:rPr>
                  <a:t> </a:t>
                </a:r>
              </a:p>
            </p:txBody>
          </p:sp>
        </mc:Fallback>
      </mc:AlternateContent>
      <p:grpSp>
        <p:nvGrpSpPr>
          <p:cNvPr id="10" name="组合 9">
            <a:extLst>
              <a:ext uri="{FF2B5EF4-FFF2-40B4-BE49-F238E27FC236}">
                <a16:creationId xmlns:a16="http://schemas.microsoft.com/office/drawing/2014/main" id="{C56ED22A-321F-1931-FA07-0DECE8DB09C4}"/>
              </a:ext>
            </a:extLst>
          </p:cNvPr>
          <p:cNvGrpSpPr/>
          <p:nvPr/>
        </p:nvGrpSpPr>
        <p:grpSpPr>
          <a:xfrm>
            <a:off x="81486" y="1585297"/>
            <a:ext cx="8202358" cy="4831001"/>
            <a:chOff x="1508613" y="1132572"/>
            <a:chExt cx="8162420" cy="4159026"/>
          </a:xfrm>
        </p:grpSpPr>
        <p:graphicFrame>
          <p:nvGraphicFramePr>
            <p:cNvPr id="11" name="对象 10">
              <a:extLst>
                <a:ext uri="{FF2B5EF4-FFF2-40B4-BE49-F238E27FC236}">
                  <a16:creationId xmlns:a16="http://schemas.microsoft.com/office/drawing/2014/main" id="{C8D231DD-4790-9FED-AEFD-34F1DC7AC3D9}"/>
                </a:ext>
              </a:extLst>
            </p:cNvPr>
            <p:cNvGraphicFramePr>
              <a:graphicFrameLocks noChangeAspect="1"/>
            </p:cNvGraphicFramePr>
            <p:nvPr>
              <p:extLst>
                <p:ext uri="{D42A27DB-BD31-4B8C-83A1-F6EECF244321}">
                  <p14:modId xmlns:p14="http://schemas.microsoft.com/office/powerpoint/2010/main" val="3839087813"/>
                </p:ext>
              </p:extLst>
            </p:nvPr>
          </p:nvGraphicFramePr>
          <p:xfrm>
            <a:off x="1508613" y="1132572"/>
            <a:ext cx="7609987" cy="4159026"/>
          </p:xfrm>
          <a:graphic>
            <a:graphicData uri="http://schemas.openxmlformats.org/presentationml/2006/ole">
              <mc:AlternateContent xmlns:mc="http://schemas.openxmlformats.org/markup-compatibility/2006">
                <mc:Choice xmlns:v="urn:schemas-microsoft-com:vml" Requires="v">
                  <p:oleObj name="Visio" r:id="rId4" imgW="6396355" imgH="3496310" progId="Visio.Drawing.15">
                    <p:embed/>
                  </p:oleObj>
                </mc:Choice>
                <mc:Fallback>
                  <p:oleObj name="Visio" r:id="rId4" imgW="6396355" imgH="3496310" progId="Visio.Drawing.15">
                    <p:embed/>
                    <p:pic>
                      <p:nvPicPr>
                        <p:cNvPr id="11" name="对象 10">
                          <a:extLst>
                            <a:ext uri="{FF2B5EF4-FFF2-40B4-BE49-F238E27FC236}">
                              <a16:creationId xmlns:a16="http://schemas.microsoft.com/office/drawing/2014/main" id="{C8D231DD-4790-9FED-AEFD-34F1DC7AC3D9}"/>
                            </a:ext>
                          </a:extLst>
                        </p:cNvPr>
                        <p:cNvPicPr>
                          <a:picLocks noChangeAspect="1" noChangeArrowheads="1"/>
                        </p:cNvPicPr>
                        <p:nvPr/>
                      </p:nvPicPr>
                      <p:blipFill>
                        <a:blip r:embed="rId5"/>
                        <a:srcRect/>
                        <a:stretch>
                          <a:fillRect/>
                        </a:stretch>
                      </p:blipFill>
                      <p:spPr bwMode="auto">
                        <a:xfrm>
                          <a:off x="1508613" y="1132572"/>
                          <a:ext cx="7609987" cy="4159026"/>
                        </a:xfrm>
                        <a:prstGeom prst="rect">
                          <a:avLst/>
                        </a:prstGeom>
                        <a:solidFill>
                          <a:schemeClr val="bg1">
                            <a:lumMod val="95000"/>
                            <a:alpha val="36000"/>
                          </a:schemeClr>
                        </a:solidFill>
                        <a:ln>
                          <a:solidFill>
                            <a:schemeClr val="bg1">
                              <a:lumMod val="75000"/>
                            </a:schemeClr>
                          </a:solidFill>
                        </a:ln>
                      </p:spPr>
                    </p:pic>
                  </p:oleObj>
                </mc:Fallback>
              </mc:AlternateContent>
            </a:graphicData>
          </a:graphic>
        </p:graphicFrame>
        <p:sp>
          <p:nvSpPr>
            <p:cNvPr id="12" name="矩形: 圆角 11">
              <a:extLst>
                <a:ext uri="{FF2B5EF4-FFF2-40B4-BE49-F238E27FC236}">
                  <a16:creationId xmlns:a16="http://schemas.microsoft.com/office/drawing/2014/main" id="{334DF8E0-D1F6-605A-A68B-CCD2D354CE40}"/>
                </a:ext>
              </a:extLst>
            </p:cNvPr>
            <p:cNvSpPr/>
            <p:nvPr/>
          </p:nvSpPr>
          <p:spPr>
            <a:xfrm>
              <a:off x="3571803" y="2788380"/>
              <a:ext cx="1968499" cy="1403350"/>
            </a:xfrm>
            <a:prstGeom prst="roundRect">
              <a:avLst>
                <a:gd name="adj" fmla="val 6790"/>
              </a:avLst>
            </a:prstGeom>
            <a:solidFill>
              <a:schemeClr val="accent2">
                <a:lumMod val="20000"/>
                <a:lumOff val="80000"/>
                <a:alpha val="36000"/>
              </a:schemeClr>
            </a:solidFill>
            <a:ln w="6350">
              <a:solidFill>
                <a:schemeClr val="accent1">
                  <a:shade val="50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zh-CN" altLang="en-US"/>
            </a:p>
          </p:txBody>
        </p:sp>
        <p:sp>
          <p:nvSpPr>
            <p:cNvPr id="13" name="文本框 12">
              <a:extLst>
                <a:ext uri="{FF2B5EF4-FFF2-40B4-BE49-F238E27FC236}">
                  <a16:creationId xmlns:a16="http://schemas.microsoft.com/office/drawing/2014/main" id="{ABE159CA-AF30-8DB4-DDEA-58AEAADA7C83}"/>
                </a:ext>
              </a:extLst>
            </p:cNvPr>
            <p:cNvSpPr txBox="1"/>
            <p:nvPr/>
          </p:nvSpPr>
          <p:spPr>
            <a:xfrm>
              <a:off x="5827831" y="4641849"/>
              <a:ext cx="3843202" cy="389343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r>
                <a:rPr lang="en-US" altLang="zh-CN">
                  <a:solidFill>
                    <a:srgbClr val="0070C0"/>
                  </a:solidFill>
                  <a:latin typeface="Arial" panose="020B0604020202020204" pitchFamily="34" charset="0"/>
                  <a:cs typeface="Arial" panose="020B0604020202020204" pitchFamily="34" charset="0"/>
                </a:rPr>
                <a:t>Upload to upper computer</a:t>
              </a:r>
              <a:endParaRPr lang="zh-CN" altLang="en-US">
                <a:solidFill>
                  <a:srgbClr val="0070C0"/>
                </a:solidFill>
                <a:latin typeface="Arial" panose="020B0604020202020204" pitchFamily="34" charset="0"/>
                <a:cs typeface="Arial" panose="020B0604020202020204" pitchFamily="34" charset="0"/>
              </a:endParaRPr>
            </a:p>
          </p:txBody>
        </p:sp>
        <p:cxnSp>
          <p:nvCxnSpPr>
            <p:cNvPr id="14" name="直接箭头连接符 13">
              <a:extLst>
                <a:ext uri="{FF2B5EF4-FFF2-40B4-BE49-F238E27FC236}">
                  <a16:creationId xmlns:a16="http://schemas.microsoft.com/office/drawing/2014/main" id="{6F7675D7-5D1D-9ED9-BC28-3AC5472D9A4E}"/>
                </a:ext>
              </a:extLst>
            </p:cNvPr>
            <p:cNvCxnSpPr>
              <a:cxnSpLocks/>
            </p:cNvCxnSpPr>
            <p:nvPr/>
          </p:nvCxnSpPr>
          <p:spPr>
            <a:xfrm>
              <a:off x="5334000" y="4308007"/>
              <a:ext cx="987661" cy="333842"/>
            </a:xfrm>
            <a:prstGeom prst="straightConnector1">
              <a:avLst/>
            </a:prstGeom>
            <a:ln>
              <a:tailEnd type="triangle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</p:grpSp>
      <mc:AlternateContent xmlns:mc="http://schemas.openxmlformats.org/markup-compatibility/2006" xmlns:a14="http://schemas.microsoft.com/office/drawing/2010/main">
        <mc:Choice Requires="a14">
          <p:sp>
            <p:nvSpPr>
              <p:cNvPr id="5" name="文本框 4">
                <a:extLst>
                  <a:ext uri="{FF2B5EF4-FFF2-40B4-BE49-F238E27FC236}">
                    <a16:creationId xmlns:a16="http://schemas.microsoft.com/office/drawing/2014/main" id="{5315FD9A-3F43-7CD1-03C8-33154A97A3C0}"/>
                  </a:ext>
                </a:extLst>
              </p:cNvPr>
              <p:cNvSpPr txBox="1"/>
              <p:nvPr/>
            </p:nvSpPr>
            <p:spPr>
              <a:xfrm>
                <a:off x="7915829" y="4729408"/>
                <a:ext cx="4153231" cy="1365758"/>
              </a:xfrm>
              <a:prstGeom prst="rect">
                <a:avLst/>
              </a:prstGeom>
              <a:solidFill>
                <a:srgbClr val="BEFBFA"/>
              </a:solidFill>
            </p:spPr>
            <p:txBody>
              <a:bodyPr wrap="square" rtlCol="0">
                <a:spAutoFit/>
              </a:bodyPr>
              <a:lstStyle/>
              <a:p>
                <a:pPr marL="285750" indent="-285750">
                  <a:buFont typeface="Wingdings" panose="05000000000000000000" pitchFamily="2" charset="2"/>
                  <a:buChar char="u"/>
                </a:pPr>
                <a:r>
                  <a:rPr lang="en-US" altLang="zh-CN"/>
                  <a:t>ILC update law:   </a:t>
                </a:r>
              </a:p>
              <a:p>
                <a:endParaRPr lang="en-US" altLang="zh-CN"/>
              </a:p>
              <a:p>
                <a:r>
                  <a:rPr lang="en-US" altLang="zh-CN"/>
                  <a:t>        </a:t>
                </a:r>
                <a14:m>
                  <m:oMath xmlns:m="http://schemas.openxmlformats.org/officeDocument/2006/math">
                    <m:d>
                      <m:dPr>
                        <m:begChr m:val="{"/>
                        <m:endChr m:val=""/>
                        <m:ctrlPr>
                          <a:rPr lang="en-US" altLang="zh-CN" i="1" smtClean="0">
                            <a:latin typeface="Cambria Math" panose="02040503050406030204" pitchFamily="18" charset="0"/>
                          </a:rPr>
                        </m:ctrlPr>
                      </m:dPr>
                      <m:e>
                        <m:eqArr>
                          <m:eqArrPr>
                            <m:ctrlPr>
                              <a:rPr lang="en-US" altLang="zh-CN" i="1" smtClean="0">
                                <a:latin typeface="Cambria Math" panose="02040503050406030204" pitchFamily="18" charset="0"/>
                              </a:rPr>
                            </m:ctrlPr>
                          </m:eqArrPr>
                          <m:e>
                            <m:sSub>
                              <m:sSubPr>
                                <m:ctrlPr>
                                  <a:rPr lang="en-US" altLang="zh-CN" i="1" smtClean="0">
                                    <a:latin typeface="Cambria Math" panose="02040503050406030204" pitchFamily="18" charset="0"/>
                                  </a:rPr>
                                </m:ctrlPr>
                              </m:sSubPr>
                              <m:e>
                                <m:r>
                                  <a:rPr lang="en-US" altLang="zh-CN" b="0" i="1" smtClean="0">
                                    <a:latin typeface="Cambria Math" panose="02040503050406030204" pitchFamily="18" charset="0"/>
                                  </a:rPr>
                                  <m:t>𝑢</m:t>
                                </m:r>
                              </m:e>
                              <m:sub>
                                <m:r>
                                  <a:rPr lang="en-US" altLang="zh-CN" b="0" i="1" smtClean="0">
                                    <a:latin typeface="Cambria Math" panose="02040503050406030204" pitchFamily="18" charset="0"/>
                                  </a:rPr>
                                  <m:t>𝑗</m:t>
                                </m:r>
                                <m:r>
                                  <a:rPr lang="en-US" altLang="zh-CN" b="0" i="1" smtClean="0">
                                    <a:latin typeface="Cambria Math" panose="02040503050406030204" pitchFamily="18" charset="0"/>
                                  </a:rPr>
                                  <m:t>+1</m:t>
                                </m:r>
                              </m:sub>
                            </m:sSub>
                            <m:d>
                              <m:dPr>
                                <m:ctrlPr>
                                  <a:rPr lang="en-US" altLang="zh-CN" b="0" i="1" smtClean="0">
                                    <a:latin typeface="Cambria Math" panose="02040503050406030204" pitchFamily="18" charset="0"/>
                                  </a:rPr>
                                </m:ctrlPr>
                              </m:dPr>
                              <m:e>
                                <m:r>
                                  <a:rPr lang="en-US" altLang="zh-CN" b="0" i="1" smtClean="0">
                                    <a:latin typeface="Cambria Math" panose="02040503050406030204" pitchFamily="18" charset="0"/>
                                  </a:rPr>
                                  <m:t>𝑘</m:t>
                                </m:r>
                              </m:e>
                            </m:d>
                            <m:r>
                              <a:rPr lang="en-US" altLang="zh-CN" b="0" i="1" smtClean="0">
                                <a:latin typeface="Cambria Math" panose="02040503050406030204" pitchFamily="18" charset="0"/>
                              </a:rPr>
                              <m:t>=</m:t>
                            </m:r>
                            <m:sSub>
                              <m:sSubPr>
                                <m:ctrlPr>
                                  <a:rPr lang="en-US" altLang="zh-CN" b="0" i="1" smtClean="0">
                                    <a:latin typeface="Cambria Math" panose="02040503050406030204" pitchFamily="18" charset="0"/>
                                  </a:rPr>
                                </m:ctrlPr>
                              </m:sSubPr>
                              <m:e>
                                <m:r>
                                  <a:rPr lang="en-US" altLang="zh-CN" b="0" i="1" smtClean="0">
                                    <a:latin typeface="Cambria Math" panose="02040503050406030204" pitchFamily="18" charset="0"/>
                                  </a:rPr>
                                  <m:t>𝑢</m:t>
                                </m:r>
                              </m:e>
                              <m:sub>
                                <m:r>
                                  <a:rPr lang="en-US" altLang="zh-CN" b="0" i="1" smtClean="0">
                                    <a:latin typeface="Cambria Math" panose="02040503050406030204" pitchFamily="18" charset="0"/>
                                  </a:rPr>
                                  <m:t>𝑗</m:t>
                                </m:r>
                              </m:sub>
                            </m:sSub>
                            <m:d>
                              <m:dPr>
                                <m:begChr m:val="（"/>
                                <m:endChr m:val="）"/>
                                <m:ctrlPr>
                                  <a:rPr lang="zh-CN" altLang="en-US" b="0" i="1" smtClean="0">
                                    <a:latin typeface="Cambria Math" panose="02040503050406030204" pitchFamily="18" charset="0"/>
                                  </a:rPr>
                                </m:ctrlPr>
                              </m:dPr>
                              <m:e>
                                <m:r>
                                  <a:rPr lang="en-US" altLang="zh-CN" b="0" i="1" smtClean="0">
                                    <a:latin typeface="Cambria Math" panose="02040503050406030204" pitchFamily="18" charset="0"/>
                                  </a:rPr>
                                  <m:t>𝑘</m:t>
                                </m:r>
                              </m:e>
                            </m:d>
                            <m:r>
                              <a:rPr lang="en-US" altLang="zh-CN" b="0" i="1" smtClean="0">
                                <a:latin typeface="Cambria Math" panose="02040503050406030204" pitchFamily="18" charset="0"/>
                              </a:rPr>
                              <m:t>+</m:t>
                            </m:r>
                            <m:sSub>
                              <m:sSubPr>
                                <m:ctrlPr>
                                  <a:rPr lang="en-US" altLang="zh-CN" b="0" i="1" smtClean="0">
                                    <a:latin typeface="Cambria Math" panose="02040503050406030204" pitchFamily="18" charset="0"/>
                                  </a:rPr>
                                </m:ctrlPr>
                              </m:sSubPr>
                              <m:e>
                                <m:r>
                                  <a:rPr lang="en-US" altLang="zh-CN" b="0" i="1" smtClean="0">
                                    <a:latin typeface="Cambria Math" panose="02040503050406030204" pitchFamily="18" charset="0"/>
                                  </a:rPr>
                                  <m:t>𝐿𝑒</m:t>
                                </m:r>
                              </m:e>
                              <m:sub>
                                <m:r>
                                  <a:rPr lang="en-US" altLang="zh-CN" b="0" i="1" smtClean="0">
                                    <a:latin typeface="Cambria Math" panose="02040503050406030204" pitchFamily="18" charset="0"/>
                                  </a:rPr>
                                  <m:t>𝑗</m:t>
                                </m:r>
                              </m:sub>
                            </m:sSub>
                            <m:r>
                              <a:rPr lang="en-US" altLang="zh-CN" b="0" i="1" smtClean="0">
                                <a:latin typeface="Cambria Math" panose="02040503050406030204" pitchFamily="18" charset="0"/>
                              </a:rPr>
                              <m:t>(</m:t>
                            </m:r>
                            <m:r>
                              <a:rPr lang="en-US" altLang="zh-CN" b="0" i="1" smtClean="0">
                                <a:latin typeface="Cambria Math" panose="02040503050406030204" pitchFamily="18" charset="0"/>
                              </a:rPr>
                              <m:t>𝑘</m:t>
                            </m:r>
                            <m:r>
                              <a:rPr lang="en-US" altLang="zh-CN" b="0" i="1" smtClean="0">
                                <a:latin typeface="Cambria Math" panose="02040503050406030204" pitchFamily="18" charset="0"/>
                              </a:rPr>
                              <m:t>) </m:t>
                            </m:r>
                          </m:e>
                          <m:e>
                            <m:sSub>
                              <m:sSubPr>
                                <m:ctrlPr>
                                  <a:rPr lang="en-US" altLang="zh-CN" i="1" smtClean="0">
                                    <a:latin typeface="Cambria Math" panose="02040503050406030204" pitchFamily="18" charset="0"/>
                                  </a:rPr>
                                </m:ctrlPr>
                              </m:sSubPr>
                              <m:e>
                                <m:r>
                                  <a:rPr lang="en-US" altLang="zh-CN" b="0" i="1" smtClean="0">
                                    <a:latin typeface="Cambria Math" panose="02040503050406030204" pitchFamily="18" charset="0"/>
                                  </a:rPr>
                                  <m:t>𝑒</m:t>
                                </m:r>
                              </m:e>
                              <m:sub>
                                <m:r>
                                  <a:rPr lang="en-US" altLang="zh-CN" b="0" i="1" smtClean="0">
                                    <a:latin typeface="Cambria Math" panose="02040503050406030204" pitchFamily="18" charset="0"/>
                                  </a:rPr>
                                  <m:t>𝑗</m:t>
                                </m:r>
                              </m:sub>
                            </m:sSub>
                            <m:d>
                              <m:dPr>
                                <m:ctrlPr>
                                  <a:rPr lang="en-US" altLang="zh-CN" b="0" i="1" smtClean="0">
                                    <a:latin typeface="Cambria Math" panose="02040503050406030204" pitchFamily="18" charset="0"/>
                                  </a:rPr>
                                </m:ctrlPr>
                              </m:dPr>
                              <m:e>
                                <m:r>
                                  <a:rPr lang="en-US" altLang="zh-CN" b="0" i="1" smtClean="0">
                                    <a:latin typeface="Cambria Math" panose="02040503050406030204" pitchFamily="18" charset="0"/>
                                  </a:rPr>
                                  <m:t>𝑘</m:t>
                                </m:r>
                              </m:e>
                            </m:d>
                            <m:r>
                              <a:rPr lang="en-US" altLang="zh-CN" b="0" i="1" smtClean="0">
                                <a:latin typeface="Cambria Math" panose="02040503050406030204" pitchFamily="18" charset="0"/>
                              </a:rPr>
                              <m:t>=</m:t>
                            </m:r>
                            <m:sSub>
                              <m:sSubPr>
                                <m:ctrlPr>
                                  <a:rPr lang="en-US" altLang="zh-CN" b="0" i="1" smtClean="0">
                                    <a:latin typeface="Cambria Math" panose="02040503050406030204" pitchFamily="18" charset="0"/>
                                  </a:rPr>
                                </m:ctrlPr>
                              </m:sSubPr>
                              <m:e>
                                <m:r>
                                  <a:rPr lang="en-US" altLang="zh-CN" b="0" i="1" smtClean="0">
                                    <a:latin typeface="Cambria Math" panose="02040503050406030204" pitchFamily="18" charset="0"/>
                                  </a:rPr>
                                  <m:t>𝑟</m:t>
                                </m:r>
                                <m:r>
                                  <a:rPr lang="en-US" altLang="zh-CN" b="0" i="1" smtClean="0">
                                    <a:latin typeface="Cambria Math" panose="02040503050406030204" pitchFamily="18" charset="0"/>
                                  </a:rPr>
                                  <m:t>−</m:t>
                                </m:r>
                                <m:r>
                                  <a:rPr lang="en-US" altLang="zh-CN" b="0" i="1" smtClean="0">
                                    <a:latin typeface="Cambria Math" panose="02040503050406030204" pitchFamily="18" charset="0"/>
                                  </a:rPr>
                                  <m:t>𝑦</m:t>
                                </m:r>
                              </m:e>
                              <m:sub>
                                <m:r>
                                  <a:rPr lang="en-US" altLang="zh-CN" b="0" i="1" smtClean="0">
                                    <a:latin typeface="Cambria Math" panose="02040503050406030204" pitchFamily="18" charset="0"/>
                                  </a:rPr>
                                  <m:t>𝑗</m:t>
                                </m:r>
                              </m:sub>
                            </m:sSub>
                            <m:d>
                              <m:dPr>
                                <m:ctrlPr>
                                  <a:rPr lang="en-US" altLang="zh-CN" b="0" i="1" smtClean="0">
                                    <a:latin typeface="Cambria Math" panose="02040503050406030204" pitchFamily="18" charset="0"/>
                                  </a:rPr>
                                </m:ctrlPr>
                              </m:dPr>
                              <m:e>
                                <m:r>
                                  <a:rPr lang="en-US" altLang="zh-CN" b="0" i="1" smtClean="0">
                                    <a:latin typeface="Cambria Math" panose="02040503050406030204" pitchFamily="18" charset="0"/>
                                  </a:rPr>
                                  <m:t>𝑘</m:t>
                                </m:r>
                              </m:e>
                            </m:d>
                          </m:e>
                        </m:eqArr>
                      </m:e>
                    </m:d>
                  </m:oMath>
                </a14:m>
                <a:endParaRPr lang="en-US" altLang="zh-CN"/>
              </a:p>
            </p:txBody>
          </p:sp>
        </mc:Choice>
        <mc:Fallback xmlns="">
          <p:sp>
            <p:nvSpPr>
              <p:cNvPr id="5" name="文本框 4">
                <a:extLst>
                  <a:ext uri="{FF2B5EF4-FFF2-40B4-BE49-F238E27FC236}">
                    <a16:creationId xmlns:a16="http://schemas.microsoft.com/office/drawing/2014/main" id="{5315FD9A-3F43-7CD1-03C8-33154A97A3C0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7915829" y="4729408"/>
                <a:ext cx="4153231" cy="1365758"/>
              </a:xfrm>
              <a:prstGeom prst="rect">
                <a:avLst/>
              </a:prstGeom>
              <a:blipFill>
                <a:blip r:embed="rId6"/>
                <a:stretch>
                  <a:fillRect l="-1028" t="-2679"/>
                </a:stretch>
              </a:blipFill>
            </p:spPr>
            <p:txBody>
              <a:bodyPr/>
              <a:lstStyle/>
              <a:p>
                <a:r>
                  <a:rPr lang="zh-CN" altLang="en-US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8" name="文本框 7">
            <a:extLst>
              <a:ext uri="{FF2B5EF4-FFF2-40B4-BE49-F238E27FC236}">
                <a16:creationId xmlns:a16="http://schemas.microsoft.com/office/drawing/2014/main" id="{BE733276-06E6-24AC-7598-57BD8FBADB8B}"/>
              </a:ext>
            </a:extLst>
          </p:cNvPr>
          <p:cNvSpPr txBox="1"/>
          <p:nvPr/>
        </p:nvSpPr>
        <p:spPr>
          <a:xfrm>
            <a:off x="81486" y="1025282"/>
            <a:ext cx="7647222" cy="369332"/>
          </a:xfrm>
          <a:prstGeom prst="rect">
            <a:avLst/>
          </a:prstGeom>
          <a:solidFill>
            <a:srgbClr val="BEFBFA"/>
          </a:solidFill>
        </p:spPr>
        <p:txBody>
          <a:bodyPr wrap="square" rtlCol="0">
            <a:spAutoFit/>
          </a:bodyPr>
          <a:lstStyle/>
          <a:p>
            <a:pPr algn="ctr"/>
            <a:r>
              <a:rPr lang="en-US" altLang="zh-CN">
                <a:solidFill>
                  <a:srgbClr val="0070C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Schematic diagram of ILC scheme</a:t>
            </a:r>
            <a:endParaRPr lang="zh-CN" altLang="en-US">
              <a:solidFill>
                <a:srgbClr val="0070C0"/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101800442"/>
      </p:ext>
    </p:extLst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标题 1">
            <a:extLst>
              <a:ext uri="{FF2B5EF4-FFF2-40B4-BE49-F238E27FC236}">
                <a16:creationId xmlns:a16="http://schemas.microsoft.com/office/drawing/2014/main" id="{132D483B-9FF0-0967-15D4-448166A5ED23}"/>
              </a:ext>
            </a:extLst>
          </p:cNvPr>
          <p:cNvSpPr txBox="1">
            <a:spLocks/>
          </p:cNvSpPr>
          <p:nvPr/>
        </p:nvSpPr>
        <p:spPr>
          <a:xfrm>
            <a:off x="1683501" y="470242"/>
            <a:ext cx="9590048" cy="720000"/>
          </a:xfrm>
          <a:noFill/>
          <a:ln>
            <a:noFill/>
          </a:ln>
        </p:spPr>
        <p:txBody>
          <a:bodyPr vert="horz" anchor="ctr" anchorCtr="0">
            <a:normAutofit/>
          </a:bodyPr>
          <a:lstStyle>
            <a:lvl1pPr algn="l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lang="en-US" sz="3600" b="1" kern="1200" baseline="0" dirty="0">
                <a:ln w="3175" cmpd="sng">
                  <a:noFill/>
                  <a:prstDash val="solid"/>
                </a:ln>
                <a:solidFill>
                  <a:schemeClr val="tx1"/>
                </a:solidFill>
                <a:latin typeface="Times New Roman" panose="02020603050405020304" pitchFamily="18" charset="0"/>
                <a:ea typeface="Times New Roman" charset="0"/>
                <a:cs typeface="Times New Roman" charset="0"/>
              </a:defRPr>
            </a:lvl1pPr>
          </a:lstStyle>
          <a:p>
            <a:pPr algn="ctr"/>
            <a:r>
              <a:rPr kumimoji="1" lang="en-US" altLang="zh-CN">
                <a:latin typeface="Times New Roman" charset="0"/>
              </a:rPr>
              <a:t>Modified ILC feedforward algorithm</a:t>
            </a:r>
            <a:endParaRPr kumimoji="1" lang="zh-CN" altLang="en-US"/>
          </a:p>
          <a:p>
            <a:pPr algn="ctr"/>
            <a:endParaRPr kumimoji="1" lang="zh-CN" altLang="en-US"/>
          </a:p>
        </p:txBody>
      </p:sp>
      <p:grpSp>
        <p:nvGrpSpPr>
          <p:cNvPr id="16" name="组合 15">
            <a:extLst>
              <a:ext uri="{FF2B5EF4-FFF2-40B4-BE49-F238E27FC236}">
                <a16:creationId xmlns:a16="http://schemas.microsoft.com/office/drawing/2014/main" id="{B3F76FD6-F8E8-D6CF-C91C-10C81942A9F4}"/>
              </a:ext>
            </a:extLst>
          </p:cNvPr>
          <p:cNvGrpSpPr/>
          <p:nvPr/>
        </p:nvGrpSpPr>
        <p:grpSpPr>
          <a:xfrm>
            <a:off x="22635" y="1870906"/>
            <a:ext cx="8032379" cy="4589482"/>
            <a:chOff x="73104" y="1553789"/>
            <a:chExt cx="7580048" cy="3613536"/>
          </a:xfrm>
        </p:grpSpPr>
        <p:pic>
          <p:nvPicPr>
            <p:cNvPr id="4" name="图片 3">
              <a:extLst>
                <a:ext uri="{FF2B5EF4-FFF2-40B4-BE49-F238E27FC236}">
                  <a16:creationId xmlns:a16="http://schemas.microsoft.com/office/drawing/2014/main" id="{6D832B35-F2D8-799F-77C3-E38F18D51A4B}"/>
                </a:ext>
              </a:extLst>
            </p:cNvPr>
            <p:cNvPicPr>
              <a:picLocks noChangeAspect="1"/>
            </p:cNvPicPr>
            <p:nvPr/>
          </p:nvPicPr>
          <p:blipFill>
            <a:blip r:embed="rId3"/>
            <a:stretch>
              <a:fillRect/>
            </a:stretch>
          </p:blipFill>
          <p:spPr>
            <a:xfrm>
              <a:off x="73104" y="1553789"/>
              <a:ext cx="7580048" cy="3613536"/>
            </a:xfrm>
            <a:prstGeom prst="rect">
              <a:avLst/>
            </a:prstGeom>
          </p:spPr>
        </p:pic>
        <mc:AlternateContent xmlns:mc="http://schemas.openxmlformats.org/markup-compatibility/2006" xmlns:a14="http://schemas.microsoft.com/office/drawing/2010/main">
          <mc:Choice Requires="a14">
            <p:sp>
              <p:nvSpPr>
                <p:cNvPr id="10" name="文本框 9">
                  <a:extLst>
                    <a:ext uri="{FF2B5EF4-FFF2-40B4-BE49-F238E27FC236}">
                      <a16:creationId xmlns:a16="http://schemas.microsoft.com/office/drawing/2014/main" id="{4190BC2F-C761-642F-DAF0-88C7A401FCA2}"/>
                    </a:ext>
                  </a:extLst>
                </p:cNvPr>
                <p:cNvSpPr txBox="1"/>
                <p:nvPr/>
              </p:nvSpPr>
              <p:spPr>
                <a:xfrm>
                  <a:off x="4153515" y="3157105"/>
                  <a:ext cx="2201720" cy="406906"/>
                </a:xfrm>
                <a:prstGeom prst="rect">
                  <a:avLst/>
                </a:prstGeom>
                <a:noFill/>
              </p:spPr>
              <p:txBody>
                <a:bodyPr wrap="square">
                  <a:spAutoFit/>
                </a:bodyPr>
                <a:lstStyle/>
                <a:p>
                  <a:pPr/>
                  <a14:m>
                    <m:oMathPara xmlns:m="http://schemas.openxmlformats.org/officeDocument/2006/math">
                      <m:oMathParaPr>
                        <m:jc m:val="centerGroup"/>
                      </m:oMathParaPr>
                      <m:oMath xmlns:m="http://schemas.openxmlformats.org/officeDocument/2006/math">
                        <m:sSub>
                          <m:sSubPr>
                            <m:ctrlPr>
                              <a:rPr lang="en-US" altLang="zh-CN" i="1" smtClean="0">
                                <a:solidFill>
                                  <a:srgbClr val="FF0000"/>
                                </a:solidFill>
                                <a:latin typeface="Cambria Math" panose="02040503050406030204" pitchFamily="18" charset="0"/>
                                <a:cs typeface="Arial" panose="020B0604020202020204" pitchFamily="34" charset="0"/>
                              </a:rPr>
                            </m:ctrlPr>
                          </m:sSubPr>
                          <m:e>
                            <m:r>
                              <a:rPr lang="en-US" altLang="zh-CN">
                                <a:solidFill>
                                  <a:srgbClr val="FF0000"/>
                                </a:solidFill>
                                <a:latin typeface="Cambria Math" panose="02040503050406030204" pitchFamily="18" charset="0"/>
                                <a:cs typeface="Arial" panose="020B0604020202020204" pitchFamily="34" charset="0"/>
                              </a:rPr>
                              <m:t>𝐹</m:t>
                            </m:r>
                          </m:e>
                          <m:sub>
                            <m:r>
                              <a:rPr lang="en-US" altLang="zh-CN">
                                <a:solidFill>
                                  <a:srgbClr val="FF0000"/>
                                </a:solidFill>
                                <a:latin typeface="Cambria Math" panose="02040503050406030204" pitchFamily="18" charset="0"/>
                                <a:cs typeface="Arial" panose="020B0604020202020204" pitchFamily="34" charset="0"/>
                              </a:rPr>
                              <m:t>𝑗</m:t>
                            </m:r>
                          </m:sub>
                        </m:sSub>
                        <m:r>
                          <a:rPr lang="en-US" altLang="zh-CN">
                            <a:solidFill>
                              <a:srgbClr val="FF0000"/>
                            </a:solidFill>
                            <a:latin typeface="Cambria Math" panose="02040503050406030204" pitchFamily="18" charset="0"/>
                            <a:cs typeface="Arial" panose="020B0604020202020204" pitchFamily="34" charset="0"/>
                          </a:rPr>
                          <m:t>=1−</m:t>
                        </m:r>
                        <m:sSup>
                          <m:sSupPr>
                            <m:ctrlPr>
                              <a:rPr lang="en-US" altLang="zh-CN" i="1">
                                <a:solidFill>
                                  <a:srgbClr val="FF0000"/>
                                </a:solidFill>
                                <a:latin typeface="Cambria Math" panose="02040503050406030204" pitchFamily="18" charset="0"/>
                                <a:cs typeface="Arial" panose="020B0604020202020204" pitchFamily="34" charset="0"/>
                              </a:rPr>
                            </m:ctrlPr>
                          </m:sSupPr>
                          <m:e>
                            <m:r>
                              <a:rPr lang="en-US" altLang="zh-CN">
                                <a:solidFill>
                                  <a:srgbClr val="FF0000"/>
                                </a:solidFill>
                                <a:latin typeface="Cambria Math" panose="02040503050406030204" pitchFamily="18" charset="0"/>
                                <a:cs typeface="Arial" panose="020B0604020202020204" pitchFamily="34" charset="0"/>
                              </a:rPr>
                              <m:t>(1−</m:t>
                            </m:r>
                            <m:r>
                              <a:rPr lang="en-US" altLang="zh-CN">
                                <a:solidFill>
                                  <a:srgbClr val="FF0000"/>
                                </a:solidFill>
                                <a:latin typeface="Cambria Math" panose="02040503050406030204" pitchFamily="18" charset="0"/>
                                <a:cs typeface="Arial" panose="020B0604020202020204" pitchFamily="34" charset="0"/>
                              </a:rPr>
                              <m:t>𝑎</m:t>
                            </m:r>
                            <m:r>
                              <a:rPr lang="en-US" altLang="zh-CN">
                                <a:solidFill>
                                  <a:srgbClr val="FF0000"/>
                                </a:solidFill>
                                <a:latin typeface="Cambria Math" panose="02040503050406030204" pitchFamily="18" charset="0"/>
                                <a:cs typeface="Arial" panose="020B0604020202020204" pitchFamily="34" charset="0"/>
                              </a:rPr>
                              <m:t>)</m:t>
                            </m:r>
                          </m:e>
                          <m:sup>
                            <m:r>
                              <a:rPr lang="en-US" altLang="zh-CN">
                                <a:solidFill>
                                  <a:srgbClr val="FF0000"/>
                                </a:solidFill>
                                <a:latin typeface="Cambria Math" panose="02040503050406030204" pitchFamily="18" charset="0"/>
                                <a:cs typeface="Arial" panose="020B0604020202020204" pitchFamily="34" charset="0"/>
                              </a:rPr>
                              <m:t>𝑗</m:t>
                            </m:r>
                          </m:sup>
                        </m:sSup>
                      </m:oMath>
                    </m:oMathPara>
                  </a14:m>
                  <a:endParaRPr lang="zh-CN" altLang="en-US" dirty="0">
                    <a:solidFill>
                      <a:srgbClr val="FF0000"/>
                    </a:solidFill>
                  </a:endParaRPr>
                </a:p>
              </p:txBody>
            </p:sp>
          </mc:Choice>
          <mc:Fallback xmlns="">
            <p:sp>
              <p:nvSpPr>
                <p:cNvPr id="10" name="文本框 9">
                  <a:extLst>
                    <a:ext uri="{FF2B5EF4-FFF2-40B4-BE49-F238E27FC236}">
                      <a16:creationId xmlns:a16="http://schemas.microsoft.com/office/drawing/2014/main" id="{4190BC2F-C761-642F-DAF0-88C7A401FCA2}"/>
                    </a:ext>
                  </a:extLst>
                </p:cNvPr>
                <p:cNvSpPr txBox="1">
                  <a:spLocks noRot="1" noChangeAspect="1" noMove="1" noResize="1" noEditPoints="1" noAdjustHandles="1" noChangeArrowheads="1" noChangeShapeType="1" noTextEdit="1"/>
                </p:cNvSpPr>
                <p:nvPr/>
              </p:nvSpPr>
              <p:spPr>
                <a:xfrm>
                  <a:off x="4153515" y="3157105"/>
                  <a:ext cx="2201720" cy="406906"/>
                </a:xfrm>
                <a:prstGeom prst="rect">
                  <a:avLst/>
                </a:prstGeom>
                <a:blipFill>
                  <a:blip r:embed="rId4"/>
                  <a:stretch>
                    <a:fillRect/>
                  </a:stretch>
                </a:blipFill>
              </p:spPr>
              <p:txBody>
                <a:bodyPr/>
                <a:lstStyle/>
                <a:p>
                  <a:r>
                    <a:rPr lang="zh-CN" altLang="en-US">
                      <a:noFill/>
                    </a:rPr>
                    <a:t> </a:t>
                  </a:r>
                </a:p>
              </p:txBody>
            </p:sp>
          </mc:Fallback>
        </mc:AlternateContent>
        <mc:AlternateContent xmlns:mc="http://schemas.openxmlformats.org/markup-compatibility/2006" xmlns:a14="http://schemas.microsoft.com/office/drawing/2010/main">
          <mc:Choice Requires="a14">
            <p:sp>
              <p:nvSpPr>
                <p:cNvPr id="12" name="文本框 11">
                  <a:extLst>
                    <a:ext uri="{FF2B5EF4-FFF2-40B4-BE49-F238E27FC236}">
                      <a16:creationId xmlns:a16="http://schemas.microsoft.com/office/drawing/2014/main" id="{74524F80-439C-EB7B-2275-C7DDAA670FF2}"/>
                    </a:ext>
                  </a:extLst>
                </p:cNvPr>
                <p:cNvSpPr txBox="1"/>
                <p:nvPr/>
              </p:nvSpPr>
              <p:spPr>
                <a:xfrm>
                  <a:off x="4224429" y="3764988"/>
                  <a:ext cx="2052417" cy="406009"/>
                </a:xfrm>
                <a:prstGeom prst="rect">
                  <a:avLst/>
                </a:prstGeom>
                <a:noFill/>
              </p:spPr>
              <p:txBody>
                <a:bodyPr wrap="square">
                  <a:spAutoFit/>
                </a:bodyPr>
                <a:lstStyle/>
                <a:p>
                  <a:pPr/>
                  <a14:m>
                    <m:oMathPara xmlns:m="http://schemas.openxmlformats.org/officeDocument/2006/math">
                      <m:oMathParaPr>
                        <m:jc m:val="centerGroup"/>
                      </m:oMathParaPr>
                      <m:oMath xmlns:m="http://schemas.openxmlformats.org/officeDocument/2006/math">
                        <m:sSub>
                          <m:sSubPr>
                            <m:ctrlPr>
                              <a:rPr lang="en-US" altLang="zh-CN" i="1" smtClean="0">
                                <a:solidFill>
                                  <a:srgbClr val="FF0000"/>
                                </a:solidFill>
                                <a:latin typeface="Cambria Math" panose="02040503050406030204" pitchFamily="18" charset="0"/>
                                <a:cs typeface="Arial" panose="020B0604020202020204" pitchFamily="34" charset="0"/>
                              </a:rPr>
                            </m:ctrlPr>
                          </m:sSubPr>
                          <m:e>
                            <m:r>
                              <a:rPr lang="en-US" altLang="zh-CN">
                                <a:solidFill>
                                  <a:srgbClr val="FF0000"/>
                                </a:solidFill>
                                <a:latin typeface="Cambria Math" panose="02040503050406030204" pitchFamily="18" charset="0"/>
                                <a:cs typeface="Arial" panose="020B0604020202020204" pitchFamily="34" charset="0"/>
                              </a:rPr>
                              <m:t>𝐼</m:t>
                            </m:r>
                          </m:e>
                          <m:sub>
                            <m:r>
                              <a:rPr lang="en-US" altLang="zh-CN">
                                <a:solidFill>
                                  <a:srgbClr val="FF0000"/>
                                </a:solidFill>
                                <a:latin typeface="Cambria Math" panose="02040503050406030204" pitchFamily="18" charset="0"/>
                                <a:cs typeface="Arial" panose="020B0604020202020204" pitchFamily="34" charset="0"/>
                              </a:rPr>
                              <m:t>𝑒𝑞</m:t>
                            </m:r>
                          </m:sub>
                        </m:sSub>
                        <m:r>
                          <a:rPr lang="en-US" altLang="zh-CN">
                            <a:solidFill>
                              <a:srgbClr val="FF0000"/>
                            </a:solidFill>
                            <a:latin typeface="Cambria Math" panose="02040503050406030204" pitchFamily="18" charset="0"/>
                            <a:cs typeface="Arial" panose="020B0604020202020204" pitchFamily="34" charset="0"/>
                          </a:rPr>
                          <m:t>=1∙</m:t>
                        </m:r>
                        <m:sSup>
                          <m:sSupPr>
                            <m:ctrlPr>
                              <a:rPr lang="en-US" altLang="zh-CN" i="1">
                                <a:solidFill>
                                  <a:srgbClr val="FF0000"/>
                                </a:solidFill>
                                <a:latin typeface="Cambria Math" panose="02040503050406030204" pitchFamily="18" charset="0"/>
                                <a:cs typeface="Arial" panose="020B0604020202020204" pitchFamily="34" charset="0"/>
                              </a:rPr>
                            </m:ctrlPr>
                          </m:sSupPr>
                          <m:e>
                            <m:r>
                              <a:rPr lang="en-US" altLang="zh-CN">
                                <a:solidFill>
                                  <a:srgbClr val="FF0000"/>
                                </a:solidFill>
                                <a:latin typeface="Cambria Math" panose="02040503050406030204" pitchFamily="18" charset="0"/>
                                <a:cs typeface="Arial" panose="020B0604020202020204" pitchFamily="34" charset="0"/>
                              </a:rPr>
                              <m:t>(1−</m:t>
                            </m:r>
                            <m:r>
                              <a:rPr lang="en-US" altLang="zh-CN">
                                <a:solidFill>
                                  <a:srgbClr val="FF0000"/>
                                </a:solidFill>
                                <a:latin typeface="Cambria Math" panose="02040503050406030204" pitchFamily="18" charset="0"/>
                                <a:cs typeface="Arial" panose="020B0604020202020204" pitchFamily="34" charset="0"/>
                              </a:rPr>
                              <m:t>𝑎</m:t>
                            </m:r>
                            <m:r>
                              <a:rPr lang="en-US" altLang="zh-CN">
                                <a:solidFill>
                                  <a:srgbClr val="FF0000"/>
                                </a:solidFill>
                                <a:latin typeface="Cambria Math" panose="02040503050406030204" pitchFamily="18" charset="0"/>
                                <a:cs typeface="Arial" panose="020B0604020202020204" pitchFamily="34" charset="0"/>
                              </a:rPr>
                              <m:t>)</m:t>
                            </m:r>
                          </m:e>
                          <m:sup>
                            <m:r>
                              <a:rPr lang="en-US" altLang="zh-CN">
                                <a:solidFill>
                                  <a:srgbClr val="FF0000"/>
                                </a:solidFill>
                                <a:latin typeface="Cambria Math" panose="02040503050406030204" pitchFamily="18" charset="0"/>
                                <a:cs typeface="Arial" panose="020B0604020202020204" pitchFamily="34" charset="0"/>
                              </a:rPr>
                              <m:t>𝑗</m:t>
                            </m:r>
                          </m:sup>
                        </m:sSup>
                      </m:oMath>
                    </m:oMathPara>
                  </a14:m>
                  <a:endParaRPr lang="zh-CN" altLang="en-US">
                    <a:solidFill>
                      <a:srgbClr val="FF0000"/>
                    </a:solidFill>
                  </a:endParaRPr>
                </a:p>
              </p:txBody>
            </p:sp>
          </mc:Choice>
          <mc:Fallback xmlns="">
            <p:sp>
              <p:nvSpPr>
                <p:cNvPr id="12" name="文本框 11">
                  <a:extLst>
                    <a:ext uri="{FF2B5EF4-FFF2-40B4-BE49-F238E27FC236}">
                      <a16:creationId xmlns:a16="http://schemas.microsoft.com/office/drawing/2014/main" id="{74524F80-439C-EB7B-2275-C7DDAA670FF2}"/>
                    </a:ext>
                  </a:extLst>
                </p:cNvPr>
                <p:cNvSpPr txBox="1">
                  <a:spLocks noRot="1" noChangeAspect="1" noMove="1" noResize="1" noEditPoints="1" noAdjustHandles="1" noChangeArrowheads="1" noChangeShapeType="1" noTextEdit="1"/>
                </p:cNvSpPr>
                <p:nvPr/>
              </p:nvSpPr>
              <p:spPr>
                <a:xfrm>
                  <a:off x="4224429" y="3764988"/>
                  <a:ext cx="2052417" cy="406009"/>
                </a:xfrm>
                <a:prstGeom prst="rect">
                  <a:avLst/>
                </a:prstGeom>
                <a:blipFill>
                  <a:blip r:embed="rId5"/>
                  <a:stretch>
                    <a:fillRect/>
                  </a:stretch>
                </a:blipFill>
              </p:spPr>
              <p:txBody>
                <a:bodyPr/>
                <a:lstStyle/>
                <a:p>
                  <a:r>
                    <a:rPr lang="zh-CN" altLang="en-US">
                      <a:noFill/>
                    </a:rPr>
                    <a:t> </a:t>
                  </a:r>
                </a:p>
              </p:txBody>
            </p:sp>
          </mc:Fallback>
        </mc:AlternateContent>
        <mc:AlternateContent xmlns:mc="http://schemas.openxmlformats.org/markup-compatibility/2006" xmlns:a14="http://schemas.microsoft.com/office/drawing/2010/main">
          <mc:Choice Requires="a14">
            <p:sp>
              <p:nvSpPr>
                <p:cNvPr id="2" name="文本框 1">
                  <a:extLst>
                    <a:ext uri="{FF2B5EF4-FFF2-40B4-BE49-F238E27FC236}">
                      <a16:creationId xmlns:a16="http://schemas.microsoft.com/office/drawing/2014/main" id="{28AFB369-137B-D5F3-3AE8-5E219D522E88}"/>
                    </a:ext>
                  </a:extLst>
                </p:cNvPr>
                <p:cNvSpPr txBox="1"/>
                <p:nvPr/>
              </p:nvSpPr>
              <p:spPr>
                <a:xfrm>
                  <a:off x="6306615" y="3526000"/>
                  <a:ext cx="1059895" cy="276999"/>
                </a:xfrm>
                <a:prstGeom prst="rect">
                  <a:avLst/>
                </a:prstGeom>
                <a:noFill/>
              </p:spPr>
              <p:txBody>
                <a:bodyPr wrap="square" lIns="0" tIns="0" rIns="0" bIns="0" rtlCol="0">
                  <a:spAutoFit/>
                </a:bodyPr>
                <a:lstStyle/>
                <a:p>
                  <a:pPr/>
                  <a14:m>
                    <m:oMathPara xmlns:m="http://schemas.openxmlformats.org/officeDocument/2006/math">
                      <m:oMathParaPr>
                        <m:jc m:val="centerGroup"/>
                      </m:oMathParaPr>
                      <m:oMath xmlns:m="http://schemas.openxmlformats.org/officeDocument/2006/math">
                        <m:r>
                          <a:rPr lang="en-US" altLang="zh-CN" b="0" i="1" smtClean="0">
                            <a:solidFill>
                              <a:srgbClr val="FF0000"/>
                            </a:solidFill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0&lt;</m:t>
                        </m:r>
                        <m:r>
                          <a:rPr lang="en-US" altLang="zh-CN" b="0" i="1" smtClean="0">
                            <a:solidFill>
                              <a:srgbClr val="FF0000"/>
                            </a:solidFill>
                            <a:latin typeface="Cambria Math" panose="02040503050406030204" pitchFamily="18" charset="0"/>
                          </a:rPr>
                          <m:t>𝑎</m:t>
                        </m:r>
                        <m:r>
                          <a:rPr lang="en-US" altLang="zh-CN" b="0" i="1" smtClean="0">
                            <a:solidFill>
                              <a:srgbClr val="FF0000"/>
                            </a:solidFill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&lt;1</m:t>
                        </m:r>
                      </m:oMath>
                    </m:oMathPara>
                  </a14:m>
                  <a:endParaRPr lang="zh-CN" altLang="en-US">
                    <a:solidFill>
                      <a:srgbClr val="FF0000"/>
                    </a:solidFill>
                  </a:endParaRPr>
                </a:p>
              </p:txBody>
            </p:sp>
          </mc:Choice>
          <mc:Fallback xmlns="">
            <p:sp>
              <p:nvSpPr>
                <p:cNvPr id="2" name="文本框 1">
                  <a:extLst>
                    <a:ext uri="{FF2B5EF4-FFF2-40B4-BE49-F238E27FC236}">
                      <a16:creationId xmlns:a16="http://schemas.microsoft.com/office/drawing/2014/main" id="{28AFB369-137B-D5F3-3AE8-5E219D522E88}"/>
                    </a:ext>
                  </a:extLst>
                </p:cNvPr>
                <p:cNvSpPr txBox="1">
                  <a:spLocks noRot="1" noChangeAspect="1" noMove="1" noResize="1" noEditPoints="1" noAdjustHandles="1" noChangeArrowheads="1" noChangeShapeType="1" noTextEdit="1"/>
                </p:cNvSpPr>
                <p:nvPr/>
              </p:nvSpPr>
              <p:spPr>
                <a:xfrm>
                  <a:off x="6306615" y="3526000"/>
                  <a:ext cx="1059895" cy="276999"/>
                </a:xfrm>
                <a:prstGeom prst="rect">
                  <a:avLst/>
                </a:prstGeom>
                <a:blipFill>
                  <a:blip r:embed="rId6"/>
                  <a:stretch>
                    <a:fillRect l="-1081" r="-1081"/>
                  </a:stretch>
                </a:blipFill>
              </p:spPr>
              <p:txBody>
                <a:bodyPr/>
                <a:lstStyle/>
                <a:p>
                  <a:r>
                    <a:rPr lang="zh-CN" altLang="en-US">
                      <a:noFill/>
                    </a:rPr>
                    <a:t> </a:t>
                  </a:r>
                </a:p>
              </p:txBody>
            </p:sp>
          </mc:Fallback>
        </mc:AlternateContent>
      </p:grpSp>
      <p:grpSp>
        <p:nvGrpSpPr>
          <p:cNvPr id="5" name="组合 4">
            <a:extLst>
              <a:ext uri="{FF2B5EF4-FFF2-40B4-BE49-F238E27FC236}">
                <a16:creationId xmlns:a16="http://schemas.microsoft.com/office/drawing/2014/main" id="{2B556C49-B1A7-6DD4-5FEF-0108A0E7598D}"/>
              </a:ext>
            </a:extLst>
          </p:cNvPr>
          <p:cNvGrpSpPr/>
          <p:nvPr/>
        </p:nvGrpSpPr>
        <p:grpSpPr>
          <a:xfrm>
            <a:off x="8139763" y="1493776"/>
            <a:ext cx="4052237" cy="2821993"/>
            <a:chOff x="1180652" y="3935918"/>
            <a:chExt cx="4052237" cy="2821993"/>
          </a:xfrm>
        </p:grpSpPr>
        <p:pic>
          <p:nvPicPr>
            <p:cNvPr id="7" name="图片 6">
              <a:extLst>
                <a:ext uri="{FF2B5EF4-FFF2-40B4-BE49-F238E27FC236}">
                  <a16:creationId xmlns:a16="http://schemas.microsoft.com/office/drawing/2014/main" id="{CC96BAF2-2885-22EC-EC0A-8579B59A5741}"/>
                </a:ext>
              </a:extLst>
            </p:cNvPr>
            <p:cNvPicPr>
              <a:picLocks noChangeAspect="1"/>
            </p:cNvPicPr>
            <p:nvPr/>
          </p:nvPicPr>
          <p:blipFill>
            <a:blip r:embed="rId7"/>
            <a:stretch>
              <a:fillRect/>
            </a:stretch>
          </p:blipFill>
          <p:spPr>
            <a:xfrm>
              <a:off x="1180653" y="4313048"/>
              <a:ext cx="4052236" cy="2444863"/>
            </a:xfrm>
            <a:prstGeom prst="rect">
              <a:avLst/>
            </a:prstGeom>
          </p:spPr>
        </p:pic>
        <p:sp>
          <p:nvSpPr>
            <p:cNvPr id="8" name="文本框 7">
              <a:extLst>
                <a:ext uri="{FF2B5EF4-FFF2-40B4-BE49-F238E27FC236}">
                  <a16:creationId xmlns:a16="http://schemas.microsoft.com/office/drawing/2014/main" id="{39B2D326-2997-CDE7-4321-050E7B07B28A}"/>
                </a:ext>
              </a:extLst>
            </p:cNvPr>
            <p:cNvSpPr txBox="1"/>
            <p:nvPr/>
          </p:nvSpPr>
          <p:spPr>
            <a:xfrm>
              <a:off x="2125259" y="4964817"/>
              <a:ext cx="1637501" cy="523220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r>
                <a:rPr lang="en-US" altLang="zh-CN" sz="1400" dirty="0">
                  <a:solidFill>
                    <a:srgbClr val="0000FF"/>
                  </a:solidFill>
                  <a:latin typeface="微软雅黑 Light" panose="020B0502040204020203" pitchFamily="34" charset="-122"/>
                  <a:ea typeface="微软雅黑 Light" panose="020B0502040204020203" pitchFamily="34" charset="-122"/>
                </a:rPr>
                <a:t>“Quasi-square wave” beam</a:t>
              </a:r>
              <a:endParaRPr lang="zh-CN" altLang="en-US" sz="1400" dirty="0">
                <a:solidFill>
                  <a:srgbClr val="0000FF"/>
                </a:solidFill>
                <a:latin typeface="微软雅黑 Light" panose="020B0502040204020203" pitchFamily="34" charset="-122"/>
                <a:ea typeface="微软雅黑 Light" panose="020B0502040204020203" pitchFamily="34" charset="-122"/>
              </a:endParaRPr>
            </a:p>
          </p:txBody>
        </p:sp>
        <p:sp>
          <p:nvSpPr>
            <p:cNvPr id="9" name="矩形 8">
              <a:extLst>
                <a:ext uri="{FF2B5EF4-FFF2-40B4-BE49-F238E27FC236}">
                  <a16:creationId xmlns:a16="http://schemas.microsoft.com/office/drawing/2014/main" id="{9EB85E68-DADD-9CDD-17C2-0EB230E41C58}"/>
                </a:ext>
              </a:extLst>
            </p:cNvPr>
            <p:cNvSpPr/>
            <p:nvPr/>
          </p:nvSpPr>
          <p:spPr>
            <a:xfrm>
              <a:off x="1180652" y="3935918"/>
              <a:ext cx="4052237" cy="238448"/>
            </a:xfrm>
            <a:prstGeom prst="rect">
              <a:avLst/>
            </a:prstGeom>
            <a:solidFill>
              <a:srgbClr val="CBF9FB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r>
                <a:rPr lang="en-US" altLang="zh-CN">
                  <a:solidFill>
                    <a:srgbClr val="0070C0"/>
                  </a:solidFill>
                  <a:latin typeface="Arial" panose="020B0604020202020204" pitchFamily="34" charset="0"/>
                  <a:cs typeface="Arial" panose="020B0604020202020204" pitchFamily="34" charset="0"/>
                </a:rPr>
                <a:t>Beam waveform in </a:t>
              </a:r>
              <a:r>
                <a:rPr lang="en-US" altLang="zh-CN" err="1">
                  <a:solidFill>
                    <a:srgbClr val="0070C0"/>
                  </a:solidFill>
                  <a:latin typeface="Arial" panose="020B0604020202020204" pitchFamily="34" charset="0"/>
                  <a:cs typeface="Arial" panose="020B0604020202020204" pitchFamily="34" charset="0"/>
                </a:rPr>
                <a:t>CAFe</a:t>
              </a:r>
              <a:endParaRPr lang="zh-CN" altLang="en-US">
                <a:solidFill>
                  <a:srgbClr val="0070C0"/>
                </a:solidFill>
                <a:latin typeface="Arial" panose="020B0604020202020204" pitchFamily="34" charset="0"/>
                <a:cs typeface="Arial" panose="020B0604020202020204" pitchFamily="34" charset="0"/>
              </a:endParaRPr>
            </a:p>
          </p:txBody>
        </p:sp>
      </p:grpSp>
      <mc:AlternateContent xmlns:mc="http://schemas.openxmlformats.org/markup-compatibility/2006" xmlns:a14="http://schemas.microsoft.com/office/drawing/2010/main">
        <mc:Choice Requires="a14">
          <p:sp>
            <p:nvSpPr>
              <p:cNvPr id="11" name="文本框 10">
                <a:extLst>
                  <a:ext uri="{FF2B5EF4-FFF2-40B4-BE49-F238E27FC236}">
                    <a16:creationId xmlns:a16="http://schemas.microsoft.com/office/drawing/2014/main" id="{97C48E02-B1FB-BA7B-1C12-9625C0012967}"/>
                  </a:ext>
                </a:extLst>
              </p:cNvPr>
              <p:cNvSpPr txBox="1"/>
              <p:nvPr/>
            </p:nvSpPr>
            <p:spPr>
              <a:xfrm>
                <a:off x="8236965" y="4572586"/>
                <a:ext cx="3463871" cy="1521955"/>
              </a:xfrm>
              <a:prstGeom prst="rect">
                <a:avLst/>
              </a:prstGeom>
              <a:solidFill>
                <a:srgbClr val="BEFBFA"/>
              </a:solidFill>
            </p:spPr>
            <p:txBody>
              <a:bodyPr wrap="square" rtlCol="0">
                <a:spAutoFit/>
              </a:bodyPr>
              <a:lstStyle/>
              <a:p>
                <a:r>
                  <a:rPr lang="en-US" altLang="zh-CN" dirty="0"/>
                  <a:t>Traditional ILC:   </a:t>
                </a:r>
              </a:p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>
                        <m:sSubPr>
                          <m:ctrlPr>
                            <a:rPr lang="en-US" altLang="zh-CN" i="1">
                              <a:latin typeface="Cambria Math" panose="02040503050406030204" pitchFamily="18" charset="0"/>
                            </a:rPr>
                          </m:ctrlPr>
                        </m:sSubPr>
                        <m:e>
                          <m:r>
                            <a:rPr lang="en-US" altLang="zh-CN" i="1">
                              <a:latin typeface="Cambria Math" panose="02040503050406030204" pitchFamily="18" charset="0"/>
                            </a:rPr>
                            <m:t>𝑢</m:t>
                          </m:r>
                        </m:e>
                        <m:sub>
                          <m:r>
                            <a:rPr lang="en-US" altLang="zh-CN" i="1">
                              <a:latin typeface="Cambria Math" panose="02040503050406030204" pitchFamily="18" charset="0"/>
                            </a:rPr>
                            <m:t>𝑗</m:t>
                          </m:r>
                          <m:r>
                            <a:rPr lang="en-US" altLang="zh-CN" i="1">
                              <a:latin typeface="Cambria Math" panose="02040503050406030204" pitchFamily="18" charset="0"/>
                            </a:rPr>
                            <m:t>+1</m:t>
                          </m:r>
                        </m:sub>
                      </m:sSub>
                      <m:d>
                        <m:dPr>
                          <m:ctrlPr>
                            <a:rPr lang="en-US" altLang="zh-CN" i="1">
                              <a:latin typeface="Cambria Math" panose="02040503050406030204" pitchFamily="18" charset="0"/>
                            </a:rPr>
                          </m:ctrlPr>
                        </m:dPr>
                        <m:e>
                          <m:r>
                            <a:rPr lang="en-US" altLang="zh-CN" i="1">
                              <a:latin typeface="Cambria Math" panose="02040503050406030204" pitchFamily="18" charset="0"/>
                            </a:rPr>
                            <m:t>𝑘</m:t>
                          </m:r>
                        </m:e>
                      </m:d>
                      <m:r>
                        <a:rPr lang="en-US" altLang="zh-CN" i="1">
                          <a:latin typeface="Cambria Math" panose="02040503050406030204" pitchFamily="18" charset="0"/>
                        </a:rPr>
                        <m:t>=</m:t>
                      </m:r>
                      <m:sSub>
                        <m:sSubPr>
                          <m:ctrlPr>
                            <a:rPr lang="en-US" altLang="zh-CN" i="1">
                              <a:latin typeface="Cambria Math" panose="02040503050406030204" pitchFamily="18" charset="0"/>
                            </a:rPr>
                          </m:ctrlPr>
                        </m:sSubPr>
                        <m:e>
                          <m:r>
                            <a:rPr lang="en-US" altLang="zh-CN" i="1">
                              <a:latin typeface="Cambria Math" panose="02040503050406030204" pitchFamily="18" charset="0"/>
                            </a:rPr>
                            <m:t>𝑢</m:t>
                          </m:r>
                        </m:e>
                        <m:sub>
                          <m:r>
                            <a:rPr lang="en-US" altLang="zh-CN" i="1">
                              <a:latin typeface="Cambria Math" panose="02040503050406030204" pitchFamily="18" charset="0"/>
                            </a:rPr>
                            <m:t>𝑗</m:t>
                          </m:r>
                        </m:sub>
                      </m:sSub>
                      <m:d>
                        <m:dPr>
                          <m:begChr m:val="（"/>
                          <m:endChr m:val="）"/>
                          <m:ctrlPr>
                            <a:rPr lang="zh-CN" altLang="en-US" i="1">
                              <a:latin typeface="Cambria Math" panose="02040503050406030204" pitchFamily="18" charset="0"/>
                            </a:rPr>
                          </m:ctrlPr>
                        </m:dPr>
                        <m:e>
                          <m:r>
                            <a:rPr lang="en-US" altLang="zh-CN" i="1">
                              <a:latin typeface="Cambria Math" panose="02040503050406030204" pitchFamily="18" charset="0"/>
                            </a:rPr>
                            <m:t>𝑘</m:t>
                          </m:r>
                        </m:e>
                      </m:d>
                      <m:r>
                        <a:rPr lang="en-US" altLang="zh-CN" i="1">
                          <a:latin typeface="Cambria Math" panose="02040503050406030204" pitchFamily="18" charset="0"/>
                        </a:rPr>
                        <m:t>+</m:t>
                      </m:r>
                      <m:sSub>
                        <m:sSubPr>
                          <m:ctrlPr>
                            <a:rPr lang="en-US" altLang="zh-CN" i="1" smtClean="0">
                              <a:solidFill>
                                <a:srgbClr val="FF0000"/>
                              </a:solidFill>
                              <a:latin typeface="Cambria Math" panose="02040503050406030204" pitchFamily="18" charset="0"/>
                            </a:rPr>
                          </m:ctrlPr>
                        </m:sSubPr>
                        <m:e>
                          <m:r>
                            <a:rPr lang="en-US" altLang="zh-CN" i="1">
                              <a:solidFill>
                                <a:srgbClr val="FF0000"/>
                              </a:solidFill>
                              <a:latin typeface="Cambria Math" panose="02040503050406030204" pitchFamily="18" charset="0"/>
                            </a:rPr>
                            <m:t>𝐿𝑒</m:t>
                          </m:r>
                        </m:e>
                        <m:sub>
                          <m:r>
                            <a:rPr lang="en-US" altLang="zh-CN" i="1">
                              <a:solidFill>
                                <a:srgbClr val="FF0000"/>
                              </a:solidFill>
                              <a:latin typeface="Cambria Math" panose="02040503050406030204" pitchFamily="18" charset="0"/>
                            </a:rPr>
                            <m:t>𝑗</m:t>
                          </m:r>
                        </m:sub>
                      </m:sSub>
                      <m:r>
                        <a:rPr lang="en-US" altLang="zh-CN" i="1">
                          <a:solidFill>
                            <a:srgbClr val="FF0000"/>
                          </a:solidFill>
                          <a:latin typeface="Cambria Math" panose="02040503050406030204" pitchFamily="18" charset="0"/>
                        </a:rPr>
                        <m:t>(</m:t>
                      </m:r>
                      <m:r>
                        <a:rPr lang="en-US" altLang="zh-CN" i="1">
                          <a:solidFill>
                            <a:srgbClr val="FF0000"/>
                          </a:solidFill>
                          <a:latin typeface="Cambria Math" panose="02040503050406030204" pitchFamily="18" charset="0"/>
                        </a:rPr>
                        <m:t>𝑘</m:t>
                      </m:r>
                      <m:r>
                        <a:rPr lang="en-US" altLang="zh-CN" i="1">
                          <a:solidFill>
                            <a:srgbClr val="FF0000"/>
                          </a:solidFill>
                          <a:latin typeface="Cambria Math" panose="02040503050406030204" pitchFamily="18" charset="0"/>
                        </a:rPr>
                        <m:t>)</m:t>
                      </m:r>
                    </m:oMath>
                  </m:oMathPara>
                </a14:m>
                <a:endParaRPr lang="en-US" altLang="zh-CN" dirty="0">
                  <a:solidFill>
                    <a:srgbClr val="FF0000"/>
                  </a:solidFill>
                </a:endParaRPr>
              </a:p>
              <a:p>
                <a:r>
                  <a:rPr lang="en-US" altLang="zh-CN" dirty="0"/>
                  <a:t> </a:t>
                </a:r>
              </a:p>
              <a:p>
                <a:r>
                  <a:rPr lang="en-US" altLang="zh-CN" dirty="0"/>
                  <a:t>Proposed ILC:</a:t>
                </a:r>
              </a:p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>
                        <m:sSubPr>
                          <m:ctrlPr>
                            <a:rPr lang="en-US" altLang="zh-CN" i="1">
                              <a:latin typeface="Cambria Math" panose="02040503050406030204" pitchFamily="18" charset="0"/>
                            </a:rPr>
                          </m:ctrlPr>
                        </m:sSubPr>
                        <m:e>
                          <m:r>
                            <a:rPr lang="en-US" altLang="zh-CN" i="1">
                              <a:latin typeface="Cambria Math" panose="02040503050406030204" pitchFamily="18" charset="0"/>
                            </a:rPr>
                            <m:t>𝑢</m:t>
                          </m:r>
                        </m:e>
                        <m:sub>
                          <m:r>
                            <a:rPr lang="en-US" altLang="zh-CN" i="1">
                              <a:latin typeface="Cambria Math" panose="02040503050406030204" pitchFamily="18" charset="0"/>
                            </a:rPr>
                            <m:t>𝑗</m:t>
                          </m:r>
                          <m:r>
                            <a:rPr lang="en-US" altLang="zh-CN" i="1">
                              <a:latin typeface="Cambria Math" panose="02040503050406030204" pitchFamily="18" charset="0"/>
                            </a:rPr>
                            <m:t>+1</m:t>
                          </m:r>
                        </m:sub>
                      </m:sSub>
                      <m:d>
                        <m:dPr>
                          <m:ctrlPr>
                            <a:rPr lang="en-US" altLang="zh-CN" i="1">
                              <a:latin typeface="Cambria Math" panose="02040503050406030204" pitchFamily="18" charset="0"/>
                            </a:rPr>
                          </m:ctrlPr>
                        </m:dPr>
                        <m:e>
                          <m:r>
                            <a:rPr lang="en-US" altLang="zh-CN" i="1">
                              <a:latin typeface="Cambria Math" panose="02040503050406030204" pitchFamily="18" charset="0"/>
                            </a:rPr>
                            <m:t>𝑘</m:t>
                          </m:r>
                        </m:e>
                      </m:d>
                      <m:r>
                        <a:rPr lang="en-US" altLang="zh-CN" i="1">
                          <a:latin typeface="Cambria Math" panose="02040503050406030204" pitchFamily="18" charset="0"/>
                        </a:rPr>
                        <m:t>=</m:t>
                      </m:r>
                      <m:sSub>
                        <m:sSubPr>
                          <m:ctrlPr>
                            <a:rPr lang="en-US" altLang="zh-CN" i="1" smtClean="0">
                              <a:solidFill>
                                <a:srgbClr val="FF0000"/>
                              </a:solidFill>
                              <a:latin typeface="Cambria Math" panose="02040503050406030204" pitchFamily="18" charset="0"/>
                            </a:rPr>
                          </m:ctrlPr>
                        </m:sSubPr>
                        <m:e>
                          <m:r>
                            <a:rPr lang="en-US" altLang="zh-CN" b="0" i="1" smtClean="0">
                              <a:solidFill>
                                <a:srgbClr val="FF0000"/>
                              </a:solidFill>
                              <a:latin typeface="Cambria Math" panose="02040503050406030204" pitchFamily="18" charset="0"/>
                            </a:rPr>
                            <m:t>𝐹</m:t>
                          </m:r>
                        </m:e>
                        <m:sub>
                          <m:r>
                            <a:rPr lang="en-US" altLang="zh-CN" i="1">
                              <a:solidFill>
                                <a:srgbClr val="FF0000"/>
                              </a:solidFill>
                              <a:latin typeface="Cambria Math" panose="02040503050406030204" pitchFamily="18" charset="0"/>
                            </a:rPr>
                            <m:t>𝑗</m:t>
                          </m:r>
                        </m:sub>
                      </m:sSub>
                      <m:r>
                        <a:rPr lang="en-US" altLang="zh-CN" b="0" i="1" smtClean="0">
                          <a:solidFill>
                            <a:srgbClr val="FF0000"/>
                          </a:solidFill>
                          <a:latin typeface="Cambria Math" panose="02040503050406030204" pitchFamily="18" charset="0"/>
                        </a:rPr>
                        <m:t>+</m:t>
                      </m:r>
                      <m:sSub>
                        <m:sSubPr>
                          <m:ctrlPr>
                            <a:rPr lang="en-US" altLang="zh-CN" b="0" i="1" smtClean="0">
                              <a:solidFill>
                                <a:srgbClr val="FF0000"/>
                              </a:solidFill>
                              <a:latin typeface="Cambria Math" panose="02040503050406030204" pitchFamily="18" charset="0"/>
                            </a:rPr>
                          </m:ctrlPr>
                        </m:sSubPr>
                        <m:e>
                          <m:r>
                            <a:rPr lang="en-US" altLang="zh-CN" b="0" i="1" smtClean="0">
                              <a:solidFill>
                                <a:srgbClr val="FF0000"/>
                              </a:solidFill>
                              <a:latin typeface="Cambria Math" panose="02040503050406030204" pitchFamily="18" charset="0"/>
                            </a:rPr>
                            <m:t>𝐸</m:t>
                          </m:r>
                        </m:e>
                        <m:sub>
                          <m:r>
                            <a:rPr lang="en-US" altLang="zh-CN" b="0" i="1" smtClean="0">
                              <a:solidFill>
                                <a:srgbClr val="FF0000"/>
                              </a:solidFill>
                              <a:latin typeface="Cambria Math" panose="02040503050406030204" pitchFamily="18" charset="0"/>
                            </a:rPr>
                            <m:t>𝑗</m:t>
                          </m:r>
                        </m:sub>
                      </m:sSub>
                    </m:oMath>
                  </m:oMathPara>
                </a14:m>
                <a:endParaRPr lang="en-US" altLang="zh-CN" b="0" dirty="0">
                  <a:solidFill>
                    <a:srgbClr val="FF0000"/>
                  </a:solidFill>
                </a:endParaRPr>
              </a:p>
            </p:txBody>
          </p:sp>
        </mc:Choice>
        <mc:Fallback xmlns="">
          <p:sp>
            <p:nvSpPr>
              <p:cNvPr id="11" name="文本框 10">
                <a:extLst>
                  <a:ext uri="{FF2B5EF4-FFF2-40B4-BE49-F238E27FC236}">
                    <a16:creationId xmlns:a16="http://schemas.microsoft.com/office/drawing/2014/main" id="{97C48E02-B1FB-BA7B-1C12-9625C0012967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8236965" y="4572586"/>
                <a:ext cx="3463871" cy="1521955"/>
              </a:xfrm>
              <a:prstGeom prst="rect">
                <a:avLst/>
              </a:prstGeom>
              <a:blipFill>
                <a:blip r:embed="rId8"/>
                <a:stretch>
                  <a:fillRect l="-1408" t="-2000" b="-1200"/>
                </a:stretch>
              </a:blipFill>
            </p:spPr>
            <p:txBody>
              <a:bodyPr/>
              <a:lstStyle/>
              <a:p>
                <a:r>
                  <a:rPr lang="zh-CN" altLang="en-US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15" name="矩形 14">
            <a:extLst>
              <a:ext uri="{FF2B5EF4-FFF2-40B4-BE49-F238E27FC236}">
                <a16:creationId xmlns:a16="http://schemas.microsoft.com/office/drawing/2014/main" id="{E078AD43-0D09-EF2E-80F9-B25525B2EAF0}"/>
              </a:ext>
            </a:extLst>
          </p:cNvPr>
          <p:cNvSpPr/>
          <p:nvPr/>
        </p:nvSpPr>
        <p:spPr>
          <a:xfrm>
            <a:off x="275914" y="1504828"/>
            <a:ext cx="7525820" cy="238449"/>
          </a:xfrm>
          <a:prstGeom prst="rect">
            <a:avLst/>
          </a:prstGeom>
          <a:solidFill>
            <a:srgbClr val="CBF9FB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altLang="zh-CN">
                <a:solidFill>
                  <a:srgbClr val="0070C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Iterative process of the proposed ILC algorithm</a:t>
            </a:r>
            <a:endParaRPr lang="zh-CN" altLang="en-US">
              <a:solidFill>
                <a:srgbClr val="0070C0"/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  <p:sp>
        <p:nvSpPr>
          <p:cNvPr id="17" name="矩形 16">
            <a:extLst>
              <a:ext uri="{FF2B5EF4-FFF2-40B4-BE49-F238E27FC236}">
                <a16:creationId xmlns:a16="http://schemas.microsoft.com/office/drawing/2014/main" id="{4327ED30-8960-79CB-53A5-81849942E06F}"/>
              </a:ext>
            </a:extLst>
          </p:cNvPr>
          <p:cNvSpPr/>
          <p:nvPr/>
        </p:nvSpPr>
        <p:spPr>
          <a:xfrm>
            <a:off x="189677" y="1009847"/>
            <a:ext cx="11511159" cy="369332"/>
          </a:xfrm>
          <a:prstGeom prst="rect">
            <a:avLst/>
          </a:prstGeom>
          <a:solidFill>
            <a:srgbClr val="FDF6C9"/>
          </a:solidFill>
        </p:spPr>
        <p:txBody>
          <a:bodyPr wrap="square">
            <a:spAutoFit/>
          </a:bodyPr>
          <a:lstStyle/>
          <a:p>
            <a:pPr marL="285750" indent="-285750">
              <a:buFont typeface="Wingdings" panose="05000000000000000000" pitchFamily="2" charset="2"/>
              <a:buChar char="u"/>
            </a:pPr>
            <a:r>
              <a:rPr lang="en-US" altLang="zh-CN" dirty="0">
                <a:latin typeface="Times New Roman" pitchFamily="18" charset="0"/>
                <a:ea typeface="微软雅黑" panose="020B0503020204020204" pitchFamily="34" charset="-122"/>
                <a:cs typeface="Times New Roman" pitchFamily="18" charset="0"/>
              </a:rPr>
              <a:t>In this proposed ILC algorithm the FF output is considered as a constant value rather than a list of data.</a:t>
            </a:r>
          </a:p>
        </p:txBody>
      </p:sp>
      <p:sp>
        <p:nvSpPr>
          <p:cNvPr id="13" name="文本框 12">
            <a:extLst>
              <a:ext uri="{FF2B5EF4-FFF2-40B4-BE49-F238E27FC236}">
                <a16:creationId xmlns:a16="http://schemas.microsoft.com/office/drawing/2014/main" id="{53F20776-1784-1D42-92D1-4D2A4294317F}"/>
              </a:ext>
            </a:extLst>
          </p:cNvPr>
          <p:cNvSpPr txBox="1"/>
          <p:nvPr/>
        </p:nvSpPr>
        <p:spPr>
          <a:xfrm>
            <a:off x="275914" y="6348236"/>
            <a:ext cx="11630287" cy="246221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nn-NO" altLang="zh-CN" sz="1000" b="1" kern="100" dirty="0">
                <a:solidFill>
                  <a:srgbClr val="0505CB"/>
                </a:solidFill>
                <a:latin typeface="Times New Roman" panose="02020603050405020304" pitchFamily="18" charset="0"/>
                <a:ea typeface="黑体" panose="02010609060101010101" pitchFamily="49" charset="-122"/>
                <a:cs typeface="Times New Roman" panose="02020603050405020304" pitchFamily="18" charset="0"/>
              </a:rPr>
              <a:t>Chengye Xu </a:t>
            </a:r>
            <a:r>
              <a:rPr lang="en-US" altLang="zh-CN" sz="1000" kern="100" dirty="0">
                <a:solidFill>
                  <a:srgbClr val="222222"/>
                </a:solidFill>
                <a:latin typeface="Times New Roman" panose="02020603050405020304" pitchFamily="18" charset="0"/>
                <a:ea typeface="黑体" panose="02010609060101010101" pitchFamily="49" charset="-122"/>
                <a:cs typeface="Times New Roman" panose="02020603050405020304" pitchFamily="18" charset="0"/>
              </a:rPr>
              <a:t>et al. Application of a modified iterative learning control algorithm for superconducting radio-frequency cavities. Nuclear Instruments and Methods in Physics Research Section A. 2022, Volume 1026, 166237</a:t>
            </a:r>
            <a:endParaRPr lang="zh-CN" altLang="en-US" sz="1000" dirty="0"/>
          </a:p>
        </p:txBody>
      </p:sp>
    </p:spTree>
    <p:extLst>
      <p:ext uri="{BB962C8B-B14F-4D97-AF65-F5344CB8AC3E}">
        <p14:creationId xmlns:p14="http://schemas.microsoft.com/office/powerpoint/2010/main" val="3835433349"/>
      </p:ext>
    </p:extLst>
  </p:cSld>
  <p:clrMapOvr>
    <a:masterClrMapping/>
  </p:clrMapOvr>
  <p:transition advTm="114609">
    <p:diamond/>
  </p:transition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4" name="组合 3">
            <a:extLst>
              <a:ext uri="{FF2B5EF4-FFF2-40B4-BE49-F238E27FC236}">
                <a16:creationId xmlns:a16="http://schemas.microsoft.com/office/drawing/2014/main" id="{1B43AB9B-B7E0-FA05-60D3-FBE8183730E6}"/>
              </a:ext>
            </a:extLst>
          </p:cNvPr>
          <p:cNvGrpSpPr/>
          <p:nvPr/>
        </p:nvGrpSpPr>
        <p:grpSpPr>
          <a:xfrm>
            <a:off x="-136189" y="1512019"/>
            <a:ext cx="8297694" cy="5026894"/>
            <a:chOff x="126994" y="2728305"/>
            <a:chExt cx="5727212" cy="3006787"/>
          </a:xfrm>
        </p:grpSpPr>
        <p:pic>
          <p:nvPicPr>
            <p:cNvPr id="205" name="图形 204">
              <a:extLst>
                <a:ext uri="{FF2B5EF4-FFF2-40B4-BE49-F238E27FC236}">
                  <a16:creationId xmlns:a16="http://schemas.microsoft.com/office/drawing/2014/main" id="{F1B246AA-9CAC-6E46-9725-5221D0879901}"/>
                </a:ext>
              </a:extLst>
            </p:cNvPr>
            <p:cNvPicPr>
              <a:picLocks noChangeAspect="1"/>
            </p:cNvPicPr>
            <p:nvPr/>
          </p:nvPicPr>
          <p:blipFill>
            <a:blip r:embed="rId3">
              <a:extLst>
                <a:ext uri="{28A0092B-C50C-407E-A947-70E740481C1C}">
                  <a14:useLocalDpi xmlns:a14="http://schemas.microsoft.com/office/drawing/2010/main" val="0"/>
                </a:ext>
                <a:ext uri="{96DAC541-7B7A-43D3-8B79-37D633B846F1}">
                  <asvg:svgBlip xmlns:asvg="http://schemas.microsoft.com/office/drawing/2016/SVG/main" r:embed="rId4"/>
                </a:ext>
              </a:extLst>
            </a:blip>
            <a:stretch>
              <a:fillRect/>
            </a:stretch>
          </p:blipFill>
          <p:spPr>
            <a:xfrm>
              <a:off x="126994" y="2728305"/>
              <a:ext cx="5727212" cy="3006787"/>
            </a:xfrm>
            <a:prstGeom prst="rect">
              <a:avLst/>
            </a:prstGeom>
            <a:effectLst/>
          </p:spPr>
        </p:pic>
        <p:sp>
          <p:nvSpPr>
            <p:cNvPr id="206" name="文本框 205">
              <a:extLst>
                <a:ext uri="{FF2B5EF4-FFF2-40B4-BE49-F238E27FC236}">
                  <a16:creationId xmlns:a16="http://schemas.microsoft.com/office/drawing/2014/main" id="{488B0DEE-6786-3742-883F-1A5022A6D7B3}"/>
                </a:ext>
              </a:extLst>
            </p:cNvPr>
            <p:cNvSpPr txBox="1"/>
            <p:nvPr/>
          </p:nvSpPr>
          <p:spPr>
            <a:xfrm>
              <a:off x="1123977" y="3482939"/>
              <a:ext cx="1370113" cy="307777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r>
                <a:rPr lang="en-US" altLang="zh-CN" sz="1400" err="1">
                  <a:solidFill>
                    <a:srgbClr val="0000FF"/>
                  </a:solidFill>
                  <a:latin typeface="微软雅黑 Light" panose="020B0502040204020203" pitchFamily="34" charset="-122"/>
                  <a:ea typeface="微软雅黑 Light" panose="020B0502040204020203" pitchFamily="34" charset="-122"/>
                </a:rPr>
                <a:t>Epeak</a:t>
              </a:r>
              <a:endParaRPr lang="zh-CN" altLang="en-US" sz="1400">
                <a:solidFill>
                  <a:srgbClr val="0000FF"/>
                </a:solidFill>
                <a:latin typeface="微软雅黑 Light" panose="020B0502040204020203" pitchFamily="34" charset="-122"/>
                <a:ea typeface="微软雅黑 Light" panose="020B0502040204020203" pitchFamily="34" charset="-122"/>
              </a:endParaRPr>
            </a:p>
          </p:txBody>
        </p:sp>
        <p:sp>
          <p:nvSpPr>
            <p:cNvPr id="207" name="文本框 206">
              <a:extLst>
                <a:ext uri="{FF2B5EF4-FFF2-40B4-BE49-F238E27FC236}">
                  <a16:creationId xmlns:a16="http://schemas.microsoft.com/office/drawing/2014/main" id="{5B5540B2-3476-1C40-8314-A9142E4B77D0}"/>
                </a:ext>
              </a:extLst>
            </p:cNvPr>
            <p:cNvSpPr txBox="1"/>
            <p:nvPr/>
          </p:nvSpPr>
          <p:spPr>
            <a:xfrm>
              <a:off x="4671234" y="3482938"/>
              <a:ext cx="1008401" cy="307777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r>
                <a:rPr lang="en-US" altLang="zh-CN" sz="1400">
                  <a:solidFill>
                    <a:srgbClr val="0000FF"/>
                  </a:solidFill>
                  <a:latin typeface="微软雅黑 Light" panose="020B0502040204020203" pitchFamily="34" charset="-122"/>
                  <a:ea typeface="微软雅黑 Light" panose="020B0502040204020203" pitchFamily="34" charset="-122"/>
                </a:rPr>
                <a:t>FF table</a:t>
              </a:r>
              <a:endParaRPr lang="zh-CN" altLang="en-US" sz="1400">
                <a:solidFill>
                  <a:srgbClr val="0000FF"/>
                </a:solidFill>
                <a:latin typeface="微软雅黑 Light" panose="020B0502040204020203" pitchFamily="34" charset="-122"/>
                <a:ea typeface="微软雅黑 Light" panose="020B0502040204020203" pitchFamily="34" charset="-122"/>
              </a:endParaRPr>
            </a:p>
          </p:txBody>
        </p:sp>
      </p:grpSp>
      <p:sp>
        <p:nvSpPr>
          <p:cNvPr id="2" name="幻灯片编号占位符 1">
            <a:extLst>
              <a:ext uri="{FF2B5EF4-FFF2-40B4-BE49-F238E27FC236}">
                <a16:creationId xmlns:a16="http://schemas.microsoft.com/office/drawing/2014/main" id="{187DA826-E9D4-754E-96BD-B50CC1A46D25}"/>
              </a:ext>
            </a:extLst>
          </p:cNvPr>
          <p:cNvSpPr>
            <a:spLocks noGrp="1"/>
          </p:cNvSpPr>
          <p:nvPr>
            <p:ph type="sldNum" sz="quarter" idx="4294967295"/>
          </p:nvPr>
        </p:nvSpPr>
        <p:spPr>
          <a:xfrm>
            <a:off x="11696700" y="6538913"/>
            <a:ext cx="495300" cy="355600"/>
          </a:xfrm>
        </p:spPr>
        <p:txBody>
          <a:bodyPr/>
          <a:lstStyle/>
          <a:p>
            <a:fld id="{B7FA2BBD-743F-C946-849D-BD878E6EB367}" type="slidenum">
              <a:rPr kumimoji="1" lang="zh-CN" altLang="en-US" smtClean="0"/>
              <a:t>5</a:t>
            </a:fld>
            <a:endParaRPr kumimoji="1" lang="zh-CN" altLang="en-US"/>
          </a:p>
        </p:txBody>
      </p:sp>
      <p:sp>
        <p:nvSpPr>
          <p:cNvPr id="5" name="标题 1">
            <a:extLst>
              <a:ext uri="{FF2B5EF4-FFF2-40B4-BE49-F238E27FC236}">
                <a16:creationId xmlns:a16="http://schemas.microsoft.com/office/drawing/2014/main" id="{E99EEA3C-6BB7-482C-B58F-639CF39049DD}"/>
              </a:ext>
            </a:extLst>
          </p:cNvPr>
          <p:cNvSpPr txBox="1">
            <a:spLocks/>
          </p:cNvSpPr>
          <p:nvPr/>
        </p:nvSpPr>
        <p:spPr>
          <a:xfrm>
            <a:off x="1505415" y="116632"/>
            <a:ext cx="9590048" cy="720000"/>
          </a:xfrm>
          <a:noFill/>
          <a:ln>
            <a:noFill/>
          </a:ln>
        </p:spPr>
        <p:txBody>
          <a:bodyPr vert="horz" anchor="ctr" anchorCtr="0">
            <a:normAutofit/>
          </a:bodyPr>
          <a:lstStyle>
            <a:lvl1pPr algn="l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lang="en-US" sz="3600" b="1" kern="1200" baseline="0" dirty="0">
                <a:ln w="3175" cmpd="sng">
                  <a:noFill/>
                  <a:prstDash val="solid"/>
                </a:ln>
                <a:solidFill>
                  <a:schemeClr val="tx1"/>
                </a:solidFill>
                <a:latin typeface="Times New Roman" panose="02020603050405020304" pitchFamily="18" charset="0"/>
                <a:ea typeface="Times New Roman" charset="0"/>
                <a:cs typeface="Times New Roman" charset="0"/>
              </a:defRPr>
            </a:lvl1pPr>
          </a:lstStyle>
          <a:p>
            <a:pPr algn="ctr"/>
            <a:r>
              <a:rPr kumimoji="1" lang="en-US" altLang="zh-CN"/>
              <a:t>Feedforward compensation results</a:t>
            </a:r>
            <a:endParaRPr kumimoji="1" lang="zh-CN" altLang="en-US"/>
          </a:p>
        </p:txBody>
      </p:sp>
      <p:sp>
        <p:nvSpPr>
          <p:cNvPr id="6" name="矩形 5">
            <a:extLst>
              <a:ext uri="{FF2B5EF4-FFF2-40B4-BE49-F238E27FC236}">
                <a16:creationId xmlns:a16="http://schemas.microsoft.com/office/drawing/2014/main" id="{0BA47CC2-65EC-914B-8FAC-9BCB985F865B}"/>
              </a:ext>
            </a:extLst>
          </p:cNvPr>
          <p:cNvSpPr/>
          <p:nvPr/>
        </p:nvSpPr>
        <p:spPr>
          <a:xfrm>
            <a:off x="163476" y="1179547"/>
            <a:ext cx="7998029" cy="425517"/>
          </a:xfrm>
          <a:prstGeom prst="rect">
            <a:avLst/>
          </a:prstGeom>
          <a:solidFill>
            <a:srgbClr val="CBF9FB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altLang="zh-CN" sz="2000">
                <a:solidFill>
                  <a:srgbClr val="0000FF"/>
                </a:solidFill>
              </a:rPr>
              <a:t>Amplitude and phase of cavity gradient and FF output during iterations</a:t>
            </a:r>
          </a:p>
        </p:txBody>
      </p:sp>
      <mc:AlternateContent xmlns:mc="http://schemas.openxmlformats.org/markup-compatibility/2006" xmlns:a14="http://schemas.microsoft.com/office/drawing/2010/main">
        <mc:Choice Requires="a14">
          <p:graphicFrame>
            <p:nvGraphicFramePr>
              <p:cNvPr id="7" name="表格 6">
                <a:extLst>
                  <a:ext uri="{FF2B5EF4-FFF2-40B4-BE49-F238E27FC236}">
                    <a16:creationId xmlns:a16="http://schemas.microsoft.com/office/drawing/2014/main" id="{2BFEE3CE-8685-7844-73EB-093EF69B288B}"/>
                  </a:ext>
                </a:extLst>
              </p:cNvPr>
              <p:cNvGraphicFramePr>
                <a:graphicFrameLocks noGrp="1"/>
              </p:cNvGraphicFramePr>
              <p:nvPr>
                <p:extLst>
                  <p:ext uri="{D42A27DB-BD31-4B8C-83A1-F6EECF244321}">
                    <p14:modId xmlns:p14="http://schemas.microsoft.com/office/powerpoint/2010/main" val="4178602024"/>
                  </p:ext>
                </p:extLst>
              </p:nvPr>
            </p:nvGraphicFramePr>
            <p:xfrm>
              <a:off x="8161505" y="2923957"/>
              <a:ext cx="3867018" cy="2588176"/>
            </p:xfrm>
            <a:graphic>
              <a:graphicData uri="http://schemas.openxmlformats.org/drawingml/2006/table">
                <a:tbl>
                  <a:tblPr firstRow="1" bandRow="1">
                    <a:tableStyleId>{5C22544A-7EE6-4342-B048-85BDC9FD1C3A}</a:tableStyleId>
                  </a:tblPr>
                  <a:tblGrid>
                    <a:gridCol w="2179717">
                      <a:extLst>
                        <a:ext uri="{9D8B030D-6E8A-4147-A177-3AD203B41FA5}">
                          <a16:colId xmlns:a16="http://schemas.microsoft.com/office/drawing/2014/main" val="2498017071"/>
                        </a:ext>
                      </a:extLst>
                    </a:gridCol>
                    <a:gridCol w="1687301">
                      <a:extLst>
                        <a:ext uri="{9D8B030D-6E8A-4147-A177-3AD203B41FA5}">
                          <a16:colId xmlns:a16="http://schemas.microsoft.com/office/drawing/2014/main" val="2689959859"/>
                        </a:ext>
                      </a:extLst>
                    </a:gridCol>
                  </a:tblGrid>
                  <a:tr h="487024">
                    <a:tc>
                      <a:txBody>
                        <a:bodyPr/>
                        <a:lstStyle/>
                        <a:p>
                          <a:pPr algn="ctr"/>
                          <a:r>
                            <a:rPr lang="en-US" altLang="zh-CN"/>
                            <a:t>Parameters</a:t>
                          </a:r>
                          <a:endParaRPr lang="zh-CN" altLang="en-US"/>
                        </a:p>
                      </a:txBody>
                      <a:tcPr/>
                    </a:tc>
                    <a:tc>
                      <a:txBody>
                        <a:bodyPr/>
                        <a:lstStyle/>
                        <a:p>
                          <a:pPr algn="ctr"/>
                          <a:r>
                            <a:rPr lang="en-US" altLang="zh-CN"/>
                            <a:t>Value</a:t>
                          </a:r>
                          <a:endParaRPr lang="zh-CN" altLang="en-US"/>
                        </a:p>
                      </a:txBody>
                      <a:tcPr/>
                    </a:tc>
                    <a:extLst>
                      <a:ext uri="{0D108BD9-81ED-4DB2-BD59-A6C34878D82A}">
                        <a16:rowId xmlns:a16="http://schemas.microsoft.com/office/drawing/2014/main" val="2330658549"/>
                      </a:ext>
                    </a:extLst>
                  </a:tr>
                  <a:tr h="487024">
                    <a:tc>
                      <a:txBody>
                        <a:bodyPr/>
                        <a:lstStyle/>
                        <a:p>
                          <a:pPr algn="ctr"/>
                          <a:r>
                            <a:rPr lang="en-US" altLang="zh-CN">
                              <a:solidFill>
                                <a:srgbClr val="0070C0"/>
                              </a:solidFill>
                            </a:rPr>
                            <a:t>Beam current</a:t>
                          </a:r>
                          <a:endParaRPr lang="zh-CN" altLang="en-US">
                            <a:solidFill>
                              <a:srgbClr val="0070C0"/>
                            </a:solidFill>
                          </a:endParaRPr>
                        </a:p>
                      </a:txBody>
                      <a:tcPr/>
                    </a:tc>
                    <a:tc>
                      <a:txBody>
                        <a:bodyPr/>
                        <a:lstStyle/>
                        <a:p>
                          <a:pPr algn="ctr"/>
                          <a:r>
                            <a:rPr lang="en-US" altLang="zh-CN"/>
                            <a:t>3.0mA</a:t>
                          </a:r>
                          <a:endParaRPr lang="zh-CN" altLang="en-US"/>
                        </a:p>
                      </a:txBody>
                      <a:tcPr/>
                    </a:tc>
                    <a:extLst>
                      <a:ext uri="{0D108BD9-81ED-4DB2-BD59-A6C34878D82A}">
                        <a16:rowId xmlns:a16="http://schemas.microsoft.com/office/drawing/2014/main" val="4148195729"/>
                      </a:ext>
                    </a:extLst>
                  </a:tr>
                  <a:tr h="487024">
                    <a:tc>
                      <a:txBody>
                        <a:bodyPr/>
                        <a:lstStyle/>
                        <a:p>
                          <a:pPr algn="ctr"/>
                          <a:r>
                            <a:rPr lang="en-US" altLang="zh-CN">
                              <a:solidFill>
                                <a:srgbClr val="0070C0"/>
                              </a:solidFill>
                            </a:rPr>
                            <a:t>Beam phase</a:t>
                          </a:r>
                          <a:endParaRPr lang="zh-CN" altLang="en-US">
                            <a:solidFill>
                              <a:srgbClr val="0070C0"/>
                            </a:solidFill>
                          </a:endParaRPr>
                        </a:p>
                      </a:txBody>
                      <a:tcPr/>
                    </a:tc>
                    <a:tc>
                      <a:txBody>
                        <a:bodyPr/>
                        <a:lstStyle/>
                        <a:p>
                          <a:pPr marL="0" marR="0" lvl="0" indent="0" algn="ctr" defTabSz="914400" rtl="0" eaLnBrk="1" fontAlgn="auto" latinLnBrk="0" hangingPunct="1">
                            <a:lnSpc>
                              <a:spcPct val="100000"/>
                            </a:lnSpc>
                            <a:spcBef>
                              <a:spcPts val="0"/>
                            </a:spcBef>
                            <a:spcAft>
                              <a:spcPts val="0"/>
                            </a:spcAft>
                            <a:buClrTx/>
                            <a:buSzTx/>
                            <a:buFontTx/>
                            <a:buNone/>
                            <a:tabLst/>
                            <a:defRPr/>
                          </a:pPr>
                          <a:r>
                            <a:rPr lang="en-US" altLang="zh-CN"/>
                            <a:t>-40°</a:t>
                          </a:r>
                          <a:endParaRPr lang="zh-CN" altLang="en-US"/>
                        </a:p>
                      </a:txBody>
                      <a:tcPr/>
                    </a:tc>
                    <a:extLst>
                      <a:ext uri="{0D108BD9-81ED-4DB2-BD59-A6C34878D82A}">
                        <a16:rowId xmlns:a16="http://schemas.microsoft.com/office/drawing/2014/main" val="2862033631"/>
                      </a:ext>
                    </a:extLst>
                  </a:tr>
                  <a:tr h="487024">
                    <a:tc>
                      <a:txBody>
                        <a:bodyPr/>
                        <a:lstStyle/>
                        <a:p>
                          <a:pPr algn="ctr"/>
                          <a:r>
                            <a:rPr lang="en-US" altLang="zh-CN">
                              <a:solidFill>
                                <a:srgbClr val="0070C0"/>
                              </a:solidFill>
                            </a:rPr>
                            <a:t>Duration of the beam pulse</a:t>
                          </a:r>
                          <a:endParaRPr lang="zh-CN" altLang="en-US">
                            <a:solidFill>
                              <a:srgbClr val="0070C0"/>
                            </a:solidFill>
                          </a:endParaRPr>
                        </a:p>
                      </a:txBody>
                      <a:tcPr/>
                    </a:tc>
                    <a:tc>
                      <a:txBody>
                        <a:bodyPr/>
                        <a:lstStyle/>
                        <a:p>
                          <a:pPr algn="ctr"/>
                          <a:r>
                            <a:rPr lang="en-US" altLang="zh-CN"/>
                            <a:t>518μs</a:t>
                          </a:r>
                          <a:endParaRPr lang="zh-CN" altLang="en-US"/>
                        </a:p>
                      </a:txBody>
                      <a:tcPr/>
                    </a:tc>
                    <a:extLst>
                      <a:ext uri="{0D108BD9-81ED-4DB2-BD59-A6C34878D82A}">
                        <a16:rowId xmlns:a16="http://schemas.microsoft.com/office/drawing/2014/main" val="57532768"/>
                      </a:ext>
                    </a:extLst>
                  </a:tr>
                  <a:tr h="487024">
                    <a:tc>
                      <a:txBody>
                        <a:bodyPr/>
                        <a:lstStyle/>
                        <a:p>
                          <a:pPr algn="ctr"/>
                          <a14:m>
                            <m:oMathPara xmlns:m="http://schemas.openxmlformats.org/officeDocument/2006/math">
                              <m:oMathParaPr>
                                <m:jc m:val="centerGroup"/>
                              </m:oMathParaPr>
                              <m:oMath xmlns:m="http://schemas.openxmlformats.org/officeDocument/2006/math">
                                <m:sSub>
                                  <m:sSubPr>
                                    <m:ctrlPr>
                                      <a:rPr lang="en-US" altLang="zh-CN" i="1" smtClean="0">
                                        <a:solidFill>
                                          <a:srgbClr val="0070C0"/>
                                        </a:solidFill>
                                        <a:latin typeface="Cambria Math" panose="02040503050406030204" pitchFamily="18" charset="0"/>
                                      </a:rPr>
                                    </m:ctrlPr>
                                  </m:sSubPr>
                                  <m:e>
                                    <m:r>
                                      <a:rPr lang="en-US" altLang="zh-CN" b="0" i="1" smtClean="0">
                                        <a:solidFill>
                                          <a:srgbClr val="0070C0"/>
                                        </a:solidFill>
                                        <a:latin typeface="Cambria Math" panose="02040503050406030204" pitchFamily="18" charset="0"/>
                                      </a:rPr>
                                      <m:t>𝑉</m:t>
                                    </m:r>
                                  </m:e>
                                  <m:sub>
                                    <m:r>
                                      <a:rPr lang="en-US" altLang="zh-CN" b="0" i="1" smtClean="0">
                                        <a:solidFill>
                                          <a:srgbClr val="0070C0"/>
                                        </a:solidFill>
                                        <a:latin typeface="Cambria Math" panose="02040503050406030204" pitchFamily="18" charset="0"/>
                                      </a:rPr>
                                      <m:t>𝑐</m:t>
                                    </m:r>
                                  </m:sub>
                                </m:sSub>
                                <m:r>
                                  <a:rPr lang="en-US" altLang="zh-CN" b="0" i="1" smtClean="0">
                                    <a:solidFill>
                                      <a:srgbClr val="0070C0"/>
                                    </a:solidFill>
                                    <a:latin typeface="Cambria Math" panose="02040503050406030204" pitchFamily="18" charset="0"/>
                                  </a:rPr>
                                  <m:t>/</m:t>
                                </m:r>
                                <m:sSub>
                                  <m:sSubPr>
                                    <m:ctrlPr>
                                      <a:rPr lang="en-US" altLang="zh-CN" b="0" i="1" smtClean="0">
                                        <a:solidFill>
                                          <a:srgbClr val="0070C0"/>
                                        </a:solidFill>
                                        <a:latin typeface="Cambria Math" panose="02040503050406030204" pitchFamily="18" charset="0"/>
                                      </a:rPr>
                                    </m:ctrlPr>
                                  </m:sSubPr>
                                  <m:e>
                                    <m:r>
                                      <a:rPr lang="en-US" altLang="zh-CN" b="0" i="1" smtClean="0">
                                        <a:solidFill>
                                          <a:srgbClr val="0070C0"/>
                                        </a:solidFill>
                                        <a:latin typeface="Cambria Math" panose="02040503050406030204" pitchFamily="18" charset="0"/>
                                      </a:rPr>
                                      <m:t>𝐸</m:t>
                                    </m:r>
                                  </m:e>
                                  <m:sub>
                                    <m:r>
                                      <a:rPr lang="en-US" altLang="zh-CN" b="0" i="1" smtClean="0">
                                        <a:solidFill>
                                          <a:srgbClr val="0070C0"/>
                                        </a:solidFill>
                                        <a:latin typeface="Cambria Math" panose="02040503050406030204" pitchFamily="18" charset="0"/>
                                      </a:rPr>
                                      <m:t>𝑝𝑒𝑎𝑘</m:t>
                                    </m:r>
                                  </m:sub>
                                </m:sSub>
                              </m:oMath>
                            </m:oMathPara>
                          </a14:m>
                          <a:endParaRPr lang="zh-CN" altLang="en-US">
                            <a:solidFill>
                              <a:srgbClr val="0070C0"/>
                            </a:solidFill>
                          </a:endParaRPr>
                        </a:p>
                      </a:txBody>
                      <a:tcPr/>
                    </a:tc>
                    <a:tc>
                      <a:txBody>
                        <a:bodyPr/>
                        <a:lstStyle/>
                        <a:p>
                          <a:pPr algn="ctr"/>
                          <a:r>
                            <a:rPr lang="en-US" altLang="zh-CN" dirty="0"/>
                            <a:t>0.038m</a:t>
                          </a:r>
                          <a:endParaRPr lang="zh-CN" altLang="en-US" dirty="0"/>
                        </a:p>
                      </a:txBody>
                      <a:tcPr/>
                    </a:tc>
                    <a:extLst>
                      <a:ext uri="{0D108BD9-81ED-4DB2-BD59-A6C34878D82A}">
                        <a16:rowId xmlns:a16="http://schemas.microsoft.com/office/drawing/2014/main" val="3724799572"/>
                      </a:ext>
                    </a:extLst>
                  </a:tr>
                </a:tbl>
              </a:graphicData>
            </a:graphic>
          </p:graphicFrame>
        </mc:Choice>
        <mc:Fallback xmlns="">
          <p:graphicFrame>
            <p:nvGraphicFramePr>
              <p:cNvPr id="7" name="表格 6">
                <a:extLst>
                  <a:ext uri="{FF2B5EF4-FFF2-40B4-BE49-F238E27FC236}">
                    <a16:creationId xmlns:a16="http://schemas.microsoft.com/office/drawing/2014/main" id="{2BFEE3CE-8685-7844-73EB-093EF69B288B}"/>
                  </a:ext>
                </a:extLst>
              </p:cNvPr>
              <p:cNvGraphicFramePr>
                <a:graphicFrameLocks noGrp="1"/>
              </p:cNvGraphicFramePr>
              <p:nvPr>
                <p:extLst>
                  <p:ext uri="{D42A27DB-BD31-4B8C-83A1-F6EECF244321}">
                    <p14:modId xmlns:p14="http://schemas.microsoft.com/office/powerpoint/2010/main" val="4178602024"/>
                  </p:ext>
                </p:extLst>
              </p:nvPr>
            </p:nvGraphicFramePr>
            <p:xfrm>
              <a:off x="8161505" y="2923957"/>
              <a:ext cx="3867018" cy="2588176"/>
            </p:xfrm>
            <a:graphic>
              <a:graphicData uri="http://schemas.openxmlformats.org/drawingml/2006/table">
                <a:tbl>
                  <a:tblPr firstRow="1" bandRow="1">
                    <a:tableStyleId>{5C22544A-7EE6-4342-B048-85BDC9FD1C3A}</a:tableStyleId>
                  </a:tblPr>
                  <a:tblGrid>
                    <a:gridCol w="2179717">
                      <a:extLst>
                        <a:ext uri="{9D8B030D-6E8A-4147-A177-3AD203B41FA5}">
                          <a16:colId xmlns:a16="http://schemas.microsoft.com/office/drawing/2014/main" val="2498017071"/>
                        </a:ext>
                      </a:extLst>
                    </a:gridCol>
                    <a:gridCol w="1687301">
                      <a:extLst>
                        <a:ext uri="{9D8B030D-6E8A-4147-A177-3AD203B41FA5}">
                          <a16:colId xmlns:a16="http://schemas.microsoft.com/office/drawing/2014/main" val="2689959859"/>
                        </a:ext>
                      </a:extLst>
                    </a:gridCol>
                  </a:tblGrid>
                  <a:tr h="487024">
                    <a:tc>
                      <a:txBody>
                        <a:bodyPr/>
                        <a:lstStyle/>
                        <a:p>
                          <a:pPr algn="ctr"/>
                          <a:r>
                            <a:rPr lang="en-US" altLang="zh-CN"/>
                            <a:t>Parameters</a:t>
                          </a:r>
                          <a:endParaRPr lang="zh-CN" altLang="en-US"/>
                        </a:p>
                      </a:txBody>
                      <a:tcPr/>
                    </a:tc>
                    <a:tc>
                      <a:txBody>
                        <a:bodyPr/>
                        <a:lstStyle/>
                        <a:p>
                          <a:pPr algn="ctr"/>
                          <a:r>
                            <a:rPr lang="en-US" altLang="zh-CN"/>
                            <a:t>Value</a:t>
                          </a:r>
                          <a:endParaRPr lang="zh-CN" altLang="en-US"/>
                        </a:p>
                      </a:txBody>
                      <a:tcPr/>
                    </a:tc>
                    <a:extLst>
                      <a:ext uri="{0D108BD9-81ED-4DB2-BD59-A6C34878D82A}">
                        <a16:rowId xmlns:a16="http://schemas.microsoft.com/office/drawing/2014/main" val="2330658549"/>
                      </a:ext>
                    </a:extLst>
                  </a:tr>
                  <a:tr h="487024">
                    <a:tc>
                      <a:txBody>
                        <a:bodyPr/>
                        <a:lstStyle/>
                        <a:p>
                          <a:pPr algn="ctr"/>
                          <a:r>
                            <a:rPr lang="en-US" altLang="zh-CN">
                              <a:solidFill>
                                <a:srgbClr val="0070C0"/>
                              </a:solidFill>
                            </a:rPr>
                            <a:t>Beam current</a:t>
                          </a:r>
                          <a:endParaRPr lang="zh-CN" altLang="en-US">
                            <a:solidFill>
                              <a:srgbClr val="0070C0"/>
                            </a:solidFill>
                          </a:endParaRPr>
                        </a:p>
                      </a:txBody>
                      <a:tcPr/>
                    </a:tc>
                    <a:tc>
                      <a:txBody>
                        <a:bodyPr/>
                        <a:lstStyle/>
                        <a:p>
                          <a:pPr algn="ctr"/>
                          <a:r>
                            <a:rPr lang="en-US" altLang="zh-CN"/>
                            <a:t>3.0mA</a:t>
                          </a:r>
                          <a:endParaRPr lang="zh-CN" altLang="en-US"/>
                        </a:p>
                      </a:txBody>
                      <a:tcPr/>
                    </a:tc>
                    <a:extLst>
                      <a:ext uri="{0D108BD9-81ED-4DB2-BD59-A6C34878D82A}">
                        <a16:rowId xmlns:a16="http://schemas.microsoft.com/office/drawing/2014/main" val="4148195729"/>
                      </a:ext>
                    </a:extLst>
                  </a:tr>
                  <a:tr h="487024">
                    <a:tc>
                      <a:txBody>
                        <a:bodyPr/>
                        <a:lstStyle/>
                        <a:p>
                          <a:pPr algn="ctr"/>
                          <a:r>
                            <a:rPr lang="en-US" altLang="zh-CN">
                              <a:solidFill>
                                <a:srgbClr val="0070C0"/>
                              </a:solidFill>
                            </a:rPr>
                            <a:t>Beam phase</a:t>
                          </a:r>
                          <a:endParaRPr lang="zh-CN" altLang="en-US">
                            <a:solidFill>
                              <a:srgbClr val="0070C0"/>
                            </a:solidFill>
                          </a:endParaRPr>
                        </a:p>
                      </a:txBody>
                      <a:tcPr/>
                    </a:tc>
                    <a:tc>
                      <a:txBody>
                        <a:bodyPr/>
                        <a:lstStyle/>
                        <a:p>
                          <a:pPr marL="0" marR="0" lvl="0" indent="0" algn="ctr" defTabSz="914400" rtl="0" eaLnBrk="1" fontAlgn="auto" latinLnBrk="0" hangingPunct="1">
                            <a:lnSpc>
                              <a:spcPct val="100000"/>
                            </a:lnSpc>
                            <a:spcBef>
                              <a:spcPts val="0"/>
                            </a:spcBef>
                            <a:spcAft>
                              <a:spcPts val="0"/>
                            </a:spcAft>
                            <a:buClrTx/>
                            <a:buSzTx/>
                            <a:buFontTx/>
                            <a:buNone/>
                            <a:tabLst/>
                            <a:defRPr/>
                          </a:pPr>
                          <a:r>
                            <a:rPr lang="en-US" altLang="zh-CN"/>
                            <a:t>-40°</a:t>
                          </a:r>
                          <a:endParaRPr lang="zh-CN" altLang="en-US"/>
                        </a:p>
                      </a:txBody>
                      <a:tcPr/>
                    </a:tc>
                    <a:extLst>
                      <a:ext uri="{0D108BD9-81ED-4DB2-BD59-A6C34878D82A}">
                        <a16:rowId xmlns:a16="http://schemas.microsoft.com/office/drawing/2014/main" val="2862033631"/>
                      </a:ext>
                    </a:extLst>
                  </a:tr>
                  <a:tr h="640080">
                    <a:tc>
                      <a:txBody>
                        <a:bodyPr/>
                        <a:lstStyle/>
                        <a:p>
                          <a:pPr algn="ctr"/>
                          <a:r>
                            <a:rPr lang="en-US" altLang="zh-CN">
                              <a:solidFill>
                                <a:srgbClr val="0070C0"/>
                              </a:solidFill>
                            </a:rPr>
                            <a:t>Duration of the beam pulse</a:t>
                          </a:r>
                          <a:endParaRPr lang="zh-CN" altLang="en-US">
                            <a:solidFill>
                              <a:srgbClr val="0070C0"/>
                            </a:solidFill>
                          </a:endParaRPr>
                        </a:p>
                      </a:txBody>
                      <a:tcPr/>
                    </a:tc>
                    <a:tc>
                      <a:txBody>
                        <a:bodyPr/>
                        <a:lstStyle/>
                        <a:p>
                          <a:pPr algn="ctr"/>
                          <a:r>
                            <a:rPr lang="en-US" altLang="zh-CN"/>
                            <a:t>518μs</a:t>
                          </a:r>
                          <a:endParaRPr lang="zh-CN" altLang="en-US"/>
                        </a:p>
                      </a:txBody>
                      <a:tcPr/>
                    </a:tc>
                    <a:extLst>
                      <a:ext uri="{0D108BD9-81ED-4DB2-BD59-A6C34878D82A}">
                        <a16:rowId xmlns:a16="http://schemas.microsoft.com/office/drawing/2014/main" val="57532768"/>
                      </a:ext>
                    </a:extLst>
                  </a:tr>
                  <a:tr h="487024">
                    <a:tc>
                      <a:txBody>
                        <a:bodyPr/>
                        <a:lstStyle/>
                        <a:p>
                          <a:endParaRPr lang="zh-CN"/>
                        </a:p>
                      </a:txBody>
                      <a:tcPr>
                        <a:blipFill>
                          <a:blip r:embed="rId5"/>
                          <a:stretch>
                            <a:fillRect l="-279" t="-438750" r="-78771" b="-2500"/>
                          </a:stretch>
                        </a:blipFill>
                      </a:tcPr>
                    </a:tc>
                    <a:tc>
                      <a:txBody>
                        <a:bodyPr/>
                        <a:lstStyle/>
                        <a:p>
                          <a:pPr algn="ctr"/>
                          <a:r>
                            <a:rPr lang="en-US" altLang="zh-CN" dirty="0"/>
                            <a:t>0.038m</a:t>
                          </a:r>
                          <a:endParaRPr lang="zh-CN" altLang="en-US" dirty="0"/>
                        </a:p>
                      </a:txBody>
                      <a:tcPr/>
                    </a:tc>
                    <a:extLst>
                      <a:ext uri="{0D108BD9-81ED-4DB2-BD59-A6C34878D82A}">
                        <a16:rowId xmlns:a16="http://schemas.microsoft.com/office/drawing/2014/main" val="3724799572"/>
                      </a:ext>
                    </a:extLst>
                  </a:tr>
                </a:tbl>
              </a:graphicData>
            </a:graphic>
          </p:graphicFrame>
        </mc:Fallback>
      </mc:AlternateContent>
    </p:spTree>
    <p:extLst>
      <p:ext uri="{BB962C8B-B14F-4D97-AF65-F5344CB8AC3E}">
        <p14:creationId xmlns:p14="http://schemas.microsoft.com/office/powerpoint/2010/main" val="1321325964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p14:dur="0" advTm="114609"/>
    </mc:Choice>
    <mc:Fallback xmlns="">
      <p:transition advTm="114609"/>
    </mc:Fallback>
  </mc:AlternateContent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9" name="图片 8">
            <a:extLst>
              <a:ext uri="{FF2B5EF4-FFF2-40B4-BE49-F238E27FC236}">
                <a16:creationId xmlns:a16="http://schemas.microsoft.com/office/drawing/2014/main" id="{DEA1632E-0428-FFD8-BE21-EF91AEB319EE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0" y="1730084"/>
            <a:ext cx="7850220" cy="4755387"/>
          </a:xfrm>
          <a:prstGeom prst="rect">
            <a:avLst/>
          </a:prstGeom>
        </p:spPr>
      </p:pic>
      <p:sp>
        <p:nvSpPr>
          <p:cNvPr id="2" name="幻灯片编号占位符 1">
            <a:extLst>
              <a:ext uri="{FF2B5EF4-FFF2-40B4-BE49-F238E27FC236}">
                <a16:creationId xmlns:a16="http://schemas.microsoft.com/office/drawing/2014/main" id="{187DA826-E9D4-754E-96BD-B50CC1A46D25}"/>
              </a:ext>
            </a:extLst>
          </p:cNvPr>
          <p:cNvSpPr>
            <a:spLocks noGrp="1"/>
          </p:cNvSpPr>
          <p:nvPr>
            <p:ph type="sldNum" sz="quarter" idx="4294967295"/>
          </p:nvPr>
        </p:nvSpPr>
        <p:spPr>
          <a:xfrm>
            <a:off x="11696700" y="6538913"/>
            <a:ext cx="495300" cy="355600"/>
          </a:xfrm>
        </p:spPr>
        <p:txBody>
          <a:bodyPr/>
          <a:lstStyle/>
          <a:p>
            <a:fld id="{B7FA2BBD-743F-C946-849D-BD878E6EB367}" type="slidenum">
              <a:rPr kumimoji="1" lang="zh-CN" altLang="en-US" smtClean="0"/>
              <a:t>6</a:t>
            </a:fld>
            <a:endParaRPr kumimoji="1" lang="zh-CN" altLang="en-US"/>
          </a:p>
        </p:txBody>
      </p:sp>
      <p:sp>
        <p:nvSpPr>
          <p:cNvPr id="4" name="标题 1">
            <a:extLst>
              <a:ext uri="{FF2B5EF4-FFF2-40B4-BE49-F238E27FC236}">
                <a16:creationId xmlns:a16="http://schemas.microsoft.com/office/drawing/2014/main" id="{70B432C9-5338-AD38-0941-B9F19C98F038}"/>
              </a:ext>
            </a:extLst>
          </p:cNvPr>
          <p:cNvSpPr txBox="1">
            <a:spLocks/>
          </p:cNvSpPr>
          <p:nvPr/>
        </p:nvSpPr>
        <p:spPr>
          <a:xfrm>
            <a:off x="1505415" y="116632"/>
            <a:ext cx="9590048" cy="720000"/>
          </a:xfrm>
          <a:noFill/>
          <a:ln>
            <a:noFill/>
          </a:ln>
        </p:spPr>
        <p:txBody>
          <a:bodyPr vert="horz" anchor="ctr" anchorCtr="0">
            <a:normAutofit/>
          </a:bodyPr>
          <a:lstStyle>
            <a:lvl1pPr algn="l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lang="en-US" sz="3600" b="1" kern="1200" baseline="0" dirty="0">
                <a:ln w="3175" cmpd="sng">
                  <a:noFill/>
                  <a:prstDash val="solid"/>
                </a:ln>
                <a:solidFill>
                  <a:schemeClr val="tx1"/>
                </a:solidFill>
                <a:latin typeface="Times New Roman" panose="02020603050405020304" pitchFamily="18" charset="0"/>
                <a:ea typeface="Times New Roman" charset="0"/>
                <a:cs typeface="Times New Roman" charset="0"/>
              </a:defRPr>
            </a:lvl1pPr>
          </a:lstStyle>
          <a:p>
            <a:pPr algn="ctr"/>
            <a:r>
              <a:rPr kumimoji="1" lang="en-US" altLang="zh-CN"/>
              <a:t>Feedforward compensation results</a:t>
            </a:r>
            <a:endParaRPr kumimoji="1" lang="zh-CN" altLang="en-US"/>
          </a:p>
        </p:txBody>
      </p:sp>
      <p:sp>
        <p:nvSpPr>
          <p:cNvPr id="5" name="矩形 4">
            <a:extLst>
              <a:ext uri="{FF2B5EF4-FFF2-40B4-BE49-F238E27FC236}">
                <a16:creationId xmlns:a16="http://schemas.microsoft.com/office/drawing/2014/main" id="{ED067280-222F-66F4-5E28-3BD1180C79D5}"/>
              </a:ext>
            </a:extLst>
          </p:cNvPr>
          <p:cNvSpPr/>
          <p:nvPr/>
        </p:nvSpPr>
        <p:spPr>
          <a:xfrm>
            <a:off x="126459" y="1071803"/>
            <a:ext cx="7577847" cy="658282"/>
          </a:xfrm>
          <a:prstGeom prst="rect">
            <a:avLst/>
          </a:prstGeom>
          <a:solidFill>
            <a:srgbClr val="CBF9FB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altLang="zh-CN" sz="2000">
                <a:solidFill>
                  <a:srgbClr val="0070C0"/>
                </a:solidFill>
              </a:rPr>
              <a:t>Effect of</a:t>
            </a:r>
            <a:r>
              <a:rPr lang="en-US" altLang="zh-CN" sz="2000">
                <a:solidFill>
                  <a:srgbClr val="0070C0"/>
                </a:solidFill>
                <a:ea typeface="Cambria Math" panose="02040503050406030204" pitchFamily="18" charset="0"/>
                <a:cs typeface="Times New Roman" panose="02020603050405020304" pitchFamily="18" charset="0"/>
              </a:rPr>
              <a:t> ILC Gain </a:t>
            </a:r>
            <a:r>
              <a:rPr lang="en-US" altLang="zh-CN" sz="2000">
                <a:solidFill>
                  <a:srgbClr val="0070C0"/>
                </a:solidFill>
              </a:rPr>
              <a:t>on the system performance</a:t>
            </a:r>
            <a:endParaRPr lang="zh-CN" altLang="en-US" sz="2000">
              <a:solidFill>
                <a:srgbClr val="0070C0"/>
              </a:solidFill>
            </a:endParaRPr>
          </a:p>
        </p:txBody>
      </p:sp>
      <p:sp>
        <p:nvSpPr>
          <p:cNvPr id="7" name="文本框 6">
            <a:extLst>
              <a:ext uri="{FF2B5EF4-FFF2-40B4-BE49-F238E27FC236}">
                <a16:creationId xmlns:a16="http://schemas.microsoft.com/office/drawing/2014/main" id="{DDCA28ED-194B-6768-9667-1EA9787A30AE}"/>
              </a:ext>
            </a:extLst>
          </p:cNvPr>
          <p:cNvSpPr txBox="1"/>
          <p:nvPr/>
        </p:nvSpPr>
        <p:spPr>
          <a:xfrm>
            <a:off x="8108685" y="4855989"/>
            <a:ext cx="3919031" cy="1200329"/>
          </a:xfrm>
          <a:prstGeom prst="rect">
            <a:avLst/>
          </a:prstGeom>
          <a:solidFill>
            <a:srgbClr val="FFC000"/>
          </a:solidFill>
        </p:spPr>
        <p:txBody>
          <a:bodyPr wrap="square" rtlCol="0">
            <a:spAutoFit/>
          </a:bodyPr>
          <a:lstStyle/>
          <a:p>
            <a:pPr marL="285750" indent="-285750">
              <a:buFont typeface="Wingdings" panose="05000000000000000000" pitchFamily="2" charset="2"/>
              <a:buChar char="u"/>
            </a:pPr>
            <a:r>
              <a:rPr lang="en-US" altLang="zh-CN">
                <a:solidFill>
                  <a:srgbClr val="FF00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Larger gain </a:t>
            </a:r>
            <a:r>
              <a:rPr lang="en-US" altLang="zh-CN">
                <a:latin typeface="Arial" panose="020B0604020202020204" pitchFamily="34" charset="0"/>
                <a:cs typeface="Arial" panose="020B0604020202020204" pitchFamily="34" charset="0"/>
              </a:rPr>
              <a:t>helps ILC complete the iterative convergence process in </a:t>
            </a:r>
            <a:r>
              <a:rPr lang="en-US" altLang="zh-CN">
                <a:solidFill>
                  <a:srgbClr val="FF00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less time </a:t>
            </a:r>
            <a:r>
              <a:rPr lang="en-US" altLang="zh-CN">
                <a:latin typeface="Arial" panose="020B0604020202020204" pitchFamily="34" charset="0"/>
                <a:cs typeface="Arial" panose="020B0604020202020204" pitchFamily="34" charset="0"/>
              </a:rPr>
              <a:t>which is consistent with the simulation results.</a:t>
            </a:r>
          </a:p>
        </p:txBody>
      </p:sp>
      <mc:AlternateContent xmlns:mc="http://schemas.openxmlformats.org/markup-compatibility/2006" xmlns:a14="http://schemas.microsoft.com/office/drawing/2010/main">
        <mc:Choice Requires="a14">
          <p:graphicFrame>
            <p:nvGraphicFramePr>
              <p:cNvPr id="11" name="表格 10">
                <a:extLst>
                  <a:ext uri="{FF2B5EF4-FFF2-40B4-BE49-F238E27FC236}">
                    <a16:creationId xmlns:a16="http://schemas.microsoft.com/office/drawing/2014/main" id="{948F2A06-BAF9-955E-E00E-FB3FA9D45EC5}"/>
                  </a:ext>
                </a:extLst>
              </p:cNvPr>
              <p:cNvGraphicFramePr>
                <a:graphicFrameLocks noGrp="1"/>
              </p:cNvGraphicFramePr>
              <p:nvPr>
                <p:extLst>
                  <p:ext uri="{D42A27DB-BD31-4B8C-83A1-F6EECF244321}">
                    <p14:modId xmlns:p14="http://schemas.microsoft.com/office/powerpoint/2010/main" val="4268618040"/>
                  </p:ext>
                </p:extLst>
              </p:nvPr>
            </p:nvGraphicFramePr>
            <p:xfrm>
              <a:off x="8108685" y="1071803"/>
              <a:ext cx="3730582" cy="2392722"/>
            </p:xfrm>
            <a:graphic>
              <a:graphicData uri="http://schemas.openxmlformats.org/drawingml/2006/table">
                <a:tbl>
                  <a:tblPr firstRow="1" bandRow="1">
                    <a:tableStyleId>{5C22544A-7EE6-4342-B048-85BDC9FD1C3A}</a:tableStyleId>
                  </a:tblPr>
                  <a:tblGrid>
                    <a:gridCol w="2073964">
                      <a:extLst>
                        <a:ext uri="{9D8B030D-6E8A-4147-A177-3AD203B41FA5}">
                          <a16:colId xmlns:a16="http://schemas.microsoft.com/office/drawing/2014/main" val="2498017071"/>
                        </a:ext>
                      </a:extLst>
                    </a:gridCol>
                    <a:gridCol w="1656618">
                      <a:extLst>
                        <a:ext uri="{9D8B030D-6E8A-4147-A177-3AD203B41FA5}">
                          <a16:colId xmlns:a16="http://schemas.microsoft.com/office/drawing/2014/main" val="2689959859"/>
                        </a:ext>
                      </a:extLst>
                    </a:gridCol>
                  </a:tblGrid>
                  <a:tr h="444626">
                    <a:tc>
                      <a:txBody>
                        <a:bodyPr/>
                        <a:lstStyle/>
                        <a:p>
                          <a14:m>
                            <m:oMath xmlns:m="http://schemas.openxmlformats.org/officeDocument/2006/math">
                              <m:sSub>
                                <m:sSubPr>
                                  <m:ctrlPr>
                                    <a:rPr lang="en-US" altLang="zh-CN" i="1" smtClean="0">
                                      <a:latin typeface="Cambria Math" panose="02040503050406030204" pitchFamily="18" charset="0"/>
                                    </a:rPr>
                                  </m:ctrlPr>
                                </m:sSubPr>
                                <m:e>
                                  <m:r>
                                    <a:rPr lang="en-US" altLang="zh-CN" b="1" i="1" smtClean="0">
                                      <a:latin typeface="Cambria Math" panose="02040503050406030204" pitchFamily="18" charset="0"/>
                                    </a:rPr>
                                    <m:t>𝑮</m:t>
                                  </m:r>
                                </m:e>
                                <m:sub>
                                  <m:r>
                                    <a:rPr lang="en-US" altLang="zh-CN" b="1" i="1" smtClean="0">
                                      <a:latin typeface="Cambria Math" panose="02040503050406030204" pitchFamily="18" charset="0"/>
                                    </a:rPr>
                                    <m:t>𝒔𝒆𝒕</m:t>
                                  </m:r>
                                  <m:r>
                                    <a:rPr lang="en-US" altLang="zh-CN" b="1" i="1" smtClean="0">
                                      <a:latin typeface="Cambria Math" panose="02040503050406030204" pitchFamily="18" charset="0"/>
                                    </a:rPr>
                                    <m:t>𝟏</m:t>
                                  </m:r>
                                </m:sub>
                              </m:sSub>
                            </m:oMath>
                          </a14:m>
                          <a:r>
                            <a:rPr lang="en-US" altLang="zh-CN"/>
                            <a:t> parameters</a:t>
                          </a:r>
                          <a:endParaRPr lang="zh-CN" altLang="en-US"/>
                        </a:p>
                      </a:txBody>
                      <a:tcPr/>
                    </a:tc>
                    <a:tc>
                      <a:txBody>
                        <a:bodyPr/>
                        <a:lstStyle/>
                        <a:p>
                          <a:pPr algn="ctr"/>
                          <a:r>
                            <a:rPr lang="en-US" altLang="zh-CN"/>
                            <a:t>Value</a:t>
                          </a:r>
                          <a:endParaRPr lang="zh-CN" altLang="en-US"/>
                        </a:p>
                      </a:txBody>
                      <a:tcPr/>
                    </a:tc>
                    <a:extLst>
                      <a:ext uri="{0D108BD9-81ED-4DB2-BD59-A6C34878D82A}">
                        <a16:rowId xmlns:a16="http://schemas.microsoft.com/office/drawing/2014/main" val="2330658549"/>
                      </a:ext>
                    </a:extLst>
                  </a:tr>
                  <a:tr h="487024">
                    <a:tc>
                      <a:txBody>
                        <a:bodyPr/>
                        <a:lstStyle/>
                        <a:p>
                          <a:pPr/>
                          <a14:m>
                            <m:oMathPara xmlns:m="http://schemas.openxmlformats.org/officeDocument/2006/math">
                              <m:oMathParaPr>
                                <m:jc m:val="centerGroup"/>
                              </m:oMathParaPr>
                              <m:oMath xmlns:m="http://schemas.openxmlformats.org/officeDocument/2006/math">
                                <m:sSub>
                                  <m:sSubPr>
                                    <m:ctrlPr>
                                      <a:rPr lang="en-US" altLang="zh-CN" i="1" smtClean="0">
                                        <a:solidFill>
                                          <a:srgbClr val="0070C0"/>
                                        </a:solidFill>
                                        <a:latin typeface="Cambria Math" panose="02040503050406030204" pitchFamily="18" charset="0"/>
                                      </a:rPr>
                                    </m:ctrlPr>
                                  </m:sSubPr>
                                  <m:e>
                                    <m:r>
                                      <a:rPr lang="en-US" altLang="zh-CN" b="0" i="1" smtClean="0">
                                        <a:solidFill>
                                          <a:srgbClr val="0070C0"/>
                                        </a:solidFill>
                                        <a:latin typeface="Cambria Math" panose="02040503050406030204" pitchFamily="18" charset="0"/>
                                      </a:rPr>
                                      <m:t>𝐺</m:t>
                                    </m:r>
                                  </m:e>
                                  <m:sub>
                                    <m:sSub>
                                      <m:sSubPr>
                                        <m:ctrlPr>
                                          <a:rPr lang="en-US" altLang="zh-CN" i="1" smtClean="0">
                                            <a:solidFill>
                                              <a:srgbClr val="0070C0"/>
                                            </a:solidFill>
                                            <a:latin typeface="Cambria Math" panose="02040503050406030204" pitchFamily="18" charset="0"/>
                                          </a:rPr>
                                        </m:ctrlPr>
                                      </m:sSubPr>
                                      <m:e>
                                        <m:r>
                                          <a:rPr lang="en-US" altLang="zh-CN" b="0" i="1" smtClean="0">
                                            <a:solidFill>
                                              <a:srgbClr val="0070C0"/>
                                            </a:solidFill>
                                            <a:latin typeface="Cambria Math" panose="02040503050406030204" pitchFamily="18" charset="0"/>
                                          </a:rPr>
                                          <m:t>𝑃</m:t>
                                        </m:r>
                                      </m:e>
                                      <m:sub>
                                        <m:r>
                                          <a:rPr lang="en-US" altLang="zh-CN" b="0" i="1" smtClean="0">
                                            <a:solidFill>
                                              <a:srgbClr val="0070C0"/>
                                            </a:solidFill>
                                            <a:latin typeface="Cambria Math" panose="02040503050406030204" pitchFamily="18" charset="0"/>
                                          </a:rPr>
                                          <m:t>𝑎</m:t>
                                        </m:r>
                                      </m:sub>
                                    </m:sSub>
                                  </m:sub>
                                </m:sSub>
                              </m:oMath>
                            </m:oMathPara>
                          </a14:m>
                          <a:endParaRPr lang="zh-CN" altLang="en-US">
                            <a:solidFill>
                              <a:srgbClr val="0070C0"/>
                            </a:solidFill>
                          </a:endParaRPr>
                        </a:p>
                      </a:txBody>
                      <a:tcPr/>
                    </a:tc>
                    <a:tc>
                      <a:txBody>
                        <a:bodyPr/>
                        <a:lstStyle/>
                        <a:p>
                          <a:pPr marL="0" marR="0" lvl="0" indent="0" algn="ctr" defTabSz="914400" rtl="0" eaLnBrk="1" fontAlgn="auto" latinLnBrk="0" hangingPunct="1">
                            <a:lnSpc>
                              <a:spcPct val="100000"/>
                            </a:lnSpc>
                            <a:spcBef>
                              <a:spcPts val="0"/>
                            </a:spcBef>
                            <a:spcAft>
                              <a:spcPts val="0"/>
                            </a:spcAft>
                            <a:buClrTx/>
                            <a:buSzTx/>
                            <a:buFontTx/>
                            <a:buNone/>
                            <a:tabLst/>
                            <a:defRPr/>
                          </a:pPr>
                          <a14:m>
                            <m:oMathPara xmlns:m="http://schemas.openxmlformats.org/officeDocument/2006/math">
                              <m:oMathParaPr>
                                <m:jc m:val="centerGroup"/>
                              </m:oMathParaPr>
                              <m:oMath xmlns:m="http://schemas.openxmlformats.org/officeDocument/2006/math">
                                <m:r>
                                  <a:rPr lang="en-US" altLang="zh-CN" sz="1800" b="0" i="1" kern="1200" dirty="0" smtClean="0">
                                    <a:solidFill>
                                      <a:schemeClr val="dk1"/>
                                    </a:solidFill>
                                    <a:latin typeface="Cambria Math" panose="02040503050406030204" pitchFamily="18" charset="0"/>
                                    <a:ea typeface="+mn-ea"/>
                                    <a:cs typeface="+mn-cs"/>
                                  </a:rPr>
                                  <m:t>0</m:t>
                                </m:r>
                              </m:oMath>
                            </m:oMathPara>
                          </a14:m>
                          <a:endParaRPr lang="zh-CN" altLang="en-US" sz="1800" kern="1200">
                            <a:solidFill>
                              <a:schemeClr val="dk1"/>
                            </a:solidFill>
                            <a:latin typeface="+mn-lt"/>
                            <a:ea typeface="+mn-ea"/>
                            <a:cs typeface="+mn-cs"/>
                          </a:endParaRPr>
                        </a:p>
                      </a:txBody>
                      <a:tcPr/>
                    </a:tc>
                    <a:extLst>
                      <a:ext uri="{0D108BD9-81ED-4DB2-BD59-A6C34878D82A}">
                        <a16:rowId xmlns:a16="http://schemas.microsoft.com/office/drawing/2014/main" val="4148195729"/>
                      </a:ext>
                    </a:extLst>
                  </a:tr>
                  <a:tr h="487024">
                    <a:tc>
                      <a:txBody>
                        <a:bodyPr/>
                        <a:lstStyle/>
                        <a:p>
                          <a:pPr/>
                          <a14:m>
                            <m:oMathPara xmlns:m="http://schemas.openxmlformats.org/officeDocument/2006/math">
                              <m:oMathParaPr>
                                <m:jc m:val="centerGroup"/>
                              </m:oMathParaPr>
                              <m:oMath xmlns:m="http://schemas.openxmlformats.org/officeDocument/2006/math">
                                <m:sSub>
                                  <m:sSubPr>
                                    <m:ctrlPr>
                                      <a:rPr lang="en-US" altLang="zh-CN" i="1" smtClean="0">
                                        <a:solidFill>
                                          <a:srgbClr val="0070C0"/>
                                        </a:solidFill>
                                        <a:latin typeface="Cambria Math" panose="02040503050406030204" pitchFamily="18" charset="0"/>
                                      </a:rPr>
                                    </m:ctrlPr>
                                  </m:sSubPr>
                                  <m:e>
                                    <m:r>
                                      <a:rPr lang="en-US" altLang="zh-CN" b="0" i="1" smtClean="0">
                                        <a:solidFill>
                                          <a:srgbClr val="0070C0"/>
                                        </a:solidFill>
                                        <a:latin typeface="Cambria Math" panose="02040503050406030204" pitchFamily="18" charset="0"/>
                                      </a:rPr>
                                      <m:t>𝐺</m:t>
                                    </m:r>
                                  </m:e>
                                  <m:sub>
                                    <m:sSub>
                                      <m:sSubPr>
                                        <m:ctrlPr>
                                          <a:rPr lang="en-US" altLang="zh-CN" i="1" smtClean="0">
                                            <a:solidFill>
                                              <a:srgbClr val="0070C0"/>
                                            </a:solidFill>
                                            <a:latin typeface="Cambria Math" panose="02040503050406030204" pitchFamily="18" charset="0"/>
                                          </a:rPr>
                                        </m:ctrlPr>
                                      </m:sSubPr>
                                      <m:e>
                                        <m:r>
                                          <a:rPr lang="en-US" altLang="zh-CN" b="0" i="1" smtClean="0">
                                            <a:solidFill>
                                              <a:srgbClr val="0070C0"/>
                                            </a:solidFill>
                                            <a:latin typeface="Cambria Math" panose="02040503050406030204" pitchFamily="18" charset="0"/>
                                          </a:rPr>
                                          <m:t>𝐼</m:t>
                                        </m:r>
                                      </m:e>
                                      <m:sub>
                                        <m:r>
                                          <a:rPr lang="en-US" altLang="zh-CN" b="0" i="1" smtClean="0">
                                            <a:solidFill>
                                              <a:srgbClr val="0070C0"/>
                                            </a:solidFill>
                                            <a:latin typeface="Cambria Math" panose="02040503050406030204" pitchFamily="18" charset="0"/>
                                          </a:rPr>
                                          <m:t>𝑎</m:t>
                                        </m:r>
                                      </m:sub>
                                    </m:sSub>
                                  </m:sub>
                                </m:sSub>
                              </m:oMath>
                            </m:oMathPara>
                          </a14:m>
                          <a:endParaRPr lang="zh-CN" altLang="en-US">
                            <a:solidFill>
                              <a:srgbClr val="0070C0"/>
                            </a:solidFill>
                          </a:endParaRPr>
                        </a:p>
                      </a:txBody>
                      <a:tcPr/>
                    </a:tc>
                    <a:tc>
                      <a:txBody>
                        <a:bodyPr/>
                        <a:lstStyle/>
                        <a:p>
                          <a:pPr marL="0" marR="0" lvl="0" indent="0" algn="ctr" defTabSz="914400" rtl="0" eaLnBrk="1" fontAlgn="auto" latinLnBrk="0" hangingPunct="1">
                            <a:lnSpc>
                              <a:spcPct val="100000"/>
                            </a:lnSpc>
                            <a:spcBef>
                              <a:spcPts val="0"/>
                            </a:spcBef>
                            <a:spcAft>
                              <a:spcPts val="0"/>
                            </a:spcAft>
                            <a:buClrTx/>
                            <a:buSzTx/>
                            <a:buFontTx/>
                            <a:buNone/>
                            <a:tabLst/>
                            <a:defRPr/>
                          </a:pPr>
                          <a14:m>
                            <m:oMathPara xmlns:m="http://schemas.openxmlformats.org/officeDocument/2006/math">
                              <m:oMathParaPr>
                                <m:jc m:val="centerGroup"/>
                              </m:oMathParaPr>
                              <m:oMath xmlns:m="http://schemas.openxmlformats.org/officeDocument/2006/math">
                                <m:r>
                                  <a:rPr lang="en-US" altLang="zh-CN" sz="1800" kern="1200" dirty="0" smtClean="0">
                                    <a:solidFill>
                                      <a:schemeClr val="dk1"/>
                                    </a:solidFill>
                                    <a:latin typeface="Cambria Math" panose="02040503050406030204" pitchFamily="18" charset="0"/>
                                    <a:ea typeface="+mn-ea"/>
                                    <a:cs typeface="+mn-cs"/>
                                  </a:rPr>
                                  <m:t>3.3×</m:t>
                                </m:r>
                                <m:sSup>
                                  <m:sSupPr>
                                    <m:ctrlPr>
                                      <a:rPr lang="en-US" altLang="zh-CN" sz="1800" i="1" kern="1200" dirty="0" smtClean="0">
                                        <a:solidFill>
                                          <a:schemeClr val="dk1"/>
                                        </a:solidFill>
                                        <a:latin typeface="Cambria Math" panose="02040503050406030204" pitchFamily="18" charset="0"/>
                                        <a:ea typeface="+mn-ea"/>
                                        <a:cs typeface="+mn-cs"/>
                                      </a:rPr>
                                    </m:ctrlPr>
                                  </m:sSupPr>
                                  <m:e>
                                    <m:r>
                                      <a:rPr lang="en-US" altLang="zh-CN" sz="1800" kern="1200" dirty="0" smtClean="0">
                                        <a:solidFill>
                                          <a:schemeClr val="dk1"/>
                                        </a:solidFill>
                                        <a:latin typeface="Cambria Math" panose="02040503050406030204" pitchFamily="18" charset="0"/>
                                        <a:ea typeface="+mn-ea"/>
                                        <a:cs typeface="+mn-cs"/>
                                      </a:rPr>
                                      <m:t>10</m:t>
                                    </m:r>
                                  </m:e>
                                  <m:sup>
                                    <m:r>
                                      <a:rPr lang="en-US" altLang="zh-CN" sz="1800" kern="1200" dirty="0" smtClean="0">
                                        <a:solidFill>
                                          <a:schemeClr val="dk1"/>
                                        </a:solidFill>
                                        <a:latin typeface="Cambria Math" panose="02040503050406030204" pitchFamily="18" charset="0"/>
                                        <a:ea typeface="+mn-ea"/>
                                        <a:cs typeface="+mn-cs"/>
                                      </a:rPr>
                                      <m:t>5</m:t>
                                    </m:r>
                                  </m:sup>
                                </m:sSup>
                              </m:oMath>
                            </m:oMathPara>
                          </a14:m>
                          <a:endParaRPr lang="zh-CN" altLang="en-US" sz="1800" kern="1200">
                            <a:solidFill>
                              <a:schemeClr val="dk1"/>
                            </a:solidFill>
                            <a:latin typeface="+mn-lt"/>
                            <a:ea typeface="+mn-ea"/>
                            <a:cs typeface="+mn-cs"/>
                          </a:endParaRPr>
                        </a:p>
                      </a:txBody>
                      <a:tcPr/>
                    </a:tc>
                    <a:extLst>
                      <a:ext uri="{0D108BD9-81ED-4DB2-BD59-A6C34878D82A}">
                        <a16:rowId xmlns:a16="http://schemas.microsoft.com/office/drawing/2014/main" val="2862033631"/>
                      </a:ext>
                    </a:extLst>
                  </a:tr>
                  <a:tr h="487024">
                    <a:tc>
                      <a:txBody>
                        <a:bodyPr/>
                        <a:lstStyle/>
                        <a:p>
                          <a:pPr algn="ctr"/>
                          <a14:m>
                            <m:oMathPara xmlns:m="http://schemas.openxmlformats.org/officeDocument/2006/math">
                              <m:oMathParaPr>
                                <m:jc m:val="centerGroup"/>
                              </m:oMathParaPr>
                              <m:oMath xmlns:m="http://schemas.openxmlformats.org/officeDocument/2006/math">
                                <m:sSub>
                                  <m:sSubPr>
                                    <m:ctrlPr>
                                      <a:rPr lang="en-US" altLang="zh-CN" i="1" smtClean="0">
                                        <a:solidFill>
                                          <a:srgbClr val="0070C0"/>
                                        </a:solidFill>
                                        <a:latin typeface="Cambria Math" panose="02040503050406030204" pitchFamily="18" charset="0"/>
                                      </a:rPr>
                                    </m:ctrlPr>
                                  </m:sSubPr>
                                  <m:e>
                                    <m:r>
                                      <a:rPr lang="en-US" altLang="zh-CN" b="0" i="1" smtClean="0">
                                        <a:solidFill>
                                          <a:srgbClr val="0070C0"/>
                                        </a:solidFill>
                                        <a:latin typeface="Cambria Math" panose="02040503050406030204" pitchFamily="18" charset="0"/>
                                      </a:rPr>
                                      <m:t>𝐺</m:t>
                                    </m:r>
                                  </m:e>
                                  <m:sub>
                                    <m:sSub>
                                      <m:sSubPr>
                                        <m:ctrlPr>
                                          <a:rPr lang="en-US" altLang="zh-CN" i="1" smtClean="0">
                                            <a:solidFill>
                                              <a:srgbClr val="0070C0"/>
                                            </a:solidFill>
                                            <a:latin typeface="Cambria Math" panose="02040503050406030204" pitchFamily="18" charset="0"/>
                                          </a:rPr>
                                        </m:ctrlPr>
                                      </m:sSubPr>
                                      <m:e>
                                        <m:r>
                                          <a:rPr lang="en-US" altLang="zh-CN" b="0" i="1" smtClean="0">
                                            <a:solidFill>
                                              <a:srgbClr val="0070C0"/>
                                            </a:solidFill>
                                            <a:latin typeface="Cambria Math" panose="02040503050406030204" pitchFamily="18" charset="0"/>
                                          </a:rPr>
                                          <m:t>𝑃</m:t>
                                        </m:r>
                                      </m:e>
                                      <m:sub>
                                        <m:r>
                                          <a:rPr lang="en-US" altLang="zh-CN" b="0" i="1" smtClean="0">
                                            <a:solidFill>
                                              <a:srgbClr val="0070C0"/>
                                            </a:solidFill>
                                            <a:latin typeface="Cambria Math" panose="02040503050406030204" pitchFamily="18" charset="0"/>
                                          </a:rPr>
                                          <m:t>𝑝</m:t>
                                        </m:r>
                                      </m:sub>
                                    </m:sSub>
                                  </m:sub>
                                </m:sSub>
                              </m:oMath>
                            </m:oMathPara>
                          </a14:m>
                          <a:endParaRPr lang="zh-CN" altLang="en-US">
                            <a:solidFill>
                              <a:srgbClr val="0070C0"/>
                            </a:solidFill>
                          </a:endParaRPr>
                        </a:p>
                      </a:txBody>
                      <a:tcPr/>
                    </a:tc>
                    <a:tc>
                      <a:txBody>
                        <a:bodyPr/>
                        <a:lstStyle/>
                        <a:p>
                          <a:pPr marL="0" marR="0" lvl="0" indent="0" algn="ctr" defTabSz="914400" rtl="0" eaLnBrk="1" fontAlgn="auto" latinLnBrk="0" hangingPunct="1">
                            <a:lnSpc>
                              <a:spcPct val="100000"/>
                            </a:lnSpc>
                            <a:spcBef>
                              <a:spcPts val="0"/>
                            </a:spcBef>
                            <a:spcAft>
                              <a:spcPts val="0"/>
                            </a:spcAft>
                            <a:buClrTx/>
                            <a:buSzTx/>
                            <a:buFontTx/>
                            <a:buNone/>
                            <a:tabLst/>
                            <a:defRPr/>
                          </a:pPr>
                          <a14:m>
                            <m:oMathPara xmlns:m="http://schemas.openxmlformats.org/officeDocument/2006/math">
                              <m:oMathParaPr>
                                <m:jc m:val="centerGroup"/>
                              </m:oMathParaPr>
                              <m:oMath xmlns:m="http://schemas.openxmlformats.org/officeDocument/2006/math">
                                <m:r>
                                  <a:rPr lang="en-US" altLang="zh-CN" sz="1800" b="0" i="1" kern="1200" dirty="0" smtClean="0">
                                    <a:solidFill>
                                      <a:schemeClr val="dk1"/>
                                    </a:solidFill>
                                    <a:latin typeface="Cambria Math" panose="02040503050406030204" pitchFamily="18" charset="0"/>
                                    <a:ea typeface="+mn-ea"/>
                                    <a:cs typeface="+mn-cs"/>
                                  </a:rPr>
                                  <m:t>0</m:t>
                                </m:r>
                              </m:oMath>
                            </m:oMathPara>
                          </a14:m>
                          <a:endParaRPr lang="zh-CN" altLang="en-US" sz="1800" kern="1200">
                            <a:solidFill>
                              <a:schemeClr val="dk1"/>
                            </a:solidFill>
                            <a:latin typeface="+mn-lt"/>
                            <a:ea typeface="+mn-ea"/>
                            <a:cs typeface="+mn-cs"/>
                          </a:endParaRPr>
                        </a:p>
                      </a:txBody>
                      <a:tcPr/>
                    </a:tc>
                    <a:extLst>
                      <a:ext uri="{0D108BD9-81ED-4DB2-BD59-A6C34878D82A}">
                        <a16:rowId xmlns:a16="http://schemas.microsoft.com/office/drawing/2014/main" val="57532768"/>
                      </a:ext>
                    </a:extLst>
                  </a:tr>
                  <a:tr h="487024">
                    <a:tc>
                      <a:txBody>
                        <a:bodyPr/>
                        <a:lstStyle/>
                        <a:p>
                          <a:pPr algn="ctr"/>
                          <a14:m>
                            <m:oMathPara xmlns:m="http://schemas.openxmlformats.org/officeDocument/2006/math">
                              <m:oMathParaPr>
                                <m:jc m:val="centerGroup"/>
                              </m:oMathParaPr>
                              <m:oMath xmlns:m="http://schemas.openxmlformats.org/officeDocument/2006/math">
                                <m:sSub>
                                  <m:sSubPr>
                                    <m:ctrlPr>
                                      <a:rPr lang="en-US" altLang="zh-CN" i="1" smtClean="0">
                                        <a:solidFill>
                                          <a:srgbClr val="0070C0"/>
                                        </a:solidFill>
                                        <a:latin typeface="Cambria Math" panose="02040503050406030204" pitchFamily="18" charset="0"/>
                                      </a:rPr>
                                    </m:ctrlPr>
                                  </m:sSubPr>
                                  <m:e>
                                    <m:r>
                                      <a:rPr lang="en-US" altLang="zh-CN" b="0" i="1" smtClean="0">
                                        <a:solidFill>
                                          <a:srgbClr val="0070C0"/>
                                        </a:solidFill>
                                        <a:latin typeface="Cambria Math" panose="02040503050406030204" pitchFamily="18" charset="0"/>
                                      </a:rPr>
                                      <m:t>𝐺</m:t>
                                    </m:r>
                                  </m:e>
                                  <m:sub>
                                    <m:sSub>
                                      <m:sSubPr>
                                        <m:ctrlPr>
                                          <a:rPr lang="en-US" altLang="zh-CN" i="1" smtClean="0">
                                            <a:solidFill>
                                              <a:srgbClr val="0070C0"/>
                                            </a:solidFill>
                                            <a:latin typeface="Cambria Math" panose="02040503050406030204" pitchFamily="18" charset="0"/>
                                          </a:rPr>
                                        </m:ctrlPr>
                                      </m:sSubPr>
                                      <m:e>
                                        <m:r>
                                          <a:rPr lang="en-US" altLang="zh-CN" b="0" i="1" smtClean="0">
                                            <a:solidFill>
                                              <a:srgbClr val="0070C0"/>
                                            </a:solidFill>
                                            <a:latin typeface="Cambria Math" panose="02040503050406030204" pitchFamily="18" charset="0"/>
                                          </a:rPr>
                                          <m:t>𝑃</m:t>
                                        </m:r>
                                      </m:e>
                                      <m:sub>
                                        <m:r>
                                          <a:rPr lang="en-US" altLang="zh-CN" b="0" i="1" smtClean="0">
                                            <a:solidFill>
                                              <a:srgbClr val="0070C0"/>
                                            </a:solidFill>
                                            <a:latin typeface="Cambria Math" panose="02040503050406030204" pitchFamily="18" charset="0"/>
                                          </a:rPr>
                                          <m:t>𝑝</m:t>
                                        </m:r>
                                      </m:sub>
                                    </m:sSub>
                                  </m:sub>
                                </m:sSub>
                              </m:oMath>
                            </m:oMathPara>
                          </a14:m>
                          <a:endParaRPr lang="zh-CN" altLang="en-US">
                            <a:solidFill>
                              <a:srgbClr val="0070C0"/>
                            </a:solidFill>
                          </a:endParaRPr>
                        </a:p>
                      </a:txBody>
                      <a:tcPr/>
                    </a:tc>
                    <a:tc>
                      <a:txBody>
                        <a:bodyPr/>
                        <a:lstStyle/>
                        <a:p>
                          <a:pPr marL="0" marR="0" lvl="0" indent="0" algn="ctr" defTabSz="914400" rtl="0" eaLnBrk="1" fontAlgn="auto" latinLnBrk="0" hangingPunct="1">
                            <a:lnSpc>
                              <a:spcPct val="100000"/>
                            </a:lnSpc>
                            <a:spcBef>
                              <a:spcPts val="0"/>
                            </a:spcBef>
                            <a:spcAft>
                              <a:spcPts val="0"/>
                            </a:spcAft>
                            <a:buClrTx/>
                            <a:buSzTx/>
                            <a:buFontTx/>
                            <a:buNone/>
                            <a:tabLst/>
                            <a:defRPr/>
                          </a:pPr>
                          <a14:m>
                            <m:oMathPara xmlns:m="http://schemas.openxmlformats.org/officeDocument/2006/math">
                              <m:oMathParaPr>
                                <m:jc m:val="centerGroup"/>
                              </m:oMathParaPr>
                              <m:oMath xmlns:m="http://schemas.openxmlformats.org/officeDocument/2006/math">
                                <m:r>
                                  <a:rPr lang="en-US" altLang="zh-CN" sz="1800" kern="1200" dirty="0" smtClean="0">
                                    <a:solidFill>
                                      <a:schemeClr val="dk1"/>
                                    </a:solidFill>
                                    <a:latin typeface="Cambria Math" panose="02040503050406030204" pitchFamily="18" charset="0"/>
                                    <a:ea typeface="+mn-ea"/>
                                    <a:cs typeface="+mn-cs"/>
                                  </a:rPr>
                                  <m:t>2.</m:t>
                                </m:r>
                                <m:r>
                                  <a:rPr lang="en-US" altLang="zh-CN" sz="1800" b="0" i="1" kern="1200" dirty="0" smtClean="0">
                                    <a:solidFill>
                                      <a:schemeClr val="dk1"/>
                                    </a:solidFill>
                                    <a:latin typeface="Cambria Math" panose="02040503050406030204" pitchFamily="18" charset="0"/>
                                    <a:ea typeface="+mn-ea"/>
                                    <a:cs typeface="+mn-cs"/>
                                  </a:rPr>
                                  <m:t>5</m:t>
                                </m:r>
                                <m:sSup>
                                  <m:sSupPr>
                                    <m:ctrlPr>
                                      <a:rPr lang="en-US" altLang="zh-CN" sz="1800" i="1" kern="1200" dirty="0" smtClean="0">
                                        <a:solidFill>
                                          <a:schemeClr val="dk1"/>
                                        </a:solidFill>
                                        <a:latin typeface="Cambria Math" panose="02040503050406030204" pitchFamily="18" charset="0"/>
                                        <a:ea typeface="+mn-ea"/>
                                        <a:cs typeface="+mn-cs"/>
                                      </a:rPr>
                                    </m:ctrlPr>
                                  </m:sSupPr>
                                  <m:e>
                                    <m:r>
                                      <a:rPr lang="en-US" altLang="zh-CN" sz="1800" kern="1200" dirty="0" smtClean="0">
                                        <a:solidFill>
                                          <a:schemeClr val="dk1"/>
                                        </a:solidFill>
                                        <a:latin typeface="Cambria Math" panose="02040503050406030204" pitchFamily="18" charset="0"/>
                                        <a:ea typeface="+mn-ea"/>
                                        <a:cs typeface="+mn-cs"/>
                                      </a:rPr>
                                      <m:t>10</m:t>
                                    </m:r>
                                  </m:e>
                                  <m:sup>
                                    <m:r>
                                      <a:rPr lang="en-US" altLang="zh-CN" sz="1800" kern="1200" dirty="0" smtClean="0">
                                        <a:solidFill>
                                          <a:schemeClr val="dk1"/>
                                        </a:solidFill>
                                        <a:latin typeface="Cambria Math" panose="02040503050406030204" pitchFamily="18" charset="0"/>
                                        <a:ea typeface="+mn-ea"/>
                                        <a:cs typeface="+mn-cs"/>
                                      </a:rPr>
                                      <m:t>5</m:t>
                                    </m:r>
                                  </m:sup>
                                </m:sSup>
                              </m:oMath>
                            </m:oMathPara>
                          </a14:m>
                          <a:endParaRPr lang="zh-CN" altLang="en-US" sz="1800" kern="1200">
                            <a:solidFill>
                              <a:schemeClr val="dk1"/>
                            </a:solidFill>
                            <a:latin typeface="+mn-lt"/>
                            <a:ea typeface="+mn-ea"/>
                            <a:cs typeface="+mn-cs"/>
                          </a:endParaRPr>
                        </a:p>
                      </a:txBody>
                      <a:tcPr/>
                    </a:tc>
                    <a:extLst>
                      <a:ext uri="{0D108BD9-81ED-4DB2-BD59-A6C34878D82A}">
                        <a16:rowId xmlns:a16="http://schemas.microsoft.com/office/drawing/2014/main" val="3724799572"/>
                      </a:ext>
                    </a:extLst>
                  </a:tr>
                </a:tbl>
              </a:graphicData>
            </a:graphic>
          </p:graphicFrame>
        </mc:Choice>
        <mc:Fallback xmlns="">
          <p:graphicFrame>
            <p:nvGraphicFramePr>
              <p:cNvPr id="11" name="表格 10">
                <a:extLst>
                  <a:ext uri="{FF2B5EF4-FFF2-40B4-BE49-F238E27FC236}">
                    <a16:creationId xmlns:a16="http://schemas.microsoft.com/office/drawing/2014/main" id="{948F2A06-BAF9-955E-E00E-FB3FA9D45EC5}"/>
                  </a:ext>
                </a:extLst>
              </p:cNvPr>
              <p:cNvGraphicFramePr>
                <a:graphicFrameLocks noGrp="1"/>
              </p:cNvGraphicFramePr>
              <p:nvPr>
                <p:extLst>
                  <p:ext uri="{D42A27DB-BD31-4B8C-83A1-F6EECF244321}">
                    <p14:modId xmlns:p14="http://schemas.microsoft.com/office/powerpoint/2010/main" val="4268618040"/>
                  </p:ext>
                </p:extLst>
              </p:nvPr>
            </p:nvGraphicFramePr>
            <p:xfrm>
              <a:off x="8108685" y="1071803"/>
              <a:ext cx="3730582" cy="2392722"/>
            </p:xfrm>
            <a:graphic>
              <a:graphicData uri="http://schemas.openxmlformats.org/drawingml/2006/table">
                <a:tbl>
                  <a:tblPr firstRow="1" bandRow="1">
                    <a:tableStyleId>{5C22544A-7EE6-4342-B048-85BDC9FD1C3A}</a:tableStyleId>
                  </a:tblPr>
                  <a:tblGrid>
                    <a:gridCol w="2073964">
                      <a:extLst>
                        <a:ext uri="{9D8B030D-6E8A-4147-A177-3AD203B41FA5}">
                          <a16:colId xmlns:a16="http://schemas.microsoft.com/office/drawing/2014/main" val="2498017071"/>
                        </a:ext>
                      </a:extLst>
                    </a:gridCol>
                    <a:gridCol w="1656618">
                      <a:extLst>
                        <a:ext uri="{9D8B030D-6E8A-4147-A177-3AD203B41FA5}">
                          <a16:colId xmlns:a16="http://schemas.microsoft.com/office/drawing/2014/main" val="2689959859"/>
                        </a:ext>
                      </a:extLst>
                    </a:gridCol>
                  </a:tblGrid>
                  <a:tr h="444626">
                    <a:tc>
                      <a:txBody>
                        <a:bodyPr/>
                        <a:lstStyle/>
                        <a:p>
                          <a:endParaRPr lang="zh-CN"/>
                        </a:p>
                      </a:txBody>
                      <a:tcPr>
                        <a:blipFill>
                          <a:blip r:embed="rId4"/>
                          <a:stretch>
                            <a:fillRect l="-293" t="-6849" r="-80938" b="-442466"/>
                          </a:stretch>
                        </a:blipFill>
                      </a:tcPr>
                    </a:tc>
                    <a:tc>
                      <a:txBody>
                        <a:bodyPr/>
                        <a:lstStyle/>
                        <a:p>
                          <a:pPr algn="ctr"/>
                          <a:r>
                            <a:rPr lang="en-US" altLang="zh-CN"/>
                            <a:t>Value</a:t>
                          </a:r>
                          <a:endParaRPr lang="zh-CN" altLang="en-US"/>
                        </a:p>
                      </a:txBody>
                      <a:tcPr/>
                    </a:tc>
                    <a:extLst>
                      <a:ext uri="{0D108BD9-81ED-4DB2-BD59-A6C34878D82A}">
                        <a16:rowId xmlns:a16="http://schemas.microsoft.com/office/drawing/2014/main" val="2330658549"/>
                      </a:ext>
                    </a:extLst>
                  </a:tr>
                  <a:tr h="487024">
                    <a:tc>
                      <a:txBody>
                        <a:bodyPr/>
                        <a:lstStyle/>
                        <a:p>
                          <a:endParaRPr lang="zh-CN"/>
                        </a:p>
                      </a:txBody>
                      <a:tcPr>
                        <a:blipFill>
                          <a:blip r:embed="rId4"/>
                          <a:stretch>
                            <a:fillRect l="-293" t="-97500" r="-80938" b="-303750"/>
                          </a:stretch>
                        </a:blipFill>
                      </a:tcPr>
                    </a:tc>
                    <a:tc>
                      <a:txBody>
                        <a:bodyPr/>
                        <a:lstStyle/>
                        <a:p>
                          <a:endParaRPr lang="zh-CN"/>
                        </a:p>
                      </a:txBody>
                      <a:tcPr>
                        <a:blipFill>
                          <a:blip r:embed="rId4"/>
                          <a:stretch>
                            <a:fillRect l="-125735" t="-97500" r="-1471" b="-303750"/>
                          </a:stretch>
                        </a:blipFill>
                      </a:tcPr>
                    </a:tc>
                    <a:extLst>
                      <a:ext uri="{0D108BD9-81ED-4DB2-BD59-A6C34878D82A}">
                        <a16:rowId xmlns:a16="http://schemas.microsoft.com/office/drawing/2014/main" val="4148195729"/>
                      </a:ext>
                    </a:extLst>
                  </a:tr>
                  <a:tr h="487024">
                    <a:tc>
                      <a:txBody>
                        <a:bodyPr/>
                        <a:lstStyle/>
                        <a:p>
                          <a:endParaRPr lang="zh-CN"/>
                        </a:p>
                      </a:txBody>
                      <a:tcPr>
                        <a:blipFill>
                          <a:blip r:embed="rId4"/>
                          <a:stretch>
                            <a:fillRect l="-293" t="-195062" r="-80938" b="-200000"/>
                          </a:stretch>
                        </a:blipFill>
                      </a:tcPr>
                    </a:tc>
                    <a:tc>
                      <a:txBody>
                        <a:bodyPr/>
                        <a:lstStyle/>
                        <a:p>
                          <a:endParaRPr lang="zh-CN"/>
                        </a:p>
                      </a:txBody>
                      <a:tcPr>
                        <a:blipFill>
                          <a:blip r:embed="rId4"/>
                          <a:stretch>
                            <a:fillRect l="-125735" t="-195062" r="-1471" b="-200000"/>
                          </a:stretch>
                        </a:blipFill>
                      </a:tcPr>
                    </a:tc>
                    <a:extLst>
                      <a:ext uri="{0D108BD9-81ED-4DB2-BD59-A6C34878D82A}">
                        <a16:rowId xmlns:a16="http://schemas.microsoft.com/office/drawing/2014/main" val="2862033631"/>
                      </a:ext>
                    </a:extLst>
                  </a:tr>
                  <a:tr h="487024">
                    <a:tc>
                      <a:txBody>
                        <a:bodyPr/>
                        <a:lstStyle/>
                        <a:p>
                          <a:endParaRPr lang="zh-CN"/>
                        </a:p>
                      </a:txBody>
                      <a:tcPr>
                        <a:blipFill>
                          <a:blip r:embed="rId4"/>
                          <a:stretch>
                            <a:fillRect l="-293" t="-298750" r="-80938" b="-102500"/>
                          </a:stretch>
                        </a:blipFill>
                      </a:tcPr>
                    </a:tc>
                    <a:tc>
                      <a:txBody>
                        <a:bodyPr/>
                        <a:lstStyle/>
                        <a:p>
                          <a:endParaRPr lang="zh-CN"/>
                        </a:p>
                      </a:txBody>
                      <a:tcPr>
                        <a:blipFill>
                          <a:blip r:embed="rId4"/>
                          <a:stretch>
                            <a:fillRect l="-125735" t="-298750" r="-1471" b="-102500"/>
                          </a:stretch>
                        </a:blipFill>
                      </a:tcPr>
                    </a:tc>
                    <a:extLst>
                      <a:ext uri="{0D108BD9-81ED-4DB2-BD59-A6C34878D82A}">
                        <a16:rowId xmlns:a16="http://schemas.microsoft.com/office/drawing/2014/main" val="57532768"/>
                      </a:ext>
                    </a:extLst>
                  </a:tr>
                  <a:tr h="487024">
                    <a:tc>
                      <a:txBody>
                        <a:bodyPr/>
                        <a:lstStyle/>
                        <a:p>
                          <a:endParaRPr lang="zh-CN"/>
                        </a:p>
                      </a:txBody>
                      <a:tcPr>
                        <a:blipFill>
                          <a:blip r:embed="rId4"/>
                          <a:stretch>
                            <a:fillRect l="-293" t="-398750" r="-80938" b="-2500"/>
                          </a:stretch>
                        </a:blipFill>
                      </a:tcPr>
                    </a:tc>
                    <a:tc>
                      <a:txBody>
                        <a:bodyPr/>
                        <a:lstStyle/>
                        <a:p>
                          <a:endParaRPr lang="zh-CN"/>
                        </a:p>
                      </a:txBody>
                      <a:tcPr>
                        <a:blipFill>
                          <a:blip r:embed="rId4"/>
                          <a:stretch>
                            <a:fillRect l="-125735" t="-398750" r="-1471" b="-2500"/>
                          </a:stretch>
                        </a:blipFill>
                      </a:tcPr>
                    </a:tc>
                    <a:extLst>
                      <a:ext uri="{0D108BD9-81ED-4DB2-BD59-A6C34878D82A}">
                        <a16:rowId xmlns:a16="http://schemas.microsoft.com/office/drawing/2014/main" val="3724799572"/>
                      </a:ext>
                    </a:extLst>
                  </a:tr>
                </a:tbl>
              </a:graphicData>
            </a:graphic>
          </p:graphicFrame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12" name="文本框 11">
                <a:extLst>
                  <a:ext uri="{FF2B5EF4-FFF2-40B4-BE49-F238E27FC236}">
                    <a16:creationId xmlns:a16="http://schemas.microsoft.com/office/drawing/2014/main" id="{53872BEE-EF28-60CA-C77A-16C0DC61816B}"/>
                  </a:ext>
                </a:extLst>
              </p:cNvPr>
              <p:cNvSpPr txBox="1"/>
              <p:nvPr/>
            </p:nvSpPr>
            <p:spPr>
              <a:xfrm>
                <a:off x="8324395" y="3900955"/>
                <a:ext cx="1401859" cy="518604"/>
              </a:xfrm>
              <a:prstGeom prst="rect">
                <a:avLst/>
              </a:prstGeom>
              <a:noFill/>
            </p:spPr>
            <p:txBody>
              <a:bodyPr wrap="none" lIns="0" tIns="0" rIns="0" bIns="0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>
                        <m:sSubPr>
                          <m:ctrlPr>
                            <a:rPr lang="en-US" altLang="zh-CN" i="1" smtClean="0">
                              <a:solidFill>
                                <a:srgbClr val="FF0000"/>
                              </a:solidFill>
                              <a:latin typeface="Cambria Math" panose="02040503050406030204" pitchFamily="18" charset="0"/>
                            </a:rPr>
                          </m:ctrlPr>
                        </m:sSubPr>
                        <m:e>
                          <m:r>
                            <a:rPr lang="en-US" altLang="zh-CN" b="0" i="1" smtClean="0">
                              <a:solidFill>
                                <a:srgbClr val="FF0000"/>
                              </a:solidFill>
                              <a:latin typeface="Cambria Math" panose="02040503050406030204" pitchFamily="18" charset="0"/>
                            </a:rPr>
                            <m:t>𝐺</m:t>
                          </m:r>
                        </m:e>
                        <m:sub>
                          <m:r>
                            <a:rPr lang="en-US" altLang="zh-CN" b="0" i="1" smtClean="0">
                              <a:solidFill>
                                <a:srgbClr val="FF0000"/>
                              </a:solidFill>
                              <a:latin typeface="Cambria Math" panose="02040503050406030204" pitchFamily="18" charset="0"/>
                            </a:rPr>
                            <m:t>𝑠𝑒𝑡</m:t>
                          </m:r>
                          <m:r>
                            <a:rPr lang="en-US" altLang="zh-CN" b="0" i="1" smtClean="0">
                              <a:solidFill>
                                <a:srgbClr val="FF0000"/>
                              </a:solidFill>
                              <a:latin typeface="Cambria Math" panose="02040503050406030204" pitchFamily="18" charset="0"/>
                            </a:rPr>
                            <m:t>2</m:t>
                          </m:r>
                        </m:sub>
                      </m:sSub>
                      <m:r>
                        <a:rPr lang="en-US" altLang="zh-CN" b="0" i="1" smtClean="0">
                          <a:latin typeface="Cambria Math" panose="02040503050406030204" pitchFamily="18" charset="0"/>
                        </a:rPr>
                        <m:t>=</m:t>
                      </m:r>
                      <m:f>
                        <m:fPr>
                          <m:ctrlPr>
                            <a:rPr lang="en-US" altLang="zh-CN" b="0" i="1" smtClean="0">
                              <a:latin typeface="Cambria Math" panose="02040503050406030204" pitchFamily="18" charset="0"/>
                            </a:rPr>
                          </m:ctrlPr>
                        </m:fPr>
                        <m:num>
                          <m:sSub>
                            <m:sSubPr>
                              <m:ctrlPr>
                                <a:rPr lang="en-US" altLang="zh-CN" i="1">
                                  <a:latin typeface="Cambria Math" panose="02040503050406030204" pitchFamily="18" charset="0"/>
                                </a:rPr>
                              </m:ctrlPr>
                            </m:sSubPr>
                            <m:e>
                              <m:r>
                                <a:rPr lang="en-US" altLang="zh-CN" i="1">
                                  <a:latin typeface="Cambria Math" panose="02040503050406030204" pitchFamily="18" charset="0"/>
                                </a:rPr>
                                <m:t>𝐺</m:t>
                              </m:r>
                            </m:e>
                            <m:sub>
                              <m:r>
                                <a:rPr lang="en-US" altLang="zh-CN" i="1">
                                  <a:latin typeface="Cambria Math" panose="02040503050406030204" pitchFamily="18" charset="0"/>
                                </a:rPr>
                                <m:t>𝑠𝑒𝑡</m:t>
                              </m:r>
                              <m:r>
                                <a:rPr lang="en-US" altLang="zh-CN" b="0" i="1" smtClean="0">
                                  <a:latin typeface="Cambria Math" panose="02040503050406030204" pitchFamily="18" charset="0"/>
                                </a:rPr>
                                <m:t>1</m:t>
                              </m:r>
                            </m:sub>
                          </m:sSub>
                        </m:num>
                        <m:den>
                          <m:r>
                            <a:rPr lang="en-US" altLang="zh-CN" b="0" i="1" smtClean="0">
                              <a:latin typeface="Cambria Math" panose="02040503050406030204" pitchFamily="18" charset="0"/>
                            </a:rPr>
                            <m:t>2</m:t>
                          </m:r>
                        </m:den>
                      </m:f>
                      <m:r>
                        <a:rPr lang="en-US" altLang="zh-CN" b="0" i="1" smtClean="0">
                          <a:latin typeface="Cambria Math" panose="02040503050406030204" pitchFamily="18" charset="0"/>
                        </a:rPr>
                        <m:t> </m:t>
                      </m:r>
                    </m:oMath>
                  </m:oMathPara>
                </a14:m>
                <a:endParaRPr lang="zh-CN" altLang="en-US"/>
              </a:p>
            </p:txBody>
          </p:sp>
        </mc:Choice>
        <mc:Fallback xmlns="">
          <p:sp>
            <p:nvSpPr>
              <p:cNvPr id="12" name="文本框 11">
                <a:extLst>
                  <a:ext uri="{FF2B5EF4-FFF2-40B4-BE49-F238E27FC236}">
                    <a16:creationId xmlns:a16="http://schemas.microsoft.com/office/drawing/2014/main" id="{53872BEE-EF28-60CA-C77A-16C0DC61816B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8324395" y="3900955"/>
                <a:ext cx="1401859" cy="518604"/>
              </a:xfrm>
              <a:prstGeom prst="rect">
                <a:avLst/>
              </a:prstGeom>
              <a:blipFill>
                <a:blip r:embed="rId5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zh-CN" alt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13" name="文本框 12">
                <a:extLst>
                  <a:ext uri="{FF2B5EF4-FFF2-40B4-BE49-F238E27FC236}">
                    <a16:creationId xmlns:a16="http://schemas.microsoft.com/office/drawing/2014/main" id="{08743250-9AE7-08D3-2809-2B0087E86F96}"/>
                  </a:ext>
                </a:extLst>
              </p:cNvPr>
              <p:cNvSpPr txBox="1"/>
              <p:nvPr/>
            </p:nvSpPr>
            <p:spPr>
              <a:xfrm>
                <a:off x="10394533" y="3899160"/>
                <a:ext cx="1401859" cy="520399"/>
              </a:xfrm>
              <a:prstGeom prst="rect">
                <a:avLst/>
              </a:prstGeom>
              <a:noFill/>
            </p:spPr>
            <p:txBody>
              <a:bodyPr wrap="none" lIns="0" tIns="0" rIns="0" bIns="0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>
                        <m:sSubPr>
                          <m:ctrlPr>
                            <a:rPr lang="en-US" altLang="zh-CN" i="1" smtClean="0">
                              <a:solidFill>
                                <a:srgbClr val="FF0000"/>
                              </a:solidFill>
                              <a:latin typeface="Cambria Math" panose="02040503050406030204" pitchFamily="18" charset="0"/>
                            </a:rPr>
                          </m:ctrlPr>
                        </m:sSubPr>
                        <m:e>
                          <m:r>
                            <a:rPr lang="en-US" altLang="zh-CN" b="0" i="1" smtClean="0">
                              <a:solidFill>
                                <a:srgbClr val="FF0000"/>
                              </a:solidFill>
                              <a:latin typeface="Cambria Math" panose="02040503050406030204" pitchFamily="18" charset="0"/>
                            </a:rPr>
                            <m:t>𝐺</m:t>
                          </m:r>
                        </m:e>
                        <m:sub>
                          <m:r>
                            <a:rPr lang="en-US" altLang="zh-CN" b="0" i="1" smtClean="0">
                              <a:solidFill>
                                <a:srgbClr val="FF0000"/>
                              </a:solidFill>
                              <a:latin typeface="Cambria Math" panose="02040503050406030204" pitchFamily="18" charset="0"/>
                            </a:rPr>
                            <m:t>𝑠𝑒𝑡</m:t>
                          </m:r>
                          <m:r>
                            <a:rPr lang="en-US" altLang="zh-CN" b="0" i="1" smtClean="0">
                              <a:solidFill>
                                <a:srgbClr val="FF0000"/>
                              </a:solidFill>
                              <a:latin typeface="Cambria Math" panose="02040503050406030204" pitchFamily="18" charset="0"/>
                            </a:rPr>
                            <m:t>3</m:t>
                          </m:r>
                        </m:sub>
                      </m:sSub>
                      <m:r>
                        <a:rPr lang="en-US" altLang="zh-CN" b="0" i="1" smtClean="0">
                          <a:latin typeface="Cambria Math" panose="02040503050406030204" pitchFamily="18" charset="0"/>
                        </a:rPr>
                        <m:t>=</m:t>
                      </m:r>
                      <m:f>
                        <m:fPr>
                          <m:ctrlPr>
                            <a:rPr lang="en-US" altLang="zh-CN" b="0" i="1" smtClean="0">
                              <a:latin typeface="Cambria Math" panose="02040503050406030204" pitchFamily="18" charset="0"/>
                            </a:rPr>
                          </m:ctrlPr>
                        </m:fPr>
                        <m:num>
                          <m:sSub>
                            <m:sSubPr>
                              <m:ctrlPr>
                                <a:rPr lang="en-US" altLang="zh-CN" i="1">
                                  <a:latin typeface="Cambria Math" panose="02040503050406030204" pitchFamily="18" charset="0"/>
                                </a:rPr>
                              </m:ctrlPr>
                            </m:sSubPr>
                            <m:e>
                              <m:r>
                                <a:rPr lang="en-US" altLang="zh-CN" i="1">
                                  <a:latin typeface="Cambria Math" panose="02040503050406030204" pitchFamily="18" charset="0"/>
                                </a:rPr>
                                <m:t>𝐺</m:t>
                              </m:r>
                            </m:e>
                            <m:sub>
                              <m:r>
                                <a:rPr lang="en-US" altLang="zh-CN" i="1">
                                  <a:latin typeface="Cambria Math" panose="02040503050406030204" pitchFamily="18" charset="0"/>
                                </a:rPr>
                                <m:t>𝑠𝑒𝑡</m:t>
                              </m:r>
                              <m:r>
                                <a:rPr lang="en-US" altLang="zh-CN" b="0" i="1" smtClean="0">
                                  <a:latin typeface="Cambria Math" panose="02040503050406030204" pitchFamily="18" charset="0"/>
                                </a:rPr>
                                <m:t>1</m:t>
                              </m:r>
                            </m:sub>
                          </m:sSub>
                        </m:num>
                        <m:den>
                          <m:r>
                            <a:rPr lang="en-US" altLang="zh-CN" b="0" i="1" smtClean="0">
                              <a:latin typeface="Cambria Math" panose="02040503050406030204" pitchFamily="18" charset="0"/>
                            </a:rPr>
                            <m:t>10</m:t>
                          </m:r>
                        </m:den>
                      </m:f>
                      <m:r>
                        <a:rPr lang="en-US" altLang="zh-CN" b="0" i="1" smtClean="0">
                          <a:latin typeface="Cambria Math" panose="02040503050406030204" pitchFamily="18" charset="0"/>
                        </a:rPr>
                        <m:t> </m:t>
                      </m:r>
                    </m:oMath>
                  </m:oMathPara>
                </a14:m>
                <a:endParaRPr lang="zh-CN" altLang="en-US"/>
              </a:p>
            </p:txBody>
          </p:sp>
        </mc:Choice>
        <mc:Fallback xmlns="">
          <p:sp>
            <p:nvSpPr>
              <p:cNvPr id="13" name="文本框 12">
                <a:extLst>
                  <a:ext uri="{FF2B5EF4-FFF2-40B4-BE49-F238E27FC236}">
                    <a16:creationId xmlns:a16="http://schemas.microsoft.com/office/drawing/2014/main" id="{08743250-9AE7-08D3-2809-2B0087E86F96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10394533" y="3899160"/>
                <a:ext cx="1401859" cy="520399"/>
              </a:xfrm>
              <a:prstGeom prst="rect">
                <a:avLst/>
              </a:prstGeom>
              <a:blipFill>
                <a:blip r:embed="rId6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zh-CN" altLang="en-US">
                    <a:noFill/>
                  </a:rPr>
                  <a:t> </a:t>
                </a:r>
              </a:p>
            </p:txBody>
          </p:sp>
        </mc:Fallback>
      </mc:AlternateContent>
    </p:spTree>
    <p:extLst>
      <p:ext uri="{BB962C8B-B14F-4D97-AF65-F5344CB8AC3E}">
        <p14:creationId xmlns:p14="http://schemas.microsoft.com/office/powerpoint/2010/main" val="1927319672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p14:dur="0" advTm="114609"/>
    </mc:Choice>
    <mc:Fallback xmlns="">
      <p:transition advTm="114609"/>
    </mc:Fallback>
  </mc:AlternateContent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幻灯片编号占位符 1">
            <a:extLst>
              <a:ext uri="{FF2B5EF4-FFF2-40B4-BE49-F238E27FC236}">
                <a16:creationId xmlns:a16="http://schemas.microsoft.com/office/drawing/2014/main" id="{187DA826-E9D4-754E-96BD-B50CC1A46D25}"/>
              </a:ext>
            </a:extLst>
          </p:cNvPr>
          <p:cNvSpPr>
            <a:spLocks noGrp="1"/>
          </p:cNvSpPr>
          <p:nvPr>
            <p:ph type="sldNum" sz="quarter" idx="4294967295"/>
          </p:nvPr>
        </p:nvSpPr>
        <p:spPr>
          <a:xfrm>
            <a:off x="11696700" y="6538913"/>
            <a:ext cx="495300" cy="355600"/>
          </a:xfrm>
        </p:spPr>
        <p:txBody>
          <a:bodyPr/>
          <a:lstStyle/>
          <a:p>
            <a:fld id="{B7FA2BBD-743F-C946-849D-BD878E6EB367}" type="slidenum">
              <a:rPr kumimoji="1" lang="zh-CN" altLang="en-US" smtClean="0"/>
              <a:t>7</a:t>
            </a:fld>
            <a:endParaRPr kumimoji="1" lang="zh-CN" altLang="en-US"/>
          </a:p>
        </p:txBody>
      </p:sp>
      <p:sp>
        <p:nvSpPr>
          <p:cNvPr id="4" name="标题 1">
            <a:extLst>
              <a:ext uri="{FF2B5EF4-FFF2-40B4-BE49-F238E27FC236}">
                <a16:creationId xmlns:a16="http://schemas.microsoft.com/office/drawing/2014/main" id="{70B432C9-5338-AD38-0941-B9F19C98F038}"/>
              </a:ext>
            </a:extLst>
          </p:cNvPr>
          <p:cNvSpPr txBox="1">
            <a:spLocks/>
          </p:cNvSpPr>
          <p:nvPr/>
        </p:nvSpPr>
        <p:spPr>
          <a:xfrm>
            <a:off x="1505415" y="116632"/>
            <a:ext cx="9590048" cy="720000"/>
          </a:xfrm>
          <a:noFill/>
          <a:ln>
            <a:noFill/>
          </a:ln>
        </p:spPr>
        <p:txBody>
          <a:bodyPr vert="horz" anchor="ctr" anchorCtr="0">
            <a:normAutofit/>
          </a:bodyPr>
          <a:lstStyle>
            <a:lvl1pPr algn="l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lang="en-US" sz="3600" b="1" kern="1200" baseline="0" dirty="0">
                <a:ln w="3175" cmpd="sng">
                  <a:noFill/>
                  <a:prstDash val="solid"/>
                </a:ln>
                <a:solidFill>
                  <a:schemeClr val="tx1"/>
                </a:solidFill>
                <a:latin typeface="Times New Roman" panose="02020603050405020304" pitchFamily="18" charset="0"/>
                <a:ea typeface="Times New Roman" charset="0"/>
                <a:cs typeface="Times New Roman" charset="0"/>
              </a:defRPr>
            </a:lvl1pPr>
          </a:lstStyle>
          <a:p>
            <a:pPr algn="ctr"/>
            <a:r>
              <a:rPr kumimoji="1" lang="en-US" altLang="zh-CN"/>
              <a:t>Feedforward compensation results</a:t>
            </a:r>
            <a:endParaRPr kumimoji="1" lang="zh-CN" altLang="en-US"/>
          </a:p>
        </p:txBody>
      </p:sp>
      <p:grpSp>
        <p:nvGrpSpPr>
          <p:cNvPr id="5" name="组合 4">
            <a:extLst>
              <a:ext uri="{FF2B5EF4-FFF2-40B4-BE49-F238E27FC236}">
                <a16:creationId xmlns:a16="http://schemas.microsoft.com/office/drawing/2014/main" id="{37304A09-5EA4-B23A-F7AD-F1DCBBD30C8B}"/>
              </a:ext>
            </a:extLst>
          </p:cNvPr>
          <p:cNvGrpSpPr/>
          <p:nvPr/>
        </p:nvGrpSpPr>
        <p:grpSpPr>
          <a:xfrm>
            <a:off x="5982510" y="2870732"/>
            <a:ext cx="5891562" cy="3328192"/>
            <a:chOff x="0" y="2836896"/>
            <a:chExt cx="5891562" cy="3328192"/>
          </a:xfrm>
        </p:grpSpPr>
        <p:pic>
          <p:nvPicPr>
            <p:cNvPr id="7" name="图片 6" descr="图表, 箱线图&#10;&#10;描述已自动生成">
              <a:extLst>
                <a:ext uri="{FF2B5EF4-FFF2-40B4-BE49-F238E27FC236}">
                  <a16:creationId xmlns:a16="http://schemas.microsoft.com/office/drawing/2014/main" id="{2042DDA4-38BB-E8A5-927F-E3EA1542ECBC}"/>
                </a:ext>
              </a:extLst>
            </p:cNvPr>
            <p:cNvPicPr>
              <a:picLocks noChangeAspect="1"/>
            </p:cNvPicPr>
            <p:nvPr/>
          </p:nvPicPr>
          <p:blipFill>
            <a:blip r:embed="rId3"/>
            <a:stretch>
              <a:fillRect/>
            </a:stretch>
          </p:blipFill>
          <p:spPr>
            <a:xfrm>
              <a:off x="0" y="3328410"/>
              <a:ext cx="5891562" cy="2836678"/>
            </a:xfrm>
            <a:prstGeom prst="rect">
              <a:avLst/>
            </a:prstGeom>
          </p:spPr>
        </p:pic>
        <mc:AlternateContent xmlns:mc="http://schemas.openxmlformats.org/markup-compatibility/2006" xmlns:a14="http://schemas.microsoft.com/office/drawing/2010/main">
          <mc:Choice Requires="a14">
            <p:sp>
              <p:nvSpPr>
                <p:cNvPr id="10" name="矩形 9">
                  <a:extLst>
                    <a:ext uri="{FF2B5EF4-FFF2-40B4-BE49-F238E27FC236}">
                      <a16:creationId xmlns:a16="http://schemas.microsoft.com/office/drawing/2014/main" id="{3245B8CA-706B-5BBB-8181-E5D0F1478EF2}"/>
                    </a:ext>
                  </a:extLst>
                </p:cNvPr>
                <p:cNvSpPr/>
                <p:nvPr/>
              </p:nvSpPr>
              <p:spPr>
                <a:xfrm>
                  <a:off x="134487" y="2836896"/>
                  <a:ext cx="5622588" cy="491514"/>
                </a:xfrm>
                <a:prstGeom prst="rect">
                  <a:avLst/>
                </a:prstGeom>
                <a:solidFill>
                  <a:srgbClr val="CBF9FB"/>
                </a:solidFill>
                <a:ln>
                  <a:noFill/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r>
                    <a:rPr lang="en-US" altLang="zh-CN" sz="2000">
                      <a:solidFill>
                        <a:srgbClr val="0070C0"/>
                      </a:solidFill>
                    </a:rPr>
                    <a:t>A </a:t>
                  </a:r>
                  <a14:m>
                    <m:oMath xmlns:m="http://schemas.openxmlformats.org/officeDocument/2006/math">
                      <m:r>
                        <a:rPr lang="en-US" altLang="zh-CN" sz="2000" i="1" smtClean="0">
                          <a:solidFill>
                            <a:srgbClr val="0070C0"/>
                          </a:solidFill>
                          <a:latin typeface="Cambria Math" panose="02040503050406030204" pitchFamily="18" charset="0"/>
                          <a:ea typeface="Cambria Math" panose="02040503050406030204" pitchFamily="18" charset="0"/>
                        </a:rPr>
                        <m:t>+</m:t>
                      </m:r>
                      <m:r>
                        <a:rPr lang="en-US" altLang="zh-CN" sz="2000" b="0" i="1" smtClean="0">
                          <a:solidFill>
                            <a:srgbClr val="0070C0"/>
                          </a:solidFill>
                          <a:latin typeface="Cambria Math" panose="02040503050406030204" pitchFamily="18" charset="0"/>
                          <a:ea typeface="Cambria Math" panose="02040503050406030204" pitchFamily="18" charset="0"/>
                        </a:rPr>
                        <m:t>3</m:t>
                      </m:r>
                      <m:r>
                        <m:rPr>
                          <m:sty m:val="p"/>
                        </m:rPr>
                        <a:rPr lang="en-US" altLang="zh-CN" sz="2000" i="1">
                          <a:solidFill>
                            <a:srgbClr val="0070C0"/>
                          </a:solidFill>
                          <a:latin typeface="Cambria Math" panose="02040503050406030204" pitchFamily="18" charset="0"/>
                          <a:ea typeface="Cambria Math" panose="02040503050406030204" pitchFamily="18" charset="0"/>
                        </a:rPr>
                        <m:t>μ</m:t>
                      </m:r>
                    </m:oMath>
                  </a14:m>
                  <a:r>
                    <a:rPr lang="en-US" altLang="zh-CN" sz="2000">
                      <a:solidFill>
                        <a:srgbClr val="0070C0"/>
                      </a:solidFill>
                    </a:rPr>
                    <a:t>s deviation exists between beam and FF</a:t>
                  </a:r>
                  <a:endParaRPr lang="zh-CN" altLang="en-US" sz="2000">
                    <a:solidFill>
                      <a:srgbClr val="0070C0"/>
                    </a:solidFill>
                  </a:endParaRPr>
                </a:p>
              </p:txBody>
            </p:sp>
          </mc:Choice>
          <mc:Fallback xmlns="">
            <p:sp>
              <p:nvSpPr>
                <p:cNvPr id="10" name="矩形 9">
                  <a:extLst>
                    <a:ext uri="{FF2B5EF4-FFF2-40B4-BE49-F238E27FC236}">
                      <a16:creationId xmlns:a16="http://schemas.microsoft.com/office/drawing/2014/main" id="{3245B8CA-706B-5BBB-8181-E5D0F1478EF2}"/>
                    </a:ext>
                  </a:extLst>
                </p:cNvPr>
                <p:cNvSpPr>
                  <a:spLocks noRot="1" noChangeAspect="1" noMove="1" noResize="1" noEditPoints="1" noAdjustHandles="1" noChangeArrowheads="1" noChangeShapeType="1" noTextEdit="1"/>
                </p:cNvSpPr>
                <p:nvPr/>
              </p:nvSpPr>
              <p:spPr>
                <a:xfrm>
                  <a:off x="134487" y="2836896"/>
                  <a:ext cx="5622588" cy="491514"/>
                </a:xfrm>
                <a:prstGeom prst="rect">
                  <a:avLst/>
                </a:prstGeom>
                <a:blipFill>
                  <a:blip r:embed="rId4"/>
                  <a:stretch>
                    <a:fillRect b="-12346"/>
                  </a:stretch>
                </a:blipFill>
                <a:ln>
                  <a:noFill/>
                </a:ln>
              </p:spPr>
              <p:txBody>
                <a:bodyPr/>
                <a:lstStyle/>
                <a:p>
                  <a:r>
                    <a:rPr lang="zh-CN" altLang="en-US">
                      <a:noFill/>
                    </a:rPr>
                    <a:t> </a:t>
                  </a:r>
                </a:p>
              </p:txBody>
            </p:sp>
          </mc:Fallback>
        </mc:AlternateContent>
      </p:grpSp>
      <p:grpSp>
        <p:nvGrpSpPr>
          <p:cNvPr id="6" name="组合 5">
            <a:extLst>
              <a:ext uri="{FF2B5EF4-FFF2-40B4-BE49-F238E27FC236}">
                <a16:creationId xmlns:a16="http://schemas.microsoft.com/office/drawing/2014/main" id="{B691A32A-BA25-0384-14D2-A8C193ECA86A}"/>
              </a:ext>
            </a:extLst>
          </p:cNvPr>
          <p:cNvGrpSpPr/>
          <p:nvPr/>
        </p:nvGrpSpPr>
        <p:grpSpPr>
          <a:xfrm>
            <a:off x="322054" y="2870732"/>
            <a:ext cx="5660456" cy="3328192"/>
            <a:chOff x="5891562" y="2836896"/>
            <a:chExt cx="5660456" cy="3328192"/>
          </a:xfrm>
        </p:grpSpPr>
        <p:pic>
          <p:nvPicPr>
            <p:cNvPr id="9" name="图片 8" descr="图表&#10;&#10;描述已自动生成">
              <a:extLst>
                <a:ext uri="{FF2B5EF4-FFF2-40B4-BE49-F238E27FC236}">
                  <a16:creationId xmlns:a16="http://schemas.microsoft.com/office/drawing/2014/main" id="{9163651E-EE8E-C5F1-1A07-D29EBD11061B}"/>
                </a:ext>
              </a:extLst>
            </p:cNvPr>
            <p:cNvPicPr>
              <a:picLocks noChangeAspect="1"/>
            </p:cNvPicPr>
            <p:nvPr/>
          </p:nvPicPr>
          <p:blipFill>
            <a:blip r:embed="rId5"/>
            <a:stretch>
              <a:fillRect/>
            </a:stretch>
          </p:blipFill>
          <p:spPr>
            <a:xfrm>
              <a:off x="5891562" y="3460030"/>
              <a:ext cx="5660456" cy="2705058"/>
            </a:xfrm>
            <a:prstGeom prst="rect">
              <a:avLst/>
            </a:prstGeom>
          </p:spPr>
        </p:pic>
        <p:sp>
          <p:nvSpPr>
            <p:cNvPr id="11" name="矩形 10">
              <a:extLst>
                <a:ext uri="{FF2B5EF4-FFF2-40B4-BE49-F238E27FC236}">
                  <a16:creationId xmlns:a16="http://schemas.microsoft.com/office/drawing/2014/main" id="{5FB20DED-5D07-028D-AEFA-4F6D12638C1E}"/>
                </a:ext>
              </a:extLst>
            </p:cNvPr>
            <p:cNvSpPr/>
            <p:nvPr/>
          </p:nvSpPr>
          <p:spPr>
            <a:xfrm>
              <a:off x="5929430" y="2836896"/>
              <a:ext cx="5622588" cy="491514"/>
            </a:xfrm>
            <a:prstGeom prst="rect">
              <a:avLst/>
            </a:prstGeom>
            <a:solidFill>
              <a:srgbClr val="CBF9FB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r>
                <a:rPr lang="en-US" altLang="zh-CN" sz="2000">
                  <a:solidFill>
                    <a:srgbClr val="0070C0"/>
                  </a:solidFill>
                </a:rPr>
                <a:t>Cavity gradient in initial state and steady state</a:t>
              </a:r>
              <a:endParaRPr lang="zh-CN" altLang="en-US" sz="2000">
                <a:solidFill>
                  <a:srgbClr val="0070C0"/>
                </a:solidFill>
              </a:endParaRPr>
            </a:p>
          </p:txBody>
        </p:sp>
      </p:grpSp>
      <p:sp>
        <p:nvSpPr>
          <p:cNvPr id="8" name="矩形 7">
            <a:extLst>
              <a:ext uri="{FF2B5EF4-FFF2-40B4-BE49-F238E27FC236}">
                <a16:creationId xmlns:a16="http://schemas.microsoft.com/office/drawing/2014/main" id="{D5D3788C-F9A2-1A6F-49FA-AB48F9382778}"/>
              </a:ext>
            </a:extLst>
          </p:cNvPr>
          <p:cNvSpPr/>
          <p:nvPr/>
        </p:nvSpPr>
        <p:spPr>
          <a:xfrm>
            <a:off x="258929" y="1176621"/>
            <a:ext cx="11615143" cy="1200329"/>
          </a:xfrm>
          <a:prstGeom prst="rect">
            <a:avLst/>
          </a:prstGeom>
          <a:solidFill>
            <a:srgbClr val="FDF6C9"/>
          </a:solidFill>
        </p:spPr>
        <p:txBody>
          <a:bodyPr wrap="square">
            <a:spAutoFit/>
          </a:bodyPr>
          <a:lstStyle/>
          <a:p>
            <a:pPr marL="285750" indent="-285750">
              <a:buFont typeface="Wingdings" panose="05000000000000000000" pitchFamily="2" charset="2"/>
              <a:buChar char="u"/>
            </a:pPr>
            <a:r>
              <a:rPr lang="en-US" altLang="zh-CN">
                <a:latin typeface="Arial" panose="020B0604020202020204" pitchFamily="34" charset="0"/>
                <a:cs typeface="Arial" panose="020B0604020202020204" pitchFamily="34" charset="0"/>
              </a:rPr>
              <a:t>There is a slight overshoot in either amplitude or phase of the cavity gradient even in the steady-state was achieved.</a:t>
            </a:r>
          </a:p>
          <a:p>
            <a:endParaRPr lang="en-US" altLang="zh-CN">
              <a:latin typeface="Arial" panose="020B0604020202020204" pitchFamily="34" charset="0"/>
              <a:cs typeface="Arial" panose="020B0604020202020204" pitchFamily="34" charset="0"/>
            </a:endParaRPr>
          </a:p>
          <a:p>
            <a:pPr marL="285750" indent="-285750">
              <a:buFont typeface="Wingdings" panose="05000000000000000000" pitchFamily="2" charset="2"/>
              <a:buChar char="u"/>
            </a:pPr>
            <a:r>
              <a:rPr lang="en-US" altLang="zh-CN">
                <a:latin typeface="Arial" panose="020B0604020202020204" pitchFamily="34" charset="0"/>
                <a:cs typeface="Arial" panose="020B0604020202020204" pitchFamily="34" charset="0"/>
              </a:rPr>
              <a:t>FF output signal </a:t>
            </a:r>
            <a:r>
              <a:rPr lang="en-US" altLang="zh-CN">
                <a:solidFill>
                  <a:srgbClr val="FF00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3μs </a:t>
            </a:r>
            <a:r>
              <a:rPr lang="en-US" altLang="zh-CN">
                <a:latin typeface="Arial" panose="020B0604020202020204" pitchFamily="34" charset="0"/>
                <a:cs typeface="Arial" panose="020B0604020202020204" pitchFamily="34" charset="0"/>
              </a:rPr>
              <a:t>earlier than the accurate arrival time of the beam </a:t>
            </a:r>
          </a:p>
        </p:txBody>
      </p:sp>
    </p:spTree>
    <p:extLst>
      <p:ext uri="{BB962C8B-B14F-4D97-AF65-F5344CB8AC3E}">
        <p14:creationId xmlns:p14="http://schemas.microsoft.com/office/powerpoint/2010/main" val="281844606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p14:dur="0" advTm="114609"/>
    </mc:Choice>
    <mc:Fallback xmlns="">
      <p:transition advTm="114609"/>
    </mc:Fallback>
  </mc:AlternateContent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幻灯片编号占位符 1">
            <a:extLst>
              <a:ext uri="{FF2B5EF4-FFF2-40B4-BE49-F238E27FC236}">
                <a16:creationId xmlns:a16="http://schemas.microsoft.com/office/drawing/2014/main" id="{187DA826-E9D4-754E-96BD-B50CC1A46D25}"/>
              </a:ext>
            </a:extLst>
          </p:cNvPr>
          <p:cNvSpPr>
            <a:spLocks noGrp="1"/>
          </p:cNvSpPr>
          <p:nvPr>
            <p:ph type="sldNum" sz="quarter" idx="4294967295"/>
          </p:nvPr>
        </p:nvSpPr>
        <p:spPr>
          <a:xfrm>
            <a:off x="11696700" y="6538913"/>
            <a:ext cx="495300" cy="355600"/>
          </a:xfrm>
        </p:spPr>
        <p:txBody>
          <a:bodyPr/>
          <a:lstStyle/>
          <a:p>
            <a:fld id="{B7FA2BBD-743F-C946-849D-BD878E6EB367}" type="slidenum">
              <a:rPr kumimoji="1" lang="zh-CN" altLang="en-US" smtClean="0"/>
              <a:t>8</a:t>
            </a:fld>
            <a:endParaRPr kumimoji="1" lang="zh-CN" altLang="en-US"/>
          </a:p>
        </p:txBody>
      </p:sp>
      <p:sp>
        <p:nvSpPr>
          <p:cNvPr id="4" name="标题 1">
            <a:extLst>
              <a:ext uri="{FF2B5EF4-FFF2-40B4-BE49-F238E27FC236}">
                <a16:creationId xmlns:a16="http://schemas.microsoft.com/office/drawing/2014/main" id="{70B432C9-5338-AD38-0941-B9F19C98F038}"/>
              </a:ext>
            </a:extLst>
          </p:cNvPr>
          <p:cNvSpPr txBox="1">
            <a:spLocks/>
          </p:cNvSpPr>
          <p:nvPr/>
        </p:nvSpPr>
        <p:spPr>
          <a:xfrm>
            <a:off x="1505415" y="116632"/>
            <a:ext cx="9590048" cy="720000"/>
          </a:xfrm>
          <a:noFill/>
          <a:ln>
            <a:noFill/>
          </a:ln>
        </p:spPr>
        <p:txBody>
          <a:bodyPr vert="horz" anchor="ctr" anchorCtr="0">
            <a:normAutofit/>
          </a:bodyPr>
          <a:lstStyle>
            <a:lvl1pPr algn="l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lang="en-US" sz="3600" b="1" kern="1200" baseline="0" dirty="0">
                <a:ln w="3175" cmpd="sng">
                  <a:noFill/>
                  <a:prstDash val="solid"/>
                </a:ln>
                <a:solidFill>
                  <a:schemeClr val="tx1"/>
                </a:solidFill>
                <a:latin typeface="Times New Roman" panose="02020603050405020304" pitchFamily="18" charset="0"/>
                <a:ea typeface="Times New Roman" charset="0"/>
                <a:cs typeface="Times New Roman" charset="0"/>
              </a:defRPr>
            </a:lvl1pPr>
          </a:lstStyle>
          <a:p>
            <a:pPr algn="ctr"/>
            <a:r>
              <a:rPr kumimoji="1" lang="en-US" altLang="zh-CN"/>
              <a:t>Problem to be Resolved</a:t>
            </a:r>
            <a:endParaRPr kumimoji="1" lang="zh-CN" altLang="en-US"/>
          </a:p>
        </p:txBody>
      </p:sp>
      <p:pic>
        <p:nvPicPr>
          <p:cNvPr id="8" name="图片 7" descr="图表, 折线图&#10;&#10;描述已自动生成">
            <a:extLst>
              <a:ext uri="{FF2B5EF4-FFF2-40B4-BE49-F238E27FC236}">
                <a16:creationId xmlns:a16="http://schemas.microsoft.com/office/drawing/2014/main" id="{37CA4F41-E8F3-0D33-3235-EA7412B8CF11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03079" y="2087332"/>
            <a:ext cx="5191102" cy="3688217"/>
          </a:xfrm>
          <a:prstGeom prst="rect">
            <a:avLst/>
          </a:prstGeom>
        </p:spPr>
      </p:pic>
      <p:pic>
        <p:nvPicPr>
          <p:cNvPr id="12" name="图形 11">
            <a:extLst>
              <a:ext uri="{FF2B5EF4-FFF2-40B4-BE49-F238E27FC236}">
                <a16:creationId xmlns:a16="http://schemas.microsoft.com/office/drawing/2014/main" id="{FBE6D07C-2E9E-7B2F-88C4-FD15B9EFF384}"/>
              </a:ext>
            </a:extLst>
          </p:cNvPr>
          <p:cNvPicPr>
            <a:picLocks noChangeAspect="1"/>
          </p:cNvPicPr>
          <p:nvPr/>
        </p:nvPicPr>
        <p:blipFill>
          <a:blip r:embed="rId4">
            <a:extLst>
              <a:ext uri="{96DAC541-7B7A-43D3-8B79-37D633B846F1}">
                <asvg:svgBlip xmlns:asvg="http://schemas.microsoft.com/office/drawing/2016/SVG/main" r:embed="rId5"/>
              </a:ext>
            </a:extLst>
          </a:blip>
          <a:stretch>
            <a:fillRect/>
          </a:stretch>
        </p:blipFill>
        <p:spPr>
          <a:xfrm>
            <a:off x="6096000" y="2356551"/>
            <a:ext cx="5392317" cy="3049877"/>
          </a:xfrm>
          <a:prstGeom prst="rect">
            <a:avLst/>
          </a:prstGeom>
        </p:spPr>
      </p:pic>
      <p:sp>
        <p:nvSpPr>
          <p:cNvPr id="13" name="文本占位符 5">
            <a:extLst>
              <a:ext uri="{FF2B5EF4-FFF2-40B4-BE49-F238E27FC236}">
                <a16:creationId xmlns:a16="http://schemas.microsoft.com/office/drawing/2014/main" id="{A048DFA5-773D-D7A1-49A2-AD30E5547C22}"/>
              </a:ext>
            </a:extLst>
          </p:cNvPr>
          <p:cNvSpPr txBox="1">
            <a:spLocks/>
          </p:cNvSpPr>
          <p:nvPr/>
        </p:nvSpPr>
        <p:spPr>
          <a:xfrm>
            <a:off x="3336935" y="6064531"/>
            <a:ext cx="5063576" cy="369332"/>
          </a:xfrm>
          <a:prstGeom prst="rect">
            <a:avLst/>
          </a:prstGeom>
          <a:solidFill>
            <a:srgbClr val="FFFF66"/>
          </a:solidFill>
        </p:spPr>
        <p:txBody>
          <a:bodyPr/>
          <a:lstStyle>
            <a:lvl1pPr marL="342801" indent="-342801" algn="l" defTabSz="914133" rtl="0" eaLnBrk="1" latinLnBrk="0" hangingPunct="1">
              <a:spcBef>
                <a:spcPct val="20000"/>
              </a:spcBef>
              <a:buFont typeface="Arial" pitchFamily="34" charset="0"/>
              <a:buChar char="•"/>
              <a:defRPr sz="2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742734" indent="-285667" algn="l" defTabSz="914133" rtl="0" eaLnBrk="1" latinLnBrk="0" hangingPunct="1">
              <a:spcBef>
                <a:spcPct val="20000"/>
              </a:spcBef>
              <a:buFont typeface="Arial" pitchFamily="34" charset="0"/>
              <a:buChar char="–"/>
              <a:defRPr sz="2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1142667" indent="-228537" algn="l" defTabSz="914133" rtl="0" eaLnBrk="1" latinLnBrk="0" hangingPunct="1">
              <a:spcBef>
                <a:spcPct val="20000"/>
              </a:spcBef>
              <a:buFont typeface="Arial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599732" indent="-228537" algn="l" defTabSz="914133" rtl="0" eaLnBrk="1" latinLnBrk="0" hangingPunct="1">
              <a:spcBef>
                <a:spcPct val="20000"/>
              </a:spcBef>
              <a:buFont typeface="Arial" pitchFamily="34" charset="0"/>
              <a:buChar char="–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2056797" indent="-228537" algn="l" defTabSz="914133" rtl="0" eaLnBrk="1" latinLnBrk="0" hangingPunct="1">
              <a:spcBef>
                <a:spcPct val="20000"/>
              </a:spcBef>
              <a:buFont typeface="Arial" pitchFamily="34" charset="0"/>
              <a:buChar char="»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513864" indent="-228537" algn="l" defTabSz="914133" rtl="0" eaLnBrk="1" latinLnBrk="0" hangingPunct="1">
              <a:spcBef>
                <a:spcPct val="20000"/>
              </a:spcBef>
              <a:buFont typeface="Arial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0931" indent="-228537" algn="l" defTabSz="914133" rtl="0" eaLnBrk="1" latinLnBrk="0" hangingPunct="1">
              <a:spcBef>
                <a:spcPct val="20000"/>
              </a:spcBef>
              <a:buFont typeface="Arial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7998" indent="-228537" algn="l" defTabSz="914133" rtl="0" eaLnBrk="1" latinLnBrk="0" hangingPunct="1">
              <a:spcBef>
                <a:spcPct val="20000"/>
              </a:spcBef>
              <a:buFont typeface="Arial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5065" indent="-228537" algn="l" defTabSz="914133" rtl="0" eaLnBrk="1" latinLnBrk="0" hangingPunct="1">
              <a:spcBef>
                <a:spcPct val="20000"/>
              </a:spcBef>
              <a:buFont typeface="Arial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marL="0" indent="0">
              <a:buNone/>
            </a:pPr>
            <a:r>
              <a:rPr lang="en-US" altLang="zh-CN" sz="1600">
                <a:solidFill>
                  <a:srgbClr val="FF0000"/>
                </a:solidFill>
                <a:latin typeface="Times New Roman" panose="02020603050405020304" pitchFamily="18" charset="0"/>
                <a:ea typeface="黑体" panose="02010609060101010101" pitchFamily="49" charset="-122"/>
                <a:cs typeface="Tahoma" panose="020B0604030504040204" pitchFamily="34" charset="0"/>
              </a:rPr>
              <a:t>Target</a:t>
            </a:r>
            <a:r>
              <a:rPr lang="zh-CN" altLang="en-US" sz="1600">
                <a:solidFill>
                  <a:srgbClr val="FF0000"/>
                </a:solidFill>
                <a:latin typeface="Times New Roman" panose="02020603050405020304" pitchFamily="18" charset="0"/>
                <a:ea typeface="黑体" panose="02010609060101010101" pitchFamily="49" charset="-122"/>
                <a:cs typeface="Tahoma" panose="020B0604030504040204" pitchFamily="34" charset="0"/>
              </a:rPr>
              <a:t>：</a:t>
            </a:r>
            <a:r>
              <a:rPr lang="en-US" altLang="zh-CN" sz="1600">
                <a:solidFill>
                  <a:srgbClr val="FF0000"/>
                </a:solidFill>
                <a:latin typeface="Times New Roman" panose="02020603050405020304" pitchFamily="18" charset="0"/>
                <a:ea typeface="黑体" panose="02010609060101010101" pitchFamily="49" charset="-122"/>
                <a:cs typeface="Tahoma" panose="020B0604030504040204" pitchFamily="34" charset="0"/>
              </a:rPr>
              <a:t>Develop an online Beam phase calibration method</a:t>
            </a:r>
            <a:endParaRPr lang="zh-CN" altLang="en-US" sz="1600">
              <a:solidFill>
                <a:srgbClr val="FF0000"/>
              </a:solidFill>
              <a:latin typeface="Times New Roman" panose="02020603050405020304" pitchFamily="18" charset="0"/>
              <a:ea typeface="黑体" panose="02010609060101010101" pitchFamily="49" charset="-122"/>
              <a:cs typeface="Tahoma" panose="020B0604030504040204" pitchFamily="34" charset="0"/>
            </a:endParaRPr>
          </a:p>
        </p:txBody>
      </p:sp>
      <p:sp>
        <p:nvSpPr>
          <p:cNvPr id="14" name="矩形 13">
            <a:extLst>
              <a:ext uri="{FF2B5EF4-FFF2-40B4-BE49-F238E27FC236}">
                <a16:creationId xmlns:a16="http://schemas.microsoft.com/office/drawing/2014/main" id="{D90FB9E6-6C0E-8789-26CB-1010187BBA92}"/>
              </a:ext>
            </a:extLst>
          </p:cNvPr>
          <p:cNvSpPr/>
          <p:nvPr/>
        </p:nvSpPr>
        <p:spPr>
          <a:xfrm>
            <a:off x="179754" y="1052118"/>
            <a:ext cx="11394531" cy="923330"/>
          </a:xfrm>
          <a:prstGeom prst="rect">
            <a:avLst/>
          </a:prstGeom>
          <a:solidFill>
            <a:srgbClr val="FDF6C9"/>
          </a:solidFill>
        </p:spPr>
        <p:txBody>
          <a:bodyPr wrap="square">
            <a:spAutoFit/>
          </a:bodyPr>
          <a:lstStyle/>
          <a:p>
            <a:pPr marL="285750" indent="-285750">
              <a:buFont typeface="Wingdings" panose="05000000000000000000" pitchFamily="2" charset="2"/>
              <a:buChar char="u"/>
            </a:pPr>
            <a:r>
              <a:rPr lang="en-US" altLang="zh-CN" dirty="0">
                <a:latin typeface="Times New Roman" panose="02020603050405020304" pitchFamily="18" charset="0"/>
                <a:ea typeface="黑体" panose="02010609060101010101" pitchFamily="49" charset="-122"/>
                <a:cs typeface="Times New Roman" pitchFamily="18" charset="0"/>
              </a:rPr>
              <a:t>BPM based Phase scan</a:t>
            </a:r>
            <a:r>
              <a:rPr lang="zh-CN" altLang="en-US" dirty="0">
                <a:latin typeface="Times New Roman" panose="02020603050405020304" pitchFamily="18" charset="0"/>
                <a:ea typeface="黑体" panose="02010609060101010101" pitchFamily="49" charset="-122"/>
                <a:cs typeface="Times New Roman" pitchFamily="18" charset="0"/>
              </a:rPr>
              <a:t>：</a:t>
            </a:r>
            <a:r>
              <a:rPr lang="en-US" altLang="zh-CN" dirty="0">
                <a:latin typeface="Times New Roman" panose="02020603050405020304" pitchFamily="18" charset="0"/>
                <a:ea typeface="黑体" panose="02010609060101010101" pitchFamily="49" charset="-122"/>
                <a:cs typeface="Times New Roman" pitchFamily="18" charset="0"/>
              </a:rPr>
              <a:t>Consume too much time</a:t>
            </a:r>
          </a:p>
          <a:p>
            <a:endParaRPr lang="en-US" altLang="zh-CN" dirty="0">
              <a:latin typeface="Times New Roman" panose="02020603050405020304" pitchFamily="18" charset="0"/>
              <a:ea typeface="黑体" panose="02010609060101010101" pitchFamily="49" charset="-122"/>
              <a:cs typeface="Times New Roman" pitchFamily="18" charset="0"/>
            </a:endParaRPr>
          </a:p>
          <a:p>
            <a:pPr marL="285750" indent="-285750">
              <a:buFont typeface="Wingdings" panose="05000000000000000000" pitchFamily="2" charset="2"/>
              <a:buChar char="u"/>
            </a:pPr>
            <a:r>
              <a:rPr lang="en-US" altLang="zh-CN" dirty="0">
                <a:latin typeface="Times New Roman" pitchFamily="18" charset="0"/>
                <a:ea typeface="微软雅黑" panose="020B0503020204020204" pitchFamily="34" charset="-122"/>
                <a:cs typeface="Times New Roman" pitchFamily="18" charset="0"/>
              </a:rPr>
              <a:t>Environmental factors:   Temperature and Humidity</a:t>
            </a:r>
          </a:p>
        </p:txBody>
      </p:sp>
      <p:sp>
        <p:nvSpPr>
          <p:cNvPr id="3" name="文本框 2">
            <a:extLst>
              <a:ext uri="{FF2B5EF4-FFF2-40B4-BE49-F238E27FC236}">
                <a16:creationId xmlns:a16="http://schemas.microsoft.com/office/drawing/2014/main" id="{F4D0A567-EC63-5E62-791A-246C9645049E}"/>
              </a:ext>
            </a:extLst>
          </p:cNvPr>
          <p:cNvSpPr txBox="1"/>
          <p:nvPr/>
        </p:nvSpPr>
        <p:spPr>
          <a:xfrm>
            <a:off x="6900672" y="3244334"/>
            <a:ext cx="1072730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altLang="zh-CN" dirty="0">
                <a:solidFill>
                  <a:srgbClr val="C0504D"/>
                </a:solidFill>
              </a:rPr>
              <a:t>RF Phase</a:t>
            </a:r>
            <a:endParaRPr lang="zh-CN" altLang="en-US" dirty="0">
              <a:solidFill>
                <a:srgbClr val="C0504D"/>
              </a:solidFill>
            </a:endParaRPr>
          </a:p>
        </p:txBody>
      </p:sp>
      <p:sp>
        <p:nvSpPr>
          <p:cNvPr id="5" name="文本框 4">
            <a:extLst>
              <a:ext uri="{FF2B5EF4-FFF2-40B4-BE49-F238E27FC236}">
                <a16:creationId xmlns:a16="http://schemas.microsoft.com/office/drawing/2014/main" id="{00A6D321-96B0-35EB-7BC9-370A579E354D}"/>
              </a:ext>
            </a:extLst>
          </p:cNvPr>
          <p:cNvSpPr txBox="1"/>
          <p:nvPr/>
        </p:nvSpPr>
        <p:spPr>
          <a:xfrm>
            <a:off x="5596400" y="4207502"/>
            <a:ext cx="750526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altLang="zh-CN" dirty="0">
                <a:solidFill>
                  <a:srgbClr val="ED7D31"/>
                </a:solidFill>
              </a:rPr>
              <a:t>Temp</a:t>
            </a:r>
            <a:endParaRPr lang="zh-CN" altLang="en-US" dirty="0">
              <a:solidFill>
                <a:srgbClr val="ED7D31"/>
              </a:solidFill>
            </a:endParaRPr>
          </a:p>
        </p:txBody>
      </p:sp>
      <p:sp>
        <p:nvSpPr>
          <p:cNvPr id="7" name="左大括号 6">
            <a:extLst>
              <a:ext uri="{FF2B5EF4-FFF2-40B4-BE49-F238E27FC236}">
                <a16:creationId xmlns:a16="http://schemas.microsoft.com/office/drawing/2014/main" id="{21A71378-2B2E-431A-4B47-C6DF2BBCE865}"/>
              </a:ext>
            </a:extLst>
          </p:cNvPr>
          <p:cNvSpPr/>
          <p:nvPr/>
        </p:nvSpPr>
        <p:spPr>
          <a:xfrm>
            <a:off x="6300439" y="3934968"/>
            <a:ext cx="155448" cy="914400"/>
          </a:xfrm>
          <a:prstGeom prst="leftBrace">
            <a:avLst/>
          </a:prstGeom>
          <a:ln w="28575"/>
        </p:spPr>
        <p:style>
          <a:lnRef idx="1">
            <a:schemeClr val="accent2"/>
          </a:lnRef>
          <a:fillRef idx="0">
            <a:schemeClr val="accent2"/>
          </a:fillRef>
          <a:effectRef idx="0">
            <a:schemeClr val="accent2"/>
          </a:effectRef>
          <a:fontRef idx="minor">
            <a:schemeClr val="tx1"/>
          </a:fontRef>
        </p:style>
        <p:txBody>
          <a:bodyPr rtlCol="0" anchor="ctr"/>
          <a:lstStyle/>
          <a:p>
            <a:pPr algn="ctr"/>
            <a:endParaRPr lang="zh-CN" altLang="en-US"/>
          </a:p>
        </p:txBody>
      </p:sp>
    </p:spTree>
    <p:extLst>
      <p:ext uri="{BB962C8B-B14F-4D97-AF65-F5344CB8AC3E}">
        <p14:creationId xmlns:p14="http://schemas.microsoft.com/office/powerpoint/2010/main" val="983724122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p14:dur="0" advTm="114609"/>
    </mc:Choice>
    <mc:Fallback xmlns="">
      <p:transition advTm="114609"/>
    </mc:Fallback>
  </mc:AlternateContent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幻灯片编号占位符 1">
            <a:extLst>
              <a:ext uri="{FF2B5EF4-FFF2-40B4-BE49-F238E27FC236}">
                <a16:creationId xmlns:a16="http://schemas.microsoft.com/office/drawing/2014/main" id="{187DA826-E9D4-754E-96BD-B50CC1A46D25}"/>
              </a:ext>
            </a:extLst>
          </p:cNvPr>
          <p:cNvSpPr>
            <a:spLocks noGrp="1"/>
          </p:cNvSpPr>
          <p:nvPr>
            <p:ph type="sldNum" sz="quarter" idx="4294967295"/>
          </p:nvPr>
        </p:nvSpPr>
        <p:spPr>
          <a:xfrm>
            <a:off x="11696700" y="6538913"/>
            <a:ext cx="495300" cy="355600"/>
          </a:xfrm>
        </p:spPr>
        <p:txBody>
          <a:bodyPr/>
          <a:lstStyle/>
          <a:p>
            <a:fld id="{B7FA2BBD-743F-C946-849D-BD878E6EB367}" type="slidenum">
              <a:rPr kumimoji="1" lang="zh-CN" altLang="en-US" smtClean="0"/>
              <a:t>9</a:t>
            </a:fld>
            <a:endParaRPr kumimoji="1" lang="zh-CN" altLang="en-US"/>
          </a:p>
        </p:txBody>
      </p:sp>
      <p:sp>
        <p:nvSpPr>
          <p:cNvPr id="4" name="标题 1">
            <a:extLst>
              <a:ext uri="{FF2B5EF4-FFF2-40B4-BE49-F238E27FC236}">
                <a16:creationId xmlns:a16="http://schemas.microsoft.com/office/drawing/2014/main" id="{70B432C9-5338-AD38-0941-B9F19C98F038}"/>
              </a:ext>
            </a:extLst>
          </p:cNvPr>
          <p:cNvSpPr txBox="1">
            <a:spLocks/>
          </p:cNvSpPr>
          <p:nvPr/>
        </p:nvSpPr>
        <p:spPr>
          <a:xfrm>
            <a:off x="1505415" y="116632"/>
            <a:ext cx="9590048" cy="720000"/>
          </a:xfrm>
          <a:noFill/>
          <a:ln>
            <a:noFill/>
          </a:ln>
        </p:spPr>
        <p:txBody>
          <a:bodyPr vert="horz" anchor="ctr" anchorCtr="0">
            <a:normAutofit/>
          </a:bodyPr>
          <a:lstStyle>
            <a:lvl1pPr algn="l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lang="en-US" sz="3600" b="1" kern="1200" baseline="0" dirty="0">
                <a:ln w="3175" cmpd="sng">
                  <a:noFill/>
                  <a:prstDash val="solid"/>
                </a:ln>
                <a:solidFill>
                  <a:schemeClr val="tx1"/>
                </a:solidFill>
                <a:latin typeface="Times New Roman" panose="02020603050405020304" pitchFamily="18" charset="0"/>
                <a:ea typeface="Times New Roman" charset="0"/>
                <a:cs typeface="Times New Roman" charset="0"/>
              </a:defRPr>
            </a:lvl1pPr>
          </a:lstStyle>
          <a:p>
            <a:pPr algn="ctr"/>
            <a:r>
              <a:rPr kumimoji="1" lang="en-US" altLang="zh-CN" dirty="0"/>
              <a:t>Transient beam based method</a:t>
            </a:r>
            <a:endParaRPr kumimoji="1" lang="zh-CN" altLang="en-US" dirty="0"/>
          </a:p>
        </p:txBody>
      </p:sp>
      <p:grpSp>
        <p:nvGrpSpPr>
          <p:cNvPr id="13" name="Group 4">
            <a:extLst>
              <a:ext uri="{FF2B5EF4-FFF2-40B4-BE49-F238E27FC236}">
                <a16:creationId xmlns:a16="http://schemas.microsoft.com/office/drawing/2014/main" id="{26D41B99-74DE-97E6-FA66-6BF00F21DF5A}"/>
              </a:ext>
            </a:extLst>
          </p:cNvPr>
          <p:cNvGrpSpPr>
            <a:grpSpLocks noChangeAspect="1"/>
          </p:cNvGrpSpPr>
          <p:nvPr/>
        </p:nvGrpSpPr>
        <p:grpSpPr bwMode="auto">
          <a:xfrm>
            <a:off x="163496" y="1397588"/>
            <a:ext cx="8348206" cy="5032819"/>
            <a:chOff x="446" y="793"/>
            <a:chExt cx="5031" cy="3033"/>
          </a:xfrm>
        </p:grpSpPr>
        <p:grpSp>
          <p:nvGrpSpPr>
            <p:cNvPr id="15" name="Group 205">
              <a:extLst>
                <a:ext uri="{FF2B5EF4-FFF2-40B4-BE49-F238E27FC236}">
                  <a16:creationId xmlns:a16="http://schemas.microsoft.com/office/drawing/2014/main" id="{0A85097C-CD42-A4EE-496F-9BC917375059}"/>
                </a:ext>
              </a:extLst>
            </p:cNvPr>
            <p:cNvGrpSpPr>
              <a:grpSpLocks/>
            </p:cNvGrpSpPr>
            <p:nvPr/>
          </p:nvGrpSpPr>
          <p:grpSpPr bwMode="auto">
            <a:xfrm>
              <a:off x="446" y="793"/>
              <a:ext cx="5031" cy="3033"/>
              <a:chOff x="446" y="793"/>
              <a:chExt cx="5031" cy="3033"/>
            </a:xfrm>
          </p:grpSpPr>
          <p:sp>
            <p:nvSpPr>
              <p:cNvPr id="17" name="Line 5">
                <a:extLst>
                  <a:ext uri="{FF2B5EF4-FFF2-40B4-BE49-F238E27FC236}">
                    <a16:creationId xmlns:a16="http://schemas.microsoft.com/office/drawing/2014/main" id="{8AC463F2-3D8C-20E6-A639-104F304164D1}"/>
                  </a:ext>
                </a:extLst>
              </p:cNvPr>
              <p:cNvSpPr>
                <a:spLocks noChangeShapeType="1"/>
              </p:cNvSpPr>
              <p:nvPr/>
            </p:nvSpPr>
            <p:spPr bwMode="auto">
              <a:xfrm>
                <a:off x="666" y="2642"/>
                <a:ext cx="1301" cy="0"/>
              </a:xfrm>
              <a:prstGeom prst="line">
                <a:avLst/>
              </a:prstGeom>
              <a:noFill/>
              <a:ln w="17463" cap="rnd">
                <a:solidFill>
                  <a:srgbClr val="7F7F7F"/>
                </a:solidFill>
                <a:prstDash val="solid"/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 vert="horz" wrap="square" lIns="91440" tIns="45720" rIns="91440" bIns="45720" numCol="1" anchor="t" anchorCtr="0" compatLnSpc="1">
                <a:prstTxWarp prst="textNoShape">
                  <a:avLst/>
                </a:prstTxWarp>
              </a:bodyPr>
              <a:lstStyle/>
              <a:p>
                <a:endParaRPr lang="zh-CN" altLang="en-US"/>
              </a:p>
            </p:txBody>
          </p:sp>
          <p:sp>
            <p:nvSpPr>
              <p:cNvPr id="18" name="Freeform 6">
                <a:extLst>
                  <a:ext uri="{FF2B5EF4-FFF2-40B4-BE49-F238E27FC236}">
                    <a16:creationId xmlns:a16="http://schemas.microsoft.com/office/drawing/2014/main" id="{B0AF18FA-0C2D-EF28-0859-24D7BE3E7E26}"/>
                  </a:ext>
                </a:extLst>
              </p:cNvPr>
              <p:cNvSpPr>
                <a:spLocks/>
              </p:cNvSpPr>
              <p:nvPr/>
            </p:nvSpPr>
            <p:spPr bwMode="auto">
              <a:xfrm>
                <a:off x="1957" y="2603"/>
                <a:ext cx="118" cy="79"/>
              </a:xfrm>
              <a:custGeom>
                <a:avLst/>
                <a:gdLst>
                  <a:gd name="T0" fmla="*/ 0 w 118"/>
                  <a:gd name="T1" fmla="*/ 0 h 79"/>
                  <a:gd name="T2" fmla="*/ 118 w 118"/>
                  <a:gd name="T3" fmla="*/ 39 h 79"/>
                  <a:gd name="T4" fmla="*/ 0 w 118"/>
                  <a:gd name="T5" fmla="*/ 79 h 79"/>
                  <a:gd name="T6" fmla="*/ 0 w 118"/>
                  <a:gd name="T7" fmla="*/ 0 h 79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</a:cxnLst>
                <a:rect l="0" t="0" r="r" b="b"/>
                <a:pathLst>
                  <a:path w="118" h="79">
                    <a:moveTo>
                      <a:pt x="0" y="0"/>
                    </a:moveTo>
                    <a:lnTo>
                      <a:pt x="118" y="39"/>
                    </a:lnTo>
                    <a:lnTo>
                      <a:pt x="0" y="79"/>
                    </a:lnTo>
                    <a:lnTo>
                      <a:pt x="0" y="0"/>
                    </a:lnTo>
                    <a:close/>
                  </a:path>
                </a:pathLst>
              </a:custGeom>
              <a:solidFill>
                <a:srgbClr val="7F7F7F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vert="horz" wrap="square" lIns="91440" tIns="45720" rIns="91440" bIns="45720" numCol="1" anchor="t" anchorCtr="0" compatLnSpc="1">
                <a:prstTxWarp prst="textNoShape">
                  <a:avLst/>
                </a:prstTxWarp>
              </a:bodyPr>
              <a:lstStyle/>
              <a:p>
                <a:endParaRPr lang="zh-CN" altLang="en-US"/>
              </a:p>
            </p:txBody>
          </p:sp>
          <p:sp>
            <p:nvSpPr>
              <p:cNvPr id="19" name="Line 7">
                <a:extLst>
                  <a:ext uri="{FF2B5EF4-FFF2-40B4-BE49-F238E27FC236}">
                    <a16:creationId xmlns:a16="http://schemas.microsoft.com/office/drawing/2014/main" id="{EC820DD4-8871-8A17-1B0B-875D9F05F841}"/>
                  </a:ext>
                </a:extLst>
              </p:cNvPr>
              <p:cNvSpPr>
                <a:spLocks noChangeShapeType="1"/>
              </p:cNvSpPr>
              <p:nvPr/>
            </p:nvSpPr>
            <p:spPr bwMode="auto">
              <a:xfrm flipV="1">
                <a:off x="943" y="1461"/>
                <a:ext cx="0" cy="1224"/>
              </a:xfrm>
              <a:prstGeom prst="line">
                <a:avLst/>
              </a:prstGeom>
              <a:noFill/>
              <a:ln w="17463" cap="rnd">
                <a:solidFill>
                  <a:srgbClr val="7F7F7F"/>
                </a:solidFill>
                <a:prstDash val="solid"/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 vert="horz" wrap="square" lIns="91440" tIns="45720" rIns="91440" bIns="45720" numCol="1" anchor="t" anchorCtr="0" compatLnSpc="1">
                <a:prstTxWarp prst="textNoShape">
                  <a:avLst/>
                </a:prstTxWarp>
              </a:bodyPr>
              <a:lstStyle/>
              <a:p>
                <a:endParaRPr lang="zh-CN" altLang="en-US"/>
              </a:p>
            </p:txBody>
          </p:sp>
          <p:sp>
            <p:nvSpPr>
              <p:cNvPr id="20" name="Freeform 8">
                <a:extLst>
                  <a:ext uri="{FF2B5EF4-FFF2-40B4-BE49-F238E27FC236}">
                    <a16:creationId xmlns:a16="http://schemas.microsoft.com/office/drawing/2014/main" id="{F1B6A0BB-5287-CD07-A21F-FA3803C359FF}"/>
                  </a:ext>
                </a:extLst>
              </p:cNvPr>
              <p:cNvSpPr>
                <a:spLocks/>
              </p:cNvSpPr>
              <p:nvPr/>
            </p:nvSpPr>
            <p:spPr bwMode="auto">
              <a:xfrm>
                <a:off x="903" y="1353"/>
                <a:ext cx="79" cy="118"/>
              </a:xfrm>
              <a:custGeom>
                <a:avLst/>
                <a:gdLst>
                  <a:gd name="T0" fmla="*/ 0 w 79"/>
                  <a:gd name="T1" fmla="*/ 118 h 118"/>
                  <a:gd name="T2" fmla="*/ 40 w 79"/>
                  <a:gd name="T3" fmla="*/ 0 h 118"/>
                  <a:gd name="T4" fmla="*/ 79 w 79"/>
                  <a:gd name="T5" fmla="*/ 118 h 118"/>
                  <a:gd name="T6" fmla="*/ 0 w 79"/>
                  <a:gd name="T7" fmla="*/ 118 h 118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</a:cxnLst>
                <a:rect l="0" t="0" r="r" b="b"/>
                <a:pathLst>
                  <a:path w="79" h="118">
                    <a:moveTo>
                      <a:pt x="0" y="118"/>
                    </a:moveTo>
                    <a:lnTo>
                      <a:pt x="40" y="0"/>
                    </a:lnTo>
                    <a:lnTo>
                      <a:pt x="79" y="118"/>
                    </a:lnTo>
                    <a:lnTo>
                      <a:pt x="0" y="118"/>
                    </a:lnTo>
                    <a:close/>
                  </a:path>
                </a:pathLst>
              </a:custGeom>
              <a:solidFill>
                <a:srgbClr val="7F7F7F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vert="horz" wrap="square" lIns="91440" tIns="45720" rIns="91440" bIns="45720" numCol="1" anchor="t" anchorCtr="0" compatLnSpc="1">
                <a:prstTxWarp prst="textNoShape">
                  <a:avLst/>
                </a:prstTxWarp>
              </a:bodyPr>
              <a:lstStyle/>
              <a:p>
                <a:endParaRPr lang="zh-CN" altLang="en-US"/>
              </a:p>
            </p:txBody>
          </p:sp>
          <p:sp>
            <p:nvSpPr>
              <p:cNvPr id="21" name="Line 9">
                <a:extLst>
                  <a:ext uri="{FF2B5EF4-FFF2-40B4-BE49-F238E27FC236}">
                    <a16:creationId xmlns:a16="http://schemas.microsoft.com/office/drawing/2014/main" id="{B73283A0-BD67-941D-948B-A1983D075405}"/>
                  </a:ext>
                </a:extLst>
              </p:cNvPr>
              <p:cNvSpPr>
                <a:spLocks noChangeShapeType="1"/>
              </p:cNvSpPr>
              <p:nvPr/>
            </p:nvSpPr>
            <p:spPr bwMode="auto">
              <a:xfrm>
                <a:off x="938" y="1728"/>
                <a:ext cx="552" cy="0"/>
              </a:xfrm>
              <a:prstGeom prst="line">
                <a:avLst/>
              </a:prstGeom>
              <a:noFill/>
              <a:ln w="12700" cap="rnd">
                <a:solidFill>
                  <a:srgbClr val="000000"/>
                </a:solidFill>
                <a:prstDash val="solid"/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 vert="horz" wrap="square" lIns="91440" tIns="45720" rIns="91440" bIns="45720" numCol="1" anchor="t" anchorCtr="0" compatLnSpc="1">
                <a:prstTxWarp prst="textNoShape">
                  <a:avLst/>
                </a:prstTxWarp>
              </a:bodyPr>
              <a:lstStyle/>
              <a:p>
                <a:endParaRPr lang="zh-CN" altLang="en-US"/>
              </a:p>
            </p:txBody>
          </p:sp>
          <p:sp>
            <p:nvSpPr>
              <p:cNvPr id="22" name="Line 10">
                <a:extLst>
                  <a:ext uri="{FF2B5EF4-FFF2-40B4-BE49-F238E27FC236}">
                    <a16:creationId xmlns:a16="http://schemas.microsoft.com/office/drawing/2014/main" id="{1286B091-CC57-DD13-0376-E40395E0D7AE}"/>
                  </a:ext>
                </a:extLst>
              </p:cNvPr>
              <p:cNvSpPr>
                <a:spLocks noChangeShapeType="1"/>
              </p:cNvSpPr>
              <p:nvPr/>
            </p:nvSpPr>
            <p:spPr bwMode="auto">
              <a:xfrm>
                <a:off x="1490" y="1728"/>
                <a:ext cx="111" cy="442"/>
              </a:xfrm>
              <a:prstGeom prst="line">
                <a:avLst/>
              </a:prstGeom>
              <a:noFill/>
              <a:ln w="12700" cap="rnd">
                <a:solidFill>
                  <a:srgbClr val="000000"/>
                </a:solidFill>
                <a:prstDash val="solid"/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 vert="horz" wrap="square" lIns="91440" tIns="45720" rIns="91440" bIns="45720" numCol="1" anchor="t" anchorCtr="0" compatLnSpc="1">
                <a:prstTxWarp prst="textNoShape">
                  <a:avLst/>
                </a:prstTxWarp>
              </a:bodyPr>
              <a:lstStyle/>
              <a:p>
                <a:endParaRPr lang="zh-CN" altLang="en-US"/>
              </a:p>
            </p:txBody>
          </p:sp>
          <p:sp>
            <p:nvSpPr>
              <p:cNvPr id="23" name="Line 11">
                <a:extLst>
                  <a:ext uri="{FF2B5EF4-FFF2-40B4-BE49-F238E27FC236}">
                    <a16:creationId xmlns:a16="http://schemas.microsoft.com/office/drawing/2014/main" id="{0B21E698-30C7-7E31-C78D-82170122038F}"/>
                  </a:ext>
                </a:extLst>
              </p:cNvPr>
              <p:cNvSpPr>
                <a:spLocks noChangeShapeType="1"/>
              </p:cNvSpPr>
              <p:nvPr/>
            </p:nvSpPr>
            <p:spPr bwMode="auto">
              <a:xfrm flipV="1">
                <a:off x="1601" y="2140"/>
                <a:ext cx="423" cy="30"/>
              </a:xfrm>
              <a:prstGeom prst="line">
                <a:avLst/>
              </a:prstGeom>
              <a:noFill/>
              <a:ln w="12700" cap="rnd">
                <a:solidFill>
                  <a:srgbClr val="000000"/>
                </a:solidFill>
                <a:prstDash val="solid"/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 vert="horz" wrap="square" lIns="91440" tIns="45720" rIns="91440" bIns="45720" numCol="1" anchor="t" anchorCtr="0" compatLnSpc="1">
                <a:prstTxWarp prst="textNoShape">
                  <a:avLst/>
                </a:prstTxWarp>
              </a:bodyPr>
              <a:lstStyle/>
              <a:p>
                <a:endParaRPr lang="zh-CN" altLang="en-US"/>
              </a:p>
            </p:txBody>
          </p:sp>
          <p:sp>
            <p:nvSpPr>
              <p:cNvPr id="24" name="Line 12">
                <a:extLst>
                  <a:ext uri="{FF2B5EF4-FFF2-40B4-BE49-F238E27FC236}">
                    <a16:creationId xmlns:a16="http://schemas.microsoft.com/office/drawing/2014/main" id="{25A92C2A-2EC2-B210-71A7-45BEF4A82B90}"/>
                  </a:ext>
                </a:extLst>
              </p:cNvPr>
              <p:cNvSpPr>
                <a:spLocks noChangeShapeType="1"/>
              </p:cNvSpPr>
              <p:nvPr/>
            </p:nvSpPr>
            <p:spPr bwMode="auto">
              <a:xfrm>
                <a:off x="666" y="3637"/>
                <a:ext cx="1301" cy="0"/>
              </a:xfrm>
              <a:prstGeom prst="line">
                <a:avLst/>
              </a:prstGeom>
              <a:noFill/>
              <a:ln w="17463" cap="rnd">
                <a:solidFill>
                  <a:srgbClr val="7F7F7F"/>
                </a:solidFill>
                <a:prstDash val="solid"/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 vert="horz" wrap="square" lIns="91440" tIns="45720" rIns="91440" bIns="45720" numCol="1" anchor="t" anchorCtr="0" compatLnSpc="1">
                <a:prstTxWarp prst="textNoShape">
                  <a:avLst/>
                </a:prstTxWarp>
              </a:bodyPr>
              <a:lstStyle/>
              <a:p>
                <a:endParaRPr lang="zh-CN" altLang="en-US"/>
              </a:p>
            </p:txBody>
          </p:sp>
          <p:sp>
            <p:nvSpPr>
              <p:cNvPr id="25" name="Freeform 13">
                <a:extLst>
                  <a:ext uri="{FF2B5EF4-FFF2-40B4-BE49-F238E27FC236}">
                    <a16:creationId xmlns:a16="http://schemas.microsoft.com/office/drawing/2014/main" id="{8E8BCB8B-C2B8-3666-A133-82049B94C67D}"/>
                  </a:ext>
                </a:extLst>
              </p:cNvPr>
              <p:cNvSpPr>
                <a:spLocks/>
              </p:cNvSpPr>
              <p:nvPr/>
            </p:nvSpPr>
            <p:spPr bwMode="auto">
              <a:xfrm>
                <a:off x="1957" y="3598"/>
                <a:ext cx="118" cy="79"/>
              </a:xfrm>
              <a:custGeom>
                <a:avLst/>
                <a:gdLst>
                  <a:gd name="T0" fmla="*/ 0 w 118"/>
                  <a:gd name="T1" fmla="*/ 0 h 79"/>
                  <a:gd name="T2" fmla="*/ 118 w 118"/>
                  <a:gd name="T3" fmla="*/ 39 h 79"/>
                  <a:gd name="T4" fmla="*/ 0 w 118"/>
                  <a:gd name="T5" fmla="*/ 79 h 79"/>
                  <a:gd name="T6" fmla="*/ 0 w 118"/>
                  <a:gd name="T7" fmla="*/ 0 h 79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</a:cxnLst>
                <a:rect l="0" t="0" r="r" b="b"/>
                <a:pathLst>
                  <a:path w="118" h="79">
                    <a:moveTo>
                      <a:pt x="0" y="0"/>
                    </a:moveTo>
                    <a:lnTo>
                      <a:pt x="118" y="39"/>
                    </a:lnTo>
                    <a:lnTo>
                      <a:pt x="0" y="79"/>
                    </a:lnTo>
                    <a:lnTo>
                      <a:pt x="0" y="0"/>
                    </a:lnTo>
                    <a:close/>
                  </a:path>
                </a:pathLst>
              </a:custGeom>
              <a:solidFill>
                <a:srgbClr val="7F7F7F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vert="horz" wrap="square" lIns="91440" tIns="45720" rIns="91440" bIns="45720" numCol="1" anchor="t" anchorCtr="0" compatLnSpc="1">
                <a:prstTxWarp prst="textNoShape">
                  <a:avLst/>
                </a:prstTxWarp>
              </a:bodyPr>
              <a:lstStyle/>
              <a:p>
                <a:endParaRPr lang="zh-CN" altLang="en-US"/>
              </a:p>
            </p:txBody>
          </p:sp>
          <p:sp>
            <p:nvSpPr>
              <p:cNvPr id="26" name="Line 14">
                <a:extLst>
                  <a:ext uri="{FF2B5EF4-FFF2-40B4-BE49-F238E27FC236}">
                    <a16:creationId xmlns:a16="http://schemas.microsoft.com/office/drawing/2014/main" id="{CE096D19-8369-8276-6B95-A066EC1841F5}"/>
                  </a:ext>
                </a:extLst>
              </p:cNvPr>
              <p:cNvSpPr>
                <a:spLocks noChangeShapeType="1"/>
              </p:cNvSpPr>
              <p:nvPr/>
            </p:nvSpPr>
            <p:spPr bwMode="auto">
              <a:xfrm>
                <a:off x="943" y="3223"/>
                <a:ext cx="552" cy="0"/>
              </a:xfrm>
              <a:prstGeom prst="line">
                <a:avLst/>
              </a:prstGeom>
              <a:noFill/>
              <a:ln w="12700" cap="rnd">
                <a:solidFill>
                  <a:srgbClr val="000000"/>
                </a:solidFill>
                <a:prstDash val="solid"/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 vert="horz" wrap="square" lIns="91440" tIns="45720" rIns="91440" bIns="45720" numCol="1" anchor="t" anchorCtr="0" compatLnSpc="1">
                <a:prstTxWarp prst="textNoShape">
                  <a:avLst/>
                </a:prstTxWarp>
              </a:bodyPr>
              <a:lstStyle/>
              <a:p>
                <a:endParaRPr lang="zh-CN" altLang="en-US"/>
              </a:p>
            </p:txBody>
          </p:sp>
          <p:sp>
            <p:nvSpPr>
              <p:cNvPr id="27" name="Freeform 15">
                <a:extLst>
                  <a:ext uri="{FF2B5EF4-FFF2-40B4-BE49-F238E27FC236}">
                    <a16:creationId xmlns:a16="http://schemas.microsoft.com/office/drawing/2014/main" id="{22960B79-4B18-A220-CF4D-65F8D11760A4}"/>
                  </a:ext>
                </a:extLst>
              </p:cNvPr>
              <p:cNvSpPr>
                <a:spLocks noEditPoints="1"/>
              </p:cNvSpPr>
              <p:nvPr/>
            </p:nvSpPr>
            <p:spPr bwMode="auto">
              <a:xfrm>
                <a:off x="1493" y="862"/>
                <a:ext cx="4" cy="2947"/>
              </a:xfrm>
              <a:custGeom>
                <a:avLst/>
                <a:gdLst>
                  <a:gd name="T0" fmla="*/ 0 w 16"/>
                  <a:gd name="T1" fmla="*/ 11268 h 11276"/>
                  <a:gd name="T2" fmla="*/ 0 w 16"/>
                  <a:gd name="T3" fmla="*/ 11075 h 11276"/>
                  <a:gd name="T4" fmla="*/ 0 w 16"/>
                  <a:gd name="T5" fmla="*/ 10883 h 11276"/>
                  <a:gd name="T6" fmla="*/ 0 w 16"/>
                  <a:gd name="T7" fmla="*/ 10691 h 11276"/>
                  <a:gd name="T8" fmla="*/ 0 w 16"/>
                  <a:gd name="T9" fmla="*/ 10499 h 11276"/>
                  <a:gd name="T10" fmla="*/ 0 w 16"/>
                  <a:gd name="T11" fmla="*/ 10307 h 11276"/>
                  <a:gd name="T12" fmla="*/ 0 w 16"/>
                  <a:gd name="T13" fmla="*/ 10114 h 11276"/>
                  <a:gd name="T14" fmla="*/ 0 w 16"/>
                  <a:gd name="T15" fmla="*/ 9922 h 11276"/>
                  <a:gd name="T16" fmla="*/ 0 w 16"/>
                  <a:gd name="T17" fmla="*/ 9730 h 11276"/>
                  <a:gd name="T18" fmla="*/ 0 w 16"/>
                  <a:gd name="T19" fmla="*/ 9538 h 11276"/>
                  <a:gd name="T20" fmla="*/ 0 w 16"/>
                  <a:gd name="T21" fmla="*/ 9346 h 11276"/>
                  <a:gd name="T22" fmla="*/ 0 w 16"/>
                  <a:gd name="T23" fmla="*/ 9153 h 11276"/>
                  <a:gd name="T24" fmla="*/ 0 w 16"/>
                  <a:gd name="T25" fmla="*/ 8961 h 11276"/>
                  <a:gd name="T26" fmla="*/ 0 w 16"/>
                  <a:gd name="T27" fmla="*/ 8769 h 11276"/>
                  <a:gd name="T28" fmla="*/ 0 w 16"/>
                  <a:gd name="T29" fmla="*/ 8577 h 11276"/>
                  <a:gd name="T30" fmla="*/ 0 w 16"/>
                  <a:gd name="T31" fmla="*/ 8385 h 11276"/>
                  <a:gd name="T32" fmla="*/ 0 w 16"/>
                  <a:gd name="T33" fmla="*/ 8192 h 11276"/>
                  <a:gd name="T34" fmla="*/ 0 w 16"/>
                  <a:gd name="T35" fmla="*/ 8000 h 11276"/>
                  <a:gd name="T36" fmla="*/ 0 w 16"/>
                  <a:gd name="T37" fmla="*/ 7808 h 11276"/>
                  <a:gd name="T38" fmla="*/ 0 w 16"/>
                  <a:gd name="T39" fmla="*/ 7616 h 11276"/>
                  <a:gd name="T40" fmla="*/ 0 w 16"/>
                  <a:gd name="T41" fmla="*/ 7424 h 11276"/>
                  <a:gd name="T42" fmla="*/ 0 w 16"/>
                  <a:gd name="T43" fmla="*/ 7231 h 11276"/>
                  <a:gd name="T44" fmla="*/ 0 w 16"/>
                  <a:gd name="T45" fmla="*/ 7039 h 11276"/>
                  <a:gd name="T46" fmla="*/ 0 w 16"/>
                  <a:gd name="T47" fmla="*/ 6847 h 11276"/>
                  <a:gd name="T48" fmla="*/ 0 w 16"/>
                  <a:gd name="T49" fmla="*/ 6655 h 11276"/>
                  <a:gd name="T50" fmla="*/ 0 w 16"/>
                  <a:gd name="T51" fmla="*/ 6463 h 11276"/>
                  <a:gd name="T52" fmla="*/ 0 w 16"/>
                  <a:gd name="T53" fmla="*/ 6271 h 11276"/>
                  <a:gd name="T54" fmla="*/ 0 w 16"/>
                  <a:gd name="T55" fmla="*/ 6078 h 11276"/>
                  <a:gd name="T56" fmla="*/ 0 w 16"/>
                  <a:gd name="T57" fmla="*/ 5886 h 11276"/>
                  <a:gd name="T58" fmla="*/ 0 w 16"/>
                  <a:gd name="T59" fmla="*/ 5694 h 11276"/>
                  <a:gd name="T60" fmla="*/ 0 w 16"/>
                  <a:gd name="T61" fmla="*/ 5502 h 11276"/>
                  <a:gd name="T62" fmla="*/ 0 w 16"/>
                  <a:gd name="T63" fmla="*/ 5310 h 11276"/>
                  <a:gd name="T64" fmla="*/ 0 w 16"/>
                  <a:gd name="T65" fmla="*/ 5117 h 11276"/>
                  <a:gd name="T66" fmla="*/ 0 w 16"/>
                  <a:gd name="T67" fmla="*/ 4925 h 11276"/>
                  <a:gd name="T68" fmla="*/ 0 w 16"/>
                  <a:gd name="T69" fmla="*/ 4733 h 11276"/>
                  <a:gd name="T70" fmla="*/ 0 w 16"/>
                  <a:gd name="T71" fmla="*/ 4541 h 11276"/>
                  <a:gd name="T72" fmla="*/ 0 w 16"/>
                  <a:gd name="T73" fmla="*/ 4349 h 11276"/>
                  <a:gd name="T74" fmla="*/ 0 w 16"/>
                  <a:gd name="T75" fmla="*/ 4156 h 11276"/>
                  <a:gd name="T76" fmla="*/ 0 w 16"/>
                  <a:gd name="T77" fmla="*/ 3964 h 11276"/>
                  <a:gd name="T78" fmla="*/ 0 w 16"/>
                  <a:gd name="T79" fmla="*/ 3772 h 11276"/>
                  <a:gd name="T80" fmla="*/ 0 w 16"/>
                  <a:gd name="T81" fmla="*/ 3580 h 11276"/>
                  <a:gd name="T82" fmla="*/ 0 w 16"/>
                  <a:gd name="T83" fmla="*/ 3388 h 11276"/>
                  <a:gd name="T84" fmla="*/ 0 w 16"/>
                  <a:gd name="T85" fmla="*/ 3195 h 11276"/>
                  <a:gd name="T86" fmla="*/ 0 w 16"/>
                  <a:gd name="T87" fmla="*/ 3003 h 11276"/>
                  <a:gd name="T88" fmla="*/ 0 w 16"/>
                  <a:gd name="T89" fmla="*/ 2811 h 11276"/>
                  <a:gd name="T90" fmla="*/ 0 w 16"/>
                  <a:gd name="T91" fmla="*/ 2619 h 11276"/>
                  <a:gd name="T92" fmla="*/ 0 w 16"/>
                  <a:gd name="T93" fmla="*/ 2427 h 11276"/>
                  <a:gd name="T94" fmla="*/ 0 w 16"/>
                  <a:gd name="T95" fmla="*/ 2234 h 11276"/>
                  <a:gd name="T96" fmla="*/ 0 w 16"/>
                  <a:gd name="T97" fmla="*/ 2042 h 11276"/>
                  <a:gd name="T98" fmla="*/ 0 w 16"/>
                  <a:gd name="T99" fmla="*/ 1850 h 11276"/>
                  <a:gd name="T100" fmla="*/ 0 w 16"/>
                  <a:gd name="T101" fmla="*/ 1658 h 11276"/>
                  <a:gd name="T102" fmla="*/ 0 w 16"/>
                  <a:gd name="T103" fmla="*/ 1466 h 11276"/>
                  <a:gd name="T104" fmla="*/ 0 w 16"/>
                  <a:gd name="T105" fmla="*/ 1274 h 11276"/>
                  <a:gd name="T106" fmla="*/ 0 w 16"/>
                  <a:gd name="T107" fmla="*/ 1081 h 11276"/>
                  <a:gd name="T108" fmla="*/ 0 w 16"/>
                  <a:gd name="T109" fmla="*/ 889 h 11276"/>
                  <a:gd name="T110" fmla="*/ 0 w 16"/>
                  <a:gd name="T111" fmla="*/ 697 h 11276"/>
                  <a:gd name="T112" fmla="*/ 0 w 16"/>
                  <a:gd name="T113" fmla="*/ 505 h 11276"/>
                  <a:gd name="T114" fmla="*/ 0 w 16"/>
                  <a:gd name="T115" fmla="*/ 313 h 11276"/>
                  <a:gd name="T116" fmla="*/ 0 w 16"/>
                  <a:gd name="T117" fmla="*/ 120 h 11276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  <a:cxn ang="0">
                    <a:pos x="T8" y="T9"/>
                  </a:cxn>
                  <a:cxn ang="0">
                    <a:pos x="T10" y="T11"/>
                  </a:cxn>
                  <a:cxn ang="0">
                    <a:pos x="T12" y="T13"/>
                  </a:cxn>
                  <a:cxn ang="0">
                    <a:pos x="T14" y="T15"/>
                  </a:cxn>
                  <a:cxn ang="0">
                    <a:pos x="T16" y="T17"/>
                  </a:cxn>
                  <a:cxn ang="0">
                    <a:pos x="T18" y="T19"/>
                  </a:cxn>
                  <a:cxn ang="0">
                    <a:pos x="T20" y="T21"/>
                  </a:cxn>
                  <a:cxn ang="0">
                    <a:pos x="T22" y="T23"/>
                  </a:cxn>
                  <a:cxn ang="0">
                    <a:pos x="T24" y="T25"/>
                  </a:cxn>
                  <a:cxn ang="0">
                    <a:pos x="T26" y="T27"/>
                  </a:cxn>
                  <a:cxn ang="0">
                    <a:pos x="T28" y="T29"/>
                  </a:cxn>
                  <a:cxn ang="0">
                    <a:pos x="T30" y="T31"/>
                  </a:cxn>
                  <a:cxn ang="0">
                    <a:pos x="T32" y="T33"/>
                  </a:cxn>
                  <a:cxn ang="0">
                    <a:pos x="T34" y="T35"/>
                  </a:cxn>
                  <a:cxn ang="0">
                    <a:pos x="T36" y="T37"/>
                  </a:cxn>
                  <a:cxn ang="0">
                    <a:pos x="T38" y="T39"/>
                  </a:cxn>
                  <a:cxn ang="0">
                    <a:pos x="T40" y="T41"/>
                  </a:cxn>
                  <a:cxn ang="0">
                    <a:pos x="T42" y="T43"/>
                  </a:cxn>
                  <a:cxn ang="0">
                    <a:pos x="T44" y="T45"/>
                  </a:cxn>
                  <a:cxn ang="0">
                    <a:pos x="T46" y="T47"/>
                  </a:cxn>
                  <a:cxn ang="0">
                    <a:pos x="T48" y="T49"/>
                  </a:cxn>
                  <a:cxn ang="0">
                    <a:pos x="T50" y="T51"/>
                  </a:cxn>
                  <a:cxn ang="0">
                    <a:pos x="T52" y="T53"/>
                  </a:cxn>
                  <a:cxn ang="0">
                    <a:pos x="T54" y="T55"/>
                  </a:cxn>
                  <a:cxn ang="0">
                    <a:pos x="T56" y="T57"/>
                  </a:cxn>
                  <a:cxn ang="0">
                    <a:pos x="T58" y="T59"/>
                  </a:cxn>
                  <a:cxn ang="0">
                    <a:pos x="T60" y="T61"/>
                  </a:cxn>
                  <a:cxn ang="0">
                    <a:pos x="T62" y="T63"/>
                  </a:cxn>
                  <a:cxn ang="0">
                    <a:pos x="T64" y="T65"/>
                  </a:cxn>
                  <a:cxn ang="0">
                    <a:pos x="T66" y="T67"/>
                  </a:cxn>
                  <a:cxn ang="0">
                    <a:pos x="T68" y="T69"/>
                  </a:cxn>
                  <a:cxn ang="0">
                    <a:pos x="T70" y="T71"/>
                  </a:cxn>
                  <a:cxn ang="0">
                    <a:pos x="T72" y="T73"/>
                  </a:cxn>
                  <a:cxn ang="0">
                    <a:pos x="T74" y="T75"/>
                  </a:cxn>
                  <a:cxn ang="0">
                    <a:pos x="T76" y="T77"/>
                  </a:cxn>
                  <a:cxn ang="0">
                    <a:pos x="T78" y="T79"/>
                  </a:cxn>
                  <a:cxn ang="0">
                    <a:pos x="T80" y="T81"/>
                  </a:cxn>
                  <a:cxn ang="0">
                    <a:pos x="T82" y="T83"/>
                  </a:cxn>
                  <a:cxn ang="0">
                    <a:pos x="T84" y="T85"/>
                  </a:cxn>
                  <a:cxn ang="0">
                    <a:pos x="T86" y="T87"/>
                  </a:cxn>
                  <a:cxn ang="0">
                    <a:pos x="T88" y="T89"/>
                  </a:cxn>
                  <a:cxn ang="0">
                    <a:pos x="T90" y="T91"/>
                  </a:cxn>
                  <a:cxn ang="0">
                    <a:pos x="T92" y="T93"/>
                  </a:cxn>
                  <a:cxn ang="0">
                    <a:pos x="T94" y="T95"/>
                  </a:cxn>
                  <a:cxn ang="0">
                    <a:pos x="T96" y="T97"/>
                  </a:cxn>
                  <a:cxn ang="0">
                    <a:pos x="T98" y="T99"/>
                  </a:cxn>
                  <a:cxn ang="0">
                    <a:pos x="T100" y="T101"/>
                  </a:cxn>
                  <a:cxn ang="0">
                    <a:pos x="T102" y="T103"/>
                  </a:cxn>
                  <a:cxn ang="0">
                    <a:pos x="T104" y="T105"/>
                  </a:cxn>
                  <a:cxn ang="0">
                    <a:pos x="T106" y="T107"/>
                  </a:cxn>
                  <a:cxn ang="0">
                    <a:pos x="T108" y="T109"/>
                  </a:cxn>
                  <a:cxn ang="0">
                    <a:pos x="T110" y="T111"/>
                  </a:cxn>
                  <a:cxn ang="0">
                    <a:pos x="T112" y="T113"/>
                  </a:cxn>
                  <a:cxn ang="0">
                    <a:pos x="T114" y="T115"/>
                  </a:cxn>
                  <a:cxn ang="0">
                    <a:pos x="T116" y="T117"/>
                  </a:cxn>
                </a:cxnLst>
                <a:rect l="0" t="0" r="r" b="b"/>
                <a:pathLst>
                  <a:path w="16" h="11276">
                    <a:moveTo>
                      <a:pt x="0" y="11268"/>
                    </a:moveTo>
                    <a:lnTo>
                      <a:pt x="0" y="11155"/>
                    </a:lnTo>
                    <a:cubicBezTo>
                      <a:pt x="0" y="11151"/>
                      <a:pt x="3" y="11147"/>
                      <a:pt x="8" y="11147"/>
                    </a:cubicBezTo>
                    <a:cubicBezTo>
                      <a:pt x="12" y="11147"/>
                      <a:pt x="16" y="11151"/>
                      <a:pt x="16" y="11155"/>
                    </a:cubicBezTo>
                    <a:lnTo>
                      <a:pt x="16" y="11268"/>
                    </a:lnTo>
                    <a:cubicBezTo>
                      <a:pt x="16" y="11272"/>
                      <a:pt x="12" y="11276"/>
                      <a:pt x="8" y="11276"/>
                    </a:cubicBezTo>
                    <a:cubicBezTo>
                      <a:pt x="3" y="11276"/>
                      <a:pt x="0" y="11272"/>
                      <a:pt x="0" y="11268"/>
                    </a:cubicBezTo>
                    <a:close/>
                    <a:moveTo>
                      <a:pt x="0" y="11075"/>
                    </a:moveTo>
                    <a:lnTo>
                      <a:pt x="0" y="10963"/>
                    </a:lnTo>
                    <a:cubicBezTo>
                      <a:pt x="0" y="10959"/>
                      <a:pt x="3" y="10955"/>
                      <a:pt x="8" y="10955"/>
                    </a:cubicBezTo>
                    <a:cubicBezTo>
                      <a:pt x="12" y="10955"/>
                      <a:pt x="16" y="10959"/>
                      <a:pt x="16" y="10963"/>
                    </a:cubicBezTo>
                    <a:lnTo>
                      <a:pt x="16" y="11075"/>
                    </a:lnTo>
                    <a:cubicBezTo>
                      <a:pt x="16" y="11080"/>
                      <a:pt x="12" y="11083"/>
                      <a:pt x="8" y="11083"/>
                    </a:cubicBezTo>
                    <a:cubicBezTo>
                      <a:pt x="3" y="11083"/>
                      <a:pt x="0" y="11080"/>
                      <a:pt x="0" y="11075"/>
                    </a:cubicBezTo>
                    <a:close/>
                    <a:moveTo>
                      <a:pt x="0" y="10883"/>
                    </a:moveTo>
                    <a:lnTo>
                      <a:pt x="0" y="10771"/>
                    </a:lnTo>
                    <a:cubicBezTo>
                      <a:pt x="0" y="10767"/>
                      <a:pt x="3" y="10763"/>
                      <a:pt x="8" y="10763"/>
                    </a:cubicBezTo>
                    <a:cubicBezTo>
                      <a:pt x="12" y="10763"/>
                      <a:pt x="16" y="10767"/>
                      <a:pt x="16" y="10771"/>
                    </a:cubicBezTo>
                    <a:lnTo>
                      <a:pt x="16" y="10883"/>
                    </a:lnTo>
                    <a:cubicBezTo>
                      <a:pt x="16" y="10888"/>
                      <a:pt x="12" y="10891"/>
                      <a:pt x="8" y="10891"/>
                    </a:cubicBezTo>
                    <a:cubicBezTo>
                      <a:pt x="3" y="10891"/>
                      <a:pt x="0" y="10888"/>
                      <a:pt x="0" y="10883"/>
                    </a:cubicBezTo>
                    <a:close/>
                    <a:moveTo>
                      <a:pt x="0" y="10691"/>
                    </a:moveTo>
                    <a:lnTo>
                      <a:pt x="0" y="10579"/>
                    </a:lnTo>
                    <a:cubicBezTo>
                      <a:pt x="0" y="10574"/>
                      <a:pt x="3" y="10571"/>
                      <a:pt x="8" y="10571"/>
                    </a:cubicBezTo>
                    <a:cubicBezTo>
                      <a:pt x="12" y="10571"/>
                      <a:pt x="16" y="10574"/>
                      <a:pt x="16" y="10579"/>
                    </a:cubicBezTo>
                    <a:lnTo>
                      <a:pt x="16" y="10691"/>
                    </a:lnTo>
                    <a:cubicBezTo>
                      <a:pt x="16" y="10695"/>
                      <a:pt x="12" y="10699"/>
                      <a:pt x="8" y="10699"/>
                    </a:cubicBezTo>
                    <a:cubicBezTo>
                      <a:pt x="3" y="10699"/>
                      <a:pt x="0" y="10695"/>
                      <a:pt x="0" y="10691"/>
                    </a:cubicBezTo>
                    <a:close/>
                    <a:moveTo>
                      <a:pt x="0" y="10499"/>
                    </a:moveTo>
                    <a:lnTo>
                      <a:pt x="0" y="10387"/>
                    </a:lnTo>
                    <a:cubicBezTo>
                      <a:pt x="0" y="10382"/>
                      <a:pt x="3" y="10379"/>
                      <a:pt x="8" y="10379"/>
                    </a:cubicBezTo>
                    <a:cubicBezTo>
                      <a:pt x="12" y="10379"/>
                      <a:pt x="16" y="10382"/>
                      <a:pt x="16" y="10387"/>
                    </a:cubicBezTo>
                    <a:lnTo>
                      <a:pt x="16" y="10499"/>
                    </a:lnTo>
                    <a:cubicBezTo>
                      <a:pt x="16" y="10503"/>
                      <a:pt x="12" y="10507"/>
                      <a:pt x="8" y="10507"/>
                    </a:cubicBezTo>
                    <a:cubicBezTo>
                      <a:pt x="3" y="10507"/>
                      <a:pt x="0" y="10503"/>
                      <a:pt x="0" y="10499"/>
                    </a:cubicBezTo>
                    <a:close/>
                    <a:moveTo>
                      <a:pt x="0" y="10307"/>
                    </a:moveTo>
                    <a:lnTo>
                      <a:pt x="0" y="10194"/>
                    </a:lnTo>
                    <a:cubicBezTo>
                      <a:pt x="0" y="10190"/>
                      <a:pt x="3" y="10186"/>
                      <a:pt x="8" y="10186"/>
                    </a:cubicBezTo>
                    <a:cubicBezTo>
                      <a:pt x="12" y="10186"/>
                      <a:pt x="16" y="10190"/>
                      <a:pt x="16" y="10194"/>
                    </a:cubicBezTo>
                    <a:lnTo>
                      <a:pt x="16" y="10307"/>
                    </a:lnTo>
                    <a:cubicBezTo>
                      <a:pt x="16" y="10311"/>
                      <a:pt x="12" y="10315"/>
                      <a:pt x="8" y="10315"/>
                    </a:cubicBezTo>
                    <a:cubicBezTo>
                      <a:pt x="3" y="10315"/>
                      <a:pt x="0" y="10311"/>
                      <a:pt x="0" y="10307"/>
                    </a:cubicBezTo>
                    <a:close/>
                    <a:moveTo>
                      <a:pt x="0" y="10114"/>
                    </a:moveTo>
                    <a:lnTo>
                      <a:pt x="0" y="10002"/>
                    </a:lnTo>
                    <a:cubicBezTo>
                      <a:pt x="0" y="9998"/>
                      <a:pt x="3" y="9994"/>
                      <a:pt x="8" y="9994"/>
                    </a:cubicBezTo>
                    <a:cubicBezTo>
                      <a:pt x="12" y="9994"/>
                      <a:pt x="16" y="9998"/>
                      <a:pt x="16" y="10002"/>
                    </a:cubicBezTo>
                    <a:lnTo>
                      <a:pt x="16" y="10114"/>
                    </a:lnTo>
                    <a:cubicBezTo>
                      <a:pt x="16" y="10119"/>
                      <a:pt x="12" y="10122"/>
                      <a:pt x="8" y="10122"/>
                    </a:cubicBezTo>
                    <a:cubicBezTo>
                      <a:pt x="3" y="10122"/>
                      <a:pt x="0" y="10119"/>
                      <a:pt x="0" y="10114"/>
                    </a:cubicBezTo>
                    <a:close/>
                    <a:moveTo>
                      <a:pt x="0" y="9922"/>
                    </a:moveTo>
                    <a:lnTo>
                      <a:pt x="0" y="9810"/>
                    </a:lnTo>
                    <a:cubicBezTo>
                      <a:pt x="0" y="9806"/>
                      <a:pt x="3" y="9802"/>
                      <a:pt x="8" y="9802"/>
                    </a:cubicBezTo>
                    <a:cubicBezTo>
                      <a:pt x="12" y="9802"/>
                      <a:pt x="16" y="9806"/>
                      <a:pt x="16" y="9810"/>
                    </a:cubicBezTo>
                    <a:lnTo>
                      <a:pt x="16" y="9922"/>
                    </a:lnTo>
                    <a:cubicBezTo>
                      <a:pt x="16" y="9927"/>
                      <a:pt x="12" y="9930"/>
                      <a:pt x="8" y="9930"/>
                    </a:cubicBezTo>
                    <a:cubicBezTo>
                      <a:pt x="3" y="9930"/>
                      <a:pt x="0" y="9927"/>
                      <a:pt x="0" y="9922"/>
                    </a:cubicBezTo>
                    <a:close/>
                    <a:moveTo>
                      <a:pt x="0" y="9730"/>
                    </a:moveTo>
                    <a:lnTo>
                      <a:pt x="0" y="9618"/>
                    </a:lnTo>
                    <a:cubicBezTo>
                      <a:pt x="0" y="9613"/>
                      <a:pt x="3" y="9610"/>
                      <a:pt x="8" y="9610"/>
                    </a:cubicBezTo>
                    <a:cubicBezTo>
                      <a:pt x="12" y="9610"/>
                      <a:pt x="16" y="9613"/>
                      <a:pt x="16" y="9618"/>
                    </a:cubicBezTo>
                    <a:lnTo>
                      <a:pt x="16" y="9730"/>
                    </a:lnTo>
                    <a:cubicBezTo>
                      <a:pt x="16" y="9734"/>
                      <a:pt x="12" y="9738"/>
                      <a:pt x="8" y="9738"/>
                    </a:cubicBezTo>
                    <a:cubicBezTo>
                      <a:pt x="3" y="9738"/>
                      <a:pt x="0" y="9734"/>
                      <a:pt x="0" y="9730"/>
                    </a:cubicBezTo>
                    <a:close/>
                    <a:moveTo>
                      <a:pt x="0" y="9538"/>
                    </a:moveTo>
                    <a:lnTo>
                      <a:pt x="0" y="9426"/>
                    </a:lnTo>
                    <a:cubicBezTo>
                      <a:pt x="0" y="9421"/>
                      <a:pt x="3" y="9418"/>
                      <a:pt x="8" y="9418"/>
                    </a:cubicBezTo>
                    <a:cubicBezTo>
                      <a:pt x="12" y="9418"/>
                      <a:pt x="16" y="9421"/>
                      <a:pt x="16" y="9426"/>
                    </a:cubicBezTo>
                    <a:lnTo>
                      <a:pt x="16" y="9538"/>
                    </a:lnTo>
                    <a:cubicBezTo>
                      <a:pt x="16" y="9542"/>
                      <a:pt x="12" y="9546"/>
                      <a:pt x="8" y="9546"/>
                    </a:cubicBezTo>
                    <a:cubicBezTo>
                      <a:pt x="3" y="9546"/>
                      <a:pt x="0" y="9542"/>
                      <a:pt x="0" y="9538"/>
                    </a:cubicBezTo>
                    <a:close/>
                    <a:moveTo>
                      <a:pt x="0" y="9346"/>
                    </a:moveTo>
                    <a:lnTo>
                      <a:pt x="0" y="9233"/>
                    </a:lnTo>
                    <a:cubicBezTo>
                      <a:pt x="0" y="9229"/>
                      <a:pt x="3" y="9225"/>
                      <a:pt x="8" y="9225"/>
                    </a:cubicBezTo>
                    <a:cubicBezTo>
                      <a:pt x="12" y="9225"/>
                      <a:pt x="16" y="9229"/>
                      <a:pt x="16" y="9233"/>
                    </a:cubicBezTo>
                    <a:lnTo>
                      <a:pt x="16" y="9346"/>
                    </a:lnTo>
                    <a:cubicBezTo>
                      <a:pt x="16" y="9350"/>
                      <a:pt x="12" y="9354"/>
                      <a:pt x="8" y="9354"/>
                    </a:cubicBezTo>
                    <a:cubicBezTo>
                      <a:pt x="3" y="9354"/>
                      <a:pt x="0" y="9350"/>
                      <a:pt x="0" y="9346"/>
                    </a:cubicBezTo>
                    <a:close/>
                    <a:moveTo>
                      <a:pt x="0" y="9153"/>
                    </a:moveTo>
                    <a:lnTo>
                      <a:pt x="0" y="9041"/>
                    </a:lnTo>
                    <a:cubicBezTo>
                      <a:pt x="0" y="9037"/>
                      <a:pt x="3" y="9033"/>
                      <a:pt x="8" y="9033"/>
                    </a:cubicBezTo>
                    <a:cubicBezTo>
                      <a:pt x="12" y="9033"/>
                      <a:pt x="16" y="9037"/>
                      <a:pt x="16" y="9041"/>
                    </a:cubicBezTo>
                    <a:lnTo>
                      <a:pt x="16" y="9153"/>
                    </a:lnTo>
                    <a:cubicBezTo>
                      <a:pt x="16" y="9158"/>
                      <a:pt x="12" y="9161"/>
                      <a:pt x="8" y="9161"/>
                    </a:cubicBezTo>
                    <a:cubicBezTo>
                      <a:pt x="3" y="9161"/>
                      <a:pt x="0" y="9158"/>
                      <a:pt x="0" y="9153"/>
                    </a:cubicBezTo>
                    <a:close/>
                    <a:moveTo>
                      <a:pt x="0" y="8961"/>
                    </a:moveTo>
                    <a:lnTo>
                      <a:pt x="0" y="8849"/>
                    </a:lnTo>
                    <a:cubicBezTo>
                      <a:pt x="0" y="8845"/>
                      <a:pt x="3" y="8841"/>
                      <a:pt x="8" y="8841"/>
                    </a:cubicBezTo>
                    <a:cubicBezTo>
                      <a:pt x="12" y="8841"/>
                      <a:pt x="16" y="8845"/>
                      <a:pt x="16" y="8849"/>
                    </a:cubicBezTo>
                    <a:lnTo>
                      <a:pt x="16" y="8961"/>
                    </a:lnTo>
                    <a:cubicBezTo>
                      <a:pt x="16" y="8966"/>
                      <a:pt x="12" y="8969"/>
                      <a:pt x="8" y="8969"/>
                    </a:cubicBezTo>
                    <a:cubicBezTo>
                      <a:pt x="3" y="8969"/>
                      <a:pt x="0" y="8966"/>
                      <a:pt x="0" y="8961"/>
                    </a:cubicBezTo>
                    <a:close/>
                    <a:moveTo>
                      <a:pt x="0" y="8769"/>
                    </a:moveTo>
                    <a:lnTo>
                      <a:pt x="0" y="8657"/>
                    </a:lnTo>
                    <a:cubicBezTo>
                      <a:pt x="0" y="8652"/>
                      <a:pt x="3" y="8649"/>
                      <a:pt x="8" y="8649"/>
                    </a:cubicBezTo>
                    <a:cubicBezTo>
                      <a:pt x="12" y="8649"/>
                      <a:pt x="16" y="8652"/>
                      <a:pt x="16" y="8657"/>
                    </a:cubicBezTo>
                    <a:lnTo>
                      <a:pt x="16" y="8769"/>
                    </a:lnTo>
                    <a:cubicBezTo>
                      <a:pt x="16" y="8773"/>
                      <a:pt x="12" y="8777"/>
                      <a:pt x="8" y="8777"/>
                    </a:cubicBezTo>
                    <a:cubicBezTo>
                      <a:pt x="3" y="8777"/>
                      <a:pt x="0" y="8773"/>
                      <a:pt x="0" y="8769"/>
                    </a:cubicBezTo>
                    <a:close/>
                    <a:moveTo>
                      <a:pt x="0" y="8577"/>
                    </a:moveTo>
                    <a:lnTo>
                      <a:pt x="0" y="8465"/>
                    </a:lnTo>
                    <a:cubicBezTo>
                      <a:pt x="0" y="8460"/>
                      <a:pt x="3" y="8457"/>
                      <a:pt x="8" y="8457"/>
                    </a:cubicBezTo>
                    <a:cubicBezTo>
                      <a:pt x="12" y="8457"/>
                      <a:pt x="16" y="8460"/>
                      <a:pt x="16" y="8465"/>
                    </a:cubicBezTo>
                    <a:lnTo>
                      <a:pt x="16" y="8577"/>
                    </a:lnTo>
                    <a:cubicBezTo>
                      <a:pt x="16" y="8581"/>
                      <a:pt x="12" y="8585"/>
                      <a:pt x="8" y="8585"/>
                    </a:cubicBezTo>
                    <a:cubicBezTo>
                      <a:pt x="3" y="8585"/>
                      <a:pt x="0" y="8581"/>
                      <a:pt x="0" y="8577"/>
                    </a:cubicBezTo>
                    <a:close/>
                    <a:moveTo>
                      <a:pt x="0" y="8385"/>
                    </a:moveTo>
                    <a:lnTo>
                      <a:pt x="0" y="8273"/>
                    </a:lnTo>
                    <a:cubicBezTo>
                      <a:pt x="0" y="8268"/>
                      <a:pt x="3" y="8265"/>
                      <a:pt x="8" y="8265"/>
                    </a:cubicBezTo>
                    <a:cubicBezTo>
                      <a:pt x="12" y="8265"/>
                      <a:pt x="16" y="8268"/>
                      <a:pt x="16" y="8273"/>
                    </a:cubicBezTo>
                    <a:lnTo>
                      <a:pt x="16" y="8385"/>
                    </a:lnTo>
                    <a:cubicBezTo>
                      <a:pt x="16" y="8389"/>
                      <a:pt x="12" y="8393"/>
                      <a:pt x="8" y="8393"/>
                    </a:cubicBezTo>
                    <a:cubicBezTo>
                      <a:pt x="3" y="8393"/>
                      <a:pt x="0" y="8389"/>
                      <a:pt x="0" y="8385"/>
                    </a:cubicBezTo>
                    <a:close/>
                    <a:moveTo>
                      <a:pt x="0" y="8192"/>
                    </a:moveTo>
                    <a:lnTo>
                      <a:pt x="0" y="8080"/>
                    </a:lnTo>
                    <a:cubicBezTo>
                      <a:pt x="0" y="8076"/>
                      <a:pt x="3" y="8072"/>
                      <a:pt x="8" y="8072"/>
                    </a:cubicBezTo>
                    <a:cubicBezTo>
                      <a:pt x="12" y="8072"/>
                      <a:pt x="16" y="8076"/>
                      <a:pt x="16" y="8080"/>
                    </a:cubicBezTo>
                    <a:lnTo>
                      <a:pt x="16" y="8192"/>
                    </a:lnTo>
                    <a:cubicBezTo>
                      <a:pt x="16" y="8197"/>
                      <a:pt x="12" y="8200"/>
                      <a:pt x="8" y="8200"/>
                    </a:cubicBezTo>
                    <a:cubicBezTo>
                      <a:pt x="3" y="8200"/>
                      <a:pt x="0" y="8197"/>
                      <a:pt x="0" y="8192"/>
                    </a:cubicBezTo>
                    <a:close/>
                    <a:moveTo>
                      <a:pt x="0" y="8000"/>
                    </a:moveTo>
                    <a:lnTo>
                      <a:pt x="0" y="7888"/>
                    </a:lnTo>
                    <a:cubicBezTo>
                      <a:pt x="0" y="7884"/>
                      <a:pt x="3" y="7880"/>
                      <a:pt x="8" y="7880"/>
                    </a:cubicBezTo>
                    <a:cubicBezTo>
                      <a:pt x="12" y="7880"/>
                      <a:pt x="16" y="7884"/>
                      <a:pt x="16" y="7888"/>
                    </a:cubicBezTo>
                    <a:lnTo>
                      <a:pt x="16" y="8000"/>
                    </a:lnTo>
                    <a:cubicBezTo>
                      <a:pt x="16" y="8005"/>
                      <a:pt x="12" y="8008"/>
                      <a:pt x="8" y="8008"/>
                    </a:cubicBezTo>
                    <a:cubicBezTo>
                      <a:pt x="3" y="8008"/>
                      <a:pt x="0" y="8005"/>
                      <a:pt x="0" y="8000"/>
                    </a:cubicBezTo>
                    <a:close/>
                    <a:moveTo>
                      <a:pt x="0" y="7808"/>
                    </a:moveTo>
                    <a:lnTo>
                      <a:pt x="0" y="7696"/>
                    </a:lnTo>
                    <a:cubicBezTo>
                      <a:pt x="0" y="7692"/>
                      <a:pt x="3" y="7688"/>
                      <a:pt x="8" y="7688"/>
                    </a:cubicBezTo>
                    <a:cubicBezTo>
                      <a:pt x="12" y="7688"/>
                      <a:pt x="16" y="7692"/>
                      <a:pt x="16" y="7696"/>
                    </a:cubicBezTo>
                    <a:lnTo>
                      <a:pt x="16" y="7808"/>
                    </a:lnTo>
                    <a:cubicBezTo>
                      <a:pt x="16" y="7812"/>
                      <a:pt x="12" y="7816"/>
                      <a:pt x="8" y="7816"/>
                    </a:cubicBezTo>
                    <a:cubicBezTo>
                      <a:pt x="3" y="7816"/>
                      <a:pt x="0" y="7812"/>
                      <a:pt x="0" y="7808"/>
                    </a:cubicBezTo>
                    <a:close/>
                    <a:moveTo>
                      <a:pt x="0" y="7616"/>
                    </a:moveTo>
                    <a:lnTo>
                      <a:pt x="0" y="7504"/>
                    </a:lnTo>
                    <a:cubicBezTo>
                      <a:pt x="0" y="7499"/>
                      <a:pt x="3" y="7496"/>
                      <a:pt x="8" y="7496"/>
                    </a:cubicBezTo>
                    <a:cubicBezTo>
                      <a:pt x="12" y="7496"/>
                      <a:pt x="16" y="7499"/>
                      <a:pt x="16" y="7504"/>
                    </a:cubicBezTo>
                    <a:lnTo>
                      <a:pt x="16" y="7616"/>
                    </a:lnTo>
                    <a:cubicBezTo>
                      <a:pt x="16" y="7620"/>
                      <a:pt x="12" y="7624"/>
                      <a:pt x="8" y="7624"/>
                    </a:cubicBezTo>
                    <a:cubicBezTo>
                      <a:pt x="3" y="7624"/>
                      <a:pt x="0" y="7620"/>
                      <a:pt x="0" y="7616"/>
                    </a:cubicBezTo>
                    <a:close/>
                    <a:moveTo>
                      <a:pt x="0" y="7424"/>
                    </a:moveTo>
                    <a:lnTo>
                      <a:pt x="0" y="7312"/>
                    </a:lnTo>
                    <a:cubicBezTo>
                      <a:pt x="0" y="7307"/>
                      <a:pt x="3" y="7304"/>
                      <a:pt x="8" y="7304"/>
                    </a:cubicBezTo>
                    <a:cubicBezTo>
                      <a:pt x="12" y="7304"/>
                      <a:pt x="16" y="7307"/>
                      <a:pt x="16" y="7312"/>
                    </a:cubicBezTo>
                    <a:lnTo>
                      <a:pt x="16" y="7424"/>
                    </a:lnTo>
                    <a:cubicBezTo>
                      <a:pt x="16" y="7428"/>
                      <a:pt x="12" y="7432"/>
                      <a:pt x="8" y="7432"/>
                    </a:cubicBezTo>
                    <a:cubicBezTo>
                      <a:pt x="3" y="7432"/>
                      <a:pt x="0" y="7428"/>
                      <a:pt x="0" y="7424"/>
                    </a:cubicBezTo>
                    <a:close/>
                    <a:moveTo>
                      <a:pt x="0" y="7231"/>
                    </a:moveTo>
                    <a:lnTo>
                      <a:pt x="0" y="7119"/>
                    </a:lnTo>
                    <a:cubicBezTo>
                      <a:pt x="0" y="7115"/>
                      <a:pt x="3" y="7111"/>
                      <a:pt x="8" y="7111"/>
                    </a:cubicBezTo>
                    <a:cubicBezTo>
                      <a:pt x="12" y="7111"/>
                      <a:pt x="16" y="7115"/>
                      <a:pt x="16" y="7119"/>
                    </a:cubicBezTo>
                    <a:lnTo>
                      <a:pt x="16" y="7231"/>
                    </a:lnTo>
                    <a:cubicBezTo>
                      <a:pt x="16" y="7236"/>
                      <a:pt x="12" y="7239"/>
                      <a:pt x="8" y="7239"/>
                    </a:cubicBezTo>
                    <a:cubicBezTo>
                      <a:pt x="3" y="7239"/>
                      <a:pt x="0" y="7236"/>
                      <a:pt x="0" y="7231"/>
                    </a:cubicBezTo>
                    <a:close/>
                    <a:moveTo>
                      <a:pt x="0" y="7039"/>
                    </a:moveTo>
                    <a:lnTo>
                      <a:pt x="0" y="6927"/>
                    </a:lnTo>
                    <a:cubicBezTo>
                      <a:pt x="0" y="6923"/>
                      <a:pt x="3" y="6919"/>
                      <a:pt x="8" y="6919"/>
                    </a:cubicBezTo>
                    <a:cubicBezTo>
                      <a:pt x="12" y="6919"/>
                      <a:pt x="16" y="6923"/>
                      <a:pt x="16" y="6927"/>
                    </a:cubicBezTo>
                    <a:lnTo>
                      <a:pt x="16" y="7039"/>
                    </a:lnTo>
                    <a:cubicBezTo>
                      <a:pt x="16" y="7044"/>
                      <a:pt x="12" y="7047"/>
                      <a:pt x="8" y="7047"/>
                    </a:cubicBezTo>
                    <a:cubicBezTo>
                      <a:pt x="3" y="7047"/>
                      <a:pt x="0" y="7044"/>
                      <a:pt x="0" y="7039"/>
                    </a:cubicBezTo>
                    <a:close/>
                    <a:moveTo>
                      <a:pt x="0" y="6847"/>
                    </a:moveTo>
                    <a:lnTo>
                      <a:pt x="0" y="6735"/>
                    </a:lnTo>
                    <a:cubicBezTo>
                      <a:pt x="0" y="6731"/>
                      <a:pt x="3" y="6727"/>
                      <a:pt x="8" y="6727"/>
                    </a:cubicBezTo>
                    <a:cubicBezTo>
                      <a:pt x="12" y="6727"/>
                      <a:pt x="16" y="6731"/>
                      <a:pt x="16" y="6735"/>
                    </a:cubicBezTo>
                    <a:lnTo>
                      <a:pt x="16" y="6847"/>
                    </a:lnTo>
                    <a:cubicBezTo>
                      <a:pt x="16" y="6852"/>
                      <a:pt x="12" y="6855"/>
                      <a:pt x="8" y="6855"/>
                    </a:cubicBezTo>
                    <a:cubicBezTo>
                      <a:pt x="3" y="6855"/>
                      <a:pt x="0" y="6852"/>
                      <a:pt x="0" y="6847"/>
                    </a:cubicBezTo>
                    <a:close/>
                    <a:moveTo>
                      <a:pt x="0" y="6655"/>
                    </a:moveTo>
                    <a:lnTo>
                      <a:pt x="0" y="6543"/>
                    </a:lnTo>
                    <a:cubicBezTo>
                      <a:pt x="0" y="6538"/>
                      <a:pt x="3" y="6535"/>
                      <a:pt x="8" y="6535"/>
                    </a:cubicBezTo>
                    <a:cubicBezTo>
                      <a:pt x="12" y="6535"/>
                      <a:pt x="16" y="6538"/>
                      <a:pt x="16" y="6543"/>
                    </a:cubicBezTo>
                    <a:lnTo>
                      <a:pt x="16" y="6655"/>
                    </a:lnTo>
                    <a:cubicBezTo>
                      <a:pt x="16" y="6659"/>
                      <a:pt x="12" y="6663"/>
                      <a:pt x="8" y="6663"/>
                    </a:cubicBezTo>
                    <a:cubicBezTo>
                      <a:pt x="3" y="6663"/>
                      <a:pt x="0" y="6659"/>
                      <a:pt x="0" y="6655"/>
                    </a:cubicBezTo>
                    <a:close/>
                    <a:moveTo>
                      <a:pt x="0" y="6463"/>
                    </a:moveTo>
                    <a:lnTo>
                      <a:pt x="0" y="6351"/>
                    </a:lnTo>
                    <a:cubicBezTo>
                      <a:pt x="0" y="6346"/>
                      <a:pt x="3" y="6343"/>
                      <a:pt x="8" y="6343"/>
                    </a:cubicBezTo>
                    <a:cubicBezTo>
                      <a:pt x="12" y="6343"/>
                      <a:pt x="16" y="6346"/>
                      <a:pt x="16" y="6351"/>
                    </a:cubicBezTo>
                    <a:lnTo>
                      <a:pt x="16" y="6463"/>
                    </a:lnTo>
                    <a:cubicBezTo>
                      <a:pt x="16" y="6467"/>
                      <a:pt x="12" y="6471"/>
                      <a:pt x="8" y="6471"/>
                    </a:cubicBezTo>
                    <a:cubicBezTo>
                      <a:pt x="3" y="6471"/>
                      <a:pt x="0" y="6467"/>
                      <a:pt x="0" y="6463"/>
                    </a:cubicBezTo>
                    <a:close/>
                    <a:moveTo>
                      <a:pt x="0" y="6271"/>
                    </a:moveTo>
                    <a:lnTo>
                      <a:pt x="0" y="6158"/>
                    </a:lnTo>
                    <a:cubicBezTo>
                      <a:pt x="0" y="6154"/>
                      <a:pt x="3" y="6150"/>
                      <a:pt x="8" y="6150"/>
                    </a:cubicBezTo>
                    <a:cubicBezTo>
                      <a:pt x="12" y="6150"/>
                      <a:pt x="16" y="6154"/>
                      <a:pt x="16" y="6158"/>
                    </a:cubicBezTo>
                    <a:lnTo>
                      <a:pt x="16" y="6271"/>
                    </a:lnTo>
                    <a:cubicBezTo>
                      <a:pt x="16" y="6275"/>
                      <a:pt x="12" y="6279"/>
                      <a:pt x="8" y="6279"/>
                    </a:cubicBezTo>
                    <a:cubicBezTo>
                      <a:pt x="3" y="6279"/>
                      <a:pt x="0" y="6275"/>
                      <a:pt x="0" y="6271"/>
                    </a:cubicBezTo>
                    <a:close/>
                    <a:moveTo>
                      <a:pt x="0" y="6078"/>
                    </a:moveTo>
                    <a:lnTo>
                      <a:pt x="0" y="5966"/>
                    </a:lnTo>
                    <a:cubicBezTo>
                      <a:pt x="0" y="5962"/>
                      <a:pt x="3" y="5958"/>
                      <a:pt x="8" y="5958"/>
                    </a:cubicBezTo>
                    <a:cubicBezTo>
                      <a:pt x="12" y="5958"/>
                      <a:pt x="16" y="5962"/>
                      <a:pt x="16" y="5966"/>
                    </a:cubicBezTo>
                    <a:lnTo>
                      <a:pt x="16" y="6078"/>
                    </a:lnTo>
                    <a:cubicBezTo>
                      <a:pt x="16" y="6083"/>
                      <a:pt x="12" y="6086"/>
                      <a:pt x="8" y="6086"/>
                    </a:cubicBezTo>
                    <a:cubicBezTo>
                      <a:pt x="3" y="6086"/>
                      <a:pt x="0" y="6083"/>
                      <a:pt x="0" y="6078"/>
                    </a:cubicBezTo>
                    <a:close/>
                    <a:moveTo>
                      <a:pt x="0" y="5886"/>
                    </a:moveTo>
                    <a:lnTo>
                      <a:pt x="0" y="5774"/>
                    </a:lnTo>
                    <a:cubicBezTo>
                      <a:pt x="0" y="5770"/>
                      <a:pt x="3" y="5766"/>
                      <a:pt x="8" y="5766"/>
                    </a:cubicBezTo>
                    <a:cubicBezTo>
                      <a:pt x="12" y="5766"/>
                      <a:pt x="16" y="5770"/>
                      <a:pt x="16" y="5774"/>
                    </a:cubicBezTo>
                    <a:lnTo>
                      <a:pt x="16" y="5886"/>
                    </a:lnTo>
                    <a:cubicBezTo>
                      <a:pt x="16" y="5891"/>
                      <a:pt x="12" y="5894"/>
                      <a:pt x="8" y="5894"/>
                    </a:cubicBezTo>
                    <a:cubicBezTo>
                      <a:pt x="3" y="5894"/>
                      <a:pt x="0" y="5891"/>
                      <a:pt x="0" y="5886"/>
                    </a:cubicBezTo>
                    <a:close/>
                    <a:moveTo>
                      <a:pt x="0" y="5694"/>
                    </a:moveTo>
                    <a:lnTo>
                      <a:pt x="0" y="5582"/>
                    </a:lnTo>
                    <a:cubicBezTo>
                      <a:pt x="0" y="5577"/>
                      <a:pt x="3" y="5574"/>
                      <a:pt x="8" y="5574"/>
                    </a:cubicBezTo>
                    <a:cubicBezTo>
                      <a:pt x="12" y="5574"/>
                      <a:pt x="16" y="5577"/>
                      <a:pt x="16" y="5582"/>
                    </a:cubicBezTo>
                    <a:lnTo>
                      <a:pt x="16" y="5694"/>
                    </a:lnTo>
                    <a:cubicBezTo>
                      <a:pt x="16" y="5698"/>
                      <a:pt x="12" y="5702"/>
                      <a:pt x="8" y="5702"/>
                    </a:cubicBezTo>
                    <a:cubicBezTo>
                      <a:pt x="3" y="5702"/>
                      <a:pt x="0" y="5698"/>
                      <a:pt x="0" y="5694"/>
                    </a:cubicBezTo>
                    <a:close/>
                    <a:moveTo>
                      <a:pt x="0" y="5502"/>
                    </a:moveTo>
                    <a:lnTo>
                      <a:pt x="0" y="5390"/>
                    </a:lnTo>
                    <a:cubicBezTo>
                      <a:pt x="0" y="5385"/>
                      <a:pt x="3" y="5382"/>
                      <a:pt x="8" y="5382"/>
                    </a:cubicBezTo>
                    <a:cubicBezTo>
                      <a:pt x="12" y="5382"/>
                      <a:pt x="16" y="5385"/>
                      <a:pt x="16" y="5390"/>
                    </a:cubicBezTo>
                    <a:lnTo>
                      <a:pt x="16" y="5502"/>
                    </a:lnTo>
                    <a:cubicBezTo>
                      <a:pt x="16" y="5506"/>
                      <a:pt x="12" y="5510"/>
                      <a:pt x="8" y="5510"/>
                    </a:cubicBezTo>
                    <a:cubicBezTo>
                      <a:pt x="3" y="5510"/>
                      <a:pt x="0" y="5506"/>
                      <a:pt x="0" y="5502"/>
                    </a:cubicBezTo>
                    <a:close/>
                    <a:moveTo>
                      <a:pt x="0" y="5310"/>
                    </a:moveTo>
                    <a:lnTo>
                      <a:pt x="0" y="5197"/>
                    </a:lnTo>
                    <a:cubicBezTo>
                      <a:pt x="0" y="5193"/>
                      <a:pt x="3" y="5189"/>
                      <a:pt x="8" y="5189"/>
                    </a:cubicBezTo>
                    <a:cubicBezTo>
                      <a:pt x="12" y="5189"/>
                      <a:pt x="16" y="5193"/>
                      <a:pt x="16" y="5197"/>
                    </a:cubicBezTo>
                    <a:lnTo>
                      <a:pt x="16" y="5310"/>
                    </a:lnTo>
                    <a:cubicBezTo>
                      <a:pt x="16" y="5314"/>
                      <a:pt x="12" y="5318"/>
                      <a:pt x="8" y="5318"/>
                    </a:cubicBezTo>
                    <a:cubicBezTo>
                      <a:pt x="3" y="5318"/>
                      <a:pt x="0" y="5314"/>
                      <a:pt x="0" y="5310"/>
                    </a:cubicBezTo>
                    <a:close/>
                    <a:moveTo>
                      <a:pt x="0" y="5117"/>
                    </a:moveTo>
                    <a:lnTo>
                      <a:pt x="0" y="5005"/>
                    </a:lnTo>
                    <a:cubicBezTo>
                      <a:pt x="0" y="5001"/>
                      <a:pt x="3" y="4997"/>
                      <a:pt x="8" y="4997"/>
                    </a:cubicBezTo>
                    <a:cubicBezTo>
                      <a:pt x="12" y="4997"/>
                      <a:pt x="16" y="5001"/>
                      <a:pt x="16" y="5005"/>
                    </a:cubicBezTo>
                    <a:lnTo>
                      <a:pt x="16" y="5117"/>
                    </a:lnTo>
                    <a:cubicBezTo>
                      <a:pt x="16" y="5122"/>
                      <a:pt x="12" y="5125"/>
                      <a:pt x="8" y="5125"/>
                    </a:cubicBezTo>
                    <a:cubicBezTo>
                      <a:pt x="3" y="5125"/>
                      <a:pt x="0" y="5122"/>
                      <a:pt x="0" y="5117"/>
                    </a:cubicBezTo>
                    <a:close/>
                    <a:moveTo>
                      <a:pt x="0" y="4925"/>
                    </a:moveTo>
                    <a:lnTo>
                      <a:pt x="0" y="4813"/>
                    </a:lnTo>
                    <a:cubicBezTo>
                      <a:pt x="0" y="4809"/>
                      <a:pt x="3" y="4805"/>
                      <a:pt x="8" y="4805"/>
                    </a:cubicBezTo>
                    <a:cubicBezTo>
                      <a:pt x="12" y="4805"/>
                      <a:pt x="16" y="4809"/>
                      <a:pt x="16" y="4813"/>
                    </a:cubicBezTo>
                    <a:lnTo>
                      <a:pt x="16" y="4925"/>
                    </a:lnTo>
                    <a:cubicBezTo>
                      <a:pt x="16" y="4930"/>
                      <a:pt x="12" y="4933"/>
                      <a:pt x="8" y="4933"/>
                    </a:cubicBezTo>
                    <a:cubicBezTo>
                      <a:pt x="3" y="4933"/>
                      <a:pt x="0" y="4930"/>
                      <a:pt x="0" y="4925"/>
                    </a:cubicBezTo>
                    <a:close/>
                    <a:moveTo>
                      <a:pt x="0" y="4733"/>
                    </a:moveTo>
                    <a:lnTo>
                      <a:pt x="0" y="4621"/>
                    </a:lnTo>
                    <a:cubicBezTo>
                      <a:pt x="0" y="4616"/>
                      <a:pt x="3" y="4613"/>
                      <a:pt x="8" y="4613"/>
                    </a:cubicBezTo>
                    <a:cubicBezTo>
                      <a:pt x="12" y="4613"/>
                      <a:pt x="16" y="4616"/>
                      <a:pt x="16" y="4621"/>
                    </a:cubicBezTo>
                    <a:lnTo>
                      <a:pt x="16" y="4733"/>
                    </a:lnTo>
                    <a:cubicBezTo>
                      <a:pt x="16" y="4737"/>
                      <a:pt x="12" y="4741"/>
                      <a:pt x="8" y="4741"/>
                    </a:cubicBezTo>
                    <a:cubicBezTo>
                      <a:pt x="3" y="4741"/>
                      <a:pt x="0" y="4737"/>
                      <a:pt x="0" y="4733"/>
                    </a:cubicBezTo>
                    <a:close/>
                    <a:moveTo>
                      <a:pt x="0" y="4541"/>
                    </a:moveTo>
                    <a:lnTo>
                      <a:pt x="0" y="4429"/>
                    </a:lnTo>
                    <a:cubicBezTo>
                      <a:pt x="0" y="4424"/>
                      <a:pt x="3" y="4421"/>
                      <a:pt x="8" y="4421"/>
                    </a:cubicBezTo>
                    <a:cubicBezTo>
                      <a:pt x="12" y="4421"/>
                      <a:pt x="16" y="4424"/>
                      <a:pt x="16" y="4429"/>
                    </a:cubicBezTo>
                    <a:lnTo>
                      <a:pt x="16" y="4541"/>
                    </a:lnTo>
                    <a:cubicBezTo>
                      <a:pt x="16" y="4545"/>
                      <a:pt x="12" y="4549"/>
                      <a:pt x="8" y="4549"/>
                    </a:cubicBezTo>
                    <a:cubicBezTo>
                      <a:pt x="3" y="4549"/>
                      <a:pt x="0" y="4545"/>
                      <a:pt x="0" y="4541"/>
                    </a:cubicBezTo>
                    <a:close/>
                    <a:moveTo>
                      <a:pt x="0" y="4349"/>
                    </a:moveTo>
                    <a:lnTo>
                      <a:pt x="0" y="4236"/>
                    </a:lnTo>
                    <a:cubicBezTo>
                      <a:pt x="0" y="4232"/>
                      <a:pt x="3" y="4228"/>
                      <a:pt x="8" y="4228"/>
                    </a:cubicBezTo>
                    <a:cubicBezTo>
                      <a:pt x="12" y="4228"/>
                      <a:pt x="16" y="4232"/>
                      <a:pt x="16" y="4236"/>
                    </a:cubicBezTo>
                    <a:lnTo>
                      <a:pt x="16" y="4349"/>
                    </a:lnTo>
                    <a:cubicBezTo>
                      <a:pt x="16" y="4353"/>
                      <a:pt x="12" y="4357"/>
                      <a:pt x="8" y="4357"/>
                    </a:cubicBezTo>
                    <a:cubicBezTo>
                      <a:pt x="3" y="4357"/>
                      <a:pt x="0" y="4353"/>
                      <a:pt x="0" y="4349"/>
                    </a:cubicBezTo>
                    <a:close/>
                    <a:moveTo>
                      <a:pt x="0" y="4156"/>
                    </a:moveTo>
                    <a:lnTo>
                      <a:pt x="0" y="4044"/>
                    </a:lnTo>
                    <a:cubicBezTo>
                      <a:pt x="0" y="4040"/>
                      <a:pt x="3" y="4036"/>
                      <a:pt x="8" y="4036"/>
                    </a:cubicBezTo>
                    <a:cubicBezTo>
                      <a:pt x="12" y="4036"/>
                      <a:pt x="16" y="4040"/>
                      <a:pt x="16" y="4044"/>
                    </a:cubicBezTo>
                    <a:lnTo>
                      <a:pt x="16" y="4156"/>
                    </a:lnTo>
                    <a:cubicBezTo>
                      <a:pt x="16" y="4161"/>
                      <a:pt x="12" y="4164"/>
                      <a:pt x="8" y="4164"/>
                    </a:cubicBezTo>
                    <a:cubicBezTo>
                      <a:pt x="3" y="4164"/>
                      <a:pt x="0" y="4161"/>
                      <a:pt x="0" y="4156"/>
                    </a:cubicBezTo>
                    <a:close/>
                    <a:moveTo>
                      <a:pt x="0" y="3964"/>
                    </a:moveTo>
                    <a:lnTo>
                      <a:pt x="0" y="3852"/>
                    </a:lnTo>
                    <a:cubicBezTo>
                      <a:pt x="0" y="3848"/>
                      <a:pt x="3" y="3844"/>
                      <a:pt x="8" y="3844"/>
                    </a:cubicBezTo>
                    <a:cubicBezTo>
                      <a:pt x="12" y="3844"/>
                      <a:pt x="16" y="3848"/>
                      <a:pt x="16" y="3852"/>
                    </a:cubicBezTo>
                    <a:lnTo>
                      <a:pt x="16" y="3964"/>
                    </a:lnTo>
                    <a:cubicBezTo>
                      <a:pt x="16" y="3969"/>
                      <a:pt x="12" y="3972"/>
                      <a:pt x="8" y="3972"/>
                    </a:cubicBezTo>
                    <a:cubicBezTo>
                      <a:pt x="3" y="3972"/>
                      <a:pt x="0" y="3969"/>
                      <a:pt x="0" y="3964"/>
                    </a:cubicBezTo>
                    <a:close/>
                    <a:moveTo>
                      <a:pt x="0" y="3772"/>
                    </a:moveTo>
                    <a:lnTo>
                      <a:pt x="0" y="3660"/>
                    </a:lnTo>
                    <a:cubicBezTo>
                      <a:pt x="0" y="3655"/>
                      <a:pt x="3" y="3652"/>
                      <a:pt x="8" y="3652"/>
                    </a:cubicBezTo>
                    <a:cubicBezTo>
                      <a:pt x="12" y="3652"/>
                      <a:pt x="16" y="3655"/>
                      <a:pt x="16" y="3660"/>
                    </a:cubicBezTo>
                    <a:lnTo>
                      <a:pt x="16" y="3772"/>
                    </a:lnTo>
                    <a:cubicBezTo>
                      <a:pt x="16" y="3776"/>
                      <a:pt x="12" y="3780"/>
                      <a:pt x="8" y="3780"/>
                    </a:cubicBezTo>
                    <a:cubicBezTo>
                      <a:pt x="3" y="3780"/>
                      <a:pt x="0" y="3776"/>
                      <a:pt x="0" y="3772"/>
                    </a:cubicBezTo>
                    <a:close/>
                    <a:moveTo>
                      <a:pt x="0" y="3580"/>
                    </a:moveTo>
                    <a:lnTo>
                      <a:pt x="0" y="3468"/>
                    </a:lnTo>
                    <a:cubicBezTo>
                      <a:pt x="0" y="3463"/>
                      <a:pt x="3" y="3460"/>
                      <a:pt x="8" y="3460"/>
                    </a:cubicBezTo>
                    <a:cubicBezTo>
                      <a:pt x="12" y="3460"/>
                      <a:pt x="16" y="3463"/>
                      <a:pt x="16" y="3468"/>
                    </a:cubicBezTo>
                    <a:lnTo>
                      <a:pt x="16" y="3580"/>
                    </a:lnTo>
                    <a:cubicBezTo>
                      <a:pt x="16" y="3584"/>
                      <a:pt x="12" y="3588"/>
                      <a:pt x="8" y="3588"/>
                    </a:cubicBezTo>
                    <a:cubicBezTo>
                      <a:pt x="3" y="3588"/>
                      <a:pt x="0" y="3584"/>
                      <a:pt x="0" y="3580"/>
                    </a:cubicBezTo>
                    <a:close/>
                    <a:moveTo>
                      <a:pt x="0" y="3388"/>
                    </a:moveTo>
                    <a:lnTo>
                      <a:pt x="0" y="3276"/>
                    </a:lnTo>
                    <a:cubicBezTo>
                      <a:pt x="0" y="3271"/>
                      <a:pt x="3" y="3268"/>
                      <a:pt x="8" y="3268"/>
                    </a:cubicBezTo>
                    <a:cubicBezTo>
                      <a:pt x="12" y="3268"/>
                      <a:pt x="16" y="3271"/>
                      <a:pt x="16" y="3276"/>
                    </a:cubicBezTo>
                    <a:lnTo>
                      <a:pt x="16" y="3388"/>
                    </a:lnTo>
                    <a:cubicBezTo>
                      <a:pt x="16" y="3392"/>
                      <a:pt x="12" y="3396"/>
                      <a:pt x="8" y="3396"/>
                    </a:cubicBezTo>
                    <a:cubicBezTo>
                      <a:pt x="3" y="3396"/>
                      <a:pt x="0" y="3392"/>
                      <a:pt x="0" y="3388"/>
                    </a:cubicBezTo>
                    <a:close/>
                    <a:moveTo>
                      <a:pt x="0" y="3195"/>
                    </a:moveTo>
                    <a:lnTo>
                      <a:pt x="0" y="3083"/>
                    </a:lnTo>
                    <a:cubicBezTo>
                      <a:pt x="0" y="3079"/>
                      <a:pt x="3" y="3075"/>
                      <a:pt x="8" y="3075"/>
                    </a:cubicBezTo>
                    <a:cubicBezTo>
                      <a:pt x="12" y="3075"/>
                      <a:pt x="16" y="3079"/>
                      <a:pt x="16" y="3083"/>
                    </a:cubicBezTo>
                    <a:lnTo>
                      <a:pt x="16" y="3195"/>
                    </a:lnTo>
                    <a:cubicBezTo>
                      <a:pt x="16" y="3200"/>
                      <a:pt x="12" y="3203"/>
                      <a:pt x="8" y="3203"/>
                    </a:cubicBezTo>
                    <a:cubicBezTo>
                      <a:pt x="3" y="3203"/>
                      <a:pt x="0" y="3200"/>
                      <a:pt x="0" y="3195"/>
                    </a:cubicBezTo>
                    <a:close/>
                    <a:moveTo>
                      <a:pt x="0" y="3003"/>
                    </a:moveTo>
                    <a:lnTo>
                      <a:pt x="0" y="2891"/>
                    </a:lnTo>
                    <a:cubicBezTo>
                      <a:pt x="0" y="2887"/>
                      <a:pt x="3" y="2883"/>
                      <a:pt x="8" y="2883"/>
                    </a:cubicBezTo>
                    <a:cubicBezTo>
                      <a:pt x="12" y="2883"/>
                      <a:pt x="16" y="2887"/>
                      <a:pt x="16" y="2891"/>
                    </a:cubicBezTo>
                    <a:lnTo>
                      <a:pt x="16" y="3003"/>
                    </a:lnTo>
                    <a:cubicBezTo>
                      <a:pt x="16" y="3008"/>
                      <a:pt x="12" y="3011"/>
                      <a:pt x="8" y="3011"/>
                    </a:cubicBezTo>
                    <a:cubicBezTo>
                      <a:pt x="3" y="3011"/>
                      <a:pt x="0" y="3008"/>
                      <a:pt x="0" y="3003"/>
                    </a:cubicBezTo>
                    <a:close/>
                    <a:moveTo>
                      <a:pt x="0" y="2811"/>
                    </a:moveTo>
                    <a:lnTo>
                      <a:pt x="0" y="2699"/>
                    </a:lnTo>
                    <a:cubicBezTo>
                      <a:pt x="0" y="2695"/>
                      <a:pt x="3" y="2691"/>
                      <a:pt x="8" y="2691"/>
                    </a:cubicBezTo>
                    <a:cubicBezTo>
                      <a:pt x="12" y="2691"/>
                      <a:pt x="16" y="2695"/>
                      <a:pt x="16" y="2699"/>
                    </a:cubicBezTo>
                    <a:lnTo>
                      <a:pt x="16" y="2811"/>
                    </a:lnTo>
                    <a:cubicBezTo>
                      <a:pt x="16" y="2815"/>
                      <a:pt x="12" y="2819"/>
                      <a:pt x="8" y="2819"/>
                    </a:cubicBezTo>
                    <a:cubicBezTo>
                      <a:pt x="3" y="2819"/>
                      <a:pt x="0" y="2815"/>
                      <a:pt x="0" y="2811"/>
                    </a:cubicBezTo>
                    <a:close/>
                    <a:moveTo>
                      <a:pt x="0" y="2619"/>
                    </a:moveTo>
                    <a:lnTo>
                      <a:pt x="0" y="2507"/>
                    </a:lnTo>
                    <a:cubicBezTo>
                      <a:pt x="0" y="2502"/>
                      <a:pt x="3" y="2499"/>
                      <a:pt x="8" y="2499"/>
                    </a:cubicBezTo>
                    <a:cubicBezTo>
                      <a:pt x="12" y="2499"/>
                      <a:pt x="16" y="2502"/>
                      <a:pt x="16" y="2507"/>
                    </a:cubicBezTo>
                    <a:lnTo>
                      <a:pt x="16" y="2619"/>
                    </a:lnTo>
                    <a:cubicBezTo>
                      <a:pt x="16" y="2623"/>
                      <a:pt x="12" y="2627"/>
                      <a:pt x="8" y="2627"/>
                    </a:cubicBezTo>
                    <a:cubicBezTo>
                      <a:pt x="3" y="2627"/>
                      <a:pt x="0" y="2623"/>
                      <a:pt x="0" y="2619"/>
                    </a:cubicBezTo>
                    <a:close/>
                    <a:moveTo>
                      <a:pt x="0" y="2427"/>
                    </a:moveTo>
                    <a:lnTo>
                      <a:pt x="0" y="2315"/>
                    </a:lnTo>
                    <a:cubicBezTo>
                      <a:pt x="0" y="2310"/>
                      <a:pt x="3" y="2307"/>
                      <a:pt x="8" y="2307"/>
                    </a:cubicBezTo>
                    <a:cubicBezTo>
                      <a:pt x="12" y="2307"/>
                      <a:pt x="16" y="2310"/>
                      <a:pt x="16" y="2315"/>
                    </a:cubicBezTo>
                    <a:lnTo>
                      <a:pt x="16" y="2427"/>
                    </a:lnTo>
                    <a:cubicBezTo>
                      <a:pt x="16" y="2431"/>
                      <a:pt x="12" y="2435"/>
                      <a:pt x="8" y="2435"/>
                    </a:cubicBezTo>
                    <a:cubicBezTo>
                      <a:pt x="3" y="2435"/>
                      <a:pt x="0" y="2431"/>
                      <a:pt x="0" y="2427"/>
                    </a:cubicBezTo>
                    <a:close/>
                    <a:moveTo>
                      <a:pt x="0" y="2234"/>
                    </a:moveTo>
                    <a:lnTo>
                      <a:pt x="0" y="2122"/>
                    </a:lnTo>
                    <a:cubicBezTo>
                      <a:pt x="0" y="2118"/>
                      <a:pt x="3" y="2114"/>
                      <a:pt x="8" y="2114"/>
                    </a:cubicBezTo>
                    <a:cubicBezTo>
                      <a:pt x="12" y="2114"/>
                      <a:pt x="16" y="2118"/>
                      <a:pt x="16" y="2122"/>
                    </a:cubicBezTo>
                    <a:lnTo>
                      <a:pt x="16" y="2234"/>
                    </a:lnTo>
                    <a:cubicBezTo>
                      <a:pt x="16" y="2239"/>
                      <a:pt x="12" y="2242"/>
                      <a:pt x="8" y="2242"/>
                    </a:cubicBezTo>
                    <a:cubicBezTo>
                      <a:pt x="3" y="2242"/>
                      <a:pt x="0" y="2239"/>
                      <a:pt x="0" y="2234"/>
                    </a:cubicBezTo>
                    <a:close/>
                    <a:moveTo>
                      <a:pt x="0" y="2042"/>
                    </a:moveTo>
                    <a:lnTo>
                      <a:pt x="0" y="1930"/>
                    </a:lnTo>
                    <a:cubicBezTo>
                      <a:pt x="0" y="1926"/>
                      <a:pt x="3" y="1922"/>
                      <a:pt x="8" y="1922"/>
                    </a:cubicBezTo>
                    <a:cubicBezTo>
                      <a:pt x="12" y="1922"/>
                      <a:pt x="16" y="1926"/>
                      <a:pt x="16" y="1930"/>
                    </a:cubicBezTo>
                    <a:lnTo>
                      <a:pt x="16" y="2042"/>
                    </a:lnTo>
                    <a:cubicBezTo>
                      <a:pt x="16" y="2047"/>
                      <a:pt x="12" y="2050"/>
                      <a:pt x="8" y="2050"/>
                    </a:cubicBezTo>
                    <a:cubicBezTo>
                      <a:pt x="3" y="2050"/>
                      <a:pt x="0" y="2047"/>
                      <a:pt x="0" y="2042"/>
                    </a:cubicBezTo>
                    <a:close/>
                    <a:moveTo>
                      <a:pt x="0" y="1850"/>
                    </a:moveTo>
                    <a:lnTo>
                      <a:pt x="0" y="1738"/>
                    </a:lnTo>
                    <a:cubicBezTo>
                      <a:pt x="0" y="1734"/>
                      <a:pt x="3" y="1730"/>
                      <a:pt x="8" y="1730"/>
                    </a:cubicBezTo>
                    <a:cubicBezTo>
                      <a:pt x="12" y="1730"/>
                      <a:pt x="16" y="1734"/>
                      <a:pt x="16" y="1738"/>
                    </a:cubicBezTo>
                    <a:lnTo>
                      <a:pt x="16" y="1850"/>
                    </a:lnTo>
                    <a:cubicBezTo>
                      <a:pt x="16" y="1855"/>
                      <a:pt x="12" y="1858"/>
                      <a:pt x="8" y="1858"/>
                    </a:cubicBezTo>
                    <a:cubicBezTo>
                      <a:pt x="3" y="1858"/>
                      <a:pt x="0" y="1855"/>
                      <a:pt x="0" y="1850"/>
                    </a:cubicBezTo>
                    <a:close/>
                    <a:moveTo>
                      <a:pt x="0" y="1658"/>
                    </a:moveTo>
                    <a:lnTo>
                      <a:pt x="0" y="1546"/>
                    </a:lnTo>
                    <a:cubicBezTo>
                      <a:pt x="0" y="1541"/>
                      <a:pt x="3" y="1538"/>
                      <a:pt x="8" y="1538"/>
                    </a:cubicBezTo>
                    <a:cubicBezTo>
                      <a:pt x="12" y="1538"/>
                      <a:pt x="16" y="1541"/>
                      <a:pt x="16" y="1546"/>
                    </a:cubicBezTo>
                    <a:lnTo>
                      <a:pt x="16" y="1658"/>
                    </a:lnTo>
                    <a:cubicBezTo>
                      <a:pt x="16" y="1662"/>
                      <a:pt x="12" y="1666"/>
                      <a:pt x="8" y="1666"/>
                    </a:cubicBezTo>
                    <a:cubicBezTo>
                      <a:pt x="3" y="1666"/>
                      <a:pt x="0" y="1662"/>
                      <a:pt x="0" y="1658"/>
                    </a:cubicBezTo>
                    <a:close/>
                    <a:moveTo>
                      <a:pt x="0" y="1466"/>
                    </a:moveTo>
                    <a:lnTo>
                      <a:pt x="0" y="1354"/>
                    </a:lnTo>
                    <a:cubicBezTo>
                      <a:pt x="0" y="1349"/>
                      <a:pt x="3" y="1346"/>
                      <a:pt x="8" y="1346"/>
                    </a:cubicBezTo>
                    <a:cubicBezTo>
                      <a:pt x="12" y="1346"/>
                      <a:pt x="16" y="1349"/>
                      <a:pt x="16" y="1354"/>
                    </a:cubicBezTo>
                    <a:lnTo>
                      <a:pt x="16" y="1466"/>
                    </a:lnTo>
                    <a:cubicBezTo>
                      <a:pt x="16" y="1470"/>
                      <a:pt x="12" y="1474"/>
                      <a:pt x="8" y="1474"/>
                    </a:cubicBezTo>
                    <a:cubicBezTo>
                      <a:pt x="3" y="1474"/>
                      <a:pt x="0" y="1470"/>
                      <a:pt x="0" y="1466"/>
                    </a:cubicBezTo>
                    <a:close/>
                    <a:moveTo>
                      <a:pt x="0" y="1274"/>
                    </a:moveTo>
                    <a:lnTo>
                      <a:pt x="0" y="1161"/>
                    </a:lnTo>
                    <a:cubicBezTo>
                      <a:pt x="0" y="1157"/>
                      <a:pt x="3" y="1153"/>
                      <a:pt x="8" y="1153"/>
                    </a:cubicBezTo>
                    <a:cubicBezTo>
                      <a:pt x="12" y="1153"/>
                      <a:pt x="16" y="1157"/>
                      <a:pt x="16" y="1161"/>
                    </a:cubicBezTo>
                    <a:lnTo>
                      <a:pt x="16" y="1274"/>
                    </a:lnTo>
                    <a:cubicBezTo>
                      <a:pt x="16" y="1278"/>
                      <a:pt x="12" y="1282"/>
                      <a:pt x="8" y="1282"/>
                    </a:cubicBezTo>
                    <a:cubicBezTo>
                      <a:pt x="3" y="1282"/>
                      <a:pt x="0" y="1278"/>
                      <a:pt x="0" y="1274"/>
                    </a:cubicBezTo>
                    <a:close/>
                    <a:moveTo>
                      <a:pt x="0" y="1081"/>
                    </a:moveTo>
                    <a:lnTo>
                      <a:pt x="0" y="969"/>
                    </a:lnTo>
                    <a:cubicBezTo>
                      <a:pt x="0" y="965"/>
                      <a:pt x="3" y="961"/>
                      <a:pt x="8" y="961"/>
                    </a:cubicBezTo>
                    <a:cubicBezTo>
                      <a:pt x="12" y="961"/>
                      <a:pt x="16" y="965"/>
                      <a:pt x="16" y="969"/>
                    </a:cubicBezTo>
                    <a:lnTo>
                      <a:pt x="16" y="1081"/>
                    </a:lnTo>
                    <a:cubicBezTo>
                      <a:pt x="16" y="1086"/>
                      <a:pt x="12" y="1089"/>
                      <a:pt x="8" y="1089"/>
                    </a:cubicBezTo>
                    <a:cubicBezTo>
                      <a:pt x="3" y="1089"/>
                      <a:pt x="0" y="1086"/>
                      <a:pt x="0" y="1081"/>
                    </a:cubicBezTo>
                    <a:close/>
                    <a:moveTo>
                      <a:pt x="0" y="889"/>
                    </a:moveTo>
                    <a:lnTo>
                      <a:pt x="0" y="777"/>
                    </a:lnTo>
                    <a:cubicBezTo>
                      <a:pt x="0" y="773"/>
                      <a:pt x="3" y="769"/>
                      <a:pt x="8" y="769"/>
                    </a:cubicBezTo>
                    <a:cubicBezTo>
                      <a:pt x="12" y="769"/>
                      <a:pt x="16" y="773"/>
                      <a:pt x="16" y="777"/>
                    </a:cubicBezTo>
                    <a:lnTo>
                      <a:pt x="16" y="889"/>
                    </a:lnTo>
                    <a:cubicBezTo>
                      <a:pt x="16" y="894"/>
                      <a:pt x="12" y="897"/>
                      <a:pt x="8" y="897"/>
                    </a:cubicBezTo>
                    <a:cubicBezTo>
                      <a:pt x="3" y="897"/>
                      <a:pt x="0" y="894"/>
                      <a:pt x="0" y="889"/>
                    </a:cubicBezTo>
                    <a:close/>
                    <a:moveTo>
                      <a:pt x="0" y="697"/>
                    </a:moveTo>
                    <a:lnTo>
                      <a:pt x="0" y="585"/>
                    </a:lnTo>
                    <a:cubicBezTo>
                      <a:pt x="0" y="580"/>
                      <a:pt x="3" y="577"/>
                      <a:pt x="8" y="577"/>
                    </a:cubicBezTo>
                    <a:cubicBezTo>
                      <a:pt x="12" y="577"/>
                      <a:pt x="16" y="580"/>
                      <a:pt x="16" y="585"/>
                    </a:cubicBezTo>
                    <a:lnTo>
                      <a:pt x="16" y="697"/>
                    </a:lnTo>
                    <a:cubicBezTo>
                      <a:pt x="16" y="701"/>
                      <a:pt x="12" y="705"/>
                      <a:pt x="8" y="705"/>
                    </a:cubicBezTo>
                    <a:cubicBezTo>
                      <a:pt x="3" y="705"/>
                      <a:pt x="0" y="701"/>
                      <a:pt x="0" y="697"/>
                    </a:cubicBezTo>
                    <a:close/>
                    <a:moveTo>
                      <a:pt x="0" y="505"/>
                    </a:moveTo>
                    <a:lnTo>
                      <a:pt x="0" y="393"/>
                    </a:lnTo>
                    <a:cubicBezTo>
                      <a:pt x="0" y="388"/>
                      <a:pt x="3" y="385"/>
                      <a:pt x="8" y="385"/>
                    </a:cubicBezTo>
                    <a:cubicBezTo>
                      <a:pt x="12" y="385"/>
                      <a:pt x="16" y="388"/>
                      <a:pt x="16" y="393"/>
                    </a:cubicBezTo>
                    <a:lnTo>
                      <a:pt x="16" y="505"/>
                    </a:lnTo>
                    <a:cubicBezTo>
                      <a:pt x="16" y="509"/>
                      <a:pt x="12" y="513"/>
                      <a:pt x="8" y="513"/>
                    </a:cubicBezTo>
                    <a:cubicBezTo>
                      <a:pt x="3" y="513"/>
                      <a:pt x="0" y="509"/>
                      <a:pt x="0" y="505"/>
                    </a:cubicBezTo>
                    <a:close/>
                    <a:moveTo>
                      <a:pt x="0" y="313"/>
                    </a:moveTo>
                    <a:lnTo>
                      <a:pt x="0" y="200"/>
                    </a:lnTo>
                    <a:cubicBezTo>
                      <a:pt x="0" y="196"/>
                      <a:pt x="3" y="192"/>
                      <a:pt x="8" y="192"/>
                    </a:cubicBezTo>
                    <a:cubicBezTo>
                      <a:pt x="12" y="192"/>
                      <a:pt x="16" y="196"/>
                      <a:pt x="16" y="200"/>
                    </a:cubicBezTo>
                    <a:lnTo>
                      <a:pt x="16" y="313"/>
                    </a:lnTo>
                    <a:cubicBezTo>
                      <a:pt x="16" y="317"/>
                      <a:pt x="12" y="321"/>
                      <a:pt x="8" y="321"/>
                    </a:cubicBezTo>
                    <a:cubicBezTo>
                      <a:pt x="3" y="321"/>
                      <a:pt x="0" y="317"/>
                      <a:pt x="0" y="313"/>
                    </a:cubicBezTo>
                    <a:close/>
                    <a:moveTo>
                      <a:pt x="0" y="120"/>
                    </a:moveTo>
                    <a:lnTo>
                      <a:pt x="0" y="8"/>
                    </a:lnTo>
                    <a:cubicBezTo>
                      <a:pt x="0" y="4"/>
                      <a:pt x="3" y="0"/>
                      <a:pt x="8" y="0"/>
                    </a:cubicBezTo>
                    <a:cubicBezTo>
                      <a:pt x="12" y="0"/>
                      <a:pt x="16" y="4"/>
                      <a:pt x="16" y="8"/>
                    </a:cubicBezTo>
                    <a:lnTo>
                      <a:pt x="16" y="120"/>
                    </a:lnTo>
                    <a:cubicBezTo>
                      <a:pt x="16" y="125"/>
                      <a:pt x="12" y="128"/>
                      <a:pt x="8" y="128"/>
                    </a:cubicBezTo>
                    <a:cubicBezTo>
                      <a:pt x="3" y="128"/>
                      <a:pt x="0" y="125"/>
                      <a:pt x="0" y="120"/>
                    </a:cubicBezTo>
                    <a:close/>
                  </a:path>
                </a:pathLst>
              </a:custGeom>
              <a:solidFill>
                <a:srgbClr val="000000"/>
              </a:solidFill>
              <a:ln w="0" cap="flat">
                <a:solidFill>
                  <a:srgbClr val="000000"/>
                </a:solidFill>
                <a:prstDash val="solid"/>
                <a:round/>
                <a:headEnd/>
                <a:tailEnd/>
              </a:ln>
            </p:spPr>
            <p:txBody>
              <a:bodyPr vert="horz" wrap="square" lIns="91440" tIns="45720" rIns="91440" bIns="45720" numCol="1" anchor="t" anchorCtr="0" compatLnSpc="1">
                <a:prstTxWarp prst="textNoShape">
                  <a:avLst/>
                </a:prstTxWarp>
              </a:bodyPr>
              <a:lstStyle/>
              <a:p>
                <a:endParaRPr lang="zh-CN" altLang="en-US"/>
              </a:p>
            </p:txBody>
          </p:sp>
          <p:sp>
            <p:nvSpPr>
              <p:cNvPr id="28" name="Freeform 16">
                <a:extLst>
                  <a:ext uri="{FF2B5EF4-FFF2-40B4-BE49-F238E27FC236}">
                    <a16:creationId xmlns:a16="http://schemas.microsoft.com/office/drawing/2014/main" id="{32500F44-F33F-571D-15F4-943F6BD197B3}"/>
                  </a:ext>
                </a:extLst>
              </p:cNvPr>
              <p:cNvSpPr>
                <a:spLocks noEditPoints="1"/>
              </p:cNvSpPr>
              <p:nvPr/>
            </p:nvSpPr>
            <p:spPr bwMode="auto">
              <a:xfrm>
                <a:off x="1603" y="858"/>
                <a:ext cx="5" cy="2947"/>
              </a:xfrm>
              <a:custGeom>
                <a:avLst/>
                <a:gdLst>
                  <a:gd name="T0" fmla="*/ 0 w 16"/>
                  <a:gd name="T1" fmla="*/ 11268 h 11276"/>
                  <a:gd name="T2" fmla="*/ 0 w 16"/>
                  <a:gd name="T3" fmla="*/ 11075 h 11276"/>
                  <a:gd name="T4" fmla="*/ 0 w 16"/>
                  <a:gd name="T5" fmla="*/ 10883 h 11276"/>
                  <a:gd name="T6" fmla="*/ 0 w 16"/>
                  <a:gd name="T7" fmla="*/ 10691 h 11276"/>
                  <a:gd name="T8" fmla="*/ 0 w 16"/>
                  <a:gd name="T9" fmla="*/ 10499 h 11276"/>
                  <a:gd name="T10" fmla="*/ 0 w 16"/>
                  <a:gd name="T11" fmla="*/ 10307 h 11276"/>
                  <a:gd name="T12" fmla="*/ 0 w 16"/>
                  <a:gd name="T13" fmla="*/ 10115 h 11276"/>
                  <a:gd name="T14" fmla="*/ 0 w 16"/>
                  <a:gd name="T15" fmla="*/ 9922 h 11276"/>
                  <a:gd name="T16" fmla="*/ 0 w 16"/>
                  <a:gd name="T17" fmla="*/ 9730 h 11276"/>
                  <a:gd name="T18" fmla="*/ 0 w 16"/>
                  <a:gd name="T19" fmla="*/ 9538 h 11276"/>
                  <a:gd name="T20" fmla="*/ 0 w 16"/>
                  <a:gd name="T21" fmla="*/ 9346 h 11276"/>
                  <a:gd name="T22" fmla="*/ 0 w 16"/>
                  <a:gd name="T23" fmla="*/ 9154 h 11276"/>
                  <a:gd name="T24" fmla="*/ 0 w 16"/>
                  <a:gd name="T25" fmla="*/ 8961 h 11276"/>
                  <a:gd name="T26" fmla="*/ 0 w 16"/>
                  <a:gd name="T27" fmla="*/ 8769 h 11276"/>
                  <a:gd name="T28" fmla="*/ 0 w 16"/>
                  <a:gd name="T29" fmla="*/ 8577 h 11276"/>
                  <a:gd name="T30" fmla="*/ 0 w 16"/>
                  <a:gd name="T31" fmla="*/ 8385 h 11276"/>
                  <a:gd name="T32" fmla="*/ 0 w 16"/>
                  <a:gd name="T33" fmla="*/ 8193 h 11276"/>
                  <a:gd name="T34" fmla="*/ 0 w 16"/>
                  <a:gd name="T35" fmla="*/ 8000 h 11276"/>
                  <a:gd name="T36" fmla="*/ 0 w 16"/>
                  <a:gd name="T37" fmla="*/ 7808 h 11276"/>
                  <a:gd name="T38" fmla="*/ 0 w 16"/>
                  <a:gd name="T39" fmla="*/ 7616 h 11276"/>
                  <a:gd name="T40" fmla="*/ 0 w 16"/>
                  <a:gd name="T41" fmla="*/ 7424 h 11276"/>
                  <a:gd name="T42" fmla="*/ 0 w 16"/>
                  <a:gd name="T43" fmla="*/ 7232 h 11276"/>
                  <a:gd name="T44" fmla="*/ 0 w 16"/>
                  <a:gd name="T45" fmla="*/ 7039 h 11276"/>
                  <a:gd name="T46" fmla="*/ 0 w 16"/>
                  <a:gd name="T47" fmla="*/ 6847 h 11276"/>
                  <a:gd name="T48" fmla="*/ 0 w 16"/>
                  <a:gd name="T49" fmla="*/ 6655 h 11276"/>
                  <a:gd name="T50" fmla="*/ 0 w 16"/>
                  <a:gd name="T51" fmla="*/ 6463 h 11276"/>
                  <a:gd name="T52" fmla="*/ 0 w 16"/>
                  <a:gd name="T53" fmla="*/ 6271 h 11276"/>
                  <a:gd name="T54" fmla="*/ 0 w 16"/>
                  <a:gd name="T55" fmla="*/ 6078 h 11276"/>
                  <a:gd name="T56" fmla="*/ 0 w 16"/>
                  <a:gd name="T57" fmla="*/ 5886 h 11276"/>
                  <a:gd name="T58" fmla="*/ 0 w 16"/>
                  <a:gd name="T59" fmla="*/ 5694 h 11276"/>
                  <a:gd name="T60" fmla="*/ 0 w 16"/>
                  <a:gd name="T61" fmla="*/ 5502 h 11276"/>
                  <a:gd name="T62" fmla="*/ 0 w 16"/>
                  <a:gd name="T63" fmla="*/ 5310 h 11276"/>
                  <a:gd name="T64" fmla="*/ 0 w 16"/>
                  <a:gd name="T65" fmla="*/ 5118 h 11276"/>
                  <a:gd name="T66" fmla="*/ 0 w 16"/>
                  <a:gd name="T67" fmla="*/ 4925 h 11276"/>
                  <a:gd name="T68" fmla="*/ 0 w 16"/>
                  <a:gd name="T69" fmla="*/ 4733 h 11276"/>
                  <a:gd name="T70" fmla="*/ 0 w 16"/>
                  <a:gd name="T71" fmla="*/ 4541 h 11276"/>
                  <a:gd name="T72" fmla="*/ 0 w 16"/>
                  <a:gd name="T73" fmla="*/ 4349 h 11276"/>
                  <a:gd name="T74" fmla="*/ 0 w 16"/>
                  <a:gd name="T75" fmla="*/ 4157 h 11276"/>
                  <a:gd name="T76" fmla="*/ 0 w 16"/>
                  <a:gd name="T77" fmla="*/ 3964 h 11276"/>
                  <a:gd name="T78" fmla="*/ 0 w 16"/>
                  <a:gd name="T79" fmla="*/ 3772 h 11276"/>
                  <a:gd name="T80" fmla="*/ 0 w 16"/>
                  <a:gd name="T81" fmla="*/ 3580 h 11276"/>
                  <a:gd name="T82" fmla="*/ 0 w 16"/>
                  <a:gd name="T83" fmla="*/ 3388 h 11276"/>
                  <a:gd name="T84" fmla="*/ 0 w 16"/>
                  <a:gd name="T85" fmla="*/ 3196 h 11276"/>
                  <a:gd name="T86" fmla="*/ 0 w 16"/>
                  <a:gd name="T87" fmla="*/ 3003 h 11276"/>
                  <a:gd name="T88" fmla="*/ 0 w 16"/>
                  <a:gd name="T89" fmla="*/ 2811 h 11276"/>
                  <a:gd name="T90" fmla="*/ 0 w 16"/>
                  <a:gd name="T91" fmla="*/ 2619 h 11276"/>
                  <a:gd name="T92" fmla="*/ 0 w 16"/>
                  <a:gd name="T93" fmla="*/ 2427 h 11276"/>
                  <a:gd name="T94" fmla="*/ 0 w 16"/>
                  <a:gd name="T95" fmla="*/ 2235 h 11276"/>
                  <a:gd name="T96" fmla="*/ 0 w 16"/>
                  <a:gd name="T97" fmla="*/ 2042 h 11276"/>
                  <a:gd name="T98" fmla="*/ 0 w 16"/>
                  <a:gd name="T99" fmla="*/ 1850 h 11276"/>
                  <a:gd name="T100" fmla="*/ 0 w 16"/>
                  <a:gd name="T101" fmla="*/ 1658 h 11276"/>
                  <a:gd name="T102" fmla="*/ 0 w 16"/>
                  <a:gd name="T103" fmla="*/ 1466 h 11276"/>
                  <a:gd name="T104" fmla="*/ 0 w 16"/>
                  <a:gd name="T105" fmla="*/ 1274 h 11276"/>
                  <a:gd name="T106" fmla="*/ 0 w 16"/>
                  <a:gd name="T107" fmla="*/ 1081 h 11276"/>
                  <a:gd name="T108" fmla="*/ 0 w 16"/>
                  <a:gd name="T109" fmla="*/ 889 h 11276"/>
                  <a:gd name="T110" fmla="*/ 0 w 16"/>
                  <a:gd name="T111" fmla="*/ 697 h 11276"/>
                  <a:gd name="T112" fmla="*/ 0 w 16"/>
                  <a:gd name="T113" fmla="*/ 505 h 11276"/>
                  <a:gd name="T114" fmla="*/ 0 w 16"/>
                  <a:gd name="T115" fmla="*/ 313 h 11276"/>
                  <a:gd name="T116" fmla="*/ 0 w 16"/>
                  <a:gd name="T117" fmla="*/ 121 h 11276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  <a:cxn ang="0">
                    <a:pos x="T8" y="T9"/>
                  </a:cxn>
                  <a:cxn ang="0">
                    <a:pos x="T10" y="T11"/>
                  </a:cxn>
                  <a:cxn ang="0">
                    <a:pos x="T12" y="T13"/>
                  </a:cxn>
                  <a:cxn ang="0">
                    <a:pos x="T14" y="T15"/>
                  </a:cxn>
                  <a:cxn ang="0">
                    <a:pos x="T16" y="T17"/>
                  </a:cxn>
                  <a:cxn ang="0">
                    <a:pos x="T18" y="T19"/>
                  </a:cxn>
                  <a:cxn ang="0">
                    <a:pos x="T20" y="T21"/>
                  </a:cxn>
                  <a:cxn ang="0">
                    <a:pos x="T22" y="T23"/>
                  </a:cxn>
                  <a:cxn ang="0">
                    <a:pos x="T24" y="T25"/>
                  </a:cxn>
                  <a:cxn ang="0">
                    <a:pos x="T26" y="T27"/>
                  </a:cxn>
                  <a:cxn ang="0">
                    <a:pos x="T28" y="T29"/>
                  </a:cxn>
                  <a:cxn ang="0">
                    <a:pos x="T30" y="T31"/>
                  </a:cxn>
                  <a:cxn ang="0">
                    <a:pos x="T32" y="T33"/>
                  </a:cxn>
                  <a:cxn ang="0">
                    <a:pos x="T34" y="T35"/>
                  </a:cxn>
                  <a:cxn ang="0">
                    <a:pos x="T36" y="T37"/>
                  </a:cxn>
                  <a:cxn ang="0">
                    <a:pos x="T38" y="T39"/>
                  </a:cxn>
                  <a:cxn ang="0">
                    <a:pos x="T40" y="T41"/>
                  </a:cxn>
                  <a:cxn ang="0">
                    <a:pos x="T42" y="T43"/>
                  </a:cxn>
                  <a:cxn ang="0">
                    <a:pos x="T44" y="T45"/>
                  </a:cxn>
                  <a:cxn ang="0">
                    <a:pos x="T46" y="T47"/>
                  </a:cxn>
                  <a:cxn ang="0">
                    <a:pos x="T48" y="T49"/>
                  </a:cxn>
                  <a:cxn ang="0">
                    <a:pos x="T50" y="T51"/>
                  </a:cxn>
                  <a:cxn ang="0">
                    <a:pos x="T52" y="T53"/>
                  </a:cxn>
                  <a:cxn ang="0">
                    <a:pos x="T54" y="T55"/>
                  </a:cxn>
                  <a:cxn ang="0">
                    <a:pos x="T56" y="T57"/>
                  </a:cxn>
                  <a:cxn ang="0">
                    <a:pos x="T58" y="T59"/>
                  </a:cxn>
                  <a:cxn ang="0">
                    <a:pos x="T60" y="T61"/>
                  </a:cxn>
                  <a:cxn ang="0">
                    <a:pos x="T62" y="T63"/>
                  </a:cxn>
                  <a:cxn ang="0">
                    <a:pos x="T64" y="T65"/>
                  </a:cxn>
                  <a:cxn ang="0">
                    <a:pos x="T66" y="T67"/>
                  </a:cxn>
                  <a:cxn ang="0">
                    <a:pos x="T68" y="T69"/>
                  </a:cxn>
                  <a:cxn ang="0">
                    <a:pos x="T70" y="T71"/>
                  </a:cxn>
                  <a:cxn ang="0">
                    <a:pos x="T72" y="T73"/>
                  </a:cxn>
                  <a:cxn ang="0">
                    <a:pos x="T74" y="T75"/>
                  </a:cxn>
                  <a:cxn ang="0">
                    <a:pos x="T76" y="T77"/>
                  </a:cxn>
                  <a:cxn ang="0">
                    <a:pos x="T78" y="T79"/>
                  </a:cxn>
                  <a:cxn ang="0">
                    <a:pos x="T80" y="T81"/>
                  </a:cxn>
                  <a:cxn ang="0">
                    <a:pos x="T82" y="T83"/>
                  </a:cxn>
                  <a:cxn ang="0">
                    <a:pos x="T84" y="T85"/>
                  </a:cxn>
                  <a:cxn ang="0">
                    <a:pos x="T86" y="T87"/>
                  </a:cxn>
                  <a:cxn ang="0">
                    <a:pos x="T88" y="T89"/>
                  </a:cxn>
                  <a:cxn ang="0">
                    <a:pos x="T90" y="T91"/>
                  </a:cxn>
                  <a:cxn ang="0">
                    <a:pos x="T92" y="T93"/>
                  </a:cxn>
                  <a:cxn ang="0">
                    <a:pos x="T94" y="T95"/>
                  </a:cxn>
                  <a:cxn ang="0">
                    <a:pos x="T96" y="T97"/>
                  </a:cxn>
                  <a:cxn ang="0">
                    <a:pos x="T98" y="T99"/>
                  </a:cxn>
                  <a:cxn ang="0">
                    <a:pos x="T100" y="T101"/>
                  </a:cxn>
                  <a:cxn ang="0">
                    <a:pos x="T102" y="T103"/>
                  </a:cxn>
                  <a:cxn ang="0">
                    <a:pos x="T104" y="T105"/>
                  </a:cxn>
                  <a:cxn ang="0">
                    <a:pos x="T106" y="T107"/>
                  </a:cxn>
                  <a:cxn ang="0">
                    <a:pos x="T108" y="T109"/>
                  </a:cxn>
                  <a:cxn ang="0">
                    <a:pos x="T110" y="T111"/>
                  </a:cxn>
                  <a:cxn ang="0">
                    <a:pos x="T112" y="T113"/>
                  </a:cxn>
                  <a:cxn ang="0">
                    <a:pos x="T114" y="T115"/>
                  </a:cxn>
                  <a:cxn ang="0">
                    <a:pos x="T116" y="T117"/>
                  </a:cxn>
                </a:cxnLst>
                <a:rect l="0" t="0" r="r" b="b"/>
                <a:pathLst>
                  <a:path w="16" h="11276">
                    <a:moveTo>
                      <a:pt x="0" y="11268"/>
                    </a:moveTo>
                    <a:lnTo>
                      <a:pt x="0" y="11156"/>
                    </a:lnTo>
                    <a:cubicBezTo>
                      <a:pt x="0" y="11151"/>
                      <a:pt x="3" y="11148"/>
                      <a:pt x="8" y="11148"/>
                    </a:cubicBezTo>
                    <a:cubicBezTo>
                      <a:pt x="12" y="11148"/>
                      <a:pt x="16" y="11151"/>
                      <a:pt x="16" y="11156"/>
                    </a:cubicBezTo>
                    <a:lnTo>
                      <a:pt x="16" y="11268"/>
                    </a:lnTo>
                    <a:cubicBezTo>
                      <a:pt x="16" y="11272"/>
                      <a:pt x="12" y="11276"/>
                      <a:pt x="8" y="11276"/>
                    </a:cubicBezTo>
                    <a:cubicBezTo>
                      <a:pt x="3" y="11276"/>
                      <a:pt x="0" y="11272"/>
                      <a:pt x="0" y="11268"/>
                    </a:cubicBezTo>
                    <a:close/>
                    <a:moveTo>
                      <a:pt x="0" y="11075"/>
                    </a:moveTo>
                    <a:lnTo>
                      <a:pt x="0" y="10963"/>
                    </a:lnTo>
                    <a:cubicBezTo>
                      <a:pt x="0" y="10959"/>
                      <a:pt x="3" y="10955"/>
                      <a:pt x="8" y="10955"/>
                    </a:cubicBezTo>
                    <a:cubicBezTo>
                      <a:pt x="12" y="10955"/>
                      <a:pt x="16" y="10959"/>
                      <a:pt x="16" y="10963"/>
                    </a:cubicBezTo>
                    <a:lnTo>
                      <a:pt x="16" y="11075"/>
                    </a:lnTo>
                    <a:cubicBezTo>
                      <a:pt x="16" y="11080"/>
                      <a:pt x="12" y="11083"/>
                      <a:pt x="8" y="11083"/>
                    </a:cubicBezTo>
                    <a:cubicBezTo>
                      <a:pt x="3" y="11083"/>
                      <a:pt x="0" y="11080"/>
                      <a:pt x="0" y="11075"/>
                    </a:cubicBezTo>
                    <a:close/>
                    <a:moveTo>
                      <a:pt x="0" y="10883"/>
                    </a:moveTo>
                    <a:lnTo>
                      <a:pt x="0" y="10771"/>
                    </a:lnTo>
                    <a:cubicBezTo>
                      <a:pt x="0" y="10767"/>
                      <a:pt x="3" y="10763"/>
                      <a:pt x="8" y="10763"/>
                    </a:cubicBezTo>
                    <a:cubicBezTo>
                      <a:pt x="12" y="10763"/>
                      <a:pt x="16" y="10767"/>
                      <a:pt x="16" y="10771"/>
                    </a:cubicBezTo>
                    <a:lnTo>
                      <a:pt x="16" y="10883"/>
                    </a:lnTo>
                    <a:cubicBezTo>
                      <a:pt x="16" y="10888"/>
                      <a:pt x="12" y="10891"/>
                      <a:pt x="8" y="10891"/>
                    </a:cubicBezTo>
                    <a:cubicBezTo>
                      <a:pt x="3" y="10891"/>
                      <a:pt x="0" y="10888"/>
                      <a:pt x="0" y="10883"/>
                    </a:cubicBezTo>
                    <a:close/>
                    <a:moveTo>
                      <a:pt x="0" y="10691"/>
                    </a:moveTo>
                    <a:lnTo>
                      <a:pt x="0" y="10579"/>
                    </a:lnTo>
                    <a:cubicBezTo>
                      <a:pt x="0" y="10575"/>
                      <a:pt x="3" y="10571"/>
                      <a:pt x="8" y="10571"/>
                    </a:cubicBezTo>
                    <a:cubicBezTo>
                      <a:pt x="12" y="10571"/>
                      <a:pt x="16" y="10575"/>
                      <a:pt x="16" y="10579"/>
                    </a:cubicBezTo>
                    <a:lnTo>
                      <a:pt x="16" y="10691"/>
                    </a:lnTo>
                    <a:cubicBezTo>
                      <a:pt x="16" y="10696"/>
                      <a:pt x="12" y="10699"/>
                      <a:pt x="8" y="10699"/>
                    </a:cubicBezTo>
                    <a:cubicBezTo>
                      <a:pt x="3" y="10699"/>
                      <a:pt x="0" y="10696"/>
                      <a:pt x="0" y="10691"/>
                    </a:cubicBezTo>
                    <a:close/>
                    <a:moveTo>
                      <a:pt x="0" y="10499"/>
                    </a:moveTo>
                    <a:lnTo>
                      <a:pt x="0" y="10387"/>
                    </a:lnTo>
                    <a:cubicBezTo>
                      <a:pt x="0" y="10382"/>
                      <a:pt x="3" y="10379"/>
                      <a:pt x="8" y="10379"/>
                    </a:cubicBezTo>
                    <a:cubicBezTo>
                      <a:pt x="12" y="10379"/>
                      <a:pt x="16" y="10382"/>
                      <a:pt x="16" y="10387"/>
                    </a:cubicBezTo>
                    <a:lnTo>
                      <a:pt x="16" y="10499"/>
                    </a:lnTo>
                    <a:cubicBezTo>
                      <a:pt x="16" y="10503"/>
                      <a:pt x="12" y="10507"/>
                      <a:pt x="8" y="10507"/>
                    </a:cubicBezTo>
                    <a:cubicBezTo>
                      <a:pt x="3" y="10507"/>
                      <a:pt x="0" y="10503"/>
                      <a:pt x="0" y="10499"/>
                    </a:cubicBezTo>
                    <a:close/>
                    <a:moveTo>
                      <a:pt x="0" y="10307"/>
                    </a:moveTo>
                    <a:lnTo>
                      <a:pt x="0" y="10195"/>
                    </a:lnTo>
                    <a:cubicBezTo>
                      <a:pt x="0" y="10190"/>
                      <a:pt x="3" y="10187"/>
                      <a:pt x="8" y="10187"/>
                    </a:cubicBezTo>
                    <a:cubicBezTo>
                      <a:pt x="12" y="10187"/>
                      <a:pt x="16" y="10190"/>
                      <a:pt x="16" y="10195"/>
                    </a:cubicBezTo>
                    <a:lnTo>
                      <a:pt x="16" y="10307"/>
                    </a:lnTo>
                    <a:cubicBezTo>
                      <a:pt x="16" y="10311"/>
                      <a:pt x="12" y="10315"/>
                      <a:pt x="8" y="10315"/>
                    </a:cubicBezTo>
                    <a:cubicBezTo>
                      <a:pt x="3" y="10315"/>
                      <a:pt x="0" y="10311"/>
                      <a:pt x="0" y="10307"/>
                    </a:cubicBezTo>
                    <a:close/>
                    <a:moveTo>
                      <a:pt x="0" y="10115"/>
                    </a:moveTo>
                    <a:lnTo>
                      <a:pt x="0" y="10002"/>
                    </a:lnTo>
                    <a:cubicBezTo>
                      <a:pt x="0" y="9998"/>
                      <a:pt x="3" y="9994"/>
                      <a:pt x="8" y="9994"/>
                    </a:cubicBezTo>
                    <a:cubicBezTo>
                      <a:pt x="12" y="9994"/>
                      <a:pt x="16" y="9998"/>
                      <a:pt x="16" y="10002"/>
                    </a:cubicBezTo>
                    <a:lnTo>
                      <a:pt x="16" y="10115"/>
                    </a:lnTo>
                    <a:cubicBezTo>
                      <a:pt x="16" y="10119"/>
                      <a:pt x="12" y="10123"/>
                      <a:pt x="8" y="10123"/>
                    </a:cubicBezTo>
                    <a:cubicBezTo>
                      <a:pt x="3" y="10123"/>
                      <a:pt x="0" y="10119"/>
                      <a:pt x="0" y="10115"/>
                    </a:cubicBezTo>
                    <a:close/>
                    <a:moveTo>
                      <a:pt x="0" y="9922"/>
                    </a:moveTo>
                    <a:lnTo>
                      <a:pt x="0" y="9810"/>
                    </a:lnTo>
                    <a:cubicBezTo>
                      <a:pt x="0" y="9806"/>
                      <a:pt x="3" y="9802"/>
                      <a:pt x="8" y="9802"/>
                    </a:cubicBezTo>
                    <a:cubicBezTo>
                      <a:pt x="12" y="9802"/>
                      <a:pt x="16" y="9806"/>
                      <a:pt x="16" y="9810"/>
                    </a:cubicBezTo>
                    <a:lnTo>
                      <a:pt x="16" y="9922"/>
                    </a:lnTo>
                    <a:cubicBezTo>
                      <a:pt x="16" y="9927"/>
                      <a:pt x="12" y="9930"/>
                      <a:pt x="8" y="9930"/>
                    </a:cubicBezTo>
                    <a:cubicBezTo>
                      <a:pt x="3" y="9930"/>
                      <a:pt x="0" y="9927"/>
                      <a:pt x="0" y="9922"/>
                    </a:cubicBezTo>
                    <a:close/>
                    <a:moveTo>
                      <a:pt x="0" y="9730"/>
                    </a:moveTo>
                    <a:lnTo>
                      <a:pt x="0" y="9618"/>
                    </a:lnTo>
                    <a:cubicBezTo>
                      <a:pt x="0" y="9614"/>
                      <a:pt x="3" y="9610"/>
                      <a:pt x="8" y="9610"/>
                    </a:cubicBezTo>
                    <a:cubicBezTo>
                      <a:pt x="12" y="9610"/>
                      <a:pt x="16" y="9614"/>
                      <a:pt x="16" y="9618"/>
                    </a:cubicBezTo>
                    <a:lnTo>
                      <a:pt x="16" y="9730"/>
                    </a:lnTo>
                    <a:cubicBezTo>
                      <a:pt x="16" y="9735"/>
                      <a:pt x="12" y="9738"/>
                      <a:pt x="8" y="9738"/>
                    </a:cubicBezTo>
                    <a:cubicBezTo>
                      <a:pt x="3" y="9738"/>
                      <a:pt x="0" y="9735"/>
                      <a:pt x="0" y="9730"/>
                    </a:cubicBezTo>
                    <a:close/>
                    <a:moveTo>
                      <a:pt x="0" y="9538"/>
                    </a:moveTo>
                    <a:lnTo>
                      <a:pt x="0" y="9426"/>
                    </a:lnTo>
                    <a:cubicBezTo>
                      <a:pt x="0" y="9421"/>
                      <a:pt x="3" y="9418"/>
                      <a:pt x="8" y="9418"/>
                    </a:cubicBezTo>
                    <a:cubicBezTo>
                      <a:pt x="12" y="9418"/>
                      <a:pt x="16" y="9421"/>
                      <a:pt x="16" y="9426"/>
                    </a:cubicBezTo>
                    <a:lnTo>
                      <a:pt x="16" y="9538"/>
                    </a:lnTo>
                    <a:cubicBezTo>
                      <a:pt x="16" y="9542"/>
                      <a:pt x="12" y="9546"/>
                      <a:pt x="8" y="9546"/>
                    </a:cubicBezTo>
                    <a:cubicBezTo>
                      <a:pt x="3" y="9546"/>
                      <a:pt x="0" y="9542"/>
                      <a:pt x="0" y="9538"/>
                    </a:cubicBezTo>
                    <a:close/>
                    <a:moveTo>
                      <a:pt x="0" y="9346"/>
                    </a:moveTo>
                    <a:lnTo>
                      <a:pt x="0" y="9234"/>
                    </a:lnTo>
                    <a:cubicBezTo>
                      <a:pt x="0" y="9229"/>
                      <a:pt x="3" y="9226"/>
                      <a:pt x="8" y="9226"/>
                    </a:cubicBezTo>
                    <a:cubicBezTo>
                      <a:pt x="12" y="9226"/>
                      <a:pt x="16" y="9229"/>
                      <a:pt x="16" y="9234"/>
                    </a:cubicBezTo>
                    <a:lnTo>
                      <a:pt x="16" y="9346"/>
                    </a:lnTo>
                    <a:cubicBezTo>
                      <a:pt x="16" y="9350"/>
                      <a:pt x="12" y="9354"/>
                      <a:pt x="8" y="9354"/>
                    </a:cubicBezTo>
                    <a:cubicBezTo>
                      <a:pt x="3" y="9354"/>
                      <a:pt x="0" y="9350"/>
                      <a:pt x="0" y="9346"/>
                    </a:cubicBezTo>
                    <a:close/>
                    <a:moveTo>
                      <a:pt x="0" y="9154"/>
                    </a:moveTo>
                    <a:lnTo>
                      <a:pt x="0" y="9041"/>
                    </a:lnTo>
                    <a:cubicBezTo>
                      <a:pt x="0" y="9037"/>
                      <a:pt x="3" y="9033"/>
                      <a:pt x="8" y="9033"/>
                    </a:cubicBezTo>
                    <a:cubicBezTo>
                      <a:pt x="12" y="9033"/>
                      <a:pt x="16" y="9037"/>
                      <a:pt x="16" y="9041"/>
                    </a:cubicBezTo>
                    <a:lnTo>
                      <a:pt x="16" y="9154"/>
                    </a:lnTo>
                    <a:cubicBezTo>
                      <a:pt x="16" y="9158"/>
                      <a:pt x="12" y="9162"/>
                      <a:pt x="8" y="9162"/>
                    </a:cubicBezTo>
                    <a:cubicBezTo>
                      <a:pt x="3" y="9162"/>
                      <a:pt x="0" y="9158"/>
                      <a:pt x="0" y="9154"/>
                    </a:cubicBezTo>
                    <a:close/>
                    <a:moveTo>
                      <a:pt x="0" y="8961"/>
                    </a:moveTo>
                    <a:lnTo>
                      <a:pt x="0" y="8849"/>
                    </a:lnTo>
                    <a:cubicBezTo>
                      <a:pt x="0" y="8845"/>
                      <a:pt x="3" y="8841"/>
                      <a:pt x="8" y="8841"/>
                    </a:cubicBezTo>
                    <a:cubicBezTo>
                      <a:pt x="12" y="8841"/>
                      <a:pt x="16" y="8845"/>
                      <a:pt x="16" y="8849"/>
                    </a:cubicBezTo>
                    <a:lnTo>
                      <a:pt x="16" y="8961"/>
                    </a:lnTo>
                    <a:cubicBezTo>
                      <a:pt x="16" y="8966"/>
                      <a:pt x="12" y="8969"/>
                      <a:pt x="8" y="8969"/>
                    </a:cubicBezTo>
                    <a:cubicBezTo>
                      <a:pt x="3" y="8969"/>
                      <a:pt x="0" y="8966"/>
                      <a:pt x="0" y="8961"/>
                    </a:cubicBezTo>
                    <a:close/>
                    <a:moveTo>
                      <a:pt x="0" y="8769"/>
                    </a:moveTo>
                    <a:lnTo>
                      <a:pt x="0" y="8657"/>
                    </a:lnTo>
                    <a:cubicBezTo>
                      <a:pt x="0" y="8653"/>
                      <a:pt x="3" y="8649"/>
                      <a:pt x="8" y="8649"/>
                    </a:cubicBezTo>
                    <a:cubicBezTo>
                      <a:pt x="12" y="8649"/>
                      <a:pt x="16" y="8653"/>
                      <a:pt x="16" y="8657"/>
                    </a:cubicBezTo>
                    <a:lnTo>
                      <a:pt x="16" y="8769"/>
                    </a:lnTo>
                    <a:cubicBezTo>
                      <a:pt x="16" y="8774"/>
                      <a:pt x="12" y="8777"/>
                      <a:pt x="8" y="8777"/>
                    </a:cubicBezTo>
                    <a:cubicBezTo>
                      <a:pt x="3" y="8777"/>
                      <a:pt x="0" y="8774"/>
                      <a:pt x="0" y="8769"/>
                    </a:cubicBezTo>
                    <a:close/>
                    <a:moveTo>
                      <a:pt x="0" y="8577"/>
                    </a:moveTo>
                    <a:lnTo>
                      <a:pt x="0" y="8465"/>
                    </a:lnTo>
                    <a:cubicBezTo>
                      <a:pt x="0" y="8460"/>
                      <a:pt x="3" y="8457"/>
                      <a:pt x="8" y="8457"/>
                    </a:cubicBezTo>
                    <a:cubicBezTo>
                      <a:pt x="12" y="8457"/>
                      <a:pt x="16" y="8460"/>
                      <a:pt x="16" y="8465"/>
                    </a:cubicBezTo>
                    <a:lnTo>
                      <a:pt x="16" y="8577"/>
                    </a:lnTo>
                    <a:cubicBezTo>
                      <a:pt x="16" y="8581"/>
                      <a:pt x="12" y="8585"/>
                      <a:pt x="8" y="8585"/>
                    </a:cubicBezTo>
                    <a:cubicBezTo>
                      <a:pt x="3" y="8585"/>
                      <a:pt x="0" y="8581"/>
                      <a:pt x="0" y="8577"/>
                    </a:cubicBezTo>
                    <a:close/>
                    <a:moveTo>
                      <a:pt x="0" y="8385"/>
                    </a:moveTo>
                    <a:lnTo>
                      <a:pt x="0" y="8273"/>
                    </a:lnTo>
                    <a:cubicBezTo>
                      <a:pt x="0" y="8268"/>
                      <a:pt x="3" y="8265"/>
                      <a:pt x="8" y="8265"/>
                    </a:cubicBezTo>
                    <a:cubicBezTo>
                      <a:pt x="12" y="8265"/>
                      <a:pt x="16" y="8268"/>
                      <a:pt x="16" y="8273"/>
                    </a:cubicBezTo>
                    <a:lnTo>
                      <a:pt x="16" y="8385"/>
                    </a:lnTo>
                    <a:cubicBezTo>
                      <a:pt x="16" y="8389"/>
                      <a:pt x="12" y="8393"/>
                      <a:pt x="8" y="8393"/>
                    </a:cubicBezTo>
                    <a:cubicBezTo>
                      <a:pt x="3" y="8393"/>
                      <a:pt x="0" y="8389"/>
                      <a:pt x="0" y="8385"/>
                    </a:cubicBezTo>
                    <a:close/>
                    <a:moveTo>
                      <a:pt x="0" y="8193"/>
                    </a:moveTo>
                    <a:lnTo>
                      <a:pt x="0" y="8080"/>
                    </a:lnTo>
                    <a:cubicBezTo>
                      <a:pt x="0" y="8076"/>
                      <a:pt x="3" y="8072"/>
                      <a:pt x="8" y="8072"/>
                    </a:cubicBezTo>
                    <a:cubicBezTo>
                      <a:pt x="12" y="8072"/>
                      <a:pt x="16" y="8076"/>
                      <a:pt x="16" y="8080"/>
                    </a:cubicBezTo>
                    <a:lnTo>
                      <a:pt x="16" y="8193"/>
                    </a:lnTo>
                    <a:cubicBezTo>
                      <a:pt x="16" y="8197"/>
                      <a:pt x="12" y="8201"/>
                      <a:pt x="8" y="8201"/>
                    </a:cubicBezTo>
                    <a:cubicBezTo>
                      <a:pt x="3" y="8201"/>
                      <a:pt x="0" y="8197"/>
                      <a:pt x="0" y="8193"/>
                    </a:cubicBezTo>
                    <a:close/>
                    <a:moveTo>
                      <a:pt x="0" y="8000"/>
                    </a:moveTo>
                    <a:lnTo>
                      <a:pt x="0" y="7888"/>
                    </a:lnTo>
                    <a:cubicBezTo>
                      <a:pt x="0" y="7884"/>
                      <a:pt x="3" y="7880"/>
                      <a:pt x="8" y="7880"/>
                    </a:cubicBezTo>
                    <a:cubicBezTo>
                      <a:pt x="12" y="7880"/>
                      <a:pt x="16" y="7884"/>
                      <a:pt x="16" y="7888"/>
                    </a:cubicBezTo>
                    <a:lnTo>
                      <a:pt x="16" y="8000"/>
                    </a:lnTo>
                    <a:cubicBezTo>
                      <a:pt x="16" y="8005"/>
                      <a:pt x="12" y="8008"/>
                      <a:pt x="8" y="8008"/>
                    </a:cubicBezTo>
                    <a:cubicBezTo>
                      <a:pt x="3" y="8008"/>
                      <a:pt x="0" y="8005"/>
                      <a:pt x="0" y="8000"/>
                    </a:cubicBezTo>
                    <a:close/>
                    <a:moveTo>
                      <a:pt x="0" y="7808"/>
                    </a:moveTo>
                    <a:lnTo>
                      <a:pt x="0" y="7696"/>
                    </a:lnTo>
                    <a:cubicBezTo>
                      <a:pt x="0" y="7692"/>
                      <a:pt x="3" y="7688"/>
                      <a:pt x="8" y="7688"/>
                    </a:cubicBezTo>
                    <a:cubicBezTo>
                      <a:pt x="12" y="7688"/>
                      <a:pt x="16" y="7692"/>
                      <a:pt x="16" y="7696"/>
                    </a:cubicBezTo>
                    <a:lnTo>
                      <a:pt x="16" y="7808"/>
                    </a:lnTo>
                    <a:cubicBezTo>
                      <a:pt x="16" y="7813"/>
                      <a:pt x="12" y="7816"/>
                      <a:pt x="8" y="7816"/>
                    </a:cubicBezTo>
                    <a:cubicBezTo>
                      <a:pt x="3" y="7816"/>
                      <a:pt x="0" y="7813"/>
                      <a:pt x="0" y="7808"/>
                    </a:cubicBezTo>
                    <a:close/>
                    <a:moveTo>
                      <a:pt x="0" y="7616"/>
                    </a:moveTo>
                    <a:lnTo>
                      <a:pt x="0" y="7504"/>
                    </a:lnTo>
                    <a:cubicBezTo>
                      <a:pt x="0" y="7499"/>
                      <a:pt x="3" y="7496"/>
                      <a:pt x="8" y="7496"/>
                    </a:cubicBezTo>
                    <a:cubicBezTo>
                      <a:pt x="12" y="7496"/>
                      <a:pt x="16" y="7499"/>
                      <a:pt x="16" y="7504"/>
                    </a:cubicBezTo>
                    <a:lnTo>
                      <a:pt x="16" y="7616"/>
                    </a:lnTo>
                    <a:cubicBezTo>
                      <a:pt x="16" y="7620"/>
                      <a:pt x="12" y="7624"/>
                      <a:pt x="8" y="7624"/>
                    </a:cubicBezTo>
                    <a:cubicBezTo>
                      <a:pt x="3" y="7624"/>
                      <a:pt x="0" y="7620"/>
                      <a:pt x="0" y="7616"/>
                    </a:cubicBezTo>
                    <a:close/>
                    <a:moveTo>
                      <a:pt x="0" y="7424"/>
                    </a:moveTo>
                    <a:lnTo>
                      <a:pt x="0" y="7312"/>
                    </a:lnTo>
                    <a:cubicBezTo>
                      <a:pt x="0" y="7307"/>
                      <a:pt x="3" y="7304"/>
                      <a:pt x="8" y="7304"/>
                    </a:cubicBezTo>
                    <a:cubicBezTo>
                      <a:pt x="12" y="7304"/>
                      <a:pt x="16" y="7307"/>
                      <a:pt x="16" y="7312"/>
                    </a:cubicBezTo>
                    <a:lnTo>
                      <a:pt x="16" y="7424"/>
                    </a:lnTo>
                    <a:cubicBezTo>
                      <a:pt x="16" y="7428"/>
                      <a:pt x="12" y="7432"/>
                      <a:pt x="8" y="7432"/>
                    </a:cubicBezTo>
                    <a:cubicBezTo>
                      <a:pt x="3" y="7432"/>
                      <a:pt x="0" y="7428"/>
                      <a:pt x="0" y="7424"/>
                    </a:cubicBezTo>
                    <a:close/>
                    <a:moveTo>
                      <a:pt x="0" y="7232"/>
                    </a:moveTo>
                    <a:lnTo>
                      <a:pt x="0" y="7120"/>
                    </a:lnTo>
                    <a:cubicBezTo>
                      <a:pt x="0" y="7115"/>
                      <a:pt x="3" y="7112"/>
                      <a:pt x="8" y="7112"/>
                    </a:cubicBezTo>
                    <a:cubicBezTo>
                      <a:pt x="12" y="7112"/>
                      <a:pt x="16" y="7115"/>
                      <a:pt x="16" y="7120"/>
                    </a:cubicBezTo>
                    <a:lnTo>
                      <a:pt x="16" y="7232"/>
                    </a:lnTo>
                    <a:cubicBezTo>
                      <a:pt x="16" y="7236"/>
                      <a:pt x="12" y="7240"/>
                      <a:pt x="8" y="7240"/>
                    </a:cubicBezTo>
                    <a:cubicBezTo>
                      <a:pt x="3" y="7240"/>
                      <a:pt x="0" y="7236"/>
                      <a:pt x="0" y="7232"/>
                    </a:cubicBezTo>
                    <a:close/>
                    <a:moveTo>
                      <a:pt x="0" y="7039"/>
                    </a:moveTo>
                    <a:lnTo>
                      <a:pt x="0" y="6927"/>
                    </a:lnTo>
                    <a:cubicBezTo>
                      <a:pt x="0" y="6923"/>
                      <a:pt x="3" y="6919"/>
                      <a:pt x="8" y="6919"/>
                    </a:cubicBezTo>
                    <a:cubicBezTo>
                      <a:pt x="12" y="6919"/>
                      <a:pt x="16" y="6923"/>
                      <a:pt x="16" y="6927"/>
                    </a:cubicBezTo>
                    <a:lnTo>
                      <a:pt x="16" y="7039"/>
                    </a:lnTo>
                    <a:cubicBezTo>
                      <a:pt x="16" y="7044"/>
                      <a:pt x="12" y="7047"/>
                      <a:pt x="8" y="7047"/>
                    </a:cubicBezTo>
                    <a:cubicBezTo>
                      <a:pt x="3" y="7047"/>
                      <a:pt x="0" y="7044"/>
                      <a:pt x="0" y="7039"/>
                    </a:cubicBezTo>
                    <a:close/>
                    <a:moveTo>
                      <a:pt x="0" y="6847"/>
                    </a:moveTo>
                    <a:lnTo>
                      <a:pt x="0" y="6735"/>
                    </a:lnTo>
                    <a:cubicBezTo>
                      <a:pt x="0" y="6731"/>
                      <a:pt x="3" y="6727"/>
                      <a:pt x="8" y="6727"/>
                    </a:cubicBezTo>
                    <a:cubicBezTo>
                      <a:pt x="12" y="6727"/>
                      <a:pt x="16" y="6731"/>
                      <a:pt x="16" y="6735"/>
                    </a:cubicBezTo>
                    <a:lnTo>
                      <a:pt x="16" y="6847"/>
                    </a:lnTo>
                    <a:cubicBezTo>
                      <a:pt x="16" y="6852"/>
                      <a:pt x="12" y="6855"/>
                      <a:pt x="8" y="6855"/>
                    </a:cubicBezTo>
                    <a:cubicBezTo>
                      <a:pt x="3" y="6855"/>
                      <a:pt x="0" y="6852"/>
                      <a:pt x="0" y="6847"/>
                    </a:cubicBezTo>
                    <a:close/>
                    <a:moveTo>
                      <a:pt x="0" y="6655"/>
                    </a:moveTo>
                    <a:lnTo>
                      <a:pt x="0" y="6543"/>
                    </a:lnTo>
                    <a:cubicBezTo>
                      <a:pt x="0" y="6539"/>
                      <a:pt x="3" y="6535"/>
                      <a:pt x="8" y="6535"/>
                    </a:cubicBezTo>
                    <a:cubicBezTo>
                      <a:pt x="12" y="6535"/>
                      <a:pt x="16" y="6539"/>
                      <a:pt x="16" y="6543"/>
                    </a:cubicBezTo>
                    <a:lnTo>
                      <a:pt x="16" y="6655"/>
                    </a:lnTo>
                    <a:cubicBezTo>
                      <a:pt x="16" y="6659"/>
                      <a:pt x="12" y="6663"/>
                      <a:pt x="8" y="6663"/>
                    </a:cubicBezTo>
                    <a:cubicBezTo>
                      <a:pt x="3" y="6663"/>
                      <a:pt x="0" y="6659"/>
                      <a:pt x="0" y="6655"/>
                    </a:cubicBezTo>
                    <a:close/>
                    <a:moveTo>
                      <a:pt x="0" y="6463"/>
                    </a:moveTo>
                    <a:lnTo>
                      <a:pt x="0" y="6351"/>
                    </a:lnTo>
                    <a:cubicBezTo>
                      <a:pt x="0" y="6346"/>
                      <a:pt x="3" y="6343"/>
                      <a:pt x="8" y="6343"/>
                    </a:cubicBezTo>
                    <a:cubicBezTo>
                      <a:pt x="12" y="6343"/>
                      <a:pt x="16" y="6346"/>
                      <a:pt x="16" y="6351"/>
                    </a:cubicBezTo>
                    <a:lnTo>
                      <a:pt x="16" y="6463"/>
                    </a:lnTo>
                    <a:cubicBezTo>
                      <a:pt x="16" y="6467"/>
                      <a:pt x="12" y="6471"/>
                      <a:pt x="8" y="6471"/>
                    </a:cubicBezTo>
                    <a:cubicBezTo>
                      <a:pt x="3" y="6471"/>
                      <a:pt x="0" y="6467"/>
                      <a:pt x="0" y="6463"/>
                    </a:cubicBezTo>
                    <a:close/>
                    <a:moveTo>
                      <a:pt x="0" y="6271"/>
                    </a:moveTo>
                    <a:lnTo>
                      <a:pt x="0" y="6159"/>
                    </a:lnTo>
                    <a:cubicBezTo>
                      <a:pt x="0" y="6154"/>
                      <a:pt x="3" y="6151"/>
                      <a:pt x="8" y="6151"/>
                    </a:cubicBezTo>
                    <a:cubicBezTo>
                      <a:pt x="12" y="6151"/>
                      <a:pt x="16" y="6154"/>
                      <a:pt x="16" y="6159"/>
                    </a:cubicBezTo>
                    <a:lnTo>
                      <a:pt x="16" y="6271"/>
                    </a:lnTo>
                    <a:cubicBezTo>
                      <a:pt x="16" y="6275"/>
                      <a:pt x="12" y="6279"/>
                      <a:pt x="8" y="6279"/>
                    </a:cubicBezTo>
                    <a:cubicBezTo>
                      <a:pt x="3" y="6279"/>
                      <a:pt x="0" y="6275"/>
                      <a:pt x="0" y="6271"/>
                    </a:cubicBezTo>
                    <a:close/>
                    <a:moveTo>
                      <a:pt x="0" y="6078"/>
                    </a:moveTo>
                    <a:lnTo>
                      <a:pt x="0" y="5966"/>
                    </a:lnTo>
                    <a:cubicBezTo>
                      <a:pt x="0" y="5962"/>
                      <a:pt x="3" y="5958"/>
                      <a:pt x="8" y="5958"/>
                    </a:cubicBezTo>
                    <a:cubicBezTo>
                      <a:pt x="12" y="5958"/>
                      <a:pt x="16" y="5962"/>
                      <a:pt x="16" y="5966"/>
                    </a:cubicBezTo>
                    <a:lnTo>
                      <a:pt x="16" y="6078"/>
                    </a:lnTo>
                    <a:cubicBezTo>
                      <a:pt x="16" y="6083"/>
                      <a:pt x="12" y="6087"/>
                      <a:pt x="8" y="6087"/>
                    </a:cubicBezTo>
                    <a:cubicBezTo>
                      <a:pt x="3" y="6087"/>
                      <a:pt x="0" y="6083"/>
                      <a:pt x="0" y="6078"/>
                    </a:cubicBezTo>
                    <a:close/>
                    <a:moveTo>
                      <a:pt x="0" y="5886"/>
                    </a:moveTo>
                    <a:lnTo>
                      <a:pt x="0" y="5774"/>
                    </a:lnTo>
                    <a:cubicBezTo>
                      <a:pt x="0" y="5770"/>
                      <a:pt x="3" y="5766"/>
                      <a:pt x="8" y="5766"/>
                    </a:cubicBezTo>
                    <a:cubicBezTo>
                      <a:pt x="12" y="5766"/>
                      <a:pt x="16" y="5770"/>
                      <a:pt x="16" y="5774"/>
                    </a:cubicBezTo>
                    <a:lnTo>
                      <a:pt x="16" y="5886"/>
                    </a:lnTo>
                    <a:cubicBezTo>
                      <a:pt x="16" y="5891"/>
                      <a:pt x="12" y="5894"/>
                      <a:pt x="8" y="5894"/>
                    </a:cubicBezTo>
                    <a:cubicBezTo>
                      <a:pt x="3" y="5894"/>
                      <a:pt x="0" y="5891"/>
                      <a:pt x="0" y="5886"/>
                    </a:cubicBezTo>
                    <a:close/>
                    <a:moveTo>
                      <a:pt x="0" y="5694"/>
                    </a:moveTo>
                    <a:lnTo>
                      <a:pt x="0" y="5582"/>
                    </a:lnTo>
                    <a:cubicBezTo>
                      <a:pt x="0" y="5578"/>
                      <a:pt x="3" y="5574"/>
                      <a:pt x="8" y="5574"/>
                    </a:cubicBezTo>
                    <a:cubicBezTo>
                      <a:pt x="12" y="5574"/>
                      <a:pt x="16" y="5578"/>
                      <a:pt x="16" y="5582"/>
                    </a:cubicBezTo>
                    <a:lnTo>
                      <a:pt x="16" y="5694"/>
                    </a:lnTo>
                    <a:cubicBezTo>
                      <a:pt x="16" y="5699"/>
                      <a:pt x="12" y="5702"/>
                      <a:pt x="8" y="5702"/>
                    </a:cubicBezTo>
                    <a:cubicBezTo>
                      <a:pt x="3" y="5702"/>
                      <a:pt x="0" y="5699"/>
                      <a:pt x="0" y="5694"/>
                    </a:cubicBezTo>
                    <a:close/>
                    <a:moveTo>
                      <a:pt x="0" y="5502"/>
                    </a:moveTo>
                    <a:lnTo>
                      <a:pt x="0" y="5390"/>
                    </a:lnTo>
                    <a:cubicBezTo>
                      <a:pt x="0" y="5385"/>
                      <a:pt x="3" y="5382"/>
                      <a:pt x="8" y="5382"/>
                    </a:cubicBezTo>
                    <a:cubicBezTo>
                      <a:pt x="12" y="5382"/>
                      <a:pt x="16" y="5385"/>
                      <a:pt x="16" y="5390"/>
                    </a:cubicBezTo>
                    <a:lnTo>
                      <a:pt x="16" y="5502"/>
                    </a:lnTo>
                    <a:cubicBezTo>
                      <a:pt x="16" y="5506"/>
                      <a:pt x="12" y="5510"/>
                      <a:pt x="8" y="5510"/>
                    </a:cubicBezTo>
                    <a:cubicBezTo>
                      <a:pt x="3" y="5510"/>
                      <a:pt x="0" y="5506"/>
                      <a:pt x="0" y="5502"/>
                    </a:cubicBezTo>
                    <a:close/>
                    <a:moveTo>
                      <a:pt x="0" y="5310"/>
                    </a:moveTo>
                    <a:lnTo>
                      <a:pt x="0" y="5198"/>
                    </a:lnTo>
                    <a:cubicBezTo>
                      <a:pt x="0" y="5193"/>
                      <a:pt x="3" y="5190"/>
                      <a:pt x="8" y="5190"/>
                    </a:cubicBezTo>
                    <a:cubicBezTo>
                      <a:pt x="12" y="5190"/>
                      <a:pt x="16" y="5193"/>
                      <a:pt x="16" y="5198"/>
                    </a:cubicBezTo>
                    <a:lnTo>
                      <a:pt x="16" y="5310"/>
                    </a:lnTo>
                    <a:cubicBezTo>
                      <a:pt x="16" y="5314"/>
                      <a:pt x="12" y="5318"/>
                      <a:pt x="8" y="5318"/>
                    </a:cubicBezTo>
                    <a:cubicBezTo>
                      <a:pt x="3" y="5318"/>
                      <a:pt x="0" y="5314"/>
                      <a:pt x="0" y="5310"/>
                    </a:cubicBezTo>
                    <a:close/>
                    <a:moveTo>
                      <a:pt x="0" y="5118"/>
                    </a:moveTo>
                    <a:lnTo>
                      <a:pt x="0" y="5005"/>
                    </a:lnTo>
                    <a:cubicBezTo>
                      <a:pt x="0" y="5001"/>
                      <a:pt x="3" y="4997"/>
                      <a:pt x="8" y="4997"/>
                    </a:cubicBezTo>
                    <a:cubicBezTo>
                      <a:pt x="12" y="4997"/>
                      <a:pt x="16" y="5001"/>
                      <a:pt x="16" y="5005"/>
                    </a:cubicBezTo>
                    <a:lnTo>
                      <a:pt x="16" y="5118"/>
                    </a:lnTo>
                    <a:cubicBezTo>
                      <a:pt x="16" y="5122"/>
                      <a:pt x="12" y="5126"/>
                      <a:pt x="8" y="5126"/>
                    </a:cubicBezTo>
                    <a:cubicBezTo>
                      <a:pt x="3" y="5126"/>
                      <a:pt x="0" y="5122"/>
                      <a:pt x="0" y="5118"/>
                    </a:cubicBezTo>
                    <a:close/>
                    <a:moveTo>
                      <a:pt x="0" y="4925"/>
                    </a:moveTo>
                    <a:lnTo>
                      <a:pt x="0" y="4813"/>
                    </a:lnTo>
                    <a:cubicBezTo>
                      <a:pt x="0" y="4809"/>
                      <a:pt x="3" y="4805"/>
                      <a:pt x="8" y="4805"/>
                    </a:cubicBezTo>
                    <a:cubicBezTo>
                      <a:pt x="12" y="4805"/>
                      <a:pt x="16" y="4809"/>
                      <a:pt x="16" y="4813"/>
                    </a:cubicBezTo>
                    <a:lnTo>
                      <a:pt x="16" y="4925"/>
                    </a:lnTo>
                    <a:cubicBezTo>
                      <a:pt x="16" y="4930"/>
                      <a:pt x="12" y="4933"/>
                      <a:pt x="8" y="4933"/>
                    </a:cubicBezTo>
                    <a:cubicBezTo>
                      <a:pt x="3" y="4933"/>
                      <a:pt x="0" y="4930"/>
                      <a:pt x="0" y="4925"/>
                    </a:cubicBezTo>
                    <a:close/>
                    <a:moveTo>
                      <a:pt x="0" y="4733"/>
                    </a:moveTo>
                    <a:lnTo>
                      <a:pt x="0" y="4621"/>
                    </a:lnTo>
                    <a:cubicBezTo>
                      <a:pt x="0" y="4617"/>
                      <a:pt x="3" y="4613"/>
                      <a:pt x="8" y="4613"/>
                    </a:cubicBezTo>
                    <a:cubicBezTo>
                      <a:pt x="12" y="4613"/>
                      <a:pt x="16" y="4617"/>
                      <a:pt x="16" y="4621"/>
                    </a:cubicBezTo>
                    <a:lnTo>
                      <a:pt x="16" y="4733"/>
                    </a:lnTo>
                    <a:cubicBezTo>
                      <a:pt x="16" y="4738"/>
                      <a:pt x="12" y="4741"/>
                      <a:pt x="8" y="4741"/>
                    </a:cubicBezTo>
                    <a:cubicBezTo>
                      <a:pt x="3" y="4741"/>
                      <a:pt x="0" y="4738"/>
                      <a:pt x="0" y="4733"/>
                    </a:cubicBezTo>
                    <a:close/>
                    <a:moveTo>
                      <a:pt x="0" y="4541"/>
                    </a:moveTo>
                    <a:lnTo>
                      <a:pt x="0" y="4429"/>
                    </a:lnTo>
                    <a:cubicBezTo>
                      <a:pt x="0" y="4424"/>
                      <a:pt x="3" y="4421"/>
                      <a:pt x="8" y="4421"/>
                    </a:cubicBezTo>
                    <a:cubicBezTo>
                      <a:pt x="12" y="4421"/>
                      <a:pt x="16" y="4424"/>
                      <a:pt x="16" y="4429"/>
                    </a:cubicBezTo>
                    <a:lnTo>
                      <a:pt x="16" y="4541"/>
                    </a:lnTo>
                    <a:cubicBezTo>
                      <a:pt x="16" y="4545"/>
                      <a:pt x="12" y="4549"/>
                      <a:pt x="8" y="4549"/>
                    </a:cubicBezTo>
                    <a:cubicBezTo>
                      <a:pt x="3" y="4549"/>
                      <a:pt x="0" y="4545"/>
                      <a:pt x="0" y="4541"/>
                    </a:cubicBezTo>
                    <a:close/>
                    <a:moveTo>
                      <a:pt x="0" y="4349"/>
                    </a:moveTo>
                    <a:lnTo>
                      <a:pt x="0" y="4237"/>
                    </a:lnTo>
                    <a:cubicBezTo>
                      <a:pt x="0" y="4232"/>
                      <a:pt x="3" y="4229"/>
                      <a:pt x="8" y="4229"/>
                    </a:cubicBezTo>
                    <a:cubicBezTo>
                      <a:pt x="12" y="4229"/>
                      <a:pt x="16" y="4232"/>
                      <a:pt x="16" y="4237"/>
                    </a:cubicBezTo>
                    <a:lnTo>
                      <a:pt x="16" y="4349"/>
                    </a:lnTo>
                    <a:cubicBezTo>
                      <a:pt x="16" y="4353"/>
                      <a:pt x="12" y="4357"/>
                      <a:pt x="8" y="4357"/>
                    </a:cubicBezTo>
                    <a:cubicBezTo>
                      <a:pt x="3" y="4357"/>
                      <a:pt x="0" y="4353"/>
                      <a:pt x="0" y="4349"/>
                    </a:cubicBezTo>
                    <a:close/>
                    <a:moveTo>
                      <a:pt x="0" y="4157"/>
                    </a:moveTo>
                    <a:lnTo>
                      <a:pt x="0" y="4044"/>
                    </a:lnTo>
                    <a:cubicBezTo>
                      <a:pt x="0" y="4040"/>
                      <a:pt x="3" y="4036"/>
                      <a:pt x="8" y="4036"/>
                    </a:cubicBezTo>
                    <a:cubicBezTo>
                      <a:pt x="12" y="4036"/>
                      <a:pt x="16" y="4040"/>
                      <a:pt x="16" y="4044"/>
                    </a:cubicBezTo>
                    <a:lnTo>
                      <a:pt x="16" y="4157"/>
                    </a:lnTo>
                    <a:cubicBezTo>
                      <a:pt x="16" y="4161"/>
                      <a:pt x="12" y="4165"/>
                      <a:pt x="8" y="4165"/>
                    </a:cubicBezTo>
                    <a:cubicBezTo>
                      <a:pt x="3" y="4165"/>
                      <a:pt x="0" y="4161"/>
                      <a:pt x="0" y="4157"/>
                    </a:cubicBezTo>
                    <a:close/>
                    <a:moveTo>
                      <a:pt x="0" y="3964"/>
                    </a:moveTo>
                    <a:lnTo>
                      <a:pt x="0" y="3852"/>
                    </a:lnTo>
                    <a:cubicBezTo>
                      <a:pt x="0" y="3848"/>
                      <a:pt x="3" y="3844"/>
                      <a:pt x="8" y="3844"/>
                    </a:cubicBezTo>
                    <a:cubicBezTo>
                      <a:pt x="12" y="3844"/>
                      <a:pt x="16" y="3848"/>
                      <a:pt x="16" y="3852"/>
                    </a:cubicBezTo>
                    <a:lnTo>
                      <a:pt x="16" y="3964"/>
                    </a:lnTo>
                    <a:cubicBezTo>
                      <a:pt x="16" y="3969"/>
                      <a:pt x="12" y="3972"/>
                      <a:pt x="8" y="3972"/>
                    </a:cubicBezTo>
                    <a:cubicBezTo>
                      <a:pt x="3" y="3972"/>
                      <a:pt x="0" y="3969"/>
                      <a:pt x="0" y="3964"/>
                    </a:cubicBezTo>
                    <a:close/>
                    <a:moveTo>
                      <a:pt x="0" y="3772"/>
                    </a:moveTo>
                    <a:lnTo>
                      <a:pt x="0" y="3660"/>
                    </a:lnTo>
                    <a:cubicBezTo>
                      <a:pt x="0" y="3656"/>
                      <a:pt x="3" y="3652"/>
                      <a:pt x="8" y="3652"/>
                    </a:cubicBezTo>
                    <a:cubicBezTo>
                      <a:pt x="12" y="3652"/>
                      <a:pt x="16" y="3656"/>
                      <a:pt x="16" y="3660"/>
                    </a:cubicBezTo>
                    <a:lnTo>
                      <a:pt x="16" y="3772"/>
                    </a:lnTo>
                    <a:cubicBezTo>
                      <a:pt x="16" y="3777"/>
                      <a:pt x="12" y="3780"/>
                      <a:pt x="8" y="3780"/>
                    </a:cubicBezTo>
                    <a:cubicBezTo>
                      <a:pt x="3" y="3780"/>
                      <a:pt x="0" y="3777"/>
                      <a:pt x="0" y="3772"/>
                    </a:cubicBezTo>
                    <a:close/>
                    <a:moveTo>
                      <a:pt x="0" y="3580"/>
                    </a:moveTo>
                    <a:lnTo>
                      <a:pt x="0" y="3468"/>
                    </a:lnTo>
                    <a:cubicBezTo>
                      <a:pt x="0" y="3463"/>
                      <a:pt x="3" y="3460"/>
                      <a:pt x="8" y="3460"/>
                    </a:cubicBezTo>
                    <a:cubicBezTo>
                      <a:pt x="12" y="3460"/>
                      <a:pt x="16" y="3463"/>
                      <a:pt x="16" y="3468"/>
                    </a:cubicBezTo>
                    <a:lnTo>
                      <a:pt x="16" y="3580"/>
                    </a:lnTo>
                    <a:cubicBezTo>
                      <a:pt x="16" y="3584"/>
                      <a:pt x="12" y="3588"/>
                      <a:pt x="8" y="3588"/>
                    </a:cubicBezTo>
                    <a:cubicBezTo>
                      <a:pt x="3" y="3588"/>
                      <a:pt x="0" y="3584"/>
                      <a:pt x="0" y="3580"/>
                    </a:cubicBezTo>
                    <a:close/>
                    <a:moveTo>
                      <a:pt x="0" y="3388"/>
                    </a:moveTo>
                    <a:lnTo>
                      <a:pt x="0" y="3276"/>
                    </a:lnTo>
                    <a:cubicBezTo>
                      <a:pt x="0" y="3271"/>
                      <a:pt x="3" y="3268"/>
                      <a:pt x="8" y="3268"/>
                    </a:cubicBezTo>
                    <a:cubicBezTo>
                      <a:pt x="12" y="3268"/>
                      <a:pt x="16" y="3271"/>
                      <a:pt x="16" y="3276"/>
                    </a:cubicBezTo>
                    <a:lnTo>
                      <a:pt x="16" y="3388"/>
                    </a:lnTo>
                    <a:cubicBezTo>
                      <a:pt x="16" y="3392"/>
                      <a:pt x="12" y="3396"/>
                      <a:pt x="8" y="3396"/>
                    </a:cubicBezTo>
                    <a:cubicBezTo>
                      <a:pt x="3" y="3396"/>
                      <a:pt x="0" y="3392"/>
                      <a:pt x="0" y="3388"/>
                    </a:cubicBezTo>
                    <a:close/>
                    <a:moveTo>
                      <a:pt x="0" y="3196"/>
                    </a:moveTo>
                    <a:lnTo>
                      <a:pt x="0" y="3083"/>
                    </a:lnTo>
                    <a:cubicBezTo>
                      <a:pt x="0" y="3079"/>
                      <a:pt x="3" y="3075"/>
                      <a:pt x="8" y="3075"/>
                    </a:cubicBezTo>
                    <a:cubicBezTo>
                      <a:pt x="12" y="3075"/>
                      <a:pt x="16" y="3079"/>
                      <a:pt x="16" y="3083"/>
                    </a:cubicBezTo>
                    <a:lnTo>
                      <a:pt x="16" y="3196"/>
                    </a:lnTo>
                    <a:cubicBezTo>
                      <a:pt x="16" y="3200"/>
                      <a:pt x="12" y="3204"/>
                      <a:pt x="8" y="3204"/>
                    </a:cubicBezTo>
                    <a:cubicBezTo>
                      <a:pt x="3" y="3204"/>
                      <a:pt x="0" y="3200"/>
                      <a:pt x="0" y="3196"/>
                    </a:cubicBezTo>
                    <a:close/>
                    <a:moveTo>
                      <a:pt x="0" y="3003"/>
                    </a:moveTo>
                    <a:lnTo>
                      <a:pt x="0" y="2891"/>
                    </a:lnTo>
                    <a:cubicBezTo>
                      <a:pt x="0" y="2887"/>
                      <a:pt x="3" y="2883"/>
                      <a:pt x="8" y="2883"/>
                    </a:cubicBezTo>
                    <a:cubicBezTo>
                      <a:pt x="12" y="2883"/>
                      <a:pt x="16" y="2887"/>
                      <a:pt x="16" y="2891"/>
                    </a:cubicBezTo>
                    <a:lnTo>
                      <a:pt x="16" y="3003"/>
                    </a:lnTo>
                    <a:cubicBezTo>
                      <a:pt x="16" y="3008"/>
                      <a:pt x="12" y="3011"/>
                      <a:pt x="8" y="3011"/>
                    </a:cubicBezTo>
                    <a:cubicBezTo>
                      <a:pt x="3" y="3011"/>
                      <a:pt x="0" y="3008"/>
                      <a:pt x="0" y="3003"/>
                    </a:cubicBezTo>
                    <a:close/>
                    <a:moveTo>
                      <a:pt x="0" y="2811"/>
                    </a:moveTo>
                    <a:lnTo>
                      <a:pt x="0" y="2699"/>
                    </a:lnTo>
                    <a:cubicBezTo>
                      <a:pt x="0" y="2695"/>
                      <a:pt x="3" y="2691"/>
                      <a:pt x="8" y="2691"/>
                    </a:cubicBezTo>
                    <a:cubicBezTo>
                      <a:pt x="12" y="2691"/>
                      <a:pt x="16" y="2695"/>
                      <a:pt x="16" y="2699"/>
                    </a:cubicBezTo>
                    <a:lnTo>
                      <a:pt x="16" y="2811"/>
                    </a:lnTo>
                    <a:cubicBezTo>
                      <a:pt x="16" y="2816"/>
                      <a:pt x="12" y="2819"/>
                      <a:pt x="8" y="2819"/>
                    </a:cubicBezTo>
                    <a:cubicBezTo>
                      <a:pt x="3" y="2819"/>
                      <a:pt x="0" y="2816"/>
                      <a:pt x="0" y="2811"/>
                    </a:cubicBezTo>
                    <a:close/>
                    <a:moveTo>
                      <a:pt x="0" y="2619"/>
                    </a:moveTo>
                    <a:lnTo>
                      <a:pt x="0" y="2507"/>
                    </a:lnTo>
                    <a:cubicBezTo>
                      <a:pt x="0" y="2502"/>
                      <a:pt x="3" y="2499"/>
                      <a:pt x="8" y="2499"/>
                    </a:cubicBezTo>
                    <a:cubicBezTo>
                      <a:pt x="12" y="2499"/>
                      <a:pt x="16" y="2502"/>
                      <a:pt x="16" y="2507"/>
                    </a:cubicBezTo>
                    <a:lnTo>
                      <a:pt x="16" y="2619"/>
                    </a:lnTo>
                    <a:cubicBezTo>
                      <a:pt x="16" y="2623"/>
                      <a:pt x="12" y="2627"/>
                      <a:pt x="8" y="2627"/>
                    </a:cubicBezTo>
                    <a:cubicBezTo>
                      <a:pt x="3" y="2627"/>
                      <a:pt x="0" y="2623"/>
                      <a:pt x="0" y="2619"/>
                    </a:cubicBezTo>
                    <a:close/>
                    <a:moveTo>
                      <a:pt x="0" y="2427"/>
                    </a:moveTo>
                    <a:lnTo>
                      <a:pt x="0" y="2315"/>
                    </a:lnTo>
                    <a:cubicBezTo>
                      <a:pt x="0" y="2310"/>
                      <a:pt x="3" y="2307"/>
                      <a:pt x="8" y="2307"/>
                    </a:cubicBezTo>
                    <a:cubicBezTo>
                      <a:pt x="12" y="2307"/>
                      <a:pt x="16" y="2310"/>
                      <a:pt x="16" y="2315"/>
                    </a:cubicBezTo>
                    <a:lnTo>
                      <a:pt x="16" y="2427"/>
                    </a:lnTo>
                    <a:cubicBezTo>
                      <a:pt x="16" y="2431"/>
                      <a:pt x="12" y="2435"/>
                      <a:pt x="8" y="2435"/>
                    </a:cubicBezTo>
                    <a:cubicBezTo>
                      <a:pt x="3" y="2435"/>
                      <a:pt x="0" y="2431"/>
                      <a:pt x="0" y="2427"/>
                    </a:cubicBezTo>
                    <a:close/>
                    <a:moveTo>
                      <a:pt x="0" y="2235"/>
                    </a:moveTo>
                    <a:lnTo>
                      <a:pt x="0" y="2123"/>
                    </a:lnTo>
                    <a:cubicBezTo>
                      <a:pt x="0" y="2118"/>
                      <a:pt x="3" y="2115"/>
                      <a:pt x="8" y="2115"/>
                    </a:cubicBezTo>
                    <a:cubicBezTo>
                      <a:pt x="12" y="2115"/>
                      <a:pt x="16" y="2118"/>
                      <a:pt x="16" y="2123"/>
                    </a:cubicBezTo>
                    <a:lnTo>
                      <a:pt x="16" y="2235"/>
                    </a:lnTo>
                    <a:cubicBezTo>
                      <a:pt x="16" y="2239"/>
                      <a:pt x="12" y="2243"/>
                      <a:pt x="8" y="2243"/>
                    </a:cubicBezTo>
                    <a:cubicBezTo>
                      <a:pt x="3" y="2243"/>
                      <a:pt x="0" y="2239"/>
                      <a:pt x="0" y="2235"/>
                    </a:cubicBezTo>
                    <a:close/>
                    <a:moveTo>
                      <a:pt x="0" y="2042"/>
                    </a:moveTo>
                    <a:lnTo>
                      <a:pt x="0" y="1930"/>
                    </a:lnTo>
                    <a:cubicBezTo>
                      <a:pt x="0" y="1926"/>
                      <a:pt x="3" y="1922"/>
                      <a:pt x="8" y="1922"/>
                    </a:cubicBezTo>
                    <a:cubicBezTo>
                      <a:pt x="12" y="1922"/>
                      <a:pt x="16" y="1926"/>
                      <a:pt x="16" y="1930"/>
                    </a:cubicBezTo>
                    <a:lnTo>
                      <a:pt x="16" y="2042"/>
                    </a:lnTo>
                    <a:cubicBezTo>
                      <a:pt x="16" y="2047"/>
                      <a:pt x="12" y="2050"/>
                      <a:pt x="8" y="2050"/>
                    </a:cubicBezTo>
                    <a:cubicBezTo>
                      <a:pt x="3" y="2050"/>
                      <a:pt x="0" y="2047"/>
                      <a:pt x="0" y="2042"/>
                    </a:cubicBezTo>
                    <a:close/>
                    <a:moveTo>
                      <a:pt x="0" y="1850"/>
                    </a:moveTo>
                    <a:lnTo>
                      <a:pt x="0" y="1738"/>
                    </a:lnTo>
                    <a:cubicBezTo>
                      <a:pt x="0" y="1734"/>
                      <a:pt x="3" y="1730"/>
                      <a:pt x="8" y="1730"/>
                    </a:cubicBezTo>
                    <a:cubicBezTo>
                      <a:pt x="12" y="1730"/>
                      <a:pt x="16" y="1734"/>
                      <a:pt x="16" y="1738"/>
                    </a:cubicBezTo>
                    <a:lnTo>
                      <a:pt x="16" y="1850"/>
                    </a:lnTo>
                    <a:cubicBezTo>
                      <a:pt x="16" y="1855"/>
                      <a:pt x="12" y="1858"/>
                      <a:pt x="8" y="1858"/>
                    </a:cubicBezTo>
                    <a:cubicBezTo>
                      <a:pt x="3" y="1858"/>
                      <a:pt x="0" y="1855"/>
                      <a:pt x="0" y="1850"/>
                    </a:cubicBezTo>
                    <a:close/>
                    <a:moveTo>
                      <a:pt x="0" y="1658"/>
                    </a:moveTo>
                    <a:lnTo>
                      <a:pt x="0" y="1546"/>
                    </a:lnTo>
                    <a:cubicBezTo>
                      <a:pt x="0" y="1542"/>
                      <a:pt x="3" y="1538"/>
                      <a:pt x="8" y="1538"/>
                    </a:cubicBezTo>
                    <a:cubicBezTo>
                      <a:pt x="12" y="1538"/>
                      <a:pt x="16" y="1542"/>
                      <a:pt x="16" y="1546"/>
                    </a:cubicBezTo>
                    <a:lnTo>
                      <a:pt x="16" y="1658"/>
                    </a:lnTo>
                    <a:cubicBezTo>
                      <a:pt x="16" y="1662"/>
                      <a:pt x="12" y="1666"/>
                      <a:pt x="8" y="1666"/>
                    </a:cubicBezTo>
                    <a:cubicBezTo>
                      <a:pt x="3" y="1666"/>
                      <a:pt x="0" y="1662"/>
                      <a:pt x="0" y="1658"/>
                    </a:cubicBezTo>
                    <a:close/>
                    <a:moveTo>
                      <a:pt x="0" y="1466"/>
                    </a:moveTo>
                    <a:lnTo>
                      <a:pt x="0" y="1354"/>
                    </a:lnTo>
                    <a:cubicBezTo>
                      <a:pt x="0" y="1349"/>
                      <a:pt x="3" y="1346"/>
                      <a:pt x="8" y="1346"/>
                    </a:cubicBezTo>
                    <a:cubicBezTo>
                      <a:pt x="12" y="1346"/>
                      <a:pt x="16" y="1349"/>
                      <a:pt x="16" y="1354"/>
                    </a:cubicBezTo>
                    <a:lnTo>
                      <a:pt x="16" y="1466"/>
                    </a:lnTo>
                    <a:cubicBezTo>
                      <a:pt x="16" y="1470"/>
                      <a:pt x="12" y="1474"/>
                      <a:pt x="8" y="1474"/>
                    </a:cubicBezTo>
                    <a:cubicBezTo>
                      <a:pt x="3" y="1474"/>
                      <a:pt x="0" y="1470"/>
                      <a:pt x="0" y="1466"/>
                    </a:cubicBezTo>
                    <a:close/>
                    <a:moveTo>
                      <a:pt x="0" y="1274"/>
                    </a:moveTo>
                    <a:lnTo>
                      <a:pt x="0" y="1162"/>
                    </a:lnTo>
                    <a:cubicBezTo>
                      <a:pt x="0" y="1157"/>
                      <a:pt x="3" y="1154"/>
                      <a:pt x="8" y="1154"/>
                    </a:cubicBezTo>
                    <a:cubicBezTo>
                      <a:pt x="12" y="1154"/>
                      <a:pt x="16" y="1157"/>
                      <a:pt x="16" y="1162"/>
                    </a:cubicBezTo>
                    <a:lnTo>
                      <a:pt x="16" y="1274"/>
                    </a:lnTo>
                    <a:cubicBezTo>
                      <a:pt x="16" y="1278"/>
                      <a:pt x="12" y="1282"/>
                      <a:pt x="8" y="1282"/>
                    </a:cubicBezTo>
                    <a:cubicBezTo>
                      <a:pt x="3" y="1282"/>
                      <a:pt x="0" y="1278"/>
                      <a:pt x="0" y="1274"/>
                    </a:cubicBezTo>
                    <a:close/>
                    <a:moveTo>
                      <a:pt x="0" y="1081"/>
                    </a:moveTo>
                    <a:lnTo>
                      <a:pt x="0" y="969"/>
                    </a:lnTo>
                    <a:cubicBezTo>
                      <a:pt x="0" y="965"/>
                      <a:pt x="3" y="961"/>
                      <a:pt x="8" y="961"/>
                    </a:cubicBezTo>
                    <a:cubicBezTo>
                      <a:pt x="12" y="961"/>
                      <a:pt x="16" y="965"/>
                      <a:pt x="16" y="969"/>
                    </a:cubicBezTo>
                    <a:lnTo>
                      <a:pt x="16" y="1081"/>
                    </a:lnTo>
                    <a:cubicBezTo>
                      <a:pt x="16" y="1086"/>
                      <a:pt x="12" y="1089"/>
                      <a:pt x="8" y="1089"/>
                    </a:cubicBezTo>
                    <a:cubicBezTo>
                      <a:pt x="3" y="1089"/>
                      <a:pt x="0" y="1086"/>
                      <a:pt x="0" y="1081"/>
                    </a:cubicBezTo>
                    <a:close/>
                    <a:moveTo>
                      <a:pt x="0" y="889"/>
                    </a:moveTo>
                    <a:lnTo>
                      <a:pt x="0" y="777"/>
                    </a:lnTo>
                    <a:cubicBezTo>
                      <a:pt x="0" y="773"/>
                      <a:pt x="3" y="769"/>
                      <a:pt x="8" y="769"/>
                    </a:cubicBezTo>
                    <a:cubicBezTo>
                      <a:pt x="12" y="769"/>
                      <a:pt x="16" y="773"/>
                      <a:pt x="16" y="777"/>
                    </a:cubicBezTo>
                    <a:lnTo>
                      <a:pt x="16" y="889"/>
                    </a:lnTo>
                    <a:cubicBezTo>
                      <a:pt x="16" y="894"/>
                      <a:pt x="12" y="897"/>
                      <a:pt x="8" y="897"/>
                    </a:cubicBezTo>
                    <a:cubicBezTo>
                      <a:pt x="3" y="897"/>
                      <a:pt x="0" y="894"/>
                      <a:pt x="0" y="889"/>
                    </a:cubicBezTo>
                    <a:close/>
                    <a:moveTo>
                      <a:pt x="0" y="697"/>
                    </a:moveTo>
                    <a:lnTo>
                      <a:pt x="0" y="585"/>
                    </a:lnTo>
                    <a:cubicBezTo>
                      <a:pt x="0" y="581"/>
                      <a:pt x="3" y="577"/>
                      <a:pt x="8" y="577"/>
                    </a:cubicBezTo>
                    <a:cubicBezTo>
                      <a:pt x="12" y="577"/>
                      <a:pt x="16" y="581"/>
                      <a:pt x="16" y="585"/>
                    </a:cubicBezTo>
                    <a:lnTo>
                      <a:pt x="16" y="697"/>
                    </a:lnTo>
                    <a:cubicBezTo>
                      <a:pt x="16" y="702"/>
                      <a:pt x="12" y="705"/>
                      <a:pt x="8" y="705"/>
                    </a:cubicBezTo>
                    <a:cubicBezTo>
                      <a:pt x="3" y="705"/>
                      <a:pt x="0" y="702"/>
                      <a:pt x="0" y="697"/>
                    </a:cubicBezTo>
                    <a:close/>
                    <a:moveTo>
                      <a:pt x="0" y="505"/>
                    </a:moveTo>
                    <a:lnTo>
                      <a:pt x="0" y="393"/>
                    </a:lnTo>
                    <a:cubicBezTo>
                      <a:pt x="0" y="388"/>
                      <a:pt x="3" y="385"/>
                      <a:pt x="8" y="385"/>
                    </a:cubicBezTo>
                    <a:cubicBezTo>
                      <a:pt x="12" y="385"/>
                      <a:pt x="16" y="388"/>
                      <a:pt x="16" y="393"/>
                    </a:cubicBezTo>
                    <a:lnTo>
                      <a:pt x="16" y="505"/>
                    </a:lnTo>
                    <a:cubicBezTo>
                      <a:pt x="16" y="509"/>
                      <a:pt x="12" y="513"/>
                      <a:pt x="8" y="513"/>
                    </a:cubicBezTo>
                    <a:cubicBezTo>
                      <a:pt x="3" y="513"/>
                      <a:pt x="0" y="509"/>
                      <a:pt x="0" y="505"/>
                    </a:cubicBezTo>
                    <a:close/>
                    <a:moveTo>
                      <a:pt x="0" y="313"/>
                    </a:moveTo>
                    <a:lnTo>
                      <a:pt x="0" y="201"/>
                    </a:lnTo>
                    <a:cubicBezTo>
                      <a:pt x="0" y="196"/>
                      <a:pt x="3" y="193"/>
                      <a:pt x="8" y="193"/>
                    </a:cubicBezTo>
                    <a:cubicBezTo>
                      <a:pt x="12" y="193"/>
                      <a:pt x="16" y="196"/>
                      <a:pt x="16" y="201"/>
                    </a:cubicBezTo>
                    <a:lnTo>
                      <a:pt x="16" y="313"/>
                    </a:lnTo>
                    <a:cubicBezTo>
                      <a:pt x="16" y="317"/>
                      <a:pt x="12" y="321"/>
                      <a:pt x="8" y="321"/>
                    </a:cubicBezTo>
                    <a:cubicBezTo>
                      <a:pt x="3" y="321"/>
                      <a:pt x="0" y="317"/>
                      <a:pt x="0" y="313"/>
                    </a:cubicBezTo>
                    <a:close/>
                    <a:moveTo>
                      <a:pt x="0" y="121"/>
                    </a:moveTo>
                    <a:lnTo>
                      <a:pt x="0" y="8"/>
                    </a:lnTo>
                    <a:cubicBezTo>
                      <a:pt x="0" y="4"/>
                      <a:pt x="3" y="0"/>
                      <a:pt x="8" y="0"/>
                    </a:cubicBezTo>
                    <a:cubicBezTo>
                      <a:pt x="12" y="0"/>
                      <a:pt x="16" y="4"/>
                      <a:pt x="16" y="8"/>
                    </a:cubicBezTo>
                    <a:lnTo>
                      <a:pt x="16" y="121"/>
                    </a:lnTo>
                    <a:cubicBezTo>
                      <a:pt x="16" y="125"/>
                      <a:pt x="12" y="129"/>
                      <a:pt x="8" y="129"/>
                    </a:cubicBezTo>
                    <a:cubicBezTo>
                      <a:pt x="3" y="129"/>
                      <a:pt x="0" y="125"/>
                      <a:pt x="0" y="121"/>
                    </a:cubicBezTo>
                    <a:close/>
                  </a:path>
                </a:pathLst>
              </a:custGeom>
              <a:solidFill>
                <a:srgbClr val="000000"/>
              </a:solidFill>
              <a:ln w="0" cap="flat">
                <a:solidFill>
                  <a:srgbClr val="000000"/>
                </a:solidFill>
                <a:prstDash val="solid"/>
                <a:round/>
                <a:headEnd/>
                <a:tailEnd/>
              </a:ln>
            </p:spPr>
            <p:txBody>
              <a:bodyPr vert="horz" wrap="square" lIns="91440" tIns="45720" rIns="91440" bIns="45720" numCol="1" anchor="t" anchorCtr="0" compatLnSpc="1">
                <a:prstTxWarp prst="textNoShape">
                  <a:avLst/>
                </a:prstTxWarp>
              </a:bodyPr>
              <a:lstStyle/>
              <a:p>
                <a:endParaRPr lang="zh-CN" altLang="en-US"/>
              </a:p>
            </p:txBody>
          </p:sp>
          <p:sp>
            <p:nvSpPr>
              <p:cNvPr id="29" name="Line 17">
                <a:extLst>
                  <a:ext uri="{FF2B5EF4-FFF2-40B4-BE49-F238E27FC236}">
                    <a16:creationId xmlns:a16="http://schemas.microsoft.com/office/drawing/2014/main" id="{F87B21DE-B4F4-CC4A-6A8A-16D8163B1932}"/>
                  </a:ext>
                </a:extLst>
              </p:cNvPr>
              <p:cNvSpPr>
                <a:spLocks noChangeShapeType="1"/>
              </p:cNvSpPr>
              <p:nvPr/>
            </p:nvSpPr>
            <p:spPr bwMode="auto">
              <a:xfrm flipV="1">
                <a:off x="1606" y="3500"/>
                <a:ext cx="432" cy="31"/>
              </a:xfrm>
              <a:prstGeom prst="line">
                <a:avLst/>
              </a:prstGeom>
              <a:noFill/>
              <a:ln w="12700" cap="rnd">
                <a:solidFill>
                  <a:srgbClr val="000000"/>
                </a:solidFill>
                <a:prstDash val="solid"/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 vert="horz" wrap="square" lIns="91440" tIns="45720" rIns="91440" bIns="45720" numCol="1" anchor="t" anchorCtr="0" compatLnSpc="1">
                <a:prstTxWarp prst="textNoShape">
                  <a:avLst/>
                </a:prstTxWarp>
              </a:bodyPr>
              <a:lstStyle/>
              <a:p>
                <a:endParaRPr lang="zh-CN" altLang="en-US"/>
              </a:p>
            </p:txBody>
          </p:sp>
          <p:sp>
            <p:nvSpPr>
              <p:cNvPr id="30" name="Line 18">
                <a:extLst>
                  <a:ext uri="{FF2B5EF4-FFF2-40B4-BE49-F238E27FC236}">
                    <a16:creationId xmlns:a16="http://schemas.microsoft.com/office/drawing/2014/main" id="{E8F8720E-6FAD-23D5-9CFB-2CC5746C0C74}"/>
                  </a:ext>
                </a:extLst>
              </p:cNvPr>
              <p:cNvSpPr>
                <a:spLocks noChangeShapeType="1"/>
              </p:cNvSpPr>
              <p:nvPr/>
            </p:nvSpPr>
            <p:spPr bwMode="auto">
              <a:xfrm>
                <a:off x="1490" y="1728"/>
                <a:ext cx="111" cy="442"/>
              </a:xfrm>
              <a:prstGeom prst="line">
                <a:avLst/>
              </a:prstGeom>
              <a:noFill/>
              <a:ln w="39688" cap="rnd">
                <a:solidFill>
                  <a:srgbClr val="C05046"/>
                </a:solidFill>
                <a:prstDash val="solid"/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 vert="horz" wrap="square" lIns="91440" tIns="45720" rIns="91440" bIns="45720" numCol="1" anchor="t" anchorCtr="0" compatLnSpc="1">
                <a:prstTxWarp prst="textNoShape">
                  <a:avLst/>
                </a:prstTxWarp>
              </a:bodyPr>
              <a:lstStyle/>
              <a:p>
                <a:endParaRPr lang="zh-CN" altLang="en-US"/>
              </a:p>
            </p:txBody>
          </p:sp>
          <p:sp>
            <p:nvSpPr>
              <p:cNvPr id="31" name="Line 19">
                <a:extLst>
                  <a:ext uri="{FF2B5EF4-FFF2-40B4-BE49-F238E27FC236}">
                    <a16:creationId xmlns:a16="http://schemas.microsoft.com/office/drawing/2014/main" id="{B05ED1BB-68C5-CDFE-D4E1-5581A0B701FF}"/>
                  </a:ext>
                </a:extLst>
              </p:cNvPr>
              <p:cNvSpPr>
                <a:spLocks noChangeShapeType="1"/>
              </p:cNvSpPr>
              <p:nvPr/>
            </p:nvSpPr>
            <p:spPr bwMode="auto">
              <a:xfrm>
                <a:off x="1288" y="1728"/>
                <a:ext cx="202" cy="0"/>
              </a:xfrm>
              <a:prstGeom prst="line">
                <a:avLst/>
              </a:prstGeom>
              <a:noFill/>
              <a:ln w="39688" cap="rnd">
                <a:solidFill>
                  <a:srgbClr val="0000FF"/>
                </a:solidFill>
                <a:prstDash val="solid"/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 vert="horz" wrap="square" lIns="91440" tIns="45720" rIns="91440" bIns="45720" numCol="1" anchor="t" anchorCtr="0" compatLnSpc="1">
                <a:prstTxWarp prst="textNoShape">
                  <a:avLst/>
                </a:prstTxWarp>
              </a:bodyPr>
              <a:lstStyle/>
              <a:p>
                <a:endParaRPr lang="zh-CN" altLang="en-US"/>
              </a:p>
            </p:txBody>
          </p:sp>
          <p:sp>
            <p:nvSpPr>
              <p:cNvPr id="32" name="Line 20">
                <a:extLst>
                  <a:ext uri="{FF2B5EF4-FFF2-40B4-BE49-F238E27FC236}">
                    <a16:creationId xmlns:a16="http://schemas.microsoft.com/office/drawing/2014/main" id="{BC487745-994B-A008-9CC6-50AC22A90CF3}"/>
                  </a:ext>
                </a:extLst>
              </p:cNvPr>
              <p:cNvSpPr>
                <a:spLocks noChangeShapeType="1"/>
              </p:cNvSpPr>
              <p:nvPr/>
            </p:nvSpPr>
            <p:spPr bwMode="auto">
              <a:xfrm flipV="1">
                <a:off x="1601" y="2155"/>
                <a:ext cx="203" cy="15"/>
              </a:xfrm>
              <a:prstGeom prst="line">
                <a:avLst/>
              </a:prstGeom>
              <a:noFill/>
              <a:ln w="39688" cap="rnd">
                <a:solidFill>
                  <a:srgbClr val="009900"/>
                </a:solidFill>
                <a:prstDash val="solid"/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 vert="horz" wrap="square" lIns="91440" tIns="45720" rIns="91440" bIns="45720" numCol="1" anchor="t" anchorCtr="0" compatLnSpc="1">
                <a:prstTxWarp prst="textNoShape">
                  <a:avLst/>
                </a:prstTxWarp>
              </a:bodyPr>
              <a:lstStyle/>
              <a:p>
                <a:endParaRPr lang="zh-CN" altLang="en-US"/>
              </a:p>
            </p:txBody>
          </p:sp>
          <p:sp>
            <p:nvSpPr>
              <p:cNvPr id="33" name="Line 21">
                <a:extLst>
                  <a:ext uri="{FF2B5EF4-FFF2-40B4-BE49-F238E27FC236}">
                    <a16:creationId xmlns:a16="http://schemas.microsoft.com/office/drawing/2014/main" id="{E4485318-67F7-94E3-F12F-9A77F161EC3D}"/>
                  </a:ext>
                </a:extLst>
              </p:cNvPr>
              <p:cNvSpPr>
                <a:spLocks noChangeShapeType="1"/>
              </p:cNvSpPr>
              <p:nvPr/>
            </p:nvSpPr>
            <p:spPr bwMode="auto">
              <a:xfrm>
                <a:off x="1293" y="3223"/>
                <a:ext cx="202" cy="0"/>
              </a:xfrm>
              <a:prstGeom prst="line">
                <a:avLst/>
              </a:prstGeom>
              <a:noFill/>
              <a:ln w="39688" cap="rnd">
                <a:solidFill>
                  <a:srgbClr val="0000FF"/>
                </a:solidFill>
                <a:prstDash val="solid"/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 vert="horz" wrap="square" lIns="91440" tIns="45720" rIns="91440" bIns="45720" numCol="1" anchor="t" anchorCtr="0" compatLnSpc="1">
                <a:prstTxWarp prst="textNoShape">
                  <a:avLst/>
                </a:prstTxWarp>
              </a:bodyPr>
              <a:lstStyle/>
              <a:p>
                <a:endParaRPr lang="zh-CN" altLang="en-US"/>
              </a:p>
            </p:txBody>
          </p:sp>
          <p:sp>
            <p:nvSpPr>
              <p:cNvPr id="34" name="Line 22">
                <a:extLst>
                  <a:ext uri="{FF2B5EF4-FFF2-40B4-BE49-F238E27FC236}">
                    <a16:creationId xmlns:a16="http://schemas.microsoft.com/office/drawing/2014/main" id="{724FC257-0855-55C1-EAF9-BB8FEF9F887D}"/>
                  </a:ext>
                </a:extLst>
              </p:cNvPr>
              <p:cNvSpPr>
                <a:spLocks noChangeShapeType="1"/>
              </p:cNvSpPr>
              <p:nvPr/>
            </p:nvSpPr>
            <p:spPr bwMode="auto">
              <a:xfrm>
                <a:off x="1495" y="3223"/>
                <a:ext cx="111" cy="308"/>
              </a:xfrm>
              <a:prstGeom prst="line">
                <a:avLst/>
              </a:prstGeom>
              <a:noFill/>
              <a:ln w="39688" cap="rnd">
                <a:solidFill>
                  <a:srgbClr val="C05046"/>
                </a:solidFill>
                <a:prstDash val="solid"/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 vert="horz" wrap="square" lIns="91440" tIns="45720" rIns="91440" bIns="45720" numCol="1" anchor="t" anchorCtr="0" compatLnSpc="1">
                <a:prstTxWarp prst="textNoShape">
                  <a:avLst/>
                </a:prstTxWarp>
              </a:bodyPr>
              <a:lstStyle/>
              <a:p>
                <a:endParaRPr lang="zh-CN" altLang="en-US"/>
              </a:p>
            </p:txBody>
          </p:sp>
          <p:sp>
            <p:nvSpPr>
              <p:cNvPr id="35" name="Line 23">
                <a:extLst>
                  <a:ext uri="{FF2B5EF4-FFF2-40B4-BE49-F238E27FC236}">
                    <a16:creationId xmlns:a16="http://schemas.microsoft.com/office/drawing/2014/main" id="{069081EB-F7F5-45C3-41B3-D047A586D151}"/>
                  </a:ext>
                </a:extLst>
              </p:cNvPr>
              <p:cNvSpPr>
                <a:spLocks noChangeShapeType="1"/>
              </p:cNvSpPr>
              <p:nvPr/>
            </p:nvSpPr>
            <p:spPr bwMode="auto">
              <a:xfrm flipV="1">
                <a:off x="1606" y="3517"/>
                <a:ext cx="195" cy="14"/>
              </a:xfrm>
              <a:prstGeom prst="line">
                <a:avLst/>
              </a:prstGeom>
              <a:noFill/>
              <a:ln w="39688" cap="rnd">
                <a:solidFill>
                  <a:srgbClr val="009900"/>
                </a:solidFill>
                <a:prstDash val="solid"/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 vert="horz" wrap="square" lIns="91440" tIns="45720" rIns="91440" bIns="45720" numCol="1" anchor="t" anchorCtr="0" compatLnSpc="1">
                <a:prstTxWarp prst="textNoShape">
                  <a:avLst/>
                </a:prstTxWarp>
              </a:bodyPr>
              <a:lstStyle/>
              <a:p>
                <a:endParaRPr lang="zh-CN" altLang="en-US"/>
              </a:p>
            </p:txBody>
          </p:sp>
          <p:sp>
            <p:nvSpPr>
              <p:cNvPr id="36" name="Line 24">
                <a:extLst>
                  <a:ext uri="{FF2B5EF4-FFF2-40B4-BE49-F238E27FC236}">
                    <a16:creationId xmlns:a16="http://schemas.microsoft.com/office/drawing/2014/main" id="{C857EB1D-B8B5-3392-1A39-8131F6564F82}"/>
                  </a:ext>
                </a:extLst>
              </p:cNvPr>
              <p:cNvSpPr>
                <a:spLocks noChangeShapeType="1"/>
              </p:cNvSpPr>
              <p:nvPr/>
            </p:nvSpPr>
            <p:spPr bwMode="auto">
              <a:xfrm flipV="1">
                <a:off x="943" y="2865"/>
                <a:ext cx="0" cy="961"/>
              </a:xfrm>
              <a:prstGeom prst="line">
                <a:avLst/>
              </a:prstGeom>
              <a:noFill/>
              <a:ln w="17463" cap="rnd">
                <a:solidFill>
                  <a:srgbClr val="7F7F7F"/>
                </a:solidFill>
                <a:prstDash val="solid"/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 vert="horz" wrap="square" lIns="91440" tIns="45720" rIns="91440" bIns="45720" numCol="1" anchor="t" anchorCtr="0" compatLnSpc="1">
                <a:prstTxWarp prst="textNoShape">
                  <a:avLst/>
                </a:prstTxWarp>
              </a:bodyPr>
              <a:lstStyle/>
              <a:p>
                <a:endParaRPr lang="zh-CN" altLang="en-US"/>
              </a:p>
            </p:txBody>
          </p:sp>
          <p:sp>
            <p:nvSpPr>
              <p:cNvPr id="37" name="Freeform 25">
                <a:extLst>
                  <a:ext uri="{FF2B5EF4-FFF2-40B4-BE49-F238E27FC236}">
                    <a16:creationId xmlns:a16="http://schemas.microsoft.com/office/drawing/2014/main" id="{D7478311-6239-EC06-B504-EBA5EE0A3C3B}"/>
                  </a:ext>
                </a:extLst>
              </p:cNvPr>
              <p:cNvSpPr>
                <a:spLocks/>
              </p:cNvSpPr>
              <p:nvPr/>
            </p:nvSpPr>
            <p:spPr bwMode="auto">
              <a:xfrm>
                <a:off x="903" y="2757"/>
                <a:ext cx="79" cy="118"/>
              </a:xfrm>
              <a:custGeom>
                <a:avLst/>
                <a:gdLst>
                  <a:gd name="T0" fmla="*/ 0 w 79"/>
                  <a:gd name="T1" fmla="*/ 118 h 118"/>
                  <a:gd name="T2" fmla="*/ 40 w 79"/>
                  <a:gd name="T3" fmla="*/ 0 h 118"/>
                  <a:gd name="T4" fmla="*/ 79 w 79"/>
                  <a:gd name="T5" fmla="*/ 118 h 118"/>
                  <a:gd name="T6" fmla="*/ 0 w 79"/>
                  <a:gd name="T7" fmla="*/ 118 h 118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</a:cxnLst>
                <a:rect l="0" t="0" r="r" b="b"/>
                <a:pathLst>
                  <a:path w="79" h="118">
                    <a:moveTo>
                      <a:pt x="0" y="118"/>
                    </a:moveTo>
                    <a:lnTo>
                      <a:pt x="40" y="0"/>
                    </a:lnTo>
                    <a:lnTo>
                      <a:pt x="79" y="118"/>
                    </a:lnTo>
                    <a:lnTo>
                      <a:pt x="0" y="118"/>
                    </a:lnTo>
                    <a:close/>
                  </a:path>
                </a:pathLst>
              </a:custGeom>
              <a:solidFill>
                <a:srgbClr val="7F7F7F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vert="horz" wrap="square" lIns="91440" tIns="45720" rIns="91440" bIns="45720" numCol="1" anchor="t" anchorCtr="0" compatLnSpc="1">
                <a:prstTxWarp prst="textNoShape">
                  <a:avLst/>
                </a:prstTxWarp>
              </a:bodyPr>
              <a:lstStyle/>
              <a:p>
                <a:endParaRPr lang="zh-CN" altLang="en-US"/>
              </a:p>
            </p:txBody>
          </p:sp>
          <p:sp>
            <p:nvSpPr>
              <p:cNvPr id="38" name="Rectangle 26">
                <a:extLst>
                  <a:ext uri="{FF2B5EF4-FFF2-40B4-BE49-F238E27FC236}">
                    <a16:creationId xmlns:a16="http://schemas.microsoft.com/office/drawing/2014/main" id="{7C6EC6C5-2F39-1D1E-52FD-564E2C6B97EC}"/>
                  </a:ext>
                </a:extLst>
              </p:cNvPr>
              <p:cNvSpPr>
                <a:spLocks noChangeArrowheads="1"/>
              </p:cNvSpPr>
              <p:nvPr/>
            </p:nvSpPr>
            <p:spPr bwMode="auto">
              <a:xfrm>
                <a:off x="446" y="1594"/>
                <a:ext cx="143" cy="159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vert="horz" wrap="none" lIns="0" tIns="0" rIns="0" bIns="0" numCol="1" anchor="t" anchorCtr="0" compatLnSpc="1">
                <a:prstTxWarp prst="textNoShape">
                  <a:avLst/>
                </a:prstTxWarp>
                <a:spAutoFit/>
              </a:bodyPr>
              <a:lstStyle>
                <a:lvl1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1pPr>
                <a:lvl2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2pPr>
                <a:lvl3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3pPr>
                <a:lvl4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4pPr>
                <a:lvl5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5pPr>
                <a:lvl6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6pPr>
                <a:lvl7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7pPr>
                <a:lvl8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8pPr>
                <a:lvl9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9pPr>
              </a:lstStyle>
              <a:p>
                <a:pPr marL="0" marR="0" lvl="0" indent="0" algn="l" defTabSz="914400" rtl="0" eaLnBrk="0" fontAlgn="base" latinLnBrk="0" hangingPunct="0">
                  <a:lnSpc>
                    <a:spcPct val="100000"/>
                  </a:lnSpc>
                  <a:spcBef>
                    <a:spcPct val="0"/>
                  </a:spcBef>
                  <a:spcAft>
                    <a:spcPct val="0"/>
                  </a:spcAft>
                  <a:buClrTx/>
                  <a:buSzTx/>
                  <a:buFontTx/>
                  <a:buNone/>
                  <a:tabLst/>
                </a:pPr>
                <a:r>
                  <a:rPr kumimoji="0" lang="zh-CN" altLang="zh-CN" sz="1700" b="0" i="0" u="none" strike="noStrike" cap="none" normalizeH="0" baseline="0">
                    <a:ln>
                      <a:noFill/>
                    </a:ln>
                    <a:solidFill>
                      <a:srgbClr val="0000FF"/>
                    </a:solidFill>
                    <a:effectLst/>
                    <a:latin typeface="Arial Unicode MS" charset="-122"/>
                  </a:rPr>
                  <a:t>|</a:t>
                </a:r>
                <a:endParaRPr kumimoji="0" lang="zh-CN" altLang="zh-CN" sz="1800" b="0" i="0" u="none" strike="noStrike" cap="none" normalizeH="0" baseline="0">
                  <a:ln>
                    <a:noFill/>
                  </a:ln>
                  <a:solidFill>
                    <a:schemeClr val="tx1"/>
                  </a:solidFill>
                  <a:effectLst/>
                  <a:latin typeface="Arial" panose="020B0604020202020204" pitchFamily="34" charset="0"/>
                </a:endParaRPr>
              </a:p>
            </p:txBody>
          </p:sp>
          <p:sp>
            <p:nvSpPr>
              <p:cNvPr id="39" name="Rectangle 27">
                <a:extLst>
                  <a:ext uri="{FF2B5EF4-FFF2-40B4-BE49-F238E27FC236}">
                    <a16:creationId xmlns:a16="http://schemas.microsoft.com/office/drawing/2014/main" id="{5CCAE6D7-208C-EF9E-70CC-F3D88B6DD71F}"/>
                  </a:ext>
                </a:extLst>
              </p:cNvPr>
              <p:cNvSpPr>
                <a:spLocks noChangeArrowheads="1"/>
              </p:cNvSpPr>
              <p:nvPr/>
            </p:nvSpPr>
            <p:spPr bwMode="auto">
              <a:xfrm>
                <a:off x="481" y="1594"/>
                <a:ext cx="142" cy="159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vert="horz" wrap="none" lIns="0" tIns="0" rIns="0" bIns="0" numCol="1" anchor="t" anchorCtr="0" compatLnSpc="1">
                <a:prstTxWarp prst="textNoShape">
                  <a:avLst/>
                </a:prstTxWarp>
                <a:spAutoFit/>
              </a:bodyPr>
              <a:lstStyle>
                <a:lvl1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1pPr>
                <a:lvl2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2pPr>
                <a:lvl3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3pPr>
                <a:lvl4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4pPr>
                <a:lvl5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5pPr>
                <a:lvl6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6pPr>
                <a:lvl7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7pPr>
                <a:lvl8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8pPr>
                <a:lvl9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9pPr>
              </a:lstStyle>
              <a:p>
                <a:pPr marL="0" marR="0" lvl="0" indent="0" algn="l" defTabSz="914400" rtl="0" eaLnBrk="0" fontAlgn="base" latinLnBrk="0" hangingPunct="0">
                  <a:lnSpc>
                    <a:spcPct val="100000"/>
                  </a:lnSpc>
                  <a:spcBef>
                    <a:spcPct val="0"/>
                  </a:spcBef>
                  <a:spcAft>
                    <a:spcPct val="0"/>
                  </a:spcAft>
                  <a:buClrTx/>
                  <a:buSzTx/>
                  <a:buFontTx/>
                  <a:buNone/>
                  <a:tabLst/>
                </a:pPr>
                <a:r>
                  <a:rPr kumimoji="0" lang="zh-CN" altLang="zh-CN" sz="1700" b="0" i="1" u="none" strike="noStrike" cap="none" normalizeH="0" baseline="0">
                    <a:ln>
                      <a:noFill/>
                    </a:ln>
                    <a:solidFill>
                      <a:srgbClr val="0000FF"/>
                    </a:solidFill>
                    <a:effectLst/>
                    <a:latin typeface="Arial Unicode MS" charset="-122"/>
                    <a:ea typeface="Arial Unicode MS" charset="-122"/>
                  </a:rPr>
                  <a:t>V</a:t>
                </a:r>
                <a:endParaRPr kumimoji="0" lang="zh-CN" altLang="zh-CN" sz="1800" b="0" i="0" u="none" strike="noStrike" cap="none" normalizeH="0" baseline="0">
                  <a:ln>
                    <a:noFill/>
                  </a:ln>
                  <a:solidFill>
                    <a:schemeClr val="tx1"/>
                  </a:solidFill>
                  <a:effectLst/>
                  <a:latin typeface="Arial" panose="020B0604020202020204" pitchFamily="34" charset="0"/>
                </a:endParaRPr>
              </a:p>
            </p:txBody>
          </p:sp>
          <p:sp>
            <p:nvSpPr>
              <p:cNvPr id="40" name="Rectangle 28">
                <a:extLst>
                  <a:ext uri="{FF2B5EF4-FFF2-40B4-BE49-F238E27FC236}">
                    <a16:creationId xmlns:a16="http://schemas.microsoft.com/office/drawing/2014/main" id="{FADE79C1-5563-CC17-D22D-4C4518668AF4}"/>
                  </a:ext>
                </a:extLst>
              </p:cNvPr>
              <p:cNvSpPr>
                <a:spLocks noChangeArrowheads="1"/>
              </p:cNvSpPr>
              <p:nvPr/>
            </p:nvSpPr>
            <p:spPr bwMode="auto">
              <a:xfrm>
                <a:off x="570" y="1655"/>
                <a:ext cx="92" cy="100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vert="horz" wrap="none" lIns="0" tIns="0" rIns="0" bIns="0" numCol="1" anchor="t" anchorCtr="0" compatLnSpc="1">
                <a:prstTxWarp prst="textNoShape">
                  <a:avLst/>
                </a:prstTxWarp>
                <a:spAutoFit/>
              </a:bodyPr>
              <a:lstStyle>
                <a:lvl1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1pPr>
                <a:lvl2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2pPr>
                <a:lvl3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3pPr>
                <a:lvl4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4pPr>
                <a:lvl5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5pPr>
                <a:lvl6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6pPr>
                <a:lvl7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7pPr>
                <a:lvl8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8pPr>
                <a:lvl9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9pPr>
              </a:lstStyle>
              <a:p>
                <a:pPr marL="0" marR="0" lvl="0" indent="0" algn="l" defTabSz="914400" rtl="0" eaLnBrk="0" fontAlgn="base" latinLnBrk="0" hangingPunct="0">
                  <a:lnSpc>
                    <a:spcPct val="100000"/>
                  </a:lnSpc>
                  <a:spcBef>
                    <a:spcPct val="0"/>
                  </a:spcBef>
                  <a:spcAft>
                    <a:spcPct val="0"/>
                  </a:spcAft>
                  <a:buClrTx/>
                  <a:buSzTx/>
                  <a:buFontTx/>
                  <a:buNone/>
                  <a:tabLst/>
                </a:pPr>
                <a:r>
                  <a:rPr kumimoji="0" lang="zh-CN" altLang="zh-CN" sz="1100" b="0" i="0" u="none" strike="noStrike" cap="none" normalizeH="0" baseline="0">
                    <a:ln>
                      <a:noFill/>
                    </a:ln>
                    <a:solidFill>
                      <a:srgbClr val="0000FF"/>
                    </a:solidFill>
                    <a:effectLst/>
                    <a:latin typeface="Arial Unicode MS" charset="-122"/>
                    <a:ea typeface="Arial Unicode MS" charset="-122"/>
                  </a:rPr>
                  <a:t>c</a:t>
                </a:r>
                <a:endParaRPr kumimoji="0" lang="zh-CN" altLang="zh-CN" sz="1800" b="0" i="0" u="none" strike="noStrike" cap="none" normalizeH="0" baseline="0">
                  <a:ln>
                    <a:noFill/>
                  </a:ln>
                  <a:solidFill>
                    <a:schemeClr val="tx1"/>
                  </a:solidFill>
                  <a:effectLst/>
                  <a:latin typeface="Arial" panose="020B0604020202020204" pitchFamily="34" charset="0"/>
                </a:endParaRPr>
              </a:p>
            </p:txBody>
          </p:sp>
          <p:sp>
            <p:nvSpPr>
              <p:cNvPr id="41" name="Rectangle 29">
                <a:extLst>
                  <a:ext uri="{FF2B5EF4-FFF2-40B4-BE49-F238E27FC236}">
                    <a16:creationId xmlns:a16="http://schemas.microsoft.com/office/drawing/2014/main" id="{420E5CDD-8543-56E0-B9F8-E48662B2D730}"/>
                  </a:ext>
                </a:extLst>
              </p:cNvPr>
              <p:cNvSpPr>
                <a:spLocks noChangeArrowheads="1"/>
              </p:cNvSpPr>
              <p:nvPr/>
            </p:nvSpPr>
            <p:spPr bwMode="auto">
              <a:xfrm>
                <a:off x="615" y="1655"/>
                <a:ext cx="134" cy="100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vert="horz" wrap="none" lIns="0" tIns="0" rIns="0" bIns="0" numCol="1" anchor="t" anchorCtr="0" compatLnSpc="1">
                <a:prstTxWarp prst="textNoShape">
                  <a:avLst/>
                </a:prstTxWarp>
                <a:spAutoFit/>
              </a:bodyPr>
              <a:lstStyle>
                <a:lvl1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1pPr>
                <a:lvl2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2pPr>
                <a:lvl3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3pPr>
                <a:lvl4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4pPr>
                <a:lvl5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5pPr>
                <a:lvl6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6pPr>
                <a:lvl7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7pPr>
                <a:lvl8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8pPr>
                <a:lvl9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9pPr>
              </a:lstStyle>
              <a:p>
                <a:pPr marL="0" marR="0" lvl="0" indent="0" algn="l" defTabSz="914400" rtl="0" eaLnBrk="0" fontAlgn="base" latinLnBrk="0" hangingPunct="0">
                  <a:lnSpc>
                    <a:spcPct val="100000"/>
                  </a:lnSpc>
                  <a:spcBef>
                    <a:spcPct val="0"/>
                  </a:spcBef>
                  <a:spcAft>
                    <a:spcPct val="0"/>
                  </a:spcAft>
                  <a:buClrTx/>
                  <a:buSzTx/>
                  <a:buFontTx/>
                  <a:buNone/>
                  <a:tabLst/>
                </a:pPr>
                <a:r>
                  <a:rPr kumimoji="0" lang="zh-CN" altLang="zh-CN" sz="1100" b="0" i="0" u="none" strike="noStrike" cap="none" normalizeH="0" baseline="0">
                    <a:ln>
                      <a:noFill/>
                    </a:ln>
                    <a:solidFill>
                      <a:srgbClr val="0000FF"/>
                    </a:solidFill>
                    <a:effectLst/>
                    <a:latin typeface="Arial Unicode MS" charset="-122"/>
                    <a:ea typeface="Arial Unicode MS" charset="-122"/>
                  </a:rPr>
                  <a:t>, </a:t>
                </a:r>
                <a:endParaRPr kumimoji="0" lang="zh-CN" altLang="zh-CN" sz="1800" b="0" i="0" u="none" strike="noStrike" cap="none" normalizeH="0" baseline="0">
                  <a:ln>
                    <a:noFill/>
                  </a:ln>
                  <a:solidFill>
                    <a:schemeClr val="tx1"/>
                  </a:solidFill>
                  <a:effectLst/>
                  <a:latin typeface="Arial" panose="020B0604020202020204" pitchFamily="34" charset="0"/>
                </a:endParaRPr>
              </a:p>
            </p:txBody>
          </p:sp>
          <p:sp>
            <p:nvSpPr>
              <p:cNvPr id="42" name="Rectangle 30">
                <a:extLst>
                  <a:ext uri="{FF2B5EF4-FFF2-40B4-BE49-F238E27FC236}">
                    <a16:creationId xmlns:a16="http://schemas.microsoft.com/office/drawing/2014/main" id="{4BB5FAF8-394B-6C93-CADF-27A262402313}"/>
                  </a:ext>
                </a:extLst>
              </p:cNvPr>
              <p:cNvSpPr>
                <a:spLocks noChangeArrowheads="1"/>
              </p:cNvSpPr>
              <p:nvPr/>
            </p:nvSpPr>
            <p:spPr bwMode="auto">
              <a:xfrm>
                <a:off x="665" y="1655"/>
                <a:ext cx="267" cy="100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vert="horz" wrap="none" lIns="0" tIns="0" rIns="0" bIns="0" numCol="1" anchor="t" anchorCtr="0" compatLnSpc="1">
                <a:prstTxWarp prst="textNoShape">
                  <a:avLst/>
                </a:prstTxWarp>
                <a:spAutoFit/>
              </a:bodyPr>
              <a:lstStyle>
                <a:lvl1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1pPr>
                <a:lvl2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2pPr>
                <a:lvl3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3pPr>
                <a:lvl4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4pPr>
                <a:lvl5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5pPr>
                <a:lvl6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6pPr>
                <a:lvl7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7pPr>
                <a:lvl8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8pPr>
                <a:lvl9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9pPr>
              </a:lstStyle>
              <a:p>
                <a:pPr marL="0" marR="0" lvl="0" indent="0" algn="l" defTabSz="914400" rtl="0" eaLnBrk="0" fontAlgn="base" latinLnBrk="0" hangingPunct="0">
                  <a:lnSpc>
                    <a:spcPct val="100000"/>
                  </a:lnSpc>
                  <a:spcBef>
                    <a:spcPct val="0"/>
                  </a:spcBef>
                  <a:spcAft>
                    <a:spcPct val="0"/>
                  </a:spcAft>
                  <a:buClrTx/>
                  <a:buSzTx/>
                  <a:buFontTx/>
                  <a:buNone/>
                  <a:tabLst/>
                </a:pPr>
                <a:r>
                  <a:rPr kumimoji="0" lang="zh-CN" altLang="zh-CN" sz="1100" b="0" i="0" u="none" strike="noStrike" cap="none" normalizeH="0" baseline="0">
                    <a:ln>
                      <a:noFill/>
                    </a:ln>
                    <a:solidFill>
                      <a:srgbClr val="0000FF"/>
                    </a:solidFill>
                    <a:effectLst/>
                    <a:latin typeface="Arial Unicode MS" charset="-122"/>
                    <a:ea typeface="Arial Unicode MS" charset="-122"/>
                  </a:rPr>
                  <a:t>start</a:t>
                </a:r>
                <a:endParaRPr kumimoji="0" lang="zh-CN" altLang="zh-CN" sz="1800" b="0" i="0" u="none" strike="noStrike" cap="none" normalizeH="0" baseline="0">
                  <a:ln>
                    <a:noFill/>
                  </a:ln>
                  <a:solidFill>
                    <a:schemeClr val="tx1"/>
                  </a:solidFill>
                  <a:effectLst/>
                  <a:latin typeface="Arial" panose="020B0604020202020204" pitchFamily="34" charset="0"/>
                </a:endParaRPr>
              </a:p>
            </p:txBody>
          </p:sp>
          <p:sp>
            <p:nvSpPr>
              <p:cNvPr id="43" name="Rectangle 31">
                <a:extLst>
                  <a:ext uri="{FF2B5EF4-FFF2-40B4-BE49-F238E27FC236}">
                    <a16:creationId xmlns:a16="http://schemas.microsoft.com/office/drawing/2014/main" id="{FBD68836-8EBE-A4FF-739A-4B7B7D2CA8B6}"/>
                  </a:ext>
                </a:extLst>
              </p:cNvPr>
              <p:cNvSpPr>
                <a:spLocks noChangeArrowheads="1"/>
              </p:cNvSpPr>
              <p:nvPr/>
            </p:nvSpPr>
            <p:spPr bwMode="auto">
              <a:xfrm>
                <a:off x="838" y="1594"/>
                <a:ext cx="142" cy="159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vert="horz" wrap="none" lIns="0" tIns="0" rIns="0" bIns="0" numCol="1" anchor="t" anchorCtr="0" compatLnSpc="1">
                <a:prstTxWarp prst="textNoShape">
                  <a:avLst/>
                </a:prstTxWarp>
                <a:spAutoFit/>
              </a:bodyPr>
              <a:lstStyle>
                <a:lvl1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1pPr>
                <a:lvl2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2pPr>
                <a:lvl3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3pPr>
                <a:lvl4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4pPr>
                <a:lvl5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5pPr>
                <a:lvl6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6pPr>
                <a:lvl7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7pPr>
                <a:lvl8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8pPr>
                <a:lvl9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9pPr>
              </a:lstStyle>
              <a:p>
                <a:pPr marL="0" marR="0" lvl="0" indent="0" algn="l" defTabSz="914400" rtl="0" eaLnBrk="0" fontAlgn="base" latinLnBrk="0" hangingPunct="0">
                  <a:lnSpc>
                    <a:spcPct val="100000"/>
                  </a:lnSpc>
                  <a:spcBef>
                    <a:spcPct val="0"/>
                  </a:spcBef>
                  <a:spcAft>
                    <a:spcPct val="0"/>
                  </a:spcAft>
                  <a:buClrTx/>
                  <a:buSzTx/>
                  <a:buFontTx/>
                  <a:buNone/>
                  <a:tabLst/>
                </a:pPr>
                <a:r>
                  <a:rPr kumimoji="0" lang="zh-CN" altLang="zh-CN" sz="1700" b="0" i="0" u="none" strike="noStrike" cap="none" normalizeH="0" baseline="0">
                    <a:ln>
                      <a:noFill/>
                    </a:ln>
                    <a:solidFill>
                      <a:srgbClr val="0000FF"/>
                    </a:solidFill>
                    <a:effectLst/>
                    <a:latin typeface="Arial Unicode MS" charset="-122"/>
                    <a:ea typeface="Arial Unicode MS" charset="-122"/>
                  </a:rPr>
                  <a:t>|</a:t>
                </a:r>
                <a:endParaRPr kumimoji="0" lang="zh-CN" altLang="zh-CN" sz="1800" b="0" i="0" u="none" strike="noStrike" cap="none" normalizeH="0" baseline="0">
                  <a:ln>
                    <a:noFill/>
                  </a:ln>
                  <a:solidFill>
                    <a:schemeClr val="tx1"/>
                  </a:solidFill>
                  <a:effectLst/>
                  <a:latin typeface="Arial" panose="020B0604020202020204" pitchFamily="34" charset="0"/>
                </a:endParaRPr>
              </a:p>
            </p:txBody>
          </p:sp>
          <p:sp>
            <p:nvSpPr>
              <p:cNvPr id="44" name="Freeform 32">
                <a:extLst>
                  <a:ext uri="{FF2B5EF4-FFF2-40B4-BE49-F238E27FC236}">
                    <a16:creationId xmlns:a16="http://schemas.microsoft.com/office/drawing/2014/main" id="{8900F48D-2A46-118F-F1B3-BBBE7733E1AC}"/>
                  </a:ext>
                </a:extLst>
              </p:cNvPr>
              <p:cNvSpPr>
                <a:spLocks noEditPoints="1"/>
              </p:cNvSpPr>
              <p:nvPr/>
            </p:nvSpPr>
            <p:spPr bwMode="auto">
              <a:xfrm>
                <a:off x="1505" y="1725"/>
                <a:ext cx="535" cy="5"/>
              </a:xfrm>
              <a:custGeom>
                <a:avLst/>
                <a:gdLst>
                  <a:gd name="T0" fmla="*/ 8 w 2050"/>
                  <a:gd name="T1" fmla="*/ 16 h 16"/>
                  <a:gd name="T2" fmla="*/ 80 w 2050"/>
                  <a:gd name="T3" fmla="*/ 8 h 16"/>
                  <a:gd name="T4" fmla="*/ 104 w 2050"/>
                  <a:gd name="T5" fmla="*/ 0 h 16"/>
                  <a:gd name="T6" fmla="*/ 96 w 2050"/>
                  <a:gd name="T7" fmla="*/ 8 h 16"/>
                  <a:gd name="T8" fmla="*/ 168 w 2050"/>
                  <a:gd name="T9" fmla="*/ 16 h 16"/>
                  <a:gd name="T10" fmla="*/ 216 w 2050"/>
                  <a:gd name="T11" fmla="*/ 0 h 16"/>
                  <a:gd name="T12" fmla="*/ 200 w 2050"/>
                  <a:gd name="T13" fmla="*/ 0 h 16"/>
                  <a:gd name="T14" fmla="*/ 248 w 2050"/>
                  <a:gd name="T15" fmla="*/ 16 h 16"/>
                  <a:gd name="T16" fmla="*/ 320 w 2050"/>
                  <a:gd name="T17" fmla="*/ 8 h 16"/>
                  <a:gd name="T18" fmla="*/ 344 w 2050"/>
                  <a:gd name="T19" fmla="*/ 0 h 16"/>
                  <a:gd name="T20" fmla="*/ 336 w 2050"/>
                  <a:gd name="T21" fmla="*/ 8 h 16"/>
                  <a:gd name="T22" fmla="*/ 408 w 2050"/>
                  <a:gd name="T23" fmla="*/ 16 h 16"/>
                  <a:gd name="T24" fmla="*/ 456 w 2050"/>
                  <a:gd name="T25" fmla="*/ 0 h 16"/>
                  <a:gd name="T26" fmla="*/ 440 w 2050"/>
                  <a:gd name="T27" fmla="*/ 0 h 16"/>
                  <a:gd name="T28" fmla="*/ 488 w 2050"/>
                  <a:gd name="T29" fmla="*/ 16 h 16"/>
                  <a:gd name="T30" fmla="*/ 560 w 2050"/>
                  <a:gd name="T31" fmla="*/ 8 h 16"/>
                  <a:gd name="T32" fmla="*/ 584 w 2050"/>
                  <a:gd name="T33" fmla="*/ 0 h 16"/>
                  <a:gd name="T34" fmla="*/ 576 w 2050"/>
                  <a:gd name="T35" fmla="*/ 8 h 16"/>
                  <a:gd name="T36" fmla="*/ 648 w 2050"/>
                  <a:gd name="T37" fmla="*/ 16 h 16"/>
                  <a:gd name="T38" fmla="*/ 696 w 2050"/>
                  <a:gd name="T39" fmla="*/ 0 h 16"/>
                  <a:gd name="T40" fmla="*/ 680 w 2050"/>
                  <a:gd name="T41" fmla="*/ 0 h 16"/>
                  <a:gd name="T42" fmla="*/ 728 w 2050"/>
                  <a:gd name="T43" fmla="*/ 16 h 16"/>
                  <a:gd name="T44" fmla="*/ 800 w 2050"/>
                  <a:gd name="T45" fmla="*/ 8 h 16"/>
                  <a:gd name="T46" fmla="*/ 824 w 2050"/>
                  <a:gd name="T47" fmla="*/ 0 h 16"/>
                  <a:gd name="T48" fmla="*/ 816 w 2050"/>
                  <a:gd name="T49" fmla="*/ 8 h 16"/>
                  <a:gd name="T50" fmla="*/ 888 w 2050"/>
                  <a:gd name="T51" fmla="*/ 16 h 16"/>
                  <a:gd name="T52" fmla="*/ 936 w 2050"/>
                  <a:gd name="T53" fmla="*/ 0 h 16"/>
                  <a:gd name="T54" fmla="*/ 920 w 2050"/>
                  <a:gd name="T55" fmla="*/ 0 h 16"/>
                  <a:gd name="T56" fmla="*/ 968 w 2050"/>
                  <a:gd name="T57" fmla="*/ 16 h 16"/>
                  <a:gd name="T58" fmla="*/ 1041 w 2050"/>
                  <a:gd name="T59" fmla="*/ 8 h 16"/>
                  <a:gd name="T60" fmla="*/ 1065 w 2050"/>
                  <a:gd name="T61" fmla="*/ 0 h 16"/>
                  <a:gd name="T62" fmla="*/ 1057 w 2050"/>
                  <a:gd name="T63" fmla="*/ 8 h 16"/>
                  <a:gd name="T64" fmla="*/ 1129 w 2050"/>
                  <a:gd name="T65" fmla="*/ 16 h 16"/>
                  <a:gd name="T66" fmla="*/ 1177 w 2050"/>
                  <a:gd name="T67" fmla="*/ 0 h 16"/>
                  <a:gd name="T68" fmla="*/ 1161 w 2050"/>
                  <a:gd name="T69" fmla="*/ 0 h 16"/>
                  <a:gd name="T70" fmla="*/ 1209 w 2050"/>
                  <a:gd name="T71" fmla="*/ 16 h 16"/>
                  <a:gd name="T72" fmla="*/ 1281 w 2050"/>
                  <a:gd name="T73" fmla="*/ 8 h 16"/>
                  <a:gd name="T74" fmla="*/ 1305 w 2050"/>
                  <a:gd name="T75" fmla="*/ 0 h 16"/>
                  <a:gd name="T76" fmla="*/ 1297 w 2050"/>
                  <a:gd name="T77" fmla="*/ 8 h 16"/>
                  <a:gd name="T78" fmla="*/ 1369 w 2050"/>
                  <a:gd name="T79" fmla="*/ 16 h 16"/>
                  <a:gd name="T80" fmla="*/ 1417 w 2050"/>
                  <a:gd name="T81" fmla="*/ 0 h 16"/>
                  <a:gd name="T82" fmla="*/ 1401 w 2050"/>
                  <a:gd name="T83" fmla="*/ 0 h 16"/>
                  <a:gd name="T84" fmla="*/ 1449 w 2050"/>
                  <a:gd name="T85" fmla="*/ 16 h 16"/>
                  <a:gd name="T86" fmla="*/ 1521 w 2050"/>
                  <a:gd name="T87" fmla="*/ 8 h 16"/>
                  <a:gd name="T88" fmla="*/ 1545 w 2050"/>
                  <a:gd name="T89" fmla="*/ 0 h 16"/>
                  <a:gd name="T90" fmla="*/ 1537 w 2050"/>
                  <a:gd name="T91" fmla="*/ 8 h 16"/>
                  <a:gd name="T92" fmla="*/ 1609 w 2050"/>
                  <a:gd name="T93" fmla="*/ 16 h 16"/>
                  <a:gd name="T94" fmla="*/ 1657 w 2050"/>
                  <a:gd name="T95" fmla="*/ 0 h 16"/>
                  <a:gd name="T96" fmla="*/ 1641 w 2050"/>
                  <a:gd name="T97" fmla="*/ 0 h 16"/>
                  <a:gd name="T98" fmla="*/ 1689 w 2050"/>
                  <a:gd name="T99" fmla="*/ 16 h 16"/>
                  <a:gd name="T100" fmla="*/ 1761 w 2050"/>
                  <a:gd name="T101" fmla="*/ 8 h 16"/>
                  <a:gd name="T102" fmla="*/ 1785 w 2050"/>
                  <a:gd name="T103" fmla="*/ 0 h 16"/>
                  <a:gd name="T104" fmla="*/ 1777 w 2050"/>
                  <a:gd name="T105" fmla="*/ 8 h 16"/>
                  <a:gd name="T106" fmla="*/ 1849 w 2050"/>
                  <a:gd name="T107" fmla="*/ 16 h 16"/>
                  <a:gd name="T108" fmla="*/ 1897 w 2050"/>
                  <a:gd name="T109" fmla="*/ 0 h 16"/>
                  <a:gd name="T110" fmla="*/ 1881 w 2050"/>
                  <a:gd name="T111" fmla="*/ 0 h 16"/>
                  <a:gd name="T112" fmla="*/ 1929 w 2050"/>
                  <a:gd name="T113" fmla="*/ 16 h 16"/>
                  <a:gd name="T114" fmla="*/ 2002 w 2050"/>
                  <a:gd name="T115" fmla="*/ 8 h 16"/>
                  <a:gd name="T116" fmla="*/ 2026 w 2050"/>
                  <a:gd name="T117" fmla="*/ 0 h 16"/>
                  <a:gd name="T118" fmla="*/ 2018 w 2050"/>
                  <a:gd name="T119" fmla="*/ 8 h 16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  <a:cxn ang="0">
                    <a:pos x="T8" y="T9"/>
                  </a:cxn>
                  <a:cxn ang="0">
                    <a:pos x="T10" y="T11"/>
                  </a:cxn>
                  <a:cxn ang="0">
                    <a:pos x="T12" y="T13"/>
                  </a:cxn>
                  <a:cxn ang="0">
                    <a:pos x="T14" y="T15"/>
                  </a:cxn>
                  <a:cxn ang="0">
                    <a:pos x="T16" y="T17"/>
                  </a:cxn>
                  <a:cxn ang="0">
                    <a:pos x="T18" y="T19"/>
                  </a:cxn>
                  <a:cxn ang="0">
                    <a:pos x="T20" y="T21"/>
                  </a:cxn>
                  <a:cxn ang="0">
                    <a:pos x="T22" y="T23"/>
                  </a:cxn>
                  <a:cxn ang="0">
                    <a:pos x="T24" y="T25"/>
                  </a:cxn>
                  <a:cxn ang="0">
                    <a:pos x="T26" y="T27"/>
                  </a:cxn>
                  <a:cxn ang="0">
                    <a:pos x="T28" y="T29"/>
                  </a:cxn>
                  <a:cxn ang="0">
                    <a:pos x="T30" y="T31"/>
                  </a:cxn>
                  <a:cxn ang="0">
                    <a:pos x="T32" y="T33"/>
                  </a:cxn>
                  <a:cxn ang="0">
                    <a:pos x="T34" y="T35"/>
                  </a:cxn>
                  <a:cxn ang="0">
                    <a:pos x="T36" y="T37"/>
                  </a:cxn>
                  <a:cxn ang="0">
                    <a:pos x="T38" y="T39"/>
                  </a:cxn>
                  <a:cxn ang="0">
                    <a:pos x="T40" y="T41"/>
                  </a:cxn>
                  <a:cxn ang="0">
                    <a:pos x="T42" y="T43"/>
                  </a:cxn>
                  <a:cxn ang="0">
                    <a:pos x="T44" y="T45"/>
                  </a:cxn>
                  <a:cxn ang="0">
                    <a:pos x="T46" y="T47"/>
                  </a:cxn>
                  <a:cxn ang="0">
                    <a:pos x="T48" y="T49"/>
                  </a:cxn>
                  <a:cxn ang="0">
                    <a:pos x="T50" y="T51"/>
                  </a:cxn>
                  <a:cxn ang="0">
                    <a:pos x="T52" y="T53"/>
                  </a:cxn>
                  <a:cxn ang="0">
                    <a:pos x="T54" y="T55"/>
                  </a:cxn>
                  <a:cxn ang="0">
                    <a:pos x="T56" y="T57"/>
                  </a:cxn>
                  <a:cxn ang="0">
                    <a:pos x="T58" y="T59"/>
                  </a:cxn>
                  <a:cxn ang="0">
                    <a:pos x="T60" y="T61"/>
                  </a:cxn>
                  <a:cxn ang="0">
                    <a:pos x="T62" y="T63"/>
                  </a:cxn>
                  <a:cxn ang="0">
                    <a:pos x="T64" y="T65"/>
                  </a:cxn>
                  <a:cxn ang="0">
                    <a:pos x="T66" y="T67"/>
                  </a:cxn>
                  <a:cxn ang="0">
                    <a:pos x="T68" y="T69"/>
                  </a:cxn>
                  <a:cxn ang="0">
                    <a:pos x="T70" y="T71"/>
                  </a:cxn>
                  <a:cxn ang="0">
                    <a:pos x="T72" y="T73"/>
                  </a:cxn>
                  <a:cxn ang="0">
                    <a:pos x="T74" y="T75"/>
                  </a:cxn>
                  <a:cxn ang="0">
                    <a:pos x="T76" y="T77"/>
                  </a:cxn>
                  <a:cxn ang="0">
                    <a:pos x="T78" y="T79"/>
                  </a:cxn>
                  <a:cxn ang="0">
                    <a:pos x="T80" y="T81"/>
                  </a:cxn>
                  <a:cxn ang="0">
                    <a:pos x="T82" y="T83"/>
                  </a:cxn>
                  <a:cxn ang="0">
                    <a:pos x="T84" y="T85"/>
                  </a:cxn>
                  <a:cxn ang="0">
                    <a:pos x="T86" y="T87"/>
                  </a:cxn>
                  <a:cxn ang="0">
                    <a:pos x="T88" y="T89"/>
                  </a:cxn>
                  <a:cxn ang="0">
                    <a:pos x="T90" y="T91"/>
                  </a:cxn>
                  <a:cxn ang="0">
                    <a:pos x="T92" y="T93"/>
                  </a:cxn>
                  <a:cxn ang="0">
                    <a:pos x="T94" y="T95"/>
                  </a:cxn>
                  <a:cxn ang="0">
                    <a:pos x="T96" y="T97"/>
                  </a:cxn>
                  <a:cxn ang="0">
                    <a:pos x="T98" y="T99"/>
                  </a:cxn>
                  <a:cxn ang="0">
                    <a:pos x="T100" y="T101"/>
                  </a:cxn>
                  <a:cxn ang="0">
                    <a:pos x="T102" y="T103"/>
                  </a:cxn>
                  <a:cxn ang="0">
                    <a:pos x="T104" y="T105"/>
                  </a:cxn>
                  <a:cxn ang="0">
                    <a:pos x="T106" y="T107"/>
                  </a:cxn>
                  <a:cxn ang="0">
                    <a:pos x="T108" y="T109"/>
                  </a:cxn>
                  <a:cxn ang="0">
                    <a:pos x="T110" y="T111"/>
                  </a:cxn>
                  <a:cxn ang="0">
                    <a:pos x="T112" y="T113"/>
                  </a:cxn>
                  <a:cxn ang="0">
                    <a:pos x="T114" y="T115"/>
                  </a:cxn>
                  <a:cxn ang="0">
                    <a:pos x="T116" y="T117"/>
                  </a:cxn>
                  <a:cxn ang="0">
                    <a:pos x="T118" y="T119"/>
                  </a:cxn>
                </a:cxnLst>
                <a:rect l="0" t="0" r="r" b="b"/>
                <a:pathLst>
                  <a:path w="2050" h="16">
                    <a:moveTo>
                      <a:pt x="8" y="0"/>
                    </a:moveTo>
                    <a:lnTo>
                      <a:pt x="24" y="0"/>
                    </a:lnTo>
                    <a:cubicBezTo>
                      <a:pt x="28" y="0"/>
                      <a:pt x="32" y="3"/>
                      <a:pt x="32" y="8"/>
                    </a:cubicBezTo>
                    <a:cubicBezTo>
                      <a:pt x="32" y="12"/>
                      <a:pt x="28" y="16"/>
                      <a:pt x="24" y="16"/>
                    </a:cubicBezTo>
                    <a:lnTo>
                      <a:pt x="8" y="16"/>
                    </a:lnTo>
                    <a:cubicBezTo>
                      <a:pt x="3" y="16"/>
                      <a:pt x="0" y="12"/>
                      <a:pt x="0" y="8"/>
                    </a:cubicBezTo>
                    <a:cubicBezTo>
                      <a:pt x="0" y="3"/>
                      <a:pt x="3" y="0"/>
                      <a:pt x="8" y="0"/>
                    </a:cubicBezTo>
                    <a:close/>
                    <a:moveTo>
                      <a:pt x="56" y="0"/>
                    </a:moveTo>
                    <a:lnTo>
                      <a:pt x="72" y="0"/>
                    </a:lnTo>
                    <a:cubicBezTo>
                      <a:pt x="76" y="0"/>
                      <a:pt x="80" y="3"/>
                      <a:pt x="80" y="8"/>
                    </a:cubicBezTo>
                    <a:cubicBezTo>
                      <a:pt x="80" y="12"/>
                      <a:pt x="76" y="16"/>
                      <a:pt x="72" y="16"/>
                    </a:cubicBezTo>
                    <a:lnTo>
                      <a:pt x="56" y="16"/>
                    </a:lnTo>
                    <a:cubicBezTo>
                      <a:pt x="51" y="16"/>
                      <a:pt x="48" y="12"/>
                      <a:pt x="48" y="8"/>
                    </a:cubicBezTo>
                    <a:cubicBezTo>
                      <a:pt x="48" y="3"/>
                      <a:pt x="51" y="0"/>
                      <a:pt x="56" y="0"/>
                    </a:cubicBezTo>
                    <a:close/>
                    <a:moveTo>
                      <a:pt x="104" y="0"/>
                    </a:moveTo>
                    <a:lnTo>
                      <a:pt x="120" y="0"/>
                    </a:lnTo>
                    <a:cubicBezTo>
                      <a:pt x="124" y="0"/>
                      <a:pt x="128" y="3"/>
                      <a:pt x="128" y="8"/>
                    </a:cubicBezTo>
                    <a:cubicBezTo>
                      <a:pt x="128" y="12"/>
                      <a:pt x="124" y="16"/>
                      <a:pt x="120" y="16"/>
                    </a:cubicBezTo>
                    <a:lnTo>
                      <a:pt x="104" y="16"/>
                    </a:lnTo>
                    <a:cubicBezTo>
                      <a:pt x="99" y="16"/>
                      <a:pt x="96" y="12"/>
                      <a:pt x="96" y="8"/>
                    </a:cubicBezTo>
                    <a:cubicBezTo>
                      <a:pt x="96" y="3"/>
                      <a:pt x="99" y="0"/>
                      <a:pt x="104" y="0"/>
                    </a:cubicBezTo>
                    <a:close/>
                    <a:moveTo>
                      <a:pt x="152" y="0"/>
                    </a:moveTo>
                    <a:lnTo>
                      <a:pt x="168" y="0"/>
                    </a:lnTo>
                    <a:cubicBezTo>
                      <a:pt x="172" y="0"/>
                      <a:pt x="176" y="3"/>
                      <a:pt x="176" y="8"/>
                    </a:cubicBezTo>
                    <a:cubicBezTo>
                      <a:pt x="176" y="12"/>
                      <a:pt x="172" y="16"/>
                      <a:pt x="168" y="16"/>
                    </a:cubicBezTo>
                    <a:lnTo>
                      <a:pt x="152" y="16"/>
                    </a:lnTo>
                    <a:cubicBezTo>
                      <a:pt x="147" y="16"/>
                      <a:pt x="144" y="12"/>
                      <a:pt x="144" y="8"/>
                    </a:cubicBezTo>
                    <a:cubicBezTo>
                      <a:pt x="144" y="3"/>
                      <a:pt x="147" y="0"/>
                      <a:pt x="152" y="0"/>
                    </a:cubicBezTo>
                    <a:close/>
                    <a:moveTo>
                      <a:pt x="200" y="0"/>
                    </a:moveTo>
                    <a:lnTo>
                      <a:pt x="216" y="0"/>
                    </a:lnTo>
                    <a:cubicBezTo>
                      <a:pt x="220" y="0"/>
                      <a:pt x="224" y="3"/>
                      <a:pt x="224" y="8"/>
                    </a:cubicBezTo>
                    <a:cubicBezTo>
                      <a:pt x="224" y="12"/>
                      <a:pt x="220" y="16"/>
                      <a:pt x="216" y="16"/>
                    </a:cubicBezTo>
                    <a:lnTo>
                      <a:pt x="200" y="16"/>
                    </a:lnTo>
                    <a:cubicBezTo>
                      <a:pt x="195" y="16"/>
                      <a:pt x="192" y="12"/>
                      <a:pt x="192" y="8"/>
                    </a:cubicBezTo>
                    <a:cubicBezTo>
                      <a:pt x="192" y="3"/>
                      <a:pt x="195" y="0"/>
                      <a:pt x="200" y="0"/>
                    </a:cubicBezTo>
                    <a:close/>
                    <a:moveTo>
                      <a:pt x="248" y="0"/>
                    </a:moveTo>
                    <a:lnTo>
                      <a:pt x="264" y="0"/>
                    </a:lnTo>
                    <a:cubicBezTo>
                      <a:pt x="268" y="0"/>
                      <a:pt x="272" y="3"/>
                      <a:pt x="272" y="8"/>
                    </a:cubicBezTo>
                    <a:cubicBezTo>
                      <a:pt x="272" y="12"/>
                      <a:pt x="268" y="16"/>
                      <a:pt x="264" y="16"/>
                    </a:cubicBezTo>
                    <a:lnTo>
                      <a:pt x="248" y="16"/>
                    </a:lnTo>
                    <a:cubicBezTo>
                      <a:pt x="243" y="16"/>
                      <a:pt x="240" y="12"/>
                      <a:pt x="240" y="8"/>
                    </a:cubicBezTo>
                    <a:cubicBezTo>
                      <a:pt x="240" y="3"/>
                      <a:pt x="243" y="0"/>
                      <a:pt x="248" y="0"/>
                    </a:cubicBezTo>
                    <a:close/>
                    <a:moveTo>
                      <a:pt x="296" y="0"/>
                    </a:moveTo>
                    <a:lnTo>
                      <a:pt x="312" y="0"/>
                    </a:lnTo>
                    <a:cubicBezTo>
                      <a:pt x="316" y="0"/>
                      <a:pt x="320" y="3"/>
                      <a:pt x="320" y="8"/>
                    </a:cubicBezTo>
                    <a:cubicBezTo>
                      <a:pt x="320" y="12"/>
                      <a:pt x="316" y="16"/>
                      <a:pt x="312" y="16"/>
                    </a:cubicBezTo>
                    <a:lnTo>
                      <a:pt x="296" y="16"/>
                    </a:lnTo>
                    <a:cubicBezTo>
                      <a:pt x="291" y="16"/>
                      <a:pt x="288" y="12"/>
                      <a:pt x="288" y="8"/>
                    </a:cubicBezTo>
                    <a:cubicBezTo>
                      <a:pt x="288" y="3"/>
                      <a:pt x="291" y="0"/>
                      <a:pt x="296" y="0"/>
                    </a:cubicBezTo>
                    <a:close/>
                    <a:moveTo>
                      <a:pt x="344" y="0"/>
                    </a:moveTo>
                    <a:lnTo>
                      <a:pt x="360" y="0"/>
                    </a:lnTo>
                    <a:cubicBezTo>
                      <a:pt x="364" y="0"/>
                      <a:pt x="368" y="3"/>
                      <a:pt x="368" y="8"/>
                    </a:cubicBezTo>
                    <a:cubicBezTo>
                      <a:pt x="368" y="12"/>
                      <a:pt x="364" y="16"/>
                      <a:pt x="360" y="16"/>
                    </a:cubicBezTo>
                    <a:lnTo>
                      <a:pt x="344" y="16"/>
                    </a:lnTo>
                    <a:cubicBezTo>
                      <a:pt x="339" y="16"/>
                      <a:pt x="336" y="12"/>
                      <a:pt x="336" y="8"/>
                    </a:cubicBezTo>
                    <a:cubicBezTo>
                      <a:pt x="336" y="3"/>
                      <a:pt x="339" y="0"/>
                      <a:pt x="344" y="0"/>
                    </a:cubicBezTo>
                    <a:close/>
                    <a:moveTo>
                      <a:pt x="392" y="0"/>
                    </a:moveTo>
                    <a:lnTo>
                      <a:pt x="408" y="0"/>
                    </a:lnTo>
                    <a:cubicBezTo>
                      <a:pt x="412" y="0"/>
                      <a:pt x="416" y="3"/>
                      <a:pt x="416" y="8"/>
                    </a:cubicBezTo>
                    <a:cubicBezTo>
                      <a:pt x="416" y="12"/>
                      <a:pt x="412" y="16"/>
                      <a:pt x="408" y="16"/>
                    </a:cubicBezTo>
                    <a:lnTo>
                      <a:pt x="392" y="16"/>
                    </a:lnTo>
                    <a:cubicBezTo>
                      <a:pt x="387" y="16"/>
                      <a:pt x="384" y="12"/>
                      <a:pt x="384" y="8"/>
                    </a:cubicBezTo>
                    <a:cubicBezTo>
                      <a:pt x="384" y="3"/>
                      <a:pt x="387" y="0"/>
                      <a:pt x="392" y="0"/>
                    </a:cubicBezTo>
                    <a:close/>
                    <a:moveTo>
                      <a:pt x="440" y="0"/>
                    </a:moveTo>
                    <a:lnTo>
                      <a:pt x="456" y="0"/>
                    </a:lnTo>
                    <a:cubicBezTo>
                      <a:pt x="460" y="0"/>
                      <a:pt x="464" y="3"/>
                      <a:pt x="464" y="8"/>
                    </a:cubicBezTo>
                    <a:cubicBezTo>
                      <a:pt x="464" y="12"/>
                      <a:pt x="460" y="16"/>
                      <a:pt x="456" y="16"/>
                    </a:cubicBezTo>
                    <a:lnTo>
                      <a:pt x="440" y="16"/>
                    </a:lnTo>
                    <a:cubicBezTo>
                      <a:pt x="436" y="16"/>
                      <a:pt x="432" y="12"/>
                      <a:pt x="432" y="8"/>
                    </a:cubicBezTo>
                    <a:cubicBezTo>
                      <a:pt x="432" y="3"/>
                      <a:pt x="436" y="0"/>
                      <a:pt x="440" y="0"/>
                    </a:cubicBezTo>
                    <a:close/>
                    <a:moveTo>
                      <a:pt x="488" y="0"/>
                    </a:moveTo>
                    <a:lnTo>
                      <a:pt x="504" y="0"/>
                    </a:lnTo>
                    <a:cubicBezTo>
                      <a:pt x="508" y="0"/>
                      <a:pt x="512" y="3"/>
                      <a:pt x="512" y="8"/>
                    </a:cubicBezTo>
                    <a:cubicBezTo>
                      <a:pt x="512" y="12"/>
                      <a:pt x="508" y="16"/>
                      <a:pt x="504" y="16"/>
                    </a:cubicBezTo>
                    <a:lnTo>
                      <a:pt x="488" y="16"/>
                    </a:lnTo>
                    <a:cubicBezTo>
                      <a:pt x="484" y="16"/>
                      <a:pt x="480" y="12"/>
                      <a:pt x="480" y="8"/>
                    </a:cubicBezTo>
                    <a:cubicBezTo>
                      <a:pt x="480" y="3"/>
                      <a:pt x="484" y="0"/>
                      <a:pt x="488" y="0"/>
                    </a:cubicBezTo>
                    <a:close/>
                    <a:moveTo>
                      <a:pt x="536" y="0"/>
                    </a:moveTo>
                    <a:lnTo>
                      <a:pt x="552" y="0"/>
                    </a:lnTo>
                    <a:cubicBezTo>
                      <a:pt x="556" y="0"/>
                      <a:pt x="560" y="3"/>
                      <a:pt x="560" y="8"/>
                    </a:cubicBezTo>
                    <a:cubicBezTo>
                      <a:pt x="560" y="12"/>
                      <a:pt x="556" y="16"/>
                      <a:pt x="552" y="16"/>
                    </a:cubicBezTo>
                    <a:lnTo>
                      <a:pt x="536" y="16"/>
                    </a:lnTo>
                    <a:cubicBezTo>
                      <a:pt x="532" y="16"/>
                      <a:pt x="528" y="12"/>
                      <a:pt x="528" y="8"/>
                    </a:cubicBezTo>
                    <a:cubicBezTo>
                      <a:pt x="528" y="3"/>
                      <a:pt x="532" y="0"/>
                      <a:pt x="536" y="0"/>
                    </a:cubicBezTo>
                    <a:close/>
                    <a:moveTo>
                      <a:pt x="584" y="0"/>
                    </a:moveTo>
                    <a:lnTo>
                      <a:pt x="600" y="0"/>
                    </a:lnTo>
                    <a:cubicBezTo>
                      <a:pt x="605" y="0"/>
                      <a:pt x="608" y="3"/>
                      <a:pt x="608" y="8"/>
                    </a:cubicBezTo>
                    <a:cubicBezTo>
                      <a:pt x="608" y="12"/>
                      <a:pt x="605" y="16"/>
                      <a:pt x="600" y="16"/>
                    </a:cubicBezTo>
                    <a:lnTo>
                      <a:pt x="584" y="16"/>
                    </a:lnTo>
                    <a:cubicBezTo>
                      <a:pt x="580" y="16"/>
                      <a:pt x="576" y="12"/>
                      <a:pt x="576" y="8"/>
                    </a:cubicBezTo>
                    <a:cubicBezTo>
                      <a:pt x="576" y="3"/>
                      <a:pt x="580" y="0"/>
                      <a:pt x="584" y="0"/>
                    </a:cubicBezTo>
                    <a:close/>
                    <a:moveTo>
                      <a:pt x="632" y="0"/>
                    </a:moveTo>
                    <a:lnTo>
                      <a:pt x="648" y="0"/>
                    </a:lnTo>
                    <a:cubicBezTo>
                      <a:pt x="653" y="0"/>
                      <a:pt x="656" y="3"/>
                      <a:pt x="656" y="8"/>
                    </a:cubicBezTo>
                    <a:cubicBezTo>
                      <a:pt x="656" y="12"/>
                      <a:pt x="653" y="16"/>
                      <a:pt x="648" y="16"/>
                    </a:cubicBezTo>
                    <a:lnTo>
                      <a:pt x="632" y="16"/>
                    </a:lnTo>
                    <a:cubicBezTo>
                      <a:pt x="628" y="16"/>
                      <a:pt x="624" y="12"/>
                      <a:pt x="624" y="8"/>
                    </a:cubicBezTo>
                    <a:cubicBezTo>
                      <a:pt x="624" y="3"/>
                      <a:pt x="628" y="0"/>
                      <a:pt x="632" y="0"/>
                    </a:cubicBezTo>
                    <a:close/>
                    <a:moveTo>
                      <a:pt x="680" y="0"/>
                    </a:moveTo>
                    <a:lnTo>
                      <a:pt x="696" y="0"/>
                    </a:lnTo>
                    <a:cubicBezTo>
                      <a:pt x="701" y="0"/>
                      <a:pt x="704" y="3"/>
                      <a:pt x="704" y="8"/>
                    </a:cubicBezTo>
                    <a:cubicBezTo>
                      <a:pt x="704" y="12"/>
                      <a:pt x="701" y="16"/>
                      <a:pt x="696" y="16"/>
                    </a:cubicBezTo>
                    <a:lnTo>
                      <a:pt x="680" y="16"/>
                    </a:lnTo>
                    <a:cubicBezTo>
                      <a:pt x="676" y="16"/>
                      <a:pt x="672" y="12"/>
                      <a:pt x="672" y="8"/>
                    </a:cubicBezTo>
                    <a:cubicBezTo>
                      <a:pt x="672" y="3"/>
                      <a:pt x="676" y="0"/>
                      <a:pt x="680" y="0"/>
                    </a:cubicBezTo>
                    <a:close/>
                    <a:moveTo>
                      <a:pt x="728" y="0"/>
                    </a:moveTo>
                    <a:lnTo>
                      <a:pt x="744" y="0"/>
                    </a:lnTo>
                    <a:cubicBezTo>
                      <a:pt x="749" y="0"/>
                      <a:pt x="752" y="3"/>
                      <a:pt x="752" y="8"/>
                    </a:cubicBezTo>
                    <a:cubicBezTo>
                      <a:pt x="752" y="12"/>
                      <a:pt x="749" y="16"/>
                      <a:pt x="744" y="16"/>
                    </a:cubicBezTo>
                    <a:lnTo>
                      <a:pt x="728" y="16"/>
                    </a:lnTo>
                    <a:cubicBezTo>
                      <a:pt x="724" y="16"/>
                      <a:pt x="720" y="12"/>
                      <a:pt x="720" y="8"/>
                    </a:cubicBezTo>
                    <a:cubicBezTo>
                      <a:pt x="720" y="3"/>
                      <a:pt x="724" y="0"/>
                      <a:pt x="728" y="0"/>
                    </a:cubicBezTo>
                    <a:close/>
                    <a:moveTo>
                      <a:pt x="776" y="0"/>
                    </a:moveTo>
                    <a:lnTo>
                      <a:pt x="792" y="0"/>
                    </a:lnTo>
                    <a:cubicBezTo>
                      <a:pt x="797" y="0"/>
                      <a:pt x="800" y="3"/>
                      <a:pt x="800" y="8"/>
                    </a:cubicBezTo>
                    <a:cubicBezTo>
                      <a:pt x="800" y="12"/>
                      <a:pt x="797" y="16"/>
                      <a:pt x="792" y="16"/>
                    </a:cubicBezTo>
                    <a:lnTo>
                      <a:pt x="776" y="16"/>
                    </a:lnTo>
                    <a:cubicBezTo>
                      <a:pt x="772" y="16"/>
                      <a:pt x="768" y="12"/>
                      <a:pt x="768" y="8"/>
                    </a:cubicBezTo>
                    <a:cubicBezTo>
                      <a:pt x="768" y="3"/>
                      <a:pt x="772" y="0"/>
                      <a:pt x="776" y="0"/>
                    </a:cubicBezTo>
                    <a:close/>
                    <a:moveTo>
                      <a:pt x="824" y="0"/>
                    </a:moveTo>
                    <a:lnTo>
                      <a:pt x="840" y="0"/>
                    </a:lnTo>
                    <a:cubicBezTo>
                      <a:pt x="845" y="0"/>
                      <a:pt x="848" y="3"/>
                      <a:pt x="848" y="8"/>
                    </a:cubicBezTo>
                    <a:cubicBezTo>
                      <a:pt x="848" y="12"/>
                      <a:pt x="845" y="16"/>
                      <a:pt x="840" y="16"/>
                    </a:cubicBezTo>
                    <a:lnTo>
                      <a:pt x="824" y="16"/>
                    </a:lnTo>
                    <a:cubicBezTo>
                      <a:pt x="820" y="16"/>
                      <a:pt x="816" y="12"/>
                      <a:pt x="816" y="8"/>
                    </a:cubicBezTo>
                    <a:cubicBezTo>
                      <a:pt x="816" y="3"/>
                      <a:pt x="820" y="0"/>
                      <a:pt x="824" y="0"/>
                    </a:cubicBezTo>
                    <a:close/>
                    <a:moveTo>
                      <a:pt x="872" y="0"/>
                    </a:moveTo>
                    <a:lnTo>
                      <a:pt x="888" y="0"/>
                    </a:lnTo>
                    <a:cubicBezTo>
                      <a:pt x="893" y="0"/>
                      <a:pt x="896" y="3"/>
                      <a:pt x="896" y="8"/>
                    </a:cubicBezTo>
                    <a:cubicBezTo>
                      <a:pt x="896" y="12"/>
                      <a:pt x="893" y="16"/>
                      <a:pt x="888" y="16"/>
                    </a:cubicBezTo>
                    <a:lnTo>
                      <a:pt x="872" y="16"/>
                    </a:lnTo>
                    <a:cubicBezTo>
                      <a:pt x="868" y="16"/>
                      <a:pt x="864" y="12"/>
                      <a:pt x="864" y="8"/>
                    </a:cubicBezTo>
                    <a:cubicBezTo>
                      <a:pt x="864" y="3"/>
                      <a:pt x="868" y="0"/>
                      <a:pt x="872" y="0"/>
                    </a:cubicBezTo>
                    <a:close/>
                    <a:moveTo>
                      <a:pt x="920" y="0"/>
                    </a:moveTo>
                    <a:lnTo>
                      <a:pt x="936" y="0"/>
                    </a:lnTo>
                    <a:cubicBezTo>
                      <a:pt x="941" y="0"/>
                      <a:pt x="944" y="3"/>
                      <a:pt x="944" y="8"/>
                    </a:cubicBezTo>
                    <a:cubicBezTo>
                      <a:pt x="944" y="12"/>
                      <a:pt x="941" y="16"/>
                      <a:pt x="936" y="16"/>
                    </a:cubicBezTo>
                    <a:lnTo>
                      <a:pt x="920" y="16"/>
                    </a:lnTo>
                    <a:cubicBezTo>
                      <a:pt x="916" y="16"/>
                      <a:pt x="912" y="12"/>
                      <a:pt x="912" y="8"/>
                    </a:cubicBezTo>
                    <a:cubicBezTo>
                      <a:pt x="912" y="3"/>
                      <a:pt x="916" y="0"/>
                      <a:pt x="920" y="0"/>
                    </a:cubicBezTo>
                    <a:close/>
                    <a:moveTo>
                      <a:pt x="968" y="0"/>
                    </a:moveTo>
                    <a:lnTo>
                      <a:pt x="984" y="0"/>
                    </a:lnTo>
                    <a:cubicBezTo>
                      <a:pt x="989" y="0"/>
                      <a:pt x="992" y="3"/>
                      <a:pt x="992" y="8"/>
                    </a:cubicBezTo>
                    <a:cubicBezTo>
                      <a:pt x="992" y="12"/>
                      <a:pt x="989" y="16"/>
                      <a:pt x="984" y="16"/>
                    </a:cubicBezTo>
                    <a:lnTo>
                      <a:pt x="968" y="16"/>
                    </a:lnTo>
                    <a:cubicBezTo>
                      <a:pt x="964" y="16"/>
                      <a:pt x="960" y="12"/>
                      <a:pt x="960" y="8"/>
                    </a:cubicBezTo>
                    <a:cubicBezTo>
                      <a:pt x="960" y="3"/>
                      <a:pt x="964" y="0"/>
                      <a:pt x="968" y="0"/>
                    </a:cubicBezTo>
                    <a:close/>
                    <a:moveTo>
                      <a:pt x="1017" y="0"/>
                    </a:moveTo>
                    <a:lnTo>
                      <a:pt x="1033" y="0"/>
                    </a:lnTo>
                    <a:cubicBezTo>
                      <a:pt x="1037" y="0"/>
                      <a:pt x="1041" y="3"/>
                      <a:pt x="1041" y="8"/>
                    </a:cubicBezTo>
                    <a:cubicBezTo>
                      <a:pt x="1041" y="12"/>
                      <a:pt x="1037" y="16"/>
                      <a:pt x="1033" y="16"/>
                    </a:cubicBezTo>
                    <a:lnTo>
                      <a:pt x="1017" y="16"/>
                    </a:lnTo>
                    <a:cubicBezTo>
                      <a:pt x="1012" y="16"/>
                      <a:pt x="1009" y="12"/>
                      <a:pt x="1009" y="8"/>
                    </a:cubicBezTo>
                    <a:cubicBezTo>
                      <a:pt x="1009" y="3"/>
                      <a:pt x="1012" y="0"/>
                      <a:pt x="1017" y="0"/>
                    </a:cubicBezTo>
                    <a:close/>
                    <a:moveTo>
                      <a:pt x="1065" y="0"/>
                    </a:moveTo>
                    <a:lnTo>
                      <a:pt x="1081" y="0"/>
                    </a:lnTo>
                    <a:cubicBezTo>
                      <a:pt x="1085" y="0"/>
                      <a:pt x="1089" y="3"/>
                      <a:pt x="1089" y="8"/>
                    </a:cubicBezTo>
                    <a:cubicBezTo>
                      <a:pt x="1089" y="12"/>
                      <a:pt x="1085" y="16"/>
                      <a:pt x="1081" y="16"/>
                    </a:cubicBezTo>
                    <a:lnTo>
                      <a:pt x="1065" y="16"/>
                    </a:lnTo>
                    <a:cubicBezTo>
                      <a:pt x="1060" y="16"/>
                      <a:pt x="1057" y="12"/>
                      <a:pt x="1057" y="8"/>
                    </a:cubicBezTo>
                    <a:cubicBezTo>
                      <a:pt x="1057" y="3"/>
                      <a:pt x="1060" y="0"/>
                      <a:pt x="1065" y="0"/>
                    </a:cubicBezTo>
                    <a:close/>
                    <a:moveTo>
                      <a:pt x="1113" y="0"/>
                    </a:moveTo>
                    <a:lnTo>
                      <a:pt x="1129" y="0"/>
                    </a:lnTo>
                    <a:cubicBezTo>
                      <a:pt x="1133" y="0"/>
                      <a:pt x="1137" y="3"/>
                      <a:pt x="1137" y="8"/>
                    </a:cubicBezTo>
                    <a:cubicBezTo>
                      <a:pt x="1137" y="12"/>
                      <a:pt x="1133" y="16"/>
                      <a:pt x="1129" y="16"/>
                    </a:cubicBezTo>
                    <a:lnTo>
                      <a:pt x="1113" y="16"/>
                    </a:lnTo>
                    <a:cubicBezTo>
                      <a:pt x="1108" y="16"/>
                      <a:pt x="1105" y="12"/>
                      <a:pt x="1105" y="8"/>
                    </a:cubicBezTo>
                    <a:cubicBezTo>
                      <a:pt x="1105" y="3"/>
                      <a:pt x="1108" y="0"/>
                      <a:pt x="1113" y="0"/>
                    </a:cubicBezTo>
                    <a:close/>
                    <a:moveTo>
                      <a:pt x="1161" y="0"/>
                    </a:moveTo>
                    <a:lnTo>
                      <a:pt x="1177" y="0"/>
                    </a:lnTo>
                    <a:cubicBezTo>
                      <a:pt x="1181" y="0"/>
                      <a:pt x="1185" y="3"/>
                      <a:pt x="1185" y="8"/>
                    </a:cubicBezTo>
                    <a:cubicBezTo>
                      <a:pt x="1185" y="12"/>
                      <a:pt x="1181" y="16"/>
                      <a:pt x="1177" y="16"/>
                    </a:cubicBezTo>
                    <a:lnTo>
                      <a:pt x="1161" y="16"/>
                    </a:lnTo>
                    <a:cubicBezTo>
                      <a:pt x="1156" y="16"/>
                      <a:pt x="1153" y="12"/>
                      <a:pt x="1153" y="8"/>
                    </a:cubicBezTo>
                    <a:cubicBezTo>
                      <a:pt x="1153" y="3"/>
                      <a:pt x="1156" y="0"/>
                      <a:pt x="1161" y="0"/>
                    </a:cubicBezTo>
                    <a:close/>
                    <a:moveTo>
                      <a:pt x="1209" y="0"/>
                    </a:moveTo>
                    <a:lnTo>
                      <a:pt x="1225" y="0"/>
                    </a:lnTo>
                    <a:cubicBezTo>
                      <a:pt x="1229" y="0"/>
                      <a:pt x="1233" y="3"/>
                      <a:pt x="1233" y="8"/>
                    </a:cubicBezTo>
                    <a:cubicBezTo>
                      <a:pt x="1233" y="12"/>
                      <a:pt x="1229" y="16"/>
                      <a:pt x="1225" y="16"/>
                    </a:cubicBezTo>
                    <a:lnTo>
                      <a:pt x="1209" y="16"/>
                    </a:lnTo>
                    <a:cubicBezTo>
                      <a:pt x="1204" y="16"/>
                      <a:pt x="1201" y="12"/>
                      <a:pt x="1201" y="8"/>
                    </a:cubicBezTo>
                    <a:cubicBezTo>
                      <a:pt x="1201" y="3"/>
                      <a:pt x="1204" y="0"/>
                      <a:pt x="1209" y="0"/>
                    </a:cubicBezTo>
                    <a:close/>
                    <a:moveTo>
                      <a:pt x="1257" y="0"/>
                    </a:moveTo>
                    <a:lnTo>
                      <a:pt x="1273" y="0"/>
                    </a:lnTo>
                    <a:cubicBezTo>
                      <a:pt x="1277" y="0"/>
                      <a:pt x="1281" y="3"/>
                      <a:pt x="1281" y="8"/>
                    </a:cubicBezTo>
                    <a:cubicBezTo>
                      <a:pt x="1281" y="12"/>
                      <a:pt x="1277" y="16"/>
                      <a:pt x="1273" y="16"/>
                    </a:cubicBezTo>
                    <a:lnTo>
                      <a:pt x="1257" y="16"/>
                    </a:lnTo>
                    <a:cubicBezTo>
                      <a:pt x="1252" y="16"/>
                      <a:pt x="1249" y="12"/>
                      <a:pt x="1249" y="8"/>
                    </a:cubicBezTo>
                    <a:cubicBezTo>
                      <a:pt x="1249" y="3"/>
                      <a:pt x="1252" y="0"/>
                      <a:pt x="1257" y="0"/>
                    </a:cubicBezTo>
                    <a:close/>
                    <a:moveTo>
                      <a:pt x="1305" y="0"/>
                    </a:moveTo>
                    <a:lnTo>
                      <a:pt x="1321" y="0"/>
                    </a:lnTo>
                    <a:cubicBezTo>
                      <a:pt x="1325" y="0"/>
                      <a:pt x="1329" y="3"/>
                      <a:pt x="1329" y="8"/>
                    </a:cubicBezTo>
                    <a:cubicBezTo>
                      <a:pt x="1329" y="12"/>
                      <a:pt x="1325" y="16"/>
                      <a:pt x="1321" y="16"/>
                    </a:cubicBezTo>
                    <a:lnTo>
                      <a:pt x="1305" y="16"/>
                    </a:lnTo>
                    <a:cubicBezTo>
                      <a:pt x="1300" y="16"/>
                      <a:pt x="1297" y="12"/>
                      <a:pt x="1297" y="8"/>
                    </a:cubicBezTo>
                    <a:cubicBezTo>
                      <a:pt x="1297" y="3"/>
                      <a:pt x="1300" y="0"/>
                      <a:pt x="1305" y="0"/>
                    </a:cubicBezTo>
                    <a:close/>
                    <a:moveTo>
                      <a:pt x="1353" y="0"/>
                    </a:moveTo>
                    <a:lnTo>
                      <a:pt x="1369" y="0"/>
                    </a:lnTo>
                    <a:cubicBezTo>
                      <a:pt x="1373" y="0"/>
                      <a:pt x="1377" y="3"/>
                      <a:pt x="1377" y="8"/>
                    </a:cubicBezTo>
                    <a:cubicBezTo>
                      <a:pt x="1377" y="12"/>
                      <a:pt x="1373" y="16"/>
                      <a:pt x="1369" y="16"/>
                    </a:cubicBezTo>
                    <a:lnTo>
                      <a:pt x="1353" y="16"/>
                    </a:lnTo>
                    <a:cubicBezTo>
                      <a:pt x="1348" y="16"/>
                      <a:pt x="1345" y="12"/>
                      <a:pt x="1345" y="8"/>
                    </a:cubicBezTo>
                    <a:cubicBezTo>
                      <a:pt x="1345" y="3"/>
                      <a:pt x="1348" y="0"/>
                      <a:pt x="1353" y="0"/>
                    </a:cubicBezTo>
                    <a:close/>
                    <a:moveTo>
                      <a:pt x="1401" y="0"/>
                    </a:moveTo>
                    <a:lnTo>
                      <a:pt x="1417" y="0"/>
                    </a:lnTo>
                    <a:cubicBezTo>
                      <a:pt x="1421" y="0"/>
                      <a:pt x="1425" y="3"/>
                      <a:pt x="1425" y="8"/>
                    </a:cubicBezTo>
                    <a:cubicBezTo>
                      <a:pt x="1425" y="12"/>
                      <a:pt x="1421" y="16"/>
                      <a:pt x="1417" y="16"/>
                    </a:cubicBezTo>
                    <a:lnTo>
                      <a:pt x="1401" y="16"/>
                    </a:lnTo>
                    <a:cubicBezTo>
                      <a:pt x="1396" y="16"/>
                      <a:pt x="1393" y="12"/>
                      <a:pt x="1393" y="8"/>
                    </a:cubicBezTo>
                    <a:cubicBezTo>
                      <a:pt x="1393" y="3"/>
                      <a:pt x="1396" y="0"/>
                      <a:pt x="1401" y="0"/>
                    </a:cubicBezTo>
                    <a:close/>
                    <a:moveTo>
                      <a:pt x="1449" y="0"/>
                    </a:moveTo>
                    <a:lnTo>
                      <a:pt x="1465" y="0"/>
                    </a:lnTo>
                    <a:cubicBezTo>
                      <a:pt x="1469" y="0"/>
                      <a:pt x="1473" y="3"/>
                      <a:pt x="1473" y="8"/>
                    </a:cubicBezTo>
                    <a:cubicBezTo>
                      <a:pt x="1473" y="12"/>
                      <a:pt x="1469" y="16"/>
                      <a:pt x="1465" y="16"/>
                    </a:cubicBezTo>
                    <a:lnTo>
                      <a:pt x="1449" y="16"/>
                    </a:lnTo>
                    <a:cubicBezTo>
                      <a:pt x="1445" y="16"/>
                      <a:pt x="1441" y="12"/>
                      <a:pt x="1441" y="8"/>
                    </a:cubicBezTo>
                    <a:cubicBezTo>
                      <a:pt x="1441" y="3"/>
                      <a:pt x="1445" y="0"/>
                      <a:pt x="1449" y="0"/>
                    </a:cubicBezTo>
                    <a:close/>
                    <a:moveTo>
                      <a:pt x="1497" y="0"/>
                    </a:moveTo>
                    <a:lnTo>
                      <a:pt x="1513" y="0"/>
                    </a:lnTo>
                    <a:cubicBezTo>
                      <a:pt x="1517" y="0"/>
                      <a:pt x="1521" y="3"/>
                      <a:pt x="1521" y="8"/>
                    </a:cubicBezTo>
                    <a:cubicBezTo>
                      <a:pt x="1521" y="12"/>
                      <a:pt x="1517" y="16"/>
                      <a:pt x="1513" y="16"/>
                    </a:cubicBezTo>
                    <a:lnTo>
                      <a:pt x="1497" y="16"/>
                    </a:lnTo>
                    <a:cubicBezTo>
                      <a:pt x="1493" y="16"/>
                      <a:pt x="1489" y="12"/>
                      <a:pt x="1489" y="8"/>
                    </a:cubicBezTo>
                    <a:cubicBezTo>
                      <a:pt x="1489" y="3"/>
                      <a:pt x="1493" y="0"/>
                      <a:pt x="1497" y="0"/>
                    </a:cubicBezTo>
                    <a:close/>
                    <a:moveTo>
                      <a:pt x="1545" y="0"/>
                    </a:moveTo>
                    <a:lnTo>
                      <a:pt x="1561" y="0"/>
                    </a:lnTo>
                    <a:cubicBezTo>
                      <a:pt x="1565" y="0"/>
                      <a:pt x="1569" y="3"/>
                      <a:pt x="1569" y="8"/>
                    </a:cubicBezTo>
                    <a:cubicBezTo>
                      <a:pt x="1569" y="12"/>
                      <a:pt x="1565" y="16"/>
                      <a:pt x="1561" y="16"/>
                    </a:cubicBezTo>
                    <a:lnTo>
                      <a:pt x="1545" y="16"/>
                    </a:lnTo>
                    <a:cubicBezTo>
                      <a:pt x="1541" y="16"/>
                      <a:pt x="1537" y="12"/>
                      <a:pt x="1537" y="8"/>
                    </a:cubicBezTo>
                    <a:cubicBezTo>
                      <a:pt x="1537" y="3"/>
                      <a:pt x="1541" y="0"/>
                      <a:pt x="1545" y="0"/>
                    </a:cubicBezTo>
                    <a:close/>
                    <a:moveTo>
                      <a:pt x="1593" y="0"/>
                    </a:moveTo>
                    <a:lnTo>
                      <a:pt x="1609" y="0"/>
                    </a:lnTo>
                    <a:cubicBezTo>
                      <a:pt x="1614" y="0"/>
                      <a:pt x="1617" y="3"/>
                      <a:pt x="1617" y="8"/>
                    </a:cubicBezTo>
                    <a:cubicBezTo>
                      <a:pt x="1617" y="12"/>
                      <a:pt x="1614" y="16"/>
                      <a:pt x="1609" y="16"/>
                    </a:cubicBezTo>
                    <a:lnTo>
                      <a:pt x="1593" y="16"/>
                    </a:lnTo>
                    <a:cubicBezTo>
                      <a:pt x="1589" y="16"/>
                      <a:pt x="1585" y="12"/>
                      <a:pt x="1585" y="8"/>
                    </a:cubicBezTo>
                    <a:cubicBezTo>
                      <a:pt x="1585" y="3"/>
                      <a:pt x="1589" y="0"/>
                      <a:pt x="1593" y="0"/>
                    </a:cubicBezTo>
                    <a:close/>
                    <a:moveTo>
                      <a:pt x="1641" y="0"/>
                    </a:moveTo>
                    <a:lnTo>
                      <a:pt x="1657" y="0"/>
                    </a:lnTo>
                    <a:cubicBezTo>
                      <a:pt x="1662" y="0"/>
                      <a:pt x="1665" y="3"/>
                      <a:pt x="1665" y="8"/>
                    </a:cubicBezTo>
                    <a:cubicBezTo>
                      <a:pt x="1665" y="12"/>
                      <a:pt x="1662" y="16"/>
                      <a:pt x="1657" y="16"/>
                    </a:cubicBezTo>
                    <a:lnTo>
                      <a:pt x="1641" y="16"/>
                    </a:lnTo>
                    <a:cubicBezTo>
                      <a:pt x="1637" y="16"/>
                      <a:pt x="1633" y="12"/>
                      <a:pt x="1633" y="8"/>
                    </a:cubicBezTo>
                    <a:cubicBezTo>
                      <a:pt x="1633" y="3"/>
                      <a:pt x="1637" y="0"/>
                      <a:pt x="1641" y="0"/>
                    </a:cubicBezTo>
                    <a:close/>
                    <a:moveTo>
                      <a:pt x="1689" y="0"/>
                    </a:moveTo>
                    <a:lnTo>
                      <a:pt x="1705" y="0"/>
                    </a:lnTo>
                    <a:cubicBezTo>
                      <a:pt x="1710" y="0"/>
                      <a:pt x="1713" y="3"/>
                      <a:pt x="1713" y="8"/>
                    </a:cubicBezTo>
                    <a:cubicBezTo>
                      <a:pt x="1713" y="12"/>
                      <a:pt x="1710" y="16"/>
                      <a:pt x="1705" y="16"/>
                    </a:cubicBezTo>
                    <a:lnTo>
                      <a:pt x="1689" y="16"/>
                    </a:lnTo>
                    <a:cubicBezTo>
                      <a:pt x="1685" y="16"/>
                      <a:pt x="1681" y="12"/>
                      <a:pt x="1681" y="8"/>
                    </a:cubicBezTo>
                    <a:cubicBezTo>
                      <a:pt x="1681" y="3"/>
                      <a:pt x="1685" y="0"/>
                      <a:pt x="1689" y="0"/>
                    </a:cubicBezTo>
                    <a:close/>
                    <a:moveTo>
                      <a:pt x="1737" y="0"/>
                    </a:moveTo>
                    <a:lnTo>
                      <a:pt x="1753" y="0"/>
                    </a:lnTo>
                    <a:cubicBezTo>
                      <a:pt x="1758" y="0"/>
                      <a:pt x="1761" y="3"/>
                      <a:pt x="1761" y="8"/>
                    </a:cubicBezTo>
                    <a:cubicBezTo>
                      <a:pt x="1761" y="12"/>
                      <a:pt x="1758" y="16"/>
                      <a:pt x="1753" y="16"/>
                    </a:cubicBezTo>
                    <a:lnTo>
                      <a:pt x="1737" y="16"/>
                    </a:lnTo>
                    <a:cubicBezTo>
                      <a:pt x="1733" y="16"/>
                      <a:pt x="1729" y="12"/>
                      <a:pt x="1729" y="8"/>
                    </a:cubicBezTo>
                    <a:cubicBezTo>
                      <a:pt x="1729" y="3"/>
                      <a:pt x="1733" y="0"/>
                      <a:pt x="1737" y="0"/>
                    </a:cubicBezTo>
                    <a:close/>
                    <a:moveTo>
                      <a:pt x="1785" y="0"/>
                    </a:moveTo>
                    <a:lnTo>
                      <a:pt x="1801" y="0"/>
                    </a:lnTo>
                    <a:cubicBezTo>
                      <a:pt x="1806" y="0"/>
                      <a:pt x="1809" y="3"/>
                      <a:pt x="1809" y="8"/>
                    </a:cubicBezTo>
                    <a:cubicBezTo>
                      <a:pt x="1809" y="12"/>
                      <a:pt x="1806" y="16"/>
                      <a:pt x="1801" y="16"/>
                    </a:cubicBezTo>
                    <a:lnTo>
                      <a:pt x="1785" y="16"/>
                    </a:lnTo>
                    <a:cubicBezTo>
                      <a:pt x="1781" y="16"/>
                      <a:pt x="1777" y="12"/>
                      <a:pt x="1777" y="8"/>
                    </a:cubicBezTo>
                    <a:cubicBezTo>
                      <a:pt x="1777" y="3"/>
                      <a:pt x="1781" y="0"/>
                      <a:pt x="1785" y="0"/>
                    </a:cubicBezTo>
                    <a:close/>
                    <a:moveTo>
                      <a:pt x="1833" y="0"/>
                    </a:moveTo>
                    <a:lnTo>
                      <a:pt x="1849" y="0"/>
                    </a:lnTo>
                    <a:cubicBezTo>
                      <a:pt x="1854" y="0"/>
                      <a:pt x="1857" y="3"/>
                      <a:pt x="1857" y="8"/>
                    </a:cubicBezTo>
                    <a:cubicBezTo>
                      <a:pt x="1857" y="12"/>
                      <a:pt x="1854" y="16"/>
                      <a:pt x="1849" y="16"/>
                    </a:cubicBezTo>
                    <a:lnTo>
                      <a:pt x="1833" y="16"/>
                    </a:lnTo>
                    <a:cubicBezTo>
                      <a:pt x="1829" y="16"/>
                      <a:pt x="1825" y="12"/>
                      <a:pt x="1825" y="8"/>
                    </a:cubicBezTo>
                    <a:cubicBezTo>
                      <a:pt x="1825" y="3"/>
                      <a:pt x="1829" y="0"/>
                      <a:pt x="1833" y="0"/>
                    </a:cubicBezTo>
                    <a:close/>
                    <a:moveTo>
                      <a:pt x="1881" y="0"/>
                    </a:moveTo>
                    <a:lnTo>
                      <a:pt x="1897" y="0"/>
                    </a:lnTo>
                    <a:cubicBezTo>
                      <a:pt x="1902" y="0"/>
                      <a:pt x="1905" y="3"/>
                      <a:pt x="1905" y="8"/>
                    </a:cubicBezTo>
                    <a:cubicBezTo>
                      <a:pt x="1905" y="12"/>
                      <a:pt x="1902" y="16"/>
                      <a:pt x="1897" y="16"/>
                    </a:cubicBezTo>
                    <a:lnTo>
                      <a:pt x="1881" y="16"/>
                    </a:lnTo>
                    <a:cubicBezTo>
                      <a:pt x="1877" y="16"/>
                      <a:pt x="1873" y="12"/>
                      <a:pt x="1873" y="8"/>
                    </a:cubicBezTo>
                    <a:cubicBezTo>
                      <a:pt x="1873" y="3"/>
                      <a:pt x="1877" y="0"/>
                      <a:pt x="1881" y="0"/>
                    </a:cubicBezTo>
                    <a:close/>
                    <a:moveTo>
                      <a:pt x="1929" y="0"/>
                    </a:moveTo>
                    <a:lnTo>
                      <a:pt x="1945" y="0"/>
                    </a:lnTo>
                    <a:cubicBezTo>
                      <a:pt x="1950" y="0"/>
                      <a:pt x="1953" y="3"/>
                      <a:pt x="1953" y="8"/>
                    </a:cubicBezTo>
                    <a:cubicBezTo>
                      <a:pt x="1953" y="12"/>
                      <a:pt x="1950" y="16"/>
                      <a:pt x="1945" y="16"/>
                    </a:cubicBezTo>
                    <a:lnTo>
                      <a:pt x="1929" y="16"/>
                    </a:lnTo>
                    <a:cubicBezTo>
                      <a:pt x="1925" y="16"/>
                      <a:pt x="1921" y="12"/>
                      <a:pt x="1921" y="8"/>
                    </a:cubicBezTo>
                    <a:cubicBezTo>
                      <a:pt x="1921" y="3"/>
                      <a:pt x="1925" y="0"/>
                      <a:pt x="1929" y="0"/>
                    </a:cubicBezTo>
                    <a:close/>
                    <a:moveTo>
                      <a:pt x="1977" y="0"/>
                    </a:moveTo>
                    <a:lnTo>
                      <a:pt x="1993" y="0"/>
                    </a:lnTo>
                    <a:cubicBezTo>
                      <a:pt x="1998" y="0"/>
                      <a:pt x="2002" y="3"/>
                      <a:pt x="2002" y="8"/>
                    </a:cubicBezTo>
                    <a:cubicBezTo>
                      <a:pt x="2002" y="12"/>
                      <a:pt x="1998" y="16"/>
                      <a:pt x="1993" y="16"/>
                    </a:cubicBezTo>
                    <a:lnTo>
                      <a:pt x="1977" y="16"/>
                    </a:lnTo>
                    <a:cubicBezTo>
                      <a:pt x="1973" y="16"/>
                      <a:pt x="1969" y="12"/>
                      <a:pt x="1969" y="8"/>
                    </a:cubicBezTo>
                    <a:cubicBezTo>
                      <a:pt x="1969" y="3"/>
                      <a:pt x="1973" y="0"/>
                      <a:pt x="1977" y="0"/>
                    </a:cubicBezTo>
                    <a:close/>
                    <a:moveTo>
                      <a:pt x="2026" y="0"/>
                    </a:moveTo>
                    <a:lnTo>
                      <a:pt x="2042" y="0"/>
                    </a:lnTo>
                    <a:cubicBezTo>
                      <a:pt x="2046" y="0"/>
                      <a:pt x="2050" y="3"/>
                      <a:pt x="2050" y="8"/>
                    </a:cubicBezTo>
                    <a:cubicBezTo>
                      <a:pt x="2050" y="12"/>
                      <a:pt x="2046" y="16"/>
                      <a:pt x="2042" y="16"/>
                    </a:cubicBezTo>
                    <a:lnTo>
                      <a:pt x="2026" y="16"/>
                    </a:lnTo>
                    <a:cubicBezTo>
                      <a:pt x="2021" y="16"/>
                      <a:pt x="2018" y="12"/>
                      <a:pt x="2018" y="8"/>
                    </a:cubicBezTo>
                    <a:cubicBezTo>
                      <a:pt x="2018" y="3"/>
                      <a:pt x="2021" y="0"/>
                      <a:pt x="2026" y="0"/>
                    </a:cubicBezTo>
                    <a:close/>
                  </a:path>
                </a:pathLst>
              </a:custGeom>
              <a:solidFill>
                <a:srgbClr val="000000"/>
              </a:solidFill>
              <a:ln w="0" cap="flat">
                <a:solidFill>
                  <a:srgbClr val="000000"/>
                </a:solidFill>
                <a:prstDash val="solid"/>
                <a:round/>
                <a:headEnd/>
                <a:tailEnd/>
              </a:ln>
            </p:spPr>
            <p:txBody>
              <a:bodyPr vert="horz" wrap="square" lIns="91440" tIns="45720" rIns="91440" bIns="45720" numCol="1" anchor="t" anchorCtr="0" compatLnSpc="1">
                <a:prstTxWarp prst="textNoShape">
                  <a:avLst/>
                </a:prstTxWarp>
              </a:bodyPr>
              <a:lstStyle/>
              <a:p>
                <a:endParaRPr lang="zh-CN" altLang="en-US"/>
              </a:p>
            </p:txBody>
          </p:sp>
          <p:sp>
            <p:nvSpPr>
              <p:cNvPr id="45" name="Freeform 33">
                <a:extLst>
                  <a:ext uri="{FF2B5EF4-FFF2-40B4-BE49-F238E27FC236}">
                    <a16:creationId xmlns:a16="http://schemas.microsoft.com/office/drawing/2014/main" id="{83743B74-2FDB-870B-E9E3-35A7ECC5EAEC}"/>
                  </a:ext>
                </a:extLst>
              </p:cNvPr>
              <p:cNvSpPr>
                <a:spLocks noEditPoints="1"/>
              </p:cNvSpPr>
              <p:nvPr/>
            </p:nvSpPr>
            <p:spPr bwMode="auto">
              <a:xfrm>
                <a:off x="1493" y="3220"/>
                <a:ext cx="609" cy="5"/>
              </a:xfrm>
              <a:custGeom>
                <a:avLst/>
                <a:gdLst>
                  <a:gd name="T0" fmla="*/ 0 w 2331"/>
                  <a:gd name="T1" fmla="*/ 8 h 16"/>
                  <a:gd name="T2" fmla="*/ 56 w 2331"/>
                  <a:gd name="T3" fmla="*/ 16 h 16"/>
                  <a:gd name="T4" fmla="*/ 120 w 2331"/>
                  <a:gd name="T5" fmla="*/ 16 h 16"/>
                  <a:gd name="T6" fmla="*/ 176 w 2331"/>
                  <a:gd name="T7" fmla="*/ 8 h 16"/>
                  <a:gd name="T8" fmla="*/ 216 w 2331"/>
                  <a:gd name="T9" fmla="*/ 0 h 16"/>
                  <a:gd name="T10" fmla="*/ 248 w 2331"/>
                  <a:gd name="T11" fmla="*/ 0 h 16"/>
                  <a:gd name="T12" fmla="*/ 248 w 2331"/>
                  <a:gd name="T13" fmla="*/ 0 h 16"/>
                  <a:gd name="T14" fmla="*/ 288 w 2331"/>
                  <a:gd name="T15" fmla="*/ 8 h 16"/>
                  <a:gd name="T16" fmla="*/ 344 w 2331"/>
                  <a:gd name="T17" fmla="*/ 16 h 16"/>
                  <a:gd name="T18" fmla="*/ 408 w 2331"/>
                  <a:gd name="T19" fmla="*/ 16 h 16"/>
                  <a:gd name="T20" fmla="*/ 464 w 2331"/>
                  <a:gd name="T21" fmla="*/ 8 h 16"/>
                  <a:gd name="T22" fmla="*/ 504 w 2331"/>
                  <a:gd name="T23" fmla="*/ 0 h 16"/>
                  <a:gd name="T24" fmla="*/ 536 w 2331"/>
                  <a:gd name="T25" fmla="*/ 0 h 16"/>
                  <a:gd name="T26" fmla="*/ 536 w 2331"/>
                  <a:gd name="T27" fmla="*/ 0 h 16"/>
                  <a:gd name="T28" fmla="*/ 576 w 2331"/>
                  <a:gd name="T29" fmla="*/ 8 h 16"/>
                  <a:gd name="T30" fmla="*/ 632 w 2331"/>
                  <a:gd name="T31" fmla="*/ 16 h 16"/>
                  <a:gd name="T32" fmla="*/ 697 w 2331"/>
                  <a:gd name="T33" fmla="*/ 16 h 16"/>
                  <a:gd name="T34" fmla="*/ 753 w 2331"/>
                  <a:gd name="T35" fmla="*/ 8 h 16"/>
                  <a:gd name="T36" fmla="*/ 793 w 2331"/>
                  <a:gd name="T37" fmla="*/ 0 h 16"/>
                  <a:gd name="T38" fmla="*/ 825 w 2331"/>
                  <a:gd name="T39" fmla="*/ 0 h 16"/>
                  <a:gd name="T40" fmla="*/ 825 w 2331"/>
                  <a:gd name="T41" fmla="*/ 0 h 16"/>
                  <a:gd name="T42" fmla="*/ 865 w 2331"/>
                  <a:gd name="T43" fmla="*/ 8 h 16"/>
                  <a:gd name="T44" fmla="*/ 921 w 2331"/>
                  <a:gd name="T45" fmla="*/ 16 h 16"/>
                  <a:gd name="T46" fmla="*/ 985 w 2331"/>
                  <a:gd name="T47" fmla="*/ 16 h 16"/>
                  <a:gd name="T48" fmla="*/ 1041 w 2331"/>
                  <a:gd name="T49" fmla="*/ 8 h 16"/>
                  <a:gd name="T50" fmla="*/ 1081 w 2331"/>
                  <a:gd name="T51" fmla="*/ 0 h 16"/>
                  <a:gd name="T52" fmla="*/ 1113 w 2331"/>
                  <a:gd name="T53" fmla="*/ 0 h 16"/>
                  <a:gd name="T54" fmla="*/ 1113 w 2331"/>
                  <a:gd name="T55" fmla="*/ 0 h 16"/>
                  <a:gd name="T56" fmla="*/ 1153 w 2331"/>
                  <a:gd name="T57" fmla="*/ 8 h 16"/>
                  <a:gd name="T58" fmla="*/ 1209 w 2331"/>
                  <a:gd name="T59" fmla="*/ 16 h 16"/>
                  <a:gd name="T60" fmla="*/ 1273 w 2331"/>
                  <a:gd name="T61" fmla="*/ 16 h 16"/>
                  <a:gd name="T62" fmla="*/ 1329 w 2331"/>
                  <a:gd name="T63" fmla="*/ 8 h 16"/>
                  <a:gd name="T64" fmla="*/ 1369 w 2331"/>
                  <a:gd name="T65" fmla="*/ 0 h 16"/>
                  <a:gd name="T66" fmla="*/ 1401 w 2331"/>
                  <a:gd name="T67" fmla="*/ 0 h 16"/>
                  <a:gd name="T68" fmla="*/ 1401 w 2331"/>
                  <a:gd name="T69" fmla="*/ 0 h 16"/>
                  <a:gd name="T70" fmla="*/ 1441 w 2331"/>
                  <a:gd name="T71" fmla="*/ 8 h 16"/>
                  <a:gd name="T72" fmla="*/ 1497 w 2331"/>
                  <a:gd name="T73" fmla="*/ 16 h 16"/>
                  <a:gd name="T74" fmla="*/ 1561 w 2331"/>
                  <a:gd name="T75" fmla="*/ 16 h 16"/>
                  <a:gd name="T76" fmla="*/ 1617 w 2331"/>
                  <a:gd name="T77" fmla="*/ 8 h 16"/>
                  <a:gd name="T78" fmla="*/ 1658 w 2331"/>
                  <a:gd name="T79" fmla="*/ 0 h 16"/>
                  <a:gd name="T80" fmla="*/ 1690 w 2331"/>
                  <a:gd name="T81" fmla="*/ 0 h 16"/>
                  <a:gd name="T82" fmla="*/ 1690 w 2331"/>
                  <a:gd name="T83" fmla="*/ 0 h 16"/>
                  <a:gd name="T84" fmla="*/ 1730 w 2331"/>
                  <a:gd name="T85" fmla="*/ 8 h 16"/>
                  <a:gd name="T86" fmla="*/ 1786 w 2331"/>
                  <a:gd name="T87" fmla="*/ 16 h 16"/>
                  <a:gd name="T88" fmla="*/ 1850 w 2331"/>
                  <a:gd name="T89" fmla="*/ 16 h 16"/>
                  <a:gd name="T90" fmla="*/ 1906 w 2331"/>
                  <a:gd name="T91" fmla="*/ 8 h 16"/>
                  <a:gd name="T92" fmla="*/ 1946 w 2331"/>
                  <a:gd name="T93" fmla="*/ 0 h 16"/>
                  <a:gd name="T94" fmla="*/ 1978 w 2331"/>
                  <a:gd name="T95" fmla="*/ 0 h 16"/>
                  <a:gd name="T96" fmla="*/ 1978 w 2331"/>
                  <a:gd name="T97" fmla="*/ 0 h 16"/>
                  <a:gd name="T98" fmla="*/ 2018 w 2331"/>
                  <a:gd name="T99" fmla="*/ 8 h 16"/>
                  <a:gd name="T100" fmla="*/ 2074 w 2331"/>
                  <a:gd name="T101" fmla="*/ 16 h 16"/>
                  <a:gd name="T102" fmla="*/ 2138 w 2331"/>
                  <a:gd name="T103" fmla="*/ 16 h 16"/>
                  <a:gd name="T104" fmla="*/ 2194 w 2331"/>
                  <a:gd name="T105" fmla="*/ 8 h 16"/>
                  <a:gd name="T106" fmla="*/ 2234 w 2331"/>
                  <a:gd name="T107" fmla="*/ 0 h 16"/>
                  <a:gd name="T108" fmla="*/ 2266 w 2331"/>
                  <a:gd name="T109" fmla="*/ 0 h 16"/>
                  <a:gd name="T110" fmla="*/ 2266 w 2331"/>
                  <a:gd name="T111" fmla="*/ 0 h 16"/>
                  <a:gd name="T112" fmla="*/ 2306 w 2331"/>
                  <a:gd name="T113" fmla="*/ 8 h 16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  <a:cxn ang="0">
                    <a:pos x="T8" y="T9"/>
                  </a:cxn>
                  <a:cxn ang="0">
                    <a:pos x="T10" y="T11"/>
                  </a:cxn>
                  <a:cxn ang="0">
                    <a:pos x="T12" y="T13"/>
                  </a:cxn>
                  <a:cxn ang="0">
                    <a:pos x="T14" y="T15"/>
                  </a:cxn>
                  <a:cxn ang="0">
                    <a:pos x="T16" y="T17"/>
                  </a:cxn>
                  <a:cxn ang="0">
                    <a:pos x="T18" y="T19"/>
                  </a:cxn>
                  <a:cxn ang="0">
                    <a:pos x="T20" y="T21"/>
                  </a:cxn>
                  <a:cxn ang="0">
                    <a:pos x="T22" y="T23"/>
                  </a:cxn>
                  <a:cxn ang="0">
                    <a:pos x="T24" y="T25"/>
                  </a:cxn>
                  <a:cxn ang="0">
                    <a:pos x="T26" y="T27"/>
                  </a:cxn>
                  <a:cxn ang="0">
                    <a:pos x="T28" y="T29"/>
                  </a:cxn>
                  <a:cxn ang="0">
                    <a:pos x="T30" y="T31"/>
                  </a:cxn>
                  <a:cxn ang="0">
                    <a:pos x="T32" y="T33"/>
                  </a:cxn>
                  <a:cxn ang="0">
                    <a:pos x="T34" y="T35"/>
                  </a:cxn>
                  <a:cxn ang="0">
                    <a:pos x="T36" y="T37"/>
                  </a:cxn>
                  <a:cxn ang="0">
                    <a:pos x="T38" y="T39"/>
                  </a:cxn>
                  <a:cxn ang="0">
                    <a:pos x="T40" y="T41"/>
                  </a:cxn>
                  <a:cxn ang="0">
                    <a:pos x="T42" y="T43"/>
                  </a:cxn>
                  <a:cxn ang="0">
                    <a:pos x="T44" y="T45"/>
                  </a:cxn>
                  <a:cxn ang="0">
                    <a:pos x="T46" y="T47"/>
                  </a:cxn>
                  <a:cxn ang="0">
                    <a:pos x="T48" y="T49"/>
                  </a:cxn>
                  <a:cxn ang="0">
                    <a:pos x="T50" y="T51"/>
                  </a:cxn>
                  <a:cxn ang="0">
                    <a:pos x="T52" y="T53"/>
                  </a:cxn>
                  <a:cxn ang="0">
                    <a:pos x="T54" y="T55"/>
                  </a:cxn>
                  <a:cxn ang="0">
                    <a:pos x="T56" y="T57"/>
                  </a:cxn>
                  <a:cxn ang="0">
                    <a:pos x="T58" y="T59"/>
                  </a:cxn>
                  <a:cxn ang="0">
                    <a:pos x="T60" y="T61"/>
                  </a:cxn>
                  <a:cxn ang="0">
                    <a:pos x="T62" y="T63"/>
                  </a:cxn>
                  <a:cxn ang="0">
                    <a:pos x="T64" y="T65"/>
                  </a:cxn>
                  <a:cxn ang="0">
                    <a:pos x="T66" y="T67"/>
                  </a:cxn>
                  <a:cxn ang="0">
                    <a:pos x="T68" y="T69"/>
                  </a:cxn>
                  <a:cxn ang="0">
                    <a:pos x="T70" y="T71"/>
                  </a:cxn>
                  <a:cxn ang="0">
                    <a:pos x="T72" y="T73"/>
                  </a:cxn>
                  <a:cxn ang="0">
                    <a:pos x="T74" y="T75"/>
                  </a:cxn>
                  <a:cxn ang="0">
                    <a:pos x="T76" y="T77"/>
                  </a:cxn>
                  <a:cxn ang="0">
                    <a:pos x="T78" y="T79"/>
                  </a:cxn>
                  <a:cxn ang="0">
                    <a:pos x="T80" y="T81"/>
                  </a:cxn>
                  <a:cxn ang="0">
                    <a:pos x="T82" y="T83"/>
                  </a:cxn>
                  <a:cxn ang="0">
                    <a:pos x="T84" y="T85"/>
                  </a:cxn>
                  <a:cxn ang="0">
                    <a:pos x="T86" y="T87"/>
                  </a:cxn>
                  <a:cxn ang="0">
                    <a:pos x="T88" y="T89"/>
                  </a:cxn>
                  <a:cxn ang="0">
                    <a:pos x="T90" y="T91"/>
                  </a:cxn>
                  <a:cxn ang="0">
                    <a:pos x="T92" y="T93"/>
                  </a:cxn>
                  <a:cxn ang="0">
                    <a:pos x="T94" y="T95"/>
                  </a:cxn>
                  <a:cxn ang="0">
                    <a:pos x="T96" y="T97"/>
                  </a:cxn>
                  <a:cxn ang="0">
                    <a:pos x="T98" y="T99"/>
                  </a:cxn>
                  <a:cxn ang="0">
                    <a:pos x="T100" y="T101"/>
                  </a:cxn>
                  <a:cxn ang="0">
                    <a:pos x="T102" y="T103"/>
                  </a:cxn>
                  <a:cxn ang="0">
                    <a:pos x="T104" y="T105"/>
                  </a:cxn>
                  <a:cxn ang="0">
                    <a:pos x="T106" y="T107"/>
                  </a:cxn>
                  <a:cxn ang="0">
                    <a:pos x="T108" y="T109"/>
                  </a:cxn>
                  <a:cxn ang="0">
                    <a:pos x="T110" y="T111"/>
                  </a:cxn>
                  <a:cxn ang="0">
                    <a:pos x="T112" y="T113"/>
                  </a:cxn>
                </a:cxnLst>
                <a:rect l="0" t="0" r="r" b="b"/>
                <a:pathLst>
                  <a:path w="2331" h="16">
                    <a:moveTo>
                      <a:pt x="8" y="0"/>
                    </a:moveTo>
                    <a:lnTo>
                      <a:pt x="24" y="0"/>
                    </a:lnTo>
                    <a:cubicBezTo>
                      <a:pt x="28" y="0"/>
                      <a:pt x="32" y="4"/>
                      <a:pt x="32" y="8"/>
                    </a:cubicBezTo>
                    <a:cubicBezTo>
                      <a:pt x="32" y="13"/>
                      <a:pt x="28" y="16"/>
                      <a:pt x="24" y="16"/>
                    </a:cubicBezTo>
                    <a:lnTo>
                      <a:pt x="8" y="16"/>
                    </a:lnTo>
                    <a:cubicBezTo>
                      <a:pt x="3" y="16"/>
                      <a:pt x="0" y="13"/>
                      <a:pt x="0" y="8"/>
                    </a:cubicBezTo>
                    <a:cubicBezTo>
                      <a:pt x="0" y="4"/>
                      <a:pt x="3" y="0"/>
                      <a:pt x="8" y="0"/>
                    </a:cubicBezTo>
                    <a:close/>
                    <a:moveTo>
                      <a:pt x="56" y="0"/>
                    </a:moveTo>
                    <a:lnTo>
                      <a:pt x="72" y="0"/>
                    </a:lnTo>
                    <a:cubicBezTo>
                      <a:pt x="76" y="0"/>
                      <a:pt x="80" y="4"/>
                      <a:pt x="80" y="8"/>
                    </a:cubicBezTo>
                    <a:cubicBezTo>
                      <a:pt x="80" y="13"/>
                      <a:pt x="76" y="16"/>
                      <a:pt x="72" y="16"/>
                    </a:cubicBezTo>
                    <a:lnTo>
                      <a:pt x="56" y="16"/>
                    </a:lnTo>
                    <a:cubicBezTo>
                      <a:pt x="51" y="16"/>
                      <a:pt x="48" y="13"/>
                      <a:pt x="48" y="8"/>
                    </a:cubicBezTo>
                    <a:cubicBezTo>
                      <a:pt x="48" y="4"/>
                      <a:pt x="51" y="0"/>
                      <a:pt x="56" y="0"/>
                    </a:cubicBezTo>
                    <a:close/>
                    <a:moveTo>
                      <a:pt x="104" y="0"/>
                    </a:moveTo>
                    <a:lnTo>
                      <a:pt x="120" y="0"/>
                    </a:lnTo>
                    <a:cubicBezTo>
                      <a:pt x="124" y="0"/>
                      <a:pt x="128" y="4"/>
                      <a:pt x="128" y="8"/>
                    </a:cubicBezTo>
                    <a:cubicBezTo>
                      <a:pt x="128" y="13"/>
                      <a:pt x="124" y="16"/>
                      <a:pt x="120" y="16"/>
                    </a:cubicBezTo>
                    <a:lnTo>
                      <a:pt x="104" y="16"/>
                    </a:lnTo>
                    <a:cubicBezTo>
                      <a:pt x="100" y="16"/>
                      <a:pt x="96" y="13"/>
                      <a:pt x="96" y="8"/>
                    </a:cubicBezTo>
                    <a:cubicBezTo>
                      <a:pt x="96" y="4"/>
                      <a:pt x="100" y="0"/>
                      <a:pt x="104" y="0"/>
                    </a:cubicBezTo>
                    <a:close/>
                    <a:moveTo>
                      <a:pt x="152" y="0"/>
                    </a:moveTo>
                    <a:lnTo>
                      <a:pt x="168" y="0"/>
                    </a:lnTo>
                    <a:cubicBezTo>
                      <a:pt x="172" y="0"/>
                      <a:pt x="176" y="4"/>
                      <a:pt x="176" y="8"/>
                    </a:cubicBezTo>
                    <a:cubicBezTo>
                      <a:pt x="176" y="13"/>
                      <a:pt x="172" y="16"/>
                      <a:pt x="168" y="16"/>
                    </a:cubicBezTo>
                    <a:lnTo>
                      <a:pt x="152" y="16"/>
                    </a:lnTo>
                    <a:cubicBezTo>
                      <a:pt x="148" y="16"/>
                      <a:pt x="144" y="13"/>
                      <a:pt x="144" y="8"/>
                    </a:cubicBezTo>
                    <a:cubicBezTo>
                      <a:pt x="144" y="4"/>
                      <a:pt x="148" y="0"/>
                      <a:pt x="152" y="0"/>
                    </a:cubicBezTo>
                    <a:close/>
                    <a:moveTo>
                      <a:pt x="200" y="0"/>
                    </a:moveTo>
                    <a:lnTo>
                      <a:pt x="216" y="0"/>
                    </a:lnTo>
                    <a:cubicBezTo>
                      <a:pt x="220" y="0"/>
                      <a:pt x="224" y="4"/>
                      <a:pt x="224" y="8"/>
                    </a:cubicBezTo>
                    <a:cubicBezTo>
                      <a:pt x="224" y="13"/>
                      <a:pt x="220" y="16"/>
                      <a:pt x="216" y="16"/>
                    </a:cubicBezTo>
                    <a:lnTo>
                      <a:pt x="200" y="16"/>
                    </a:lnTo>
                    <a:cubicBezTo>
                      <a:pt x="196" y="16"/>
                      <a:pt x="192" y="13"/>
                      <a:pt x="192" y="8"/>
                    </a:cubicBezTo>
                    <a:cubicBezTo>
                      <a:pt x="192" y="4"/>
                      <a:pt x="196" y="0"/>
                      <a:pt x="200" y="0"/>
                    </a:cubicBezTo>
                    <a:close/>
                    <a:moveTo>
                      <a:pt x="248" y="0"/>
                    </a:moveTo>
                    <a:lnTo>
                      <a:pt x="264" y="0"/>
                    </a:lnTo>
                    <a:cubicBezTo>
                      <a:pt x="269" y="0"/>
                      <a:pt x="272" y="4"/>
                      <a:pt x="272" y="8"/>
                    </a:cubicBezTo>
                    <a:cubicBezTo>
                      <a:pt x="272" y="13"/>
                      <a:pt x="269" y="16"/>
                      <a:pt x="264" y="16"/>
                    </a:cubicBezTo>
                    <a:lnTo>
                      <a:pt x="248" y="16"/>
                    </a:lnTo>
                    <a:cubicBezTo>
                      <a:pt x="244" y="16"/>
                      <a:pt x="240" y="13"/>
                      <a:pt x="240" y="8"/>
                    </a:cubicBezTo>
                    <a:cubicBezTo>
                      <a:pt x="240" y="4"/>
                      <a:pt x="244" y="0"/>
                      <a:pt x="248" y="0"/>
                    </a:cubicBezTo>
                    <a:close/>
                    <a:moveTo>
                      <a:pt x="296" y="0"/>
                    </a:moveTo>
                    <a:lnTo>
                      <a:pt x="312" y="0"/>
                    </a:lnTo>
                    <a:cubicBezTo>
                      <a:pt x="317" y="0"/>
                      <a:pt x="320" y="4"/>
                      <a:pt x="320" y="8"/>
                    </a:cubicBezTo>
                    <a:cubicBezTo>
                      <a:pt x="320" y="13"/>
                      <a:pt x="317" y="16"/>
                      <a:pt x="312" y="16"/>
                    </a:cubicBezTo>
                    <a:lnTo>
                      <a:pt x="296" y="16"/>
                    </a:lnTo>
                    <a:cubicBezTo>
                      <a:pt x="292" y="16"/>
                      <a:pt x="288" y="13"/>
                      <a:pt x="288" y="8"/>
                    </a:cubicBezTo>
                    <a:cubicBezTo>
                      <a:pt x="288" y="4"/>
                      <a:pt x="292" y="0"/>
                      <a:pt x="296" y="0"/>
                    </a:cubicBezTo>
                    <a:close/>
                    <a:moveTo>
                      <a:pt x="344" y="0"/>
                    </a:moveTo>
                    <a:lnTo>
                      <a:pt x="360" y="0"/>
                    </a:lnTo>
                    <a:cubicBezTo>
                      <a:pt x="365" y="0"/>
                      <a:pt x="368" y="4"/>
                      <a:pt x="368" y="8"/>
                    </a:cubicBezTo>
                    <a:cubicBezTo>
                      <a:pt x="368" y="13"/>
                      <a:pt x="365" y="16"/>
                      <a:pt x="360" y="16"/>
                    </a:cubicBezTo>
                    <a:lnTo>
                      <a:pt x="344" y="16"/>
                    </a:lnTo>
                    <a:cubicBezTo>
                      <a:pt x="340" y="16"/>
                      <a:pt x="336" y="13"/>
                      <a:pt x="336" y="8"/>
                    </a:cubicBezTo>
                    <a:cubicBezTo>
                      <a:pt x="336" y="4"/>
                      <a:pt x="340" y="0"/>
                      <a:pt x="344" y="0"/>
                    </a:cubicBezTo>
                    <a:close/>
                    <a:moveTo>
                      <a:pt x="392" y="0"/>
                    </a:moveTo>
                    <a:lnTo>
                      <a:pt x="408" y="0"/>
                    </a:lnTo>
                    <a:cubicBezTo>
                      <a:pt x="413" y="0"/>
                      <a:pt x="416" y="4"/>
                      <a:pt x="416" y="8"/>
                    </a:cubicBezTo>
                    <a:cubicBezTo>
                      <a:pt x="416" y="13"/>
                      <a:pt x="413" y="16"/>
                      <a:pt x="408" y="16"/>
                    </a:cubicBezTo>
                    <a:lnTo>
                      <a:pt x="392" y="16"/>
                    </a:lnTo>
                    <a:cubicBezTo>
                      <a:pt x="388" y="16"/>
                      <a:pt x="384" y="13"/>
                      <a:pt x="384" y="8"/>
                    </a:cubicBezTo>
                    <a:cubicBezTo>
                      <a:pt x="384" y="4"/>
                      <a:pt x="388" y="0"/>
                      <a:pt x="392" y="0"/>
                    </a:cubicBezTo>
                    <a:close/>
                    <a:moveTo>
                      <a:pt x="440" y="0"/>
                    </a:moveTo>
                    <a:lnTo>
                      <a:pt x="456" y="0"/>
                    </a:lnTo>
                    <a:cubicBezTo>
                      <a:pt x="461" y="0"/>
                      <a:pt x="464" y="4"/>
                      <a:pt x="464" y="8"/>
                    </a:cubicBezTo>
                    <a:cubicBezTo>
                      <a:pt x="464" y="13"/>
                      <a:pt x="461" y="16"/>
                      <a:pt x="456" y="16"/>
                    </a:cubicBezTo>
                    <a:lnTo>
                      <a:pt x="440" y="16"/>
                    </a:lnTo>
                    <a:cubicBezTo>
                      <a:pt x="436" y="16"/>
                      <a:pt x="432" y="13"/>
                      <a:pt x="432" y="8"/>
                    </a:cubicBezTo>
                    <a:cubicBezTo>
                      <a:pt x="432" y="4"/>
                      <a:pt x="436" y="0"/>
                      <a:pt x="440" y="0"/>
                    </a:cubicBezTo>
                    <a:close/>
                    <a:moveTo>
                      <a:pt x="488" y="0"/>
                    </a:moveTo>
                    <a:lnTo>
                      <a:pt x="504" y="0"/>
                    </a:lnTo>
                    <a:cubicBezTo>
                      <a:pt x="509" y="0"/>
                      <a:pt x="512" y="4"/>
                      <a:pt x="512" y="8"/>
                    </a:cubicBezTo>
                    <a:cubicBezTo>
                      <a:pt x="512" y="13"/>
                      <a:pt x="509" y="16"/>
                      <a:pt x="504" y="16"/>
                    </a:cubicBezTo>
                    <a:lnTo>
                      <a:pt x="488" y="16"/>
                    </a:lnTo>
                    <a:cubicBezTo>
                      <a:pt x="484" y="16"/>
                      <a:pt x="480" y="13"/>
                      <a:pt x="480" y="8"/>
                    </a:cubicBezTo>
                    <a:cubicBezTo>
                      <a:pt x="480" y="4"/>
                      <a:pt x="484" y="0"/>
                      <a:pt x="488" y="0"/>
                    </a:cubicBezTo>
                    <a:close/>
                    <a:moveTo>
                      <a:pt x="536" y="0"/>
                    </a:moveTo>
                    <a:lnTo>
                      <a:pt x="552" y="0"/>
                    </a:lnTo>
                    <a:cubicBezTo>
                      <a:pt x="557" y="0"/>
                      <a:pt x="560" y="4"/>
                      <a:pt x="560" y="8"/>
                    </a:cubicBezTo>
                    <a:cubicBezTo>
                      <a:pt x="560" y="13"/>
                      <a:pt x="557" y="16"/>
                      <a:pt x="552" y="16"/>
                    </a:cubicBezTo>
                    <a:lnTo>
                      <a:pt x="536" y="16"/>
                    </a:lnTo>
                    <a:cubicBezTo>
                      <a:pt x="532" y="16"/>
                      <a:pt x="528" y="13"/>
                      <a:pt x="528" y="8"/>
                    </a:cubicBezTo>
                    <a:cubicBezTo>
                      <a:pt x="528" y="4"/>
                      <a:pt x="532" y="0"/>
                      <a:pt x="536" y="0"/>
                    </a:cubicBezTo>
                    <a:close/>
                    <a:moveTo>
                      <a:pt x="584" y="0"/>
                    </a:moveTo>
                    <a:lnTo>
                      <a:pt x="600" y="0"/>
                    </a:lnTo>
                    <a:cubicBezTo>
                      <a:pt x="605" y="0"/>
                      <a:pt x="608" y="4"/>
                      <a:pt x="608" y="8"/>
                    </a:cubicBezTo>
                    <a:cubicBezTo>
                      <a:pt x="608" y="13"/>
                      <a:pt x="605" y="16"/>
                      <a:pt x="600" y="16"/>
                    </a:cubicBezTo>
                    <a:lnTo>
                      <a:pt x="584" y="16"/>
                    </a:lnTo>
                    <a:cubicBezTo>
                      <a:pt x="580" y="16"/>
                      <a:pt x="576" y="13"/>
                      <a:pt x="576" y="8"/>
                    </a:cubicBezTo>
                    <a:cubicBezTo>
                      <a:pt x="576" y="4"/>
                      <a:pt x="580" y="0"/>
                      <a:pt x="584" y="0"/>
                    </a:cubicBezTo>
                    <a:close/>
                    <a:moveTo>
                      <a:pt x="632" y="0"/>
                    </a:moveTo>
                    <a:lnTo>
                      <a:pt x="649" y="0"/>
                    </a:lnTo>
                    <a:cubicBezTo>
                      <a:pt x="653" y="0"/>
                      <a:pt x="657" y="4"/>
                      <a:pt x="657" y="8"/>
                    </a:cubicBezTo>
                    <a:cubicBezTo>
                      <a:pt x="657" y="13"/>
                      <a:pt x="653" y="16"/>
                      <a:pt x="649" y="16"/>
                    </a:cubicBezTo>
                    <a:lnTo>
                      <a:pt x="632" y="16"/>
                    </a:lnTo>
                    <a:cubicBezTo>
                      <a:pt x="628" y="16"/>
                      <a:pt x="624" y="13"/>
                      <a:pt x="624" y="8"/>
                    </a:cubicBezTo>
                    <a:cubicBezTo>
                      <a:pt x="624" y="4"/>
                      <a:pt x="628" y="0"/>
                      <a:pt x="632" y="0"/>
                    </a:cubicBezTo>
                    <a:close/>
                    <a:moveTo>
                      <a:pt x="681" y="0"/>
                    </a:moveTo>
                    <a:lnTo>
                      <a:pt x="697" y="0"/>
                    </a:lnTo>
                    <a:cubicBezTo>
                      <a:pt x="701" y="0"/>
                      <a:pt x="705" y="4"/>
                      <a:pt x="705" y="8"/>
                    </a:cubicBezTo>
                    <a:cubicBezTo>
                      <a:pt x="705" y="13"/>
                      <a:pt x="701" y="16"/>
                      <a:pt x="697" y="16"/>
                    </a:cubicBezTo>
                    <a:lnTo>
                      <a:pt x="681" y="16"/>
                    </a:lnTo>
                    <a:cubicBezTo>
                      <a:pt x="676" y="16"/>
                      <a:pt x="673" y="13"/>
                      <a:pt x="673" y="8"/>
                    </a:cubicBezTo>
                    <a:cubicBezTo>
                      <a:pt x="673" y="4"/>
                      <a:pt x="676" y="0"/>
                      <a:pt x="681" y="0"/>
                    </a:cubicBezTo>
                    <a:close/>
                    <a:moveTo>
                      <a:pt x="729" y="0"/>
                    </a:moveTo>
                    <a:lnTo>
                      <a:pt x="745" y="0"/>
                    </a:lnTo>
                    <a:cubicBezTo>
                      <a:pt x="749" y="0"/>
                      <a:pt x="753" y="4"/>
                      <a:pt x="753" y="8"/>
                    </a:cubicBezTo>
                    <a:cubicBezTo>
                      <a:pt x="753" y="13"/>
                      <a:pt x="749" y="16"/>
                      <a:pt x="745" y="16"/>
                    </a:cubicBezTo>
                    <a:lnTo>
                      <a:pt x="729" y="16"/>
                    </a:lnTo>
                    <a:cubicBezTo>
                      <a:pt x="724" y="16"/>
                      <a:pt x="721" y="13"/>
                      <a:pt x="721" y="8"/>
                    </a:cubicBezTo>
                    <a:cubicBezTo>
                      <a:pt x="721" y="4"/>
                      <a:pt x="724" y="0"/>
                      <a:pt x="729" y="0"/>
                    </a:cubicBezTo>
                    <a:close/>
                    <a:moveTo>
                      <a:pt x="777" y="0"/>
                    </a:moveTo>
                    <a:lnTo>
                      <a:pt x="793" y="0"/>
                    </a:lnTo>
                    <a:cubicBezTo>
                      <a:pt x="797" y="0"/>
                      <a:pt x="801" y="4"/>
                      <a:pt x="801" y="8"/>
                    </a:cubicBezTo>
                    <a:cubicBezTo>
                      <a:pt x="801" y="13"/>
                      <a:pt x="797" y="16"/>
                      <a:pt x="793" y="16"/>
                    </a:cubicBezTo>
                    <a:lnTo>
                      <a:pt x="777" y="16"/>
                    </a:lnTo>
                    <a:cubicBezTo>
                      <a:pt x="772" y="16"/>
                      <a:pt x="769" y="13"/>
                      <a:pt x="769" y="8"/>
                    </a:cubicBezTo>
                    <a:cubicBezTo>
                      <a:pt x="769" y="4"/>
                      <a:pt x="772" y="0"/>
                      <a:pt x="777" y="0"/>
                    </a:cubicBezTo>
                    <a:close/>
                    <a:moveTo>
                      <a:pt x="825" y="0"/>
                    </a:moveTo>
                    <a:lnTo>
                      <a:pt x="841" y="0"/>
                    </a:lnTo>
                    <a:cubicBezTo>
                      <a:pt x="845" y="0"/>
                      <a:pt x="849" y="4"/>
                      <a:pt x="849" y="8"/>
                    </a:cubicBezTo>
                    <a:cubicBezTo>
                      <a:pt x="849" y="13"/>
                      <a:pt x="845" y="16"/>
                      <a:pt x="841" y="16"/>
                    </a:cubicBezTo>
                    <a:lnTo>
                      <a:pt x="825" y="16"/>
                    </a:lnTo>
                    <a:cubicBezTo>
                      <a:pt x="820" y="16"/>
                      <a:pt x="817" y="13"/>
                      <a:pt x="817" y="8"/>
                    </a:cubicBezTo>
                    <a:cubicBezTo>
                      <a:pt x="817" y="4"/>
                      <a:pt x="820" y="0"/>
                      <a:pt x="825" y="0"/>
                    </a:cubicBezTo>
                    <a:close/>
                    <a:moveTo>
                      <a:pt x="873" y="0"/>
                    </a:moveTo>
                    <a:lnTo>
                      <a:pt x="889" y="0"/>
                    </a:lnTo>
                    <a:cubicBezTo>
                      <a:pt x="893" y="0"/>
                      <a:pt x="897" y="4"/>
                      <a:pt x="897" y="8"/>
                    </a:cubicBezTo>
                    <a:cubicBezTo>
                      <a:pt x="897" y="13"/>
                      <a:pt x="893" y="16"/>
                      <a:pt x="889" y="16"/>
                    </a:cubicBezTo>
                    <a:lnTo>
                      <a:pt x="873" y="16"/>
                    </a:lnTo>
                    <a:cubicBezTo>
                      <a:pt x="868" y="16"/>
                      <a:pt x="865" y="13"/>
                      <a:pt x="865" y="8"/>
                    </a:cubicBezTo>
                    <a:cubicBezTo>
                      <a:pt x="865" y="4"/>
                      <a:pt x="868" y="0"/>
                      <a:pt x="873" y="0"/>
                    </a:cubicBezTo>
                    <a:close/>
                    <a:moveTo>
                      <a:pt x="921" y="0"/>
                    </a:moveTo>
                    <a:lnTo>
                      <a:pt x="937" y="0"/>
                    </a:lnTo>
                    <a:cubicBezTo>
                      <a:pt x="941" y="0"/>
                      <a:pt x="945" y="4"/>
                      <a:pt x="945" y="8"/>
                    </a:cubicBezTo>
                    <a:cubicBezTo>
                      <a:pt x="945" y="13"/>
                      <a:pt x="941" y="16"/>
                      <a:pt x="937" y="16"/>
                    </a:cubicBezTo>
                    <a:lnTo>
                      <a:pt x="921" y="16"/>
                    </a:lnTo>
                    <a:cubicBezTo>
                      <a:pt x="916" y="16"/>
                      <a:pt x="913" y="13"/>
                      <a:pt x="913" y="8"/>
                    </a:cubicBezTo>
                    <a:cubicBezTo>
                      <a:pt x="913" y="4"/>
                      <a:pt x="916" y="0"/>
                      <a:pt x="921" y="0"/>
                    </a:cubicBezTo>
                    <a:close/>
                    <a:moveTo>
                      <a:pt x="969" y="0"/>
                    </a:moveTo>
                    <a:lnTo>
                      <a:pt x="985" y="0"/>
                    </a:lnTo>
                    <a:cubicBezTo>
                      <a:pt x="989" y="0"/>
                      <a:pt x="993" y="4"/>
                      <a:pt x="993" y="8"/>
                    </a:cubicBezTo>
                    <a:cubicBezTo>
                      <a:pt x="993" y="13"/>
                      <a:pt x="989" y="16"/>
                      <a:pt x="985" y="16"/>
                    </a:cubicBezTo>
                    <a:lnTo>
                      <a:pt x="969" y="16"/>
                    </a:lnTo>
                    <a:cubicBezTo>
                      <a:pt x="964" y="16"/>
                      <a:pt x="961" y="13"/>
                      <a:pt x="961" y="8"/>
                    </a:cubicBezTo>
                    <a:cubicBezTo>
                      <a:pt x="961" y="4"/>
                      <a:pt x="964" y="0"/>
                      <a:pt x="969" y="0"/>
                    </a:cubicBezTo>
                    <a:close/>
                    <a:moveTo>
                      <a:pt x="1017" y="0"/>
                    </a:moveTo>
                    <a:lnTo>
                      <a:pt x="1033" y="0"/>
                    </a:lnTo>
                    <a:cubicBezTo>
                      <a:pt x="1037" y="0"/>
                      <a:pt x="1041" y="4"/>
                      <a:pt x="1041" y="8"/>
                    </a:cubicBezTo>
                    <a:cubicBezTo>
                      <a:pt x="1041" y="13"/>
                      <a:pt x="1037" y="16"/>
                      <a:pt x="1033" y="16"/>
                    </a:cubicBezTo>
                    <a:lnTo>
                      <a:pt x="1017" y="16"/>
                    </a:lnTo>
                    <a:cubicBezTo>
                      <a:pt x="1012" y="16"/>
                      <a:pt x="1009" y="13"/>
                      <a:pt x="1009" y="8"/>
                    </a:cubicBezTo>
                    <a:cubicBezTo>
                      <a:pt x="1009" y="4"/>
                      <a:pt x="1012" y="0"/>
                      <a:pt x="1017" y="0"/>
                    </a:cubicBezTo>
                    <a:close/>
                    <a:moveTo>
                      <a:pt x="1065" y="0"/>
                    </a:moveTo>
                    <a:lnTo>
                      <a:pt x="1081" y="0"/>
                    </a:lnTo>
                    <a:cubicBezTo>
                      <a:pt x="1085" y="0"/>
                      <a:pt x="1089" y="4"/>
                      <a:pt x="1089" y="8"/>
                    </a:cubicBezTo>
                    <a:cubicBezTo>
                      <a:pt x="1089" y="13"/>
                      <a:pt x="1085" y="16"/>
                      <a:pt x="1081" y="16"/>
                    </a:cubicBezTo>
                    <a:lnTo>
                      <a:pt x="1065" y="16"/>
                    </a:lnTo>
                    <a:cubicBezTo>
                      <a:pt x="1060" y="16"/>
                      <a:pt x="1057" y="13"/>
                      <a:pt x="1057" y="8"/>
                    </a:cubicBezTo>
                    <a:cubicBezTo>
                      <a:pt x="1057" y="4"/>
                      <a:pt x="1060" y="0"/>
                      <a:pt x="1065" y="0"/>
                    </a:cubicBezTo>
                    <a:close/>
                    <a:moveTo>
                      <a:pt x="1113" y="0"/>
                    </a:moveTo>
                    <a:lnTo>
                      <a:pt x="1129" y="0"/>
                    </a:lnTo>
                    <a:cubicBezTo>
                      <a:pt x="1133" y="0"/>
                      <a:pt x="1137" y="4"/>
                      <a:pt x="1137" y="8"/>
                    </a:cubicBezTo>
                    <a:cubicBezTo>
                      <a:pt x="1137" y="13"/>
                      <a:pt x="1133" y="16"/>
                      <a:pt x="1129" y="16"/>
                    </a:cubicBezTo>
                    <a:lnTo>
                      <a:pt x="1113" y="16"/>
                    </a:lnTo>
                    <a:cubicBezTo>
                      <a:pt x="1109" y="16"/>
                      <a:pt x="1105" y="13"/>
                      <a:pt x="1105" y="8"/>
                    </a:cubicBezTo>
                    <a:cubicBezTo>
                      <a:pt x="1105" y="4"/>
                      <a:pt x="1109" y="0"/>
                      <a:pt x="1113" y="0"/>
                    </a:cubicBezTo>
                    <a:close/>
                    <a:moveTo>
                      <a:pt x="1161" y="0"/>
                    </a:moveTo>
                    <a:lnTo>
                      <a:pt x="1177" y="0"/>
                    </a:lnTo>
                    <a:cubicBezTo>
                      <a:pt x="1181" y="0"/>
                      <a:pt x="1185" y="4"/>
                      <a:pt x="1185" y="8"/>
                    </a:cubicBezTo>
                    <a:cubicBezTo>
                      <a:pt x="1185" y="13"/>
                      <a:pt x="1181" y="16"/>
                      <a:pt x="1177" y="16"/>
                    </a:cubicBezTo>
                    <a:lnTo>
                      <a:pt x="1161" y="16"/>
                    </a:lnTo>
                    <a:cubicBezTo>
                      <a:pt x="1157" y="16"/>
                      <a:pt x="1153" y="13"/>
                      <a:pt x="1153" y="8"/>
                    </a:cubicBezTo>
                    <a:cubicBezTo>
                      <a:pt x="1153" y="4"/>
                      <a:pt x="1157" y="0"/>
                      <a:pt x="1161" y="0"/>
                    </a:cubicBezTo>
                    <a:close/>
                    <a:moveTo>
                      <a:pt x="1209" y="0"/>
                    </a:moveTo>
                    <a:lnTo>
                      <a:pt x="1225" y="0"/>
                    </a:lnTo>
                    <a:cubicBezTo>
                      <a:pt x="1230" y="0"/>
                      <a:pt x="1233" y="4"/>
                      <a:pt x="1233" y="8"/>
                    </a:cubicBezTo>
                    <a:cubicBezTo>
                      <a:pt x="1233" y="13"/>
                      <a:pt x="1230" y="16"/>
                      <a:pt x="1225" y="16"/>
                    </a:cubicBezTo>
                    <a:lnTo>
                      <a:pt x="1209" y="16"/>
                    </a:lnTo>
                    <a:cubicBezTo>
                      <a:pt x="1205" y="16"/>
                      <a:pt x="1201" y="13"/>
                      <a:pt x="1201" y="8"/>
                    </a:cubicBezTo>
                    <a:cubicBezTo>
                      <a:pt x="1201" y="4"/>
                      <a:pt x="1205" y="0"/>
                      <a:pt x="1209" y="0"/>
                    </a:cubicBezTo>
                    <a:close/>
                    <a:moveTo>
                      <a:pt x="1257" y="0"/>
                    </a:moveTo>
                    <a:lnTo>
                      <a:pt x="1273" y="0"/>
                    </a:lnTo>
                    <a:cubicBezTo>
                      <a:pt x="1278" y="0"/>
                      <a:pt x="1281" y="4"/>
                      <a:pt x="1281" y="8"/>
                    </a:cubicBezTo>
                    <a:cubicBezTo>
                      <a:pt x="1281" y="13"/>
                      <a:pt x="1278" y="16"/>
                      <a:pt x="1273" y="16"/>
                    </a:cubicBezTo>
                    <a:lnTo>
                      <a:pt x="1257" y="16"/>
                    </a:lnTo>
                    <a:cubicBezTo>
                      <a:pt x="1253" y="16"/>
                      <a:pt x="1249" y="13"/>
                      <a:pt x="1249" y="8"/>
                    </a:cubicBezTo>
                    <a:cubicBezTo>
                      <a:pt x="1249" y="4"/>
                      <a:pt x="1253" y="0"/>
                      <a:pt x="1257" y="0"/>
                    </a:cubicBezTo>
                    <a:close/>
                    <a:moveTo>
                      <a:pt x="1305" y="0"/>
                    </a:moveTo>
                    <a:lnTo>
                      <a:pt x="1321" y="0"/>
                    </a:lnTo>
                    <a:cubicBezTo>
                      <a:pt x="1326" y="0"/>
                      <a:pt x="1329" y="4"/>
                      <a:pt x="1329" y="8"/>
                    </a:cubicBezTo>
                    <a:cubicBezTo>
                      <a:pt x="1329" y="13"/>
                      <a:pt x="1326" y="16"/>
                      <a:pt x="1321" y="16"/>
                    </a:cubicBezTo>
                    <a:lnTo>
                      <a:pt x="1305" y="16"/>
                    </a:lnTo>
                    <a:cubicBezTo>
                      <a:pt x="1301" y="16"/>
                      <a:pt x="1297" y="13"/>
                      <a:pt x="1297" y="8"/>
                    </a:cubicBezTo>
                    <a:cubicBezTo>
                      <a:pt x="1297" y="4"/>
                      <a:pt x="1301" y="0"/>
                      <a:pt x="1305" y="0"/>
                    </a:cubicBezTo>
                    <a:close/>
                    <a:moveTo>
                      <a:pt x="1353" y="0"/>
                    </a:moveTo>
                    <a:lnTo>
                      <a:pt x="1369" y="0"/>
                    </a:lnTo>
                    <a:cubicBezTo>
                      <a:pt x="1374" y="0"/>
                      <a:pt x="1377" y="4"/>
                      <a:pt x="1377" y="8"/>
                    </a:cubicBezTo>
                    <a:cubicBezTo>
                      <a:pt x="1377" y="13"/>
                      <a:pt x="1374" y="16"/>
                      <a:pt x="1369" y="16"/>
                    </a:cubicBezTo>
                    <a:lnTo>
                      <a:pt x="1353" y="16"/>
                    </a:lnTo>
                    <a:cubicBezTo>
                      <a:pt x="1349" y="16"/>
                      <a:pt x="1345" y="13"/>
                      <a:pt x="1345" y="8"/>
                    </a:cubicBezTo>
                    <a:cubicBezTo>
                      <a:pt x="1345" y="4"/>
                      <a:pt x="1349" y="0"/>
                      <a:pt x="1353" y="0"/>
                    </a:cubicBezTo>
                    <a:close/>
                    <a:moveTo>
                      <a:pt x="1401" y="0"/>
                    </a:moveTo>
                    <a:lnTo>
                      <a:pt x="1417" y="0"/>
                    </a:lnTo>
                    <a:cubicBezTo>
                      <a:pt x="1422" y="0"/>
                      <a:pt x="1425" y="4"/>
                      <a:pt x="1425" y="8"/>
                    </a:cubicBezTo>
                    <a:cubicBezTo>
                      <a:pt x="1425" y="13"/>
                      <a:pt x="1422" y="16"/>
                      <a:pt x="1417" y="16"/>
                    </a:cubicBezTo>
                    <a:lnTo>
                      <a:pt x="1401" y="16"/>
                    </a:lnTo>
                    <a:cubicBezTo>
                      <a:pt x="1397" y="16"/>
                      <a:pt x="1393" y="13"/>
                      <a:pt x="1393" y="8"/>
                    </a:cubicBezTo>
                    <a:cubicBezTo>
                      <a:pt x="1393" y="4"/>
                      <a:pt x="1397" y="0"/>
                      <a:pt x="1401" y="0"/>
                    </a:cubicBezTo>
                    <a:close/>
                    <a:moveTo>
                      <a:pt x="1449" y="0"/>
                    </a:moveTo>
                    <a:lnTo>
                      <a:pt x="1465" y="0"/>
                    </a:lnTo>
                    <a:cubicBezTo>
                      <a:pt x="1470" y="0"/>
                      <a:pt x="1473" y="4"/>
                      <a:pt x="1473" y="8"/>
                    </a:cubicBezTo>
                    <a:cubicBezTo>
                      <a:pt x="1473" y="13"/>
                      <a:pt x="1470" y="16"/>
                      <a:pt x="1465" y="16"/>
                    </a:cubicBezTo>
                    <a:lnTo>
                      <a:pt x="1449" y="16"/>
                    </a:lnTo>
                    <a:cubicBezTo>
                      <a:pt x="1445" y="16"/>
                      <a:pt x="1441" y="13"/>
                      <a:pt x="1441" y="8"/>
                    </a:cubicBezTo>
                    <a:cubicBezTo>
                      <a:pt x="1441" y="4"/>
                      <a:pt x="1445" y="0"/>
                      <a:pt x="1449" y="0"/>
                    </a:cubicBezTo>
                    <a:close/>
                    <a:moveTo>
                      <a:pt x="1497" y="0"/>
                    </a:moveTo>
                    <a:lnTo>
                      <a:pt x="1513" y="0"/>
                    </a:lnTo>
                    <a:cubicBezTo>
                      <a:pt x="1518" y="0"/>
                      <a:pt x="1521" y="4"/>
                      <a:pt x="1521" y="8"/>
                    </a:cubicBezTo>
                    <a:cubicBezTo>
                      <a:pt x="1521" y="13"/>
                      <a:pt x="1518" y="16"/>
                      <a:pt x="1513" y="16"/>
                    </a:cubicBezTo>
                    <a:lnTo>
                      <a:pt x="1497" y="16"/>
                    </a:lnTo>
                    <a:cubicBezTo>
                      <a:pt x="1493" y="16"/>
                      <a:pt x="1489" y="13"/>
                      <a:pt x="1489" y="8"/>
                    </a:cubicBezTo>
                    <a:cubicBezTo>
                      <a:pt x="1489" y="4"/>
                      <a:pt x="1493" y="0"/>
                      <a:pt x="1497" y="0"/>
                    </a:cubicBezTo>
                    <a:close/>
                    <a:moveTo>
                      <a:pt x="1545" y="0"/>
                    </a:moveTo>
                    <a:lnTo>
                      <a:pt x="1561" y="0"/>
                    </a:lnTo>
                    <a:cubicBezTo>
                      <a:pt x="1566" y="0"/>
                      <a:pt x="1569" y="4"/>
                      <a:pt x="1569" y="8"/>
                    </a:cubicBezTo>
                    <a:cubicBezTo>
                      <a:pt x="1569" y="13"/>
                      <a:pt x="1566" y="16"/>
                      <a:pt x="1561" y="16"/>
                    </a:cubicBezTo>
                    <a:lnTo>
                      <a:pt x="1545" y="16"/>
                    </a:lnTo>
                    <a:cubicBezTo>
                      <a:pt x="1541" y="16"/>
                      <a:pt x="1537" y="13"/>
                      <a:pt x="1537" y="8"/>
                    </a:cubicBezTo>
                    <a:cubicBezTo>
                      <a:pt x="1537" y="4"/>
                      <a:pt x="1541" y="0"/>
                      <a:pt x="1545" y="0"/>
                    </a:cubicBezTo>
                    <a:close/>
                    <a:moveTo>
                      <a:pt x="1593" y="0"/>
                    </a:moveTo>
                    <a:lnTo>
                      <a:pt x="1609" y="0"/>
                    </a:lnTo>
                    <a:cubicBezTo>
                      <a:pt x="1614" y="0"/>
                      <a:pt x="1617" y="4"/>
                      <a:pt x="1617" y="8"/>
                    </a:cubicBezTo>
                    <a:cubicBezTo>
                      <a:pt x="1617" y="13"/>
                      <a:pt x="1614" y="16"/>
                      <a:pt x="1609" y="16"/>
                    </a:cubicBezTo>
                    <a:lnTo>
                      <a:pt x="1593" y="16"/>
                    </a:lnTo>
                    <a:cubicBezTo>
                      <a:pt x="1589" y="16"/>
                      <a:pt x="1585" y="13"/>
                      <a:pt x="1585" y="8"/>
                    </a:cubicBezTo>
                    <a:cubicBezTo>
                      <a:pt x="1585" y="4"/>
                      <a:pt x="1589" y="0"/>
                      <a:pt x="1593" y="0"/>
                    </a:cubicBezTo>
                    <a:close/>
                    <a:moveTo>
                      <a:pt x="1641" y="0"/>
                    </a:moveTo>
                    <a:lnTo>
                      <a:pt x="1658" y="0"/>
                    </a:lnTo>
                    <a:cubicBezTo>
                      <a:pt x="1662" y="0"/>
                      <a:pt x="1666" y="4"/>
                      <a:pt x="1666" y="8"/>
                    </a:cubicBezTo>
                    <a:cubicBezTo>
                      <a:pt x="1666" y="13"/>
                      <a:pt x="1662" y="16"/>
                      <a:pt x="1658" y="16"/>
                    </a:cubicBezTo>
                    <a:lnTo>
                      <a:pt x="1641" y="16"/>
                    </a:lnTo>
                    <a:cubicBezTo>
                      <a:pt x="1637" y="16"/>
                      <a:pt x="1633" y="13"/>
                      <a:pt x="1633" y="8"/>
                    </a:cubicBezTo>
                    <a:cubicBezTo>
                      <a:pt x="1633" y="4"/>
                      <a:pt x="1637" y="0"/>
                      <a:pt x="1641" y="0"/>
                    </a:cubicBezTo>
                    <a:close/>
                    <a:moveTo>
                      <a:pt x="1690" y="0"/>
                    </a:moveTo>
                    <a:lnTo>
                      <a:pt x="1706" y="0"/>
                    </a:lnTo>
                    <a:cubicBezTo>
                      <a:pt x="1710" y="0"/>
                      <a:pt x="1714" y="4"/>
                      <a:pt x="1714" y="8"/>
                    </a:cubicBezTo>
                    <a:cubicBezTo>
                      <a:pt x="1714" y="13"/>
                      <a:pt x="1710" y="16"/>
                      <a:pt x="1706" y="16"/>
                    </a:cubicBezTo>
                    <a:lnTo>
                      <a:pt x="1690" y="16"/>
                    </a:lnTo>
                    <a:cubicBezTo>
                      <a:pt x="1685" y="16"/>
                      <a:pt x="1682" y="13"/>
                      <a:pt x="1682" y="8"/>
                    </a:cubicBezTo>
                    <a:cubicBezTo>
                      <a:pt x="1682" y="4"/>
                      <a:pt x="1685" y="0"/>
                      <a:pt x="1690" y="0"/>
                    </a:cubicBezTo>
                    <a:close/>
                    <a:moveTo>
                      <a:pt x="1738" y="0"/>
                    </a:moveTo>
                    <a:lnTo>
                      <a:pt x="1754" y="0"/>
                    </a:lnTo>
                    <a:cubicBezTo>
                      <a:pt x="1758" y="0"/>
                      <a:pt x="1762" y="4"/>
                      <a:pt x="1762" y="8"/>
                    </a:cubicBezTo>
                    <a:cubicBezTo>
                      <a:pt x="1762" y="13"/>
                      <a:pt x="1758" y="16"/>
                      <a:pt x="1754" y="16"/>
                    </a:cubicBezTo>
                    <a:lnTo>
                      <a:pt x="1738" y="16"/>
                    </a:lnTo>
                    <a:cubicBezTo>
                      <a:pt x="1733" y="16"/>
                      <a:pt x="1730" y="13"/>
                      <a:pt x="1730" y="8"/>
                    </a:cubicBezTo>
                    <a:cubicBezTo>
                      <a:pt x="1730" y="4"/>
                      <a:pt x="1733" y="0"/>
                      <a:pt x="1738" y="0"/>
                    </a:cubicBezTo>
                    <a:close/>
                    <a:moveTo>
                      <a:pt x="1786" y="0"/>
                    </a:moveTo>
                    <a:lnTo>
                      <a:pt x="1802" y="0"/>
                    </a:lnTo>
                    <a:cubicBezTo>
                      <a:pt x="1806" y="0"/>
                      <a:pt x="1810" y="4"/>
                      <a:pt x="1810" y="8"/>
                    </a:cubicBezTo>
                    <a:cubicBezTo>
                      <a:pt x="1810" y="13"/>
                      <a:pt x="1806" y="16"/>
                      <a:pt x="1802" y="16"/>
                    </a:cubicBezTo>
                    <a:lnTo>
                      <a:pt x="1786" y="16"/>
                    </a:lnTo>
                    <a:cubicBezTo>
                      <a:pt x="1781" y="16"/>
                      <a:pt x="1778" y="13"/>
                      <a:pt x="1778" y="8"/>
                    </a:cubicBezTo>
                    <a:cubicBezTo>
                      <a:pt x="1778" y="4"/>
                      <a:pt x="1781" y="0"/>
                      <a:pt x="1786" y="0"/>
                    </a:cubicBezTo>
                    <a:close/>
                    <a:moveTo>
                      <a:pt x="1834" y="0"/>
                    </a:moveTo>
                    <a:lnTo>
                      <a:pt x="1850" y="0"/>
                    </a:lnTo>
                    <a:cubicBezTo>
                      <a:pt x="1854" y="0"/>
                      <a:pt x="1858" y="4"/>
                      <a:pt x="1858" y="8"/>
                    </a:cubicBezTo>
                    <a:cubicBezTo>
                      <a:pt x="1858" y="13"/>
                      <a:pt x="1854" y="16"/>
                      <a:pt x="1850" y="16"/>
                    </a:cubicBezTo>
                    <a:lnTo>
                      <a:pt x="1834" y="16"/>
                    </a:lnTo>
                    <a:cubicBezTo>
                      <a:pt x="1829" y="16"/>
                      <a:pt x="1826" y="13"/>
                      <a:pt x="1826" y="8"/>
                    </a:cubicBezTo>
                    <a:cubicBezTo>
                      <a:pt x="1826" y="4"/>
                      <a:pt x="1829" y="0"/>
                      <a:pt x="1834" y="0"/>
                    </a:cubicBezTo>
                    <a:close/>
                    <a:moveTo>
                      <a:pt x="1882" y="0"/>
                    </a:moveTo>
                    <a:lnTo>
                      <a:pt x="1898" y="0"/>
                    </a:lnTo>
                    <a:cubicBezTo>
                      <a:pt x="1902" y="0"/>
                      <a:pt x="1906" y="4"/>
                      <a:pt x="1906" y="8"/>
                    </a:cubicBezTo>
                    <a:cubicBezTo>
                      <a:pt x="1906" y="13"/>
                      <a:pt x="1902" y="16"/>
                      <a:pt x="1898" y="16"/>
                    </a:cubicBezTo>
                    <a:lnTo>
                      <a:pt x="1882" y="16"/>
                    </a:lnTo>
                    <a:cubicBezTo>
                      <a:pt x="1877" y="16"/>
                      <a:pt x="1874" y="13"/>
                      <a:pt x="1874" y="8"/>
                    </a:cubicBezTo>
                    <a:cubicBezTo>
                      <a:pt x="1874" y="4"/>
                      <a:pt x="1877" y="0"/>
                      <a:pt x="1882" y="0"/>
                    </a:cubicBezTo>
                    <a:close/>
                    <a:moveTo>
                      <a:pt x="1930" y="0"/>
                    </a:moveTo>
                    <a:lnTo>
                      <a:pt x="1946" y="0"/>
                    </a:lnTo>
                    <a:cubicBezTo>
                      <a:pt x="1950" y="0"/>
                      <a:pt x="1954" y="4"/>
                      <a:pt x="1954" y="8"/>
                    </a:cubicBezTo>
                    <a:cubicBezTo>
                      <a:pt x="1954" y="13"/>
                      <a:pt x="1950" y="16"/>
                      <a:pt x="1946" y="16"/>
                    </a:cubicBezTo>
                    <a:lnTo>
                      <a:pt x="1930" y="16"/>
                    </a:lnTo>
                    <a:cubicBezTo>
                      <a:pt x="1925" y="16"/>
                      <a:pt x="1922" y="13"/>
                      <a:pt x="1922" y="8"/>
                    </a:cubicBezTo>
                    <a:cubicBezTo>
                      <a:pt x="1922" y="4"/>
                      <a:pt x="1925" y="0"/>
                      <a:pt x="1930" y="0"/>
                    </a:cubicBezTo>
                    <a:close/>
                    <a:moveTo>
                      <a:pt x="1978" y="0"/>
                    </a:moveTo>
                    <a:lnTo>
                      <a:pt x="1994" y="0"/>
                    </a:lnTo>
                    <a:cubicBezTo>
                      <a:pt x="1998" y="0"/>
                      <a:pt x="2002" y="4"/>
                      <a:pt x="2002" y="8"/>
                    </a:cubicBezTo>
                    <a:cubicBezTo>
                      <a:pt x="2002" y="13"/>
                      <a:pt x="1998" y="16"/>
                      <a:pt x="1994" y="16"/>
                    </a:cubicBezTo>
                    <a:lnTo>
                      <a:pt x="1978" y="16"/>
                    </a:lnTo>
                    <a:cubicBezTo>
                      <a:pt x="1973" y="16"/>
                      <a:pt x="1970" y="13"/>
                      <a:pt x="1970" y="8"/>
                    </a:cubicBezTo>
                    <a:cubicBezTo>
                      <a:pt x="1970" y="4"/>
                      <a:pt x="1973" y="0"/>
                      <a:pt x="1978" y="0"/>
                    </a:cubicBezTo>
                    <a:close/>
                    <a:moveTo>
                      <a:pt x="2026" y="0"/>
                    </a:moveTo>
                    <a:lnTo>
                      <a:pt x="2042" y="0"/>
                    </a:lnTo>
                    <a:cubicBezTo>
                      <a:pt x="2046" y="0"/>
                      <a:pt x="2050" y="4"/>
                      <a:pt x="2050" y="8"/>
                    </a:cubicBezTo>
                    <a:cubicBezTo>
                      <a:pt x="2050" y="13"/>
                      <a:pt x="2046" y="16"/>
                      <a:pt x="2042" y="16"/>
                    </a:cubicBezTo>
                    <a:lnTo>
                      <a:pt x="2026" y="16"/>
                    </a:lnTo>
                    <a:cubicBezTo>
                      <a:pt x="2021" y="16"/>
                      <a:pt x="2018" y="13"/>
                      <a:pt x="2018" y="8"/>
                    </a:cubicBezTo>
                    <a:cubicBezTo>
                      <a:pt x="2018" y="4"/>
                      <a:pt x="2021" y="0"/>
                      <a:pt x="2026" y="0"/>
                    </a:cubicBezTo>
                    <a:close/>
                    <a:moveTo>
                      <a:pt x="2074" y="0"/>
                    </a:moveTo>
                    <a:lnTo>
                      <a:pt x="2090" y="0"/>
                    </a:lnTo>
                    <a:cubicBezTo>
                      <a:pt x="2094" y="0"/>
                      <a:pt x="2098" y="4"/>
                      <a:pt x="2098" y="8"/>
                    </a:cubicBezTo>
                    <a:cubicBezTo>
                      <a:pt x="2098" y="13"/>
                      <a:pt x="2094" y="16"/>
                      <a:pt x="2090" y="16"/>
                    </a:cubicBezTo>
                    <a:lnTo>
                      <a:pt x="2074" y="16"/>
                    </a:lnTo>
                    <a:cubicBezTo>
                      <a:pt x="2070" y="16"/>
                      <a:pt x="2066" y="13"/>
                      <a:pt x="2066" y="8"/>
                    </a:cubicBezTo>
                    <a:cubicBezTo>
                      <a:pt x="2066" y="4"/>
                      <a:pt x="2070" y="0"/>
                      <a:pt x="2074" y="0"/>
                    </a:cubicBezTo>
                    <a:close/>
                    <a:moveTo>
                      <a:pt x="2122" y="0"/>
                    </a:moveTo>
                    <a:lnTo>
                      <a:pt x="2138" y="0"/>
                    </a:lnTo>
                    <a:cubicBezTo>
                      <a:pt x="2142" y="0"/>
                      <a:pt x="2146" y="4"/>
                      <a:pt x="2146" y="8"/>
                    </a:cubicBezTo>
                    <a:cubicBezTo>
                      <a:pt x="2146" y="13"/>
                      <a:pt x="2142" y="16"/>
                      <a:pt x="2138" y="16"/>
                    </a:cubicBezTo>
                    <a:lnTo>
                      <a:pt x="2122" y="16"/>
                    </a:lnTo>
                    <a:cubicBezTo>
                      <a:pt x="2118" y="16"/>
                      <a:pt x="2114" y="13"/>
                      <a:pt x="2114" y="8"/>
                    </a:cubicBezTo>
                    <a:cubicBezTo>
                      <a:pt x="2114" y="4"/>
                      <a:pt x="2118" y="0"/>
                      <a:pt x="2122" y="0"/>
                    </a:cubicBezTo>
                    <a:close/>
                    <a:moveTo>
                      <a:pt x="2170" y="0"/>
                    </a:moveTo>
                    <a:lnTo>
                      <a:pt x="2186" y="0"/>
                    </a:lnTo>
                    <a:cubicBezTo>
                      <a:pt x="2190" y="0"/>
                      <a:pt x="2194" y="4"/>
                      <a:pt x="2194" y="8"/>
                    </a:cubicBezTo>
                    <a:cubicBezTo>
                      <a:pt x="2194" y="13"/>
                      <a:pt x="2190" y="16"/>
                      <a:pt x="2186" y="16"/>
                    </a:cubicBezTo>
                    <a:lnTo>
                      <a:pt x="2170" y="16"/>
                    </a:lnTo>
                    <a:cubicBezTo>
                      <a:pt x="2166" y="16"/>
                      <a:pt x="2162" y="13"/>
                      <a:pt x="2162" y="8"/>
                    </a:cubicBezTo>
                    <a:cubicBezTo>
                      <a:pt x="2162" y="4"/>
                      <a:pt x="2166" y="0"/>
                      <a:pt x="2170" y="0"/>
                    </a:cubicBezTo>
                    <a:close/>
                    <a:moveTo>
                      <a:pt x="2218" y="0"/>
                    </a:moveTo>
                    <a:lnTo>
                      <a:pt x="2234" y="0"/>
                    </a:lnTo>
                    <a:cubicBezTo>
                      <a:pt x="2239" y="0"/>
                      <a:pt x="2242" y="4"/>
                      <a:pt x="2242" y="8"/>
                    </a:cubicBezTo>
                    <a:cubicBezTo>
                      <a:pt x="2242" y="13"/>
                      <a:pt x="2239" y="16"/>
                      <a:pt x="2234" y="16"/>
                    </a:cubicBezTo>
                    <a:lnTo>
                      <a:pt x="2218" y="16"/>
                    </a:lnTo>
                    <a:cubicBezTo>
                      <a:pt x="2214" y="16"/>
                      <a:pt x="2210" y="13"/>
                      <a:pt x="2210" y="8"/>
                    </a:cubicBezTo>
                    <a:cubicBezTo>
                      <a:pt x="2210" y="4"/>
                      <a:pt x="2214" y="0"/>
                      <a:pt x="2218" y="0"/>
                    </a:cubicBezTo>
                    <a:close/>
                    <a:moveTo>
                      <a:pt x="2266" y="0"/>
                    </a:moveTo>
                    <a:lnTo>
                      <a:pt x="2282" y="0"/>
                    </a:lnTo>
                    <a:cubicBezTo>
                      <a:pt x="2287" y="0"/>
                      <a:pt x="2290" y="4"/>
                      <a:pt x="2290" y="8"/>
                    </a:cubicBezTo>
                    <a:cubicBezTo>
                      <a:pt x="2290" y="13"/>
                      <a:pt x="2287" y="16"/>
                      <a:pt x="2282" y="16"/>
                    </a:cubicBezTo>
                    <a:lnTo>
                      <a:pt x="2266" y="16"/>
                    </a:lnTo>
                    <a:cubicBezTo>
                      <a:pt x="2262" y="16"/>
                      <a:pt x="2258" y="13"/>
                      <a:pt x="2258" y="8"/>
                    </a:cubicBezTo>
                    <a:cubicBezTo>
                      <a:pt x="2258" y="4"/>
                      <a:pt x="2262" y="0"/>
                      <a:pt x="2266" y="0"/>
                    </a:cubicBezTo>
                    <a:close/>
                    <a:moveTo>
                      <a:pt x="2314" y="0"/>
                    </a:moveTo>
                    <a:lnTo>
                      <a:pt x="2323" y="0"/>
                    </a:lnTo>
                    <a:cubicBezTo>
                      <a:pt x="2328" y="0"/>
                      <a:pt x="2331" y="4"/>
                      <a:pt x="2331" y="8"/>
                    </a:cubicBezTo>
                    <a:cubicBezTo>
                      <a:pt x="2331" y="13"/>
                      <a:pt x="2328" y="16"/>
                      <a:pt x="2323" y="16"/>
                    </a:cubicBezTo>
                    <a:lnTo>
                      <a:pt x="2314" y="16"/>
                    </a:lnTo>
                    <a:cubicBezTo>
                      <a:pt x="2310" y="16"/>
                      <a:pt x="2306" y="13"/>
                      <a:pt x="2306" y="8"/>
                    </a:cubicBezTo>
                    <a:cubicBezTo>
                      <a:pt x="2306" y="4"/>
                      <a:pt x="2310" y="0"/>
                      <a:pt x="2314" y="0"/>
                    </a:cubicBezTo>
                    <a:close/>
                  </a:path>
                </a:pathLst>
              </a:custGeom>
              <a:solidFill>
                <a:srgbClr val="000000"/>
              </a:solidFill>
              <a:ln w="0" cap="flat">
                <a:solidFill>
                  <a:srgbClr val="000000"/>
                </a:solidFill>
                <a:prstDash val="solid"/>
                <a:round/>
                <a:headEnd/>
                <a:tailEnd/>
              </a:ln>
            </p:spPr>
            <p:txBody>
              <a:bodyPr vert="horz" wrap="square" lIns="91440" tIns="45720" rIns="91440" bIns="45720" numCol="1" anchor="t" anchorCtr="0" compatLnSpc="1">
                <a:prstTxWarp prst="textNoShape">
                  <a:avLst/>
                </a:prstTxWarp>
              </a:bodyPr>
              <a:lstStyle/>
              <a:p>
                <a:endParaRPr lang="zh-CN" altLang="en-US"/>
              </a:p>
            </p:txBody>
          </p:sp>
          <p:sp>
            <p:nvSpPr>
              <p:cNvPr id="46" name="Line 34">
                <a:extLst>
                  <a:ext uri="{FF2B5EF4-FFF2-40B4-BE49-F238E27FC236}">
                    <a16:creationId xmlns:a16="http://schemas.microsoft.com/office/drawing/2014/main" id="{FCEE71F1-892C-2E5A-5222-7AC636D86D3F}"/>
                  </a:ext>
                </a:extLst>
              </p:cNvPr>
              <p:cNvSpPr>
                <a:spLocks noChangeShapeType="1"/>
              </p:cNvSpPr>
              <p:nvPr/>
            </p:nvSpPr>
            <p:spPr bwMode="auto">
              <a:xfrm>
                <a:off x="2914" y="3639"/>
                <a:ext cx="2171" cy="0"/>
              </a:xfrm>
              <a:prstGeom prst="line">
                <a:avLst/>
              </a:prstGeom>
              <a:noFill/>
              <a:ln w="17463" cap="rnd">
                <a:solidFill>
                  <a:srgbClr val="7F7F7F"/>
                </a:solidFill>
                <a:prstDash val="solid"/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 vert="horz" wrap="square" lIns="91440" tIns="45720" rIns="91440" bIns="45720" numCol="1" anchor="t" anchorCtr="0" compatLnSpc="1">
                <a:prstTxWarp prst="textNoShape">
                  <a:avLst/>
                </a:prstTxWarp>
              </a:bodyPr>
              <a:lstStyle/>
              <a:p>
                <a:endParaRPr lang="zh-CN" altLang="en-US"/>
              </a:p>
            </p:txBody>
          </p:sp>
          <p:sp>
            <p:nvSpPr>
              <p:cNvPr id="47" name="Freeform 35">
                <a:extLst>
                  <a:ext uri="{FF2B5EF4-FFF2-40B4-BE49-F238E27FC236}">
                    <a16:creationId xmlns:a16="http://schemas.microsoft.com/office/drawing/2014/main" id="{EA337C97-A0B8-EB16-37C9-314F3FE29DD4}"/>
                  </a:ext>
                </a:extLst>
              </p:cNvPr>
              <p:cNvSpPr>
                <a:spLocks/>
              </p:cNvSpPr>
              <p:nvPr/>
            </p:nvSpPr>
            <p:spPr bwMode="auto">
              <a:xfrm>
                <a:off x="5075" y="3599"/>
                <a:ext cx="117" cy="79"/>
              </a:xfrm>
              <a:custGeom>
                <a:avLst/>
                <a:gdLst>
                  <a:gd name="T0" fmla="*/ 0 w 117"/>
                  <a:gd name="T1" fmla="*/ 0 h 79"/>
                  <a:gd name="T2" fmla="*/ 117 w 117"/>
                  <a:gd name="T3" fmla="*/ 40 h 79"/>
                  <a:gd name="T4" fmla="*/ 0 w 117"/>
                  <a:gd name="T5" fmla="*/ 79 h 79"/>
                  <a:gd name="T6" fmla="*/ 0 w 117"/>
                  <a:gd name="T7" fmla="*/ 0 h 79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</a:cxnLst>
                <a:rect l="0" t="0" r="r" b="b"/>
                <a:pathLst>
                  <a:path w="117" h="79">
                    <a:moveTo>
                      <a:pt x="0" y="0"/>
                    </a:moveTo>
                    <a:lnTo>
                      <a:pt x="117" y="40"/>
                    </a:lnTo>
                    <a:lnTo>
                      <a:pt x="0" y="79"/>
                    </a:lnTo>
                    <a:lnTo>
                      <a:pt x="0" y="0"/>
                    </a:lnTo>
                    <a:close/>
                  </a:path>
                </a:pathLst>
              </a:custGeom>
              <a:solidFill>
                <a:srgbClr val="7F7F7F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vert="horz" wrap="square" lIns="91440" tIns="45720" rIns="91440" bIns="45720" numCol="1" anchor="t" anchorCtr="0" compatLnSpc="1">
                <a:prstTxWarp prst="textNoShape">
                  <a:avLst/>
                </a:prstTxWarp>
              </a:bodyPr>
              <a:lstStyle/>
              <a:p>
                <a:endParaRPr lang="zh-CN" altLang="en-US"/>
              </a:p>
            </p:txBody>
          </p:sp>
          <p:sp>
            <p:nvSpPr>
              <p:cNvPr id="48" name="Line 36">
                <a:extLst>
                  <a:ext uri="{FF2B5EF4-FFF2-40B4-BE49-F238E27FC236}">
                    <a16:creationId xmlns:a16="http://schemas.microsoft.com/office/drawing/2014/main" id="{399F3396-748A-DBAA-BD99-2DEA1F496C2A}"/>
                  </a:ext>
                </a:extLst>
              </p:cNvPr>
              <p:cNvSpPr>
                <a:spLocks noChangeShapeType="1"/>
              </p:cNvSpPr>
              <p:nvPr/>
            </p:nvSpPr>
            <p:spPr bwMode="auto">
              <a:xfrm flipV="1">
                <a:off x="3052" y="914"/>
                <a:ext cx="0" cy="2863"/>
              </a:xfrm>
              <a:prstGeom prst="line">
                <a:avLst/>
              </a:prstGeom>
              <a:noFill/>
              <a:ln w="17463" cap="rnd">
                <a:solidFill>
                  <a:srgbClr val="7F7F7F"/>
                </a:solidFill>
                <a:prstDash val="solid"/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 vert="horz" wrap="square" lIns="91440" tIns="45720" rIns="91440" bIns="45720" numCol="1" anchor="t" anchorCtr="0" compatLnSpc="1">
                <a:prstTxWarp prst="textNoShape">
                  <a:avLst/>
                </a:prstTxWarp>
              </a:bodyPr>
              <a:lstStyle/>
              <a:p>
                <a:endParaRPr lang="zh-CN" altLang="en-US"/>
              </a:p>
            </p:txBody>
          </p:sp>
          <p:sp>
            <p:nvSpPr>
              <p:cNvPr id="49" name="Freeform 37">
                <a:extLst>
                  <a:ext uri="{FF2B5EF4-FFF2-40B4-BE49-F238E27FC236}">
                    <a16:creationId xmlns:a16="http://schemas.microsoft.com/office/drawing/2014/main" id="{8D3057E6-53EE-88DC-C89A-89FCA36E7FC0}"/>
                  </a:ext>
                </a:extLst>
              </p:cNvPr>
              <p:cNvSpPr>
                <a:spLocks/>
              </p:cNvSpPr>
              <p:nvPr/>
            </p:nvSpPr>
            <p:spPr bwMode="auto">
              <a:xfrm>
                <a:off x="3013" y="807"/>
                <a:ext cx="78" cy="117"/>
              </a:xfrm>
              <a:custGeom>
                <a:avLst/>
                <a:gdLst>
                  <a:gd name="T0" fmla="*/ 0 w 78"/>
                  <a:gd name="T1" fmla="*/ 117 h 117"/>
                  <a:gd name="T2" fmla="*/ 39 w 78"/>
                  <a:gd name="T3" fmla="*/ 0 h 117"/>
                  <a:gd name="T4" fmla="*/ 78 w 78"/>
                  <a:gd name="T5" fmla="*/ 117 h 117"/>
                  <a:gd name="T6" fmla="*/ 0 w 78"/>
                  <a:gd name="T7" fmla="*/ 117 h 117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</a:cxnLst>
                <a:rect l="0" t="0" r="r" b="b"/>
                <a:pathLst>
                  <a:path w="78" h="117">
                    <a:moveTo>
                      <a:pt x="0" y="117"/>
                    </a:moveTo>
                    <a:lnTo>
                      <a:pt x="39" y="0"/>
                    </a:lnTo>
                    <a:lnTo>
                      <a:pt x="78" y="117"/>
                    </a:lnTo>
                    <a:lnTo>
                      <a:pt x="0" y="117"/>
                    </a:lnTo>
                    <a:close/>
                  </a:path>
                </a:pathLst>
              </a:custGeom>
              <a:solidFill>
                <a:srgbClr val="7F7F7F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vert="horz" wrap="square" lIns="91440" tIns="45720" rIns="91440" bIns="45720" numCol="1" anchor="t" anchorCtr="0" compatLnSpc="1">
                <a:prstTxWarp prst="textNoShape">
                  <a:avLst/>
                </a:prstTxWarp>
              </a:bodyPr>
              <a:lstStyle/>
              <a:p>
                <a:endParaRPr lang="zh-CN" altLang="en-US"/>
              </a:p>
            </p:txBody>
          </p:sp>
          <p:sp>
            <p:nvSpPr>
              <p:cNvPr id="50" name="Line 38">
                <a:extLst>
                  <a:ext uri="{FF2B5EF4-FFF2-40B4-BE49-F238E27FC236}">
                    <a16:creationId xmlns:a16="http://schemas.microsoft.com/office/drawing/2014/main" id="{024C3BBB-A20F-6463-0BB5-A27C6D09F4AD}"/>
                  </a:ext>
                </a:extLst>
              </p:cNvPr>
              <p:cNvSpPr>
                <a:spLocks noChangeShapeType="1"/>
              </p:cNvSpPr>
              <p:nvPr/>
            </p:nvSpPr>
            <p:spPr bwMode="auto">
              <a:xfrm flipV="1">
                <a:off x="3052" y="1662"/>
                <a:ext cx="1597" cy="1977"/>
              </a:xfrm>
              <a:prstGeom prst="line">
                <a:avLst/>
              </a:prstGeom>
              <a:noFill/>
              <a:ln w="26988" cap="rnd">
                <a:solidFill>
                  <a:srgbClr val="000000"/>
                </a:solidFill>
                <a:prstDash val="solid"/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 vert="horz" wrap="square" lIns="91440" tIns="45720" rIns="91440" bIns="45720" numCol="1" anchor="t" anchorCtr="0" compatLnSpc="1">
                <a:prstTxWarp prst="textNoShape">
                  <a:avLst/>
                </a:prstTxWarp>
              </a:bodyPr>
              <a:lstStyle/>
              <a:p>
                <a:endParaRPr lang="zh-CN" altLang="en-US"/>
              </a:p>
            </p:txBody>
          </p:sp>
          <p:sp>
            <p:nvSpPr>
              <p:cNvPr id="51" name="Freeform 39">
                <a:extLst>
                  <a:ext uri="{FF2B5EF4-FFF2-40B4-BE49-F238E27FC236}">
                    <a16:creationId xmlns:a16="http://schemas.microsoft.com/office/drawing/2014/main" id="{785858C0-3A74-70B7-402A-E37363760D57}"/>
                  </a:ext>
                </a:extLst>
              </p:cNvPr>
              <p:cNvSpPr>
                <a:spLocks/>
              </p:cNvSpPr>
              <p:nvPr/>
            </p:nvSpPr>
            <p:spPr bwMode="auto">
              <a:xfrm>
                <a:off x="4607" y="1566"/>
                <a:ext cx="119" cy="133"/>
              </a:xfrm>
              <a:custGeom>
                <a:avLst/>
                <a:gdLst>
                  <a:gd name="T0" fmla="*/ 0 w 119"/>
                  <a:gd name="T1" fmla="*/ 77 h 133"/>
                  <a:gd name="T2" fmla="*/ 119 w 119"/>
                  <a:gd name="T3" fmla="*/ 0 h 133"/>
                  <a:gd name="T4" fmla="*/ 70 w 119"/>
                  <a:gd name="T5" fmla="*/ 133 h 133"/>
                  <a:gd name="T6" fmla="*/ 0 w 119"/>
                  <a:gd name="T7" fmla="*/ 77 h 133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</a:cxnLst>
                <a:rect l="0" t="0" r="r" b="b"/>
                <a:pathLst>
                  <a:path w="119" h="133">
                    <a:moveTo>
                      <a:pt x="0" y="77"/>
                    </a:moveTo>
                    <a:lnTo>
                      <a:pt x="119" y="0"/>
                    </a:lnTo>
                    <a:lnTo>
                      <a:pt x="70" y="133"/>
                    </a:lnTo>
                    <a:lnTo>
                      <a:pt x="0" y="77"/>
                    </a:lnTo>
                    <a:close/>
                  </a:path>
                </a:pathLst>
              </a:custGeom>
              <a:solidFill>
                <a:srgbClr val="000000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vert="horz" wrap="square" lIns="91440" tIns="45720" rIns="91440" bIns="45720" numCol="1" anchor="t" anchorCtr="0" compatLnSpc="1">
                <a:prstTxWarp prst="textNoShape">
                  <a:avLst/>
                </a:prstTxWarp>
              </a:bodyPr>
              <a:lstStyle/>
              <a:p>
                <a:endParaRPr lang="zh-CN" altLang="en-US"/>
              </a:p>
            </p:txBody>
          </p:sp>
          <p:sp>
            <p:nvSpPr>
              <p:cNvPr id="52" name="Oval 40">
                <a:extLst>
                  <a:ext uri="{FF2B5EF4-FFF2-40B4-BE49-F238E27FC236}">
                    <a16:creationId xmlns:a16="http://schemas.microsoft.com/office/drawing/2014/main" id="{8B6612EA-BC5B-2FB9-5F22-597D108CDD35}"/>
                  </a:ext>
                </a:extLst>
              </p:cNvPr>
              <p:cNvSpPr>
                <a:spLocks noChangeArrowheads="1"/>
              </p:cNvSpPr>
              <p:nvPr/>
            </p:nvSpPr>
            <p:spPr bwMode="auto">
              <a:xfrm>
                <a:off x="4685" y="1518"/>
                <a:ext cx="97" cy="97"/>
              </a:xfrm>
              <a:prstGeom prst="ellipse">
                <a:avLst/>
              </a:prstGeom>
              <a:solidFill>
                <a:srgbClr val="0000FF"/>
              </a:solidFill>
              <a:ln w="0">
                <a:solidFill>
                  <a:srgbClr val="000000"/>
                </a:solidFill>
                <a:prstDash val="solid"/>
                <a:round/>
                <a:headEnd/>
                <a:tailEnd/>
              </a:ln>
            </p:spPr>
            <p:txBody>
              <a:bodyPr vert="horz" wrap="square" lIns="91440" tIns="45720" rIns="91440" bIns="45720" numCol="1" anchor="t" anchorCtr="0" compatLnSpc="1">
                <a:prstTxWarp prst="textNoShape">
                  <a:avLst/>
                </a:prstTxWarp>
              </a:bodyPr>
              <a:lstStyle/>
              <a:p>
                <a:endParaRPr lang="zh-CN" altLang="en-US"/>
              </a:p>
            </p:txBody>
          </p:sp>
          <p:sp>
            <p:nvSpPr>
              <p:cNvPr id="53" name="Oval 41">
                <a:extLst>
                  <a:ext uri="{FF2B5EF4-FFF2-40B4-BE49-F238E27FC236}">
                    <a16:creationId xmlns:a16="http://schemas.microsoft.com/office/drawing/2014/main" id="{EB508819-2BAC-907B-14E2-8AD36854F131}"/>
                  </a:ext>
                </a:extLst>
              </p:cNvPr>
              <p:cNvSpPr>
                <a:spLocks noChangeArrowheads="1"/>
              </p:cNvSpPr>
              <p:nvPr/>
            </p:nvSpPr>
            <p:spPr bwMode="auto">
              <a:xfrm>
                <a:off x="4685" y="1518"/>
                <a:ext cx="97" cy="97"/>
              </a:xfrm>
              <a:prstGeom prst="ellipse">
                <a:avLst/>
              </a:prstGeom>
              <a:noFill/>
              <a:ln w="12700" cap="rnd">
                <a:solidFill>
                  <a:srgbClr val="0000FF"/>
                </a:solidFill>
                <a:prstDash val="solid"/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</a:extLst>
            </p:spPr>
            <p:txBody>
              <a:bodyPr vert="horz" wrap="square" lIns="91440" tIns="45720" rIns="91440" bIns="45720" numCol="1" anchor="t" anchorCtr="0" compatLnSpc="1">
                <a:prstTxWarp prst="textNoShape">
                  <a:avLst/>
                </a:prstTxWarp>
              </a:bodyPr>
              <a:lstStyle/>
              <a:p>
                <a:endParaRPr lang="zh-CN" altLang="en-US"/>
              </a:p>
            </p:txBody>
          </p:sp>
          <p:sp>
            <p:nvSpPr>
              <p:cNvPr id="54" name="Oval 42">
                <a:extLst>
                  <a:ext uri="{FF2B5EF4-FFF2-40B4-BE49-F238E27FC236}">
                    <a16:creationId xmlns:a16="http://schemas.microsoft.com/office/drawing/2014/main" id="{6996CE5F-5902-7CF1-3E8D-98178123885C}"/>
                  </a:ext>
                </a:extLst>
              </p:cNvPr>
              <p:cNvSpPr>
                <a:spLocks noChangeArrowheads="1"/>
              </p:cNvSpPr>
              <p:nvPr/>
            </p:nvSpPr>
            <p:spPr bwMode="auto">
              <a:xfrm>
                <a:off x="4558" y="2109"/>
                <a:ext cx="134" cy="96"/>
              </a:xfrm>
              <a:prstGeom prst="ellipse">
                <a:avLst/>
              </a:prstGeom>
              <a:solidFill>
                <a:srgbClr val="009900"/>
              </a:solidFill>
              <a:ln w="0">
                <a:solidFill>
                  <a:srgbClr val="000000"/>
                </a:solidFill>
                <a:prstDash val="solid"/>
                <a:round/>
                <a:headEnd/>
                <a:tailEnd/>
              </a:ln>
            </p:spPr>
            <p:txBody>
              <a:bodyPr vert="horz" wrap="square" lIns="91440" tIns="45720" rIns="91440" bIns="45720" numCol="1" anchor="t" anchorCtr="0" compatLnSpc="1">
                <a:prstTxWarp prst="textNoShape">
                  <a:avLst/>
                </a:prstTxWarp>
              </a:bodyPr>
              <a:lstStyle/>
              <a:p>
                <a:endParaRPr lang="zh-CN" altLang="en-US"/>
              </a:p>
            </p:txBody>
          </p:sp>
          <p:sp>
            <p:nvSpPr>
              <p:cNvPr id="55" name="Oval 43">
                <a:extLst>
                  <a:ext uri="{FF2B5EF4-FFF2-40B4-BE49-F238E27FC236}">
                    <a16:creationId xmlns:a16="http://schemas.microsoft.com/office/drawing/2014/main" id="{4981DCE5-0996-D011-9744-E48151391DEB}"/>
                  </a:ext>
                </a:extLst>
              </p:cNvPr>
              <p:cNvSpPr>
                <a:spLocks noChangeArrowheads="1"/>
              </p:cNvSpPr>
              <p:nvPr/>
            </p:nvSpPr>
            <p:spPr bwMode="auto">
              <a:xfrm>
                <a:off x="4558" y="2109"/>
                <a:ext cx="134" cy="96"/>
              </a:xfrm>
              <a:prstGeom prst="ellipse">
                <a:avLst/>
              </a:prstGeom>
              <a:noFill/>
              <a:ln w="12700" cap="rnd">
                <a:solidFill>
                  <a:srgbClr val="009900"/>
                </a:solidFill>
                <a:prstDash val="solid"/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</a:extLst>
            </p:spPr>
            <p:txBody>
              <a:bodyPr vert="horz" wrap="square" lIns="91440" tIns="45720" rIns="91440" bIns="45720" numCol="1" anchor="t" anchorCtr="0" compatLnSpc="1">
                <a:prstTxWarp prst="textNoShape">
                  <a:avLst/>
                </a:prstTxWarp>
              </a:bodyPr>
              <a:lstStyle/>
              <a:p>
                <a:endParaRPr lang="zh-CN" altLang="en-US"/>
              </a:p>
            </p:txBody>
          </p:sp>
          <p:sp>
            <p:nvSpPr>
              <p:cNvPr id="56" name="Line 44">
                <a:extLst>
                  <a:ext uri="{FF2B5EF4-FFF2-40B4-BE49-F238E27FC236}">
                    <a16:creationId xmlns:a16="http://schemas.microsoft.com/office/drawing/2014/main" id="{94533B41-57F0-54C6-48C2-E5742FD42151}"/>
                  </a:ext>
                </a:extLst>
              </p:cNvPr>
              <p:cNvSpPr>
                <a:spLocks noChangeShapeType="1"/>
              </p:cNvSpPr>
              <p:nvPr/>
            </p:nvSpPr>
            <p:spPr bwMode="auto">
              <a:xfrm flipV="1">
                <a:off x="4636" y="1566"/>
                <a:ext cx="90" cy="512"/>
              </a:xfrm>
              <a:prstGeom prst="line">
                <a:avLst/>
              </a:prstGeom>
              <a:noFill/>
              <a:ln w="39688" cap="rnd">
                <a:solidFill>
                  <a:srgbClr val="C05046"/>
                </a:solidFill>
                <a:prstDash val="solid"/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 vert="horz" wrap="square" lIns="91440" tIns="45720" rIns="91440" bIns="45720" numCol="1" anchor="t" anchorCtr="0" compatLnSpc="1">
                <a:prstTxWarp prst="textNoShape">
                  <a:avLst/>
                </a:prstTxWarp>
              </a:bodyPr>
              <a:lstStyle/>
              <a:p>
                <a:endParaRPr lang="zh-CN" altLang="en-US"/>
              </a:p>
            </p:txBody>
          </p:sp>
          <p:sp>
            <p:nvSpPr>
              <p:cNvPr id="57" name="Freeform 45">
                <a:extLst>
                  <a:ext uri="{FF2B5EF4-FFF2-40B4-BE49-F238E27FC236}">
                    <a16:creationId xmlns:a16="http://schemas.microsoft.com/office/drawing/2014/main" id="{C5BDFE04-D0D2-5B0C-BFC0-EC4505B2ED1B}"/>
                  </a:ext>
                </a:extLst>
              </p:cNvPr>
              <p:cNvSpPr>
                <a:spLocks/>
              </p:cNvSpPr>
              <p:nvPr/>
            </p:nvSpPr>
            <p:spPr bwMode="auto">
              <a:xfrm>
                <a:off x="4588" y="2043"/>
                <a:ext cx="105" cy="114"/>
              </a:xfrm>
              <a:custGeom>
                <a:avLst/>
                <a:gdLst>
                  <a:gd name="T0" fmla="*/ 130 w 401"/>
                  <a:gd name="T1" fmla="*/ 436 h 436"/>
                  <a:gd name="T2" fmla="*/ 0 w 401"/>
                  <a:gd name="T3" fmla="*/ 0 h 436"/>
                  <a:gd name="T4" fmla="*/ 401 w 401"/>
                  <a:gd name="T5" fmla="*/ 71 h 436"/>
                  <a:gd name="T6" fmla="*/ 130 w 401"/>
                  <a:gd name="T7" fmla="*/ 436 h 436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</a:cxnLst>
                <a:rect l="0" t="0" r="r" b="b"/>
                <a:pathLst>
                  <a:path w="401" h="436">
                    <a:moveTo>
                      <a:pt x="130" y="436"/>
                    </a:moveTo>
                    <a:lnTo>
                      <a:pt x="0" y="0"/>
                    </a:lnTo>
                    <a:cubicBezTo>
                      <a:pt x="115" y="85"/>
                      <a:pt x="264" y="112"/>
                      <a:pt x="401" y="71"/>
                    </a:cubicBezTo>
                    <a:lnTo>
                      <a:pt x="130" y="436"/>
                    </a:lnTo>
                    <a:close/>
                  </a:path>
                </a:pathLst>
              </a:custGeom>
              <a:solidFill>
                <a:srgbClr val="C05046"/>
              </a:solidFill>
              <a:ln w="0">
                <a:solidFill>
                  <a:srgbClr val="000000"/>
                </a:solidFill>
                <a:prstDash val="solid"/>
                <a:round/>
                <a:headEnd/>
                <a:tailEnd/>
              </a:ln>
            </p:spPr>
            <p:txBody>
              <a:bodyPr vert="horz" wrap="square" lIns="91440" tIns="45720" rIns="91440" bIns="45720" numCol="1" anchor="t" anchorCtr="0" compatLnSpc="1">
                <a:prstTxWarp prst="textNoShape">
                  <a:avLst/>
                </a:prstTxWarp>
              </a:bodyPr>
              <a:lstStyle/>
              <a:p>
                <a:endParaRPr lang="zh-CN" altLang="en-US"/>
              </a:p>
            </p:txBody>
          </p:sp>
          <p:sp>
            <p:nvSpPr>
              <p:cNvPr id="58" name="Freeform 46">
                <a:extLst>
                  <a:ext uri="{FF2B5EF4-FFF2-40B4-BE49-F238E27FC236}">
                    <a16:creationId xmlns:a16="http://schemas.microsoft.com/office/drawing/2014/main" id="{929F32B3-DBA0-2E63-7144-C17B7173F58B}"/>
                  </a:ext>
                </a:extLst>
              </p:cNvPr>
              <p:cNvSpPr>
                <a:spLocks/>
              </p:cNvSpPr>
              <p:nvPr/>
            </p:nvSpPr>
            <p:spPr bwMode="auto">
              <a:xfrm>
                <a:off x="3373" y="3296"/>
                <a:ext cx="148" cy="343"/>
              </a:xfrm>
              <a:custGeom>
                <a:avLst/>
                <a:gdLst>
                  <a:gd name="T0" fmla="*/ 148 w 148"/>
                  <a:gd name="T1" fmla="*/ 343 h 343"/>
                  <a:gd name="T2" fmla="*/ 0 w 148"/>
                  <a:gd name="T3" fmla="*/ 0 h 343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</a:cxnLst>
                <a:rect l="0" t="0" r="r" b="b"/>
                <a:pathLst>
                  <a:path w="148" h="343">
                    <a:moveTo>
                      <a:pt x="148" y="343"/>
                    </a:moveTo>
                    <a:cubicBezTo>
                      <a:pt x="148" y="213"/>
                      <a:pt x="95" y="89"/>
                      <a:pt x="0" y="0"/>
                    </a:cubicBezTo>
                  </a:path>
                </a:pathLst>
              </a:custGeom>
              <a:noFill/>
              <a:ln w="6350" cap="rnd">
                <a:solidFill>
                  <a:srgbClr val="0000FF"/>
                </a:solidFill>
                <a:prstDash val="solid"/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</a:extLst>
            </p:spPr>
            <p:txBody>
              <a:bodyPr vert="horz" wrap="square" lIns="91440" tIns="45720" rIns="91440" bIns="45720" numCol="1" anchor="t" anchorCtr="0" compatLnSpc="1">
                <a:prstTxWarp prst="textNoShape">
                  <a:avLst/>
                </a:prstTxWarp>
              </a:bodyPr>
              <a:lstStyle/>
              <a:p>
                <a:endParaRPr lang="zh-CN" altLang="en-US"/>
              </a:p>
            </p:txBody>
          </p:sp>
          <p:sp>
            <p:nvSpPr>
              <p:cNvPr id="59" name="Freeform 47">
                <a:extLst>
                  <a:ext uri="{FF2B5EF4-FFF2-40B4-BE49-F238E27FC236}">
                    <a16:creationId xmlns:a16="http://schemas.microsoft.com/office/drawing/2014/main" id="{6C7D4AE7-42DE-F1E4-AB86-616C794EBBB4}"/>
                  </a:ext>
                </a:extLst>
              </p:cNvPr>
              <p:cNvSpPr>
                <a:spLocks/>
              </p:cNvSpPr>
              <p:nvPr/>
            </p:nvSpPr>
            <p:spPr bwMode="auto">
              <a:xfrm>
                <a:off x="3347" y="3273"/>
                <a:ext cx="49" cy="47"/>
              </a:xfrm>
              <a:custGeom>
                <a:avLst/>
                <a:gdLst>
                  <a:gd name="T0" fmla="*/ 0 w 188"/>
                  <a:gd name="T1" fmla="*/ 0 h 180"/>
                  <a:gd name="T2" fmla="*/ 188 w 188"/>
                  <a:gd name="T3" fmla="*/ 49 h 180"/>
                  <a:gd name="T4" fmla="*/ 74 w 188"/>
                  <a:gd name="T5" fmla="*/ 180 h 180"/>
                  <a:gd name="T6" fmla="*/ 0 w 188"/>
                  <a:gd name="T7" fmla="*/ 0 h 180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</a:cxnLst>
                <a:rect l="0" t="0" r="r" b="b"/>
                <a:pathLst>
                  <a:path w="188" h="180">
                    <a:moveTo>
                      <a:pt x="0" y="0"/>
                    </a:moveTo>
                    <a:lnTo>
                      <a:pt x="188" y="49"/>
                    </a:lnTo>
                    <a:cubicBezTo>
                      <a:pt x="132" y="72"/>
                      <a:pt x="89" y="121"/>
                      <a:pt x="74" y="180"/>
                    </a:cubicBezTo>
                    <a:lnTo>
                      <a:pt x="0" y="0"/>
                    </a:lnTo>
                    <a:close/>
                  </a:path>
                </a:pathLst>
              </a:custGeom>
              <a:solidFill>
                <a:srgbClr val="0000FF"/>
              </a:solidFill>
              <a:ln w="0">
                <a:solidFill>
                  <a:srgbClr val="000000"/>
                </a:solidFill>
                <a:prstDash val="solid"/>
                <a:round/>
                <a:headEnd/>
                <a:tailEnd/>
              </a:ln>
            </p:spPr>
            <p:txBody>
              <a:bodyPr vert="horz" wrap="square" lIns="91440" tIns="45720" rIns="91440" bIns="45720" numCol="1" anchor="t" anchorCtr="0" compatLnSpc="1">
                <a:prstTxWarp prst="textNoShape">
                  <a:avLst/>
                </a:prstTxWarp>
              </a:bodyPr>
              <a:lstStyle/>
              <a:p>
                <a:endParaRPr lang="zh-CN" altLang="en-US"/>
              </a:p>
            </p:txBody>
          </p:sp>
          <p:sp>
            <p:nvSpPr>
              <p:cNvPr id="60" name="Freeform 48">
                <a:extLst>
                  <a:ext uri="{FF2B5EF4-FFF2-40B4-BE49-F238E27FC236}">
                    <a16:creationId xmlns:a16="http://schemas.microsoft.com/office/drawing/2014/main" id="{A1F4C32C-63A7-06DA-E852-9CF2E8D6E76B}"/>
                  </a:ext>
                </a:extLst>
              </p:cNvPr>
              <p:cNvSpPr>
                <a:spLocks noEditPoints="1"/>
              </p:cNvSpPr>
              <p:nvPr/>
            </p:nvSpPr>
            <p:spPr bwMode="auto">
              <a:xfrm>
                <a:off x="936" y="2167"/>
                <a:ext cx="661" cy="5"/>
              </a:xfrm>
              <a:custGeom>
                <a:avLst/>
                <a:gdLst>
                  <a:gd name="T0" fmla="*/ 0 w 2530"/>
                  <a:gd name="T1" fmla="*/ 8 h 16"/>
                  <a:gd name="T2" fmla="*/ 56 w 2530"/>
                  <a:gd name="T3" fmla="*/ 16 h 16"/>
                  <a:gd name="T4" fmla="*/ 120 w 2530"/>
                  <a:gd name="T5" fmla="*/ 16 h 16"/>
                  <a:gd name="T6" fmla="*/ 176 w 2530"/>
                  <a:gd name="T7" fmla="*/ 8 h 16"/>
                  <a:gd name="T8" fmla="*/ 216 w 2530"/>
                  <a:gd name="T9" fmla="*/ 0 h 16"/>
                  <a:gd name="T10" fmla="*/ 248 w 2530"/>
                  <a:gd name="T11" fmla="*/ 0 h 16"/>
                  <a:gd name="T12" fmla="*/ 248 w 2530"/>
                  <a:gd name="T13" fmla="*/ 0 h 16"/>
                  <a:gd name="T14" fmla="*/ 288 w 2530"/>
                  <a:gd name="T15" fmla="*/ 8 h 16"/>
                  <a:gd name="T16" fmla="*/ 344 w 2530"/>
                  <a:gd name="T17" fmla="*/ 16 h 16"/>
                  <a:gd name="T18" fmla="*/ 408 w 2530"/>
                  <a:gd name="T19" fmla="*/ 16 h 16"/>
                  <a:gd name="T20" fmla="*/ 464 w 2530"/>
                  <a:gd name="T21" fmla="*/ 8 h 16"/>
                  <a:gd name="T22" fmla="*/ 504 w 2530"/>
                  <a:gd name="T23" fmla="*/ 0 h 16"/>
                  <a:gd name="T24" fmla="*/ 536 w 2530"/>
                  <a:gd name="T25" fmla="*/ 0 h 16"/>
                  <a:gd name="T26" fmla="*/ 536 w 2530"/>
                  <a:gd name="T27" fmla="*/ 0 h 16"/>
                  <a:gd name="T28" fmla="*/ 576 w 2530"/>
                  <a:gd name="T29" fmla="*/ 8 h 16"/>
                  <a:gd name="T30" fmla="*/ 632 w 2530"/>
                  <a:gd name="T31" fmla="*/ 16 h 16"/>
                  <a:gd name="T32" fmla="*/ 696 w 2530"/>
                  <a:gd name="T33" fmla="*/ 16 h 16"/>
                  <a:gd name="T34" fmla="*/ 752 w 2530"/>
                  <a:gd name="T35" fmla="*/ 8 h 16"/>
                  <a:gd name="T36" fmla="*/ 792 w 2530"/>
                  <a:gd name="T37" fmla="*/ 0 h 16"/>
                  <a:gd name="T38" fmla="*/ 824 w 2530"/>
                  <a:gd name="T39" fmla="*/ 0 h 16"/>
                  <a:gd name="T40" fmla="*/ 824 w 2530"/>
                  <a:gd name="T41" fmla="*/ 0 h 16"/>
                  <a:gd name="T42" fmla="*/ 864 w 2530"/>
                  <a:gd name="T43" fmla="*/ 8 h 16"/>
                  <a:gd name="T44" fmla="*/ 920 w 2530"/>
                  <a:gd name="T45" fmla="*/ 16 h 16"/>
                  <a:gd name="T46" fmla="*/ 985 w 2530"/>
                  <a:gd name="T47" fmla="*/ 16 h 16"/>
                  <a:gd name="T48" fmla="*/ 1041 w 2530"/>
                  <a:gd name="T49" fmla="*/ 8 h 16"/>
                  <a:gd name="T50" fmla="*/ 1081 w 2530"/>
                  <a:gd name="T51" fmla="*/ 0 h 16"/>
                  <a:gd name="T52" fmla="*/ 1113 w 2530"/>
                  <a:gd name="T53" fmla="*/ 0 h 16"/>
                  <a:gd name="T54" fmla="*/ 1113 w 2530"/>
                  <a:gd name="T55" fmla="*/ 0 h 16"/>
                  <a:gd name="T56" fmla="*/ 1153 w 2530"/>
                  <a:gd name="T57" fmla="*/ 8 h 16"/>
                  <a:gd name="T58" fmla="*/ 1209 w 2530"/>
                  <a:gd name="T59" fmla="*/ 16 h 16"/>
                  <a:gd name="T60" fmla="*/ 1273 w 2530"/>
                  <a:gd name="T61" fmla="*/ 16 h 16"/>
                  <a:gd name="T62" fmla="*/ 1329 w 2530"/>
                  <a:gd name="T63" fmla="*/ 8 h 16"/>
                  <a:gd name="T64" fmla="*/ 1369 w 2530"/>
                  <a:gd name="T65" fmla="*/ 0 h 16"/>
                  <a:gd name="T66" fmla="*/ 1401 w 2530"/>
                  <a:gd name="T67" fmla="*/ 0 h 16"/>
                  <a:gd name="T68" fmla="*/ 1401 w 2530"/>
                  <a:gd name="T69" fmla="*/ 0 h 16"/>
                  <a:gd name="T70" fmla="*/ 1441 w 2530"/>
                  <a:gd name="T71" fmla="*/ 8 h 16"/>
                  <a:gd name="T72" fmla="*/ 1497 w 2530"/>
                  <a:gd name="T73" fmla="*/ 16 h 16"/>
                  <a:gd name="T74" fmla="*/ 1561 w 2530"/>
                  <a:gd name="T75" fmla="*/ 16 h 16"/>
                  <a:gd name="T76" fmla="*/ 1617 w 2530"/>
                  <a:gd name="T77" fmla="*/ 8 h 16"/>
                  <a:gd name="T78" fmla="*/ 1657 w 2530"/>
                  <a:gd name="T79" fmla="*/ 0 h 16"/>
                  <a:gd name="T80" fmla="*/ 1689 w 2530"/>
                  <a:gd name="T81" fmla="*/ 0 h 16"/>
                  <a:gd name="T82" fmla="*/ 1689 w 2530"/>
                  <a:gd name="T83" fmla="*/ 0 h 16"/>
                  <a:gd name="T84" fmla="*/ 1729 w 2530"/>
                  <a:gd name="T85" fmla="*/ 8 h 16"/>
                  <a:gd name="T86" fmla="*/ 1785 w 2530"/>
                  <a:gd name="T87" fmla="*/ 16 h 16"/>
                  <a:gd name="T88" fmla="*/ 1849 w 2530"/>
                  <a:gd name="T89" fmla="*/ 16 h 16"/>
                  <a:gd name="T90" fmla="*/ 1905 w 2530"/>
                  <a:gd name="T91" fmla="*/ 8 h 16"/>
                  <a:gd name="T92" fmla="*/ 1945 w 2530"/>
                  <a:gd name="T93" fmla="*/ 0 h 16"/>
                  <a:gd name="T94" fmla="*/ 1978 w 2530"/>
                  <a:gd name="T95" fmla="*/ 0 h 16"/>
                  <a:gd name="T96" fmla="*/ 1978 w 2530"/>
                  <a:gd name="T97" fmla="*/ 0 h 16"/>
                  <a:gd name="T98" fmla="*/ 2018 w 2530"/>
                  <a:gd name="T99" fmla="*/ 8 h 16"/>
                  <a:gd name="T100" fmla="*/ 2074 w 2530"/>
                  <a:gd name="T101" fmla="*/ 16 h 16"/>
                  <a:gd name="T102" fmla="*/ 2138 w 2530"/>
                  <a:gd name="T103" fmla="*/ 16 h 16"/>
                  <a:gd name="T104" fmla="*/ 2194 w 2530"/>
                  <a:gd name="T105" fmla="*/ 8 h 16"/>
                  <a:gd name="T106" fmla="*/ 2234 w 2530"/>
                  <a:gd name="T107" fmla="*/ 0 h 16"/>
                  <a:gd name="T108" fmla="*/ 2266 w 2530"/>
                  <a:gd name="T109" fmla="*/ 0 h 16"/>
                  <a:gd name="T110" fmla="*/ 2266 w 2530"/>
                  <a:gd name="T111" fmla="*/ 0 h 16"/>
                  <a:gd name="T112" fmla="*/ 2306 w 2530"/>
                  <a:gd name="T113" fmla="*/ 8 h 16"/>
                  <a:gd name="T114" fmla="*/ 2362 w 2530"/>
                  <a:gd name="T115" fmla="*/ 16 h 16"/>
                  <a:gd name="T116" fmla="*/ 2426 w 2530"/>
                  <a:gd name="T117" fmla="*/ 16 h 16"/>
                  <a:gd name="T118" fmla="*/ 2482 w 2530"/>
                  <a:gd name="T119" fmla="*/ 8 h 16"/>
                  <a:gd name="T120" fmla="*/ 2522 w 2530"/>
                  <a:gd name="T121" fmla="*/ 0 h 16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  <a:cxn ang="0">
                    <a:pos x="T8" y="T9"/>
                  </a:cxn>
                  <a:cxn ang="0">
                    <a:pos x="T10" y="T11"/>
                  </a:cxn>
                  <a:cxn ang="0">
                    <a:pos x="T12" y="T13"/>
                  </a:cxn>
                  <a:cxn ang="0">
                    <a:pos x="T14" y="T15"/>
                  </a:cxn>
                  <a:cxn ang="0">
                    <a:pos x="T16" y="T17"/>
                  </a:cxn>
                  <a:cxn ang="0">
                    <a:pos x="T18" y="T19"/>
                  </a:cxn>
                  <a:cxn ang="0">
                    <a:pos x="T20" y="T21"/>
                  </a:cxn>
                  <a:cxn ang="0">
                    <a:pos x="T22" y="T23"/>
                  </a:cxn>
                  <a:cxn ang="0">
                    <a:pos x="T24" y="T25"/>
                  </a:cxn>
                  <a:cxn ang="0">
                    <a:pos x="T26" y="T27"/>
                  </a:cxn>
                  <a:cxn ang="0">
                    <a:pos x="T28" y="T29"/>
                  </a:cxn>
                  <a:cxn ang="0">
                    <a:pos x="T30" y="T31"/>
                  </a:cxn>
                  <a:cxn ang="0">
                    <a:pos x="T32" y="T33"/>
                  </a:cxn>
                  <a:cxn ang="0">
                    <a:pos x="T34" y="T35"/>
                  </a:cxn>
                  <a:cxn ang="0">
                    <a:pos x="T36" y="T37"/>
                  </a:cxn>
                  <a:cxn ang="0">
                    <a:pos x="T38" y="T39"/>
                  </a:cxn>
                  <a:cxn ang="0">
                    <a:pos x="T40" y="T41"/>
                  </a:cxn>
                  <a:cxn ang="0">
                    <a:pos x="T42" y="T43"/>
                  </a:cxn>
                  <a:cxn ang="0">
                    <a:pos x="T44" y="T45"/>
                  </a:cxn>
                  <a:cxn ang="0">
                    <a:pos x="T46" y="T47"/>
                  </a:cxn>
                  <a:cxn ang="0">
                    <a:pos x="T48" y="T49"/>
                  </a:cxn>
                  <a:cxn ang="0">
                    <a:pos x="T50" y="T51"/>
                  </a:cxn>
                  <a:cxn ang="0">
                    <a:pos x="T52" y="T53"/>
                  </a:cxn>
                  <a:cxn ang="0">
                    <a:pos x="T54" y="T55"/>
                  </a:cxn>
                  <a:cxn ang="0">
                    <a:pos x="T56" y="T57"/>
                  </a:cxn>
                  <a:cxn ang="0">
                    <a:pos x="T58" y="T59"/>
                  </a:cxn>
                  <a:cxn ang="0">
                    <a:pos x="T60" y="T61"/>
                  </a:cxn>
                  <a:cxn ang="0">
                    <a:pos x="T62" y="T63"/>
                  </a:cxn>
                  <a:cxn ang="0">
                    <a:pos x="T64" y="T65"/>
                  </a:cxn>
                  <a:cxn ang="0">
                    <a:pos x="T66" y="T67"/>
                  </a:cxn>
                  <a:cxn ang="0">
                    <a:pos x="T68" y="T69"/>
                  </a:cxn>
                  <a:cxn ang="0">
                    <a:pos x="T70" y="T71"/>
                  </a:cxn>
                  <a:cxn ang="0">
                    <a:pos x="T72" y="T73"/>
                  </a:cxn>
                  <a:cxn ang="0">
                    <a:pos x="T74" y="T75"/>
                  </a:cxn>
                  <a:cxn ang="0">
                    <a:pos x="T76" y="T77"/>
                  </a:cxn>
                  <a:cxn ang="0">
                    <a:pos x="T78" y="T79"/>
                  </a:cxn>
                  <a:cxn ang="0">
                    <a:pos x="T80" y="T81"/>
                  </a:cxn>
                  <a:cxn ang="0">
                    <a:pos x="T82" y="T83"/>
                  </a:cxn>
                  <a:cxn ang="0">
                    <a:pos x="T84" y="T85"/>
                  </a:cxn>
                  <a:cxn ang="0">
                    <a:pos x="T86" y="T87"/>
                  </a:cxn>
                  <a:cxn ang="0">
                    <a:pos x="T88" y="T89"/>
                  </a:cxn>
                  <a:cxn ang="0">
                    <a:pos x="T90" y="T91"/>
                  </a:cxn>
                  <a:cxn ang="0">
                    <a:pos x="T92" y="T93"/>
                  </a:cxn>
                  <a:cxn ang="0">
                    <a:pos x="T94" y="T95"/>
                  </a:cxn>
                  <a:cxn ang="0">
                    <a:pos x="T96" y="T97"/>
                  </a:cxn>
                  <a:cxn ang="0">
                    <a:pos x="T98" y="T99"/>
                  </a:cxn>
                  <a:cxn ang="0">
                    <a:pos x="T100" y="T101"/>
                  </a:cxn>
                  <a:cxn ang="0">
                    <a:pos x="T102" y="T103"/>
                  </a:cxn>
                  <a:cxn ang="0">
                    <a:pos x="T104" y="T105"/>
                  </a:cxn>
                  <a:cxn ang="0">
                    <a:pos x="T106" y="T107"/>
                  </a:cxn>
                  <a:cxn ang="0">
                    <a:pos x="T108" y="T109"/>
                  </a:cxn>
                  <a:cxn ang="0">
                    <a:pos x="T110" y="T111"/>
                  </a:cxn>
                  <a:cxn ang="0">
                    <a:pos x="T112" y="T113"/>
                  </a:cxn>
                  <a:cxn ang="0">
                    <a:pos x="T114" y="T115"/>
                  </a:cxn>
                  <a:cxn ang="0">
                    <a:pos x="T116" y="T117"/>
                  </a:cxn>
                  <a:cxn ang="0">
                    <a:pos x="T118" y="T119"/>
                  </a:cxn>
                  <a:cxn ang="0">
                    <a:pos x="T120" y="T121"/>
                  </a:cxn>
                </a:cxnLst>
                <a:rect l="0" t="0" r="r" b="b"/>
                <a:pathLst>
                  <a:path w="2530" h="16">
                    <a:moveTo>
                      <a:pt x="8" y="0"/>
                    </a:moveTo>
                    <a:lnTo>
                      <a:pt x="24" y="0"/>
                    </a:lnTo>
                    <a:cubicBezTo>
                      <a:pt x="28" y="0"/>
                      <a:pt x="32" y="4"/>
                      <a:pt x="32" y="8"/>
                    </a:cubicBezTo>
                    <a:cubicBezTo>
                      <a:pt x="32" y="13"/>
                      <a:pt x="28" y="16"/>
                      <a:pt x="24" y="16"/>
                    </a:cubicBezTo>
                    <a:lnTo>
                      <a:pt x="8" y="16"/>
                    </a:lnTo>
                    <a:cubicBezTo>
                      <a:pt x="3" y="16"/>
                      <a:pt x="0" y="13"/>
                      <a:pt x="0" y="8"/>
                    </a:cubicBezTo>
                    <a:cubicBezTo>
                      <a:pt x="0" y="4"/>
                      <a:pt x="3" y="0"/>
                      <a:pt x="8" y="0"/>
                    </a:cubicBezTo>
                    <a:close/>
                    <a:moveTo>
                      <a:pt x="56" y="0"/>
                    </a:moveTo>
                    <a:lnTo>
                      <a:pt x="72" y="0"/>
                    </a:lnTo>
                    <a:cubicBezTo>
                      <a:pt x="76" y="0"/>
                      <a:pt x="80" y="4"/>
                      <a:pt x="80" y="8"/>
                    </a:cubicBezTo>
                    <a:cubicBezTo>
                      <a:pt x="80" y="13"/>
                      <a:pt x="76" y="16"/>
                      <a:pt x="72" y="16"/>
                    </a:cubicBezTo>
                    <a:lnTo>
                      <a:pt x="56" y="16"/>
                    </a:lnTo>
                    <a:cubicBezTo>
                      <a:pt x="51" y="16"/>
                      <a:pt x="48" y="13"/>
                      <a:pt x="48" y="8"/>
                    </a:cubicBezTo>
                    <a:cubicBezTo>
                      <a:pt x="48" y="4"/>
                      <a:pt x="51" y="0"/>
                      <a:pt x="56" y="0"/>
                    </a:cubicBezTo>
                    <a:close/>
                    <a:moveTo>
                      <a:pt x="104" y="0"/>
                    </a:moveTo>
                    <a:lnTo>
                      <a:pt x="120" y="0"/>
                    </a:lnTo>
                    <a:cubicBezTo>
                      <a:pt x="124" y="0"/>
                      <a:pt x="128" y="4"/>
                      <a:pt x="128" y="8"/>
                    </a:cubicBezTo>
                    <a:cubicBezTo>
                      <a:pt x="128" y="13"/>
                      <a:pt x="124" y="16"/>
                      <a:pt x="120" y="16"/>
                    </a:cubicBezTo>
                    <a:lnTo>
                      <a:pt x="104" y="16"/>
                    </a:lnTo>
                    <a:cubicBezTo>
                      <a:pt x="99" y="16"/>
                      <a:pt x="96" y="13"/>
                      <a:pt x="96" y="8"/>
                    </a:cubicBezTo>
                    <a:cubicBezTo>
                      <a:pt x="96" y="4"/>
                      <a:pt x="99" y="0"/>
                      <a:pt x="104" y="0"/>
                    </a:cubicBezTo>
                    <a:close/>
                    <a:moveTo>
                      <a:pt x="152" y="0"/>
                    </a:moveTo>
                    <a:lnTo>
                      <a:pt x="168" y="0"/>
                    </a:lnTo>
                    <a:cubicBezTo>
                      <a:pt x="172" y="0"/>
                      <a:pt x="176" y="4"/>
                      <a:pt x="176" y="8"/>
                    </a:cubicBezTo>
                    <a:cubicBezTo>
                      <a:pt x="176" y="13"/>
                      <a:pt x="172" y="16"/>
                      <a:pt x="168" y="16"/>
                    </a:cubicBezTo>
                    <a:lnTo>
                      <a:pt x="152" y="16"/>
                    </a:lnTo>
                    <a:cubicBezTo>
                      <a:pt x="147" y="16"/>
                      <a:pt x="144" y="13"/>
                      <a:pt x="144" y="8"/>
                    </a:cubicBezTo>
                    <a:cubicBezTo>
                      <a:pt x="144" y="4"/>
                      <a:pt x="147" y="0"/>
                      <a:pt x="152" y="0"/>
                    </a:cubicBezTo>
                    <a:close/>
                    <a:moveTo>
                      <a:pt x="200" y="0"/>
                    </a:moveTo>
                    <a:lnTo>
                      <a:pt x="216" y="0"/>
                    </a:lnTo>
                    <a:cubicBezTo>
                      <a:pt x="220" y="0"/>
                      <a:pt x="224" y="4"/>
                      <a:pt x="224" y="8"/>
                    </a:cubicBezTo>
                    <a:cubicBezTo>
                      <a:pt x="224" y="13"/>
                      <a:pt x="220" y="16"/>
                      <a:pt x="216" y="16"/>
                    </a:cubicBezTo>
                    <a:lnTo>
                      <a:pt x="200" y="16"/>
                    </a:lnTo>
                    <a:cubicBezTo>
                      <a:pt x="195" y="16"/>
                      <a:pt x="192" y="13"/>
                      <a:pt x="192" y="8"/>
                    </a:cubicBezTo>
                    <a:cubicBezTo>
                      <a:pt x="192" y="4"/>
                      <a:pt x="195" y="0"/>
                      <a:pt x="200" y="0"/>
                    </a:cubicBezTo>
                    <a:close/>
                    <a:moveTo>
                      <a:pt x="248" y="0"/>
                    </a:moveTo>
                    <a:lnTo>
                      <a:pt x="264" y="0"/>
                    </a:lnTo>
                    <a:cubicBezTo>
                      <a:pt x="268" y="0"/>
                      <a:pt x="272" y="4"/>
                      <a:pt x="272" y="8"/>
                    </a:cubicBezTo>
                    <a:cubicBezTo>
                      <a:pt x="272" y="13"/>
                      <a:pt x="268" y="16"/>
                      <a:pt x="264" y="16"/>
                    </a:cubicBezTo>
                    <a:lnTo>
                      <a:pt x="248" y="16"/>
                    </a:lnTo>
                    <a:cubicBezTo>
                      <a:pt x="243" y="16"/>
                      <a:pt x="240" y="13"/>
                      <a:pt x="240" y="8"/>
                    </a:cubicBezTo>
                    <a:cubicBezTo>
                      <a:pt x="240" y="4"/>
                      <a:pt x="243" y="0"/>
                      <a:pt x="248" y="0"/>
                    </a:cubicBezTo>
                    <a:close/>
                    <a:moveTo>
                      <a:pt x="296" y="0"/>
                    </a:moveTo>
                    <a:lnTo>
                      <a:pt x="312" y="0"/>
                    </a:lnTo>
                    <a:cubicBezTo>
                      <a:pt x="316" y="0"/>
                      <a:pt x="320" y="4"/>
                      <a:pt x="320" y="8"/>
                    </a:cubicBezTo>
                    <a:cubicBezTo>
                      <a:pt x="320" y="13"/>
                      <a:pt x="316" y="16"/>
                      <a:pt x="312" y="16"/>
                    </a:cubicBezTo>
                    <a:lnTo>
                      <a:pt x="296" y="16"/>
                    </a:lnTo>
                    <a:cubicBezTo>
                      <a:pt x="291" y="16"/>
                      <a:pt x="288" y="13"/>
                      <a:pt x="288" y="8"/>
                    </a:cubicBezTo>
                    <a:cubicBezTo>
                      <a:pt x="288" y="4"/>
                      <a:pt x="291" y="0"/>
                      <a:pt x="296" y="0"/>
                    </a:cubicBezTo>
                    <a:close/>
                    <a:moveTo>
                      <a:pt x="344" y="0"/>
                    </a:moveTo>
                    <a:lnTo>
                      <a:pt x="360" y="0"/>
                    </a:lnTo>
                    <a:cubicBezTo>
                      <a:pt x="364" y="0"/>
                      <a:pt x="368" y="4"/>
                      <a:pt x="368" y="8"/>
                    </a:cubicBezTo>
                    <a:cubicBezTo>
                      <a:pt x="368" y="13"/>
                      <a:pt x="364" y="16"/>
                      <a:pt x="360" y="16"/>
                    </a:cubicBezTo>
                    <a:lnTo>
                      <a:pt x="344" y="16"/>
                    </a:lnTo>
                    <a:cubicBezTo>
                      <a:pt x="339" y="16"/>
                      <a:pt x="336" y="13"/>
                      <a:pt x="336" y="8"/>
                    </a:cubicBezTo>
                    <a:cubicBezTo>
                      <a:pt x="336" y="4"/>
                      <a:pt x="339" y="0"/>
                      <a:pt x="344" y="0"/>
                    </a:cubicBezTo>
                    <a:close/>
                    <a:moveTo>
                      <a:pt x="392" y="0"/>
                    </a:moveTo>
                    <a:lnTo>
                      <a:pt x="408" y="0"/>
                    </a:lnTo>
                    <a:cubicBezTo>
                      <a:pt x="412" y="0"/>
                      <a:pt x="416" y="4"/>
                      <a:pt x="416" y="8"/>
                    </a:cubicBezTo>
                    <a:cubicBezTo>
                      <a:pt x="416" y="13"/>
                      <a:pt x="412" y="16"/>
                      <a:pt x="408" y="16"/>
                    </a:cubicBezTo>
                    <a:lnTo>
                      <a:pt x="392" y="16"/>
                    </a:lnTo>
                    <a:cubicBezTo>
                      <a:pt x="388" y="16"/>
                      <a:pt x="384" y="13"/>
                      <a:pt x="384" y="8"/>
                    </a:cubicBezTo>
                    <a:cubicBezTo>
                      <a:pt x="384" y="4"/>
                      <a:pt x="388" y="0"/>
                      <a:pt x="392" y="0"/>
                    </a:cubicBezTo>
                    <a:close/>
                    <a:moveTo>
                      <a:pt x="440" y="0"/>
                    </a:moveTo>
                    <a:lnTo>
                      <a:pt x="456" y="0"/>
                    </a:lnTo>
                    <a:cubicBezTo>
                      <a:pt x="460" y="0"/>
                      <a:pt x="464" y="4"/>
                      <a:pt x="464" y="8"/>
                    </a:cubicBezTo>
                    <a:cubicBezTo>
                      <a:pt x="464" y="13"/>
                      <a:pt x="460" y="16"/>
                      <a:pt x="456" y="16"/>
                    </a:cubicBezTo>
                    <a:lnTo>
                      <a:pt x="440" y="16"/>
                    </a:lnTo>
                    <a:cubicBezTo>
                      <a:pt x="436" y="16"/>
                      <a:pt x="432" y="13"/>
                      <a:pt x="432" y="8"/>
                    </a:cubicBezTo>
                    <a:cubicBezTo>
                      <a:pt x="432" y="4"/>
                      <a:pt x="436" y="0"/>
                      <a:pt x="440" y="0"/>
                    </a:cubicBezTo>
                    <a:close/>
                    <a:moveTo>
                      <a:pt x="488" y="0"/>
                    </a:moveTo>
                    <a:lnTo>
                      <a:pt x="504" y="0"/>
                    </a:lnTo>
                    <a:cubicBezTo>
                      <a:pt x="508" y="0"/>
                      <a:pt x="512" y="4"/>
                      <a:pt x="512" y="8"/>
                    </a:cubicBezTo>
                    <a:cubicBezTo>
                      <a:pt x="512" y="13"/>
                      <a:pt x="508" y="16"/>
                      <a:pt x="504" y="16"/>
                    </a:cubicBezTo>
                    <a:lnTo>
                      <a:pt x="488" y="16"/>
                    </a:lnTo>
                    <a:cubicBezTo>
                      <a:pt x="484" y="16"/>
                      <a:pt x="480" y="13"/>
                      <a:pt x="480" y="8"/>
                    </a:cubicBezTo>
                    <a:cubicBezTo>
                      <a:pt x="480" y="4"/>
                      <a:pt x="484" y="0"/>
                      <a:pt x="488" y="0"/>
                    </a:cubicBezTo>
                    <a:close/>
                    <a:moveTo>
                      <a:pt x="536" y="0"/>
                    </a:moveTo>
                    <a:lnTo>
                      <a:pt x="552" y="0"/>
                    </a:lnTo>
                    <a:cubicBezTo>
                      <a:pt x="557" y="0"/>
                      <a:pt x="560" y="4"/>
                      <a:pt x="560" y="8"/>
                    </a:cubicBezTo>
                    <a:cubicBezTo>
                      <a:pt x="560" y="13"/>
                      <a:pt x="557" y="16"/>
                      <a:pt x="552" y="16"/>
                    </a:cubicBezTo>
                    <a:lnTo>
                      <a:pt x="536" y="16"/>
                    </a:lnTo>
                    <a:cubicBezTo>
                      <a:pt x="532" y="16"/>
                      <a:pt x="528" y="13"/>
                      <a:pt x="528" y="8"/>
                    </a:cubicBezTo>
                    <a:cubicBezTo>
                      <a:pt x="528" y="4"/>
                      <a:pt x="532" y="0"/>
                      <a:pt x="536" y="0"/>
                    </a:cubicBezTo>
                    <a:close/>
                    <a:moveTo>
                      <a:pt x="584" y="0"/>
                    </a:moveTo>
                    <a:lnTo>
                      <a:pt x="600" y="0"/>
                    </a:lnTo>
                    <a:cubicBezTo>
                      <a:pt x="605" y="0"/>
                      <a:pt x="608" y="4"/>
                      <a:pt x="608" y="8"/>
                    </a:cubicBezTo>
                    <a:cubicBezTo>
                      <a:pt x="608" y="13"/>
                      <a:pt x="605" y="16"/>
                      <a:pt x="600" y="16"/>
                    </a:cubicBezTo>
                    <a:lnTo>
                      <a:pt x="584" y="16"/>
                    </a:lnTo>
                    <a:cubicBezTo>
                      <a:pt x="580" y="16"/>
                      <a:pt x="576" y="13"/>
                      <a:pt x="576" y="8"/>
                    </a:cubicBezTo>
                    <a:cubicBezTo>
                      <a:pt x="576" y="4"/>
                      <a:pt x="580" y="0"/>
                      <a:pt x="584" y="0"/>
                    </a:cubicBezTo>
                    <a:close/>
                    <a:moveTo>
                      <a:pt x="632" y="0"/>
                    </a:moveTo>
                    <a:lnTo>
                      <a:pt x="648" y="0"/>
                    </a:lnTo>
                    <a:cubicBezTo>
                      <a:pt x="653" y="0"/>
                      <a:pt x="656" y="4"/>
                      <a:pt x="656" y="8"/>
                    </a:cubicBezTo>
                    <a:cubicBezTo>
                      <a:pt x="656" y="13"/>
                      <a:pt x="653" y="16"/>
                      <a:pt x="648" y="16"/>
                    </a:cubicBezTo>
                    <a:lnTo>
                      <a:pt x="632" y="16"/>
                    </a:lnTo>
                    <a:cubicBezTo>
                      <a:pt x="628" y="16"/>
                      <a:pt x="624" y="13"/>
                      <a:pt x="624" y="8"/>
                    </a:cubicBezTo>
                    <a:cubicBezTo>
                      <a:pt x="624" y="4"/>
                      <a:pt x="628" y="0"/>
                      <a:pt x="632" y="0"/>
                    </a:cubicBezTo>
                    <a:close/>
                    <a:moveTo>
                      <a:pt x="680" y="0"/>
                    </a:moveTo>
                    <a:lnTo>
                      <a:pt x="696" y="0"/>
                    </a:lnTo>
                    <a:cubicBezTo>
                      <a:pt x="701" y="0"/>
                      <a:pt x="704" y="4"/>
                      <a:pt x="704" y="8"/>
                    </a:cubicBezTo>
                    <a:cubicBezTo>
                      <a:pt x="704" y="13"/>
                      <a:pt x="701" y="16"/>
                      <a:pt x="696" y="16"/>
                    </a:cubicBezTo>
                    <a:lnTo>
                      <a:pt x="680" y="16"/>
                    </a:lnTo>
                    <a:cubicBezTo>
                      <a:pt x="676" y="16"/>
                      <a:pt x="672" y="13"/>
                      <a:pt x="672" y="8"/>
                    </a:cubicBezTo>
                    <a:cubicBezTo>
                      <a:pt x="672" y="4"/>
                      <a:pt x="676" y="0"/>
                      <a:pt x="680" y="0"/>
                    </a:cubicBezTo>
                    <a:close/>
                    <a:moveTo>
                      <a:pt x="728" y="0"/>
                    </a:moveTo>
                    <a:lnTo>
                      <a:pt x="744" y="0"/>
                    </a:lnTo>
                    <a:cubicBezTo>
                      <a:pt x="749" y="0"/>
                      <a:pt x="752" y="4"/>
                      <a:pt x="752" y="8"/>
                    </a:cubicBezTo>
                    <a:cubicBezTo>
                      <a:pt x="752" y="13"/>
                      <a:pt x="749" y="16"/>
                      <a:pt x="744" y="16"/>
                    </a:cubicBezTo>
                    <a:lnTo>
                      <a:pt x="728" y="16"/>
                    </a:lnTo>
                    <a:cubicBezTo>
                      <a:pt x="724" y="16"/>
                      <a:pt x="720" y="13"/>
                      <a:pt x="720" y="8"/>
                    </a:cubicBezTo>
                    <a:cubicBezTo>
                      <a:pt x="720" y="4"/>
                      <a:pt x="724" y="0"/>
                      <a:pt x="728" y="0"/>
                    </a:cubicBezTo>
                    <a:close/>
                    <a:moveTo>
                      <a:pt x="776" y="0"/>
                    </a:moveTo>
                    <a:lnTo>
                      <a:pt x="792" y="0"/>
                    </a:lnTo>
                    <a:cubicBezTo>
                      <a:pt x="797" y="0"/>
                      <a:pt x="800" y="4"/>
                      <a:pt x="800" y="8"/>
                    </a:cubicBezTo>
                    <a:cubicBezTo>
                      <a:pt x="800" y="13"/>
                      <a:pt x="797" y="16"/>
                      <a:pt x="792" y="16"/>
                    </a:cubicBezTo>
                    <a:lnTo>
                      <a:pt x="776" y="16"/>
                    </a:lnTo>
                    <a:cubicBezTo>
                      <a:pt x="772" y="16"/>
                      <a:pt x="768" y="13"/>
                      <a:pt x="768" y="8"/>
                    </a:cubicBezTo>
                    <a:cubicBezTo>
                      <a:pt x="768" y="4"/>
                      <a:pt x="772" y="0"/>
                      <a:pt x="776" y="0"/>
                    </a:cubicBezTo>
                    <a:close/>
                    <a:moveTo>
                      <a:pt x="824" y="0"/>
                    </a:moveTo>
                    <a:lnTo>
                      <a:pt x="840" y="0"/>
                    </a:lnTo>
                    <a:cubicBezTo>
                      <a:pt x="845" y="0"/>
                      <a:pt x="848" y="4"/>
                      <a:pt x="848" y="8"/>
                    </a:cubicBezTo>
                    <a:cubicBezTo>
                      <a:pt x="848" y="13"/>
                      <a:pt x="845" y="16"/>
                      <a:pt x="840" y="16"/>
                    </a:cubicBezTo>
                    <a:lnTo>
                      <a:pt x="824" y="16"/>
                    </a:lnTo>
                    <a:cubicBezTo>
                      <a:pt x="820" y="16"/>
                      <a:pt x="816" y="13"/>
                      <a:pt x="816" y="8"/>
                    </a:cubicBezTo>
                    <a:cubicBezTo>
                      <a:pt x="816" y="4"/>
                      <a:pt x="820" y="0"/>
                      <a:pt x="824" y="0"/>
                    </a:cubicBezTo>
                    <a:close/>
                    <a:moveTo>
                      <a:pt x="872" y="0"/>
                    </a:moveTo>
                    <a:lnTo>
                      <a:pt x="888" y="0"/>
                    </a:lnTo>
                    <a:cubicBezTo>
                      <a:pt x="893" y="0"/>
                      <a:pt x="896" y="4"/>
                      <a:pt x="896" y="8"/>
                    </a:cubicBezTo>
                    <a:cubicBezTo>
                      <a:pt x="896" y="13"/>
                      <a:pt x="893" y="16"/>
                      <a:pt x="888" y="16"/>
                    </a:cubicBezTo>
                    <a:lnTo>
                      <a:pt x="872" y="16"/>
                    </a:lnTo>
                    <a:cubicBezTo>
                      <a:pt x="868" y="16"/>
                      <a:pt x="864" y="13"/>
                      <a:pt x="864" y="8"/>
                    </a:cubicBezTo>
                    <a:cubicBezTo>
                      <a:pt x="864" y="4"/>
                      <a:pt x="868" y="0"/>
                      <a:pt x="872" y="0"/>
                    </a:cubicBezTo>
                    <a:close/>
                    <a:moveTo>
                      <a:pt x="920" y="0"/>
                    </a:moveTo>
                    <a:lnTo>
                      <a:pt x="936" y="0"/>
                    </a:lnTo>
                    <a:cubicBezTo>
                      <a:pt x="941" y="0"/>
                      <a:pt x="944" y="4"/>
                      <a:pt x="944" y="8"/>
                    </a:cubicBezTo>
                    <a:cubicBezTo>
                      <a:pt x="944" y="13"/>
                      <a:pt x="941" y="16"/>
                      <a:pt x="936" y="16"/>
                    </a:cubicBezTo>
                    <a:lnTo>
                      <a:pt x="920" y="16"/>
                    </a:lnTo>
                    <a:cubicBezTo>
                      <a:pt x="916" y="16"/>
                      <a:pt x="912" y="13"/>
                      <a:pt x="912" y="8"/>
                    </a:cubicBezTo>
                    <a:cubicBezTo>
                      <a:pt x="912" y="4"/>
                      <a:pt x="916" y="0"/>
                      <a:pt x="920" y="0"/>
                    </a:cubicBezTo>
                    <a:close/>
                    <a:moveTo>
                      <a:pt x="969" y="0"/>
                    </a:moveTo>
                    <a:lnTo>
                      <a:pt x="985" y="0"/>
                    </a:lnTo>
                    <a:cubicBezTo>
                      <a:pt x="989" y="0"/>
                      <a:pt x="993" y="4"/>
                      <a:pt x="993" y="8"/>
                    </a:cubicBezTo>
                    <a:cubicBezTo>
                      <a:pt x="993" y="13"/>
                      <a:pt x="989" y="16"/>
                      <a:pt x="985" y="16"/>
                    </a:cubicBezTo>
                    <a:lnTo>
                      <a:pt x="969" y="16"/>
                    </a:lnTo>
                    <a:cubicBezTo>
                      <a:pt x="964" y="16"/>
                      <a:pt x="961" y="13"/>
                      <a:pt x="961" y="8"/>
                    </a:cubicBezTo>
                    <a:cubicBezTo>
                      <a:pt x="961" y="4"/>
                      <a:pt x="964" y="0"/>
                      <a:pt x="969" y="0"/>
                    </a:cubicBezTo>
                    <a:close/>
                    <a:moveTo>
                      <a:pt x="1017" y="0"/>
                    </a:moveTo>
                    <a:lnTo>
                      <a:pt x="1033" y="0"/>
                    </a:lnTo>
                    <a:cubicBezTo>
                      <a:pt x="1037" y="0"/>
                      <a:pt x="1041" y="4"/>
                      <a:pt x="1041" y="8"/>
                    </a:cubicBezTo>
                    <a:cubicBezTo>
                      <a:pt x="1041" y="13"/>
                      <a:pt x="1037" y="16"/>
                      <a:pt x="1033" y="16"/>
                    </a:cubicBezTo>
                    <a:lnTo>
                      <a:pt x="1017" y="16"/>
                    </a:lnTo>
                    <a:cubicBezTo>
                      <a:pt x="1012" y="16"/>
                      <a:pt x="1009" y="13"/>
                      <a:pt x="1009" y="8"/>
                    </a:cubicBezTo>
                    <a:cubicBezTo>
                      <a:pt x="1009" y="4"/>
                      <a:pt x="1012" y="0"/>
                      <a:pt x="1017" y="0"/>
                    </a:cubicBezTo>
                    <a:close/>
                    <a:moveTo>
                      <a:pt x="1065" y="0"/>
                    </a:moveTo>
                    <a:lnTo>
                      <a:pt x="1081" y="0"/>
                    </a:lnTo>
                    <a:cubicBezTo>
                      <a:pt x="1085" y="0"/>
                      <a:pt x="1089" y="4"/>
                      <a:pt x="1089" y="8"/>
                    </a:cubicBezTo>
                    <a:cubicBezTo>
                      <a:pt x="1089" y="13"/>
                      <a:pt x="1085" y="16"/>
                      <a:pt x="1081" y="16"/>
                    </a:cubicBezTo>
                    <a:lnTo>
                      <a:pt x="1065" y="16"/>
                    </a:lnTo>
                    <a:cubicBezTo>
                      <a:pt x="1060" y="16"/>
                      <a:pt x="1057" y="13"/>
                      <a:pt x="1057" y="8"/>
                    </a:cubicBezTo>
                    <a:cubicBezTo>
                      <a:pt x="1057" y="4"/>
                      <a:pt x="1060" y="0"/>
                      <a:pt x="1065" y="0"/>
                    </a:cubicBezTo>
                    <a:close/>
                    <a:moveTo>
                      <a:pt x="1113" y="0"/>
                    </a:moveTo>
                    <a:lnTo>
                      <a:pt x="1129" y="0"/>
                    </a:lnTo>
                    <a:cubicBezTo>
                      <a:pt x="1133" y="0"/>
                      <a:pt x="1137" y="4"/>
                      <a:pt x="1137" y="8"/>
                    </a:cubicBezTo>
                    <a:cubicBezTo>
                      <a:pt x="1137" y="13"/>
                      <a:pt x="1133" y="16"/>
                      <a:pt x="1129" y="16"/>
                    </a:cubicBezTo>
                    <a:lnTo>
                      <a:pt x="1113" y="16"/>
                    </a:lnTo>
                    <a:cubicBezTo>
                      <a:pt x="1108" y="16"/>
                      <a:pt x="1105" y="13"/>
                      <a:pt x="1105" y="8"/>
                    </a:cubicBezTo>
                    <a:cubicBezTo>
                      <a:pt x="1105" y="4"/>
                      <a:pt x="1108" y="0"/>
                      <a:pt x="1113" y="0"/>
                    </a:cubicBezTo>
                    <a:close/>
                    <a:moveTo>
                      <a:pt x="1161" y="0"/>
                    </a:moveTo>
                    <a:lnTo>
                      <a:pt x="1177" y="0"/>
                    </a:lnTo>
                    <a:cubicBezTo>
                      <a:pt x="1181" y="0"/>
                      <a:pt x="1185" y="4"/>
                      <a:pt x="1185" y="8"/>
                    </a:cubicBezTo>
                    <a:cubicBezTo>
                      <a:pt x="1185" y="13"/>
                      <a:pt x="1181" y="16"/>
                      <a:pt x="1177" y="16"/>
                    </a:cubicBezTo>
                    <a:lnTo>
                      <a:pt x="1161" y="16"/>
                    </a:lnTo>
                    <a:cubicBezTo>
                      <a:pt x="1156" y="16"/>
                      <a:pt x="1153" y="13"/>
                      <a:pt x="1153" y="8"/>
                    </a:cubicBezTo>
                    <a:cubicBezTo>
                      <a:pt x="1153" y="4"/>
                      <a:pt x="1156" y="0"/>
                      <a:pt x="1161" y="0"/>
                    </a:cubicBezTo>
                    <a:close/>
                    <a:moveTo>
                      <a:pt x="1209" y="0"/>
                    </a:moveTo>
                    <a:lnTo>
                      <a:pt x="1225" y="0"/>
                    </a:lnTo>
                    <a:cubicBezTo>
                      <a:pt x="1229" y="0"/>
                      <a:pt x="1233" y="4"/>
                      <a:pt x="1233" y="8"/>
                    </a:cubicBezTo>
                    <a:cubicBezTo>
                      <a:pt x="1233" y="13"/>
                      <a:pt x="1229" y="16"/>
                      <a:pt x="1225" y="16"/>
                    </a:cubicBezTo>
                    <a:lnTo>
                      <a:pt x="1209" y="16"/>
                    </a:lnTo>
                    <a:cubicBezTo>
                      <a:pt x="1204" y="16"/>
                      <a:pt x="1201" y="13"/>
                      <a:pt x="1201" y="8"/>
                    </a:cubicBezTo>
                    <a:cubicBezTo>
                      <a:pt x="1201" y="4"/>
                      <a:pt x="1204" y="0"/>
                      <a:pt x="1209" y="0"/>
                    </a:cubicBezTo>
                    <a:close/>
                    <a:moveTo>
                      <a:pt x="1257" y="0"/>
                    </a:moveTo>
                    <a:lnTo>
                      <a:pt x="1273" y="0"/>
                    </a:lnTo>
                    <a:cubicBezTo>
                      <a:pt x="1277" y="0"/>
                      <a:pt x="1281" y="4"/>
                      <a:pt x="1281" y="8"/>
                    </a:cubicBezTo>
                    <a:cubicBezTo>
                      <a:pt x="1281" y="13"/>
                      <a:pt x="1277" y="16"/>
                      <a:pt x="1273" y="16"/>
                    </a:cubicBezTo>
                    <a:lnTo>
                      <a:pt x="1257" y="16"/>
                    </a:lnTo>
                    <a:cubicBezTo>
                      <a:pt x="1252" y="16"/>
                      <a:pt x="1249" y="13"/>
                      <a:pt x="1249" y="8"/>
                    </a:cubicBezTo>
                    <a:cubicBezTo>
                      <a:pt x="1249" y="4"/>
                      <a:pt x="1252" y="0"/>
                      <a:pt x="1257" y="0"/>
                    </a:cubicBezTo>
                    <a:close/>
                    <a:moveTo>
                      <a:pt x="1305" y="0"/>
                    </a:moveTo>
                    <a:lnTo>
                      <a:pt x="1321" y="0"/>
                    </a:lnTo>
                    <a:cubicBezTo>
                      <a:pt x="1325" y="0"/>
                      <a:pt x="1329" y="4"/>
                      <a:pt x="1329" y="8"/>
                    </a:cubicBezTo>
                    <a:cubicBezTo>
                      <a:pt x="1329" y="13"/>
                      <a:pt x="1325" y="16"/>
                      <a:pt x="1321" y="16"/>
                    </a:cubicBezTo>
                    <a:lnTo>
                      <a:pt x="1305" y="16"/>
                    </a:lnTo>
                    <a:cubicBezTo>
                      <a:pt x="1300" y="16"/>
                      <a:pt x="1297" y="13"/>
                      <a:pt x="1297" y="8"/>
                    </a:cubicBezTo>
                    <a:cubicBezTo>
                      <a:pt x="1297" y="4"/>
                      <a:pt x="1300" y="0"/>
                      <a:pt x="1305" y="0"/>
                    </a:cubicBezTo>
                    <a:close/>
                    <a:moveTo>
                      <a:pt x="1353" y="0"/>
                    </a:moveTo>
                    <a:lnTo>
                      <a:pt x="1369" y="0"/>
                    </a:lnTo>
                    <a:cubicBezTo>
                      <a:pt x="1373" y="0"/>
                      <a:pt x="1377" y="4"/>
                      <a:pt x="1377" y="8"/>
                    </a:cubicBezTo>
                    <a:cubicBezTo>
                      <a:pt x="1377" y="13"/>
                      <a:pt x="1373" y="16"/>
                      <a:pt x="1369" y="16"/>
                    </a:cubicBezTo>
                    <a:lnTo>
                      <a:pt x="1353" y="16"/>
                    </a:lnTo>
                    <a:cubicBezTo>
                      <a:pt x="1348" y="16"/>
                      <a:pt x="1345" y="13"/>
                      <a:pt x="1345" y="8"/>
                    </a:cubicBezTo>
                    <a:cubicBezTo>
                      <a:pt x="1345" y="4"/>
                      <a:pt x="1348" y="0"/>
                      <a:pt x="1353" y="0"/>
                    </a:cubicBezTo>
                    <a:close/>
                    <a:moveTo>
                      <a:pt x="1401" y="0"/>
                    </a:moveTo>
                    <a:lnTo>
                      <a:pt x="1417" y="0"/>
                    </a:lnTo>
                    <a:cubicBezTo>
                      <a:pt x="1421" y="0"/>
                      <a:pt x="1425" y="4"/>
                      <a:pt x="1425" y="8"/>
                    </a:cubicBezTo>
                    <a:cubicBezTo>
                      <a:pt x="1425" y="13"/>
                      <a:pt x="1421" y="16"/>
                      <a:pt x="1417" y="16"/>
                    </a:cubicBezTo>
                    <a:lnTo>
                      <a:pt x="1401" y="16"/>
                    </a:lnTo>
                    <a:cubicBezTo>
                      <a:pt x="1397" y="16"/>
                      <a:pt x="1393" y="13"/>
                      <a:pt x="1393" y="8"/>
                    </a:cubicBezTo>
                    <a:cubicBezTo>
                      <a:pt x="1393" y="4"/>
                      <a:pt x="1397" y="0"/>
                      <a:pt x="1401" y="0"/>
                    </a:cubicBezTo>
                    <a:close/>
                    <a:moveTo>
                      <a:pt x="1449" y="0"/>
                    </a:moveTo>
                    <a:lnTo>
                      <a:pt x="1465" y="0"/>
                    </a:lnTo>
                    <a:cubicBezTo>
                      <a:pt x="1469" y="0"/>
                      <a:pt x="1473" y="4"/>
                      <a:pt x="1473" y="8"/>
                    </a:cubicBezTo>
                    <a:cubicBezTo>
                      <a:pt x="1473" y="13"/>
                      <a:pt x="1469" y="16"/>
                      <a:pt x="1465" y="16"/>
                    </a:cubicBezTo>
                    <a:lnTo>
                      <a:pt x="1449" y="16"/>
                    </a:lnTo>
                    <a:cubicBezTo>
                      <a:pt x="1445" y="16"/>
                      <a:pt x="1441" y="13"/>
                      <a:pt x="1441" y="8"/>
                    </a:cubicBezTo>
                    <a:cubicBezTo>
                      <a:pt x="1441" y="4"/>
                      <a:pt x="1445" y="0"/>
                      <a:pt x="1449" y="0"/>
                    </a:cubicBezTo>
                    <a:close/>
                    <a:moveTo>
                      <a:pt x="1497" y="0"/>
                    </a:moveTo>
                    <a:lnTo>
                      <a:pt x="1513" y="0"/>
                    </a:lnTo>
                    <a:cubicBezTo>
                      <a:pt x="1517" y="0"/>
                      <a:pt x="1521" y="4"/>
                      <a:pt x="1521" y="8"/>
                    </a:cubicBezTo>
                    <a:cubicBezTo>
                      <a:pt x="1521" y="13"/>
                      <a:pt x="1517" y="16"/>
                      <a:pt x="1513" y="16"/>
                    </a:cubicBezTo>
                    <a:lnTo>
                      <a:pt x="1497" y="16"/>
                    </a:lnTo>
                    <a:cubicBezTo>
                      <a:pt x="1493" y="16"/>
                      <a:pt x="1489" y="13"/>
                      <a:pt x="1489" y="8"/>
                    </a:cubicBezTo>
                    <a:cubicBezTo>
                      <a:pt x="1489" y="4"/>
                      <a:pt x="1493" y="0"/>
                      <a:pt x="1497" y="0"/>
                    </a:cubicBezTo>
                    <a:close/>
                    <a:moveTo>
                      <a:pt x="1545" y="0"/>
                    </a:moveTo>
                    <a:lnTo>
                      <a:pt x="1561" y="0"/>
                    </a:lnTo>
                    <a:cubicBezTo>
                      <a:pt x="1566" y="0"/>
                      <a:pt x="1569" y="4"/>
                      <a:pt x="1569" y="8"/>
                    </a:cubicBezTo>
                    <a:cubicBezTo>
                      <a:pt x="1569" y="13"/>
                      <a:pt x="1566" y="16"/>
                      <a:pt x="1561" y="16"/>
                    </a:cubicBezTo>
                    <a:lnTo>
                      <a:pt x="1545" y="16"/>
                    </a:lnTo>
                    <a:cubicBezTo>
                      <a:pt x="1541" y="16"/>
                      <a:pt x="1537" y="13"/>
                      <a:pt x="1537" y="8"/>
                    </a:cubicBezTo>
                    <a:cubicBezTo>
                      <a:pt x="1537" y="4"/>
                      <a:pt x="1541" y="0"/>
                      <a:pt x="1545" y="0"/>
                    </a:cubicBezTo>
                    <a:close/>
                    <a:moveTo>
                      <a:pt x="1593" y="0"/>
                    </a:moveTo>
                    <a:lnTo>
                      <a:pt x="1609" y="0"/>
                    </a:lnTo>
                    <a:cubicBezTo>
                      <a:pt x="1614" y="0"/>
                      <a:pt x="1617" y="4"/>
                      <a:pt x="1617" y="8"/>
                    </a:cubicBezTo>
                    <a:cubicBezTo>
                      <a:pt x="1617" y="13"/>
                      <a:pt x="1614" y="16"/>
                      <a:pt x="1609" y="16"/>
                    </a:cubicBezTo>
                    <a:lnTo>
                      <a:pt x="1593" y="16"/>
                    </a:lnTo>
                    <a:cubicBezTo>
                      <a:pt x="1589" y="16"/>
                      <a:pt x="1585" y="13"/>
                      <a:pt x="1585" y="8"/>
                    </a:cubicBezTo>
                    <a:cubicBezTo>
                      <a:pt x="1585" y="4"/>
                      <a:pt x="1589" y="0"/>
                      <a:pt x="1593" y="0"/>
                    </a:cubicBezTo>
                    <a:close/>
                    <a:moveTo>
                      <a:pt x="1641" y="0"/>
                    </a:moveTo>
                    <a:lnTo>
                      <a:pt x="1657" y="0"/>
                    </a:lnTo>
                    <a:cubicBezTo>
                      <a:pt x="1662" y="0"/>
                      <a:pt x="1665" y="4"/>
                      <a:pt x="1665" y="8"/>
                    </a:cubicBezTo>
                    <a:cubicBezTo>
                      <a:pt x="1665" y="13"/>
                      <a:pt x="1662" y="16"/>
                      <a:pt x="1657" y="16"/>
                    </a:cubicBezTo>
                    <a:lnTo>
                      <a:pt x="1641" y="16"/>
                    </a:lnTo>
                    <a:cubicBezTo>
                      <a:pt x="1637" y="16"/>
                      <a:pt x="1633" y="13"/>
                      <a:pt x="1633" y="8"/>
                    </a:cubicBezTo>
                    <a:cubicBezTo>
                      <a:pt x="1633" y="4"/>
                      <a:pt x="1637" y="0"/>
                      <a:pt x="1641" y="0"/>
                    </a:cubicBezTo>
                    <a:close/>
                    <a:moveTo>
                      <a:pt x="1689" y="0"/>
                    </a:moveTo>
                    <a:lnTo>
                      <a:pt x="1705" y="0"/>
                    </a:lnTo>
                    <a:cubicBezTo>
                      <a:pt x="1710" y="0"/>
                      <a:pt x="1713" y="4"/>
                      <a:pt x="1713" y="8"/>
                    </a:cubicBezTo>
                    <a:cubicBezTo>
                      <a:pt x="1713" y="13"/>
                      <a:pt x="1710" y="16"/>
                      <a:pt x="1705" y="16"/>
                    </a:cubicBezTo>
                    <a:lnTo>
                      <a:pt x="1689" y="16"/>
                    </a:lnTo>
                    <a:cubicBezTo>
                      <a:pt x="1685" y="16"/>
                      <a:pt x="1681" y="13"/>
                      <a:pt x="1681" y="8"/>
                    </a:cubicBezTo>
                    <a:cubicBezTo>
                      <a:pt x="1681" y="4"/>
                      <a:pt x="1685" y="0"/>
                      <a:pt x="1689" y="0"/>
                    </a:cubicBezTo>
                    <a:close/>
                    <a:moveTo>
                      <a:pt x="1737" y="0"/>
                    </a:moveTo>
                    <a:lnTo>
                      <a:pt x="1753" y="0"/>
                    </a:lnTo>
                    <a:cubicBezTo>
                      <a:pt x="1758" y="0"/>
                      <a:pt x="1761" y="4"/>
                      <a:pt x="1761" y="8"/>
                    </a:cubicBezTo>
                    <a:cubicBezTo>
                      <a:pt x="1761" y="13"/>
                      <a:pt x="1758" y="16"/>
                      <a:pt x="1753" y="16"/>
                    </a:cubicBezTo>
                    <a:lnTo>
                      <a:pt x="1737" y="16"/>
                    </a:lnTo>
                    <a:cubicBezTo>
                      <a:pt x="1733" y="16"/>
                      <a:pt x="1729" y="13"/>
                      <a:pt x="1729" y="8"/>
                    </a:cubicBezTo>
                    <a:cubicBezTo>
                      <a:pt x="1729" y="4"/>
                      <a:pt x="1733" y="0"/>
                      <a:pt x="1737" y="0"/>
                    </a:cubicBezTo>
                    <a:close/>
                    <a:moveTo>
                      <a:pt x="1785" y="0"/>
                    </a:moveTo>
                    <a:lnTo>
                      <a:pt x="1801" y="0"/>
                    </a:lnTo>
                    <a:cubicBezTo>
                      <a:pt x="1806" y="0"/>
                      <a:pt x="1809" y="4"/>
                      <a:pt x="1809" y="8"/>
                    </a:cubicBezTo>
                    <a:cubicBezTo>
                      <a:pt x="1809" y="13"/>
                      <a:pt x="1806" y="16"/>
                      <a:pt x="1801" y="16"/>
                    </a:cubicBezTo>
                    <a:lnTo>
                      <a:pt x="1785" y="16"/>
                    </a:lnTo>
                    <a:cubicBezTo>
                      <a:pt x="1781" y="16"/>
                      <a:pt x="1777" y="13"/>
                      <a:pt x="1777" y="8"/>
                    </a:cubicBezTo>
                    <a:cubicBezTo>
                      <a:pt x="1777" y="4"/>
                      <a:pt x="1781" y="0"/>
                      <a:pt x="1785" y="0"/>
                    </a:cubicBezTo>
                    <a:close/>
                    <a:moveTo>
                      <a:pt x="1833" y="0"/>
                    </a:moveTo>
                    <a:lnTo>
                      <a:pt x="1849" y="0"/>
                    </a:lnTo>
                    <a:cubicBezTo>
                      <a:pt x="1854" y="0"/>
                      <a:pt x="1857" y="4"/>
                      <a:pt x="1857" y="8"/>
                    </a:cubicBezTo>
                    <a:cubicBezTo>
                      <a:pt x="1857" y="13"/>
                      <a:pt x="1854" y="16"/>
                      <a:pt x="1849" y="16"/>
                    </a:cubicBezTo>
                    <a:lnTo>
                      <a:pt x="1833" y="16"/>
                    </a:lnTo>
                    <a:cubicBezTo>
                      <a:pt x="1829" y="16"/>
                      <a:pt x="1825" y="13"/>
                      <a:pt x="1825" y="8"/>
                    </a:cubicBezTo>
                    <a:cubicBezTo>
                      <a:pt x="1825" y="4"/>
                      <a:pt x="1829" y="0"/>
                      <a:pt x="1833" y="0"/>
                    </a:cubicBezTo>
                    <a:close/>
                    <a:moveTo>
                      <a:pt x="1881" y="0"/>
                    </a:moveTo>
                    <a:lnTo>
                      <a:pt x="1897" y="0"/>
                    </a:lnTo>
                    <a:cubicBezTo>
                      <a:pt x="1902" y="0"/>
                      <a:pt x="1905" y="4"/>
                      <a:pt x="1905" y="8"/>
                    </a:cubicBezTo>
                    <a:cubicBezTo>
                      <a:pt x="1905" y="13"/>
                      <a:pt x="1902" y="16"/>
                      <a:pt x="1897" y="16"/>
                    </a:cubicBezTo>
                    <a:lnTo>
                      <a:pt x="1881" y="16"/>
                    </a:lnTo>
                    <a:cubicBezTo>
                      <a:pt x="1877" y="16"/>
                      <a:pt x="1873" y="13"/>
                      <a:pt x="1873" y="8"/>
                    </a:cubicBezTo>
                    <a:cubicBezTo>
                      <a:pt x="1873" y="4"/>
                      <a:pt x="1877" y="0"/>
                      <a:pt x="1881" y="0"/>
                    </a:cubicBezTo>
                    <a:close/>
                    <a:moveTo>
                      <a:pt x="1929" y="0"/>
                    </a:moveTo>
                    <a:lnTo>
                      <a:pt x="1945" y="0"/>
                    </a:lnTo>
                    <a:cubicBezTo>
                      <a:pt x="1950" y="0"/>
                      <a:pt x="1954" y="4"/>
                      <a:pt x="1954" y="8"/>
                    </a:cubicBezTo>
                    <a:cubicBezTo>
                      <a:pt x="1954" y="13"/>
                      <a:pt x="1950" y="16"/>
                      <a:pt x="1945" y="16"/>
                    </a:cubicBezTo>
                    <a:lnTo>
                      <a:pt x="1929" y="16"/>
                    </a:lnTo>
                    <a:cubicBezTo>
                      <a:pt x="1925" y="16"/>
                      <a:pt x="1921" y="13"/>
                      <a:pt x="1921" y="8"/>
                    </a:cubicBezTo>
                    <a:cubicBezTo>
                      <a:pt x="1921" y="4"/>
                      <a:pt x="1925" y="0"/>
                      <a:pt x="1929" y="0"/>
                    </a:cubicBezTo>
                    <a:close/>
                    <a:moveTo>
                      <a:pt x="1978" y="0"/>
                    </a:moveTo>
                    <a:lnTo>
                      <a:pt x="1994" y="0"/>
                    </a:lnTo>
                    <a:cubicBezTo>
                      <a:pt x="1998" y="0"/>
                      <a:pt x="2002" y="4"/>
                      <a:pt x="2002" y="8"/>
                    </a:cubicBezTo>
                    <a:cubicBezTo>
                      <a:pt x="2002" y="13"/>
                      <a:pt x="1998" y="16"/>
                      <a:pt x="1994" y="16"/>
                    </a:cubicBezTo>
                    <a:lnTo>
                      <a:pt x="1978" y="16"/>
                    </a:lnTo>
                    <a:cubicBezTo>
                      <a:pt x="1973" y="16"/>
                      <a:pt x="1970" y="13"/>
                      <a:pt x="1970" y="8"/>
                    </a:cubicBezTo>
                    <a:cubicBezTo>
                      <a:pt x="1970" y="4"/>
                      <a:pt x="1973" y="0"/>
                      <a:pt x="1978" y="0"/>
                    </a:cubicBezTo>
                    <a:close/>
                    <a:moveTo>
                      <a:pt x="2026" y="0"/>
                    </a:moveTo>
                    <a:lnTo>
                      <a:pt x="2042" y="0"/>
                    </a:lnTo>
                    <a:cubicBezTo>
                      <a:pt x="2046" y="0"/>
                      <a:pt x="2050" y="4"/>
                      <a:pt x="2050" y="8"/>
                    </a:cubicBezTo>
                    <a:cubicBezTo>
                      <a:pt x="2050" y="13"/>
                      <a:pt x="2046" y="16"/>
                      <a:pt x="2042" y="16"/>
                    </a:cubicBezTo>
                    <a:lnTo>
                      <a:pt x="2026" y="16"/>
                    </a:lnTo>
                    <a:cubicBezTo>
                      <a:pt x="2021" y="16"/>
                      <a:pt x="2018" y="13"/>
                      <a:pt x="2018" y="8"/>
                    </a:cubicBezTo>
                    <a:cubicBezTo>
                      <a:pt x="2018" y="4"/>
                      <a:pt x="2021" y="0"/>
                      <a:pt x="2026" y="0"/>
                    </a:cubicBezTo>
                    <a:close/>
                    <a:moveTo>
                      <a:pt x="2074" y="0"/>
                    </a:moveTo>
                    <a:lnTo>
                      <a:pt x="2090" y="0"/>
                    </a:lnTo>
                    <a:cubicBezTo>
                      <a:pt x="2094" y="0"/>
                      <a:pt x="2098" y="4"/>
                      <a:pt x="2098" y="8"/>
                    </a:cubicBezTo>
                    <a:cubicBezTo>
                      <a:pt x="2098" y="13"/>
                      <a:pt x="2094" y="16"/>
                      <a:pt x="2090" y="16"/>
                    </a:cubicBezTo>
                    <a:lnTo>
                      <a:pt x="2074" y="16"/>
                    </a:lnTo>
                    <a:cubicBezTo>
                      <a:pt x="2069" y="16"/>
                      <a:pt x="2066" y="13"/>
                      <a:pt x="2066" y="8"/>
                    </a:cubicBezTo>
                    <a:cubicBezTo>
                      <a:pt x="2066" y="4"/>
                      <a:pt x="2069" y="0"/>
                      <a:pt x="2074" y="0"/>
                    </a:cubicBezTo>
                    <a:close/>
                    <a:moveTo>
                      <a:pt x="2122" y="0"/>
                    </a:moveTo>
                    <a:lnTo>
                      <a:pt x="2138" y="0"/>
                    </a:lnTo>
                    <a:cubicBezTo>
                      <a:pt x="2142" y="0"/>
                      <a:pt x="2146" y="4"/>
                      <a:pt x="2146" y="8"/>
                    </a:cubicBezTo>
                    <a:cubicBezTo>
                      <a:pt x="2146" y="13"/>
                      <a:pt x="2142" y="16"/>
                      <a:pt x="2138" y="16"/>
                    </a:cubicBezTo>
                    <a:lnTo>
                      <a:pt x="2122" y="16"/>
                    </a:lnTo>
                    <a:cubicBezTo>
                      <a:pt x="2117" y="16"/>
                      <a:pt x="2114" y="13"/>
                      <a:pt x="2114" y="8"/>
                    </a:cubicBezTo>
                    <a:cubicBezTo>
                      <a:pt x="2114" y="4"/>
                      <a:pt x="2117" y="0"/>
                      <a:pt x="2122" y="0"/>
                    </a:cubicBezTo>
                    <a:close/>
                    <a:moveTo>
                      <a:pt x="2170" y="0"/>
                    </a:moveTo>
                    <a:lnTo>
                      <a:pt x="2186" y="0"/>
                    </a:lnTo>
                    <a:cubicBezTo>
                      <a:pt x="2190" y="0"/>
                      <a:pt x="2194" y="4"/>
                      <a:pt x="2194" y="8"/>
                    </a:cubicBezTo>
                    <a:cubicBezTo>
                      <a:pt x="2194" y="13"/>
                      <a:pt x="2190" y="16"/>
                      <a:pt x="2186" y="16"/>
                    </a:cubicBezTo>
                    <a:lnTo>
                      <a:pt x="2170" y="16"/>
                    </a:lnTo>
                    <a:cubicBezTo>
                      <a:pt x="2165" y="16"/>
                      <a:pt x="2162" y="13"/>
                      <a:pt x="2162" y="8"/>
                    </a:cubicBezTo>
                    <a:cubicBezTo>
                      <a:pt x="2162" y="4"/>
                      <a:pt x="2165" y="0"/>
                      <a:pt x="2170" y="0"/>
                    </a:cubicBezTo>
                    <a:close/>
                    <a:moveTo>
                      <a:pt x="2218" y="0"/>
                    </a:moveTo>
                    <a:lnTo>
                      <a:pt x="2234" y="0"/>
                    </a:lnTo>
                    <a:cubicBezTo>
                      <a:pt x="2238" y="0"/>
                      <a:pt x="2242" y="4"/>
                      <a:pt x="2242" y="8"/>
                    </a:cubicBezTo>
                    <a:cubicBezTo>
                      <a:pt x="2242" y="13"/>
                      <a:pt x="2238" y="16"/>
                      <a:pt x="2234" y="16"/>
                    </a:cubicBezTo>
                    <a:lnTo>
                      <a:pt x="2218" y="16"/>
                    </a:lnTo>
                    <a:cubicBezTo>
                      <a:pt x="2213" y="16"/>
                      <a:pt x="2210" y="13"/>
                      <a:pt x="2210" y="8"/>
                    </a:cubicBezTo>
                    <a:cubicBezTo>
                      <a:pt x="2210" y="4"/>
                      <a:pt x="2213" y="0"/>
                      <a:pt x="2218" y="0"/>
                    </a:cubicBezTo>
                    <a:close/>
                    <a:moveTo>
                      <a:pt x="2266" y="0"/>
                    </a:moveTo>
                    <a:lnTo>
                      <a:pt x="2282" y="0"/>
                    </a:lnTo>
                    <a:cubicBezTo>
                      <a:pt x="2286" y="0"/>
                      <a:pt x="2290" y="4"/>
                      <a:pt x="2290" y="8"/>
                    </a:cubicBezTo>
                    <a:cubicBezTo>
                      <a:pt x="2290" y="13"/>
                      <a:pt x="2286" y="16"/>
                      <a:pt x="2282" y="16"/>
                    </a:cubicBezTo>
                    <a:lnTo>
                      <a:pt x="2266" y="16"/>
                    </a:lnTo>
                    <a:cubicBezTo>
                      <a:pt x="2261" y="16"/>
                      <a:pt x="2258" y="13"/>
                      <a:pt x="2258" y="8"/>
                    </a:cubicBezTo>
                    <a:cubicBezTo>
                      <a:pt x="2258" y="4"/>
                      <a:pt x="2261" y="0"/>
                      <a:pt x="2266" y="0"/>
                    </a:cubicBezTo>
                    <a:close/>
                    <a:moveTo>
                      <a:pt x="2314" y="0"/>
                    </a:moveTo>
                    <a:lnTo>
                      <a:pt x="2330" y="0"/>
                    </a:lnTo>
                    <a:cubicBezTo>
                      <a:pt x="2334" y="0"/>
                      <a:pt x="2338" y="4"/>
                      <a:pt x="2338" y="8"/>
                    </a:cubicBezTo>
                    <a:cubicBezTo>
                      <a:pt x="2338" y="13"/>
                      <a:pt x="2334" y="16"/>
                      <a:pt x="2330" y="16"/>
                    </a:cubicBezTo>
                    <a:lnTo>
                      <a:pt x="2314" y="16"/>
                    </a:lnTo>
                    <a:cubicBezTo>
                      <a:pt x="2309" y="16"/>
                      <a:pt x="2306" y="13"/>
                      <a:pt x="2306" y="8"/>
                    </a:cubicBezTo>
                    <a:cubicBezTo>
                      <a:pt x="2306" y="4"/>
                      <a:pt x="2309" y="0"/>
                      <a:pt x="2314" y="0"/>
                    </a:cubicBezTo>
                    <a:close/>
                    <a:moveTo>
                      <a:pt x="2362" y="0"/>
                    </a:moveTo>
                    <a:lnTo>
                      <a:pt x="2378" y="0"/>
                    </a:lnTo>
                    <a:cubicBezTo>
                      <a:pt x="2382" y="0"/>
                      <a:pt x="2386" y="4"/>
                      <a:pt x="2386" y="8"/>
                    </a:cubicBezTo>
                    <a:cubicBezTo>
                      <a:pt x="2386" y="13"/>
                      <a:pt x="2382" y="16"/>
                      <a:pt x="2378" y="16"/>
                    </a:cubicBezTo>
                    <a:lnTo>
                      <a:pt x="2362" y="16"/>
                    </a:lnTo>
                    <a:cubicBezTo>
                      <a:pt x="2357" y="16"/>
                      <a:pt x="2354" y="13"/>
                      <a:pt x="2354" y="8"/>
                    </a:cubicBezTo>
                    <a:cubicBezTo>
                      <a:pt x="2354" y="4"/>
                      <a:pt x="2357" y="0"/>
                      <a:pt x="2362" y="0"/>
                    </a:cubicBezTo>
                    <a:close/>
                    <a:moveTo>
                      <a:pt x="2410" y="0"/>
                    </a:moveTo>
                    <a:lnTo>
                      <a:pt x="2426" y="0"/>
                    </a:lnTo>
                    <a:cubicBezTo>
                      <a:pt x="2430" y="0"/>
                      <a:pt x="2434" y="4"/>
                      <a:pt x="2434" y="8"/>
                    </a:cubicBezTo>
                    <a:cubicBezTo>
                      <a:pt x="2434" y="13"/>
                      <a:pt x="2430" y="16"/>
                      <a:pt x="2426" y="16"/>
                    </a:cubicBezTo>
                    <a:lnTo>
                      <a:pt x="2410" y="16"/>
                    </a:lnTo>
                    <a:cubicBezTo>
                      <a:pt x="2406" y="16"/>
                      <a:pt x="2402" y="13"/>
                      <a:pt x="2402" y="8"/>
                    </a:cubicBezTo>
                    <a:cubicBezTo>
                      <a:pt x="2402" y="4"/>
                      <a:pt x="2406" y="0"/>
                      <a:pt x="2410" y="0"/>
                    </a:cubicBezTo>
                    <a:close/>
                    <a:moveTo>
                      <a:pt x="2458" y="0"/>
                    </a:moveTo>
                    <a:lnTo>
                      <a:pt x="2474" y="0"/>
                    </a:lnTo>
                    <a:cubicBezTo>
                      <a:pt x="2478" y="0"/>
                      <a:pt x="2482" y="4"/>
                      <a:pt x="2482" y="8"/>
                    </a:cubicBezTo>
                    <a:cubicBezTo>
                      <a:pt x="2482" y="13"/>
                      <a:pt x="2478" y="16"/>
                      <a:pt x="2474" y="16"/>
                    </a:cubicBezTo>
                    <a:lnTo>
                      <a:pt x="2458" y="16"/>
                    </a:lnTo>
                    <a:cubicBezTo>
                      <a:pt x="2454" y="16"/>
                      <a:pt x="2450" y="13"/>
                      <a:pt x="2450" y="8"/>
                    </a:cubicBezTo>
                    <a:cubicBezTo>
                      <a:pt x="2450" y="4"/>
                      <a:pt x="2454" y="0"/>
                      <a:pt x="2458" y="0"/>
                    </a:cubicBezTo>
                    <a:close/>
                    <a:moveTo>
                      <a:pt x="2506" y="0"/>
                    </a:moveTo>
                    <a:lnTo>
                      <a:pt x="2522" y="0"/>
                    </a:lnTo>
                    <a:cubicBezTo>
                      <a:pt x="2526" y="0"/>
                      <a:pt x="2530" y="4"/>
                      <a:pt x="2530" y="8"/>
                    </a:cubicBezTo>
                    <a:cubicBezTo>
                      <a:pt x="2530" y="13"/>
                      <a:pt x="2526" y="16"/>
                      <a:pt x="2522" y="16"/>
                    </a:cubicBezTo>
                    <a:lnTo>
                      <a:pt x="2506" y="16"/>
                    </a:lnTo>
                    <a:cubicBezTo>
                      <a:pt x="2502" y="16"/>
                      <a:pt x="2498" y="13"/>
                      <a:pt x="2498" y="8"/>
                    </a:cubicBezTo>
                    <a:cubicBezTo>
                      <a:pt x="2498" y="4"/>
                      <a:pt x="2502" y="0"/>
                      <a:pt x="2506" y="0"/>
                    </a:cubicBezTo>
                    <a:close/>
                  </a:path>
                </a:pathLst>
              </a:custGeom>
              <a:solidFill>
                <a:srgbClr val="000000"/>
              </a:solidFill>
              <a:ln w="0" cap="flat">
                <a:solidFill>
                  <a:srgbClr val="000000"/>
                </a:solidFill>
                <a:prstDash val="solid"/>
                <a:round/>
                <a:headEnd/>
                <a:tailEnd/>
              </a:ln>
            </p:spPr>
            <p:txBody>
              <a:bodyPr vert="horz" wrap="square" lIns="91440" tIns="45720" rIns="91440" bIns="45720" numCol="1" anchor="t" anchorCtr="0" compatLnSpc="1">
                <a:prstTxWarp prst="textNoShape">
                  <a:avLst/>
                </a:prstTxWarp>
              </a:bodyPr>
              <a:lstStyle/>
              <a:p>
                <a:endParaRPr lang="zh-CN" altLang="en-US"/>
              </a:p>
            </p:txBody>
          </p:sp>
          <p:sp>
            <p:nvSpPr>
              <p:cNvPr id="61" name="Rectangle 49">
                <a:extLst>
                  <a:ext uri="{FF2B5EF4-FFF2-40B4-BE49-F238E27FC236}">
                    <a16:creationId xmlns:a16="http://schemas.microsoft.com/office/drawing/2014/main" id="{B07400CD-00A9-CA60-F894-9F1059BC9E32}"/>
                  </a:ext>
                </a:extLst>
              </p:cNvPr>
              <p:cNvSpPr>
                <a:spLocks noChangeArrowheads="1"/>
              </p:cNvSpPr>
              <p:nvPr/>
            </p:nvSpPr>
            <p:spPr bwMode="auto">
              <a:xfrm>
                <a:off x="471" y="2075"/>
                <a:ext cx="142" cy="159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vert="horz" wrap="none" lIns="0" tIns="0" rIns="0" bIns="0" numCol="1" anchor="t" anchorCtr="0" compatLnSpc="1">
                <a:prstTxWarp prst="textNoShape">
                  <a:avLst/>
                </a:prstTxWarp>
                <a:spAutoFit/>
              </a:bodyPr>
              <a:lstStyle>
                <a:lvl1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1pPr>
                <a:lvl2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2pPr>
                <a:lvl3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3pPr>
                <a:lvl4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4pPr>
                <a:lvl5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5pPr>
                <a:lvl6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6pPr>
                <a:lvl7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7pPr>
                <a:lvl8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8pPr>
                <a:lvl9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9pPr>
              </a:lstStyle>
              <a:p>
                <a:pPr marL="0" marR="0" lvl="0" indent="0" algn="l" defTabSz="914400" rtl="0" eaLnBrk="0" fontAlgn="base" latinLnBrk="0" hangingPunct="0">
                  <a:lnSpc>
                    <a:spcPct val="100000"/>
                  </a:lnSpc>
                  <a:spcBef>
                    <a:spcPct val="0"/>
                  </a:spcBef>
                  <a:spcAft>
                    <a:spcPct val="0"/>
                  </a:spcAft>
                  <a:buClrTx/>
                  <a:buSzTx/>
                  <a:buFontTx/>
                  <a:buNone/>
                  <a:tabLst/>
                </a:pPr>
                <a:r>
                  <a:rPr kumimoji="0" lang="zh-CN" altLang="zh-CN" sz="1700" b="0" i="0" u="none" strike="noStrike" cap="none" normalizeH="0" baseline="0">
                    <a:ln>
                      <a:noFill/>
                    </a:ln>
                    <a:solidFill>
                      <a:srgbClr val="009900"/>
                    </a:solidFill>
                    <a:effectLst/>
                    <a:latin typeface="Arial Unicode MS" charset="-122"/>
                    <a:ea typeface="Arial Unicode MS" charset="-122"/>
                  </a:rPr>
                  <a:t>|</a:t>
                </a:r>
                <a:endParaRPr kumimoji="0" lang="zh-CN" altLang="zh-CN" sz="1800" b="0" i="0" u="none" strike="noStrike" cap="none" normalizeH="0" baseline="0">
                  <a:ln>
                    <a:noFill/>
                  </a:ln>
                  <a:solidFill>
                    <a:schemeClr val="tx1"/>
                  </a:solidFill>
                  <a:effectLst/>
                  <a:latin typeface="Arial" panose="020B0604020202020204" pitchFamily="34" charset="0"/>
                </a:endParaRPr>
              </a:p>
            </p:txBody>
          </p:sp>
          <p:sp>
            <p:nvSpPr>
              <p:cNvPr id="62" name="Rectangle 50">
                <a:extLst>
                  <a:ext uri="{FF2B5EF4-FFF2-40B4-BE49-F238E27FC236}">
                    <a16:creationId xmlns:a16="http://schemas.microsoft.com/office/drawing/2014/main" id="{69727ACD-F6FE-4C62-1FCB-BBFD53218C0A}"/>
                  </a:ext>
                </a:extLst>
              </p:cNvPr>
              <p:cNvSpPr>
                <a:spLocks noChangeArrowheads="1"/>
              </p:cNvSpPr>
              <p:nvPr/>
            </p:nvSpPr>
            <p:spPr bwMode="auto">
              <a:xfrm>
                <a:off x="506" y="2075"/>
                <a:ext cx="142" cy="159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vert="horz" wrap="none" lIns="0" tIns="0" rIns="0" bIns="0" numCol="1" anchor="t" anchorCtr="0" compatLnSpc="1">
                <a:prstTxWarp prst="textNoShape">
                  <a:avLst/>
                </a:prstTxWarp>
                <a:spAutoFit/>
              </a:bodyPr>
              <a:lstStyle>
                <a:lvl1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1pPr>
                <a:lvl2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2pPr>
                <a:lvl3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3pPr>
                <a:lvl4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4pPr>
                <a:lvl5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5pPr>
                <a:lvl6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6pPr>
                <a:lvl7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7pPr>
                <a:lvl8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8pPr>
                <a:lvl9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9pPr>
              </a:lstStyle>
              <a:p>
                <a:pPr marL="0" marR="0" lvl="0" indent="0" algn="l" defTabSz="914400" rtl="0" eaLnBrk="0" fontAlgn="base" latinLnBrk="0" hangingPunct="0">
                  <a:lnSpc>
                    <a:spcPct val="100000"/>
                  </a:lnSpc>
                  <a:spcBef>
                    <a:spcPct val="0"/>
                  </a:spcBef>
                  <a:spcAft>
                    <a:spcPct val="0"/>
                  </a:spcAft>
                  <a:buClrTx/>
                  <a:buSzTx/>
                  <a:buFontTx/>
                  <a:buNone/>
                  <a:tabLst/>
                </a:pPr>
                <a:r>
                  <a:rPr kumimoji="0" lang="zh-CN" altLang="zh-CN" sz="1700" b="0" i="1" u="none" strike="noStrike" cap="none" normalizeH="0" baseline="0">
                    <a:ln>
                      <a:noFill/>
                    </a:ln>
                    <a:solidFill>
                      <a:srgbClr val="009900"/>
                    </a:solidFill>
                    <a:effectLst/>
                    <a:latin typeface="Arial Unicode MS" charset="-122"/>
                    <a:ea typeface="Arial Unicode MS" charset="-122"/>
                  </a:rPr>
                  <a:t>V</a:t>
                </a:r>
                <a:endParaRPr kumimoji="0" lang="zh-CN" altLang="zh-CN" sz="1800" b="0" i="0" u="none" strike="noStrike" cap="none" normalizeH="0" baseline="0">
                  <a:ln>
                    <a:noFill/>
                  </a:ln>
                  <a:solidFill>
                    <a:schemeClr val="tx1"/>
                  </a:solidFill>
                  <a:effectLst/>
                  <a:latin typeface="Arial" panose="020B0604020202020204" pitchFamily="34" charset="0"/>
                </a:endParaRPr>
              </a:p>
            </p:txBody>
          </p:sp>
          <p:sp>
            <p:nvSpPr>
              <p:cNvPr id="63" name="Rectangle 51">
                <a:extLst>
                  <a:ext uri="{FF2B5EF4-FFF2-40B4-BE49-F238E27FC236}">
                    <a16:creationId xmlns:a16="http://schemas.microsoft.com/office/drawing/2014/main" id="{5F271FA9-63AE-823A-D070-426832A130B3}"/>
                  </a:ext>
                </a:extLst>
              </p:cNvPr>
              <p:cNvSpPr>
                <a:spLocks noChangeArrowheads="1"/>
              </p:cNvSpPr>
              <p:nvPr/>
            </p:nvSpPr>
            <p:spPr bwMode="auto">
              <a:xfrm>
                <a:off x="595" y="2136"/>
                <a:ext cx="92" cy="100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vert="horz" wrap="none" lIns="0" tIns="0" rIns="0" bIns="0" numCol="1" anchor="t" anchorCtr="0" compatLnSpc="1">
                <a:prstTxWarp prst="textNoShape">
                  <a:avLst/>
                </a:prstTxWarp>
                <a:spAutoFit/>
              </a:bodyPr>
              <a:lstStyle>
                <a:lvl1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1pPr>
                <a:lvl2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2pPr>
                <a:lvl3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3pPr>
                <a:lvl4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4pPr>
                <a:lvl5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5pPr>
                <a:lvl6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6pPr>
                <a:lvl7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7pPr>
                <a:lvl8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8pPr>
                <a:lvl9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9pPr>
              </a:lstStyle>
              <a:p>
                <a:pPr marL="0" marR="0" lvl="0" indent="0" algn="l" defTabSz="914400" rtl="0" eaLnBrk="0" fontAlgn="base" latinLnBrk="0" hangingPunct="0">
                  <a:lnSpc>
                    <a:spcPct val="100000"/>
                  </a:lnSpc>
                  <a:spcBef>
                    <a:spcPct val="0"/>
                  </a:spcBef>
                  <a:spcAft>
                    <a:spcPct val="0"/>
                  </a:spcAft>
                  <a:buClrTx/>
                  <a:buSzTx/>
                  <a:buFontTx/>
                  <a:buNone/>
                  <a:tabLst/>
                </a:pPr>
                <a:r>
                  <a:rPr kumimoji="0" lang="zh-CN" altLang="zh-CN" sz="1100" b="0" i="0" u="none" strike="noStrike" cap="none" normalizeH="0" baseline="0">
                    <a:ln>
                      <a:noFill/>
                    </a:ln>
                    <a:solidFill>
                      <a:srgbClr val="009900"/>
                    </a:solidFill>
                    <a:effectLst/>
                    <a:latin typeface="Arial Unicode MS" charset="-122"/>
                    <a:ea typeface="Arial Unicode MS" charset="-122"/>
                  </a:rPr>
                  <a:t>c</a:t>
                </a:r>
                <a:endParaRPr kumimoji="0" lang="zh-CN" altLang="zh-CN" sz="1800" b="0" i="0" u="none" strike="noStrike" cap="none" normalizeH="0" baseline="0">
                  <a:ln>
                    <a:noFill/>
                  </a:ln>
                  <a:solidFill>
                    <a:schemeClr val="tx1"/>
                  </a:solidFill>
                  <a:effectLst/>
                  <a:latin typeface="Arial" panose="020B0604020202020204" pitchFamily="34" charset="0"/>
                </a:endParaRPr>
              </a:p>
            </p:txBody>
          </p:sp>
          <p:sp>
            <p:nvSpPr>
              <p:cNvPr id="64" name="Rectangle 52">
                <a:extLst>
                  <a:ext uri="{FF2B5EF4-FFF2-40B4-BE49-F238E27FC236}">
                    <a16:creationId xmlns:a16="http://schemas.microsoft.com/office/drawing/2014/main" id="{1A8D3352-41B7-6984-D6C8-C5DBC918BF08}"/>
                  </a:ext>
                </a:extLst>
              </p:cNvPr>
              <p:cNvSpPr>
                <a:spLocks noChangeArrowheads="1"/>
              </p:cNvSpPr>
              <p:nvPr/>
            </p:nvSpPr>
            <p:spPr bwMode="auto">
              <a:xfrm>
                <a:off x="640" y="2136"/>
                <a:ext cx="133" cy="100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vert="horz" wrap="none" lIns="0" tIns="0" rIns="0" bIns="0" numCol="1" anchor="t" anchorCtr="0" compatLnSpc="1">
                <a:prstTxWarp prst="textNoShape">
                  <a:avLst/>
                </a:prstTxWarp>
                <a:spAutoFit/>
              </a:bodyPr>
              <a:lstStyle>
                <a:lvl1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1pPr>
                <a:lvl2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2pPr>
                <a:lvl3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3pPr>
                <a:lvl4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4pPr>
                <a:lvl5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5pPr>
                <a:lvl6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6pPr>
                <a:lvl7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7pPr>
                <a:lvl8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8pPr>
                <a:lvl9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9pPr>
              </a:lstStyle>
              <a:p>
                <a:pPr marL="0" marR="0" lvl="0" indent="0" algn="l" defTabSz="914400" rtl="0" eaLnBrk="0" fontAlgn="base" latinLnBrk="0" hangingPunct="0">
                  <a:lnSpc>
                    <a:spcPct val="100000"/>
                  </a:lnSpc>
                  <a:spcBef>
                    <a:spcPct val="0"/>
                  </a:spcBef>
                  <a:spcAft>
                    <a:spcPct val="0"/>
                  </a:spcAft>
                  <a:buClrTx/>
                  <a:buSzTx/>
                  <a:buFontTx/>
                  <a:buNone/>
                  <a:tabLst/>
                </a:pPr>
                <a:r>
                  <a:rPr kumimoji="0" lang="zh-CN" altLang="zh-CN" sz="1100" b="0" i="0" u="none" strike="noStrike" cap="none" normalizeH="0" baseline="0">
                    <a:ln>
                      <a:noFill/>
                    </a:ln>
                    <a:solidFill>
                      <a:srgbClr val="009900"/>
                    </a:solidFill>
                    <a:effectLst/>
                    <a:latin typeface="Arial Unicode MS" charset="-122"/>
                    <a:ea typeface="Arial Unicode MS" charset="-122"/>
                  </a:rPr>
                  <a:t>, </a:t>
                </a:r>
                <a:endParaRPr kumimoji="0" lang="zh-CN" altLang="zh-CN" sz="1800" b="0" i="0" u="none" strike="noStrike" cap="none" normalizeH="0" baseline="0">
                  <a:ln>
                    <a:noFill/>
                  </a:ln>
                  <a:solidFill>
                    <a:schemeClr val="tx1"/>
                  </a:solidFill>
                  <a:effectLst/>
                  <a:latin typeface="Arial" panose="020B0604020202020204" pitchFamily="34" charset="0"/>
                </a:endParaRPr>
              </a:p>
            </p:txBody>
          </p:sp>
          <p:sp>
            <p:nvSpPr>
              <p:cNvPr id="65" name="Rectangle 53">
                <a:extLst>
                  <a:ext uri="{FF2B5EF4-FFF2-40B4-BE49-F238E27FC236}">
                    <a16:creationId xmlns:a16="http://schemas.microsoft.com/office/drawing/2014/main" id="{99E425D8-624B-DA0A-35E6-543CF56086D1}"/>
                  </a:ext>
                </a:extLst>
              </p:cNvPr>
              <p:cNvSpPr>
                <a:spLocks noChangeArrowheads="1"/>
              </p:cNvSpPr>
              <p:nvPr/>
            </p:nvSpPr>
            <p:spPr bwMode="auto">
              <a:xfrm>
                <a:off x="689" y="2136"/>
                <a:ext cx="180" cy="100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vert="horz" wrap="none" lIns="0" tIns="0" rIns="0" bIns="0" numCol="1" anchor="t" anchorCtr="0" compatLnSpc="1">
                <a:prstTxWarp prst="textNoShape">
                  <a:avLst/>
                </a:prstTxWarp>
                <a:spAutoFit/>
              </a:bodyPr>
              <a:lstStyle>
                <a:lvl1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1pPr>
                <a:lvl2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2pPr>
                <a:lvl3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3pPr>
                <a:lvl4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4pPr>
                <a:lvl5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5pPr>
                <a:lvl6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6pPr>
                <a:lvl7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7pPr>
                <a:lvl8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8pPr>
                <a:lvl9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9pPr>
              </a:lstStyle>
              <a:p>
                <a:pPr marL="0" marR="0" lvl="0" indent="0" algn="l" defTabSz="914400" rtl="0" eaLnBrk="0" fontAlgn="base" latinLnBrk="0" hangingPunct="0">
                  <a:lnSpc>
                    <a:spcPct val="100000"/>
                  </a:lnSpc>
                  <a:spcBef>
                    <a:spcPct val="0"/>
                  </a:spcBef>
                  <a:spcAft>
                    <a:spcPct val="0"/>
                  </a:spcAft>
                  <a:buClrTx/>
                  <a:buSzTx/>
                  <a:buFontTx/>
                  <a:buNone/>
                  <a:tabLst/>
                </a:pPr>
                <a:r>
                  <a:rPr kumimoji="0" lang="zh-CN" altLang="zh-CN" sz="1100" b="0" i="0" u="none" strike="noStrike" cap="none" normalizeH="0" baseline="0">
                    <a:ln>
                      <a:noFill/>
                    </a:ln>
                    <a:solidFill>
                      <a:srgbClr val="009900"/>
                    </a:solidFill>
                    <a:effectLst/>
                    <a:latin typeface="Arial Unicode MS" charset="-122"/>
                    <a:ea typeface="Arial Unicode MS" charset="-122"/>
                  </a:rPr>
                  <a:t>end</a:t>
                </a:r>
                <a:endParaRPr kumimoji="0" lang="zh-CN" altLang="zh-CN" sz="1800" b="0" i="0" u="none" strike="noStrike" cap="none" normalizeH="0" baseline="0">
                  <a:ln>
                    <a:noFill/>
                  </a:ln>
                  <a:solidFill>
                    <a:schemeClr val="tx1"/>
                  </a:solidFill>
                  <a:effectLst/>
                  <a:latin typeface="Arial" panose="020B0604020202020204" pitchFamily="34" charset="0"/>
                </a:endParaRPr>
              </a:p>
            </p:txBody>
          </p:sp>
          <p:sp>
            <p:nvSpPr>
              <p:cNvPr id="66" name="Rectangle 54">
                <a:extLst>
                  <a:ext uri="{FF2B5EF4-FFF2-40B4-BE49-F238E27FC236}">
                    <a16:creationId xmlns:a16="http://schemas.microsoft.com/office/drawing/2014/main" id="{6B864B41-08FF-FEE7-4EA3-5B9B79411023}"/>
                  </a:ext>
                </a:extLst>
              </p:cNvPr>
              <p:cNvSpPr>
                <a:spLocks noChangeArrowheads="1"/>
              </p:cNvSpPr>
              <p:nvPr/>
            </p:nvSpPr>
            <p:spPr bwMode="auto">
              <a:xfrm>
                <a:off x="838" y="2075"/>
                <a:ext cx="142" cy="159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vert="horz" wrap="none" lIns="0" tIns="0" rIns="0" bIns="0" numCol="1" anchor="t" anchorCtr="0" compatLnSpc="1">
                <a:prstTxWarp prst="textNoShape">
                  <a:avLst/>
                </a:prstTxWarp>
                <a:spAutoFit/>
              </a:bodyPr>
              <a:lstStyle>
                <a:lvl1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1pPr>
                <a:lvl2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2pPr>
                <a:lvl3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3pPr>
                <a:lvl4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4pPr>
                <a:lvl5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5pPr>
                <a:lvl6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6pPr>
                <a:lvl7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7pPr>
                <a:lvl8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8pPr>
                <a:lvl9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9pPr>
              </a:lstStyle>
              <a:p>
                <a:pPr marL="0" marR="0" lvl="0" indent="0" algn="l" defTabSz="914400" rtl="0" eaLnBrk="0" fontAlgn="base" latinLnBrk="0" hangingPunct="0">
                  <a:lnSpc>
                    <a:spcPct val="100000"/>
                  </a:lnSpc>
                  <a:spcBef>
                    <a:spcPct val="0"/>
                  </a:spcBef>
                  <a:spcAft>
                    <a:spcPct val="0"/>
                  </a:spcAft>
                  <a:buClrTx/>
                  <a:buSzTx/>
                  <a:buFontTx/>
                  <a:buNone/>
                  <a:tabLst/>
                </a:pPr>
                <a:r>
                  <a:rPr kumimoji="0" lang="zh-CN" altLang="zh-CN" sz="1700" b="0" i="0" u="none" strike="noStrike" cap="none" normalizeH="0" baseline="0">
                    <a:ln>
                      <a:noFill/>
                    </a:ln>
                    <a:solidFill>
                      <a:srgbClr val="009900"/>
                    </a:solidFill>
                    <a:effectLst/>
                    <a:latin typeface="Arial Unicode MS" charset="-122"/>
                    <a:ea typeface="Arial Unicode MS" charset="-122"/>
                  </a:rPr>
                  <a:t>|</a:t>
                </a:r>
                <a:endParaRPr kumimoji="0" lang="zh-CN" altLang="zh-CN" sz="1800" b="0" i="0" u="none" strike="noStrike" cap="none" normalizeH="0" baseline="0">
                  <a:ln>
                    <a:noFill/>
                  </a:ln>
                  <a:solidFill>
                    <a:schemeClr val="tx1"/>
                  </a:solidFill>
                  <a:effectLst/>
                  <a:latin typeface="Arial" panose="020B0604020202020204" pitchFamily="34" charset="0"/>
                </a:endParaRPr>
              </a:p>
            </p:txBody>
          </p:sp>
          <p:sp>
            <p:nvSpPr>
              <p:cNvPr id="67" name="Rectangle 55">
                <a:extLst>
                  <a:ext uri="{FF2B5EF4-FFF2-40B4-BE49-F238E27FC236}">
                    <a16:creationId xmlns:a16="http://schemas.microsoft.com/office/drawing/2014/main" id="{A8022B7B-BC25-A5FA-0AE3-6D0C66763D39}"/>
                  </a:ext>
                </a:extLst>
              </p:cNvPr>
              <p:cNvSpPr>
                <a:spLocks noChangeArrowheads="1"/>
              </p:cNvSpPr>
              <p:nvPr/>
            </p:nvSpPr>
            <p:spPr bwMode="auto">
              <a:xfrm>
                <a:off x="630" y="3138"/>
                <a:ext cx="142" cy="159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vert="horz" wrap="none" lIns="0" tIns="0" rIns="0" bIns="0" numCol="1" anchor="t" anchorCtr="0" compatLnSpc="1">
                <a:prstTxWarp prst="textNoShape">
                  <a:avLst/>
                </a:prstTxWarp>
                <a:spAutoFit/>
              </a:bodyPr>
              <a:lstStyle>
                <a:lvl1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1pPr>
                <a:lvl2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2pPr>
                <a:lvl3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3pPr>
                <a:lvl4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4pPr>
                <a:lvl5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5pPr>
                <a:lvl6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6pPr>
                <a:lvl7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7pPr>
                <a:lvl8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8pPr>
                <a:lvl9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9pPr>
              </a:lstStyle>
              <a:p>
                <a:pPr marL="0" marR="0" lvl="0" indent="0" algn="l" defTabSz="914400" rtl="0" eaLnBrk="0" fontAlgn="base" latinLnBrk="0" hangingPunct="0">
                  <a:lnSpc>
                    <a:spcPct val="100000"/>
                  </a:lnSpc>
                  <a:spcBef>
                    <a:spcPct val="0"/>
                  </a:spcBef>
                  <a:spcAft>
                    <a:spcPct val="0"/>
                  </a:spcAft>
                  <a:buClrTx/>
                  <a:buSzTx/>
                  <a:buFontTx/>
                  <a:buNone/>
                  <a:tabLst/>
                </a:pPr>
                <a:r>
                  <a:rPr kumimoji="0" lang="zh-CN" altLang="zh-CN" sz="1700" b="0" i="1" u="none" strike="noStrike" cap="none" normalizeH="0" baseline="0">
                    <a:ln>
                      <a:noFill/>
                    </a:ln>
                    <a:solidFill>
                      <a:srgbClr val="0000FF"/>
                    </a:solidFill>
                    <a:effectLst/>
                    <a:latin typeface="Arial Unicode MS" charset="-122"/>
                    <a:ea typeface="Arial Unicode MS" charset="-122"/>
                  </a:rPr>
                  <a:t>θ</a:t>
                </a:r>
                <a:endParaRPr kumimoji="0" lang="zh-CN" altLang="zh-CN" sz="1800" b="0" i="0" u="none" strike="noStrike" cap="none" normalizeH="0" baseline="0">
                  <a:ln>
                    <a:noFill/>
                  </a:ln>
                  <a:solidFill>
                    <a:schemeClr val="tx1"/>
                  </a:solidFill>
                  <a:effectLst/>
                  <a:latin typeface="Arial" panose="020B0604020202020204" pitchFamily="34" charset="0"/>
                </a:endParaRPr>
              </a:p>
            </p:txBody>
          </p:sp>
          <p:sp>
            <p:nvSpPr>
              <p:cNvPr id="68" name="Rectangle 56">
                <a:extLst>
                  <a:ext uri="{FF2B5EF4-FFF2-40B4-BE49-F238E27FC236}">
                    <a16:creationId xmlns:a16="http://schemas.microsoft.com/office/drawing/2014/main" id="{99CC25B0-C05A-A783-09BB-C241F2C52791}"/>
                  </a:ext>
                </a:extLst>
              </p:cNvPr>
              <p:cNvSpPr>
                <a:spLocks noChangeArrowheads="1"/>
              </p:cNvSpPr>
              <p:nvPr/>
            </p:nvSpPr>
            <p:spPr bwMode="auto">
              <a:xfrm>
                <a:off x="704" y="3197"/>
                <a:ext cx="92" cy="101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vert="horz" wrap="none" lIns="0" tIns="0" rIns="0" bIns="0" numCol="1" anchor="t" anchorCtr="0" compatLnSpc="1">
                <a:prstTxWarp prst="textNoShape">
                  <a:avLst/>
                </a:prstTxWarp>
                <a:spAutoFit/>
              </a:bodyPr>
              <a:lstStyle>
                <a:lvl1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1pPr>
                <a:lvl2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2pPr>
                <a:lvl3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3pPr>
                <a:lvl4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4pPr>
                <a:lvl5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5pPr>
                <a:lvl6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6pPr>
                <a:lvl7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7pPr>
                <a:lvl8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8pPr>
                <a:lvl9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9pPr>
              </a:lstStyle>
              <a:p>
                <a:pPr marL="0" marR="0" lvl="0" indent="0" algn="l" defTabSz="914400" rtl="0" eaLnBrk="0" fontAlgn="base" latinLnBrk="0" hangingPunct="0">
                  <a:lnSpc>
                    <a:spcPct val="100000"/>
                  </a:lnSpc>
                  <a:spcBef>
                    <a:spcPct val="0"/>
                  </a:spcBef>
                  <a:spcAft>
                    <a:spcPct val="0"/>
                  </a:spcAft>
                  <a:buClrTx/>
                  <a:buSzTx/>
                  <a:buFontTx/>
                  <a:buNone/>
                  <a:tabLst/>
                </a:pPr>
                <a:r>
                  <a:rPr kumimoji="0" lang="zh-CN" altLang="zh-CN" sz="1100" b="0" i="0" u="none" strike="noStrike" cap="none" normalizeH="0" baseline="0">
                    <a:ln>
                      <a:noFill/>
                    </a:ln>
                    <a:solidFill>
                      <a:srgbClr val="0000FF"/>
                    </a:solidFill>
                    <a:effectLst/>
                    <a:latin typeface="Arial Unicode MS" charset="-122"/>
                    <a:ea typeface="Arial Unicode MS" charset="-122"/>
                  </a:rPr>
                  <a:t> </a:t>
                </a:r>
                <a:endParaRPr kumimoji="0" lang="zh-CN" altLang="zh-CN" sz="1800" b="0" i="0" u="none" strike="noStrike" cap="none" normalizeH="0" baseline="0">
                  <a:ln>
                    <a:noFill/>
                  </a:ln>
                  <a:solidFill>
                    <a:schemeClr val="tx1"/>
                  </a:solidFill>
                  <a:effectLst/>
                  <a:latin typeface="Arial" panose="020B0604020202020204" pitchFamily="34" charset="0"/>
                </a:endParaRPr>
              </a:p>
            </p:txBody>
          </p:sp>
          <p:sp>
            <p:nvSpPr>
              <p:cNvPr id="69" name="Rectangle 57">
                <a:extLst>
                  <a:ext uri="{FF2B5EF4-FFF2-40B4-BE49-F238E27FC236}">
                    <a16:creationId xmlns:a16="http://schemas.microsoft.com/office/drawing/2014/main" id="{7ECB4B99-E727-DD39-D6EC-9A64CBF286D8}"/>
                  </a:ext>
                </a:extLst>
              </p:cNvPr>
              <p:cNvSpPr>
                <a:spLocks noChangeArrowheads="1"/>
              </p:cNvSpPr>
              <p:nvPr/>
            </p:nvSpPr>
            <p:spPr bwMode="auto">
              <a:xfrm>
                <a:off x="729" y="3197"/>
                <a:ext cx="268" cy="101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vert="horz" wrap="none" lIns="0" tIns="0" rIns="0" bIns="0" numCol="1" anchor="t" anchorCtr="0" compatLnSpc="1">
                <a:prstTxWarp prst="textNoShape">
                  <a:avLst/>
                </a:prstTxWarp>
                <a:spAutoFit/>
              </a:bodyPr>
              <a:lstStyle>
                <a:lvl1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1pPr>
                <a:lvl2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2pPr>
                <a:lvl3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3pPr>
                <a:lvl4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4pPr>
                <a:lvl5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5pPr>
                <a:lvl6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6pPr>
                <a:lvl7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7pPr>
                <a:lvl8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8pPr>
                <a:lvl9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9pPr>
              </a:lstStyle>
              <a:p>
                <a:pPr marL="0" marR="0" lvl="0" indent="0" algn="l" defTabSz="914400" rtl="0" eaLnBrk="0" fontAlgn="base" latinLnBrk="0" hangingPunct="0">
                  <a:lnSpc>
                    <a:spcPct val="100000"/>
                  </a:lnSpc>
                  <a:spcBef>
                    <a:spcPct val="0"/>
                  </a:spcBef>
                  <a:spcAft>
                    <a:spcPct val="0"/>
                  </a:spcAft>
                  <a:buClrTx/>
                  <a:buSzTx/>
                  <a:buFontTx/>
                  <a:buNone/>
                  <a:tabLst/>
                </a:pPr>
                <a:r>
                  <a:rPr kumimoji="0" lang="zh-CN" altLang="zh-CN" sz="1100" b="0" i="0" u="none" strike="noStrike" cap="none" normalizeH="0" baseline="0">
                    <a:ln>
                      <a:noFill/>
                    </a:ln>
                    <a:solidFill>
                      <a:srgbClr val="0000FF"/>
                    </a:solidFill>
                    <a:effectLst/>
                    <a:latin typeface="Arial Unicode MS" charset="-122"/>
                    <a:ea typeface="Arial Unicode MS" charset="-122"/>
                  </a:rPr>
                  <a:t>start</a:t>
                </a:r>
                <a:endParaRPr kumimoji="0" lang="zh-CN" altLang="zh-CN" sz="1800" b="0" i="0" u="none" strike="noStrike" cap="none" normalizeH="0" baseline="0">
                  <a:ln>
                    <a:noFill/>
                  </a:ln>
                  <a:solidFill>
                    <a:schemeClr val="tx1"/>
                  </a:solidFill>
                  <a:effectLst/>
                  <a:latin typeface="Arial" panose="020B0604020202020204" pitchFamily="34" charset="0"/>
                </a:endParaRPr>
              </a:p>
            </p:txBody>
          </p:sp>
          <p:sp>
            <p:nvSpPr>
              <p:cNvPr id="70" name="Freeform 58">
                <a:extLst>
                  <a:ext uri="{FF2B5EF4-FFF2-40B4-BE49-F238E27FC236}">
                    <a16:creationId xmlns:a16="http://schemas.microsoft.com/office/drawing/2014/main" id="{B314A6F7-CA0B-43F4-2689-86ABBCD2AB69}"/>
                  </a:ext>
                </a:extLst>
              </p:cNvPr>
              <p:cNvSpPr>
                <a:spLocks noEditPoints="1"/>
              </p:cNvSpPr>
              <p:nvPr/>
            </p:nvSpPr>
            <p:spPr bwMode="auto">
              <a:xfrm>
                <a:off x="940" y="3529"/>
                <a:ext cx="662" cy="5"/>
              </a:xfrm>
              <a:custGeom>
                <a:avLst/>
                <a:gdLst>
                  <a:gd name="T0" fmla="*/ 0 w 2531"/>
                  <a:gd name="T1" fmla="*/ 8 h 16"/>
                  <a:gd name="T2" fmla="*/ 56 w 2531"/>
                  <a:gd name="T3" fmla="*/ 16 h 16"/>
                  <a:gd name="T4" fmla="*/ 120 w 2531"/>
                  <a:gd name="T5" fmla="*/ 16 h 16"/>
                  <a:gd name="T6" fmla="*/ 177 w 2531"/>
                  <a:gd name="T7" fmla="*/ 8 h 16"/>
                  <a:gd name="T8" fmla="*/ 217 w 2531"/>
                  <a:gd name="T9" fmla="*/ 0 h 16"/>
                  <a:gd name="T10" fmla="*/ 249 w 2531"/>
                  <a:gd name="T11" fmla="*/ 0 h 16"/>
                  <a:gd name="T12" fmla="*/ 249 w 2531"/>
                  <a:gd name="T13" fmla="*/ 0 h 16"/>
                  <a:gd name="T14" fmla="*/ 289 w 2531"/>
                  <a:gd name="T15" fmla="*/ 8 h 16"/>
                  <a:gd name="T16" fmla="*/ 345 w 2531"/>
                  <a:gd name="T17" fmla="*/ 16 h 16"/>
                  <a:gd name="T18" fmla="*/ 409 w 2531"/>
                  <a:gd name="T19" fmla="*/ 16 h 16"/>
                  <a:gd name="T20" fmla="*/ 465 w 2531"/>
                  <a:gd name="T21" fmla="*/ 8 h 16"/>
                  <a:gd name="T22" fmla="*/ 505 w 2531"/>
                  <a:gd name="T23" fmla="*/ 0 h 16"/>
                  <a:gd name="T24" fmla="*/ 537 w 2531"/>
                  <a:gd name="T25" fmla="*/ 0 h 16"/>
                  <a:gd name="T26" fmla="*/ 537 w 2531"/>
                  <a:gd name="T27" fmla="*/ 0 h 16"/>
                  <a:gd name="T28" fmla="*/ 577 w 2531"/>
                  <a:gd name="T29" fmla="*/ 8 h 16"/>
                  <a:gd name="T30" fmla="*/ 633 w 2531"/>
                  <a:gd name="T31" fmla="*/ 16 h 16"/>
                  <a:gd name="T32" fmla="*/ 697 w 2531"/>
                  <a:gd name="T33" fmla="*/ 16 h 16"/>
                  <a:gd name="T34" fmla="*/ 753 w 2531"/>
                  <a:gd name="T35" fmla="*/ 8 h 16"/>
                  <a:gd name="T36" fmla="*/ 793 w 2531"/>
                  <a:gd name="T37" fmla="*/ 0 h 16"/>
                  <a:gd name="T38" fmla="*/ 825 w 2531"/>
                  <a:gd name="T39" fmla="*/ 0 h 16"/>
                  <a:gd name="T40" fmla="*/ 825 w 2531"/>
                  <a:gd name="T41" fmla="*/ 0 h 16"/>
                  <a:gd name="T42" fmla="*/ 865 w 2531"/>
                  <a:gd name="T43" fmla="*/ 8 h 16"/>
                  <a:gd name="T44" fmla="*/ 921 w 2531"/>
                  <a:gd name="T45" fmla="*/ 16 h 16"/>
                  <a:gd name="T46" fmla="*/ 985 w 2531"/>
                  <a:gd name="T47" fmla="*/ 16 h 16"/>
                  <a:gd name="T48" fmla="*/ 1041 w 2531"/>
                  <a:gd name="T49" fmla="*/ 8 h 16"/>
                  <a:gd name="T50" fmla="*/ 1081 w 2531"/>
                  <a:gd name="T51" fmla="*/ 0 h 16"/>
                  <a:gd name="T52" fmla="*/ 1113 w 2531"/>
                  <a:gd name="T53" fmla="*/ 0 h 16"/>
                  <a:gd name="T54" fmla="*/ 1113 w 2531"/>
                  <a:gd name="T55" fmla="*/ 0 h 16"/>
                  <a:gd name="T56" fmla="*/ 1153 w 2531"/>
                  <a:gd name="T57" fmla="*/ 8 h 16"/>
                  <a:gd name="T58" fmla="*/ 1210 w 2531"/>
                  <a:gd name="T59" fmla="*/ 16 h 16"/>
                  <a:gd name="T60" fmla="*/ 1274 w 2531"/>
                  <a:gd name="T61" fmla="*/ 16 h 16"/>
                  <a:gd name="T62" fmla="*/ 1330 w 2531"/>
                  <a:gd name="T63" fmla="*/ 8 h 16"/>
                  <a:gd name="T64" fmla="*/ 1370 w 2531"/>
                  <a:gd name="T65" fmla="*/ 0 h 16"/>
                  <a:gd name="T66" fmla="*/ 1402 w 2531"/>
                  <a:gd name="T67" fmla="*/ 0 h 16"/>
                  <a:gd name="T68" fmla="*/ 1402 w 2531"/>
                  <a:gd name="T69" fmla="*/ 0 h 16"/>
                  <a:gd name="T70" fmla="*/ 1442 w 2531"/>
                  <a:gd name="T71" fmla="*/ 8 h 16"/>
                  <a:gd name="T72" fmla="*/ 1498 w 2531"/>
                  <a:gd name="T73" fmla="*/ 16 h 16"/>
                  <a:gd name="T74" fmla="*/ 1562 w 2531"/>
                  <a:gd name="T75" fmla="*/ 16 h 16"/>
                  <a:gd name="T76" fmla="*/ 1618 w 2531"/>
                  <a:gd name="T77" fmla="*/ 8 h 16"/>
                  <a:gd name="T78" fmla="*/ 1658 w 2531"/>
                  <a:gd name="T79" fmla="*/ 0 h 16"/>
                  <a:gd name="T80" fmla="*/ 1690 w 2531"/>
                  <a:gd name="T81" fmla="*/ 0 h 16"/>
                  <a:gd name="T82" fmla="*/ 1690 w 2531"/>
                  <a:gd name="T83" fmla="*/ 0 h 16"/>
                  <a:gd name="T84" fmla="*/ 1730 w 2531"/>
                  <a:gd name="T85" fmla="*/ 8 h 16"/>
                  <a:gd name="T86" fmla="*/ 1786 w 2531"/>
                  <a:gd name="T87" fmla="*/ 16 h 16"/>
                  <a:gd name="T88" fmla="*/ 1850 w 2531"/>
                  <a:gd name="T89" fmla="*/ 16 h 16"/>
                  <a:gd name="T90" fmla="*/ 1906 w 2531"/>
                  <a:gd name="T91" fmla="*/ 8 h 16"/>
                  <a:gd name="T92" fmla="*/ 1946 w 2531"/>
                  <a:gd name="T93" fmla="*/ 0 h 16"/>
                  <a:gd name="T94" fmla="*/ 1978 w 2531"/>
                  <a:gd name="T95" fmla="*/ 0 h 16"/>
                  <a:gd name="T96" fmla="*/ 1978 w 2531"/>
                  <a:gd name="T97" fmla="*/ 0 h 16"/>
                  <a:gd name="T98" fmla="*/ 2018 w 2531"/>
                  <a:gd name="T99" fmla="*/ 8 h 16"/>
                  <a:gd name="T100" fmla="*/ 2074 w 2531"/>
                  <a:gd name="T101" fmla="*/ 16 h 16"/>
                  <a:gd name="T102" fmla="*/ 2138 w 2531"/>
                  <a:gd name="T103" fmla="*/ 16 h 16"/>
                  <a:gd name="T104" fmla="*/ 2195 w 2531"/>
                  <a:gd name="T105" fmla="*/ 8 h 16"/>
                  <a:gd name="T106" fmla="*/ 2235 w 2531"/>
                  <a:gd name="T107" fmla="*/ 0 h 16"/>
                  <a:gd name="T108" fmla="*/ 2267 w 2531"/>
                  <a:gd name="T109" fmla="*/ 0 h 16"/>
                  <a:gd name="T110" fmla="*/ 2267 w 2531"/>
                  <a:gd name="T111" fmla="*/ 0 h 16"/>
                  <a:gd name="T112" fmla="*/ 2307 w 2531"/>
                  <a:gd name="T113" fmla="*/ 8 h 16"/>
                  <a:gd name="T114" fmla="*/ 2363 w 2531"/>
                  <a:gd name="T115" fmla="*/ 16 h 16"/>
                  <a:gd name="T116" fmla="*/ 2427 w 2531"/>
                  <a:gd name="T117" fmla="*/ 16 h 16"/>
                  <a:gd name="T118" fmla="*/ 2483 w 2531"/>
                  <a:gd name="T119" fmla="*/ 8 h 16"/>
                  <a:gd name="T120" fmla="*/ 2523 w 2531"/>
                  <a:gd name="T121" fmla="*/ 0 h 16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  <a:cxn ang="0">
                    <a:pos x="T8" y="T9"/>
                  </a:cxn>
                  <a:cxn ang="0">
                    <a:pos x="T10" y="T11"/>
                  </a:cxn>
                  <a:cxn ang="0">
                    <a:pos x="T12" y="T13"/>
                  </a:cxn>
                  <a:cxn ang="0">
                    <a:pos x="T14" y="T15"/>
                  </a:cxn>
                  <a:cxn ang="0">
                    <a:pos x="T16" y="T17"/>
                  </a:cxn>
                  <a:cxn ang="0">
                    <a:pos x="T18" y="T19"/>
                  </a:cxn>
                  <a:cxn ang="0">
                    <a:pos x="T20" y="T21"/>
                  </a:cxn>
                  <a:cxn ang="0">
                    <a:pos x="T22" y="T23"/>
                  </a:cxn>
                  <a:cxn ang="0">
                    <a:pos x="T24" y="T25"/>
                  </a:cxn>
                  <a:cxn ang="0">
                    <a:pos x="T26" y="T27"/>
                  </a:cxn>
                  <a:cxn ang="0">
                    <a:pos x="T28" y="T29"/>
                  </a:cxn>
                  <a:cxn ang="0">
                    <a:pos x="T30" y="T31"/>
                  </a:cxn>
                  <a:cxn ang="0">
                    <a:pos x="T32" y="T33"/>
                  </a:cxn>
                  <a:cxn ang="0">
                    <a:pos x="T34" y="T35"/>
                  </a:cxn>
                  <a:cxn ang="0">
                    <a:pos x="T36" y="T37"/>
                  </a:cxn>
                  <a:cxn ang="0">
                    <a:pos x="T38" y="T39"/>
                  </a:cxn>
                  <a:cxn ang="0">
                    <a:pos x="T40" y="T41"/>
                  </a:cxn>
                  <a:cxn ang="0">
                    <a:pos x="T42" y="T43"/>
                  </a:cxn>
                  <a:cxn ang="0">
                    <a:pos x="T44" y="T45"/>
                  </a:cxn>
                  <a:cxn ang="0">
                    <a:pos x="T46" y="T47"/>
                  </a:cxn>
                  <a:cxn ang="0">
                    <a:pos x="T48" y="T49"/>
                  </a:cxn>
                  <a:cxn ang="0">
                    <a:pos x="T50" y="T51"/>
                  </a:cxn>
                  <a:cxn ang="0">
                    <a:pos x="T52" y="T53"/>
                  </a:cxn>
                  <a:cxn ang="0">
                    <a:pos x="T54" y="T55"/>
                  </a:cxn>
                  <a:cxn ang="0">
                    <a:pos x="T56" y="T57"/>
                  </a:cxn>
                  <a:cxn ang="0">
                    <a:pos x="T58" y="T59"/>
                  </a:cxn>
                  <a:cxn ang="0">
                    <a:pos x="T60" y="T61"/>
                  </a:cxn>
                  <a:cxn ang="0">
                    <a:pos x="T62" y="T63"/>
                  </a:cxn>
                  <a:cxn ang="0">
                    <a:pos x="T64" y="T65"/>
                  </a:cxn>
                  <a:cxn ang="0">
                    <a:pos x="T66" y="T67"/>
                  </a:cxn>
                  <a:cxn ang="0">
                    <a:pos x="T68" y="T69"/>
                  </a:cxn>
                  <a:cxn ang="0">
                    <a:pos x="T70" y="T71"/>
                  </a:cxn>
                  <a:cxn ang="0">
                    <a:pos x="T72" y="T73"/>
                  </a:cxn>
                  <a:cxn ang="0">
                    <a:pos x="T74" y="T75"/>
                  </a:cxn>
                  <a:cxn ang="0">
                    <a:pos x="T76" y="T77"/>
                  </a:cxn>
                  <a:cxn ang="0">
                    <a:pos x="T78" y="T79"/>
                  </a:cxn>
                  <a:cxn ang="0">
                    <a:pos x="T80" y="T81"/>
                  </a:cxn>
                  <a:cxn ang="0">
                    <a:pos x="T82" y="T83"/>
                  </a:cxn>
                  <a:cxn ang="0">
                    <a:pos x="T84" y="T85"/>
                  </a:cxn>
                  <a:cxn ang="0">
                    <a:pos x="T86" y="T87"/>
                  </a:cxn>
                  <a:cxn ang="0">
                    <a:pos x="T88" y="T89"/>
                  </a:cxn>
                  <a:cxn ang="0">
                    <a:pos x="T90" y="T91"/>
                  </a:cxn>
                  <a:cxn ang="0">
                    <a:pos x="T92" y="T93"/>
                  </a:cxn>
                  <a:cxn ang="0">
                    <a:pos x="T94" y="T95"/>
                  </a:cxn>
                  <a:cxn ang="0">
                    <a:pos x="T96" y="T97"/>
                  </a:cxn>
                  <a:cxn ang="0">
                    <a:pos x="T98" y="T99"/>
                  </a:cxn>
                  <a:cxn ang="0">
                    <a:pos x="T100" y="T101"/>
                  </a:cxn>
                  <a:cxn ang="0">
                    <a:pos x="T102" y="T103"/>
                  </a:cxn>
                  <a:cxn ang="0">
                    <a:pos x="T104" y="T105"/>
                  </a:cxn>
                  <a:cxn ang="0">
                    <a:pos x="T106" y="T107"/>
                  </a:cxn>
                  <a:cxn ang="0">
                    <a:pos x="T108" y="T109"/>
                  </a:cxn>
                  <a:cxn ang="0">
                    <a:pos x="T110" y="T111"/>
                  </a:cxn>
                  <a:cxn ang="0">
                    <a:pos x="T112" y="T113"/>
                  </a:cxn>
                  <a:cxn ang="0">
                    <a:pos x="T114" y="T115"/>
                  </a:cxn>
                  <a:cxn ang="0">
                    <a:pos x="T116" y="T117"/>
                  </a:cxn>
                  <a:cxn ang="0">
                    <a:pos x="T118" y="T119"/>
                  </a:cxn>
                  <a:cxn ang="0">
                    <a:pos x="T120" y="T121"/>
                  </a:cxn>
                </a:cxnLst>
                <a:rect l="0" t="0" r="r" b="b"/>
                <a:pathLst>
                  <a:path w="2531" h="16">
                    <a:moveTo>
                      <a:pt x="8" y="0"/>
                    </a:moveTo>
                    <a:lnTo>
                      <a:pt x="24" y="0"/>
                    </a:lnTo>
                    <a:cubicBezTo>
                      <a:pt x="29" y="0"/>
                      <a:pt x="32" y="4"/>
                      <a:pt x="32" y="8"/>
                    </a:cubicBezTo>
                    <a:cubicBezTo>
                      <a:pt x="32" y="12"/>
                      <a:pt x="29" y="16"/>
                      <a:pt x="24" y="16"/>
                    </a:cubicBezTo>
                    <a:lnTo>
                      <a:pt x="8" y="16"/>
                    </a:lnTo>
                    <a:cubicBezTo>
                      <a:pt x="4" y="16"/>
                      <a:pt x="0" y="12"/>
                      <a:pt x="0" y="8"/>
                    </a:cubicBezTo>
                    <a:cubicBezTo>
                      <a:pt x="0" y="4"/>
                      <a:pt x="4" y="0"/>
                      <a:pt x="8" y="0"/>
                    </a:cubicBezTo>
                    <a:close/>
                    <a:moveTo>
                      <a:pt x="56" y="0"/>
                    </a:moveTo>
                    <a:lnTo>
                      <a:pt x="72" y="0"/>
                    </a:lnTo>
                    <a:cubicBezTo>
                      <a:pt x="77" y="0"/>
                      <a:pt x="80" y="4"/>
                      <a:pt x="80" y="8"/>
                    </a:cubicBezTo>
                    <a:cubicBezTo>
                      <a:pt x="80" y="12"/>
                      <a:pt x="77" y="16"/>
                      <a:pt x="72" y="16"/>
                    </a:cubicBezTo>
                    <a:lnTo>
                      <a:pt x="56" y="16"/>
                    </a:lnTo>
                    <a:cubicBezTo>
                      <a:pt x="52" y="16"/>
                      <a:pt x="48" y="12"/>
                      <a:pt x="48" y="8"/>
                    </a:cubicBezTo>
                    <a:cubicBezTo>
                      <a:pt x="48" y="4"/>
                      <a:pt x="52" y="0"/>
                      <a:pt x="56" y="0"/>
                    </a:cubicBezTo>
                    <a:close/>
                    <a:moveTo>
                      <a:pt x="104" y="0"/>
                    </a:moveTo>
                    <a:lnTo>
                      <a:pt x="120" y="0"/>
                    </a:lnTo>
                    <a:cubicBezTo>
                      <a:pt x="125" y="0"/>
                      <a:pt x="128" y="4"/>
                      <a:pt x="128" y="8"/>
                    </a:cubicBezTo>
                    <a:cubicBezTo>
                      <a:pt x="128" y="12"/>
                      <a:pt x="125" y="16"/>
                      <a:pt x="120" y="16"/>
                    </a:cubicBezTo>
                    <a:lnTo>
                      <a:pt x="104" y="16"/>
                    </a:lnTo>
                    <a:cubicBezTo>
                      <a:pt x="100" y="16"/>
                      <a:pt x="96" y="12"/>
                      <a:pt x="96" y="8"/>
                    </a:cubicBezTo>
                    <a:cubicBezTo>
                      <a:pt x="96" y="4"/>
                      <a:pt x="100" y="0"/>
                      <a:pt x="104" y="0"/>
                    </a:cubicBezTo>
                    <a:close/>
                    <a:moveTo>
                      <a:pt x="152" y="0"/>
                    </a:moveTo>
                    <a:lnTo>
                      <a:pt x="169" y="0"/>
                    </a:lnTo>
                    <a:cubicBezTo>
                      <a:pt x="173" y="0"/>
                      <a:pt x="177" y="4"/>
                      <a:pt x="177" y="8"/>
                    </a:cubicBezTo>
                    <a:cubicBezTo>
                      <a:pt x="177" y="12"/>
                      <a:pt x="173" y="16"/>
                      <a:pt x="169" y="16"/>
                    </a:cubicBezTo>
                    <a:lnTo>
                      <a:pt x="152" y="16"/>
                    </a:lnTo>
                    <a:cubicBezTo>
                      <a:pt x="148" y="16"/>
                      <a:pt x="144" y="12"/>
                      <a:pt x="144" y="8"/>
                    </a:cubicBezTo>
                    <a:cubicBezTo>
                      <a:pt x="144" y="4"/>
                      <a:pt x="148" y="0"/>
                      <a:pt x="152" y="0"/>
                    </a:cubicBezTo>
                    <a:close/>
                    <a:moveTo>
                      <a:pt x="201" y="0"/>
                    </a:moveTo>
                    <a:lnTo>
                      <a:pt x="217" y="0"/>
                    </a:lnTo>
                    <a:cubicBezTo>
                      <a:pt x="221" y="0"/>
                      <a:pt x="225" y="4"/>
                      <a:pt x="225" y="8"/>
                    </a:cubicBezTo>
                    <a:cubicBezTo>
                      <a:pt x="225" y="12"/>
                      <a:pt x="221" y="16"/>
                      <a:pt x="217" y="16"/>
                    </a:cubicBezTo>
                    <a:lnTo>
                      <a:pt x="201" y="16"/>
                    </a:lnTo>
                    <a:cubicBezTo>
                      <a:pt x="196" y="16"/>
                      <a:pt x="193" y="12"/>
                      <a:pt x="193" y="8"/>
                    </a:cubicBezTo>
                    <a:cubicBezTo>
                      <a:pt x="193" y="4"/>
                      <a:pt x="196" y="0"/>
                      <a:pt x="201" y="0"/>
                    </a:cubicBezTo>
                    <a:close/>
                    <a:moveTo>
                      <a:pt x="249" y="0"/>
                    </a:moveTo>
                    <a:lnTo>
                      <a:pt x="265" y="0"/>
                    </a:lnTo>
                    <a:cubicBezTo>
                      <a:pt x="269" y="0"/>
                      <a:pt x="273" y="4"/>
                      <a:pt x="273" y="8"/>
                    </a:cubicBezTo>
                    <a:cubicBezTo>
                      <a:pt x="273" y="12"/>
                      <a:pt x="269" y="16"/>
                      <a:pt x="265" y="16"/>
                    </a:cubicBezTo>
                    <a:lnTo>
                      <a:pt x="249" y="16"/>
                    </a:lnTo>
                    <a:cubicBezTo>
                      <a:pt x="244" y="16"/>
                      <a:pt x="241" y="12"/>
                      <a:pt x="241" y="8"/>
                    </a:cubicBezTo>
                    <a:cubicBezTo>
                      <a:pt x="241" y="4"/>
                      <a:pt x="244" y="0"/>
                      <a:pt x="249" y="0"/>
                    </a:cubicBezTo>
                    <a:close/>
                    <a:moveTo>
                      <a:pt x="297" y="0"/>
                    </a:moveTo>
                    <a:lnTo>
                      <a:pt x="313" y="0"/>
                    </a:lnTo>
                    <a:cubicBezTo>
                      <a:pt x="317" y="0"/>
                      <a:pt x="321" y="4"/>
                      <a:pt x="321" y="8"/>
                    </a:cubicBezTo>
                    <a:cubicBezTo>
                      <a:pt x="321" y="12"/>
                      <a:pt x="317" y="16"/>
                      <a:pt x="313" y="16"/>
                    </a:cubicBezTo>
                    <a:lnTo>
                      <a:pt x="297" y="16"/>
                    </a:lnTo>
                    <a:cubicBezTo>
                      <a:pt x="292" y="16"/>
                      <a:pt x="289" y="12"/>
                      <a:pt x="289" y="8"/>
                    </a:cubicBezTo>
                    <a:cubicBezTo>
                      <a:pt x="289" y="4"/>
                      <a:pt x="292" y="0"/>
                      <a:pt x="297" y="0"/>
                    </a:cubicBezTo>
                    <a:close/>
                    <a:moveTo>
                      <a:pt x="345" y="0"/>
                    </a:moveTo>
                    <a:lnTo>
                      <a:pt x="361" y="0"/>
                    </a:lnTo>
                    <a:cubicBezTo>
                      <a:pt x="365" y="0"/>
                      <a:pt x="369" y="4"/>
                      <a:pt x="369" y="8"/>
                    </a:cubicBezTo>
                    <a:cubicBezTo>
                      <a:pt x="369" y="12"/>
                      <a:pt x="365" y="16"/>
                      <a:pt x="361" y="16"/>
                    </a:cubicBezTo>
                    <a:lnTo>
                      <a:pt x="345" y="16"/>
                    </a:lnTo>
                    <a:cubicBezTo>
                      <a:pt x="340" y="16"/>
                      <a:pt x="337" y="12"/>
                      <a:pt x="337" y="8"/>
                    </a:cubicBezTo>
                    <a:cubicBezTo>
                      <a:pt x="337" y="4"/>
                      <a:pt x="340" y="0"/>
                      <a:pt x="345" y="0"/>
                    </a:cubicBezTo>
                    <a:close/>
                    <a:moveTo>
                      <a:pt x="393" y="0"/>
                    </a:moveTo>
                    <a:lnTo>
                      <a:pt x="409" y="0"/>
                    </a:lnTo>
                    <a:cubicBezTo>
                      <a:pt x="413" y="0"/>
                      <a:pt x="417" y="4"/>
                      <a:pt x="417" y="8"/>
                    </a:cubicBezTo>
                    <a:cubicBezTo>
                      <a:pt x="417" y="12"/>
                      <a:pt x="413" y="16"/>
                      <a:pt x="409" y="16"/>
                    </a:cubicBezTo>
                    <a:lnTo>
                      <a:pt x="393" y="16"/>
                    </a:lnTo>
                    <a:cubicBezTo>
                      <a:pt x="388" y="16"/>
                      <a:pt x="385" y="12"/>
                      <a:pt x="385" y="8"/>
                    </a:cubicBezTo>
                    <a:cubicBezTo>
                      <a:pt x="385" y="4"/>
                      <a:pt x="388" y="0"/>
                      <a:pt x="393" y="0"/>
                    </a:cubicBezTo>
                    <a:close/>
                    <a:moveTo>
                      <a:pt x="441" y="0"/>
                    </a:moveTo>
                    <a:lnTo>
                      <a:pt x="457" y="0"/>
                    </a:lnTo>
                    <a:cubicBezTo>
                      <a:pt x="461" y="0"/>
                      <a:pt x="465" y="4"/>
                      <a:pt x="465" y="8"/>
                    </a:cubicBezTo>
                    <a:cubicBezTo>
                      <a:pt x="465" y="12"/>
                      <a:pt x="461" y="16"/>
                      <a:pt x="457" y="16"/>
                    </a:cubicBezTo>
                    <a:lnTo>
                      <a:pt x="441" y="16"/>
                    </a:lnTo>
                    <a:cubicBezTo>
                      <a:pt x="436" y="16"/>
                      <a:pt x="433" y="12"/>
                      <a:pt x="433" y="8"/>
                    </a:cubicBezTo>
                    <a:cubicBezTo>
                      <a:pt x="433" y="4"/>
                      <a:pt x="436" y="0"/>
                      <a:pt x="441" y="0"/>
                    </a:cubicBezTo>
                    <a:close/>
                    <a:moveTo>
                      <a:pt x="489" y="0"/>
                    </a:moveTo>
                    <a:lnTo>
                      <a:pt x="505" y="0"/>
                    </a:lnTo>
                    <a:cubicBezTo>
                      <a:pt x="509" y="0"/>
                      <a:pt x="513" y="4"/>
                      <a:pt x="513" y="8"/>
                    </a:cubicBezTo>
                    <a:cubicBezTo>
                      <a:pt x="513" y="12"/>
                      <a:pt x="509" y="16"/>
                      <a:pt x="505" y="16"/>
                    </a:cubicBezTo>
                    <a:lnTo>
                      <a:pt x="489" y="16"/>
                    </a:lnTo>
                    <a:cubicBezTo>
                      <a:pt x="484" y="16"/>
                      <a:pt x="481" y="12"/>
                      <a:pt x="481" y="8"/>
                    </a:cubicBezTo>
                    <a:cubicBezTo>
                      <a:pt x="481" y="4"/>
                      <a:pt x="484" y="0"/>
                      <a:pt x="489" y="0"/>
                    </a:cubicBezTo>
                    <a:close/>
                    <a:moveTo>
                      <a:pt x="537" y="0"/>
                    </a:moveTo>
                    <a:lnTo>
                      <a:pt x="553" y="0"/>
                    </a:lnTo>
                    <a:cubicBezTo>
                      <a:pt x="557" y="0"/>
                      <a:pt x="561" y="4"/>
                      <a:pt x="561" y="8"/>
                    </a:cubicBezTo>
                    <a:cubicBezTo>
                      <a:pt x="561" y="12"/>
                      <a:pt x="557" y="16"/>
                      <a:pt x="553" y="16"/>
                    </a:cubicBezTo>
                    <a:lnTo>
                      <a:pt x="537" y="16"/>
                    </a:lnTo>
                    <a:cubicBezTo>
                      <a:pt x="532" y="16"/>
                      <a:pt x="529" y="12"/>
                      <a:pt x="529" y="8"/>
                    </a:cubicBezTo>
                    <a:cubicBezTo>
                      <a:pt x="529" y="4"/>
                      <a:pt x="532" y="0"/>
                      <a:pt x="537" y="0"/>
                    </a:cubicBezTo>
                    <a:close/>
                    <a:moveTo>
                      <a:pt x="585" y="0"/>
                    </a:moveTo>
                    <a:lnTo>
                      <a:pt x="601" y="0"/>
                    </a:lnTo>
                    <a:cubicBezTo>
                      <a:pt x="605" y="0"/>
                      <a:pt x="609" y="4"/>
                      <a:pt x="609" y="8"/>
                    </a:cubicBezTo>
                    <a:cubicBezTo>
                      <a:pt x="609" y="12"/>
                      <a:pt x="605" y="16"/>
                      <a:pt x="601" y="16"/>
                    </a:cubicBezTo>
                    <a:lnTo>
                      <a:pt x="585" y="16"/>
                    </a:lnTo>
                    <a:cubicBezTo>
                      <a:pt x="581" y="16"/>
                      <a:pt x="577" y="12"/>
                      <a:pt x="577" y="8"/>
                    </a:cubicBezTo>
                    <a:cubicBezTo>
                      <a:pt x="577" y="4"/>
                      <a:pt x="581" y="0"/>
                      <a:pt x="585" y="0"/>
                    </a:cubicBezTo>
                    <a:close/>
                    <a:moveTo>
                      <a:pt x="633" y="0"/>
                    </a:moveTo>
                    <a:lnTo>
                      <a:pt x="649" y="0"/>
                    </a:lnTo>
                    <a:cubicBezTo>
                      <a:pt x="653" y="0"/>
                      <a:pt x="657" y="4"/>
                      <a:pt x="657" y="8"/>
                    </a:cubicBezTo>
                    <a:cubicBezTo>
                      <a:pt x="657" y="12"/>
                      <a:pt x="653" y="16"/>
                      <a:pt x="649" y="16"/>
                    </a:cubicBezTo>
                    <a:lnTo>
                      <a:pt x="633" y="16"/>
                    </a:lnTo>
                    <a:cubicBezTo>
                      <a:pt x="629" y="16"/>
                      <a:pt x="625" y="12"/>
                      <a:pt x="625" y="8"/>
                    </a:cubicBezTo>
                    <a:cubicBezTo>
                      <a:pt x="625" y="4"/>
                      <a:pt x="629" y="0"/>
                      <a:pt x="633" y="0"/>
                    </a:cubicBezTo>
                    <a:close/>
                    <a:moveTo>
                      <a:pt x="681" y="0"/>
                    </a:moveTo>
                    <a:lnTo>
                      <a:pt x="697" y="0"/>
                    </a:lnTo>
                    <a:cubicBezTo>
                      <a:pt x="701" y="0"/>
                      <a:pt x="705" y="4"/>
                      <a:pt x="705" y="8"/>
                    </a:cubicBezTo>
                    <a:cubicBezTo>
                      <a:pt x="705" y="12"/>
                      <a:pt x="701" y="16"/>
                      <a:pt x="697" y="16"/>
                    </a:cubicBezTo>
                    <a:lnTo>
                      <a:pt x="681" y="16"/>
                    </a:lnTo>
                    <a:cubicBezTo>
                      <a:pt x="677" y="16"/>
                      <a:pt x="673" y="12"/>
                      <a:pt x="673" y="8"/>
                    </a:cubicBezTo>
                    <a:cubicBezTo>
                      <a:pt x="673" y="4"/>
                      <a:pt x="677" y="0"/>
                      <a:pt x="681" y="0"/>
                    </a:cubicBezTo>
                    <a:close/>
                    <a:moveTo>
                      <a:pt x="729" y="0"/>
                    </a:moveTo>
                    <a:lnTo>
                      <a:pt x="745" y="0"/>
                    </a:lnTo>
                    <a:cubicBezTo>
                      <a:pt x="750" y="0"/>
                      <a:pt x="753" y="4"/>
                      <a:pt x="753" y="8"/>
                    </a:cubicBezTo>
                    <a:cubicBezTo>
                      <a:pt x="753" y="12"/>
                      <a:pt x="750" y="16"/>
                      <a:pt x="745" y="16"/>
                    </a:cubicBezTo>
                    <a:lnTo>
                      <a:pt x="729" y="16"/>
                    </a:lnTo>
                    <a:cubicBezTo>
                      <a:pt x="725" y="16"/>
                      <a:pt x="721" y="12"/>
                      <a:pt x="721" y="8"/>
                    </a:cubicBezTo>
                    <a:cubicBezTo>
                      <a:pt x="721" y="4"/>
                      <a:pt x="725" y="0"/>
                      <a:pt x="729" y="0"/>
                    </a:cubicBezTo>
                    <a:close/>
                    <a:moveTo>
                      <a:pt x="777" y="0"/>
                    </a:moveTo>
                    <a:lnTo>
                      <a:pt x="793" y="0"/>
                    </a:lnTo>
                    <a:cubicBezTo>
                      <a:pt x="798" y="0"/>
                      <a:pt x="801" y="4"/>
                      <a:pt x="801" y="8"/>
                    </a:cubicBezTo>
                    <a:cubicBezTo>
                      <a:pt x="801" y="12"/>
                      <a:pt x="798" y="16"/>
                      <a:pt x="793" y="16"/>
                    </a:cubicBezTo>
                    <a:lnTo>
                      <a:pt x="777" y="16"/>
                    </a:lnTo>
                    <a:cubicBezTo>
                      <a:pt x="773" y="16"/>
                      <a:pt x="769" y="12"/>
                      <a:pt x="769" y="8"/>
                    </a:cubicBezTo>
                    <a:cubicBezTo>
                      <a:pt x="769" y="4"/>
                      <a:pt x="773" y="0"/>
                      <a:pt x="777" y="0"/>
                    </a:cubicBezTo>
                    <a:close/>
                    <a:moveTo>
                      <a:pt x="825" y="0"/>
                    </a:moveTo>
                    <a:lnTo>
                      <a:pt x="841" y="0"/>
                    </a:lnTo>
                    <a:cubicBezTo>
                      <a:pt x="846" y="0"/>
                      <a:pt x="849" y="4"/>
                      <a:pt x="849" y="8"/>
                    </a:cubicBezTo>
                    <a:cubicBezTo>
                      <a:pt x="849" y="12"/>
                      <a:pt x="846" y="16"/>
                      <a:pt x="841" y="16"/>
                    </a:cubicBezTo>
                    <a:lnTo>
                      <a:pt x="825" y="16"/>
                    </a:lnTo>
                    <a:cubicBezTo>
                      <a:pt x="821" y="16"/>
                      <a:pt x="817" y="12"/>
                      <a:pt x="817" y="8"/>
                    </a:cubicBezTo>
                    <a:cubicBezTo>
                      <a:pt x="817" y="4"/>
                      <a:pt x="821" y="0"/>
                      <a:pt x="825" y="0"/>
                    </a:cubicBezTo>
                    <a:close/>
                    <a:moveTo>
                      <a:pt x="873" y="0"/>
                    </a:moveTo>
                    <a:lnTo>
                      <a:pt x="889" y="0"/>
                    </a:lnTo>
                    <a:cubicBezTo>
                      <a:pt x="894" y="0"/>
                      <a:pt x="897" y="4"/>
                      <a:pt x="897" y="8"/>
                    </a:cubicBezTo>
                    <a:cubicBezTo>
                      <a:pt x="897" y="12"/>
                      <a:pt x="894" y="16"/>
                      <a:pt x="889" y="16"/>
                    </a:cubicBezTo>
                    <a:lnTo>
                      <a:pt x="873" y="16"/>
                    </a:lnTo>
                    <a:cubicBezTo>
                      <a:pt x="869" y="16"/>
                      <a:pt x="865" y="12"/>
                      <a:pt x="865" y="8"/>
                    </a:cubicBezTo>
                    <a:cubicBezTo>
                      <a:pt x="865" y="4"/>
                      <a:pt x="869" y="0"/>
                      <a:pt x="873" y="0"/>
                    </a:cubicBezTo>
                    <a:close/>
                    <a:moveTo>
                      <a:pt x="921" y="0"/>
                    </a:moveTo>
                    <a:lnTo>
                      <a:pt x="937" y="0"/>
                    </a:lnTo>
                    <a:cubicBezTo>
                      <a:pt x="942" y="0"/>
                      <a:pt x="945" y="4"/>
                      <a:pt x="945" y="8"/>
                    </a:cubicBezTo>
                    <a:cubicBezTo>
                      <a:pt x="945" y="12"/>
                      <a:pt x="942" y="16"/>
                      <a:pt x="937" y="16"/>
                    </a:cubicBezTo>
                    <a:lnTo>
                      <a:pt x="921" y="16"/>
                    </a:lnTo>
                    <a:cubicBezTo>
                      <a:pt x="917" y="16"/>
                      <a:pt x="913" y="12"/>
                      <a:pt x="913" y="8"/>
                    </a:cubicBezTo>
                    <a:cubicBezTo>
                      <a:pt x="913" y="4"/>
                      <a:pt x="917" y="0"/>
                      <a:pt x="921" y="0"/>
                    </a:cubicBezTo>
                    <a:close/>
                    <a:moveTo>
                      <a:pt x="969" y="0"/>
                    </a:moveTo>
                    <a:lnTo>
                      <a:pt x="985" y="0"/>
                    </a:lnTo>
                    <a:cubicBezTo>
                      <a:pt x="990" y="0"/>
                      <a:pt x="993" y="4"/>
                      <a:pt x="993" y="8"/>
                    </a:cubicBezTo>
                    <a:cubicBezTo>
                      <a:pt x="993" y="12"/>
                      <a:pt x="990" y="16"/>
                      <a:pt x="985" y="16"/>
                    </a:cubicBezTo>
                    <a:lnTo>
                      <a:pt x="969" y="16"/>
                    </a:lnTo>
                    <a:cubicBezTo>
                      <a:pt x="965" y="16"/>
                      <a:pt x="961" y="12"/>
                      <a:pt x="961" y="8"/>
                    </a:cubicBezTo>
                    <a:cubicBezTo>
                      <a:pt x="961" y="4"/>
                      <a:pt x="965" y="0"/>
                      <a:pt x="969" y="0"/>
                    </a:cubicBezTo>
                    <a:close/>
                    <a:moveTo>
                      <a:pt x="1017" y="0"/>
                    </a:moveTo>
                    <a:lnTo>
                      <a:pt x="1033" y="0"/>
                    </a:lnTo>
                    <a:cubicBezTo>
                      <a:pt x="1038" y="0"/>
                      <a:pt x="1041" y="4"/>
                      <a:pt x="1041" y="8"/>
                    </a:cubicBezTo>
                    <a:cubicBezTo>
                      <a:pt x="1041" y="12"/>
                      <a:pt x="1038" y="16"/>
                      <a:pt x="1033" y="16"/>
                    </a:cubicBezTo>
                    <a:lnTo>
                      <a:pt x="1017" y="16"/>
                    </a:lnTo>
                    <a:cubicBezTo>
                      <a:pt x="1013" y="16"/>
                      <a:pt x="1009" y="12"/>
                      <a:pt x="1009" y="8"/>
                    </a:cubicBezTo>
                    <a:cubicBezTo>
                      <a:pt x="1009" y="4"/>
                      <a:pt x="1013" y="0"/>
                      <a:pt x="1017" y="0"/>
                    </a:cubicBezTo>
                    <a:close/>
                    <a:moveTo>
                      <a:pt x="1065" y="0"/>
                    </a:moveTo>
                    <a:lnTo>
                      <a:pt x="1081" y="0"/>
                    </a:lnTo>
                    <a:cubicBezTo>
                      <a:pt x="1086" y="0"/>
                      <a:pt x="1089" y="4"/>
                      <a:pt x="1089" y="8"/>
                    </a:cubicBezTo>
                    <a:cubicBezTo>
                      <a:pt x="1089" y="12"/>
                      <a:pt x="1086" y="16"/>
                      <a:pt x="1081" y="16"/>
                    </a:cubicBezTo>
                    <a:lnTo>
                      <a:pt x="1065" y="16"/>
                    </a:lnTo>
                    <a:cubicBezTo>
                      <a:pt x="1061" y="16"/>
                      <a:pt x="1057" y="12"/>
                      <a:pt x="1057" y="8"/>
                    </a:cubicBezTo>
                    <a:cubicBezTo>
                      <a:pt x="1057" y="4"/>
                      <a:pt x="1061" y="0"/>
                      <a:pt x="1065" y="0"/>
                    </a:cubicBezTo>
                    <a:close/>
                    <a:moveTo>
                      <a:pt x="1113" y="0"/>
                    </a:moveTo>
                    <a:lnTo>
                      <a:pt x="1129" y="0"/>
                    </a:lnTo>
                    <a:cubicBezTo>
                      <a:pt x="1134" y="0"/>
                      <a:pt x="1137" y="4"/>
                      <a:pt x="1137" y="8"/>
                    </a:cubicBezTo>
                    <a:cubicBezTo>
                      <a:pt x="1137" y="12"/>
                      <a:pt x="1134" y="16"/>
                      <a:pt x="1129" y="16"/>
                    </a:cubicBezTo>
                    <a:lnTo>
                      <a:pt x="1113" y="16"/>
                    </a:lnTo>
                    <a:cubicBezTo>
                      <a:pt x="1109" y="16"/>
                      <a:pt x="1105" y="12"/>
                      <a:pt x="1105" y="8"/>
                    </a:cubicBezTo>
                    <a:cubicBezTo>
                      <a:pt x="1105" y="4"/>
                      <a:pt x="1109" y="0"/>
                      <a:pt x="1113" y="0"/>
                    </a:cubicBezTo>
                    <a:close/>
                    <a:moveTo>
                      <a:pt x="1162" y="0"/>
                    </a:moveTo>
                    <a:lnTo>
                      <a:pt x="1178" y="0"/>
                    </a:lnTo>
                    <a:cubicBezTo>
                      <a:pt x="1182" y="0"/>
                      <a:pt x="1186" y="4"/>
                      <a:pt x="1186" y="8"/>
                    </a:cubicBezTo>
                    <a:cubicBezTo>
                      <a:pt x="1186" y="12"/>
                      <a:pt x="1182" y="16"/>
                      <a:pt x="1178" y="16"/>
                    </a:cubicBezTo>
                    <a:lnTo>
                      <a:pt x="1162" y="16"/>
                    </a:lnTo>
                    <a:cubicBezTo>
                      <a:pt x="1157" y="16"/>
                      <a:pt x="1153" y="12"/>
                      <a:pt x="1153" y="8"/>
                    </a:cubicBezTo>
                    <a:cubicBezTo>
                      <a:pt x="1153" y="4"/>
                      <a:pt x="1157" y="0"/>
                      <a:pt x="1162" y="0"/>
                    </a:cubicBezTo>
                    <a:close/>
                    <a:moveTo>
                      <a:pt x="1210" y="0"/>
                    </a:moveTo>
                    <a:lnTo>
                      <a:pt x="1226" y="0"/>
                    </a:lnTo>
                    <a:cubicBezTo>
                      <a:pt x="1230" y="0"/>
                      <a:pt x="1234" y="4"/>
                      <a:pt x="1234" y="8"/>
                    </a:cubicBezTo>
                    <a:cubicBezTo>
                      <a:pt x="1234" y="12"/>
                      <a:pt x="1230" y="16"/>
                      <a:pt x="1226" y="16"/>
                    </a:cubicBezTo>
                    <a:lnTo>
                      <a:pt x="1210" y="16"/>
                    </a:lnTo>
                    <a:cubicBezTo>
                      <a:pt x="1205" y="16"/>
                      <a:pt x="1202" y="12"/>
                      <a:pt x="1202" y="8"/>
                    </a:cubicBezTo>
                    <a:cubicBezTo>
                      <a:pt x="1202" y="4"/>
                      <a:pt x="1205" y="0"/>
                      <a:pt x="1210" y="0"/>
                    </a:cubicBezTo>
                    <a:close/>
                    <a:moveTo>
                      <a:pt x="1258" y="0"/>
                    </a:moveTo>
                    <a:lnTo>
                      <a:pt x="1274" y="0"/>
                    </a:lnTo>
                    <a:cubicBezTo>
                      <a:pt x="1278" y="0"/>
                      <a:pt x="1282" y="4"/>
                      <a:pt x="1282" y="8"/>
                    </a:cubicBezTo>
                    <a:cubicBezTo>
                      <a:pt x="1282" y="12"/>
                      <a:pt x="1278" y="16"/>
                      <a:pt x="1274" y="16"/>
                    </a:cubicBezTo>
                    <a:lnTo>
                      <a:pt x="1258" y="16"/>
                    </a:lnTo>
                    <a:cubicBezTo>
                      <a:pt x="1253" y="16"/>
                      <a:pt x="1250" y="12"/>
                      <a:pt x="1250" y="8"/>
                    </a:cubicBezTo>
                    <a:cubicBezTo>
                      <a:pt x="1250" y="4"/>
                      <a:pt x="1253" y="0"/>
                      <a:pt x="1258" y="0"/>
                    </a:cubicBezTo>
                    <a:close/>
                    <a:moveTo>
                      <a:pt x="1306" y="0"/>
                    </a:moveTo>
                    <a:lnTo>
                      <a:pt x="1322" y="0"/>
                    </a:lnTo>
                    <a:cubicBezTo>
                      <a:pt x="1326" y="0"/>
                      <a:pt x="1330" y="4"/>
                      <a:pt x="1330" y="8"/>
                    </a:cubicBezTo>
                    <a:cubicBezTo>
                      <a:pt x="1330" y="12"/>
                      <a:pt x="1326" y="16"/>
                      <a:pt x="1322" y="16"/>
                    </a:cubicBezTo>
                    <a:lnTo>
                      <a:pt x="1306" y="16"/>
                    </a:lnTo>
                    <a:cubicBezTo>
                      <a:pt x="1301" y="16"/>
                      <a:pt x="1298" y="12"/>
                      <a:pt x="1298" y="8"/>
                    </a:cubicBezTo>
                    <a:cubicBezTo>
                      <a:pt x="1298" y="4"/>
                      <a:pt x="1301" y="0"/>
                      <a:pt x="1306" y="0"/>
                    </a:cubicBezTo>
                    <a:close/>
                    <a:moveTo>
                      <a:pt x="1354" y="0"/>
                    </a:moveTo>
                    <a:lnTo>
                      <a:pt x="1370" y="0"/>
                    </a:lnTo>
                    <a:cubicBezTo>
                      <a:pt x="1374" y="0"/>
                      <a:pt x="1378" y="4"/>
                      <a:pt x="1378" y="8"/>
                    </a:cubicBezTo>
                    <a:cubicBezTo>
                      <a:pt x="1378" y="12"/>
                      <a:pt x="1374" y="16"/>
                      <a:pt x="1370" y="16"/>
                    </a:cubicBezTo>
                    <a:lnTo>
                      <a:pt x="1354" y="16"/>
                    </a:lnTo>
                    <a:cubicBezTo>
                      <a:pt x="1349" y="16"/>
                      <a:pt x="1346" y="12"/>
                      <a:pt x="1346" y="8"/>
                    </a:cubicBezTo>
                    <a:cubicBezTo>
                      <a:pt x="1346" y="4"/>
                      <a:pt x="1349" y="0"/>
                      <a:pt x="1354" y="0"/>
                    </a:cubicBezTo>
                    <a:close/>
                    <a:moveTo>
                      <a:pt x="1402" y="0"/>
                    </a:moveTo>
                    <a:lnTo>
                      <a:pt x="1418" y="0"/>
                    </a:lnTo>
                    <a:cubicBezTo>
                      <a:pt x="1422" y="0"/>
                      <a:pt x="1426" y="4"/>
                      <a:pt x="1426" y="8"/>
                    </a:cubicBezTo>
                    <a:cubicBezTo>
                      <a:pt x="1426" y="12"/>
                      <a:pt x="1422" y="16"/>
                      <a:pt x="1418" y="16"/>
                    </a:cubicBezTo>
                    <a:lnTo>
                      <a:pt x="1402" y="16"/>
                    </a:lnTo>
                    <a:cubicBezTo>
                      <a:pt x="1397" y="16"/>
                      <a:pt x="1394" y="12"/>
                      <a:pt x="1394" y="8"/>
                    </a:cubicBezTo>
                    <a:cubicBezTo>
                      <a:pt x="1394" y="4"/>
                      <a:pt x="1397" y="0"/>
                      <a:pt x="1402" y="0"/>
                    </a:cubicBezTo>
                    <a:close/>
                    <a:moveTo>
                      <a:pt x="1450" y="0"/>
                    </a:moveTo>
                    <a:lnTo>
                      <a:pt x="1466" y="0"/>
                    </a:lnTo>
                    <a:cubicBezTo>
                      <a:pt x="1470" y="0"/>
                      <a:pt x="1474" y="4"/>
                      <a:pt x="1474" y="8"/>
                    </a:cubicBezTo>
                    <a:cubicBezTo>
                      <a:pt x="1474" y="12"/>
                      <a:pt x="1470" y="16"/>
                      <a:pt x="1466" y="16"/>
                    </a:cubicBezTo>
                    <a:lnTo>
                      <a:pt x="1450" y="16"/>
                    </a:lnTo>
                    <a:cubicBezTo>
                      <a:pt x="1445" y="16"/>
                      <a:pt x="1442" y="12"/>
                      <a:pt x="1442" y="8"/>
                    </a:cubicBezTo>
                    <a:cubicBezTo>
                      <a:pt x="1442" y="4"/>
                      <a:pt x="1445" y="0"/>
                      <a:pt x="1450" y="0"/>
                    </a:cubicBezTo>
                    <a:close/>
                    <a:moveTo>
                      <a:pt x="1498" y="0"/>
                    </a:moveTo>
                    <a:lnTo>
                      <a:pt x="1514" y="0"/>
                    </a:lnTo>
                    <a:cubicBezTo>
                      <a:pt x="1518" y="0"/>
                      <a:pt x="1522" y="4"/>
                      <a:pt x="1522" y="8"/>
                    </a:cubicBezTo>
                    <a:cubicBezTo>
                      <a:pt x="1522" y="12"/>
                      <a:pt x="1518" y="16"/>
                      <a:pt x="1514" y="16"/>
                    </a:cubicBezTo>
                    <a:lnTo>
                      <a:pt x="1498" y="16"/>
                    </a:lnTo>
                    <a:cubicBezTo>
                      <a:pt x="1493" y="16"/>
                      <a:pt x="1490" y="12"/>
                      <a:pt x="1490" y="8"/>
                    </a:cubicBezTo>
                    <a:cubicBezTo>
                      <a:pt x="1490" y="4"/>
                      <a:pt x="1493" y="0"/>
                      <a:pt x="1498" y="0"/>
                    </a:cubicBezTo>
                    <a:close/>
                    <a:moveTo>
                      <a:pt x="1546" y="0"/>
                    </a:moveTo>
                    <a:lnTo>
                      <a:pt x="1562" y="0"/>
                    </a:lnTo>
                    <a:cubicBezTo>
                      <a:pt x="1566" y="0"/>
                      <a:pt x="1570" y="4"/>
                      <a:pt x="1570" y="8"/>
                    </a:cubicBezTo>
                    <a:cubicBezTo>
                      <a:pt x="1570" y="12"/>
                      <a:pt x="1566" y="16"/>
                      <a:pt x="1562" y="16"/>
                    </a:cubicBezTo>
                    <a:lnTo>
                      <a:pt x="1546" y="16"/>
                    </a:lnTo>
                    <a:cubicBezTo>
                      <a:pt x="1541" y="16"/>
                      <a:pt x="1538" y="12"/>
                      <a:pt x="1538" y="8"/>
                    </a:cubicBezTo>
                    <a:cubicBezTo>
                      <a:pt x="1538" y="4"/>
                      <a:pt x="1541" y="0"/>
                      <a:pt x="1546" y="0"/>
                    </a:cubicBezTo>
                    <a:close/>
                    <a:moveTo>
                      <a:pt x="1594" y="0"/>
                    </a:moveTo>
                    <a:lnTo>
                      <a:pt x="1610" y="0"/>
                    </a:lnTo>
                    <a:cubicBezTo>
                      <a:pt x="1614" y="0"/>
                      <a:pt x="1618" y="4"/>
                      <a:pt x="1618" y="8"/>
                    </a:cubicBezTo>
                    <a:cubicBezTo>
                      <a:pt x="1618" y="12"/>
                      <a:pt x="1614" y="16"/>
                      <a:pt x="1610" y="16"/>
                    </a:cubicBezTo>
                    <a:lnTo>
                      <a:pt x="1594" y="16"/>
                    </a:lnTo>
                    <a:cubicBezTo>
                      <a:pt x="1590" y="16"/>
                      <a:pt x="1586" y="12"/>
                      <a:pt x="1586" y="8"/>
                    </a:cubicBezTo>
                    <a:cubicBezTo>
                      <a:pt x="1586" y="4"/>
                      <a:pt x="1590" y="0"/>
                      <a:pt x="1594" y="0"/>
                    </a:cubicBezTo>
                    <a:close/>
                    <a:moveTo>
                      <a:pt x="1642" y="0"/>
                    </a:moveTo>
                    <a:lnTo>
                      <a:pt x="1658" y="0"/>
                    </a:lnTo>
                    <a:cubicBezTo>
                      <a:pt x="1662" y="0"/>
                      <a:pt x="1666" y="4"/>
                      <a:pt x="1666" y="8"/>
                    </a:cubicBezTo>
                    <a:cubicBezTo>
                      <a:pt x="1666" y="12"/>
                      <a:pt x="1662" y="16"/>
                      <a:pt x="1658" y="16"/>
                    </a:cubicBezTo>
                    <a:lnTo>
                      <a:pt x="1642" y="16"/>
                    </a:lnTo>
                    <a:cubicBezTo>
                      <a:pt x="1638" y="16"/>
                      <a:pt x="1634" y="12"/>
                      <a:pt x="1634" y="8"/>
                    </a:cubicBezTo>
                    <a:cubicBezTo>
                      <a:pt x="1634" y="4"/>
                      <a:pt x="1638" y="0"/>
                      <a:pt x="1642" y="0"/>
                    </a:cubicBezTo>
                    <a:close/>
                    <a:moveTo>
                      <a:pt x="1690" y="0"/>
                    </a:moveTo>
                    <a:lnTo>
                      <a:pt x="1706" y="0"/>
                    </a:lnTo>
                    <a:cubicBezTo>
                      <a:pt x="1710" y="0"/>
                      <a:pt x="1714" y="4"/>
                      <a:pt x="1714" y="8"/>
                    </a:cubicBezTo>
                    <a:cubicBezTo>
                      <a:pt x="1714" y="12"/>
                      <a:pt x="1710" y="16"/>
                      <a:pt x="1706" y="16"/>
                    </a:cubicBezTo>
                    <a:lnTo>
                      <a:pt x="1690" y="16"/>
                    </a:lnTo>
                    <a:cubicBezTo>
                      <a:pt x="1686" y="16"/>
                      <a:pt x="1682" y="12"/>
                      <a:pt x="1682" y="8"/>
                    </a:cubicBezTo>
                    <a:cubicBezTo>
                      <a:pt x="1682" y="4"/>
                      <a:pt x="1686" y="0"/>
                      <a:pt x="1690" y="0"/>
                    </a:cubicBezTo>
                    <a:close/>
                    <a:moveTo>
                      <a:pt x="1738" y="0"/>
                    </a:moveTo>
                    <a:lnTo>
                      <a:pt x="1754" y="0"/>
                    </a:lnTo>
                    <a:cubicBezTo>
                      <a:pt x="1759" y="0"/>
                      <a:pt x="1762" y="4"/>
                      <a:pt x="1762" y="8"/>
                    </a:cubicBezTo>
                    <a:cubicBezTo>
                      <a:pt x="1762" y="12"/>
                      <a:pt x="1759" y="16"/>
                      <a:pt x="1754" y="16"/>
                    </a:cubicBezTo>
                    <a:lnTo>
                      <a:pt x="1738" y="16"/>
                    </a:lnTo>
                    <a:cubicBezTo>
                      <a:pt x="1734" y="16"/>
                      <a:pt x="1730" y="12"/>
                      <a:pt x="1730" y="8"/>
                    </a:cubicBezTo>
                    <a:cubicBezTo>
                      <a:pt x="1730" y="4"/>
                      <a:pt x="1734" y="0"/>
                      <a:pt x="1738" y="0"/>
                    </a:cubicBezTo>
                    <a:close/>
                    <a:moveTo>
                      <a:pt x="1786" y="0"/>
                    </a:moveTo>
                    <a:lnTo>
                      <a:pt x="1802" y="0"/>
                    </a:lnTo>
                    <a:cubicBezTo>
                      <a:pt x="1807" y="0"/>
                      <a:pt x="1810" y="4"/>
                      <a:pt x="1810" y="8"/>
                    </a:cubicBezTo>
                    <a:cubicBezTo>
                      <a:pt x="1810" y="12"/>
                      <a:pt x="1807" y="16"/>
                      <a:pt x="1802" y="16"/>
                    </a:cubicBezTo>
                    <a:lnTo>
                      <a:pt x="1786" y="16"/>
                    </a:lnTo>
                    <a:cubicBezTo>
                      <a:pt x="1782" y="16"/>
                      <a:pt x="1778" y="12"/>
                      <a:pt x="1778" y="8"/>
                    </a:cubicBezTo>
                    <a:cubicBezTo>
                      <a:pt x="1778" y="4"/>
                      <a:pt x="1782" y="0"/>
                      <a:pt x="1786" y="0"/>
                    </a:cubicBezTo>
                    <a:close/>
                    <a:moveTo>
                      <a:pt x="1834" y="0"/>
                    </a:moveTo>
                    <a:lnTo>
                      <a:pt x="1850" y="0"/>
                    </a:lnTo>
                    <a:cubicBezTo>
                      <a:pt x="1855" y="0"/>
                      <a:pt x="1858" y="4"/>
                      <a:pt x="1858" y="8"/>
                    </a:cubicBezTo>
                    <a:cubicBezTo>
                      <a:pt x="1858" y="12"/>
                      <a:pt x="1855" y="16"/>
                      <a:pt x="1850" y="16"/>
                    </a:cubicBezTo>
                    <a:lnTo>
                      <a:pt x="1834" y="16"/>
                    </a:lnTo>
                    <a:cubicBezTo>
                      <a:pt x="1830" y="16"/>
                      <a:pt x="1826" y="12"/>
                      <a:pt x="1826" y="8"/>
                    </a:cubicBezTo>
                    <a:cubicBezTo>
                      <a:pt x="1826" y="4"/>
                      <a:pt x="1830" y="0"/>
                      <a:pt x="1834" y="0"/>
                    </a:cubicBezTo>
                    <a:close/>
                    <a:moveTo>
                      <a:pt x="1882" y="0"/>
                    </a:moveTo>
                    <a:lnTo>
                      <a:pt x="1898" y="0"/>
                    </a:lnTo>
                    <a:cubicBezTo>
                      <a:pt x="1903" y="0"/>
                      <a:pt x="1906" y="4"/>
                      <a:pt x="1906" y="8"/>
                    </a:cubicBezTo>
                    <a:cubicBezTo>
                      <a:pt x="1906" y="12"/>
                      <a:pt x="1903" y="16"/>
                      <a:pt x="1898" y="16"/>
                    </a:cubicBezTo>
                    <a:lnTo>
                      <a:pt x="1882" y="16"/>
                    </a:lnTo>
                    <a:cubicBezTo>
                      <a:pt x="1878" y="16"/>
                      <a:pt x="1874" y="12"/>
                      <a:pt x="1874" y="8"/>
                    </a:cubicBezTo>
                    <a:cubicBezTo>
                      <a:pt x="1874" y="4"/>
                      <a:pt x="1878" y="0"/>
                      <a:pt x="1882" y="0"/>
                    </a:cubicBezTo>
                    <a:close/>
                    <a:moveTo>
                      <a:pt x="1930" y="0"/>
                    </a:moveTo>
                    <a:lnTo>
                      <a:pt x="1946" y="0"/>
                    </a:lnTo>
                    <a:cubicBezTo>
                      <a:pt x="1951" y="0"/>
                      <a:pt x="1954" y="4"/>
                      <a:pt x="1954" y="8"/>
                    </a:cubicBezTo>
                    <a:cubicBezTo>
                      <a:pt x="1954" y="12"/>
                      <a:pt x="1951" y="16"/>
                      <a:pt x="1946" y="16"/>
                    </a:cubicBezTo>
                    <a:lnTo>
                      <a:pt x="1930" y="16"/>
                    </a:lnTo>
                    <a:cubicBezTo>
                      <a:pt x="1926" y="16"/>
                      <a:pt x="1922" y="12"/>
                      <a:pt x="1922" y="8"/>
                    </a:cubicBezTo>
                    <a:cubicBezTo>
                      <a:pt x="1922" y="4"/>
                      <a:pt x="1926" y="0"/>
                      <a:pt x="1930" y="0"/>
                    </a:cubicBezTo>
                    <a:close/>
                    <a:moveTo>
                      <a:pt x="1978" y="0"/>
                    </a:moveTo>
                    <a:lnTo>
                      <a:pt x="1994" y="0"/>
                    </a:lnTo>
                    <a:cubicBezTo>
                      <a:pt x="1999" y="0"/>
                      <a:pt x="2002" y="4"/>
                      <a:pt x="2002" y="8"/>
                    </a:cubicBezTo>
                    <a:cubicBezTo>
                      <a:pt x="2002" y="12"/>
                      <a:pt x="1999" y="16"/>
                      <a:pt x="1994" y="16"/>
                    </a:cubicBezTo>
                    <a:lnTo>
                      <a:pt x="1978" y="16"/>
                    </a:lnTo>
                    <a:cubicBezTo>
                      <a:pt x="1974" y="16"/>
                      <a:pt x="1970" y="12"/>
                      <a:pt x="1970" y="8"/>
                    </a:cubicBezTo>
                    <a:cubicBezTo>
                      <a:pt x="1970" y="4"/>
                      <a:pt x="1974" y="0"/>
                      <a:pt x="1978" y="0"/>
                    </a:cubicBezTo>
                    <a:close/>
                    <a:moveTo>
                      <a:pt x="2026" y="0"/>
                    </a:moveTo>
                    <a:lnTo>
                      <a:pt x="2042" y="0"/>
                    </a:lnTo>
                    <a:cubicBezTo>
                      <a:pt x="2047" y="0"/>
                      <a:pt x="2050" y="4"/>
                      <a:pt x="2050" y="8"/>
                    </a:cubicBezTo>
                    <a:cubicBezTo>
                      <a:pt x="2050" y="12"/>
                      <a:pt x="2047" y="16"/>
                      <a:pt x="2042" y="16"/>
                    </a:cubicBezTo>
                    <a:lnTo>
                      <a:pt x="2026" y="16"/>
                    </a:lnTo>
                    <a:cubicBezTo>
                      <a:pt x="2022" y="16"/>
                      <a:pt x="2018" y="12"/>
                      <a:pt x="2018" y="8"/>
                    </a:cubicBezTo>
                    <a:cubicBezTo>
                      <a:pt x="2018" y="4"/>
                      <a:pt x="2022" y="0"/>
                      <a:pt x="2026" y="0"/>
                    </a:cubicBezTo>
                    <a:close/>
                    <a:moveTo>
                      <a:pt x="2074" y="0"/>
                    </a:moveTo>
                    <a:lnTo>
                      <a:pt x="2090" y="0"/>
                    </a:lnTo>
                    <a:cubicBezTo>
                      <a:pt x="2095" y="0"/>
                      <a:pt x="2098" y="4"/>
                      <a:pt x="2098" y="8"/>
                    </a:cubicBezTo>
                    <a:cubicBezTo>
                      <a:pt x="2098" y="12"/>
                      <a:pt x="2095" y="16"/>
                      <a:pt x="2090" y="16"/>
                    </a:cubicBezTo>
                    <a:lnTo>
                      <a:pt x="2074" y="16"/>
                    </a:lnTo>
                    <a:cubicBezTo>
                      <a:pt x="2070" y="16"/>
                      <a:pt x="2066" y="12"/>
                      <a:pt x="2066" y="8"/>
                    </a:cubicBezTo>
                    <a:cubicBezTo>
                      <a:pt x="2066" y="4"/>
                      <a:pt x="2070" y="0"/>
                      <a:pt x="2074" y="0"/>
                    </a:cubicBezTo>
                    <a:close/>
                    <a:moveTo>
                      <a:pt x="2122" y="0"/>
                    </a:moveTo>
                    <a:lnTo>
                      <a:pt x="2138" y="0"/>
                    </a:lnTo>
                    <a:cubicBezTo>
                      <a:pt x="2143" y="0"/>
                      <a:pt x="2146" y="4"/>
                      <a:pt x="2146" y="8"/>
                    </a:cubicBezTo>
                    <a:cubicBezTo>
                      <a:pt x="2146" y="12"/>
                      <a:pt x="2143" y="16"/>
                      <a:pt x="2138" y="16"/>
                    </a:cubicBezTo>
                    <a:lnTo>
                      <a:pt x="2122" y="16"/>
                    </a:lnTo>
                    <a:cubicBezTo>
                      <a:pt x="2118" y="16"/>
                      <a:pt x="2114" y="12"/>
                      <a:pt x="2114" y="8"/>
                    </a:cubicBezTo>
                    <a:cubicBezTo>
                      <a:pt x="2114" y="4"/>
                      <a:pt x="2118" y="0"/>
                      <a:pt x="2122" y="0"/>
                    </a:cubicBezTo>
                    <a:close/>
                    <a:moveTo>
                      <a:pt x="2171" y="0"/>
                    </a:moveTo>
                    <a:lnTo>
                      <a:pt x="2187" y="0"/>
                    </a:lnTo>
                    <a:cubicBezTo>
                      <a:pt x="2191" y="0"/>
                      <a:pt x="2195" y="4"/>
                      <a:pt x="2195" y="8"/>
                    </a:cubicBezTo>
                    <a:cubicBezTo>
                      <a:pt x="2195" y="12"/>
                      <a:pt x="2191" y="16"/>
                      <a:pt x="2187" y="16"/>
                    </a:cubicBezTo>
                    <a:lnTo>
                      <a:pt x="2171" y="16"/>
                    </a:lnTo>
                    <a:cubicBezTo>
                      <a:pt x="2166" y="16"/>
                      <a:pt x="2163" y="12"/>
                      <a:pt x="2163" y="8"/>
                    </a:cubicBezTo>
                    <a:cubicBezTo>
                      <a:pt x="2163" y="4"/>
                      <a:pt x="2166" y="0"/>
                      <a:pt x="2171" y="0"/>
                    </a:cubicBezTo>
                    <a:close/>
                    <a:moveTo>
                      <a:pt x="2219" y="0"/>
                    </a:moveTo>
                    <a:lnTo>
                      <a:pt x="2235" y="0"/>
                    </a:lnTo>
                    <a:cubicBezTo>
                      <a:pt x="2239" y="0"/>
                      <a:pt x="2243" y="4"/>
                      <a:pt x="2243" y="8"/>
                    </a:cubicBezTo>
                    <a:cubicBezTo>
                      <a:pt x="2243" y="12"/>
                      <a:pt x="2239" y="16"/>
                      <a:pt x="2235" y="16"/>
                    </a:cubicBezTo>
                    <a:lnTo>
                      <a:pt x="2219" y="16"/>
                    </a:lnTo>
                    <a:cubicBezTo>
                      <a:pt x="2214" y="16"/>
                      <a:pt x="2211" y="12"/>
                      <a:pt x="2211" y="8"/>
                    </a:cubicBezTo>
                    <a:cubicBezTo>
                      <a:pt x="2211" y="4"/>
                      <a:pt x="2214" y="0"/>
                      <a:pt x="2219" y="0"/>
                    </a:cubicBezTo>
                    <a:close/>
                    <a:moveTo>
                      <a:pt x="2267" y="0"/>
                    </a:moveTo>
                    <a:lnTo>
                      <a:pt x="2283" y="0"/>
                    </a:lnTo>
                    <a:cubicBezTo>
                      <a:pt x="2287" y="0"/>
                      <a:pt x="2291" y="4"/>
                      <a:pt x="2291" y="8"/>
                    </a:cubicBezTo>
                    <a:cubicBezTo>
                      <a:pt x="2291" y="12"/>
                      <a:pt x="2287" y="16"/>
                      <a:pt x="2283" y="16"/>
                    </a:cubicBezTo>
                    <a:lnTo>
                      <a:pt x="2267" y="16"/>
                    </a:lnTo>
                    <a:cubicBezTo>
                      <a:pt x="2262" y="16"/>
                      <a:pt x="2259" y="12"/>
                      <a:pt x="2259" y="8"/>
                    </a:cubicBezTo>
                    <a:cubicBezTo>
                      <a:pt x="2259" y="4"/>
                      <a:pt x="2262" y="0"/>
                      <a:pt x="2267" y="0"/>
                    </a:cubicBezTo>
                    <a:close/>
                    <a:moveTo>
                      <a:pt x="2315" y="0"/>
                    </a:moveTo>
                    <a:lnTo>
                      <a:pt x="2331" y="0"/>
                    </a:lnTo>
                    <a:cubicBezTo>
                      <a:pt x="2335" y="0"/>
                      <a:pt x="2339" y="4"/>
                      <a:pt x="2339" y="8"/>
                    </a:cubicBezTo>
                    <a:cubicBezTo>
                      <a:pt x="2339" y="12"/>
                      <a:pt x="2335" y="16"/>
                      <a:pt x="2331" y="16"/>
                    </a:cubicBezTo>
                    <a:lnTo>
                      <a:pt x="2315" y="16"/>
                    </a:lnTo>
                    <a:cubicBezTo>
                      <a:pt x="2310" y="16"/>
                      <a:pt x="2307" y="12"/>
                      <a:pt x="2307" y="8"/>
                    </a:cubicBezTo>
                    <a:cubicBezTo>
                      <a:pt x="2307" y="4"/>
                      <a:pt x="2310" y="0"/>
                      <a:pt x="2315" y="0"/>
                    </a:cubicBezTo>
                    <a:close/>
                    <a:moveTo>
                      <a:pt x="2363" y="0"/>
                    </a:moveTo>
                    <a:lnTo>
                      <a:pt x="2379" y="0"/>
                    </a:lnTo>
                    <a:cubicBezTo>
                      <a:pt x="2383" y="0"/>
                      <a:pt x="2387" y="4"/>
                      <a:pt x="2387" y="8"/>
                    </a:cubicBezTo>
                    <a:cubicBezTo>
                      <a:pt x="2387" y="12"/>
                      <a:pt x="2383" y="16"/>
                      <a:pt x="2379" y="16"/>
                    </a:cubicBezTo>
                    <a:lnTo>
                      <a:pt x="2363" y="16"/>
                    </a:lnTo>
                    <a:cubicBezTo>
                      <a:pt x="2358" y="16"/>
                      <a:pt x="2355" y="12"/>
                      <a:pt x="2355" y="8"/>
                    </a:cubicBezTo>
                    <a:cubicBezTo>
                      <a:pt x="2355" y="4"/>
                      <a:pt x="2358" y="0"/>
                      <a:pt x="2363" y="0"/>
                    </a:cubicBezTo>
                    <a:close/>
                    <a:moveTo>
                      <a:pt x="2411" y="0"/>
                    </a:moveTo>
                    <a:lnTo>
                      <a:pt x="2427" y="0"/>
                    </a:lnTo>
                    <a:cubicBezTo>
                      <a:pt x="2431" y="0"/>
                      <a:pt x="2435" y="4"/>
                      <a:pt x="2435" y="8"/>
                    </a:cubicBezTo>
                    <a:cubicBezTo>
                      <a:pt x="2435" y="12"/>
                      <a:pt x="2431" y="16"/>
                      <a:pt x="2427" y="16"/>
                    </a:cubicBezTo>
                    <a:lnTo>
                      <a:pt x="2411" y="16"/>
                    </a:lnTo>
                    <a:cubicBezTo>
                      <a:pt x="2406" y="16"/>
                      <a:pt x="2403" y="12"/>
                      <a:pt x="2403" y="8"/>
                    </a:cubicBezTo>
                    <a:cubicBezTo>
                      <a:pt x="2403" y="4"/>
                      <a:pt x="2406" y="0"/>
                      <a:pt x="2411" y="0"/>
                    </a:cubicBezTo>
                    <a:close/>
                    <a:moveTo>
                      <a:pt x="2459" y="0"/>
                    </a:moveTo>
                    <a:lnTo>
                      <a:pt x="2475" y="0"/>
                    </a:lnTo>
                    <a:cubicBezTo>
                      <a:pt x="2479" y="0"/>
                      <a:pt x="2483" y="4"/>
                      <a:pt x="2483" y="8"/>
                    </a:cubicBezTo>
                    <a:cubicBezTo>
                      <a:pt x="2483" y="12"/>
                      <a:pt x="2479" y="16"/>
                      <a:pt x="2475" y="16"/>
                    </a:cubicBezTo>
                    <a:lnTo>
                      <a:pt x="2459" y="16"/>
                    </a:lnTo>
                    <a:cubicBezTo>
                      <a:pt x="2454" y="16"/>
                      <a:pt x="2451" y="12"/>
                      <a:pt x="2451" y="8"/>
                    </a:cubicBezTo>
                    <a:cubicBezTo>
                      <a:pt x="2451" y="4"/>
                      <a:pt x="2454" y="0"/>
                      <a:pt x="2459" y="0"/>
                    </a:cubicBezTo>
                    <a:close/>
                    <a:moveTo>
                      <a:pt x="2507" y="0"/>
                    </a:moveTo>
                    <a:lnTo>
                      <a:pt x="2523" y="0"/>
                    </a:lnTo>
                    <a:cubicBezTo>
                      <a:pt x="2527" y="0"/>
                      <a:pt x="2531" y="4"/>
                      <a:pt x="2531" y="8"/>
                    </a:cubicBezTo>
                    <a:cubicBezTo>
                      <a:pt x="2531" y="12"/>
                      <a:pt x="2527" y="16"/>
                      <a:pt x="2523" y="16"/>
                    </a:cubicBezTo>
                    <a:lnTo>
                      <a:pt x="2507" y="16"/>
                    </a:lnTo>
                    <a:cubicBezTo>
                      <a:pt x="2502" y="16"/>
                      <a:pt x="2499" y="12"/>
                      <a:pt x="2499" y="8"/>
                    </a:cubicBezTo>
                    <a:cubicBezTo>
                      <a:pt x="2499" y="4"/>
                      <a:pt x="2502" y="0"/>
                      <a:pt x="2507" y="0"/>
                    </a:cubicBezTo>
                    <a:close/>
                  </a:path>
                </a:pathLst>
              </a:custGeom>
              <a:solidFill>
                <a:srgbClr val="000000"/>
              </a:solidFill>
              <a:ln w="0" cap="flat">
                <a:solidFill>
                  <a:srgbClr val="000000"/>
                </a:solidFill>
                <a:prstDash val="solid"/>
                <a:round/>
                <a:headEnd/>
                <a:tailEnd/>
              </a:ln>
            </p:spPr>
            <p:txBody>
              <a:bodyPr vert="horz" wrap="square" lIns="91440" tIns="45720" rIns="91440" bIns="45720" numCol="1" anchor="t" anchorCtr="0" compatLnSpc="1">
                <a:prstTxWarp prst="textNoShape">
                  <a:avLst/>
                </a:prstTxWarp>
              </a:bodyPr>
              <a:lstStyle/>
              <a:p>
                <a:endParaRPr lang="zh-CN" altLang="en-US"/>
              </a:p>
            </p:txBody>
          </p:sp>
          <p:sp>
            <p:nvSpPr>
              <p:cNvPr id="71" name="Rectangle 59">
                <a:extLst>
                  <a:ext uri="{FF2B5EF4-FFF2-40B4-BE49-F238E27FC236}">
                    <a16:creationId xmlns:a16="http://schemas.microsoft.com/office/drawing/2014/main" id="{573C9CA0-A559-BF7C-7DD9-D99F0A411F1E}"/>
                  </a:ext>
                </a:extLst>
              </p:cNvPr>
              <p:cNvSpPr>
                <a:spLocks noChangeArrowheads="1"/>
              </p:cNvSpPr>
              <p:nvPr/>
            </p:nvSpPr>
            <p:spPr bwMode="auto">
              <a:xfrm>
                <a:off x="630" y="3427"/>
                <a:ext cx="142" cy="159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vert="horz" wrap="none" lIns="0" tIns="0" rIns="0" bIns="0" numCol="1" anchor="t" anchorCtr="0" compatLnSpc="1">
                <a:prstTxWarp prst="textNoShape">
                  <a:avLst/>
                </a:prstTxWarp>
                <a:spAutoFit/>
              </a:bodyPr>
              <a:lstStyle>
                <a:lvl1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1pPr>
                <a:lvl2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2pPr>
                <a:lvl3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3pPr>
                <a:lvl4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4pPr>
                <a:lvl5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5pPr>
                <a:lvl6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6pPr>
                <a:lvl7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7pPr>
                <a:lvl8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8pPr>
                <a:lvl9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9pPr>
              </a:lstStyle>
              <a:p>
                <a:pPr marL="0" marR="0" lvl="0" indent="0" algn="l" defTabSz="914400" rtl="0" eaLnBrk="0" fontAlgn="base" latinLnBrk="0" hangingPunct="0">
                  <a:lnSpc>
                    <a:spcPct val="100000"/>
                  </a:lnSpc>
                  <a:spcBef>
                    <a:spcPct val="0"/>
                  </a:spcBef>
                  <a:spcAft>
                    <a:spcPct val="0"/>
                  </a:spcAft>
                  <a:buClrTx/>
                  <a:buSzTx/>
                  <a:buFontTx/>
                  <a:buNone/>
                  <a:tabLst/>
                </a:pPr>
                <a:r>
                  <a:rPr kumimoji="0" lang="zh-CN" altLang="zh-CN" sz="1700" b="0" i="1" u="none" strike="noStrike" cap="none" normalizeH="0" baseline="0">
                    <a:ln>
                      <a:noFill/>
                    </a:ln>
                    <a:solidFill>
                      <a:srgbClr val="009900"/>
                    </a:solidFill>
                    <a:effectLst/>
                    <a:latin typeface="Arial Unicode MS" charset="-122"/>
                    <a:ea typeface="Arial Unicode MS" charset="-122"/>
                  </a:rPr>
                  <a:t>θ</a:t>
                </a:r>
                <a:endParaRPr kumimoji="0" lang="zh-CN" altLang="zh-CN" sz="1800" b="0" i="0" u="none" strike="noStrike" cap="none" normalizeH="0" baseline="0">
                  <a:ln>
                    <a:noFill/>
                  </a:ln>
                  <a:solidFill>
                    <a:schemeClr val="tx1"/>
                  </a:solidFill>
                  <a:effectLst/>
                  <a:latin typeface="Arial" panose="020B0604020202020204" pitchFamily="34" charset="0"/>
                </a:endParaRPr>
              </a:p>
            </p:txBody>
          </p:sp>
          <p:sp>
            <p:nvSpPr>
              <p:cNvPr id="72" name="Rectangle 60">
                <a:extLst>
                  <a:ext uri="{FF2B5EF4-FFF2-40B4-BE49-F238E27FC236}">
                    <a16:creationId xmlns:a16="http://schemas.microsoft.com/office/drawing/2014/main" id="{60D90D12-B715-1513-4551-CE3D63A961B1}"/>
                  </a:ext>
                </a:extLst>
              </p:cNvPr>
              <p:cNvSpPr>
                <a:spLocks noChangeArrowheads="1"/>
              </p:cNvSpPr>
              <p:nvPr/>
            </p:nvSpPr>
            <p:spPr bwMode="auto">
              <a:xfrm>
                <a:off x="704" y="3486"/>
                <a:ext cx="92" cy="101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vert="horz" wrap="none" lIns="0" tIns="0" rIns="0" bIns="0" numCol="1" anchor="t" anchorCtr="0" compatLnSpc="1">
                <a:prstTxWarp prst="textNoShape">
                  <a:avLst/>
                </a:prstTxWarp>
                <a:spAutoFit/>
              </a:bodyPr>
              <a:lstStyle>
                <a:lvl1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1pPr>
                <a:lvl2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2pPr>
                <a:lvl3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3pPr>
                <a:lvl4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4pPr>
                <a:lvl5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5pPr>
                <a:lvl6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6pPr>
                <a:lvl7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7pPr>
                <a:lvl8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8pPr>
                <a:lvl9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9pPr>
              </a:lstStyle>
              <a:p>
                <a:pPr marL="0" marR="0" lvl="0" indent="0" algn="l" defTabSz="914400" rtl="0" eaLnBrk="0" fontAlgn="base" latinLnBrk="0" hangingPunct="0">
                  <a:lnSpc>
                    <a:spcPct val="100000"/>
                  </a:lnSpc>
                  <a:spcBef>
                    <a:spcPct val="0"/>
                  </a:spcBef>
                  <a:spcAft>
                    <a:spcPct val="0"/>
                  </a:spcAft>
                  <a:buClrTx/>
                  <a:buSzTx/>
                  <a:buFontTx/>
                  <a:buNone/>
                  <a:tabLst/>
                </a:pPr>
                <a:r>
                  <a:rPr kumimoji="0" lang="zh-CN" altLang="zh-CN" sz="1100" b="0" i="0" u="none" strike="noStrike" cap="none" normalizeH="0" baseline="0">
                    <a:ln>
                      <a:noFill/>
                    </a:ln>
                    <a:solidFill>
                      <a:srgbClr val="009900"/>
                    </a:solidFill>
                    <a:effectLst/>
                    <a:latin typeface="Arial Unicode MS" charset="-122"/>
                    <a:ea typeface="Arial Unicode MS" charset="-122"/>
                  </a:rPr>
                  <a:t> </a:t>
                </a:r>
                <a:endParaRPr kumimoji="0" lang="zh-CN" altLang="zh-CN" sz="1800" b="0" i="0" u="none" strike="noStrike" cap="none" normalizeH="0" baseline="0">
                  <a:ln>
                    <a:noFill/>
                  </a:ln>
                  <a:solidFill>
                    <a:schemeClr val="tx1"/>
                  </a:solidFill>
                  <a:effectLst/>
                  <a:latin typeface="Arial" panose="020B0604020202020204" pitchFamily="34" charset="0"/>
                </a:endParaRPr>
              </a:p>
            </p:txBody>
          </p:sp>
          <p:sp>
            <p:nvSpPr>
              <p:cNvPr id="73" name="Rectangle 61">
                <a:extLst>
                  <a:ext uri="{FF2B5EF4-FFF2-40B4-BE49-F238E27FC236}">
                    <a16:creationId xmlns:a16="http://schemas.microsoft.com/office/drawing/2014/main" id="{E7DD3FAF-07D7-BA21-F771-5CFBDF54461D}"/>
                  </a:ext>
                </a:extLst>
              </p:cNvPr>
              <p:cNvSpPr>
                <a:spLocks noChangeArrowheads="1"/>
              </p:cNvSpPr>
              <p:nvPr/>
            </p:nvSpPr>
            <p:spPr bwMode="auto">
              <a:xfrm>
                <a:off x="729" y="3486"/>
                <a:ext cx="180" cy="101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vert="horz" wrap="none" lIns="0" tIns="0" rIns="0" bIns="0" numCol="1" anchor="t" anchorCtr="0" compatLnSpc="1">
                <a:prstTxWarp prst="textNoShape">
                  <a:avLst/>
                </a:prstTxWarp>
                <a:spAutoFit/>
              </a:bodyPr>
              <a:lstStyle>
                <a:lvl1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1pPr>
                <a:lvl2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2pPr>
                <a:lvl3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3pPr>
                <a:lvl4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4pPr>
                <a:lvl5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5pPr>
                <a:lvl6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6pPr>
                <a:lvl7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7pPr>
                <a:lvl8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8pPr>
                <a:lvl9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9pPr>
              </a:lstStyle>
              <a:p>
                <a:pPr marL="0" marR="0" lvl="0" indent="0" algn="l" defTabSz="914400" rtl="0" eaLnBrk="0" fontAlgn="base" latinLnBrk="0" hangingPunct="0">
                  <a:lnSpc>
                    <a:spcPct val="100000"/>
                  </a:lnSpc>
                  <a:spcBef>
                    <a:spcPct val="0"/>
                  </a:spcBef>
                  <a:spcAft>
                    <a:spcPct val="0"/>
                  </a:spcAft>
                  <a:buClrTx/>
                  <a:buSzTx/>
                  <a:buFontTx/>
                  <a:buNone/>
                  <a:tabLst/>
                </a:pPr>
                <a:r>
                  <a:rPr kumimoji="0" lang="zh-CN" altLang="zh-CN" sz="1100" b="0" i="0" u="none" strike="noStrike" cap="none" normalizeH="0" baseline="0">
                    <a:ln>
                      <a:noFill/>
                    </a:ln>
                    <a:solidFill>
                      <a:srgbClr val="009900"/>
                    </a:solidFill>
                    <a:effectLst/>
                    <a:latin typeface="Arial Unicode MS" charset="-122"/>
                    <a:ea typeface="Arial Unicode MS" charset="-122"/>
                  </a:rPr>
                  <a:t>end</a:t>
                </a:r>
                <a:endParaRPr kumimoji="0" lang="zh-CN" altLang="zh-CN" sz="1800" b="0" i="0" u="none" strike="noStrike" cap="none" normalizeH="0" baseline="0">
                  <a:ln>
                    <a:noFill/>
                  </a:ln>
                  <a:solidFill>
                    <a:schemeClr val="tx1"/>
                  </a:solidFill>
                  <a:effectLst/>
                  <a:latin typeface="Arial" panose="020B0604020202020204" pitchFamily="34" charset="0"/>
                </a:endParaRPr>
              </a:p>
            </p:txBody>
          </p:sp>
          <p:sp>
            <p:nvSpPr>
              <p:cNvPr id="74" name="Line 62">
                <a:extLst>
                  <a:ext uri="{FF2B5EF4-FFF2-40B4-BE49-F238E27FC236}">
                    <a16:creationId xmlns:a16="http://schemas.microsoft.com/office/drawing/2014/main" id="{143BB8F5-2F02-EFDC-BDAE-8213187A0AC8}"/>
                  </a:ext>
                </a:extLst>
              </p:cNvPr>
              <p:cNvSpPr>
                <a:spLocks noChangeShapeType="1"/>
              </p:cNvSpPr>
              <p:nvPr/>
            </p:nvSpPr>
            <p:spPr bwMode="auto">
              <a:xfrm flipV="1">
                <a:off x="3052" y="2157"/>
                <a:ext cx="1570" cy="1482"/>
              </a:xfrm>
              <a:prstGeom prst="line">
                <a:avLst/>
              </a:prstGeom>
              <a:noFill/>
              <a:ln w="6350" cap="rnd">
                <a:solidFill>
                  <a:srgbClr val="7F7F7F"/>
                </a:solidFill>
                <a:prstDash val="solid"/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 vert="horz" wrap="square" lIns="91440" tIns="45720" rIns="91440" bIns="45720" numCol="1" anchor="t" anchorCtr="0" compatLnSpc="1">
                <a:prstTxWarp prst="textNoShape">
                  <a:avLst/>
                </a:prstTxWarp>
              </a:bodyPr>
              <a:lstStyle/>
              <a:p>
                <a:endParaRPr lang="zh-CN" altLang="en-US"/>
              </a:p>
            </p:txBody>
          </p:sp>
          <p:sp>
            <p:nvSpPr>
              <p:cNvPr id="75" name="Freeform 63">
                <a:extLst>
                  <a:ext uri="{FF2B5EF4-FFF2-40B4-BE49-F238E27FC236}">
                    <a16:creationId xmlns:a16="http://schemas.microsoft.com/office/drawing/2014/main" id="{CAE963D8-B06E-091B-ACDA-48C2FF3AADF3}"/>
                  </a:ext>
                </a:extLst>
              </p:cNvPr>
              <p:cNvSpPr>
                <a:spLocks/>
              </p:cNvSpPr>
              <p:nvPr/>
            </p:nvSpPr>
            <p:spPr bwMode="auto">
              <a:xfrm>
                <a:off x="3681" y="3082"/>
                <a:ext cx="211" cy="557"/>
              </a:xfrm>
              <a:custGeom>
                <a:avLst/>
                <a:gdLst>
                  <a:gd name="T0" fmla="*/ 211 w 211"/>
                  <a:gd name="T1" fmla="*/ 557 h 557"/>
                  <a:gd name="T2" fmla="*/ 0 w 211"/>
                  <a:gd name="T3" fmla="*/ 0 h 557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</a:cxnLst>
                <a:rect l="0" t="0" r="r" b="b"/>
                <a:pathLst>
                  <a:path w="211" h="557">
                    <a:moveTo>
                      <a:pt x="211" y="557"/>
                    </a:moveTo>
                    <a:cubicBezTo>
                      <a:pt x="211" y="352"/>
                      <a:pt x="136" y="154"/>
                      <a:pt x="0" y="0"/>
                    </a:cubicBezTo>
                  </a:path>
                </a:pathLst>
              </a:custGeom>
              <a:noFill/>
              <a:ln w="6350" cap="rnd">
                <a:solidFill>
                  <a:srgbClr val="00B050"/>
                </a:solidFill>
                <a:prstDash val="solid"/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</a:extLst>
            </p:spPr>
            <p:txBody>
              <a:bodyPr vert="horz" wrap="square" lIns="91440" tIns="45720" rIns="91440" bIns="45720" numCol="1" anchor="t" anchorCtr="0" compatLnSpc="1">
                <a:prstTxWarp prst="textNoShape">
                  <a:avLst/>
                </a:prstTxWarp>
              </a:bodyPr>
              <a:lstStyle/>
              <a:p>
                <a:endParaRPr lang="zh-CN" altLang="en-US"/>
              </a:p>
            </p:txBody>
          </p:sp>
          <p:sp>
            <p:nvSpPr>
              <p:cNvPr id="76" name="Freeform 64">
                <a:extLst>
                  <a:ext uri="{FF2B5EF4-FFF2-40B4-BE49-F238E27FC236}">
                    <a16:creationId xmlns:a16="http://schemas.microsoft.com/office/drawing/2014/main" id="{87165A03-6C4C-6D57-5EB4-63C3892083AB}"/>
                  </a:ext>
                </a:extLst>
              </p:cNvPr>
              <p:cNvSpPr>
                <a:spLocks/>
              </p:cNvSpPr>
              <p:nvPr/>
            </p:nvSpPr>
            <p:spPr bwMode="auto">
              <a:xfrm>
                <a:off x="3658" y="3057"/>
                <a:ext cx="48" cy="48"/>
              </a:xfrm>
              <a:custGeom>
                <a:avLst/>
                <a:gdLst>
                  <a:gd name="T0" fmla="*/ 0 w 182"/>
                  <a:gd name="T1" fmla="*/ 0 h 187"/>
                  <a:gd name="T2" fmla="*/ 182 w 182"/>
                  <a:gd name="T3" fmla="*/ 69 h 187"/>
                  <a:gd name="T4" fmla="*/ 54 w 182"/>
                  <a:gd name="T5" fmla="*/ 187 h 187"/>
                  <a:gd name="T6" fmla="*/ 0 w 182"/>
                  <a:gd name="T7" fmla="*/ 0 h 187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</a:cxnLst>
                <a:rect l="0" t="0" r="r" b="b"/>
                <a:pathLst>
                  <a:path w="182" h="187">
                    <a:moveTo>
                      <a:pt x="0" y="0"/>
                    </a:moveTo>
                    <a:lnTo>
                      <a:pt x="182" y="69"/>
                    </a:lnTo>
                    <a:cubicBezTo>
                      <a:pt x="123" y="86"/>
                      <a:pt x="76" y="130"/>
                      <a:pt x="54" y="187"/>
                    </a:cubicBezTo>
                    <a:lnTo>
                      <a:pt x="0" y="0"/>
                    </a:lnTo>
                    <a:close/>
                  </a:path>
                </a:pathLst>
              </a:custGeom>
              <a:solidFill>
                <a:srgbClr val="00B050"/>
              </a:solidFill>
              <a:ln w="0">
                <a:solidFill>
                  <a:srgbClr val="000000"/>
                </a:solidFill>
                <a:prstDash val="solid"/>
                <a:round/>
                <a:headEnd/>
                <a:tailEnd/>
              </a:ln>
            </p:spPr>
            <p:txBody>
              <a:bodyPr vert="horz" wrap="square" lIns="91440" tIns="45720" rIns="91440" bIns="45720" numCol="1" anchor="t" anchorCtr="0" compatLnSpc="1">
                <a:prstTxWarp prst="textNoShape">
                  <a:avLst/>
                </a:prstTxWarp>
              </a:bodyPr>
              <a:lstStyle/>
              <a:p>
                <a:endParaRPr lang="zh-CN" altLang="en-US"/>
              </a:p>
            </p:txBody>
          </p:sp>
          <p:sp>
            <p:nvSpPr>
              <p:cNvPr id="77" name="Rectangle 65">
                <a:extLst>
                  <a:ext uri="{FF2B5EF4-FFF2-40B4-BE49-F238E27FC236}">
                    <a16:creationId xmlns:a16="http://schemas.microsoft.com/office/drawing/2014/main" id="{DBB95CD7-A06E-095A-0497-14B51C7886FA}"/>
                  </a:ext>
                </a:extLst>
              </p:cNvPr>
              <p:cNvSpPr>
                <a:spLocks noChangeArrowheads="1"/>
              </p:cNvSpPr>
              <p:nvPr/>
            </p:nvSpPr>
            <p:spPr bwMode="auto">
              <a:xfrm>
                <a:off x="3214" y="3461"/>
                <a:ext cx="142" cy="159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vert="horz" wrap="none" lIns="0" tIns="0" rIns="0" bIns="0" numCol="1" anchor="t" anchorCtr="0" compatLnSpc="1">
                <a:prstTxWarp prst="textNoShape">
                  <a:avLst/>
                </a:prstTxWarp>
                <a:spAutoFit/>
              </a:bodyPr>
              <a:lstStyle>
                <a:lvl1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1pPr>
                <a:lvl2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2pPr>
                <a:lvl3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3pPr>
                <a:lvl4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4pPr>
                <a:lvl5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5pPr>
                <a:lvl6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6pPr>
                <a:lvl7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7pPr>
                <a:lvl8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8pPr>
                <a:lvl9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9pPr>
              </a:lstStyle>
              <a:p>
                <a:pPr marL="0" marR="0" lvl="0" indent="0" algn="l" defTabSz="914400" rtl="0" eaLnBrk="0" fontAlgn="base" latinLnBrk="0" hangingPunct="0">
                  <a:lnSpc>
                    <a:spcPct val="100000"/>
                  </a:lnSpc>
                  <a:spcBef>
                    <a:spcPct val="0"/>
                  </a:spcBef>
                  <a:spcAft>
                    <a:spcPct val="0"/>
                  </a:spcAft>
                  <a:buClrTx/>
                  <a:buSzTx/>
                  <a:buFontTx/>
                  <a:buNone/>
                  <a:tabLst/>
                </a:pPr>
                <a:r>
                  <a:rPr kumimoji="0" lang="zh-CN" altLang="zh-CN" sz="1700" b="0" i="1" u="none" strike="noStrike" cap="none" normalizeH="0" baseline="0">
                    <a:ln>
                      <a:noFill/>
                    </a:ln>
                    <a:solidFill>
                      <a:srgbClr val="0000FF"/>
                    </a:solidFill>
                    <a:effectLst/>
                    <a:latin typeface="Arial Unicode MS" charset="-122"/>
                    <a:ea typeface="Arial Unicode MS" charset="-122"/>
                  </a:rPr>
                  <a:t>θ</a:t>
                </a:r>
                <a:endParaRPr kumimoji="0" lang="zh-CN" altLang="zh-CN" sz="1800" b="0" i="0" u="none" strike="noStrike" cap="none" normalizeH="0" baseline="0">
                  <a:ln>
                    <a:noFill/>
                  </a:ln>
                  <a:solidFill>
                    <a:schemeClr val="tx1"/>
                  </a:solidFill>
                  <a:effectLst/>
                  <a:latin typeface="Arial" panose="020B0604020202020204" pitchFamily="34" charset="0"/>
                </a:endParaRPr>
              </a:p>
            </p:txBody>
          </p:sp>
          <p:sp>
            <p:nvSpPr>
              <p:cNvPr id="78" name="Rectangle 66">
                <a:extLst>
                  <a:ext uri="{FF2B5EF4-FFF2-40B4-BE49-F238E27FC236}">
                    <a16:creationId xmlns:a16="http://schemas.microsoft.com/office/drawing/2014/main" id="{5EBB4D75-8B3B-7D8F-9E6E-8F126AA92076}"/>
                  </a:ext>
                </a:extLst>
              </p:cNvPr>
              <p:cNvSpPr>
                <a:spLocks noChangeArrowheads="1"/>
              </p:cNvSpPr>
              <p:nvPr/>
            </p:nvSpPr>
            <p:spPr bwMode="auto">
              <a:xfrm>
                <a:off x="3288" y="3520"/>
                <a:ext cx="92" cy="101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vert="horz" wrap="none" lIns="0" tIns="0" rIns="0" bIns="0" numCol="1" anchor="t" anchorCtr="0" compatLnSpc="1">
                <a:prstTxWarp prst="textNoShape">
                  <a:avLst/>
                </a:prstTxWarp>
                <a:spAutoFit/>
              </a:bodyPr>
              <a:lstStyle>
                <a:lvl1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1pPr>
                <a:lvl2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2pPr>
                <a:lvl3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3pPr>
                <a:lvl4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4pPr>
                <a:lvl5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5pPr>
                <a:lvl6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6pPr>
                <a:lvl7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7pPr>
                <a:lvl8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8pPr>
                <a:lvl9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9pPr>
              </a:lstStyle>
              <a:p>
                <a:pPr marL="0" marR="0" lvl="0" indent="0" algn="l" defTabSz="914400" rtl="0" eaLnBrk="0" fontAlgn="base" latinLnBrk="0" hangingPunct="0">
                  <a:lnSpc>
                    <a:spcPct val="100000"/>
                  </a:lnSpc>
                  <a:spcBef>
                    <a:spcPct val="0"/>
                  </a:spcBef>
                  <a:spcAft>
                    <a:spcPct val="0"/>
                  </a:spcAft>
                  <a:buClrTx/>
                  <a:buSzTx/>
                  <a:buFontTx/>
                  <a:buNone/>
                  <a:tabLst/>
                </a:pPr>
                <a:r>
                  <a:rPr kumimoji="0" lang="zh-CN" altLang="zh-CN" sz="1100" b="0" i="0" u="none" strike="noStrike" cap="none" normalizeH="0" baseline="0">
                    <a:ln>
                      <a:noFill/>
                    </a:ln>
                    <a:solidFill>
                      <a:srgbClr val="0000FF"/>
                    </a:solidFill>
                    <a:effectLst/>
                    <a:latin typeface="Arial Unicode MS" charset="-122"/>
                    <a:ea typeface="Arial Unicode MS" charset="-122"/>
                  </a:rPr>
                  <a:t> </a:t>
                </a:r>
                <a:endParaRPr kumimoji="0" lang="zh-CN" altLang="zh-CN" sz="1800" b="0" i="0" u="none" strike="noStrike" cap="none" normalizeH="0" baseline="0">
                  <a:ln>
                    <a:noFill/>
                  </a:ln>
                  <a:solidFill>
                    <a:schemeClr val="tx1"/>
                  </a:solidFill>
                  <a:effectLst/>
                  <a:latin typeface="Arial" panose="020B0604020202020204" pitchFamily="34" charset="0"/>
                </a:endParaRPr>
              </a:p>
            </p:txBody>
          </p:sp>
          <p:sp>
            <p:nvSpPr>
              <p:cNvPr id="79" name="Rectangle 67">
                <a:extLst>
                  <a:ext uri="{FF2B5EF4-FFF2-40B4-BE49-F238E27FC236}">
                    <a16:creationId xmlns:a16="http://schemas.microsoft.com/office/drawing/2014/main" id="{7EC89C0D-113E-EE17-36BB-CD838A2A02E8}"/>
                  </a:ext>
                </a:extLst>
              </p:cNvPr>
              <p:cNvSpPr>
                <a:spLocks noChangeArrowheads="1"/>
              </p:cNvSpPr>
              <p:nvPr/>
            </p:nvSpPr>
            <p:spPr bwMode="auto">
              <a:xfrm>
                <a:off x="3313" y="3520"/>
                <a:ext cx="267" cy="101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vert="horz" wrap="none" lIns="0" tIns="0" rIns="0" bIns="0" numCol="1" anchor="t" anchorCtr="0" compatLnSpc="1">
                <a:prstTxWarp prst="textNoShape">
                  <a:avLst/>
                </a:prstTxWarp>
                <a:spAutoFit/>
              </a:bodyPr>
              <a:lstStyle>
                <a:lvl1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1pPr>
                <a:lvl2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2pPr>
                <a:lvl3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3pPr>
                <a:lvl4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4pPr>
                <a:lvl5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5pPr>
                <a:lvl6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6pPr>
                <a:lvl7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7pPr>
                <a:lvl8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8pPr>
                <a:lvl9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9pPr>
              </a:lstStyle>
              <a:p>
                <a:pPr marL="0" marR="0" lvl="0" indent="0" algn="l" defTabSz="914400" rtl="0" eaLnBrk="0" fontAlgn="base" latinLnBrk="0" hangingPunct="0">
                  <a:lnSpc>
                    <a:spcPct val="100000"/>
                  </a:lnSpc>
                  <a:spcBef>
                    <a:spcPct val="0"/>
                  </a:spcBef>
                  <a:spcAft>
                    <a:spcPct val="0"/>
                  </a:spcAft>
                  <a:buClrTx/>
                  <a:buSzTx/>
                  <a:buFontTx/>
                  <a:buNone/>
                  <a:tabLst/>
                </a:pPr>
                <a:r>
                  <a:rPr kumimoji="0" lang="zh-CN" altLang="zh-CN" sz="1100" b="0" i="0" u="none" strike="noStrike" cap="none" normalizeH="0" baseline="0">
                    <a:ln>
                      <a:noFill/>
                    </a:ln>
                    <a:solidFill>
                      <a:srgbClr val="0000FF"/>
                    </a:solidFill>
                    <a:effectLst/>
                    <a:latin typeface="Arial Unicode MS" charset="-122"/>
                    <a:ea typeface="Arial Unicode MS" charset="-122"/>
                  </a:rPr>
                  <a:t>start</a:t>
                </a:r>
                <a:endParaRPr kumimoji="0" lang="zh-CN" altLang="zh-CN" sz="1800" b="0" i="0" u="none" strike="noStrike" cap="none" normalizeH="0" baseline="0">
                  <a:ln>
                    <a:noFill/>
                  </a:ln>
                  <a:solidFill>
                    <a:schemeClr val="tx1"/>
                  </a:solidFill>
                  <a:effectLst/>
                  <a:latin typeface="Arial" panose="020B0604020202020204" pitchFamily="34" charset="0"/>
                </a:endParaRPr>
              </a:p>
            </p:txBody>
          </p:sp>
          <p:sp>
            <p:nvSpPr>
              <p:cNvPr id="80" name="Rectangle 68">
                <a:extLst>
                  <a:ext uri="{FF2B5EF4-FFF2-40B4-BE49-F238E27FC236}">
                    <a16:creationId xmlns:a16="http://schemas.microsoft.com/office/drawing/2014/main" id="{E799E2E6-E293-1160-915A-3AE63BB137BC}"/>
                  </a:ext>
                </a:extLst>
              </p:cNvPr>
              <p:cNvSpPr>
                <a:spLocks noChangeArrowheads="1"/>
              </p:cNvSpPr>
              <p:nvPr/>
            </p:nvSpPr>
            <p:spPr bwMode="auto">
              <a:xfrm>
                <a:off x="3609" y="3459"/>
                <a:ext cx="142" cy="159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vert="horz" wrap="none" lIns="0" tIns="0" rIns="0" bIns="0" numCol="1" anchor="t" anchorCtr="0" compatLnSpc="1">
                <a:prstTxWarp prst="textNoShape">
                  <a:avLst/>
                </a:prstTxWarp>
                <a:spAutoFit/>
              </a:bodyPr>
              <a:lstStyle>
                <a:lvl1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1pPr>
                <a:lvl2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2pPr>
                <a:lvl3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3pPr>
                <a:lvl4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4pPr>
                <a:lvl5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5pPr>
                <a:lvl6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6pPr>
                <a:lvl7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7pPr>
                <a:lvl8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8pPr>
                <a:lvl9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9pPr>
              </a:lstStyle>
              <a:p>
                <a:pPr marL="0" marR="0" lvl="0" indent="0" algn="l" defTabSz="914400" rtl="0" eaLnBrk="0" fontAlgn="base" latinLnBrk="0" hangingPunct="0">
                  <a:lnSpc>
                    <a:spcPct val="100000"/>
                  </a:lnSpc>
                  <a:spcBef>
                    <a:spcPct val="0"/>
                  </a:spcBef>
                  <a:spcAft>
                    <a:spcPct val="0"/>
                  </a:spcAft>
                  <a:buClrTx/>
                  <a:buSzTx/>
                  <a:buFontTx/>
                  <a:buNone/>
                  <a:tabLst/>
                </a:pPr>
                <a:r>
                  <a:rPr kumimoji="0" lang="zh-CN" altLang="zh-CN" sz="1700" b="0" i="1" u="none" strike="noStrike" cap="none" normalizeH="0" baseline="0">
                    <a:ln>
                      <a:noFill/>
                    </a:ln>
                    <a:solidFill>
                      <a:srgbClr val="009900"/>
                    </a:solidFill>
                    <a:effectLst/>
                    <a:latin typeface="Arial Unicode MS" charset="-122"/>
                    <a:ea typeface="Arial Unicode MS" charset="-122"/>
                  </a:rPr>
                  <a:t>θ</a:t>
                </a:r>
                <a:endParaRPr kumimoji="0" lang="zh-CN" altLang="zh-CN" sz="1800" b="0" i="0" u="none" strike="noStrike" cap="none" normalizeH="0" baseline="0">
                  <a:ln>
                    <a:noFill/>
                  </a:ln>
                  <a:solidFill>
                    <a:schemeClr val="tx1"/>
                  </a:solidFill>
                  <a:effectLst/>
                  <a:latin typeface="Arial" panose="020B0604020202020204" pitchFamily="34" charset="0"/>
                </a:endParaRPr>
              </a:p>
            </p:txBody>
          </p:sp>
          <p:sp>
            <p:nvSpPr>
              <p:cNvPr id="81" name="Rectangle 69">
                <a:extLst>
                  <a:ext uri="{FF2B5EF4-FFF2-40B4-BE49-F238E27FC236}">
                    <a16:creationId xmlns:a16="http://schemas.microsoft.com/office/drawing/2014/main" id="{8434A3EF-2855-37F4-F550-BF98C6CC2B71}"/>
                  </a:ext>
                </a:extLst>
              </p:cNvPr>
              <p:cNvSpPr>
                <a:spLocks noChangeArrowheads="1"/>
              </p:cNvSpPr>
              <p:nvPr/>
            </p:nvSpPr>
            <p:spPr bwMode="auto">
              <a:xfrm>
                <a:off x="3683" y="3520"/>
                <a:ext cx="92" cy="100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vert="horz" wrap="none" lIns="0" tIns="0" rIns="0" bIns="0" numCol="1" anchor="t" anchorCtr="0" compatLnSpc="1">
                <a:prstTxWarp prst="textNoShape">
                  <a:avLst/>
                </a:prstTxWarp>
                <a:spAutoFit/>
              </a:bodyPr>
              <a:lstStyle>
                <a:lvl1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1pPr>
                <a:lvl2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2pPr>
                <a:lvl3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3pPr>
                <a:lvl4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4pPr>
                <a:lvl5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5pPr>
                <a:lvl6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6pPr>
                <a:lvl7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7pPr>
                <a:lvl8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8pPr>
                <a:lvl9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9pPr>
              </a:lstStyle>
              <a:p>
                <a:pPr marL="0" marR="0" lvl="0" indent="0" algn="l" defTabSz="914400" rtl="0" eaLnBrk="0" fontAlgn="base" latinLnBrk="0" hangingPunct="0">
                  <a:lnSpc>
                    <a:spcPct val="100000"/>
                  </a:lnSpc>
                  <a:spcBef>
                    <a:spcPct val="0"/>
                  </a:spcBef>
                  <a:spcAft>
                    <a:spcPct val="0"/>
                  </a:spcAft>
                  <a:buClrTx/>
                  <a:buSzTx/>
                  <a:buFontTx/>
                  <a:buNone/>
                  <a:tabLst/>
                </a:pPr>
                <a:r>
                  <a:rPr kumimoji="0" lang="zh-CN" altLang="zh-CN" sz="1100" b="0" i="0" u="none" strike="noStrike" cap="none" normalizeH="0" baseline="0">
                    <a:ln>
                      <a:noFill/>
                    </a:ln>
                    <a:solidFill>
                      <a:srgbClr val="009900"/>
                    </a:solidFill>
                    <a:effectLst/>
                    <a:latin typeface="Arial Unicode MS" charset="-122"/>
                    <a:ea typeface="Arial Unicode MS" charset="-122"/>
                  </a:rPr>
                  <a:t> </a:t>
                </a:r>
                <a:endParaRPr kumimoji="0" lang="zh-CN" altLang="zh-CN" sz="1800" b="0" i="0" u="none" strike="noStrike" cap="none" normalizeH="0" baseline="0">
                  <a:ln>
                    <a:noFill/>
                  </a:ln>
                  <a:solidFill>
                    <a:schemeClr val="tx1"/>
                  </a:solidFill>
                  <a:effectLst/>
                  <a:latin typeface="Arial" panose="020B0604020202020204" pitchFamily="34" charset="0"/>
                </a:endParaRPr>
              </a:p>
            </p:txBody>
          </p:sp>
          <p:sp>
            <p:nvSpPr>
              <p:cNvPr id="82" name="Rectangle 70">
                <a:extLst>
                  <a:ext uri="{FF2B5EF4-FFF2-40B4-BE49-F238E27FC236}">
                    <a16:creationId xmlns:a16="http://schemas.microsoft.com/office/drawing/2014/main" id="{D356B99F-50DF-118A-067B-517974B1D311}"/>
                  </a:ext>
                </a:extLst>
              </p:cNvPr>
              <p:cNvSpPr>
                <a:spLocks noChangeArrowheads="1"/>
              </p:cNvSpPr>
              <p:nvPr/>
            </p:nvSpPr>
            <p:spPr bwMode="auto">
              <a:xfrm>
                <a:off x="3708" y="3520"/>
                <a:ext cx="179" cy="100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vert="horz" wrap="none" lIns="0" tIns="0" rIns="0" bIns="0" numCol="1" anchor="t" anchorCtr="0" compatLnSpc="1">
                <a:prstTxWarp prst="textNoShape">
                  <a:avLst/>
                </a:prstTxWarp>
                <a:spAutoFit/>
              </a:bodyPr>
              <a:lstStyle>
                <a:lvl1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1pPr>
                <a:lvl2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2pPr>
                <a:lvl3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3pPr>
                <a:lvl4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4pPr>
                <a:lvl5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5pPr>
                <a:lvl6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6pPr>
                <a:lvl7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7pPr>
                <a:lvl8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8pPr>
                <a:lvl9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9pPr>
              </a:lstStyle>
              <a:p>
                <a:pPr marL="0" marR="0" lvl="0" indent="0" algn="l" defTabSz="914400" rtl="0" eaLnBrk="0" fontAlgn="base" latinLnBrk="0" hangingPunct="0">
                  <a:lnSpc>
                    <a:spcPct val="100000"/>
                  </a:lnSpc>
                  <a:spcBef>
                    <a:spcPct val="0"/>
                  </a:spcBef>
                  <a:spcAft>
                    <a:spcPct val="0"/>
                  </a:spcAft>
                  <a:buClrTx/>
                  <a:buSzTx/>
                  <a:buFontTx/>
                  <a:buNone/>
                  <a:tabLst/>
                </a:pPr>
                <a:r>
                  <a:rPr kumimoji="0" lang="zh-CN" altLang="zh-CN" sz="1100" b="0" i="0" u="none" strike="noStrike" cap="none" normalizeH="0" baseline="0">
                    <a:ln>
                      <a:noFill/>
                    </a:ln>
                    <a:solidFill>
                      <a:srgbClr val="009900"/>
                    </a:solidFill>
                    <a:effectLst/>
                    <a:latin typeface="Arial Unicode MS" charset="-122"/>
                    <a:ea typeface="Arial Unicode MS" charset="-122"/>
                  </a:rPr>
                  <a:t>end</a:t>
                </a:r>
                <a:endParaRPr kumimoji="0" lang="zh-CN" altLang="zh-CN" sz="1800" b="0" i="0" u="none" strike="noStrike" cap="none" normalizeH="0" baseline="0">
                  <a:ln>
                    <a:noFill/>
                  </a:ln>
                  <a:solidFill>
                    <a:schemeClr val="tx1"/>
                  </a:solidFill>
                  <a:effectLst/>
                  <a:latin typeface="Arial" panose="020B0604020202020204" pitchFamily="34" charset="0"/>
                </a:endParaRPr>
              </a:p>
            </p:txBody>
          </p:sp>
          <p:sp>
            <p:nvSpPr>
              <p:cNvPr id="83" name="Rectangle 71">
                <a:extLst>
                  <a:ext uri="{FF2B5EF4-FFF2-40B4-BE49-F238E27FC236}">
                    <a16:creationId xmlns:a16="http://schemas.microsoft.com/office/drawing/2014/main" id="{7A31617D-EA63-BB41-9C7A-BBB378151CD9}"/>
                  </a:ext>
                </a:extLst>
              </p:cNvPr>
              <p:cNvSpPr>
                <a:spLocks noChangeArrowheads="1"/>
              </p:cNvSpPr>
              <p:nvPr/>
            </p:nvSpPr>
            <p:spPr bwMode="auto">
              <a:xfrm>
                <a:off x="4446" y="1813"/>
                <a:ext cx="142" cy="159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vert="horz" wrap="none" lIns="0" tIns="0" rIns="0" bIns="0" numCol="1" anchor="t" anchorCtr="0" compatLnSpc="1">
                <a:prstTxWarp prst="textNoShape">
                  <a:avLst/>
                </a:prstTxWarp>
                <a:spAutoFit/>
              </a:bodyPr>
              <a:lstStyle>
                <a:lvl1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1pPr>
                <a:lvl2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2pPr>
                <a:lvl3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3pPr>
                <a:lvl4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4pPr>
                <a:lvl5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5pPr>
                <a:lvl6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6pPr>
                <a:lvl7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7pPr>
                <a:lvl8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8pPr>
                <a:lvl9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9pPr>
              </a:lstStyle>
              <a:p>
                <a:pPr marL="0" marR="0" lvl="0" indent="0" algn="l" defTabSz="914400" rtl="0" eaLnBrk="0" fontAlgn="base" latinLnBrk="0" hangingPunct="0">
                  <a:lnSpc>
                    <a:spcPct val="100000"/>
                  </a:lnSpc>
                  <a:spcBef>
                    <a:spcPct val="0"/>
                  </a:spcBef>
                  <a:spcAft>
                    <a:spcPct val="0"/>
                  </a:spcAft>
                  <a:buClrTx/>
                  <a:buSzTx/>
                  <a:buFontTx/>
                  <a:buNone/>
                  <a:tabLst/>
                </a:pPr>
                <a:r>
                  <a:rPr kumimoji="0" lang="zh-CN" altLang="zh-CN" sz="1700" b="0" i="0" u="none" strike="noStrike" cap="none" normalizeH="0" baseline="0">
                    <a:ln>
                      <a:noFill/>
                    </a:ln>
                    <a:solidFill>
                      <a:srgbClr val="C05046"/>
                    </a:solidFill>
                    <a:effectLst/>
                    <a:latin typeface="Arial Unicode MS" charset="-122"/>
                    <a:ea typeface="Arial Unicode MS" charset="-122"/>
                  </a:rPr>
                  <a:t> </a:t>
                </a:r>
                <a:endParaRPr kumimoji="0" lang="zh-CN" altLang="zh-CN" sz="1800" b="0" i="0" u="none" strike="noStrike" cap="none" normalizeH="0" baseline="0">
                  <a:ln>
                    <a:noFill/>
                  </a:ln>
                  <a:solidFill>
                    <a:schemeClr val="tx1"/>
                  </a:solidFill>
                  <a:effectLst/>
                  <a:latin typeface="Arial" panose="020B0604020202020204" pitchFamily="34" charset="0"/>
                </a:endParaRPr>
              </a:p>
            </p:txBody>
          </p:sp>
          <p:sp>
            <p:nvSpPr>
              <p:cNvPr id="84" name="Rectangle 72">
                <a:extLst>
                  <a:ext uri="{FF2B5EF4-FFF2-40B4-BE49-F238E27FC236}">
                    <a16:creationId xmlns:a16="http://schemas.microsoft.com/office/drawing/2014/main" id="{3A8E5302-E413-DF56-9E9F-8149C43EE00E}"/>
                  </a:ext>
                </a:extLst>
              </p:cNvPr>
              <p:cNvSpPr>
                <a:spLocks noChangeArrowheads="1"/>
              </p:cNvSpPr>
              <p:nvPr/>
            </p:nvSpPr>
            <p:spPr bwMode="auto">
              <a:xfrm>
                <a:off x="4483" y="1813"/>
                <a:ext cx="142" cy="159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vert="horz" wrap="none" lIns="0" tIns="0" rIns="0" bIns="0" numCol="1" anchor="t" anchorCtr="0" compatLnSpc="1">
                <a:prstTxWarp prst="textNoShape">
                  <a:avLst/>
                </a:prstTxWarp>
                <a:spAutoFit/>
              </a:bodyPr>
              <a:lstStyle>
                <a:lvl1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1pPr>
                <a:lvl2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2pPr>
                <a:lvl3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3pPr>
                <a:lvl4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4pPr>
                <a:lvl5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5pPr>
                <a:lvl6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6pPr>
                <a:lvl7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7pPr>
                <a:lvl8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8pPr>
                <a:lvl9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9pPr>
              </a:lstStyle>
              <a:p>
                <a:pPr marL="0" marR="0" lvl="0" indent="0" algn="l" defTabSz="914400" rtl="0" eaLnBrk="0" fontAlgn="base" latinLnBrk="0" hangingPunct="0">
                  <a:lnSpc>
                    <a:spcPct val="100000"/>
                  </a:lnSpc>
                  <a:spcBef>
                    <a:spcPct val="0"/>
                  </a:spcBef>
                  <a:spcAft>
                    <a:spcPct val="0"/>
                  </a:spcAft>
                  <a:buClrTx/>
                  <a:buSzTx/>
                  <a:buFontTx/>
                  <a:buNone/>
                  <a:tabLst/>
                </a:pPr>
                <a:r>
                  <a:rPr kumimoji="0" lang="zh-CN" altLang="zh-CN" sz="1700" b="0" i="1" u="none" strike="noStrike" cap="none" normalizeH="0" baseline="0">
                    <a:ln>
                      <a:noFill/>
                    </a:ln>
                    <a:solidFill>
                      <a:srgbClr val="C05046"/>
                    </a:solidFill>
                    <a:effectLst/>
                    <a:latin typeface="Arial Unicode MS" charset="-122"/>
                    <a:ea typeface="Arial Unicode MS" charset="-122"/>
                  </a:rPr>
                  <a:t>φ</a:t>
                </a:r>
                <a:endParaRPr kumimoji="0" lang="zh-CN" altLang="zh-CN" sz="1800" b="0" i="0" u="none" strike="noStrike" cap="none" normalizeH="0" baseline="0">
                  <a:ln>
                    <a:noFill/>
                  </a:ln>
                  <a:solidFill>
                    <a:schemeClr val="tx1"/>
                  </a:solidFill>
                  <a:effectLst/>
                  <a:latin typeface="Arial" panose="020B0604020202020204" pitchFamily="34" charset="0"/>
                </a:endParaRPr>
              </a:p>
            </p:txBody>
          </p:sp>
          <p:sp>
            <p:nvSpPr>
              <p:cNvPr id="85" name="Rectangle 73">
                <a:extLst>
                  <a:ext uri="{FF2B5EF4-FFF2-40B4-BE49-F238E27FC236}">
                    <a16:creationId xmlns:a16="http://schemas.microsoft.com/office/drawing/2014/main" id="{70457D14-F66D-1BF0-1107-3A2FF171170B}"/>
                  </a:ext>
                </a:extLst>
              </p:cNvPr>
              <p:cNvSpPr>
                <a:spLocks noChangeArrowheads="1"/>
              </p:cNvSpPr>
              <p:nvPr/>
            </p:nvSpPr>
            <p:spPr bwMode="auto">
              <a:xfrm>
                <a:off x="4570" y="1871"/>
                <a:ext cx="75" cy="80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vert="horz" wrap="none" lIns="0" tIns="0" rIns="0" bIns="0" numCol="1" anchor="t" anchorCtr="0" compatLnSpc="1">
                <a:prstTxWarp prst="textNoShape">
                  <a:avLst/>
                </a:prstTxWarp>
                <a:spAutoFit/>
              </a:bodyPr>
              <a:lstStyle>
                <a:lvl1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1pPr>
                <a:lvl2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2pPr>
                <a:lvl3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3pPr>
                <a:lvl4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4pPr>
                <a:lvl5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5pPr>
                <a:lvl6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6pPr>
                <a:lvl7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7pPr>
                <a:lvl8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8pPr>
                <a:lvl9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9pPr>
              </a:lstStyle>
              <a:p>
                <a:pPr marL="0" marR="0" lvl="0" indent="0" algn="l" defTabSz="914400" rtl="0" eaLnBrk="0" fontAlgn="base" latinLnBrk="0" hangingPunct="0">
                  <a:lnSpc>
                    <a:spcPct val="100000"/>
                  </a:lnSpc>
                  <a:spcBef>
                    <a:spcPct val="0"/>
                  </a:spcBef>
                  <a:spcAft>
                    <a:spcPct val="0"/>
                  </a:spcAft>
                  <a:buClrTx/>
                  <a:buSzTx/>
                  <a:buFontTx/>
                  <a:buNone/>
                  <a:tabLst/>
                </a:pPr>
                <a:r>
                  <a:rPr kumimoji="0" lang="zh-CN" altLang="zh-CN" sz="800" b="0" i="1" u="none" strike="noStrike" cap="none" normalizeH="0" baseline="0">
                    <a:ln>
                      <a:noFill/>
                    </a:ln>
                    <a:solidFill>
                      <a:srgbClr val="C05046"/>
                    </a:solidFill>
                    <a:effectLst/>
                    <a:latin typeface="Arial Unicode MS" charset="-122"/>
                    <a:ea typeface="Arial Unicode MS" charset="-122"/>
                  </a:rPr>
                  <a:t> </a:t>
                </a:r>
                <a:endParaRPr kumimoji="0" lang="zh-CN" altLang="zh-CN" sz="1800" b="0" i="0" u="none" strike="noStrike" cap="none" normalizeH="0" baseline="0">
                  <a:ln>
                    <a:noFill/>
                  </a:ln>
                  <a:solidFill>
                    <a:schemeClr val="tx1"/>
                  </a:solidFill>
                  <a:effectLst/>
                  <a:latin typeface="Arial" panose="020B0604020202020204" pitchFamily="34" charset="0"/>
                </a:endParaRPr>
              </a:p>
            </p:txBody>
          </p:sp>
          <p:sp>
            <p:nvSpPr>
              <p:cNvPr id="86" name="Rectangle 74">
                <a:extLst>
                  <a:ext uri="{FF2B5EF4-FFF2-40B4-BE49-F238E27FC236}">
                    <a16:creationId xmlns:a16="http://schemas.microsoft.com/office/drawing/2014/main" id="{BDA85023-BEFB-5201-75D6-6FC855AE9D6B}"/>
                  </a:ext>
                </a:extLst>
              </p:cNvPr>
              <p:cNvSpPr>
                <a:spLocks noChangeArrowheads="1"/>
              </p:cNvSpPr>
              <p:nvPr/>
            </p:nvSpPr>
            <p:spPr bwMode="auto">
              <a:xfrm>
                <a:off x="4588" y="1874"/>
                <a:ext cx="92" cy="100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vert="horz" wrap="none" lIns="0" tIns="0" rIns="0" bIns="0" numCol="1" anchor="t" anchorCtr="0" compatLnSpc="1">
                <a:prstTxWarp prst="textNoShape">
                  <a:avLst/>
                </a:prstTxWarp>
                <a:spAutoFit/>
              </a:bodyPr>
              <a:lstStyle>
                <a:lvl1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1pPr>
                <a:lvl2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2pPr>
                <a:lvl3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3pPr>
                <a:lvl4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4pPr>
                <a:lvl5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5pPr>
                <a:lvl6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6pPr>
                <a:lvl7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7pPr>
                <a:lvl8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8pPr>
                <a:lvl9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9pPr>
              </a:lstStyle>
              <a:p>
                <a:pPr marL="0" marR="0" lvl="0" indent="0" algn="l" defTabSz="914400" rtl="0" eaLnBrk="0" fontAlgn="base" latinLnBrk="0" hangingPunct="0">
                  <a:lnSpc>
                    <a:spcPct val="100000"/>
                  </a:lnSpc>
                  <a:spcBef>
                    <a:spcPct val="0"/>
                  </a:spcBef>
                  <a:spcAft>
                    <a:spcPct val="0"/>
                  </a:spcAft>
                  <a:buClrTx/>
                  <a:buSzTx/>
                  <a:buFontTx/>
                  <a:buNone/>
                  <a:tabLst/>
                </a:pPr>
                <a:r>
                  <a:rPr kumimoji="0" lang="zh-CN" altLang="zh-CN" sz="1100" b="0" i="0" u="none" strike="noStrike" cap="none" normalizeH="0" baseline="0">
                    <a:ln>
                      <a:noFill/>
                    </a:ln>
                    <a:solidFill>
                      <a:srgbClr val="C05046"/>
                    </a:solidFill>
                    <a:effectLst/>
                    <a:latin typeface="Arial Unicode MS" charset="-122"/>
                    <a:ea typeface="Arial Unicode MS" charset="-122"/>
                  </a:rPr>
                  <a:t>b</a:t>
                </a:r>
                <a:endParaRPr kumimoji="0" lang="zh-CN" altLang="zh-CN" sz="1800" b="0" i="0" u="none" strike="noStrike" cap="none" normalizeH="0" baseline="0">
                  <a:ln>
                    <a:noFill/>
                  </a:ln>
                  <a:solidFill>
                    <a:schemeClr val="tx1"/>
                  </a:solidFill>
                  <a:effectLst/>
                  <a:latin typeface="Arial" panose="020B0604020202020204" pitchFamily="34" charset="0"/>
                </a:endParaRPr>
              </a:p>
            </p:txBody>
          </p:sp>
          <p:sp>
            <p:nvSpPr>
              <p:cNvPr id="87" name="Rectangle 75">
                <a:extLst>
                  <a:ext uri="{FF2B5EF4-FFF2-40B4-BE49-F238E27FC236}">
                    <a16:creationId xmlns:a16="http://schemas.microsoft.com/office/drawing/2014/main" id="{433E4668-0692-C70F-B748-59996E7D9B37}"/>
                  </a:ext>
                </a:extLst>
              </p:cNvPr>
              <p:cNvSpPr>
                <a:spLocks noChangeArrowheads="1"/>
              </p:cNvSpPr>
              <p:nvPr/>
            </p:nvSpPr>
            <p:spPr bwMode="auto">
              <a:xfrm>
                <a:off x="961" y="1505"/>
                <a:ext cx="159" cy="180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vert="horz" wrap="none" lIns="0" tIns="0" rIns="0" bIns="0" numCol="1" anchor="t" anchorCtr="0" compatLnSpc="1">
                <a:prstTxWarp prst="textNoShape">
                  <a:avLst/>
                </a:prstTxWarp>
                <a:spAutoFit/>
              </a:bodyPr>
              <a:lstStyle>
                <a:lvl1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1pPr>
                <a:lvl2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2pPr>
                <a:lvl3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3pPr>
                <a:lvl4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4pPr>
                <a:lvl5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5pPr>
                <a:lvl6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6pPr>
                <a:lvl7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7pPr>
                <a:lvl8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8pPr>
                <a:lvl9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9pPr>
              </a:lstStyle>
              <a:p>
                <a:pPr marL="0" marR="0" lvl="0" indent="0" algn="l" defTabSz="914400" rtl="0" eaLnBrk="0" fontAlgn="base" latinLnBrk="0" hangingPunct="0">
                  <a:lnSpc>
                    <a:spcPct val="100000"/>
                  </a:lnSpc>
                  <a:spcBef>
                    <a:spcPct val="0"/>
                  </a:spcBef>
                  <a:spcAft>
                    <a:spcPct val="0"/>
                  </a:spcAft>
                  <a:buClrTx/>
                  <a:buSzTx/>
                  <a:buFontTx/>
                  <a:buNone/>
                  <a:tabLst/>
                </a:pPr>
                <a:r>
                  <a:rPr kumimoji="0" lang="zh-CN" altLang="zh-CN" sz="1900" b="0" i="0" u="none" strike="noStrike" cap="none" normalizeH="0" baseline="0">
                    <a:ln>
                      <a:noFill/>
                    </a:ln>
                    <a:solidFill>
                      <a:srgbClr val="000000"/>
                    </a:solidFill>
                    <a:effectLst/>
                    <a:latin typeface="Arial Unicode MS" charset="-122"/>
                    <a:ea typeface="Arial Unicode MS" charset="-122"/>
                  </a:rPr>
                  <a:t>|</a:t>
                </a:r>
                <a:endParaRPr kumimoji="0" lang="zh-CN" altLang="zh-CN" sz="1800" b="0" i="0" u="none" strike="noStrike" cap="none" normalizeH="0" baseline="0">
                  <a:ln>
                    <a:noFill/>
                  </a:ln>
                  <a:solidFill>
                    <a:schemeClr val="tx1"/>
                  </a:solidFill>
                  <a:effectLst/>
                  <a:latin typeface="Arial" panose="020B0604020202020204" pitchFamily="34" charset="0"/>
                </a:endParaRPr>
              </a:p>
            </p:txBody>
          </p:sp>
          <p:sp>
            <p:nvSpPr>
              <p:cNvPr id="88" name="Rectangle 76">
                <a:extLst>
                  <a:ext uri="{FF2B5EF4-FFF2-40B4-BE49-F238E27FC236}">
                    <a16:creationId xmlns:a16="http://schemas.microsoft.com/office/drawing/2014/main" id="{7EC0A6C5-7ADA-22C1-BEC6-6C11601EFC1D}"/>
                  </a:ext>
                </a:extLst>
              </p:cNvPr>
              <p:cNvSpPr>
                <a:spLocks noChangeArrowheads="1"/>
              </p:cNvSpPr>
              <p:nvPr/>
            </p:nvSpPr>
            <p:spPr bwMode="auto">
              <a:xfrm>
                <a:off x="1002" y="1505"/>
                <a:ext cx="158" cy="180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vert="horz" wrap="none" lIns="0" tIns="0" rIns="0" bIns="0" numCol="1" anchor="t" anchorCtr="0" compatLnSpc="1">
                <a:prstTxWarp prst="textNoShape">
                  <a:avLst/>
                </a:prstTxWarp>
                <a:spAutoFit/>
              </a:bodyPr>
              <a:lstStyle>
                <a:lvl1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1pPr>
                <a:lvl2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2pPr>
                <a:lvl3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3pPr>
                <a:lvl4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4pPr>
                <a:lvl5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5pPr>
                <a:lvl6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6pPr>
                <a:lvl7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7pPr>
                <a:lvl8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8pPr>
                <a:lvl9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9pPr>
              </a:lstStyle>
              <a:p>
                <a:pPr marL="0" marR="0" lvl="0" indent="0" algn="l" defTabSz="914400" rtl="0" eaLnBrk="0" fontAlgn="base" latinLnBrk="0" hangingPunct="0">
                  <a:lnSpc>
                    <a:spcPct val="100000"/>
                  </a:lnSpc>
                  <a:spcBef>
                    <a:spcPct val="0"/>
                  </a:spcBef>
                  <a:spcAft>
                    <a:spcPct val="0"/>
                  </a:spcAft>
                  <a:buClrTx/>
                  <a:buSzTx/>
                  <a:buFontTx/>
                  <a:buNone/>
                  <a:tabLst/>
                </a:pPr>
                <a:r>
                  <a:rPr kumimoji="0" lang="zh-CN" altLang="zh-CN" sz="1900" b="0" i="1" u="none" strike="noStrike" cap="none" normalizeH="0" baseline="0">
                    <a:ln>
                      <a:noFill/>
                    </a:ln>
                    <a:solidFill>
                      <a:srgbClr val="000000"/>
                    </a:solidFill>
                    <a:effectLst/>
                    <a:latin typeface="Arial Unicode MS" charset="-122"/>
                    <a:ea typeface="Arial Unicode MS" charset="-122"/>
                  </a:rPr>
                  <a:t>V</a:t>
                </a:r>
                <a:endParaRPr kumimoji="0" lang="zh-CN" altLang="zh-CN" sz="1800" b="0" i="0" u="none" strike="noStrike" cap="none" normalizeH="0" baseline="0">
                  <a:ln>
                    <a:noFill/>
                  </a:ln>
                  <a:solidFill>
                    <a:schemeClr val="tx1"/>
                  </a:solidFill>
                  <a:effectLst/>
                  <a:latin typeface="Arial" panose="020B0604020202020204" pitchFamily="34" charset="0"/>
                </a:endParaRPr>
              </a:p>
            </p:txBody>
          </p:sp>
          <p:sp>
            <p:nvSpPr>
              <p:cNvPr id="89" name="Rectangle 77">
                <a:extLst>
                  <a:ext uri="{FF2B5EF4-FFF2-40B4-BE49-F238E27FC236}">
                    <a16:creationId xmlns:a16="http://schemas.microsoft.com/office/drawing/2014/main" id="{B16B7962-4804-DF2F-2AF1-E09B6E968E2F}"/>
                  </a:ext>
                </a:extLst>
              </p:cNvPr>
              <p:cNvSpPr>
                <a:spLocks noChangeArrowheads="1"/>
              </p:cNvSpPr>
              <p:nvPr/>
            </p:nvSpPr>
            <p:spPr bwMode="auto">
              <a:xfrm>
                <a:off x="1106" y="1569"/>
                <a:ext cx="104" cy="117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vert="horz" wrap="none" lIns="0" tIns="0" rIns="0" bIns="0" numCol="1" anchor="t" anchorCtr="0" compatLnSpc="1">
                <a:prstTxWarp prst="textNoShape">
                  <a:avLst/>
                </a:prstTxWarp>
                <a:spAutoFit/>
              </a:bodyPr>
              <a:lstStyle>
                <a:lvl1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1pPr>
                <a:lvl2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2pPr>
                <a:lvl3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3pPr>
                <a:lvl4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4pPr>
                <a:lvl5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5pPr>
                <a:lvl6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6pPr>
                <a:lvl7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7pPr>
                <a:lvl8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8pPr>
                <a:lvl9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9pPr>
              </a:lstStyle>
              <a:p>
                <a:pPr marL="0" marR="0" lvl="0" indent="0" algn="l" defTabSz="914400" rtl="0" eaLnBrk="0" fontAlgn="base" latinLnBrk="0" hangingPunct="0">
                  <a:lnSpc>
                    <a:spcPct val="100000"/>
                  </a:lnSpc>
                  <a:spcBef>
                    <a:spcPct val="0"/>
                  </a:spcBef>
                  <a:spcAft>
                    <a:spcPct val="0"/>
                  </a:spcAft>
                  <a:buClrTx/>
                  <a:buSzTx/>
                  <a:buFontTx/>
                  <a:buNone/>
                  <a:tabLst/>
                </a:pPr>
                <a:r>
                  <a:rPr kumimoji="0" lang="zh-CN" altLang="zh-CN" sz="1300" b="0" i="0" u="none" strike="noStrike" cap="none" normalizeH="0" baseline="0">
                    <a:ln>
                      <a:noFill/>
                    </a:ln>
                    <a:solidFill>
                      <a:srgbClr val="000000"/>
                    </a:solidFill>
                    <a:effectLst/>
                    <a:latin typeface="Arial Unicode MS" charset="-122"/>
                    <a:ea typeface="Arial Unicode MS" charset="-122"/>
                  </a:rPr>
                  <a:t>c</a:t>
                </a:r>
                <a:endParaRPr kumimoji="0" lang="zh-CN" altLang="zh-CN" sz="1800" b="0" i="0" u="none" strike="noStrike" cap="none" normalizeH="0" baseline="0">
                  <a:ln>
                    <a:noFill/>
                  </a:ln>
                  <a:solidFill>
                    <a:schemeClr val="tx1"/>
                  </a:solidFill>
                  <a:effectLst/>
                  <a:latin typeface="Arial" panose="020B0604020202020204" pitchFamily="34" charset="0"/>
                </a:endParaRPr>
              </a:p>
            </p:txBody>
          </p:sp>
          <p:sp>
            <p:nvSpPr>
              <p:cNvPr id="90" name="Rectangle 78">
                <a:extLst>
                  <a:ext uri="{FF2B5EF4-FFF2-40B4-BE49-F238E27FC236}">
                    <a16:creationId xmlns:a16="http://schemas.microsoft.com/office/drawing/2014/main" id="{E13C4CD4-F0B6-2353-1714-27D194DBEBD4}"/>
                  </a:ext>
                </a:extLst>
              </p:cNvPr>
              <p:cNvSpPr>
                <a:spLocks noChangeArrowheads="1"/>
              </p:cNvSpPr>
              <p:nvPr/>
            </p:nvSpPr>
            <p:spPr bwMode="auto">
              <a:xfrm>
                <a:off x="1158" y="1505"/>
                <a:ext cx="159" cy="180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vert="horz" wrap="none" lIns="0" tIns="0" rIns="0" bIns="0" numCol="1" anchor="t" anchorCtr="0" compatLnSpc="1">
                <a:prstTxWarp prst="textNoShape">
                  <a:avLst/>
                </a:prstTxWarp>
                <a:spAutoFit/>
              </a:bodyPr>
              <a:lstStyle>
                <a:lvl1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1pPr>
                <a:lvl2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2pPr>
                <a:lvl3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3pPr>
                <a:lvl4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4pPr>
                <a:lvl5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5pPr>
                <a:lvl6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6pPr>
                <a:lvl7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7pPr>
                <a:lvl8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8pPr>
                <a:lvl9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9pPr>
              </a:lstStyle>
              <a:p>
                <a:pPr marL="0" marR="0" lvl="0" indent="0" algn="l" defTabSz="914400" rtl="0" eaLnBrk="0" fontAlgn="base" latinLnBrk="0" hangingPunct="0">
                  <a:lnSpc>
                    <a:spcPct val="100000"/>
                  </a:lnSpc>
                  <a:spcBef>
                    <a:spcPct val="0"/>
                  </a:spcBef>
                  <a:spcAft>
                    <a:spcPct val="0"/>
                  </a:spcAft>
                  <a:buClrTx/>
                  <a:buSzTx/>
                  <a:buFontTx/>
                  <a:buNone/>
                  <a:tabLst/>
                </a:pPr>
                <a:r>
                  <a:rPr kumimoji="0" lang="zh-CN" altLang="zh-CN" sz="1900" b="0" i="0" u="none" strike="noStrike" cap="none" normalizeH="0" baseline="0">
                    <a:ln>
                      <a:noFill/>
                    </a:ln>
                    <a:solidFill>
                      <a:srgbClr val="000000"/>
                    </a:solidFill>
                    <a:effectLst/>
                    <a:latin typeface="Arial Unicode MS" charset="-122"/>
                    <a:ea typeface="Arial Unicode MS" charset="-122"/>
                  </a:rPr>
                  <a:t>|</a:t>
                </a:r>
                <a:endParaRPr kumimoji="0" lang="zh-CN" altLang="zh-CN" sz="1800" b="0" i="0" u="none" strike="noStrike" cap="none" normalizeH="0" baseline="0">
                  <a:ln>
                    <a:noFill/>
                  </a:ln>
                  <a:solidFill>
                    <a:schemeClr val="tx1"/>
                  </a:solidFill>
                  <a:effectLst/>
                  <a:latin typeface="Arial" panose="020B0604020202020204" pitchFamily="34" charset="0"/>
                </a:endParaRPr>
              </a:p>
            </p:txBody>
          </p:sp>
          <p:sp>
            <p:nvSpPr>
              <p:cNvPr id="91" name="Rectangle 79">
                <a:extLst>
                  <a:ext uri="{FF2B5EF4-FFF2-40B4-BE49-F238E27FC236}">
                    <a16:creationId xmlns:a16="http://schemas.microsoft.com/office/drawing/2014/main" id="{EA38B380-E5F7-7B77-EFC5-5265872DAD9A}"/>
                  </a:ext>
                </a:extLst>
              </p:cNvPr>
              <p:cNvSpPr>
                <a:spLocks noChangeArrowheads="1"/>
              </p:cNvSpPr>
              <p:nvPr/>
            </p:nvSpPr>
            <p:spPr bwMode="auto">
              <a:xfrm>
                <a:off x="983" y="2769"/>
                <a:ext cx="0" cy="174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vert="horz" wrap="none" lIns="0" tIns="0" rIns="0" bIns="0" numCol="1" anchor="t" anchorCtr="0" compatLnSpc="1">
                <a:prstTxWarp prst="textNoShape">
                  <a:avLst/>
                </a:prstTxWarp>
                <a:spAutoFit/>
              </a:bodyPr>
              <a:lstStyle>
                <a:lvl1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1pPr>
                <a:lvl2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2pPr>
                <a:lvl3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3pPr>
                <a:lvl4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4pPr>
                <a:lvl5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5pPr>
                <a:lvl6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6pPr>
                <a:lvl7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7pPr>
                <a:lvl8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8pPr>
                <a:lvl9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9pPr>
              </a:lstStyle>
              <a:p>
                <a:pPr marL="0" marR="0" lvl="0" indent="0" algn="l" defTabSz="914400" rtl="0" eaLnBrk="0" fontAlgn="base" latinLnBrk="0" hangingPunct="0">
                  <a:lnSpc>
                    <a:spcPct val="100000"/>
                  </a:lnSpc>
                  <a:spcBef>
                    <a:spcPct val="0"/>
                  </a:spcBef>
                  <a:spcAft>
                    <a:spcPct val="0"/>
                  </a:spcAft>
                  <a:buClrTx/>
                  <a:buSzTx/>
                  <a:buFontTx/>
                  <a:buNone/>
                  <a:tabLst/>
                </a:pPr>
                <a:endParaRPr kumimoji="0" lang="zh-CN" altLang="zh-CN" sz="1800" b="0" i="0" u="none" strike="noStrike" cap="none" normalizeH="0" baseline="0">
                  <a:ln>
                    <a:noFill/>
                  </a:ln>
                  <a:solidFill>
                    <a:schemeClr val="tx1"/>
                  </a:solidFill>
                  <a:effectLst/>
                  <a:latin typeface="Arial" panose="020B0604020202020204" pitchFamily="34" charset="0"/>
                </a:endParaRPr>
              </a:p>
            </p:txBody>
          </p:sp>
          <p:sp>
            <p:nvSpPr>
              <p:cNvPr id="92" name="Rectangle 80">
                <a:extLst>
                  <a:ext uri="{FF2B5EF4-FFF2-40B4-BE49-F238E27FC236}">
                    <a16:creationId xmlns:a16="http://schemas.microsoft.com/office/drawing/2014/main" id="{7A1C12B5-D78E-67BC-D897-3391B4EAA741}"/>
                  </a:ext>
                </a:extLst>
              </p:cNvPr>
              <p:cNvSpPr>
                <a:spLocks noChangeArrowheads="1"/>
              </p:cNvSpPr>
              <p:nvPr/>
            </p:nvSpPr>
            <p:spPr bwMode="auto">
              <a:xfrm>
                <a:off x="1074" y="2769"/>
                <a:ext cx="159" cy="180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vert="horz" wrap="none" lIns="0" tIns="0" rIns="0" bIns="0" numCol="1" anchor="t" anchorCtr="0" compatLnSpc="1">
                <a:prstTxWarp prst="textNoShape">
                  <a:avLst/>
                </a:prstTxWarp>
                <a:spAutoFit/>
              </a:bodyPr>
              <a:lstStyle>
                <a:lvl1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1pPr>
                <a:lvl2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2pPr>
                <a:lvl3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3pPr>
                <a:lvl4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4pPr>
                <a:lvl5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5pPr>
                <a:lvl6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6pPr>
                <a:lvl7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7pPr>
                <a:lvl8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8pPr>
                <a:lvl9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9pPr>
              </a:lstStyle>
              <a:p>
                <a:pPr marL="0" marR="0" lvl="0" indent="0" algn="l" defTabSz="914400" rtl="0" eaLnBrk="0" fontAlgn="base" latinLnBrk="0" hangingPunct="0">
                  <a:lnSpc>
                    <a:spcPct val="100000"/>
                  </a:lnSpc>
                  <a:spcBef>
                    <a:spcPct val="0"/>
                  </a:spcBef>
                  <a:spcAft>
                    <a:spcPct val="0"/>
                  </a:spcAft>
                  <a:buClrTx/>
                  <a:buSzTx/>
                  <a:buFontTx/>
                  <a:buNone/>
                  <a:tabLst/>
                </a:pPr>
                <a:r>
                  <a:rPr kumimoji="0" lang="zh-CN" altLang="zh-CN" sz="1900" b="0" i="1" u="none" strike="noStrike" cap="none" normalizeH="0" baseline="0">
                    <a:ln>
                      <a:noFill/>
                    </a:ln>
                    <a:solidFill>
                      <a:srgbClr val="000000"/>
                    </a:solidFill>
                    <a:effectLst/>
                    <a:latin typeface="Arial Unicode MS" charset="-122"/>
                    <a:ea typeface="Arial Unicode MS" charset="-122"/>
                  </a:rPr>
                  <a:t>V</a:t>
                </a:r>
                <a:endParaRPr kumimoji="0" lang="zh-CN" altLang="zh-CN" sz="1800" b="0" i="0" u="none" strike="noStrike" cap="none" normalizeH="0" baseline="0">
                  <a:ln>
                    <a:noFill/>
                  </a:ln>
                  <a:solidFill>
                    <a:schemeClr val="tx1"/>
                  </a:solidFill>
                  <a:effectLst/>
                  <a:latin typeface="Arial" panose="020B0604020202020204" pitchFamily="34" charset="0"/>
                </a:endParaRPr>
              </a:p>
            </p:txBody>
          </p:sp>
          <p:sp>
            <p:nvSpPr>
              <p:cNvPr id="93" name="Rectangle 81">
                <a:extLst>
                  <a:ext uri="{FF2B5EF4-FFF2-40B4-BE49-F238E27FC236}">
                    <a16:creationId xmlns:a16="http://schemas.microsoft.com/office/drawing/2014/main" id="{79E64635-1373-BB9D-43F1-04879891BF15}"/>
                  </a:ext>
                </a:extLst>
              </p:cNvPr>
              <p:cNvSpPr>
                <a:spLocks noChangeArrowheads="1"/>
              </p:cNvSpPr>
              <p:nvPr/>
            </p:nvSpPr>
            <p:spPr bwMode="auto">
              <a:xfrm>
                <a:off x="1178" y="2833"/>
                <a:ext cx="113" cy="130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vert="horz" wrap="none" lIns="0" tIns="0" rIns="0" bIns="0" numCol="1" anchor="t" anchorCtr="0" compatLnSpc="1">
                <a:prstTxWarp prst="textNoShape">
                  <a:avLst/>
                </a:prstTxWarp>
                <a:spAutoFit/>
              </a:bodyPr>
              <a:lstStyle>
                <a:lvl1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1pPr>
                <a:lvl2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2pPr>
                <a:lvl3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3pPr>
                <a:lvl4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4pPr>
                <a:lvl5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5pPr>
                <a:lvl6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6pPr>
                <a:lvl7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7pPr>
                <a:lvl8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8pPr>
                <a:lvl9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9pPr>
              </a:lstStyle>
              <a:p>
                <a:pPr marL="0" marR="0" lvl="0" indent="0" algn="l" defTabSz="914400" rtl="0" eaLnBrk="0" fontAlgn="base" latinLnBrk="0" hangingPunct="0">
                  <a:lnSpc>
                    <a:spcPct val="100000"/>
                  </a:lnSpc>
                  <a:spcBef>
                    <a:spcPct val="0"/>
                  </a:spcBef>
                  <a:spcAft>
                    <a:spcPct val="0"/>
                  </a:spcAft>
                  <a:buClrTx/>
                  <a:buSzTx/>
                  <a:buFontTx/>
                  <a:buNone/>
                  <a:tabLst/>
                </a:pPr>
                <a:r>
                  <a:rPr kumimoji="0" lang="zh-CN" altLang="zh-CN" sz="1300" b="0" i="0" u="none" strike="noStrike" cap="none" normalizeH="0" baseline="0">
                    <a:ln>
                      <a:noFill/>
                    </a:ln>
                    <a:solidFill>
                      <a:srgbClr val="000000"/>
                    </a:solidFill>
                    <a:effectLst/>
                    <a:latin typeface="Arial Unicode MS" charset="-122"/>
                    <a:ea typeface="Arial Unicode MS" charset="-122"/>
                  </a:rPr>
                  <a:t>c</a:t>
                </a:r>
                <a:endParaRPr kumimoji="0" lang="zh-CN" altLang="zh-CN" sz="1800" b="0" i="0" u="none" strike="noStrike" cap="none" normalizeH="0" baseline="0">
                  <a:ln>
                    <a:noFill/>
                  </a:ln>
                  <a:solidFill>
                    <a:schemeClr val="tx1"/>
                  </a:solidFill>
                  <a:effectLst/>
                  <a:latin typeface="Arial" panose="020B0604020202020204" pitchFamily="34" charset="0"/>
                </a:endParaRPr>
              </a:p>
            </p:txBody>
          </p:sp>
          <p:sp>
            <p:nvSpPr>
              <p:cNvPr id="94" name="Rectangle 82">
                <a:extLst>
                  <a:ext uri="{FF2B5EF4-FFF2-40B4-BE49-F238E27FC236}">
                    <a16:creationId xmlns:a16="http://schemas.microsoft.com/office/drawing/2014/main" id="{BF511CAB-F513-2553-AE04-CFA835A1D1C8}"/>
                  </a:ext>
                </a:extLst>
              </p:cNvPr>
              <p:cNvSpPr>
                <a:spLocks noChangeArrowheads="1"/>
              </p:cNvSpPr>
              <p:nvPr/>
            </p:nvSpPr>
            <p:spPr bwMode="auto">
              <a:xfrm>
                <a:off x="3147" y="803"/>
                <a:ext cx="318" cy="180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vert="horz" wrap="none" lIns="0" tIns="0" rIns="0" bIns="0" numCol="1" anchor="t" anchorCtr="0" compatLnSpc="1">
                <a:prstTxWarp prst="textNoShape">
                  <a:avLst/>
                </a:prstTxWarp>
                <a:spAutoFit/>
              </a:bodyPr>
              <a:lstStyle>
                <a:lvl1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1pPr>
                <a:lvl2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2pPr>
                <a:lvl3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3pPr>
                <a:lvl4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4pPr>
                <a:lvl5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5pPr>
                <a:lvl6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6pPr>
                <a:lvl7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7pPr>
                <a:lvl8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8pPr>
                <a:lvl9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9pPr>
              </a:lstStyle>
              <a:p>
                <a:pPr marL="0" marR="0" lvl="0" indent="0" algn="l" defTabSz="914400" rtl="0" eaLnBrk="0" fontAlgn="base" latinLnBrk="0" hangingPunct="0">
                  <a:lnSpc>
                    <a:spcPct val="100000"/>
                  </a:lnSpc>
                  <a:spcBef>
                    <a:spcPct val="0"/>
                  </a:spcBef>
                  <a:spcAft>
                    <a:spcPct val="0"/>
                  </a:spcAft>
                  <a:buClrTx/>
                  <a:buSzTx/>
                  <a:buFontTx/>
                  <a:buNone/>
                  <a:tabLst/>
                </a:pPr>
                <a:r>
                  <a:rPr kumimoji="0" lang="zh-CN" altLang="zh-CN" sz="1900" b="0" i="0" u="none" strike="noStrike" cap="none" normalizeH="0" baseline="0">
                    <a:ln>
                      <a:noFill/>
                    </a:ln>
                    <a:solidFill>
                      <a:srgbClr val="000000"/>
                    </a:solidFill>
                    <a:effectLst/>
                    <a:latin typeface="Arial Unicode MS" charset="-122"/>
                    <a:ea typeface="Arial Unicode MS" charset="-122"/>
                  </a:rPr>
                  <a:t>Im </a:t>
                </a:r>
                <a:endParaRPr kumimoji="0" lang="zh-CN" altLang="zh-CN" sz="1800" b="0" i="0" u="none" strike="noStrike" cap="none" normalizeH="0" baseline="0">
                  <a:ln>
                    <a:noFill/>
                  </a:ln>
                  <a:solidFill>
                    <a:schemeClr val="tx1"/>
                  </a:solidFill>
                  <a:effectLst/>
                  <a:latin typeface="Arial" panose="020B0604020202020204" pitchFamily="34" charset="0"/>
                </a:endParaRPr>
              </a:p>
            </p:txBody>
          </p:sp>
          <p:sp>
            <p:nvSpPr>
              <p:cNvPr id="95" name="Rectangle 83">
                <a:extLst>
                  <a:ext uri="{FF2B5EF4-FFF2-40B4-BE49-F238E27FC236}">
                    <a16:creationId xmlns:a16="http://schemas.microsoft.com/office/drawing/2014/main" id="{60C3E5CA-3E55-F559-15BB-D02EDCAFCFEB}"/>
                  </a:ext>
                </a:extLst>
              </p:cNvPr>
              <p:cNvSpPr>
                <a:spLocks noChangeArrowheads="1"/>
              </p:cNvSpPr>
              <p:nvPr/>
            </p:nvSpPr>
            <p:spPr bwMode="auto">
              <a:xfrm>
                <a:off x="3364" y="803"/>
                <a:ext cx="159" cy="180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vert="horz" wrap="none" lIns="0" tIns="0" rIns="0" bIns="0" numCol="1" anchor="t" anchorCtr="0" compatLnSpc="1">
                <a:prstTxWarp prst="textNoShape">
                  <a:avLst/>
                </a:prstTxWarp>
                <a:spAutoFit/>
              </a:bodyPr>
              <a:lstStyle>
                <a:lvl1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1pPr>
                <a:lvl2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2pPr>
                <a:lvl3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3pPr>
                <a:lvl4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4pPr>
                <a:lvl5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5pPr>
                <a:lvl6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6pPr>
                <a:lvl7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7pPr>
                <a:lvl8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8pPr>
                <a:lvl9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9pPr>
              </a:lstStyle>
              <a:p>
                <a:pPr marL="0" marR="0" lvl="0" indent="0" algn="l" defTabSz="914400" rtl="0" eaLnBrk="0" fontAlgn="base" latinLnBrk="0" hangingPunct="0">
                  <a:lnSpc>
                    <a:spcPct val="100000"/>
                  </a:lnSpc>
                  <a:spcBef>
                    <a:spcPct val="0"/>
                  </a:spcBef>
                  <a:spcAft>
                    <a:spcPct val="0"/>
                  </a:spcAft>
                  <a:buClrTx/>
                  <a:buSzTx/>
                  <a:buFontTx/>
                  <a:buNone/>
                  <a:tabLst/>
                </a:pPr>
                <a:r>
                  <a:rPr kumimoji="0" lang="zh-CN" altLang="zh-CN" sz="1900" b="0" i="0" u="none" strike="noStrike" cap="none" normalizeH="0" baseline="0">
                    <a:ln>
                      <a:noFill/>
                    </a:ln>
                    <a:solidFill>
                      <a:srgbClr val="000000"/>
                    </a:solidFill>
                    <a:effectLst/>
                    <a:latin typeface="Arial Unicode MS" charset="-122"/>
                    <a:ea typeface="Arial Unicode MS" charset="-122"/>
                  </a:rPr>
                  <a:t>(</a:t>
                </a:r>
                <a:endParaRPr kumimoji="0" lang="zh-CN" altLang="zh-CN" sz="1800" b="0" i="0" u="none" strike="noStrike" cap="none" normalizeH="0" baseline="0">
                  <a:ln>
                    <a:noFill/>
                  </a:ln>
                  <a:solidFill>
                    <a:schemeClr val="tx1"/>
                  </a:solidFill>
                  <a:effectLst/>
                  <a:latin typeface="Arial" panose="020B0604020202020204" pitchFamily="34" charset="0"/>
                </a:endParaRPr>
              </a:p>
            </p:txBody>
          </p:sp>
          <p:sp>
            <p:nvSpPr>
              <p:cNvPr id="96" name="Rectangle 84">
                <a:extLst>
                  <a:ext uri="{FF2B5EF4-FFF2-40B4-BE49-F238E27FC236}">
                    <a16:creationId xmlns:a16="http://schemas.microsoft.com/office/drawing/2014/main" id="{E0D6583E-935C-E28C-486C-57A8B6344402}"/>
                  </a:ext>
                </a:extLst>
              </p:cNvPr>
              <p:cNvSpPr>
                <a:spLocks noChangeArrowheads="1"/>
              </p:cNvSpPr>
              <p:nvPr/>
            </p:nvSpPr>
            <p:spPr bwMode="auto">
              <a:xfrm>
                <a:off x="3416" y="820"/>
                <a:ext cx="142" cy="159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vert="horz" wrap="none" lIns="0" tIns="0" rIns="0" bIns="0" numCol="1" anchor="t" anchorCtr="0" compatLnSpc="1">
                <a:prstTxWarp prst="textNoShape">
                  <a:avLst/>
                </a:prstTxWarp>
                <a:spAutoFit/>
              </a:bodyPr>
              <a:lstStyle>
                <a:lvl1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1pPr>
                <a:lvl2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2pPr>
                <a:lvl3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3pPr>
                <a:lvl4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4pPr>
                <a:lvl5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5pPr>
                <a:lvl6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6pPr>
                <a:lvl7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7pPr>
                <a:lvl8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8pPr>
                <a:lvl9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9pPr>
              </a:lstStyle>
              <a:p>
                <a:pPr marL="0" marR="0" lvl="0" indent="0" algn="l" defTabSz="914400" rtl="0" eaLnBrk="0" fontAlgn="base" latinLnBrk="0" hangingPunct="0">
                  <a:lnSpc>
                    <a:spcPct val="100000"/>
                  </a:lnSpc>
                  <a:spcBef>
                    <a:spcPct val="0"/>
                  </a:spcBef>
                  <a:spcAft>
                    <a:spcPct val="0"/>
                  </a:spcAft>
                  <a:buClrTx/>
                  <a:buSzTx/>
                  <a:buFontTx/>
                  <a:buNone/>
                  <a:tabLst/>
                </a:pPr>
                <a:r>
                  <a:rPr kumimoji="0" lang="zh-CN" altLang="zh-CN" sz="1700" b="0" i="1" u="none" strike="noStrike" cap="none" normalizeH="0" baseline="0">
                    <a:ln>
                      <a:noFill/>
                    </a:ln>
                    <a:solidFill>
                      <a:srgbClr val="000000"/>
                    </a:solidFill>
                    <a:effectLst/>
                    <a:latin typeface="Arial Unicode MS" charset="-122"/>
                    <a:ea typeface="Arial Unicode MS" charset="-122"/>
                  </a:rPr>
                  <a:t>V</a:t>
                </a:r>
                <a:endParaRPr kumimoji="0" lang="zh-CN" altLang="zh-CN" sz="1800" b="0" i="0" u="none" strike="noStrike" cap="none" normalizeH="0" baseline="0">
                  <a:ln>
                    <a:noFill/>
                  </a:ln>
                  <a:solidFill>
                    <a:schemeClr val="tx1"/>
                  </a:solidFill>
                  <a:effectLst/>
                  <a:latin typeface="Arial" panose="020B0604020202020204" pitchFamily="34" charset="0"/>
                </a:endParaRPr>
              </a:p>
            </p:txBody>
          </p:sp>
          <p:sp>
            <p:nvSpPr>
              <p:cNvPr id="97" name="Rectangle 85">
                <a:extLst>
                  <a:ext uri="{FF2B5EF4-FFF2-40B4-BE49-F238E27FC236}">
                    <a16:creationId xmlns:a16="http://schemas.microsoft.com/office/drawing/2014/main" id="{F7FBF944-8E14-3DB3-B3AF-B3F0D373FC28}"/>
                  </a:ext>
                </a:extLst>
              </p:cNvPr>
              <p:cNvSpPr>
                <a:spLocks noChangeArrowheads="1"/>
              </p:cNvSpPr>
              <p:nvPr/>
            </p:nvSpPr>
            <p:spPr bwMode="auto">
              <a:xfrm>
                <a:off x="3505" y="881"/>
                <a:ext cx="92" cy="100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vert="horz" wrap="none" lIns="0" tIns="0" rIns="0" bIns="0" numCol="1" anchor="t" anchorCtr="0" compatLnSpc="1">
                <a:prstTxWarp prst="textNoShape">
                  <a:avLst/>
                </a:prstTxWarp>
                <a:spAutoFit/>
              </a:bodyPr>
              <a:lstStyle>
                <a:lvl1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1pPr>
                <a:lvl2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2pPr>
                <a:lvl3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3pPr>
                <a:lvl4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4pPr>
                <a:lvl5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5pPr>
                <a:lvl6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6pPr>
                <a:lvl7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7pPr>
                <a:lvl8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8pPr>
                <a:lvl9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9pPr>
              </a:lstStyle>
              <a:p>
                <a:pPr marL="0" marR="0" lvl="0" indent="0" algn="l" defTabSz="914400" rtl="0" eaLnBrk="0" fontAlgn="base" latinLnBrk="0" hangingPunct="0">
                  <a:lnSpc>
                    <a:spcPct val="100000"/>
                  </a:lnSpc>
                  <a:spcBef>
                    <a:spcPct val="0"/>
                  </a:spcBef>
                  <a:spcAft>
                    <a:spcPct val="0"/>
                  </a:spcAft>
                  <a:buClrTx/>
                  <a:buSzTx/>
                  <a:buFontTx/>
                  <a:buNone/>
                  <a:tabLst/>
                </a:pPr>
                <a:r>
                  <a:rPr kumimoji="0" lang="zh-CN" altLang="zh-CN" sz="1100" b="0" i="0" u="none" strike="noStrike" cap="none" normalizeH="0" baseline="0">
                    <a:ln>
                      <a:noFill/>
                    </a:ln>
                    <a:solidFill>
                      <a:srgbClr val="000000"/>
                    </a:solidFill>
                    <a:effectLst/>
                    <a:latin typeface="Arial Unicode MS" charset="-122"/>
                    <a:ea typeface="Arial Unicode MS" charset="-122"/>
                  </a:rPr>
                  <a:t>c</a:t>
                </a:r>
                <a:endParaRPr kumimoji="0" lang="zh-CN" altLang="zh-CN" sz="1800" b="0" i="0" u="none" strike="noStrike" cap="none" normalizeH="0" baseline="0">
                  <a:ln>
                    <a:noFill/>
                  </a:ln>
                  <a:solidFill>
                    <a:schemeClr val="tx1"/>
                  </a:solidFill>
                  <a:effectLst/>
                  <a:latin typeface="Arial" panose="020B0604020202020204" pitchFamily="34" charset="0"/>
                </a:endParaRPr>
              </a:p>
            </p:txBody>
          </p:sp>
          <p:sp>
            <p:nvSpPr>
              <p:cNvPr id="98" name="Rectangle 86">
                <a:extLst>
                  <a:ext uri="{FF2B5EF4-FFF2-40B4-BE49-F238E27FC236}">
                    <a16:creationId xmlns:a16="http://schemas.microsoft.com/office/drawing/2014/main" id="{1F778926-D03A-D881-BD2E-6EA721D607A9}"/>
                  </a:ext>
                </a:extLst>
              </p:cNvPr>
              <p:cNvSpPr>
                <a:spLocks noChangeArrowheads="1"/>
              </p:cNvSpPr>
              <p:nvPr/>
            </p:nvSpPr>
            <p:spPr bwMode="auto">
              <a:xfrm>
                <a:off x="3550" y="803"/>
                <a:ext cx="159" cy="180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vert="horz" wrap="none" lIns="0" tIns="0" rIns="0" bIns="0" numCol="1" anchor="t" anchorCtr="0" compatLnSpc="1">
                <a:prstTxWarp prst="textNoShape">
                  <a:avLst/>
                </a:prstTxWarp>
                <a:spAutoFit/>
              </a:bodyPr>
              <a:lstStyle>
                <a:lvl1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1pPr>
                <a:lvl2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2pPr>
                <a:lvl3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3pPr>
                <a:lvl4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4pPr>
                <a:lvl5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5pPr>
                <a:lvl6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6pPr>
                <a:lvl7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7pPr>
                <a:lvl8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8pPr>
                <a:lvl9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9pPr>
              </a:lstStyle>
              <a:p>
                <a:pPr marL="0" marR="0" lvl="0" indent="0" algn="l" defTabSz="914400" rtl="0" eaLnBrk="0" fontAlgn="base" latinLnBrk="0" hangingPunct="0">
                  <a:lnSpc>
                    <a:spcPct val="100000"/>
                  </a:lnSpc>
                  <a:spcBef>
                    <a:spcPct val="0"/>
                  </a:spcBef>
                  <a:spcAft>
                    <a:spcPct val="0"/>
                  </a:spcAft>
                  <a:buClrTx/>
                  <a:buSzTx/>
                  <a:buFontTx/>
                  <a:buNone/>
                  <a:tabLst/>
                </a:pPr>
                <a:r>
                  <a:rPr kumimoji="0" lang="zh-CN" altLang="zh-CN" sz="1900" b="0" i="0" u="none" strike="noStrike" cap="none" normalizeH="0" baseline="0">
                    <a:ln>
                      <a:noFill/>
                    </a:ln>
                    <a:solidFill>
                      <a:srgbClr val="000000"/>
                    </a:solidFill>
                    <a:effectLst/>
                    <a:latin typeface="Arial Unicode MS" charset="-122"/>
                    <a:ea typeface="Arial Unicode MS" charset="-122"/>
                  </a:rPr>
                  <a:t>)</a:t>
                </a:r>
                <a:endParaRPr kumimoji="0" lang="zh-CN" altLang="zh-CN" sz="1800" b="0" i="0" u="none" strike="noStrike" cap="none" normalizeH="0" baseline="0">
                  <a:ln>
                    <a:noFill/>
                  </a:ln>
                  <a:solidFill>
                    <a:schemeClr val="tx1"/>
                  </a:solidFill>
                  <a:effectLst/>
                  <a:latin typeface="Arial" panose="020B0604020202020204" pitchFamily="34" charset="0"/>
                </a:endParaRPr>
              </a:p>
            </p:txBody>
          </p:sp>
          <p:sp>
            <p:nvSpPr>
              <p:cNvPr id="99" name="Rectangle 87">
                <a:extLst>
                  <a:ext uri="{FF2B5EF4-FFF2-40B4-BE49-F238E27FC236}">
                    <a16:creationId xmlns:a16="http://schemas.microsoft.com/office/drawing/2014/main" id="{8CDD0B4F-FCEA-CB69-8C76-1C2B5FDA6C90}"/>
                  </a:ext>
                </a:extLst>
              </p:cNvPr>
              <p:cNvSpPr>
                <a:spLocks noChangeArrowheads="1"/>
              </p:cNvSpPr>
              <p:nvPr/>
            </p:nvSpPr>
            <p:spPr bwMode="auto">
              <a:xfrm>
                <a:off x="4686" y="3417"/>
                <a:ext cx="318" cy="180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vert="horz" wrap="none" lIns="0" tIns="0" rIns="0" bIns="0" numCol="1" anchor="t" anchorCtr="0" compatLnSpc="1">
                <a:prstTxWarp prst="textNoShape">
                  <a:avLst/>
                </a:prstTxWarp>
                <a:spAutoFit/>
              </a:bodyPr>
              <a:lstStyle>
                <a:lvl1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1pPr>
                <a:lvl2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2pPr>
                <a:lvl3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3pPr>
                <a:lvl4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4pPr>
                <a:lvl5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5pPr>
                <a:lvl6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6pPr>
                <a:lvl7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7pPr>
                <a:lvl8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8pPr>
                <a:lvl9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9pPr>
              </a:lstStyle>
              <a:p>
                <a:pPr marL="0" marR="0" lvl="0" indent="0" algn="l" defTabSz="914400" rtl="0" eaLnBrk="0" fontAlgn="base" latinLnBrk="0" hangingPunct="0">
                  <a:lnSpc>
                    <a:spcPct val="100000"/>
                  </a:lnSpc>
                  <a:spcBef>
                    <a:spcPct val="0"/>
                  </a:spcBef>
                  <a:spcAft>
                    <a:spcPct val="0"/>
                  </a:spcAft>
                  <a:buClrTx/>
                  <a:buSzTx/>
                  <a:buFontTx/>
                  <a:buNone/>
                  <a:tabLst/>
                </a:pPr>
                <a:r>
                  <a:rPr kumimoji="0" lang="zh-CN" altLang="zh-CN" sz="1900" b="0" i="0" u="none" strike="noStrike" cap="none" normalizeH="0" baseline="0">
                    <a:ln>
                      <a:noFill/>
                    </a:ln>
                    <a:solidFill>
                      <a:srgbClr val="000000"/>
                    </a:solidFill>
                    <a:effectLst/>
                    <a:latin typeface="Arial Unicode MS" charset="-122"/>
                    <a:ea typeface="Arial Unicode MS" charset="-122"/>
                  </a:rPr>
                  <a:t>Re </a:t>
                </a:r>
                <a:endParaRPr kumimoji="0" lang="zh-CN" altLang="zh-CN" sz="1800" b="0" i="0" u="none" strike="noStrike" cap="none" normalizeH="0" baseline="0">
                  <a:ln>
                    <a:noFill/>
                  </a:ln>
                  <a:solidFill>
                    <a:schemeClr val="tx1"/>
                  </a:solidFill>
                  <a:effectLst/>
                  <a:latin typeface="Arial" panose="020B0604020202020204" pitchFamily="34" charset="0"/>
                </a:endParaRPr>
              </a:p>
            </p:txBody>
          </p:sp>
          <p:sp>
            <p:nvSpPr>
              <p:cNvPr id="100" name="Rectangle 88">
                <a:extLst>
                  <a:ext uri="{FF2B5EF4-FFF2-40B4-BE49-F238E27FC236}">
                    <a16:creationId xmlns:a16="http://schemas.microsoft.com/office/drawing/2014/main" id="{5E3D1C23-7FE7-4C0E-ABAA-6DB21357CCE6}"/>
                  </a:ext>
                </a:extLst>
              </p:cNvPr>
              <p:cNvSpPr>
                <a:spLocks noChangeArrowheads="1"/>
              </p:cNvSpPr>
              <p:nvPr/>
            </p:nvSpPr>
            <p:spPr bwMode="auto">
              <a:xfrm>
                <a:off x="4929" y="3417"/>
                <a:ext cx="159" cy="180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vert="horz" wrap="none" lIns="0" tIns="0" rIns="0" bIns="0" numCol="1" anchor="t" anchorCtr="0" compatLnSpc="1">
                <a:prstTxWarp prst="textNoShape">
                  <a:avLst/>
                </a:prstTxWarp>
                <a:spAutoFit/>
              </a:bodyPr>
              <a:lstStyle>
                <a:lvl1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1pPr>
                <a:lvl2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2pPr>
                <a:lvl3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3pPr>
                <a:lvl4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4pPr>
                <a:lvl5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5pPr>
                <a:lvl6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6pPr>
                <a:lvl7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7pPr>
                <a:lvl8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8pPr>
                <a:lvl9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9pPr>
              </a:lstStyle>
              <a:p>
                <a:pPr marL="0" marR="0" lvl="0" indent="0" algn="l" defTabSz="914400" rtl="0" eaLnBrk="0" fontAlgn="base" latinLnBrk="0" hangingPunct="0">
                  <a:lnSpc>
                    <a:spcPct val="100000"/>
                  </a:lnSpc>
                  <a:spcBef>
                    <a:spcPct val="0"/>
                  </a:spcBef>
                  <a:spcAft>
                    <a:spcPct val="0"/>
                  </a:spcAft>
                  <a:buClrTx/>
                  <a:buSzTx/>
                  <a:buFontTx/>
                  <a:buNone/>
                  <a:tabLst/>
                </a:pPr>
                <a:r>
                  <a:rPr kumimoji="0" lang="zh-CN" altLang="zh-CN" sz="1900" b="0" i="0" u="none" strike="noStrike" cap="none" normalizeH="0" baseline="0">
                    <a:ln>
                      <a:noFill/>
                    </a:ln>
                    <a:solidFill>
                      <a:srgbClr val="000000"/>
                    </a:solidFill>
                    <a:effectLst/>
                    <a:latin typeface="Arial Unicode MS" charset="-122"/>
                    <a:ea typeface="Arial Unicode MS" charset="-122"/>
                  </a:rPr>
                  <a:t>(</a:t>
                </a:r>
                <a:endParaRPr kumimoji="0" lang="zh-CN" altLang="zh-CN" sz="1800" b="0" i="0" u="none" strike="noStrike" cap="none" normalizeH="0" baseline="0">
                  <a:ln>
                    <a:noFill/>
                  </a:ln>
                  <a:solidFill>
                    <a:schemeClr val="tx1"/>
                  </a:solidFill>
                  <a:effectLst/>
                  <a:latin typeface="Arial" panose="020B0604020202020204" pitchFamily="34" charset="0"/>
                </a:endParaRPr>
              </a:p>
            </p:txBody>
          </p:sp>
          <p:sp>
            <p:nvSpPr>
              <p:cNvPr id="101" name="Rectangle 89">
                <a:extLst>
                  <a:ext uri="{FF2B5EF4-FFF2-40B4-BE49-F238E27FC236}">
                    <a16:creationId xmlns:a16="http://schemas.microsoft.com/office/drawing/2014/main" id="{45F92AF3-9BBE-1B4E-F5E1-0D391F414D82}"/>
                  </a:ext>
                </a:extLst>
              </p:cNvPr>
              <p:cNvSpPr>
                <a:spLocks noChangeArrowheads="1"/>
              </p:cNvSpPr>
              <p:nvPr/>
            </p:nvSpPr>
            <p:spPr bwMode="auto">
              <a:xfrm>
                <a:off x="4981" y="3434"/>
                <a:ext cx="142" cy="159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vert="horz" wrap="none" lIns="0" tIns="0" rIns="0" bIns="0" numCol="1" anchor="t" anchorCtr="0" compatLnSpc="1">
                <a:prstTxWarp prst="textNoShape">
                  <a:avLst/>
                </a:prstTxWarp>
                <a:spAutoFit/>
              </a:bodyPr>
              <a:lstStyle>
                <a:lvl1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1pPr>
                <a:lvl2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2pPr>
                <a:lvl3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3pPr>
                <a:lvl4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4pPr>
                <a:lvl5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5pPr>
                <a:lvl6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6pPr>
                <a:lvl7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7pPr>
                <a:lvl8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8pPr>
                <a:lvl9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9pPr>
              </a:lstStyle>
              <a:p>
                <a:pPr marL="0" marR="0" lvl="0" indent="0" algn="l" defTabSz="914400" rtl="0" eaLnBrk="0" fontAlgn="base" latinLnBrk="0" hangingPunct="0">
                  <a:lnSpc>
                    <a:spcPct val="100000"/>
                  </a:lnSpc>
                  <a:spcBef>
                    <a:spcPct val="0"/>
                  </a:spcBef>
                  <a:spcAft>
                    <a:spcPct val="0"/>
                  </a:spcAft>
                  <a:buClrTx/>
                  <a:buSzTx/>
                  <a:buFontTx/>
                  <a:buNone/>
                  <a:tabLst/>
                </a:pPr>
                <a:r>
                  <a:rPr kumimoji="0" lang="zh-CN" altLang="zh-CN" sz="1700" b="0" i="1" u="none" strike="noStrike" cap="none" normalizeH="0" baseline="0">
                    <a:ln>
                      <a:noFill/>
                    </a:ln>
                    <a:solidFill>
                      <a:srgbClr val="000000"/>
                    </a:solidFill>
                    <a:effectLst/>
                    <a:latin typeface="Arial Unicode MS" charset="-122"/>
                    <a:ea typeface="Arial Unicode MS" charset="-122"/>
                  </a:rPr>
                  <a:t>V</a:t>
                </a:r>
                <a:endParaRPr kumimoji="0" lang="zh-CN" altLang="zh-CN" sz="1800" b="0" i="0" u="none" strike="noStrike" cap="none" normalizeH="0" baseline="0">
                  <a:ln>
                    <a:noFill/>
                  </a:ln>
                  <a:solidFill>
                    <a:schemeClr val="tx1"/>
                  </a:solidFill>
                  <a:effectLst/>
                  <a:latin typeface="Arial" panose="020B0604020202020204" pitchFamily="34" charset="0"/>
                </a:endParaRPr>
              </a:p>
            </p:txBody>
          </p:sp>
          <p:sp>
            <p:nvSpPr>
              <p:cNvPr id="102" name="Rectangle 90">
                <a:extLst>
                  <a:ext uri="{FF2B5EF4-FFF2-40B4-BE49-F238E27FC236}">
                    <a16:creationId xmlns:a16="http://schemas.microsoft.com/office/drawing/2014/main" id="{63EEEA94-9A24-2845-537E-45E335763FCF}"/>
                  </a:ext>
                </a:extLst>
              </p:cNvPr>
              <p:cNvSpPr>
                <a:spLocks noChangeArrowheads="1"/>
              </p:cNvSpPr>
              <p:nvPr/>
            </p:nvSpPr>
            <p:spPr bwMode="auto">
              <a:xfrm>
                <a:off x="5070" y="3495"/>
                <a:ext cx="92" cy="100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vert="horz" wrap="none" lIns="0" tIns="0" rIns="0" bIns="0" numCol="1" anchor="t" anchorCtr="0" compatLnSpc="1">
                <a:prstTxWarp prst="textNoShape">
                  <a:avLst/>
                </a:prstTxWarp>
                <a:spAutoFit/>
              </a:bodyPr>
              <a:lstStyle>
                <a:lvl1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1pPr>
                <a:lvl2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2pPr>
                <a:lvl3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3pPr>
                <a:lvl4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4pPr>
                <a:lvl5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5pPr>
                <a:lvl6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6pPr>
                <a:lvl7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7pPr>
                <a:lvl8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8pPr>
                <a:lvl9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9pPr>
              </a:lstStyle>
              <a:p>
                <a:pPr marL="0" marR="0" lvl="0" indent="0" algn="l" defTabSz="914400" rtl="0" eaLnBrk="0" fontAlgn="base" latinLnBrk="0" hangingPunct="0">
                  <a:lnSpc>
                    <a:spcPct val="100000"/>
                  </a:lnSpc>
                  <a:spcBef>
                    <a:spcPct val="0"/>
                  </a:spcBef>
                  <a:spcAft>
                    <a:spcPct val="0"/>
                  </a:spcAft>
                  <a:buClrTx/>
                  <a:buSzTx/>
                  <a:buFontTx/>
                  <a:buNone/>
                  <a:tabLst/>
                </a:pPr>
                <a:r>
                  <a:rPr kumimoji="0" lang="zh-CN" altLang="zh-CN" sz="1100" b="0" i="0" u="none" strike="noStrike" cap="none" normalizeH="0" baseline="0">
                    <a:ln>
                      <a:noFill/>
                    </a:ln>
                    <a:solidFill>
                      <a:srgbClr val="000000"/>
                    </a:solidFill>
                    <a:effectLst/>
                    <a:latin typeface="Arial Unicode MS" charset="-122"/>
                    <a:ea typeface="Arial Unicode MS" charset="-122"/>
                  </a:rPr>
                  <a:t>c</a:t>
                </a:r>
                <a:endParaRPr kumimoji="0" lang="zh-CN" altLang="zh-CN" sz="1800" b="0" i="0" u="none" strike="noStrike" cap="none" normalizeH="0" baseline="0">
                  <a:ln>
                    <a:noFill/>
                  </a:ln>
                  <a:solidFill>
                    <a:schemeClr val="tx1"/>
                  </a:solidFill>
                  <a:effectLst/>
                  <a:latin typeface="Arial" panose="020B0604020202020204" pitchFamily="34" charset="0"/>
                </a:endParaRPr>
              </a:p>
            </p:txBody>
          </p:sp>
          <p:sp>
            <p:nvSpPr>
              <p:cNvPr id="103" name="Rectangle 91">
                <a:extLst>
                  <a:ext uri="{FF2B5EF4-FFF2-40B4-BE49-F238E27FC236}">
                    <a16:creationId xmlns:a16="http://schemas.microsoft.com/office/drawing/2014/main" id="{21AC30ED-C0C4-F80C-4777-E30762E87148}"/>
                  </a:ext>
                </a:extLst>
              </p:cNvPr>
              <p:cNvSpPr>
                <a:spLocks noChangeArrowheads="1"/>
              </p:cNvSpPr>
              <p:nvPr/>
            </p:nvSpPr>
            <p:spPr bwMode="auto">
              <a:xfrm>
                <a:off x="5115" y="3417"/>
                <a:ext cx="158" cy="180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vert="horz" wrap="none" lIns="0" tIns="0" rIns="0" bIns="0" numCol="1" anchor="t" anchorCtr="0" compatLnSpc="1">
                <a:prstTxWarp prst="textNoShape">
                  <a:avLst/>
                </a:prstTxWarp>
                <a:spAutoFit/>
              </a:bodyPr>
              <a:lstStyle>
                <a:lvl1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1pPr>
                <a:lvl2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2pPr>
                <a:lvl3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3pPr>
                <a:lvl4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4pPr>
                <a:lvl5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5pPr>
                <a:lvl6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6pPr>
                <a:lvl7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7pPr>
                <a:lvl8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8pPr>
                <a:lvl9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9pPr>
              </a:lstStyle>
              <a:p>
                <a:pPr marL="0" marR="0" lvl="0" indent="0" algn="l" defTabSz="914400" rtl="0" eaLnBrk="0" fontAlgn="base" latinLnBrk="0" hangingPunct="0">
                  <a:lnSpc>
                    <a:spcPct val="100000"/>
                  </a:lnSpc>
                  <a:spcBef>
                    <a:spcPct val="0"/>
                  </a:spcBef>
                  <a:spcAft>
                    <a:spcPct val="0"/>
                  </a:spcAft>
                  <a:buClrTx/>
                  <a:buSzTx/>
                  <a:buFontTx/>
                  <a:buNone/>
                  <a:tabLst/>
                </a:pPr>
                <a:r>
                  <a:rPr kumimoji="0" lang="zh-CN" altLang="zh-CN" sz="1900" b="0" i="0" u="none" strike="noStrike" cap="none" normalizeH="0" baseline="0">
                    <a:ln>
                      <a:noFill/>
                    </a:ln>
                    <a:solidFill>
                      <a:srgbClr val="000000"/>
                    </a:solidFill>
                    <a:effectLst/>
                    <a:latin typeface="Arial Unicode MS" charset="-122"/>
                    <a:ea typeface="Arial Unicode MS" charset="-122"/>
                  </a:rPr>
                  <a:t>)</a:t>
                </a:r>
                <a:endParaRPr kumimoji="0" lang="zh-CN" altLang="zh-CN" sz="1800" b="0" i="0" u="none" strike="noStrike" cap="none" normalizeH="0" baseline="0">
                  <a:ln>
                    <a:noFill/>
                  </a:ln>
                  <a:solidFill>
                    <a:schemeClr val="tx1"/>
                  </a:solidFill>
                  <a:effectLst/>
                  <a:latin typeface="Arial" panose="020B0604020202020204" pitchFamily="34" charset="0"/>
                </a:endParaRPr>
              </a:p>
            </p:txBody>
          </p:sp>
          <p:sp>
            <p:nvSpPr>
              <p:cNvPr id="104" name="Rectangle 92">
                <a:extLst>
                  <a:ext uri="{FF2B5EF4-FFF2-40B4-BE49-F238E27FC236}">
                    <a16:creationId xmlns:a16="http://schemas.microsoft.com/office/drawing/2014/main" id="{95B520C3-2069-04F7-9542-43BFB554E8EB}"/>
                  </a:ext>
                </a:extLst>
              </p:cNvPr>
              <p:cNvSpPr>
                <a:spLocks noChangeArrowheads="1"/>
              </p:cNvSpPr>
              <p:nvPr/>
            </p:nvSpPr>
            <p:spPr bwMode="auto">
              <a:xfrm>
                <a:off x="2070" y="3570"/>
                <a:ext cx="347" cy="159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vert="horz" wrap="none" lIns="0" tIns="0" rIns="0" bIns="0" numCol="1" anchor="t" anchorCtr="0" compatLnSpc="1">
                <a:prstTxWarp prst="textNoShape">
                  <a:avLst/>
                </a:prstTxWarp>
                <a:spAutoFit/>
              </a:bodyPr>
              <a:lstStyle>
                <a:lvl1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1pPr>
                <a:lvl2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2pPr>
                <a:lvl3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3pPr>
                <a:lvl4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4pPr>
                <a:lvl5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5pPr>
                <a:lvl6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6pPr>
                <a:lvl7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7pPr>
                <a:lvl8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8pPr>
                <a:lvl9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9pPr>
              </a:lstStyle>
              <a:p>
                <a:pPr marL="0" marR="0" lvl="0" indent="0" algn="l" defTabSz="914400" rtl="0" eaLnBrk="0" fontAlgn="base" latinLnBrk="0" hangingPunct="0">
                  <a:lnSpc>
                    <a:spcPct val="100000"/>
                  </a:lnSpc>
                  <a:spcBef>
                    <a:spcPct val="0"/>
                  </a:spcBef>
                  <a:spcAft>
                    <a:spcPct val="0"/>
                  </a:spcAft>
                  <a:buClrTx/>
                  <a:buSzTx/>
                  <a:buFontTx/>
                  <a:buNone/>
                  <a:tabLst/>
                </a:pPr>
                <a:r>
                  <a:rPr kumimoji="0" lang="zh-CN" altLang="zh-CN" sz="1700" b="0" i="0" u="none" strike="noStrike" cap="none" normalizeH="0" baseline="0">
                    <a:ln>
                      <a:noFill/>
                    </a:ln>
                    <a:solidFill>
                      <a:srgbClr val="000000"/>
                    </a:solidFill>
                    <a:effectLst/>
                    <a:latin typeface="Arial Unicode MS" charset="-122"/>
                    <a:ea typeface="Arial Unicode MS" charset="-122"/>
                  </a:rPr>
                  <a:t>Time</a:t>
                </a:r>
                <a:endParaRPr kumimoji="0" lang="zh-CN" altLang="zh-CN" sz="1800" b="0" i="0" u="none" strike="noStrike" cap="none" normalizeH="0" baseline="0">
                  <a:ln>
                    <a:noFill/>
                  </a:ln>
                  <a:solidFill>
                    <a:schemeClr val="tx1"/>
                  </a:solidFill>
                  <a:effectLst/>
                  <a:latin typeface="Arial" panose="020B0604020202020204" pitchFamily="34" charset="0"/>
                </a:endParaRPr>
              </a:p>
            </p:txBody>
          </p:sp>
          <p:sp>
            <p:nvSpPr>
              <p:cNvPr id="105" name="Rectangle 93">
                <a:extLst>
                  <a:ext uri="{FF2B5EF4-FFF2-40B4-BE49-F238E27FC236}">
                    <a16:creationId xmlns:a16="http://schemas.microsoft.com/office/drawing/2014/main" id="{B2D40A9E-E455-5341-50CB-00AB7955A5B8}"/>
                  </a:ext>
                </a:extLst>
              </p:cNvPr>
              <p:cNvSpPr>
                <a:spLocks noChangeArrowheads="1"/>
              </p:cNvSpPr>
              <p:nvPr/>
            </p:nvSpPr>
            <p:spPr bwMode="auto">
              <a:xfrm>
                <a:off x="2070" y="2587"/>
                <a:ext cx="347" cy="159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vert="horz" wrap="none" lIns="0" tIns="0" rIns="0" bIns="0" numCol="1" anchor="t" anchorCtr="0" compatLnSpc="1">
                <a:prstTxWarp prst="textNoShape">
                  <a:avLst/>
                </a:prstTxWarp>
                <a:spAutoFit/>
              </a:bodyPr>
              <a:lstStyle>
                <a:lvl1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1pPr>
                <a:lvl2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2pPr>
                <a:lvl3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3pPr>
                <a:lvl4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4pPr>
                <a:lvl5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5pPr>
                <a:lvl6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6pPr>
                <a:lvl7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7pPr>
                <a:lvl8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8pPr>
                <a:lvl9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9pPr>
              </a:lstStyle>
              <a:p>
                <a:pPr marL="0" marR="0" lvl="0" indent="0" algn="l" defTabSz="914400" rtl="0" eaLnBrk="0" fontAlgn="base" latinLnBrk="0" hangingPunct="0">
                  <a:lnSpc>
                    <a:spcPct val="100000"/>
                  </a:lnSpc>
                  <a:spcBef>
                    <a:spcPct val="0"/>
                  </a:spcBef>
                  <a:spcAft>
                    <a:spcPct val="0"/>
                  </a:spcAft>
                  <a:buClrTx/>
                  <a:buSzTx/>
                  <a:buFontTx/>
                  <a:buNone/>
                  <a:tabLst/>
                </a:pPr>
                <a:r>
                  <a:rPr kumimoji="0" lang="zh-CN" altLang="zh-CN" sz="1700" b="0" i="0" u="none" strike="noStrike" cap="none" normalizeH="0" baseline="0">
                    <a:ln>
                      <a:noFill/>
                    </a:ln>
                    <a:solidFill>
                      <a:srgbClr val="000000"/>
                    </a:solidFill>
                    <a:effectLst/>
                    <a:latin typeface="Arial Unicode MS" charset="-122"/>
                    <a:ea typeface="Arial Unicode MS" charset="-122"/>
                  </a:rPr>
                  <a:t>Time</a:t>
                </a:r>
                <a:endParaRPr kumimoji="0" lang="zh-CN" altLang="zh-CN" sz="1800" b="0" i="0" u="none" strike="noStrike" cap="none" normalizeH="0" baseline="0">
                  <a:ln>
                    <a:noFill/>
                  </a:ln>
                  <a:solidFill>
                    <a:schemeClr val="tx1"/>
                  </a:solidFill>
                  <a:effectLst/>
                  <a:latin typeface="Arial" panose="020B0604020202020204" pitchFamily="34" charset="0"/>
                </a:endParaRPr>
              </a:p>
            </p:txBody>
          </p:sp>
          <p:sp>
            <p:nvSpPr>
              <p:cNvPr id="106" name="Freeform 94">
                <a:extLst>
                  <a:ext uri="{FF2B5EF4-FFF2-40B4-BE49-F238E27FC236}">
                    <a16:creationId xmlns:a16="http://schemas.microsoft.com/office/drawing/2014/main" id="{9A32D3BB-637A-9D6B-223D-3D960A09F689}"/>
                  </a:ext>
                </a:extLst>
              </p:cNvPr>
              <p:cNvSpPr>
                <a:spLocks noEditPoints="1"/>
              </p:cNvSpPr>
              <p:nvPr/>
            </p:nvSpPr>
            <p:spPr bwMode="auto">
              <a:xfrm>
                <a:off x="4185" y="2079"/>
                <a:ext cx="429" cy="79"/>
              </a:xfrm>
              <a:custGeom>
                <a:avLst/>
                <a:gdLst>
                  <a:gd name="T0" fmla="*/ 10 w 1643"/>
                  <a:gd name="T1" fmla="*/ 1 h 301"/>
                  <a:gd name="T2" fmla="*/ 121 w 1643"/>
                  <a:gd name="T3" fmla="*/ 20 h 301"/>
                  <a:gd name="T4" fmla="*/ 127 w 1643"/>
                  <a:gd name="T5" fmla="*/ 29 h 301"/>
                  <a:gd name="T6" fmla="*/ 118 w 1643"/>
                  <a:gd name="T7" fmla="*/ 36 h 301"/>
                  <a:gd name="T8" fmla="*/ 8 w 1643"/>
                  <a:gd name="T9" fmla="*/ 17 h 301"/>
                  <a:gd name="T10" fmla="*/ 1 w 1643"/>
                  <a:gd name="T11" fmla="*/ 8 h 301"/>
                  <a:gd name="T12" fmla="*/ 10 w 1643"/>
                  <a:gd name="T13" fmla="*/ 1 h 301"/>
                  <a:gd name="T14" fmla="*/ 200 w 1643"/>
                  <a:gd name="T15" fmla="*/ 34 h 301"/>
                  <a:gd name="T16" fmla="*/ 310 w 1643"/>
                  <a:gd name="T17" fmla="*/ 53 h 301"/>
                  <a:gd name="T18" fmla="*/ 317 w 1643"/>
                  <a:gd name="T19" fmla="*/ 62 h 301"/>
                  <a:gd name="T20" fmla="*/ 307 w 1643"/>
                  <a:gd name="T21" fmla="*/ 69 h 301"/>
                  <a:gd name="T22" fmla="*/ 197 w 1643"/>
                  <a:gd name="T23" fmla="*/ 50 h 301"/>
                  <a:gd name="T24" fmla="*/ 190 w 1643"/>
                  <a:gd name="T25" fmla="*/ 40 h 301"/>
                  <a:gd name="T26" fmla="*/ 200 w 1643"/>
                  <a:gd name="T27" fmla="*/ 34 h 301"/>
                  <a:gd name="T28" fmla="*/ 389 w 1643"/>
                  <a:gd name="T29" fmla="*/ 67 h 301"/>
                  <a:gd name="T30" fmla="*/ 499 w 1643"/>
                  <a:gd name="T31" fmla="*/ 86 h 301"/>
                  <a:gd name="T32" fmla="*/ 506 w 1643"/>
                  <a:gd name="T33" fmla="*/ 95 h 301"/>
                  <a:gd name="T34" fmla="*/ 497 w 1643"/>
                  <a:gd name="T35" fmla="*/ 102 h 301"/>
                  <a:gd name="T36" fmla="*/ 386 w 1643"/>
                  <a:gd name="T37" fmla="*/ 83 h 301"/>
                  <a:gd name="T38" fmla="*/ 380 w 1643"/>
                  <a:gd name="T39" fmla="*/ 73 h 301"/>
                  <a:gd name="T40" fmla="*/ 389 w 1643"/>
                  <a:gd name="T41" fmla="*/ 67 h 301"/>
                  <a:gd name="T42" fmla="*/ 578 w 1643"/>
                  <a:gd name="T43" fmla="*/ 100 h 301"/>
                  <a:gd name="T44" fmla="*/ 689 w 1643"/>
                  <a:gd name="T45" fmla="*/ 119 h 301"/>
                  <a:gd name="T46" fmla="*/ 695 w 1643"/>
                  <a:gd name="T47" fmla="*/ 128 h 301"/>
                  <a:gd name="T48" fmla="*/ 686 w 1643"/>
                  <a:gd name="T49" fmla="*/ 135 h 301"/>
                  <a:gd name="T50" fmla="*/ 576 w 1643"/>
                  <a:gd name="T51" fmla="*/ 116 h 301"/>
                  <a:gd name="T52" fmla="*/ 569 w 1643"/>
                  <a:gd name="T53" fmla="*/ 106 h 301"/>
                  <a:gd name="T54" fmla="*/ 578 w 1643"/>
                  <a:gd name="T55" fmla="*/ 100 h 301"/>
                  <a:gd name="T56" fmla="*/ 768 w 1643"/>
                  <a:gd name="T57" fmla="*/ 133 h 301"/>
                  <a:gd name="T58" fmla="*/ 878 w 1643"/>
                  <a:gd name="T59" fmla="*/ 152 h 301"/>
                  <a:gd name="T60" fmla="*/ 885 w 1643"/>
                  <a:gd name="T61" fmla="*/ 161 h 301"/>
                  <a:gd name="T62" fmla="*/ 875 w 1643"/>
                  <a:gd name="T63" fmla="*/ 168 h 301"/>
                  <a:gd name="T64" fmla="*/ 765 w 1643"/>
                  <a:gd name="T65" fmla="*/ 149 h 301"/>
                  <a:gd name="T66" fmla="*/ 758 w 1643"/>
                  <a:gd name="T67" fmla="*/ 139 h 301"/>
                  <a:gd name="T68" fmla="*/ 768 w 1643"/>
                  <a:gd name="T69" fmla="*/ 133 h 301"/>
                  <a:gd name="T70" fmla="*/ 957 w 1643"/>
                  <a:gd name="T71" fmla="*/ 166 h 301"/>
                  <a:gd name="T72" fmla="*/ 1068 w 1643"/>
                  <a:gd name="T73" fmla="*/ 185 h 301"/>
                  <a:gd name="T74" fmla="*/ 1074 w 1643"/>
                  <a:gd name="T75" fmla="*/ 194 h 301"/>
                  <a:gd name="T76" fmla="*/ 1065 w 1643"/>
                  <a:gd name="T77" fmla="*/ 201 h 301"/>
                  <a:gd name="T78" fmla="*/ 954 w 1643"/>
                  <a:gd name="T79" fmla="*/ 182 h 301"/>
                  <a:gd name="T80" fmla="*/ 948 w 1643"/>
                  <a:gd name="T81" fmla="*/ 172 h 301"/>
                  <a:gd name="T82" fmla="*/ 957 w 1643"/>
                  <a:gd name="T83" fmla="*/ 166 h 301"/>
                  <a:gd name="T84" fmla="*/ 1146 w 1643"/>
                  <a:gd name="T85" fmla="*/ 199 h 301"/>
                  <a:gd name="T86" fmla="*/ 1257 w 1643"/>
                  <a:gd name="T87" fmla="*/ 218 h 301"/>
                  <a:gd name="T88" fmla="*/ 1263 w 1643"/>
                  <a:gd name="T89" fmla="*/ 227 h 301"/>
                  <a:gd name="T90" fmla="*/ 1254 w 1643"/>
                  <a:gd name="T91" fmla="*/ 234 h 301"/>
                  <a:gd name="T92" fmla="*/ 1144 w 1643"/>
                  <a:gd name="T93" fmla="*/ 215 h 301"/>
                  <a:gd name="T94" fmla="*/ 1137 w 1643"/>
                  <a:gd name="T95" fmla="*/ 205 h 301"/>
                  <a:gd name="T96" fmla="*/ 1146 w 1643"/>
                  <a:gd name="T97" fmla="*/ 199 h 301"/>
                  <a:gd name="T98" fmla="*/ 1336 w 1643"/>
                  <a:gd name="T99" fmla="*/ 232 h 301"/>
                  <a:gd name="T100" fmla="*/ 1446 w 1643"/>
                  <a:gd name="T101" fmla="*/ 251 h 301"/>
                  <a:gd name="T102" fmla="*/ 1453 w 1643"/>
                  <a:gd name="T103" fmla="*/ 260 h 301"/>
                  <a:gd name="T104" fmla="*/ 1443 w 1643"/>
                  <a:gd name="T105" fmla="*/ 267 h 301"/>
                  <a:gd name="T106" fmla="*/ 1333 w 1643"/>
                  <a:gd name="T107" fmla="*/ 248 h 301"/>
                  <a:gd name="T108" fmla="*/ 1326 w 1643"/>
                  <a:gd name="T109" fmla="*/ 238 h 301"/>
                  <a:gd name="T110" fmla="*/ 1336 w 1643"/>
                  <a:gd name="T111" fmla="*/ 232 h 301"/>
                  <a:gd name="T112" fmla="*/ 1525 w 1643"/>
                  <a:gd name="T113" fmla="*/ 265 h 301"/>
                  <a:gd name="T114" fmla="*/ 1636 w 1643"/>
                  <a:gd name="T115" fmla="*/ 284 h 301"/>
                  <a:gd name="T116" fmla="*/ 1642 w 1643"/>
                  <a:gd name="T117" fmla="*/ 293 h 301"/>
                  <a:gd name="T118" fmla="*/ 1633 w 1643"/>
                  <a:gd name="T119" fmla="*/ 300 h 301"/>
                  <a:gd name="T120" fmla="*/ 1522 w 1643"/>
                  <a:gd name="T121" fmla="*/ 281 h 301"/>
                  <a:gd name="T122" fmla="*/ 1516 w 1643"/>
                  <a:gd name="T123" fmla="*/ 271 h 301"/>
                  <a:gd name="T124" fmla="*/ 1525 w 1643"/>
                  <a:gd name="T125" fmla="*/ 265 h 301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  <a:cxn ang="0">
                    <a:pos x="T8" y="T9"/>
                  </a:cxn>
                  <a:cxn ang="0">
                    <a:pos x="T10" y="T11"/>
                  </a:cxn>
                  <a:cxn ang="0">
                    <a:pos x="T12" y="T13"/>
                  </a:cxn>
                  <a:cxn ang="0">
                    <a:pos x="T14" y="T15"/>
                  </a:cxn>
                  <a:cxn ang="0">
                    <a:pos x="T16" y="T17"/>
                  </a:cxn>
                  <a:cxn ang="0">
                    <a:pos x="T18" y="T19"/>
                  </a:cxn>
                  <a:cxn ang="0">
                    <a:pos x="T20" y="T21"/>
                  </a:cxn>
                  <a:cxn ang="0">
                    <a:pos x="T22" y="T23"/>
                  </a:cxn>
                  <a:cxn ang="0">
                    <a:pos x="T24" y="T25"/>
                  </a:cxn>
                  <a:cxn ang="0">
                    <a:pos x="T26" y="T27"/>
                  </a:cxn>
                  <a:cxn ang="0">
                    <a:pos x="T28" y="T29"/>
                  </a:cxn>
                  <a:cxn ang="0">
                    <a:pos x="T30" y="T31"/>
                  </a:cxn>
                  <a:cxn ang="0">
                    <a:pos x="T32" y="T33"/>
                  </a:cxn>
                  <a:cxn ang="0">
                    <a:pos x="T34" y="T35"/>
                  </a:cxn>
                  <a:cxn ang="0">
                    <a:pos x="T36" y="T37"/>
                  </a:cxn>
                  <a:cxn ang="0">
                    <a:pos x="T38" y="T39"/>
                  </a:cxn>
                  <a:cxn ang="0">
                    <a:pos x="T40" y="T41"/>
                  </a:cxn>
                  <a:cxn ang="0">
                    <a:pos x="T42" y="T43"/>
                  </a:cxn>
                  <a:cxn ang="0">
                    <a:pos x="T44" y="T45"/>
                  </a:cxn>
                  <a:cxn ang="0">
                    <a:pos x="T46" y="T47"/>
                  </a:cxn>
                  <a:cxn ang="0">
                    <a:pos x="T48" y="T49"/>
                  </a:cxn>
                  <a:cxn ang="0">
                    <a:pos x="T50" y="T51"/>
                  </a:cxn>
                  <a:cxn ang="0">
                    <a:pos x="T52" y="T53"/>
                  </a:cxn>
                  <a:cxn ang="0">
                    <a:pos x="T54" y="T55"/>
                  </a:cxn>
                  <a:cxn ang="0">
                    <a:pos x="T56" y="T57"/>
                  </a:cxn>
                  <a:cxn ang="0">
                    <a:pos x="T58" y="T59"/>
                  </a:cxn>
                  <a:cxn ang="0">
                    <a:pos x="T60" y="T61"/>
                  </a:cxn>
                  <a:cxn ang="0">
                    <a:pos x="T62" y="T63"/>
                  </a:cxn>
                  <a:cxn ang="0">
                    <a:pos x="T64" y="T65"/>
                  </a:cxn>
                  <a:cxn ang="0">
                    <a:pos x="T66" y="T67"/>
                  </a:cxn>
                  <a:cxn ang="0">
                    <a:pos x="T68" y="T69"/>
                  </a:cxn>
                  <a:cxn ang="0">
                    <a:pos x="T70" y="T71"/>
                  </a:cxn>
                  <a:cxn ang="0">
                    <a:pos x="T72" y="T73"/>
                  </a:cxn>
                  <a:cxn ang="0">
                    <a:pos x="T74" y="T75"/>
                  </a:cxn>
                  <a:cxn ang="0">
                    <a:pos x="T76" y="T77"/>
                  </a:cxn>
                  <a:cxn ang="0">
                    <a:pos x="T78" y="T79"/>
                  </a:cxn>
                  <a:cxn ang="0">
                    <a:pos x="T80" y="T81"/>
                  </a:cxn>
                  <a:cxn ang="0">
                    <a:pos x="T82" y="T83"/>
                  </a:cxn>
                  <a:cxn ang="0">
                    <a:pos x="T84" y="T85"/>
                  </a:cxn>
                  <a:cxn ang="0">
                    <a:pos x="T86" y="T87"/>
                  </a:cxn>
                  <a:cxn ang="0">
                    <a:pos x="T88" y="T89"/>
                  </a:cxn>
                  <a:cxn ang="0">
                    <a:pos x="T90" y="T91"/>
                  </a:cxn>
                  <a:cxn ang="0">
                    <a:pos x="T92" y="T93"/>
                  </a:cxn>
                  <a:cxn ang="0">
                    <a:pos x="T94" y="T95"/>
                  </a:cxn>
                  <a:cxn ang="0">
                    <a:pos x="T96" y="T97"/>
                  </a:cxn>
                  <a:cxn ang="0">
                    <a:pos x="T98" y="T99"/>
                  </a:cxn>
                  <a:cxn ang="0">
                    <a:pos x="T100" y="T101"/>
                  </a:cxn>
                  <a:cxn ang="0">
                    <a:pos x="T102" y="T103"/>
                  </a:cxn>
                  <a:cxn ang="0">
                    <a:pos x="T104" y="T105"/>
                  </a:cxn>
                  <a:cxn ang="0">
                    <a:pos x="T106" y="T107"/>
                  </a:cxn>
                  <a:cxn ang="0">
                    <a:pos x="T108" y="T109"/>
                  </a:cxn>
                  <a:cxn ang="0">
                    <a:pos x="T110" y="T111"/>
                  </a:cxn>
                  <a:cxn ang="0">
                    <a:pos x="T112" y="T113"/>
                  </a:cxn>
                  <a:cxn ang="0">
                    <a:pos x="T114" y="T115"/>
                  </a:cxn>
                  <a:cxn ang="0">
                    <a:pos x="T116" y="T117"/>
                  </a:cxn>
                  <a:cxn ang="0">
                    <a:pos x="T118" y="T119"/>
                  </a:cxn>
                  <a:cxn ang="0">
                    <a:pos x="T120" y="T121"/>
                  </a:cxn>
                  <a:cxn ang="0">
                    <a:pos x="T122" y="T123"/>
                  </a:cxn>
                  <a:cxn ang="0">
                    <a:pos x="T124" y="T125"/>
                  </a:cxn>
                </a:cxnLst>
                <a:rect l="0" t="0" r="r" b="b"/>
                <a:pathLst>
                  <a:path w="1643" h="301">
                    <a:moveTo>
                      <a:pt x="10" y="1"/>
                    </a:moveTo>
                    <a:lnTo>
                      <a:pt x="121" y="20"/>
                    </a:lnTo>
                    <a:cubicBezTo>
                      <a:pt x="125" y="21"/>
                      <a:pt x="128" y="25"/>
                      <a:pt x="127" y="29"/>
                    </a:cubicBezTo>
                    <a:cubicBezTo>
                      <a:pt x="127" y="34"/>
                      <a:pt x="122" y="37"/>
                      <a:pt x="118" y="36"/>
                    </a:cubicBezTo>
                    <a:lnTo>
                      <a:pt x="8" y="17"/>
                    </a:lnTo>
                    <a:cubicBezTo>
                      <a:pt x="3" y="16"/>
                      <a:pt x="0" y="12"/>
                      <a:pt x="1" y="8"/>
                    </a:cubicBezTo>
                    <a:cubicBezTo>
                      <a:pt x="2" y="3"/>
                      <a:pt x="6" y="0"/>
                      <a:pt x="10" y="1"/>
                    </a:cubicBezTo>
                    <a:close/>
                    <a:moveTo>
                      <a:pt x="200" y="34"/>
                    </a:moveTo>
                    <a:lnTo>
                      <a:pt x="310" y="53"/>
                    </a:lnTo>
                    <a:cubicBezTo>
                      <a:pt x="315" y="54"/>
                      <a:pt x="317" y="58"/>
                      <a:pt x="317" y="62"/>
                    </a:cubicBezTo>
                    <a:cubicBezTo>
                      <a:pt x="316" y="67"/>
                      <a:pt x="312" y="70"/>
                      <a:pt x="307" y="69"/>
                    </a:cubicBezTo>
                    <a:lnTo>
                      <a:pt x="197" y="50"/>
                    </a:lnTo>
                    <a:cubicBezTo>
                      <a:pt x="193" y="49"/>
                      <a:pt x="190" y="45"/>
                      <a:pt x="190" y="40"/>
                    </a:cubicBezTo>
                    <a:cubicBezTo>
                      <a:pt x="191" y="36"/>
                      <a:pt x="195" y="33"/>
                      <a:pt x="200" y="34"/>
                    </a:cubicBezTo>
                    <a:close/>
                    <a:moveTo>
                      <a:pt x="389" y="67"/>
                    </a:moveTo>
                    <a:lnTo>
                      <a:pt x="499" y="86"/>
                    </a:lnTo>
                    <a:cubicBezTo>
                      <a:pt x="504" y="87"/>
                      <a:pt x="507" y="91"/>
                      <a:pt x="506" y="95"/>
                    </a:cubicBezTo>
                    <a:cubicBezTo>
                      <a:pt x="505" y="100"/>
                      <a:pt x="501" y="103"/>
                      <a:pt x="497" y="102"/>
                    </a:cubicBezTo>
                    <a:lnTo>
                      <a:pt x="386" y="83"/>
                    </a:lnTo>
                    <a:cubicBezTo>
                      <a:pt x="382" y="82"/>
                      <a:pt x="379" y="78"/>
                      <a:pt x="380" y="73"/>
                    </a:cubicBezTo>
                    <a:cubicBezTo>
                      <a:pt x="381" y="69"/>
                      <a:pt x="385" y="66"/>
                      <a:pt x="389" y="67"/>
                    </a:cubicBezTo>
                    <a:close/>
                    <a:moveTo>
                      <a:pt x="578" y="100"/>
                    </a:moveTo>
                    <a:lnTo>
                      <a:pt x="689" y="119"/>
                    </a:lnTo>
                    <a:cubicBezTo>
                      <a:pt x="693" y="120"/>
                      <a:pt x="696" y="124"/>
                      <a:pt x="695" y="128"/>
                    </a:cubicBezTo>
                    <a:cubicBezTo>
                      <a:pt x="695" y="133"/>
                      <a:pt x="690" y="136"/>
                      <a:pt x="686" y="135"/>
                    </a:cubicBezTo>
                    <a:lnTo>
                      <a:pt x="576" y="116"/>
                    </a:lnTo>
                    <a:cubicBezTo>
                      <a:pt x="571" y="115"/>
                      <a:pt x="568" y="111"/>
                      <a:pt x="569" y="106"/>
                    </a:cubicBezTo>
                    <a:cubicBezTo>
                      <a:pt x="570" y="102"/>
                      <a:pt x="574" y="99"/>
                      <a:pt x="578" y="100"/>
                    </a:cubicBezTo>
                    <a:close/>
                    <a:moveTo>
                      <a:pt x="768" y="133"/>
                    </a:moveTo>
                    <a:lnTo>
                      <a:pt x="878" y="152"/>
                    </a:lnTo>
                    <a:cubicBezTo>
                      <a:pt x="883" y="153"/>
                      <a:pt x="885" y="157"/>
                      <a:pt x="885" y="161"/>
                    </a:cubicBezTo>
                    <a:cubicBezTo>
                      <a:pt x="884" y="166"/>
                      <a:pt x="880" y="169"/>
                      <a:pt x="875" y="168"/>
                    </a:cubicBezTo>
                    <a:lnTo>
                      <a:pt x="765" y="149"/>
                    </a:lnTo>
                    <a:cubicBezTo>
                      <a:pt x="761" y="148"/>
                      <a:pt x="758" y="144"/>
                      <a:pt x="758" y="139"/>
                    </a:cubicBezTo>
                    <a:cubicBezTo>
                      <a:pt x="759" y="135"/>
                      <a:pt x="763" y="132"/>
                      <a:pt x="768" y="133"/>
                    </a:cubicBezTo>
                    <a:close/>
                    <a:moveTo>
                      <a:pt x="957" y="166"/>
                    </a:moveTo>
                    <a:lnTo>
                      <a:pt x="1068" y="185"/>
                    </a:lnTo>
                    <a:cubicBezTo>
                      <a:pt x="1072" y="186"/>
                      <a:pt x="1075" y="190"/>
                      <a:pt x="1074" y="194"/>
                    </a:cubicBezTo>
                    <a:cubicBezTo>
                      <a:pt x="1073" y="199"/>
                      <a:pt x="1069" y="202"/>
                      <a:pt x="1065" y="201"/>
                    </a:cubicBezTo>
                    <a:lnTo>
                      <a:pt x="954" y="182"/>
                    </a:lnTo>
                    <a:cubicBezTo>
                      <a:pt x="950" y="181"/>
                      <a:pt x="947" y="177"/>
                      <a:pt x="948" y="172"/>
                    </a:cubicBezTo>
                    <a:cubicBezTo>
                      <a:pt x="949" y="168"/>
                      <a:pt x="953" y="165"/>
                      <a:pt x="957" y="166"/>
                    </a:cubicBezTo>
                    <a:close/>
                    <a:moveTo>
                      <a:pt x="1146" y="199"/>
                    </a:moveTo>
                    <a:lnTo>
                      <a:pt x="1257" y="218"/>
                    </a:lnTo>
                    <a:cubicBezTo>
                      <a:pt x="1261" y="219"/>
                      <a:pt x="1264" y="223"/>
                      <a:pt x="1263" y="227"/>
                    </a:cubicBezTo>
                    <a:cubicBezTo>
                      <a:pt x="1263" y="232"/>
                      <a:pt x="1258" y="235"/>
                      <a:pt x="1254" y="234"/>
                    </a:cubicBezTo>
                    <a:lnTo>
                      <a:pt x="1144" y="215"/>
                    </a:lnTo>
                    <a:cubicBezTo>
                      <a:pt x="1139" y="214"/>
                      <a:pt x="1136" y="210"/>
                      <a:pt x="1137" y="205"/>
                    </a:cubicBezTo>
                    <a:cubicBezTo>
                      <a:pt x="1138" y="201"/>
                      <a:pt x="1142" y="198"/>
                      <a:pt x="1146" y="199"/>
                    </a:cubicBezTo>
                    <a:close/>
                    <a:moveTo>
                      <a:pt x="1336" y="232"/>
                    </a:moveTo>
                    <a:lnTo>
                      <a:pt x="1446" y="251"/>
                    </a:lnTo>
                    <a:cubicBezTo>
                      <a:pt x="1451" y="252"/>
                      <a:pt x="1453" y="256"/>
                      <a:pt x="1453" y="260"/>
                    </a:cubicBezTo>
                    <a:cubicBezTo>
                      <a:pt x="1452" y="265"/>
                      <a:pt x="1448" y="268"/>
                      <a:pt x="1443" y="267"/>
                    </a:cubicBezTo>
                    <a:lnTo>
                      <a:pt x="1333" y="248"/>
                    </a:lnTo>
                    <a:cubicBezTo>
                      <a:pt x="1329" y="247"/>
                      <a:pt x="1326" y="243"/>
                      <a:pt x="1326" y="238"/>
                    </a:cubicBezTo>
                    <a:cubicBezTo>
                      <a:pt x="1327" y="234"/>
                      <a:pt x="1331" y="231"/>
                      <a:pt x="1336" y="232"/>
                    </a:cubicBezTo>
                    <a:close/>
                    <a:moveTo>
                      <a:pt x="1525" y="265"/>
                    </a:moveTo>
                    <a:lnTo>
                      <a:pt x="1636" y="284"/>
                    </a:lnTo>
                    <a:cubicBezTo>
                      <a:pt x="1640" y="285"/>
                      <a:pt x="1643" y="289"/>
                      <a:pt x="1642" y="293"/>
                    </a:cubicBezTo>
                    <a:cubicBezTo>
                      <a:pt x="1641" y="298"/>
                      <a:pt x="1637" y="301"/>
                      <a:pt x="1633" y="300"/>
                    </a:cubicBezTo>
                    <a:lnTo>
                      <a:pt x="1522" y="281"/>
                    </a:lnTo>
                    <a:cubicBezTo>
                      <a:pt x="1518" y="280"/>
                      <a:pt x="1515" y="276"/>
                      <a:pt x="1516" y="271"/>
                    </a:cubicBezTo>
                    <a:cubicBezTo>
                      <a:pt x="1517" y="267"/>
                      <a:pt x="1521" y="264"/>
                      <a:pt x="1525" y="265"/>
                    </a:cubicBezTo>
                    <a:close/>
                  </a:path>
                </a:pathLst>
              </a:custGeom>
              <a:solidFill>
                <a:srgbClr val="7F7F7F"/>
              </a:solidFill>
              <a:ln w="0" cap="flat">
                <a:solidFill>
                  <a:srgbClr val="7F7F7F"/>
                </a:solidFill>
                <a:prstDash val="solid"/>
                <a:round/>
                <a:headEnd/>
                <a:tailEnd/>
              </a:ln>
            </p:spPr>
            <p:txBody>
              <a:bodyPr vert="horz" wrap="square" lIns="91440" tIns="45720" rIns="91440" bIns="45720" numCol="1" anchor="t" anchorCtr="0" compatLnSpc="1">
                <a:prstTxWarp prst="textNoShape">
                  <a:avLst/>
                </a:prstTxWarp>
              </a:bodyPr>
              <a:lstStyle/>
              <a:p>
                <a:endParaRPr lang="zh-CN" altLang="en-US"/>
              </a:p>
            </p:txBody>
          </p:sp>
          <p:sp>
            <p:nvSpPr>
              <p:cNvPr id="107" name="Freeform 95">
                <a:extLst>
                  <a:ext uri="{FF2B5EF4-FFF2-40B4-BE49-F238E27FC236}">
                    <a16:creationId xmlns:a16="http://schemas.microsoft.com/office/drawing/2014/main" id="{7274343F-5855-E00A-5077-AC4DD62C92F3}"/>
                  </a:ext>
                </a:extLst>
              </p:cNvPr>
              <p:cNvSpPr>
                <a:spLocks noEditPoints="1"/>
              </p:cNvSpPr>
              <p:nvPr/>
            </p:nvSpPr>
            <p:spPr bwMode="auto">
              <a:xfrm>
                <a:off x="3844" y="1668"/>
                <a:ext cx="88" cy="103"/>
              </a:xfrm>
              <a:custGeom>
                <a:avLst/>
                <a:gdLst>
                  <a:gd name="T0" fmla="*/ 337 w 337"/>
                  <a:gd name="T1" fmla="*/ 396 h 396"/>
                  <a:gd name="T2" fmla="*/ 0 w 337"/>
                  <a:gd name="T3" fmla="*/ 337 h 396"/>
                  <a:gd name="T4" fmla="*/ 202 w 337"/>
                  <a:gd name="T5" fmla="*/ 0 h 396"/>
                  <a:gd name="T6" fmla="*/ 254 w 337"/>
                  <a:gd name="T7" fmla="*/ 9 h 396"/>
                  <a:gd name="T8" fmla="*/ 337 w 337"/>
                  <a:gd name="T9" fmla="*/ 396 h 396"/>
                  <a:gd name="T10" fmla="*/ 274 w 337"/>
                  <a:gd name="T11" fmla="*/ 341 h 396"/>
                  <a:gd name="T12" fmla="*/ 232 w 337"/>
                  <a:gd name="T13" fmla="*/ 118 h 396"/>
                  <a:gd name="T14" fmla="*/ 221 w 337"/>
                  <a:gd name="T15" fmla="*/ 44 h 396"/>
                  <a:gd name="T16" fmla="*/ 187 w 337"/>
                  <a:gd name="T17" fmla="*/ 111 h 396"/>
                  <a:gd name="T18" fmla="*/ 74 w 337"/>
                  <a:gd name="T19" fmla="*/ 306 h 396"/>
                  <a:gd name="T20" fmla="*/ 274 w 337"/>
                  <a:gd name="T21" fmla="*/ 341 h 396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  <a:cxn ang="0">
                    <a:pos x="T8" y="T9"/>
                  </a:cxn>
                  <a:cxn ang="0">
                    <a:pos x="T10" y="T11"/>
                  </a:cxn>
                  <a:cxn ang="0">
                    <a:pos x="T12" y="T13"/>
                  </a:cxn>
                  <a:cxn ang="0">
                    <a:pos x="T14" y="T15"/>
                  </a:cxn>
                  <a:cxn ang="0">
                    <a:pos x="T16" y="T17"/>
                  </a:cxn>
                  <a:cxn ang="0">
                    <a:pos x="T18" y="T19"/>
                  </a:cxn>
                  <a:cxn ang="0">
                    <a:pos x="T20" y="T21"/>
                  </a:cxn>
                </a:cxnLst>
                <a:rect l="0" t="0" r="r" b="b"/>
                <a:pathLst>
                  <a:path w="337" h="396">
                    <a:moveTo>
                      <a:pt x="337" y="396"/>
                    </a:moveTo>
                    <a:lnTo>
                      <a:pt x="0" y="337"/>
                    </a:lnTo>
                    <a:lnTo>
                      <a:pt x="202" y="0"/>
                    </a:lnTo>
                    <a:lnTo>
                      <a:pt x="254" y="9"/>
                    </a:lnTo>
                    <a:lnTo>
                      <a:pt x="337" y="396"/>
                    </a:lnTo>
                    <a:close/>
                    <a:moveTo>
                      <a:pt x="274" y="341"/>
                    </a:moveTo>
                    <a:lnTo>
                      <a:pt x="232" y="118"/>
                    </a:lnTo>
                    <a:cubicBezTo>
                      <a:pt x="226" y="86"/>
                      <a:pt x="222" y="62"/>
                      <a:pt x="221" y="44"/>
                    </a:cubicBezTo>
                    <a:cubicBezTo>
                      <a:pt x="211" y="67"/>
                      <a:pt x="200" y="89"/>
                      <a:pt x="187" y="111"/>
                    </a:cubicBezTo>
                    <a:lnTo>
                      <a:pt x="74" y="306"/>
                    </a:lnTo>
                    <a:lnTo>
                      <a:pt x="274" y="341"/>
                    </a:lnTo>
                    <a:close/>
                  </a:path>
                </a:pathLst>
              </a:custGeom>
              <a:solidFill>
                <a:srgbClr val="C05046"/>
              </a:solidFill>
              <a:ln w="0">
                <a:solidFill>
                  <a:srgbClr val="000000"/>
                </a:solidFill>
                <a:prstDash val="solid"/>
                <a:round/>
                <a:headEnd/>
                <a:tailEnd/>
              </a:ln>
            </p:spPr>
            <p:txBody>
              <a:bodyPr vert="horz" wrap="square" lIns="91440" tIns="45720" rIns="91440" bIns="45720" numCol="1" anchor="t" anchorCtr="0" compatLnSpc="1">
                <a:prstTxWarp prst="textNoShape">
                  <a:avLst/>
                </a:prstTxWarp>
              </a:bodyPr>
              <a:lstStyle/>
              <a:p>
                <a:endParaRPr lang="zh-CN" altLang="en-US"/>
              </a:p>
            </p:txBody>
          </p:sp>
          <p:sp>
            <p:nvSpPr>
              <p:cNvPr id="108" name="Freeform 96">
                <a:extLst>
                  <a:ext uri="{FF2B5EF4-FFF2-40B4-BE49-F238E27FC236}">
                    <a16:creationId xmlns:a16="http://schemas.microsoft.com/office/drawing/2014/main" id="{6EB9395E-405D-B2F6-4A3E-6D5B1511825B}"/>
                  </a:ext>
                </a:extLst>
              </p:cNvPr>
              <p:cNvSpPr>
                <a:spLocks/>
              </p:cNvSpPr>
              <p:nvPr/>
            </p:nvSpPr>
            <p:spPr bwMode="auto">
              <a:xfrm>
                <a:off x="3977" y="1686"/>
                <a:ext cx="31" cy="122"/>
              </a:xfrm>
              <a:custGeom>
                <a:avLst/>
                <a:gdLst>
                  <a:gd name="T0" fmla="*/ 10 w 31"/>
                  <a:gd name="T1" fmla="*/ 122 h 122"/>
                  <a:gd name="T2" fmla="*/ 0 w 31"/>
                  <a:gd name="T3" fmla="*/ 120 h 122"/>
                  <a:gd name="T4" fmla="*/ 21 w 31"/>
                  <a:gd name="T5" fmla="*/ 0 h 122"/>
                  <a:gd name="T6" fmla="*/ 31 w 31"/>
                  <a:gd name="T7" fmla="*/ 2 h 122"/>
                  <a:gd name="T8" fmla="*/ 10 w 31"/>
                  <a:gd name="T9" fmla="*/ 122 h 122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  <a:cxn ang="0">
                    <a:pos x="T8" y="T9"/>
                  </a:cxn>
                </a:cxnLst>
                <a:rect l="0" t="0" r="r" b="b"/>
                <a:pathLst>
                  <a:path w="31" h="122">
                    <a:moveTo>
                      <a:pt x="10" y="122"/>
                    </a:moveTo>
                    <a:lnTo>
                      <a:pt x="0" y="120"/>
                    </a:lnTo>
                    <a:lnTo>
                      <a:pt x="21" y="0"/>
                    </a:lnTo>
                    <a:lnTo>
                      <a:pt x="31" y="2"/>
                    </a:lnTo>
                    <a:lnTo>
                      <a:pt x="10" y="122"/>
                    </a:lnTo>
                    <a:close/>
                  </a:path>
                </a:pathLst>
              </a:custGeom>
              <a:solidFill>
                <a:srgbClr val="C05046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vert="horz" wrap="square" lIns="91440" tIns="45720" rIns="91440" bIns="45720" numCol="1" anchor="t" anchorCtr="0" compatLnSpc="1">
                <a:prstTxWarp prst="textNoShape">
                  <a:avLst/>
                </a:prstTxWarp>
              </a:bodyPr>
              <a:lstStyle/>
              <a:p>
                <a:endParaRPr lang="zh-CN" altLang="en-US"/>
              </a:p>
            </p:txBody>
          </p:sp>
          <p:sp>
            <p:nvSpPr>
              <p:cNvPr id="109" name="Freeform 97">
                <a:extLst>
                  <a:ext uri="{FF2B5EF4-FFF2-40B4-BE49-F238E27FC236}">
                    <a16:creationId xmlns:a16="http://schemas.microsoft.com/office/drawing/2014/main" id="{E0067FC4-9FAB-91B2-3DE8-8E72716D81C2}"/>
                  </a:ext>
                </a:extLst>
              </p:cNvPr>
              <p:cNvSpPr>
                <a:spLocks/>
              </p:cNvSpPr>
              <p:nvPr/>
            </p:nvSpPr>
            <p:spPr bwMode="auto">
              <a:xfrm>
                <a:off x="4041" y="1696"/>
                <a:ext cx="98" cy="97"/>
              </a:xfrm>
              <a:custGeom>
                <a:avLst/>
                <a:gdLst>
                  <a:gd name="T0" fmla="*/ 376 w 376"/>
                  <a:gd name="T1" fmla="*/ 58 h 372"/>
                  <a:gd name="T2" fmla="*/ 49 w 376"/>
                  <a:gd name="T3" fmla="*/ 372 h 372"/>
                  <a:gd name="T4" fmla="*/ 0 w 376"/>
                  <a:gd name="T5" fmla="*/ 364 h 372"/>
                  <a:gd name="T6" fmla="*/ 46 w 376"/>
                  <a:gd name="T7" fmla="*/ 0 h 372"/>
                  <a:gd name="T8" fmla="*/ 98 w 376"/>
                  <a:gd name="T9" fmla="*/ 9 h 372"/>
                  <a:gd name="T10" fmla="*/ 56 w 376"/>
                  <a:gd name="T11" fmla="*/ 272 h 372"/>
                  <a:gd name="T12" fmla="*/ 45 w 376"/>
                  <a:gd name="T13" fmla="*/ 331 h 372"/>
                  <a:gd name="T14" fmla="*/ 45 w 376"/>
                  <a:gd name="T15" fmla="*/ 331 h 372"/>
                  <a:gd name="T16" fmla="*/ 95 w 376"/>
                  <a:gd name="T17" fmla="*/ 279 h 372"/>
                  <a:gd name="T18" fmla="*/ 328 w 376"/>
                  <a:gd name="T19" fmla="*/ 49 h 372"/>
                  <a:gd name="T20" fmla="*/ 376 w 376"/>
                  <a:gd name="T21" fmla="*/ 58 h 372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  <a:cxn ang="0">
                    <a:pos x="T8" y="T9"/>
                  </a:cxn>
                  <a:cxn ang="0">
                    <a:pos x="T10" y="T11"/>
                  </a:cxn>
                  <a:cxn ang="0">
                    <a:pos x="T12" y="T13"/>
                  </a:cxn>
                  <a:cxn ang="0">
                    <a:pos x="T14" y="T15"/>
                  </a:cxn>
                  <a:cxn ang="0">
                    <a:pos x="T16" y="T17"/>
                  </a:cxn>
                  <a:cxn ang="0">
                    <a:pos x="T18" y="T19"/>
                  </a:cxn>
                  <a:cxn ang="0">
                    <a:pos x="T20" y="T21"/>
                  </a:cxn>
                </a:cxnLst>
                <a:rect l="0" t="0" r="r" b="b"/>
                <a:pathLst>
                  <a:path w="376" h="372">
                    <a:moveTo>
                      <a:pt x="376" y="58"/>
                    </a:moveTo>
                    <a:lnTo>
                      <a:pt x="49" y="372"/>
                    </a:lnTo>
                    <a:lnTo>
                      <a:pt x="0" y="364"/>
                    </a:lnTo>
                    <a:lnTo>
                      <a:pt x="46" y="0"/>
                    </a:lnTo>
                    <a:lnTo>
                      <a:pt x="98" y="9"/>
                    </a:lnTo>
                    <a:lnTo>
                      <a:pt x="56" y="272"/>
                    </a:lnTo>
                    <a:cubicBezTo>
                      <a:pt x="55" y="289"/>
                      <a:pt x="51" y="308"/>
                      <a:pt x="45" y="331"/>
                    </a:cubicBezTo>
                    <a:lnTo>
                      <a:pt x="45" y="331"/>
                    </a:lnTo>
                    <a:cubicBezTo>
                      <a:pt x="60" y="314"/>
                      <a:pt x="77" y="296"/>
                      <a:pt x="95" y="279"/>
                    </a:cubicBezTo>
                    <a:lnTo>
                      <a:pt x="328" y="49"/>
                    </a:lnTo>
                    <a:lnTo>
                      <a:pt x="376" y="58"/>
                    </a:lnTo>
                    <a:close/>
                  </a:path>
                </a:pathLst>
              </a:custGeom>
              <a:solidFill>
                <a:srgbClr val="C05046"/>
              </a:solidFill>
              <a:ln w="0">
                <a:solidFill>
                  <a:srgbClr val="000000"/>
                </a:solidFill>
                <a:prstDash val="solid"/>
                <a:round/>
                <a:headEnd/>
                <a:tailEnd/>
              </a:ln>
            </p:spPr>
            <p:txBody>
              <a:bodyPr vert="horz" wrap="square" lIns="91440" tIns="45720" rIns="91440" bIns="45720" numCol="1" anchor="t" anchorCtr="0" compatLnSpc="1">
                <a:prstTxWarp prst="textNoShape">
                  <a:avLst/>
                </a:prstTxWarp>
              </a:bodyPr>
              <a:lstStyle/>
              <a:p>
                <a:endParaRPr lang="zh-CN" altLang="en-US"/>
              </a:p>
            </p:txBody>
          </p:sp>
          <p:sp>
            <p:nvSpPr>
              <p:cNvPr id="110" name="Freeform 98">
                <a:extLst>
                  <a:ext uri="{FF2B5EF4-FFF2-40B4-BE49-F238E27FC236}">
                    <a16:creationId xmlns:a16="http://schemas.microsoft.com/office/drawing/2014/main" id="{506D1DFE-634E-5F92-7EAB-0AE3B2263AF0}"/>
                  </a:ext>
                </a:extLst>
              </p:cNvPr>
              <p:cNvSpPr>
                <a:spLocks noEditPoints="1"/>
              </p:cNvSpPr>
              <p:nvPr/>
            </p:nvSpPr>
            <p:spPr bwMode="auto">
              <a:xfrm>
                <a:off x="4094" y="1756"/>
                <a:ext cx="118" cy="82"/>
              </a:xfrm>
              <a:custGeom>
                <a:avLst/>
                <a:gdLst>
                  <a:gd name="T0" fmla="*/ 30 w 452"/>
                  <a:gd name="T1" fmla="*/ 246 h 313"/>
                  <a:gd name="T2" fmla="*/ 0 w 452"/>
                  <a:gd name="T3" fmla="*/ 240 h 313"/>
                  <a:gd name="T4" fmla="*/ 31 w 452"/>
                  <a:gd name="T5" fmla="*/ 66 h 313"/>
                  <a:gd name="T6" fmla="*/ 61 w 452"/>
                  <a:gd name="T7" fmla="*/ 71 h 313"/>
                  <a:gd name="T8" fmla="*/ 30 w 452"/>
                  <a:gd name="T9" fmla="*/ 246 h 313"/>
                  <a:gd name="T10" fmla="*/ 66 w 452"/>
                  <a:gd name="T11" fmla="*/ 38 h 313"/>
                  <a:gd name="T12" fmla="*/ 37 w 452"/>
                  <a:gd name="T13" fmla="*/ 33 h 313"/>
                  <a:gd name="T14" fmla="*/ 43 w 452"/>
                  <a:gd name="T15" fmla="*/ 0 h 313"/>
                  <a:gd name="T16" fmla="*/ 72 w 452"/>
                  <a:gd name="T17" fmla="*/ 5 h 313"/>
                  <a:gd name="T18" fmla="*/ 66 w 452"/>
                  <a:gd name="T19" fmla="*/ 38 h 313"/>
                  <a:gd name="T20" fmla="*/ 222 w 452"/>
                  <a:gd name="T21" fmla="*/ 279 h 313"/>
                  <a:gd name="T22" fmla="*/ 192 w 452"/>
                  <a:gd name="T23" fmla="*/ 274 h 313"/>
                  <a:gd name="T24" fmla="*/ 210 w 452"/>
                  <a:gd name="T25" fmla="*/ 168 h 313"/>
                  <a:gd name="T26" fmla="*/ 207 w 452"/>
                  <a:gd name="T27" fmla="*/ 130 h 313"/>
                  <a:gd name="T28" fmla="*/ 182 w 452"/>
                  <a:gd name="T29" fmla="*/ 115 h 313"/>
                  <a:gd name="T30" fmla="*/ 156 w 452"/>
                  <a:gd name="T31" fmla="*/ 117 h 313"/>
                  <a:gd name="T32" fmla="*/ 137 w 452"/>
                  <a:gd name="T33" fmla="*/ 132 h 313"/>
                  <a:gd name="T34" fmla="*/ 126 w 452"/>
                  <a:gd name="T35" fmla="*/ 164 h 313"/>
                  <a:gd name="T36" fmla="*/ 109 w 452"/>
                  <a:gd name="T37" fmla="*/ 260 h 313"/>
                  <a:gd name="T38" fmla="*/ 79 w 452"/>
                  <a:gd name="T39" fmla="*/ 254 h 313"/>
                  <a:gd name="T40" fmla="*/ 110 w 452"/>
                  <a:gd name="T41" fmla="*/ 80 h 313"/>
                  <a:gd name="T42" fmla="*/ 137 w 452"/>
                  <a:gd name="T43" fmla="*/ 85 h 313"/>
                  <a:gd name="T44" fmla="*/ 132 w 452"/>
                  <a:gd name="T45" fmla="*/ 109 h 313"/>
                  <a:gd name="T46" fmla="*/ 133 w 452"/>
                  <a:gd name="T47" fmla="*/ 110 h 313"/>
                  <a:gd name="T48" fmla="*/ 160 w 452"/>
                  <a:gd name="T49" fmla="*/ 92 h 313"/>
                  <a:gd name="T50" fmla="*/ 193 w 452"/>
                  <a:gd name="T51" fmla="*/ 91 h 313"/>
                  <a:gd name="T52" fmla="*/ 219 w 452"/>
                  <a:gd name="T53" fmla="*/ 100 h 313"/>
                  <a:gd name="T54" fmla="*/ 238 w 452"/>
                  <a:gd name="T55" fmla="*/ 119 h 313"/>
                  <a:gd name="T56" fmla="*/ 244 w 452"/>
                  <a:gd name="T57" fmla="*/ 142 h 313"/>
                  <a:gd name="T58" fmla="*/ 240 w 452"/>
                  <a:gd name="T59" fmla="*/ 172 h 313"/>
                  <a:gd name="T60" fmla="*/ 222 w 452"/>
                  <a:gd name="T61" fmla="*/ 279 h 313"/>
                  <a:gd name="T62" fmla="*/ 409 w 452"/>
                  <a:gd name="T63" fmla="*/ 313 h 313"/>
                  <a:gd name="T64" fmla="*/ 382 w 452"/>
                  <a:gd name="T65" fmla="*/ 308 h 313"/>
                  <a:gd name="T66" fmla="*/ 385 w 452"/>
                  <a:gd name="T67" fmla="*/ 285 h 313"/>
                  <a:gd name="T68" fmla="*/ 385 w 452"/>
                  <a:gd name="T69" fmla="*/ 285 h 313"/>
                  <a:gd name="T70" fmla="*/ 332 w 452"/>
                  <a:gd name="T71" fmla="*/ 303 h 313"/>
                  <a:gd name="T72" fmla="*/ 283 w 452"/>
                  <a:gd name="T73" fmla="*/ 268 h 313"/>
                  <a:gd name="T74" fmla="*/ 273 w 452"/>
                  <a:gd name="T75" fmla="*/ 199 h 313"/>
                  <a:gd name="T76" fmla="*/ 305 w 452"/>
                  <a:gd name="T77" fmla="*/ 136 h 313"/>
                  <a:gd name="T78" fmla="*/ 363 w 452"/>
                  <a:gd name="T79" fmla="*/ 121 h 313"/>
                  <a:gd name="T80" fmla="*/ 406 w 452"/>
                  <a:gd name="T81" fmla="*/ 153 h 313"/>
                  <a:gd name="T82" fmla="*/ 407 w 452"/>
                  <a:gd name="T83" fmla="*/ 153 h 313"/>
                  <a:gd name="T84" fmla="*/ 422 w 452"/>
                  <a:gd name="T85" fmla="*/ 67 h 313"/>
                  <a:gd name="T86" fmla="*/ 452 w 452"/>
                  <a:gd name="T87" fmla="*/ 72 h 313"/>
                  <a:gd name="T88" fmla="*/ 409 w 452"/>
                  <a:gd name="T89" fmla="*/ 313 h 313"/>
                  <a:gd name="T90" fmla="*/ 339 w 452"/>
                  <a:gd name="T91" fmla="*/ 279 h 313"/>
                  <a:gd name="T92" fmla="*/ 375 w 452"/>
                  <a:gd name="T93" fmla="*/ 269 h 313"/>
                  <a:gd name="T94" fmla="*/ 397 w 452"/>
                  <a:gd name="T95" fmla="*/ 223 h 313"/>
                  <a:gd name="T96" fmla="*/ 394 w 452"/>
                  <a:gd name="T97" fmla="*/ 170 h 313"/>
                  <a:gd name="T98" fmla="*/ 362 w 452"/>
                  <a:gd name="T99" fmla="*/ 145 h 313"/>
                  <a:gd name="T100" fmla="*/ 324 w 452"/>
                  <a:gd name="T101" fmla="*/ 158 h 313"/>
                  <a:gd name="T102" fmla="*/ 303 w 452"/>
                  <a:gd name="T103" fmla="*/ 204 h 313"/>
                  <a:gd name="T104" fmla="*/ 303 w 452"/>
                  <a:gd name="T105" fmla="*/ 242 h 313"/>
                  <a:gd name="T106" fmla="*/ 317 w 452"/>
                  <a:gd name="T107" fmla="*/ 268 h 313"/>
                  <a:gd name="T108" fmla="*/ 339 w 452"/>
                  <a:gd name="T109" fmla="*/ 279 h 313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  <a:cxn ang="0">
                    <a:pos x="T8" y="T9"/>
                  </a:cxn>
                  <a:cxn ang="0">
                    <a:pos x="T10" y="T11"/>
                  </a:cxn>
                  <a:cxn ang="0">
                    <a:pos x="T12" y="T13"/>
                  </a:cxn>
                  <a:cxn ang="0">
                    <a:pos x="T14" y="T15"/>
                  </a:cxn>
                  <a:cxn ang="0">
                    <a:pos x="T16" y="T17"/>
                  </a:cxn>
                  <a:cxn ang="0">
                    <a:pos x="T18" y="T19"/>
                  </a:cxn>
                  <a:cxn ang="0">
                    <a:pos x="T20" y="T21"/>
                  </a:cxn>
                  <a:cxn ang="0">
                    <a:pos x="T22" y="T23"/>
                  </a:cxn>
                  <a:cxn ang="0">
                    <a:pos x="T24" y="T25"/>
                  </a:cxn>
                  <a:cxn ang="0">
                    <a:pos x="T26" y="T27"/>
                  </a:cxn>
                  <a:cxn ang="0">
                    <a:pos x="T28" y="T29"/>
                  </a:cxn>
                  <a:cxn ang="0">
                    <a:pos x="T30" y="T31"/>
                  </a:cxn>
                  <a:cxn ang="0">
                    <a:pos x="T32" y="T33"/>
                  </a:cxn>
                  <a:cxn ang="0">
                    <a:pos x="T34" y="T35"/>
                  </a:cxn>
                  <a:cxn ang="0">
                    <a:pos x="T36" y="T37"/>
                  </a:cxn>
                  <a:cxn ang="0">
                    <a:pos x="T38" y="T39"/>
                  </a:cxn>
                  <a:cxn ang="0">
                    <a:pos x="T40" y="T41"/>
                  </a:cxn>
                  <a:cxn ang="0">
                    <a:pos x="T42" y="T43"/>
                  </a:cxn>
                  <a:cxn ang="0">
                    <a:pos x="T44" y="T45"/>
                  </a:cxn>
                  <a:cxn ang="0">
                    <a:pos x="T46" y="T47"/>
                  </a:cxn>
                  <a:cxn ang="0">
                    <a:pos x="T48" y="T49"/>
                  </a:cxn>
                  <a:cxn ang="0">
                    <a:pos x="T50" y="T51"/>
                  </a:cxn>
                  <a:cxn ang="0">
                    <a:pos x="T52" y="T53"/>
                  </a:cxn>
                  <a:cxn ang="0">
                    <a:pos x="T54" y="T55"/>
                  </a:cxn>
                  <a:cxn ang="0">
                    <a:pos x="T56" y="T57"/>
                  </a:cxn>
                  <a:cxn ang="0">
                    <a:pos x="T58" y="T59"/>
                  </a:cxn>
                  <a:cxn ang="0">
                    <a:pos x="T60" y="T61"/>
                  </a:cxn>
                  <a:cxn ang="0">
                    <a:pos x="T62" y="T63"/>
                  </a:cxn>
                  <a:cxn ang="0">
                    <a:pos x="T64" y="T65"/>
                  </a:cxn>
                  <a:cxn ang="0">
                    <a:pos x="T66" y="T67"/>
                  </a:cxn>
                  <a:cxn ang="0">
                    <a:pos x="T68" y="T69"/>
                  </a:cxn>
                  <a:cxn ang="0">
                    <a:pos x="T70" y="T71"/>
                  </a:cxn>
                  <a:cxn ang="0">
                    <a:pos x="T72" y="T73"/>
                  </a:cxn>
                  <a:cxn ang="0">
                    <a:pos x="T74" y="T75"/>
                  </a:cxn>
                  <a:cxn ang="0">
                    <a:pos x="T76" y="T77"/>
                  </a:cxn>
                  <a:cxn ang="0">
                    <a:pos x="T78" y="T79"/>
                  </a:cxn>
                  <a:cxn ang="0">
                    <a:pos x="T80" y="T81"/>
                  </a:cxn>
                  <a:cxn ang="0">
                    <a:pos x="T82" y="T83"/>
                  </a:cxn>
                  <a:cxn ang="0">
                    <a:pos x="T84" y="T85"/>
                  </a:cxn>
                  <a:cxn ang="0">
                    <a:pos x="T86" y="T87"/>
                  </a:cxn>
                  <a:cxn ang="0">
                    <a:pos x="T88" y="T89"/>
                  </a:cxn>
                  <a:cxn ang="0">
                    <a:pos x="T90" y="T91"/>
                  </a:cxn>
                  <a:cxn ang="0">
                    <a:pos x="T92" y="T93"/>
                  </a:cxn>
                  <a:cxn ang="0">
                    <a:pos x="T94" y="T95"/>
                  </a:cxn>
                  <a:cxn ang="0">
                    <a:pos x="T96" y="T97"/>
                  </a:cxn>
                  <a:cxn ang="0">
                    <a:pos x="T98" y="T99"/>
                  </a:cxn>
                  <a:cxn ang="0">
                    <a:pos x="T100" y="T101"/>
                  </a:cxn>
                  <a:cxn ang="0">
                    <a:pos x="T102" y="T103"/>
                  </a:cxn>
                  <a:cxn ang="0">
                    <a:pos x="T104" y="T105"/>
                  </a:cxn>
                  <a:cxn ang="0">
                    <a:pos x="T106" y="T107"/>
                  </a:cxn>
                  <a:cxn ang="0">
                    <a:pos x="T108" y="T109"/>
                  </a:cxn>
                </a:cxnLst>
                <a:rect l="0" t="0" r="r" b="b"/>
                <a:pathLst>
                  <a:path w="452" h="313">
                    <a:moveTo>
                      <a:pt x="30" y="246"/>
                    </a:moveTo>
                    <a:lnTo>
                      <a:pt x="0" y="240"/>
                    </a:lnTo>
                    <a:lnTo>
                      <a:pt x="31" y="66"/>
                    </a:lnTo>
                    <a:lnTo>
                      <a:pt x="61" y="71"/>
                    </a:lnTo>
                    <a:lnTo>
                      <a:pt x="30" y="246"/>
                    </a:lnTo>
                    <a:close/>
                    <a:moveTo>
                      <a:pt x="66" y="38"/>
                    </a:moveTo>
                    <a:lnTo>
                      <a:pt x="37" y="33"/>
                    </a:lnTo>
                    <a:lnTo>
                      <a:pt x="43" y="0"/>
                    </a:lnTo>
                    <a:lnTo>
                      <a:pt x="72" y="5"/>
                    </a:lnTo>
                    <a:lnTo>
                      <a:pt x="66" y="38"/>
                    </a:lnTo>
                    <a:close/>
                    <a:moveTo>
                      <a:pt x="222" y="279"/>
                    </a:moveTo>
                    <a:lnTo>
                      <a:pt x="192" y="274"/>
                    </a:lnTo>
                    <a:lnTo>
                      <a:pt x="210" y="168"/>
                    </a:lnTo>
                    <a:cubicBezTo>
                      <a:pt x="214" y="150"/>
                      <a:pt x="213" y="138"/>
                      <a:pt x="207" y="130"/>
                    </a:cubicBezTo>
                    <a:cubicBezTo>
                      <a:pt x="202" y="122"/>
                      <a:pt x="194" y="117"/>
                      <a:pt x="182" y="115"/>
                    </a:cubicBezTo>
                    <a:cubicBezTo>
                      <a:pt x="174" y="114"/>
                      <a:pt x="165" y="114"/>
                      <a:pt x="156" y="117"/>
                    </a:cubicBezTo>
                    <a:cubicBezTo>
                      <a:pt x="148" y="120"/>
                      <a:pt x="141" y="125"/>
                      <a:pt x="137" y="132"/>
                    </a:cubicBezTo>
                    <a:cubicBezTo>
                      <a:pt x="132" y="139"/>
                      <a:pt x="128" y="150"/>
                      <a:pt x="126" y="164"/>
                    </a:cubicBezTo>
                    <a:lnTo>
                      <a:pt x="109" y="260"/>
                    </a:lnTo>
                    <a:lnTo>
                      <a:pt x="79" y="254"/>
                    </a:lnTo>
                    <a:lnTo>
                      <a:pt x="110" y="80"/>
                    </a:lnTo>
                    <a:lnTo>
                      <a:pt x="137" y="85"/>
                    </a:lnTo>
                    <a:lnTo>
                      <a:pt x="132" y="109"/>
                    </a:lnTo>
                    <a:lnTo>
                      <a:pt x="133" y="110"/>
                    </a:lnTo>
                    <a:cubicBezTo>
                      <a:pt x="141" y="101"/>
                      <a:pt x="150" y="95"/>
                      <a:pt x="160" y="92"/>
                    </a:cubicBezTo>
                    <a:cubicBezTo>
                      <a:pt x="170" y="89"/>
                      <a:pt x="181" y="89"/>
                      <a:pt x="193" y="91"/>
                    </a:cubicBezTo>
                    <a:cubicBezTo>
                      <a:pt x="202" y="92"/>
                      <a:pt x="211" y="96"/>
                      <a:pt x="219" y="100"/>
                    </a:cubicBezTo>
                    <a:cubicBezTo>
                      <a:pt x="228" y="105"/>
                      <a:pt x="234" y="111"/>
                      <a:pt x="238" y="119"/>
                    </a:cubicBezTo>
                    <a:cubicBezTo>
                      <a:pt x="242" y="126"/>
                      <a:pt x="244" y="134"/>
                      <a:pt x="244" y="142"/>
                    </a:cubicBezTo>
                    <a:cubicBezTo>
                      <a:pt x="244" y="149"/>
                      <a:pt x="243" y="160"/>
                      <a:pt x="240" y="172"/>
                    </a:cubicBezTo>
                    <a:lnTo>
                      <a:pt x="222" y="279"/>
                    </a:lnTo>
                    <a:close/>
                    <a:moveTo>
                      <a:pt x="409" y="313"/>
                    </a:moveTo>
                    <a:lnTo>
                      <a:pt x="382" y="308"/>
                    </a:lnTo>
                    <a:lnTo>
                      <a:pt x="385" y="285"/>
                    </a:lnTo>
                    <a:lnTo>
                      <a:pt x="385" y="285"/>
                    </a:lnTo>
                    <a:cubicBezTo>
                      <a:pt x="371" y="301"/>
                      <a:pt x="354" y="307"/>
                      <a:pt x="332" y="303"/>
                    </a:cubicBezTo>
                    <a:cubicBezTo>
                      <a:pt x="311" y="299"/>
                      <a:pt x="294" y="288"/>
                      <a:pt x="283" y="268"/>
                    </a:cubicBezTo>
                    <a:cubicBezTo>
                      <a:pt x="272" y="249"/>
                      <a:pt x="268" y="226"/>
                      <a:pt x="273" y="199"/>
                    </a:cubicBezTo>
                    <a:cubicBezTo>
                      <a:pt x="278" y="171"/>
                      <a:pt x="289" y="150"/>
                      <a:pt x="305" y="136"/>
                    </a:cubicBezTo>
                    <a:cubicBezTo>
                      <a:pt x="322" y="122"/>
                      <a:pt x="341" y="117"/>
                      <a:pt x="363" y="121"/>
                    </a:cubicBezTo>
                    <a:cubicBezTo>
                      <a:pt x="384" y="124"/>
                      <a:pt x="398" y="135"/>
                      <a:pt x="406" y="153"/>
                    </a:cubicBezTo>
                    <a:lnTo>
                      <a:pt x="407" y="153"/>
                    </a:lnTo>
                    <a:lnTo>
                      <a:pt x="422" y="67"/>
                    </a:lnTo>
                    <a:lnTo>
                      <a:pt x="452" y="72"/>
                    </a:lnTo>
                    <a:lnTo>
                      <a:pt x="409" y="313"/>
                    </a:lnTo>
                    <a:close/>
                    <a:moveTo>
                      <a:pt x="339" y="279"/>
                    </a:moveTo>
                    <a:cubicBezTo>
                      <a:pt x="352" y="282"/>
                      <a:pt x="364" y="278"/>
                      <a:pt x="375" y="269"/>
                    </a:cubicBezTo>
                    <a:cubicBezTo>
                      <a:pt x="386" y="260"/>
                      <a:pt x="393" y="245"/>
                      <a:pt x="397" y="223"/>
                    </a:cubicBezTo>
                    <a:cubicBezTo>
                      <a:pt x="401" y="202"/>
                      <a:pt x="400" y="185"/>
                      <a:pt x="394" y="170"/>
                    </a:cubicBezTo>
                    <a:cubicBezTo>
                      <a:pt x="388" y="156"/>
                      <a:pt x="377" y="148"/>
                      <a:pt x="362" y="145"/>
                    </a:cubicBezTo>
                    <a:cubicBezTo>
                      <a:pt x="346" y="143"/>
                      <a:pt x="334" y="147"/>
                      <a:pt x="324" y="158"/>
                    </a:cubicBezTo>
                    <a:cubicBezTo>
                      <a:pt x="314" y="169"/>
                      <a:pt x="307" y="184"/>
                      <a:pt x="303" y="204"/>
                    </a:cubicBezTo>
                    <a:cubicBezTo>
                      <a:pt x="301" y="219"/>
                      <a:pt x="301" y="231"/>
                      <a:pt x="303" y="242"/>
                    </a:cubicBezTo>
                    <a:cubicBezTo>
                      <a:pt x="306" y="253"/>
                      <a:pt x="310" y="261"/>
                      <a:pt x="317" y="268"/>
                    </a:cubicBezTo>
                    <a:cubicBezTo>
                      <a:pt x="324" y="274"/>
                      <a:pt x="331" y="278"/>
                      <a:pt x="339" y="279"/>
                    </a:cubicBezTo>
                    <a:close/>
                  </a:path>
                </a:pathLst>
              </a:custGeom>
              <a:solidFill>
                <a:srgbClr val="C05046"/>
              </a:solidFill>
              <a:ln w="0">
                <a:solidFill>
                  <a:srgbClr val="000000"/>
                </a:solidFill>
                <a:prstDash val="solid"/>
                <a:round/>
                <a:headEnd/>
                <a:tailEnd/>
              </a:ln>
            </p:spPr>
            <p:txBody>
              <a:bodyPr vert="horz" wrap="square" lIns="91440" tIns="45720" rIns="91440" bIns="45720" numCol="1" anchor="t" anchorCtr="0" compatLnSpc="1">
                <a:prstTxWarp prst="textNoShape">
                  <a:avLst/>
                </a:prstTxWarp>
              </a:bodyPr>
              <a:lstStyle/>
              <a:p>
                <a:endParaRPr lang="zh-CN" altLang="en-US"/>
              </a:p>
            </p:txBody>
          </p:sp>
          <p:sp>
            <p:nvSpPr>
              <p:cNvPr id="111" name="Freeform 99">
                <a:extLst>
                  <a:ext uri="{FF2B5EF4-FFF2-40B4-BE49-F238E27FC236}">
                    <a16:creationId xmlns:a16="http://schemas.microsoft.com/office/drawing/2014/main" id="{32D8A104-7E33-9C39-E27B-BC4DCB6A3A3E}"/>
                  </a:ext>
                </a:extLst>
              </p:cNvPr>
              <p:cNvSpPr>
                <a:spLocks/>
              </p:cNvSpPr>
              <p:nvPr/>
            </p:nvSpPr>
            <p:spPr bwMode="auto">
              <a:xfrm>
                <a:off x="4216" y="1728"/>
                <a:ext cx="32" cy="122"/>
              </a:xfrm>
              <a:custGeom>
                <a:avLst/>
                <a:gdLst>
                  <a:gd name="T0" fmla="*/ 10 w 32"/>
                  <a:gd name="T1" fmla="*/ 122 h 122"/>
                  <a:gd name="T2" fmla="*/ 0 w 32"/>
                  <a:gd name="T3" fmla="*/ 121 h 122"/>
                  <a:gd name="T4" fmla="*/ 22 w 32"/>
                  <a:gd name="T5" fmla="*/ 0 h 122"/>
                  <a:gd name="T6" fmla="*/ 32 w 32"/>
                  <a:gd name="T7" fmla="*/ 2 h 122"/>
                  <a:gd name="T8" fmla="*/ 10 w 32"/>
                  <a:gd name="T9" fmla="*/ 122 h 122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  <a:cxn ang="0">
                    <a:pos x="T8" y="T9"/>
                  </a:cxn>
                </a:cxnLst>
                <a:rect l="0" t="0" r="r" b="b"/>
                <a:pathLst>
                  <a:path w="32" h="122">
                    <a:moveTo>
                      <a:pt x="10" y="122"/>
                    </a:moveTo>
                    <a:lnTo>
                      <a:pt x="0" y="121"/>
                    </a:lnTo>
                    <a:lnTo>
                      <a:pt x="22" y="0"/>
                    </a:lnTo>
                    <a:lnTo>
                      <a:pt x="32" y="2"/>
                    </a:lnTo>
                    <a:lnTo>
                      <a:pt x="10" y="122"/>
                    </a:lnTo>
                    <a:close/>
                  </a:path>
                </a:pathLst>
              </a:custGeom>
              <a:solidFill>
                <a:srgbClr val="C05046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vert="horz" wrap="square" lIns="91440" tIns="45720" rIns="91440" bIns="45720" numCol="1" anchor="t" anchorCtr="0" compatLnSpc="1">
                <a:prstTxWarp prst="textNoShape">
                  <a:avLst/>
                </a:prstTxWarp>
              </a:bodyPr>
              <a:lstStyle/>
              <a:p>
                <a:endParaRPr lang="zh-CN" altLang="en-US"/>
              </a:p>
            </p:txBody>
          </p:sp>
          <p:sp>
            <p:nvSpPr>
              <p:cNvPr id="112" name="Line 100">
                <a:extLst>
                  <a:ext uri="{FF2B5EF4-FFF2-40B4-BE49-F238E27FC236}">
                    <a16:creationId xmlns:a16="http://schemas.microsoft.com/office/drawing/2014/main" id="{A957659A-D4AB-B5D9-DD2D-70B19AA95B8C}"/>
                  </a:ext>
                </a:extLst>
              </p:cNvPr>
              <p:cNvSpPr>
                <a:spLocks noChangeShapeType="1"/>
              </p:cNvSpPr>
              <p:nvPr/>
            </p:nvSpPr>
            <p:spPr bwMode="auto">
              <a:xfrm flipV="1">
                <a:off x="4232" y="1543"/>
                <a:ext cx="88" cy="499"/>
              </a:xfrm>
              <a:prstGeom prst="line">
                <a:avLst/>
              </a:prstGeom>
              <a:noFill/>
              <a:ln w="6350" cap="rnd">
                <a:solidFill>
                  <a:srgbClr val="C05046"/>
                </a:solidFill>
                <a:prstDash val="solid"/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 vert="horz" wrap="square" lIns="91440" tIns="45720" rIns="91440" bIns="45720" numCol="1" anchor="t" anchorCtr="0" compatLnSpc="1">
                <a:prstTxWarp prst="textNoShape">
                  <a:avLst/>
                </a:prstTxWarp>
              </a:bodyPr>
              <a:lstStyle/>
              <a:p>
                <a:endParaRPr lang="zh-CN" altLang="en-US"/>
              </a:p>
            </p:txBody>
          </p:sp>
          <p:sp>
            <p:nvSpPr>
              <p:cNvPr id="113" name="Freeform 101">
                <a:extLst>
                  <a:ext uri="{FF2B5EF4-FFF2-40B4-BE49-F238E27FC236}">
                    <a16:creationId xmlns:a16="http://schemas.microsoft.com/office/drawing/2014/main" id="{28A145C8-C31A-B947-8596-CEF193A52E5A}"/>
                  </a:ext>
                </a:extLst>
              </p:cNvPr>
              <p:cNvSpPr>
                <a:spLocks/>
              </p:cNvSpPr>
              <p:nvPr/>
            </p:nvSpPr>
            <p:spPr bwMode="auto">
              <a:xfrm>
                <a:off x="4204" y="2022"/>
                <a:ext cx="61" cy="66"/>
              </a:xfrm>
              <a:custGeom>
                <a:avLst/>
                <a:gdLst>
                  <a:gd name="T0" fmla="*/ 76 w 233"/>
                  <a:gd name="T1" fmla="*/ 254 h 254"/>
                  <a:gd name="T2" fmla="*/ 0 w 233"/>
                  <a:gd name="T3" fmla="*/ 0 h 254"/>
                  <a:gd name="T4" fmla="*/ 233 w 233"/>
                  <a:gd name="T5" fmla="*/ 41 h 254"/>
                  <a:gd name="T6" fmla="*/ 76 w 233"/>
                  <a:gd name="T7" fmla="*/ 254 h 254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</a:cxnLst>
                <a:rect l="0" t="0" r="r" b="b"/>
                <a:pathLst>
                  <a:path w="233" h="254">
                    <a:moveTo>
                      <a:pt x="76" y="254"/>
                    </a:moveTo>
                    <a:lnTo>
                      <a:pt x="0" y="0"/>
                    </a:lnTo>
                    <a:cubicBezTo>
                      <a:pt x="67" y="50"/>
                      <a:pt x="153" y="65"/>
                      <a:pt x="233" y="41"/>
                    </a:cubicBezTo>
                    <a:lnTo>
                      <a:pt x="76" y="254"/>
                    </a:lnTo>
                    <a:close/>
                  </a:path>
                </a:pathLst>
              </a:custGeom>
              <a:solidFill>
                <a:srgbClr val="C05046"/>
              </a:solidFill>
              <a:ln w="0">
                <a:solidFill>
                  <a:srgbClr val="000000"/>
                </a:solidFill>
                <a:prstDash val="solid"/>
                <a:round/>
                <a:headEnd/>
                <a:tailEnd/>
              </a:ln>
            </p:spPr>
            <p:txBody>
              <a:bodyPr vert="horz" wrap="square" lIns="91440" tIns="45720" rIns="91440" bIns="45720" numCol="1" anchor="t" anchorCtr="0" compatLnSpc="1">
                <a:prstTxWarp prst="textNoShape">
                  <a:avLst/>
                </a:prstTxWarp>
              </a:bodyPr>
              <a:lstStyle/>
              <a:p>
                <a:endParaRPr lang="zh-CN" altLang="en-US"/>
              </a:p>
            </p:txBody>
          </p:sp>
          <p:sp>
            <p:nvSpPr>
              <p:cNvPr id="114" name="Freeform 102">
                <a:extLst>
                  <a:ext uri="{FF2B5EF4-FFF2-40B4-BE49-F238E27FC236}">
                    <a16:creationId xmlns:a16="http://schemas.microsoft.com/office/drawing/2014/main" id="{3560291A-CDC3-118B-E9B1-BAC7C59FC117}"/>
                  </a:ext>
                </a:extLst>
              </p:cNvPr>
              <p:cNvSpPr>
                <a:spLocks/>
              </p:cNvSpPr>
              <p:nvPr/>
            </p:nvSpPr>
            <p:spPr bwMode="auto">
              <a:xfrm>
                <a:off x="4287" y="1497"/>
                <a:ext cx="61" cy="66"/>
              </a:xfrm>
              <a:custGeom>
                <a:avLst/>
                <a:gdLst>
                  <a:gd name="T0" fmla="*/ 157 w 232"/>
                  <a:gd name="T1" fmla="*/ 0 h 253"/>
                  <a:gd name="T2" fmla="*/ 232 w 232"/>
                  <a:gd name="T3" fmla="*/ 253 h 253"/>
                  <a:gd name="T4" fmla="*/ 0 w 232"/>
                  <a:gd name="T5" fmla="*/ 212 h 253"/>
                  <a:gd name="T6" fmla="*/ 157 w 232"/>
                  <a:gd name="T7" fmla="*/ 0 h 253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</a:cxnLst>
                <a:rect l="0" t="0" r="r" b="b"/>
                <a:pathLst>
                  <a:path w="232" h="253">
                    <a:moveTo>
                      <a:pt x="157" y="0"/>
                    </a:moveTo>
                    <a:lnTo>
                      <a:pt x="232" y="253"/>
                    </a:lnTo>
                    <a:cubicBezTo>
                      <a:pt x="166" y="204"/>
                      <a:pt x="79" y="189"/>
                      <a:pt x="0" y="212"/>
                    </a:cubicBezTo>
                    <a:lnTo>
                      <a:pt x="157" y="0"/>
                    </a:lnTo>
                    <a:close/>
                  </a:path>
                </a:pathLst>
              </a:custGeom>
              <a:solidFill>
                <a:srgbClr val="C05046"/>
              </a:solidFill>
              <a:ln w="0">
                <a:solidFill>
                  <a:srgbClr val="000000"/>
                </a:solidFill>
                <a:prstDash val="solid"/>
                <a:round/>
                <a:headEnd/>
                <a:tailEnd/>
              </a:ln>
            </p:spPr>
            <p:txBody>
              <a:bodyPr vert="horz" wrap="square" lIns="91440" tIns="45720" rIns="91440" bIns="45720" numCol="1" anchor="t" anchorCtr="0" compatLnSpc="1">
                <a:prstTxWarp prst="textNoShape">
                  <a:avLst/>
                </a:prstTxWarp>
              </a:bodyPr>
              <a:lstStyle/>
              <a:p>
                <a:endParaRPr lang="zh-CN" altLang="en-US"/>
              </a:p>
            </p:txBody>
          </p:sp>
          <p:sp>
            <p:nvSpPr>
              <p:cNvPr id="115" name="Rectangle 103">
                <a:extLst>
                  <a:ext uri="{FF2B5EF4-FFF2-40B4-BE49-F238E27FC236}">
                    <a16:creationId xmlns:a16="http://schemas.microsoft.com/office/drawing/2014/main" id="{FCFCB1A9-8536-4E2F-F338-1A4905793DD6}"/>
                  </a:ext>
                </a:extLst>
              </p:cNvPr>
              <p:cNvSpPr>
                <a:spLocks noChangeArrowheads="1"/>
              </p:cNvSpPr>
              <p:nvPr/>
            </p:nvSpPr>
            <p:spPr bwMode="auto">
              <a:xfrm>
                <a:off x="1025" y="2229"/>
                <a:ext cx="857" cy="138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vert="horz" wrap="none" lIns="0" tIns="0" rIns="0" bIns="0" numCol="1" anchor="t" anchorCtr="0" compatLnSpc="1">
                <a:prstTxWarp prst="textNoShape">
                  <a:avLst/>
                </a:prstTxWarp>
                <a:spAutoFit/>
              </a:bodyPr>
              <a:lstStyle>
                <a:lvl1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1pPr>
                <a:lvl2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2pPr>
                <a:lvl3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3pPr>
                <a:lvl4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4pPr>
                <a:lvl5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5pPr>
                <a:lvl6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6pPr>
                <a:lvl7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7pPr>
                <a:lvl8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8pPr>
                <a:lvl9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9pPr>
              </a:lstStyle>
              <a:p>
                <a:pPr marL="0" marR="0" lvl="0" indent="0" algn="l" defTabSz="914400" rtl="0" eaLnBrk="0" fontAlgn="base" latinLnBrk="0" hangingPunct="0">
                  <a:lnSpc>
                    <a:spcPct val="100000"/>
                  </a:lnSpc>
                  <a:spcBef>
                    <a:spcPct val="0"/>
                  </a:spcBef>
                  <a:spcAft>
                    <a:spcPct val="0"/>
                  </a:spcAft>
                  <a:buClrTx/>
                  <a:buSzTx/>
                  <a:buFontTx/>
                  <a:buNone/>
                  <a:tabLst/>
                </a:pPr>
                <a:r>
                  <a:rPr kumimoji="0" lang="zh-CN" altLang="zh-CN" sz="1400" b="0" i="0" u="none" strike="noStrike" cap="none" normalizeH="0" baseline="0">
                    <a:ln>
                      <a:noFill/>
                    </a:ln>
                    <a:solidFill>
                      <a:srgbClr val="C05046"/>
                    </a:solidFill>
                    <a:effectLst/>
                    <a:latin typeface="Arial Unicode MS" charset="-122"/>
                    <a:ea typeface="Arial Unicode MS" charset="-122"/>
                  </a:rPr>
                  <a:t>Beam induced </a:t>
                </a:r>
                <a:endParaRPr kumimoji="0" lang="zh-CN" altLang="zh-CN" sz="1800" b="0" i="0" u="none" strike="noStrike" cap="none" normalizeH="0" baseline="0">
                  <a:ln>
                    <a:noFill/>
                  </a:ln>
                  <a:solidFill>
                    <a:schemeClr val="tx1"/>
                  </a:solidFill>
                  <a:effectLst/>
                  <a:latin typeface="Arial" panose="020B0604020202020204" pitchFamily="34" charset="0"/>
                </a:endParaRPr>
              </a:p>
            </p:txBody>
          </p:sp>
          <p:sp>
            <p:nvSpPr>
              <p:cNvPr id="116" name="Rectangle 104">
                <a:extLst>
                  <a:ext uri="{FF2B5EF4-FFF2-40B4-BE49-F238E27FC236}">
                    <a16:creationId xmlns:a16="http://schemas.microsoft.com/office/drawing/2014/main" id="{B8FB81C1-631C-C8A2-CCD3-7F3D60B6894F}"/>
                  </a:ext>
                </a:extLst>
              </p:cNvPr>
              <p:cNvSpPr>
                <a:spLocks noChangeArrowheads="1"/>
              </p:cNvSpPr>
              <p:nvPr/>
            </p:nvSpPr>
            <p:spPr bwMode="auto">
              <a:xfrm>
                <a:off x="1025" y="2363"/>
                <a:ext cx="610" cy="138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vert="horz" wrap="none" lIns="0" tIns="0" rIns="0" bIns="0" numCol="1" anchor="t" anchorCtr="0" compatLnSpc="1">
                <a:prstTxWarp prst="textNoShape">
                  <a:avLst/>
                </a:prstTxWarp>
                <a:spAutoFit/>
              </a:bodyPr>
              <a:lstStyle>
                <a:lvl1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1pPr>
                <a:lvl2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2pPr>
                <a:lvl3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3pPr>
                <a:lvl4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4pPr>
                <a:lvl5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5pPr>
                <a:lvl6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6pPr>
                <a:lvl7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7pPr>
                <a:lvl8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8pPr>
                <a:lvl9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9pPr>
              </a:lstStyle>
              <a:p>
                <a:pPr marL="0" marR="0" lvl="0" indent="0" algn="l" defTabSz="914400" rtl="0" eaLnBrk="0" fontAlgn="base" latinLnBrk="0" hangingPunct="0">
                  <a:lnSpc>
                    <a:spcPct val="100000"/>
                  </a:lnSpc>
                  <a:spcBef>
                    <a:spcPct val="0"/>
                  </a:spcBef>
                  <a:spcAft>
                    <a:spcPct val="0"/>
                  </a:spcAft>
                  <a:buClrTx/>
                  <a:buSzTx/>
                  <a:buFontTx/>
                  <a:buNone/>
                  <a:tabLst/>
                </a:pPr>
                <a:r>
                  <a:rPr kumimoji="0" lang="zh-CN" altLang="zh-CN" sz="1400" b="0" i="0" u="none" strike="noStrike" cap="none" normalizeH="0" baseline="0">
                    <a:ln>
                      <a:noFill/>
                    </a:ln>
                    <a:solidFill>
                      <a:srgbClr val="C05046"/>
                    </a:solidFill>
                    <a:effectLst/>
                    <a:latin typeface="Arial Unicode MS" charset="-122"/>
                    <a:ea typeface="Arial Unicode MS" charset="-122"/>
                  </a:rPr>
                  <a:t>transient</a:t>
                </a:r>
                <a:endParaRPr kumimoji="0" lang="zh-CN" altLang="zh-CN" sz="1800" b="0" i="0" u="none" strike="noStrike" cap="none" normalizeH="0" baseline="0">
                  <a:ln>
                    <a:noFill/>
                  </a:ln>
                  <a:solidFill>
                    <a:schemeClr val="tx1"/>
                  </a:solidFill>
                  <a:effectLst/>
                  <a:latin typeface="Arial" panose="020B0604020202020204" pitchFamily="34" charset="0"/>
                </a:endParaRPr>
              </a:p>
            </p:txBody>
          </p:sp>
          <p:sp>
            <p:nvSpPr>
              <p:cNvPr id="117" name="Line 105">
                <a:extLst>
                  <a:ext uri="{FF2B5EF4-FFF2-40B4-BE49-F238E27FC236}">
                    <a16:creationId xmlns:a16="http://schemas.microsoft.com/office/drawing/2014/main" id="{10B1730A-0AEF-099D-6187-61498EBE4AC1}"/>
                  </a:ext>
                </a:extLst>
              </p:cNvPr>
              <p:cNvSpPr>
                <a:spLocks noChangeShapeType="1"/>
              </p:cNvSpPr>
              <p:nvPr/>
            </p:nvSpPr>
            <p:spPr bwMode="auto">
              <a:xfrm flipH="1">
                <a:off x="1319" y="1923"/>
                <a:ext cx="220" cy="269"/>
              </a:xfrm>
              <a:prstGeom prst="line">
                <a:avLst/>
              </a:prstGeom>
              <a:noFill/>
              <a:ln w="6350" cap="rnd">
                <a:solidFill>
                  <a:srgbClr val="C05046"/>
                </a:solidFill>
                <a:prstDash val="solid"/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 vert="horz" wrap="square" lIns="91440" tIns="45720" rIns="91440" bIns="45720" numCol="1" anchor="t" anchorCtr="0" compatLnSpc="1">
                <a:prstTxWarp prst="textNoShape">
                  <a:avLst/>
                </a:prstTxWarp>
              </a:bodyPr>
              <a:lstStyle/>
              <a:p>
                <a:endParaRPr lang="zh-CN" altLang="en-US"/>
              </a:p>
            </p:txBody>
          </p:sp>
          <p:sp>
            <p:nvSpPr>
              <p:cNvPr id="118" name="Freeform 106">
                <a:extLst>
                  <a:ext uri="{FF2B5EF4-FFF2-40B4-BE49-F238E27FC236}">
                    <a16:creationId xmlns:a16="http://schemas.microsoft.com/office/drawing/2014/main" id="{1CCC521B-4C6B-CE7D-F980-1DEE2CB41D9A}"/>
                  </a:ext>
                </a:extLst>
              </p:cNvPr>
              <p:cNvSpPr>
                <a:spLocks/>
              </p:cNvSpPr>
              <p:nvPr/>
            </p:nvSpPr>
            <p:spPr bwMode="auto">
              <a:xfrm>
                <a:off x="1290" y="2161"/>
                <a:ext cx="63" cy="67"/>
              </a:xfrm>
              <a:custGeom>
                <a:avLst/>
                <a:gdLst>
                  <a:gd name="T0" fmla="*/ 0 w 241"/>
                  <a:gd name="T1" fmla="*/ 258 h 258"/>
                  <a:gd name="T2" fmla="*/ 58 w 241"/>
                  <a:gd name="T3" fmla="*/ 0 h 258"/>
                  <a:gd name="T4" fmla="*/ 241 w 241"/>
                  <a:gd name="T5" fmla="*/ 150 h 258"/>
                  <a:gd name="T6" fmla="*/ 0 w 241"/>
                  <a:gd name="T7" fmla="*/ 258 h 258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</a:cxnLst>
                <a:rect l="0" t="0" r="r" b="b"/>
                <a:pathLst>
                  <a:path w="241" h="258">
                    <a:moveTo>
                      <a:pt x="0" y="258"/>
                    </a:moveTo>
                    <a:lnTo>
                      <a:pt x="58" y="0"/>
                    </a:lnTo>
                    <a:cubicBezTo>
                      <a:pt x="92" y="76"/>
                      <a:pt x="160" y="132"/>
                      <a:pt x="241" y="150"/>
                    </a:cubicBezTo>
                    <a:lnTo>
                      <a:pt x="0" y="258"/>
                    </a:lnTo>
                    <a:close/>
                  </a:path>
                </a:pathLst>
              </a:custGeom>
              <a:solidFill>
                <a:srgbClr val="C05046"/>
              </a:solidFill>
              <a:ln w="0">
                <a:solidFill>
                  <a:srgbClr val="000000"/>
                </a:solidFill>
                <a:prstDash val="solid"/>
                <a:round/>
                <a:headEnd/>
                <a:tailEnd/>
              </a:ln>
            </p:spPr>
            <p:txBody>
              <a:bodyPr vert="horz" wrap="square" lIns="91440" tIns="45720" rIns="91440" bIns="45720" numCol="1" anchor="t" anchorCtr="0" compatLnSpc="1">
                <a:prstTxWarp prst="textNoShape">
                  <a:avLst/>
                </a:prstTxWarp>
              </a:bodyPr>
              <a:lstStyle/>
              <a:p>
                <a:endParaRPr lang="zh-CN" altLang="en-US"/>
              </a:p>
            </p:txBody>
          </p:sp>
          <p:sp>
            <p:nvSpPr>
              <p:cNvPr id="119" name="Freeform 107">
                <a:extLst>
                  <a:ext uri="{FF2B5EF4-FFF2-40B4-BE49-F238E27FC236}">
                    <a16:creationId xmlns:a16="http://schemas.microsoft.com/office/drawing/2014/main" id="{67335C4B-39C9-850A-C426-824557ACEB6E}"/>
                  </a:ext>
                </a:extLst>
              </p:cNvPr>
              <p:cNvSpPr>
                <a:spLocks noEditPoints="1"/>
              </p:cNvSpPr>
              <p:nvPr/>
            </p:nvSpPr>
            <p:spPr bwMode="auto">
              <a:xfrm>
                <a:off x="4739" y="1710"/>
                <a:ext cx="738" cy="207"/>
              </a:xfrm>
              <a:custGeom>
                <a:avLst/>
                <a:gdLst>
                  <a:gd name="T0" fmla="*/ 180 w 2825"/>
                  <a:gd name="T1" fmla="*/ 322 h 793"/>
                  <a:gd name="T2" fmla="*/ 239 w 2825"/>
                  <a:gd name="T3" fmla="*/ 57 h 793"/>
                  <a:gd name="T4" fmla="*/ 136 w 2825"/>
                  <a:gd name="T5" fmla="*/ 144 h 793"/>
                  <a:gd name="T6" fmla="*/ 184 w 2825"/>
                  <a:gd name="T7" fmla="*/ 62 h 793"/>
                  <a:gd name="T8" fmla="*/ 121 w 2825"/>
                  <a:gd name="T9" fmla="*/ 285 h 793"/>
                  <a:gd name="T10" fmla="*/ 64 w 2825"/>
                  <a:gd name="T11" fmla="*/ 168 h 793"/>
                  <a:gd name="T12" fmla="*/ 378 w 2825"/>
                  <a:gd name="T13" fmla="*/ 341 h 793"/>
                  <a:gd name="T14" fmla="*/ 372 w 2825"/>
                  <a:gd name="T15" fmla="*/ 371 h 793"/>
                  <a:gd name="T16" fmla="*/ 454 w 2825"/>
                  <a:gd name="T17" fmla="*/ 162 h 793"/>
                  <a:gd name="T18" fmla="*/ 405 w 2825"/>
                  <a:gd name="T19" fmla="*/ 174 h 793"/>
                  <a:gd name="T20" fmla="*/ 667 w 2825"/>
                  <a:gd name="T21" fmla="*/ 418 h 793"/>
                  <a:gd name="T22" fmla="*/ 542 w 2825"/>
                  <a:gd name="T23" fmla="*/ 291 h 793"/>
                  <a:gd name="T24" fmla="*/ 681 w 2825"/>
                  <a:gd name="T25" fmla="*/ 239 h 793"/>
                  <a:gd name="T26" fmla="*/ 539 w 2825"/>
                  <a:gd name="T27" fmla="*/ 235 h 793"/>
                  <a:gd name="T28" fmla="*/ 719 w 2825"/>
                  <a:gd name="T29" fmla="*/ 282 h 793"/>
                  <a:gd name="T30" fmla="*/ 676 w 2825"/>
                  <a:gd name="T31" fmla="*/ 307 h 793"/>
                  <a:gd name="T32" fmla="*/ 643 w 2825"/>
                  <a:gd name="T33" fmla="*/ 372 h 793"/>
                  <a:gd name="T34" fmla="*/ 1022 w 2825"/>
                  <a:gd name="T35" fmla="*/ 312 h 793"/>
                  <a:gd name="T36" fmla="*/ 903 w 2825"/>
                  <a:gd name="T37" fmla="*/ 460 h 793"/>
                  <a:gd name="T38" fmla="*/ 820 w 2825"/>
                  <a:gd name="T39" fmla="*/ 265 h 793"/>
                  <a:gd name="T40" fmla="*/ 808 w 2825"/>
                  <a:gd name="T41" fmla="*/ 219 h 793"/>
                  <a:gd name="T42" fmla="*/ 930 w 2825"/>
                  <a:gd name="T43" fmla="*/ 274 h 793"/>
                  <a:gd name="T44" fmla="*/ 1295 w 2825"/>
                  <a:gd name="T45" fmla="*/ 529 h 793"/>
                  <a:gd name="T46" fmla="*/ 1250 w 2825"/>
                  <a:gd name="T47" fmla="*/ 326 h 793"/>
                  <a:gd name="T48" fmla="*/ 1305 w 2825"/>
                  <a:gd name="T49" fmla="*/ 227 h 793"/>
                  <a:gd name="T50" fmla="*/ 1264 w 2825"/>
                  <a:gd name="T51" fmla="*/ 460 h 793"/>
                  <a:gd name="T52" fmla="*/ 1475 w 2825"/>
                  <a:gd name="T53" fmla="*/ 343 h 793"/>
                  <a:gd name="T54" fmla="*/ 1356 w 2825"/>
                  <a:gd name="T55" fmla="*/ 540 h 793"/>
                  <a:gd name="T56" fmla="*/ 1386 w 2825"/>
                  <a:gd name="T57" fmla="*/ 354 h 793"/>
                  <a:gd name="T58" fmla="*/ 1609 w 2825"/>
                  <a:gd name="T59" fmla="*/ 557 h 793"/>
                  <a:gd name="T60" fmla="*/ 1558 w 2825"/>
                  <a:gd name="T61" fmla="*/ 446 h 793"/>
                  <a:gd name="T62" fmla="*/ 1612 w 2825"/>
                  <a:gd name="T63" fmla="*/ 391 h 793"/>
                  <a:gd name="T64" fmla="*/ 1523 w 2825"/>
                  <a:gd name="T65" fmla="*/ 357 h 793"/>
                  <a:gd name="T66" fmla="*/ 1655 w 2825"/>
                  <a:gd name="T67" fmla="*/ 498 h 793"/>
                  <a:gd name="T68" fmla="*/ 1548 w 2825"/>
                  <a:gd name="T69" fmla="*/ 477 h 793"/>
                  <a:gd name="T70" fmla="*/ 1619 w 2825"/>
                  <a:gd name="T71" fmla="*/ 487 h 793"/>
                  <a:gd name="T72" fmla="*/ 1828 w 2825"/>
                  <a:gd name="T73" fmla="*/ 426 h 793"/>
                  <a:gd name="T74" fmla="*/ 1699 w 2825"/>
                  <a:gd name="T75" fmla="*/ 600 h 793"/>
                  <a:gd name="T76" fmla="*/ 1800 w 2825"/>
                  <a:gd name="T77" fmla="*/ 398 h 793"/>
                  <a:gd name="T78" fmla="*/ 1900 w 2825"/>
                  <a:gd name="T79" fmla="*/ 497 h 793"/>
                  <a:gd name="T80" fmla="*/ 2007 w 2825"/>
                  <a:gd name="T81" fmla="*/ 463 h 793"/>
                  <a:gd name="T82" fmla="*/ 2108 w 2825"/>
                  <a:gd name="T83" fmla="*/ 572 h 793"/>
                  <a:gd name="T84" fmla="*/ 1931 w 2825"/>
                  <a:gd name="T85" fmla="*/ 574 h 793"/>
                  <a:gd name="T86" fmla="*/ 2073 w 2825"/>
                  <a:gd name="T87" fmla="*/ 604 h 793"/>
                  <a:gd name="T88" fmla="*/ 1954 w 2825"/>
                  <a:gd name="T89" fmla="*/ 480 h 793"/>
                  <a:gd name="T90" fmla="*/ 2084 w 2825"/>
                  <a:gd name="T91" fmla="*/ 506 h 793"/>
                  <a:gd name="T92" fmla="*/ 2177 w 2825"/>
                  <a:gd name="T93" fmla="*/ 684 h 793"/>
                  <a:gd name="T94" fmla="*/ 2222 w 2825"/>
                  <a:gd name="T95" fmla="*/ 425 h 793"/>
                  <a:gd name="T96" fmla="*/ 2369 w 2825"/>
                  <a:gd name="T97" fmla="*/ 681 h 793"/>
                  <a:gd name="T98" fmla="*/ 2255 w 2825"/>
                  <a:gd name="T99" fmla="*/ 672 h 793"/>
                  <a:gd name="T100" fmla="*/ 2439 w 2825"/>
                  <a:gd name="T101" fmla="*/ 549 h 793"/>
                  <a:gd name="T102" fmla="*/ 2313 w 2825"/>
                  <a:gd name="T103" fmla="*/ 528 h 793"/>
                  <a:gd name="T104" fmla="*/ 2635 w 2825"/>
                  <a:gd name="T105" fmla="*/ 629 h 793"/>
                  <a:gd name="T106" fmla="*/ 2529 w 2825"/>
                  <a:gd name="T107" fmla="*/ 624 h 793"/>
                  <a:gd name="T108" fmla="*/ 2537 w 2825"/>
                  <a:gd name="T109" fmla="*/ 555 h 793"/>
                  <a:gd name="T110" fmla="*/ 2669 w 2825"/>
                  <a:gd name="T111" fmla="*/ 567 h 793"/>
                  <a:gd name="T112" fmla="*/ 2764 w 2825"/>
                  <a:gd name="T113" fmla="*/ 791 h 793"/>
                  <a:gd name="T114" fmla="*/ 2720 w 2825"/>
                  <a:gd name="T115" fmla="*/ 585 h 793"/>
                  <a:gd name="T116" fmla="*/ 2788 w 2825"/>
                  <a:gd name="T117" fmla="*/ 568 h 793"/>
                  <a:gd name="T118" fmla="*/ 2760 w 2825"/>
                  <a:gd name="T119" fmla="*/ 748 h 793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  <a:cxn ang="0">
                    <a:pos x="T8" y="T9"/>
                  </a:cxn>
                  <a:cxn ang="0">
                    <a:pos x="T10" y="T11"/>
                  </a:cxn>
                  <a:cxn ang="0">
                    <a:pos x="T12" y="T13"/>
                  </a:cxn>
                  <a:cxn ang="0">
                    <a:pos x="T14" y="T15"/>
                  </a:cxn>
                  <a:cxn ang="0">
                    <a:pos x="T16" y="T17"/>
                  </a:cxn>
                  <a:cxn ang="0">
                    <a:pos x="T18" y="T19"/>
                  </a:cxn>
                  <a:cxn ang="0">
                    <a:pos x="T20" y="T21"/>
                  </a:cxn>
                  <a:cxn ang="0">
                    <a:pos x="T22" y="T23"/>
                  </a:cxn>
                  <a:cxn ang="0">
                    <a:pos x="T24" y="T25"/>
                  </a:cxn>
                  <a:cxn ang="0">
                    <a:pos x="T26" y="T27"/>
                  </a:cxn>
                  <a:cxn ang="0">
                    <a:pos x="T28" y="T29"/>
                  </a:cxn>
                  <a:cxn ang="0">
                    <a:pos x="T30" y="T31"/>
                  </a:cxn>
                  <a:cxn ang="0">
                    <a:pos x="T32" y="T33"/>
                  </a:cxn>
                  <a:cxn ang="0">
                    <a:pos x="T34" y="T35"/>
                  </a:cxn>
                  <a:cxn ang="0">
                    <a:pos x="T36" y="T37"/>
                  </a:cxn>
                  <a:cxn ang="0">
                    <a:pos x="T38" y="T39"/>
                  </a:cxn>
                  <a:cxn ang="0">
                    <a:pos x="T40" y="T41"/>
                  </a:cxn>
                  <a:cxn ang="0">
                    <a:pos x="T42" y="T43"/>
                  </a:cxn>
                  <a:cxn ang="0">
                    <a:pos x="T44" y="T45"/>
                  </a:cxn>
                  <a:cxn ang="0">
                    <a:pos x="T46" y="T47"/>
                  </a:cxn>
                  <a:cxn ang="0">
                    <a:pos x="T48" y="T49"/>
                  </a:cxn>
                  <a:cxn ang="0">
                    <a:pos x="T50" y="T51"/>
                  </a:cxn>
                  <a:cxn ang="0">
                    <a:pos x="T52" y="T53"/>
                  </a:cxn>
                  <a:cxn ang="0">
                    <a:pos x="T54" y="T55"/>
                  </a:cxn>
                  <a:cxn ang="0">
                    <a:pos x="T56" y="T57"/>
                  </a:cxn>
                  <a:cxn ang="0">
                    <a:pos x="T58" y="T59"/>
                  </a:cxn>
                  <a:cxn ang="0">
                    <a:pos x="T60" y="T61"/>
                  </a:cxn>
                  <a:cxn ang="0">
                    <a:pos x="T62" y="T63"/>
                  </a:cxn>
                  <a:cxn ang="0">
                    <a:pos x="T64" y="T65"/>
                  </a:cxn>
                  <a:cxn ang="0">
                    <a:pos x="T66" y="T67"/>
                  </a:cxn>
                  <a:cxn ang="0">
                    <a:pos x="T68" y="T69"/>
                  </a:cxn>
                  <a:cxn ang="0">
                    <a:pos x="T70" y="T71"/>
                  </a:cxn>
                  <a:cxn ang="0">
                    <a:pos x="T72" y="T73"/>
                  </a:cxn>
                  <a:cxn ang="0">
                    <a:pos x="T74" y="T75"/>
                  </a:cxn>
                  <a:cxn ang="0">
                    <a:pos x="T76" y="T77"/>
                  </a:cxn>
                  <a:cxn ang="0">
                    <a:pos x="T78" y="T79"/>
                  </a:cxn>
                  <a:cxn ang="0">
                    <a:pos x="T80" y="T81"/>
                  </a:cxn>
                  <a:cxn ang="0">
                    <a:pos x="T82" y="T83"/>
                  </a:cxn>
                  <a:cxn ang="0">
                    <a:pos x="T84" y="T85"/>
                  </a:cxn>
                  <a:cxn ang="0">
                    <a:pos x="T86" y="T87"/>
                  </a:cxn>
                  <a:cxn ang="0">
                    <a:pos x="T88" y="T89"/>
                  </a:cxn>
                  <a:cxn ang="0">
                    <a:pos x="T90" y="T91"/>
                  </a:cxn>
                  <a:cxn ang="0">
                    <a:pos x="T92" y="T93"/>
                  </a:cxn>
                  <a:cxn ang="0">
                    <a:pos x="T94" y="T95"/>
                  </a:cxn>
                  <a:cxn ang="0">
                    <a:pos x="T96" y="T97"/>
                  </a:cxn>
                  <a:cxn ang="0">
                    <a:pos x="T98" y="T99"/>
                  </a:cxn>
                  <a:cxn ang="0">
                    <a:pos x="T100" y="T101"/>
                  </a:cxn>
                  <a:cxn ang="0">
                    <a:pos x="T102" y="T103"/>
                  </a:cxn>
                  <a:cxn ang="0">
                    <a:pos x="T104" y="T105"/>
                  </a:cxn>
                  <a:cxn ang="0">
                    <a:pos x="T106" y="T107"/>
                  </a:cxn>
                  <a:cxn ang="0">
                    <a:pos x="T108" y="T109"/>
                  </a:cxn>
                  <a:cxn ang="0">
                    <a:pos x="T110" y="T111"/>
                  </a:cxn>
                  <a:cxn ang="0">
                    <a:pos x="T112" y="T113"/>
                  </a:cxn>
                  <a:cxn ang="0">
                    <a:pos x="T114" y="T115"/>
                  </a:cxn>
                  <a:cxn ang="0">
                    <a:pos x="T116" y="T117"/>
                  </a:cxn>
                  <a:cxn ang="0">
                    <a:pos x="T118" y="T119"/>
                  </a:cxn>
                </a:cxnLst>
                <a:rect l="0" t="0" r="r" b="b"/>
                <a:pathLst>
                  <a:path w="2825" h="793">
                    <a:moveTo>
                      <a:pt x="199" y="171"/>
                    </a:moveTo>
                    <a:cubicBezTo>
                      <a:pt x="217" y="180"/>
                      <a:pt x="229" y="192"/>
                      <a:pt x="237" y="206"/>
                    </a:cubicBezTo>
                    <a:cubicBezTo>
                      <a:pt x="244" y="221"/>
                      <a:pt x="246" y="236"/>
                      <a:pt x="243" y="253"/>
                    </a:cubicBezTo>
                    <a:cubicBezTo>
                      <a:pt x="240" y="270"/>
                      <a:pt x="233" y="285"/>
                      <a:pt x="222" y="297"/>
                    </a:cubicBezTo>
                    <a:cubicBezTo>
                      <a:pt x="211" y="310"/>
                      <a:pt x="197" y="318"/>
                      <a:pt x="180" y="322"/>
                    </a:cubicBezTo>
                    <a:cubicBezTo>
                      <a:pt x="164" y="326"/>
                      <a:pt x="142" y="326"/>
                      <a:pt x="115" y="321"/>
                    </a:cubicBezTo>
                    <a:lnTo>
                      <a:pt x="0" y="301"/>
                    </a:lnTo>
                    <a:lnTo>
                      <a:pt x="53" y="0"/>
                    </a:lnTo>
                    <a:lnTo>
                      <a:pt x="166" y="20"/>
                    </a:lnTo>
                    <a:cubicBezTo>
                      <a:pt x="202" y="26"/>
                      <a:pt x="227" y="39"/>
                      <a:pt x="239" y="57"/>
                    </a:cubicBezTo>
                    <a:cubicBezTo>
                      <a:pt x="251" y="76"/>
                      <a:pt x="256" y="95"/>
                      <a:pt x="252" y="114"/>
                    </a:cubicBezTo>
                    <a:cubicBezTo>
                      <a:pt x="250" y="127"/>
                      <a:pt x="244" y="139"/>
                      <a:pt x="235" y="149"/>
                    </a:cubicBezTo>
                    <a:cubicBezTo>
                      <a:pt x="226" y="159"/>
                      <a:pt x="214" y="166"/>
                      <a:pt x="199" y="171"/>
                    </a:cubicBezTo>
                    <a:close/>
                    <a:moveTo>
                      <a:pt x="71" y="133"/>
                    </a:moveTo>
                    <a:lnTo>
                      <a:pt x="136" y="144"/>
                    </a:lnTo>
                    <a:cubicBezTo>
                      <a:pt x="149" y="147"/>
                      <a:pt x="161" y="148"/>
                      <a:pt x="170" y="148"/>
                    </a:cubicBezTo>
                    <a:cubicBezTo>
                      <a:pt x="179" y="148"/>
                      <a:pt x="188" y="146"/>
                      <a:pt x="196" y="140"/>
                    </a:cubicBezTo>
                    <a:cubicBezTo>
                      <a:pt x="204" y="135"/>
                      <a:pt x="210" y="126"/>
                      <a:pt x="212" y="112"/>
                    </a:cubicBezTo>
                    <a:cubicBezTo>
                      <a:pt x="214" y="98"/>
                      <a:pt x="213" y="87"/>
                      <a:pt x="207" y="79"/>
                    </a:cubicBezTo>
                    <a:cubicBezTo>
                      <a:pt x="201" y="71"/>
                      <a:pt x="193" y="65"/>
                      <a:pt x="184" y="62"/>
                    </a:cubicBezTo>
                    <a:cubicBezTo>
                      <a:pt x="174" y="59"/>
                      <a:pt x="162" y="56"/>
                      <a:pt x="147" y="53"/>
                    </a:cubicBezTo>
                    <a:lnTo>
                      <a:pt x="87" y="43"/>
                    </a:lnTo>
                    <a:lnTo>
                      <a:pt x="71" y="133"/>
                    </a:lnTo>
                    <a:close/>
                    <a:moveTo>
                      <a:pt x="46" y="272"/>
                    </a:moveTo>
                    <a:lnTo>
                      <a:pt x="121" y="285"/>
                    </a:lnTo>
                    <a:cubicBezTo>
                      <a:pt x="148" y="290"/>
                      <a:pt x="167" y="289"/>
                      <a:pt x="179" y="281"/>
                    </a:cubicBezTo>
                    <a:cubicBezTo>
                      <a:pt x="191" y="274"/>
                      <a:pt x="199" y="262"/>
                      <a:pt x="202" y="246"/>
                    </a:cubicBezTo>
                    <a:cubicBezTo>
                      <a:pt x="204" y="230"/>
                      <a:pt x="201" y="216"/>
                      <a:pt x="192" y="205"/>
                    </a:cubicBezTo>
                    <a:cubicBezTo>
                      <a:pt x="182" y="194"/>
                      <a:pt x="163" y="186"/>
                      <a:pt x="134" y="181"/>
                    </a:cubicBezTo>
                    <a:lnTo>
                      <a:pt x="64" y="168"/>
                    </a:lnTo>
                    <a:lnTo>
                      <a:pt x="46" y="272"/>
                    </a:lnTo>
                    <a:close/>
                    <a:moveTo>
                      <a:pt x="487" y="284"/>
                    </a:moveTo>
                    <a:lnTo>
                      <a:pt x="324" y="255"/>
                    </a:lnTo>
                    <a:cubicBezTo>
                      <a:pt x="321" y="279"/>
                      <a:pt x="325" y="299"/>
                      <a:pt x="335" y="314"/>
                    </a:cubicBezTo>
                    <a:cubicBezTo>
                      <a:pt x="345" y="329"/>
                      <a:pt x="359" y="338"/>
                      <a:pt x="378" y="341"/>
                    </a:cubicBezTo>
                    <a:cubicBezTo>
                      <a:pt x="392" y="344"/>
                      <a:pt x="404" y="342"/>
                      <a:pt x="415" y="336"/>
                    </a:cubicBezTo>
                    <a:cubicBezTo>
                      <a:pt x="426" y="330"/>
                      <a:pt x="435" y="320"/>
                      <a:pt x="443" y="306"/>
                    </a:cubicBezTo>
                    <a:lnTo>
                      <a:pt x="480" y="318"/>
                    </a:lnTo>
                    <a:cubicBezTo>
                      <a:pt x="470" y="339"/>
                      <a:pt x="456" y="355"/>
                      <a:pt x="437" y="364"/>
                    </a:cubicBezTo>
                    <a:cubicBezTo>
                      <a:pt x="418" y="373"/>
                      <a:pt x="397" y="376"/>
                      <a:pt x="372" y="371"/>
                    </a:cubicBezTo>
                    <a:cubicBezTo>
                      <a:pt x="339" y="366"/>
                      <a:pt x="316" y="351"/>
                      <a:pt x="301" y="328"/>
                    </a:cubicBezTo>
                    <a:cubicBezTo>
                      <a:pt x="286" y="305"/>
                      <a:pt x="282" y="276"/>
                      <a:pt x="288" y="241"/>
                    </a:cubicBezTo>
                    <a:cubicBezTo>
                      <a:pt x="294" y="207"/>
                      <a:pt x="308" y="180"/>
                      <a:pt x="329" y="162"/>
                    </a:cubicBezTo>
                    <a:cubicBezTo>
                      <a:pt x="351" y="144"/>
                      <a:pt x="378" y="138"/>
                      <a:pt x="410" y="143"/>
                    </a:cubicBezTo>
                    <a:cubicBezTo>
                      <a:pt x="426" y="146"/>
                      <a:pt x="441" y="152"/>
                      <a:pt x="454" y="162"/>
                    </a:cubicBezTo>
                    <a:cubicBezTo>
                      <a:pt x="468" y="171"/>
                      <a:pt x="478" y="186"/>
                      <a:pt x="485" y="204"/>
                    </a:cubicBezTo>
                    <a:cubicBezTo>
                      <a:pt x="493" y="223"/>
                      <a:pt x="493" y="249"/>
                      <a:pt x="487" y="284"/>
                    </a:cubicBezTo>
                    <a:close/>
                    <a:moveTo>
                      <a:pt x="455" y="247"/>
                    </a:moveTo>
                    <a:cubicBezTo>
                      <a:pt x="457" y="224"/>
                      <a:pt x="453" y="207"/>
                      <a:pt x="443" y="195"/>
                    </a:cubicBezTo>
                    <a:cubicBezTo>
                      <a:pt x="432" y="183"/>
                      <a:pt x="419" y="176"/>
                      <a:pt x="405" y="174"/>
                    </a:cubicBezTo>
                    <a:cubicBezTo>
                      <a:pt x="388" y="170"/>
                      <a:pt x="372" y="174"/>
                      <a:pt x="359" y="183"/>
                    </a:cubicBezTo>
                    <a:cubicBezTo>
                      <a:pt x="346" y="193"/>
                      <a:pt x="337" y="207"/>
                      <a:pt x="332" y="225"/>
                    </a:cubicBezTo>
                    <a:lnTo>
                      <a:pt x="455" y="247"/>
                    </a:lnTo>
                    <a:close/>
                    <a:moveTo>
                      <a:pt x="706" y="425"/>
                    </a:moveTo>
                    <a:lnTo>
                      <a:pt x="667" y="418"/>
                    </a:lnTo>
                    <a:cubicBezTo>
                      <a:pt x="665" y="411"/>
                      <a:pt x="664" y="401"/>
                      <a:pt x="664" y="390"/>
                    </a:cubicBezTo>
                    <a:cubicBezTo>
                      <a:pt x="636" y="407"/>
                      <a:pt x="607" y="413"/>
                      <a:pt x="578" y="408"/>
                    </a:cubicBezTo>
                    <a:cubicBezTo>
                      <a:pt x="555" y="404"/>
                      <a:pt x="538" y="395"/>
                      <a:pt x="527" y="381"/>
                    </a:cubicBezTo>
                    <a:cubicBezTo>
                      <a:pt x="516" y="367"/>
                      <a:pt x="512" y="351"/>
                      <a:pt x="515" y="332"/>
                    </a:cubicBezTo>
                    <a:cubicBezTo>
                      <a:pt x="518" y="314"/>
                      <a:pt x="527" y="300"/>
                      <a:pt x="542" y="291"/>
                    </a:cubicBezTo>
                    <a:cubicBezTo>
                      <a:pt x="557" y="281"/>
                      <a:pt x="580" y="277"/>
                      <a:pt x="613" y="279"/>
                    </a:cubicBezTo>
                    <a:lnTo>
                      <a:pt x="648" y="280"/>
                    </a:lnTo>
                    <a:cubicBezTo>
                      <a:pt x="661" y="280"/>
                      <a:pt x="672" y="280"/>
                      <a:pt x="681" y="278"/>
                    </a:cubicBezTo>
                    <a:cubicBezTo>
                      <a:pt x="683" y="267"/>
                      <a:pt x="684" y="259"/>
                      <a:pt x="684" y="254"/>
                    </a:cubicBezTo>
                    <a:cubicBezTo>
                      <a:pt x="684" y="250"/>
                      <a:pt x="683" y="245"/>
                      <a:pt x="681" y="239"/>
                    </a:cubicBezTo>
                    <a:cubicBezTo>
                      <a:pt x="678" y="234"/>
                      <a:pt x="674" y="229"/>
                      <a:pt x="667" y="224"/>
                    </a:cubicBezTo>
                    <a:cubicBezTo>
                      <a:pt x="660" y="220"/>
                      <a:pt x="650" y="217"/>
                      <a:pt x="638" y="215"/>
                    </a:cubicBezTo>
                    <a:cubicBezTo>
                      <a:pt x="622" y="212"/>
                      <a:pt x="609" y="213"/>
                      <a:pt x="599" y="217"/>
                    </a:cubicBezTo>
                    <a:cubicBezTo>
                      <a:pt x="588" y="221"/>
                      <a:pt x="580" y="231"/>
                      <a:pt x="574" y="246"/>
                    </a:cubicBezTo>
                    <a:lnTo>
                      <a:pt x="539" y="235"/>
                    </a:lnTo>
                    <a:cubicBezTo>
                      <a:pt x="546" y="214"/>
                      <a:pt x="560" y="199"/>
                      <a:pt x="578" y="190"/>
                    </a:cubicBezTo>
                    <a:cubicBezTo>
                      <a:pt x="596" y="182"/>
                      <a:pt x="620" y="180"/>
                      <a:pt x="649" y="185"/>
                    </a:cubicBezTo>
                    <a:cubicBezTo>
                      <a:pt x="675" y="190"/>
                      <a:pt x="693" y="197"/>
                      <a:pt x="704" y="207"/>
                    </a:cubicBezTo>
                    <a:cubicBezTo>
                      <a:pt x="715" y="217"/>
                      <a:pt x="721" y="228"/>
                      <a:pt x="722" y="239"/>
                    </a:cubicBezTo>
                    <a:cubicBezTo>
                      <a:pt x="723" y="251"/>
                      <a:pt x="722" y="265"/>
                      <a:pt x="719" y="282"/>
                    </a:cubicBezTo>
                    <a:lnTo>
                      <a:pt x="710" y="332"/>
                    </a:lnTo>
                    <a:cubicBezTo>
                      <a:pt x="705" y="362"/>
                      <a:pt x="702" y="382"/>
                      <a:pt x="701" y="393"/>
                    </a:cubicBezTo>
                    <a:cubicBezTo>
                      <a:pt x="700" y="403"/>
                      <a:pt x="702" y="414"/>
                      <a:pt x="706" y="425"/>
                    </a:cubicBezTo>
                    <a:close/>
                    <a:moveTo>
                      <a:pt x="674" y="321"/>
                    </a:moveTo>
                    <a:lnTo>
                      <a:pt x="676" y="307"/>
                    </a:lnTo>
                    <a:cubicBezTo>
                      <a:pt x="656" y="310"/>
                      <a:pt x="631" y="311"/>
                      <a:pt x="603" y="310"/>
                    </a:cubicBezTo>
                    <a:cubicBezTo>
                      <a:pt x="574" y="309"/>
                      <a:pt x="558" y="318"/>
                      <a:pt x="555" y="338"/>
                    </a:cubicBezTo>
                    <a:cubicBezTo>
                      <a:pt x="553" y="348"/>
                      <a:pt x="555" y="357"/>
                      <a:pt x="561" y="365"/>
                    </a:cubicBezTo>
                    <a:cubicBezTo>
                      <a:pt x="568" y="373"/>
                      <a:pt x="578" y="378"/>
                      <a:pt x="592" y="380"/>
                    </a:cubicBezTo>
                    <a:cubicBezTo>
                      <a:pt x="610" y="383"/>
                      <a:pt x="627" y="381"/>
                      <a:pt x="643" y="372"/>
                    </a:cubicBezTo>
                    <a:cubicBezTo>
                      <a:pt x="659" y="364"/>
                      <a:pt x="669" y="347"/>
                      <a:pt x="674" y="321"/>
                    </a:cubicBezTo>
                    <a:close/>
                    <a:moveTo>
                      <a:pt x="1033" y="483"/>
                    </a:moveTo>
                    <a:lnTo>
                      <a:pt x="996" y="476"/>
                    </a:lnTo>
                    <a:lnTo>
                      <a:pt x="1020" y="339"/>
                    </a:lnTo>
                    <a:cubicBezTo>
                      <a:pt x="1022" y="329"/>
                      <a:pt x="1022" y="320"/>
                      <a:pt x="1022" y="312"/>
                    </a:cubicBezTo>
                    <a:cubicBezTo>
                      <a:pt x="1022" y="305"/>
                      <a:pt x="1020" y="298"/>
                      <a:pt x="1015" y="291"/>
                    </a:cubicBezTo>
                    <a:cubicBezTo>
                      <a:pt x="1010" y="285"/>
                      <a:pt x="1002" y="281"/>
                      <a:pt x="990" y="278"/>
                    </a:cubicBezTo>
                    <a:cubicBezTo>
                      <a:pt x="976" y="276"/>
                      <a:pt x="962" y="279"/>
                      <a:pt x="950" y="287"/>
                    </a:cubicBezTo>
                    <a:cubicBezTo>
                      <a:pt x="938" y="295"/>
                      <a:pt x="929" y="311"/>
                      <a:pt x="925" y="333"/>
                    </a:cubicBezTo>
                    <a:lnTo>
                      <a:pt x="903" y="460"/>
                    </a:lnTo>
                    <a:lnTo>
                      <a:pt x="866" y="453"/>
                    </a:lnTo>
                    <a:lnTo>
                      <a:pt x="891" y="312"/>
                    </a:lnTo>
                    <a:cubicBezTo>
                      <a:pt x="894" y="293"/>
                      <a:pt x="893" y="279"/>
                      <a:pt x="888" y="271"/>
                    </a:cubicBezTo>
                    <a:cubicBezTo>
                      <a:pt x="883" y="263"/>
                      <a:pt x="874" y="258"/>
                      <a:pt x="862" y="256"/>
                    </a:cubicBezTo>
                    <a:cubicBezTo>
                      <a:pt x="846" y="253"/>
                      <a:pt x="832" y="256"/>
                      <a:pt x="820" y="265"/>
                    </a:cubicBezTo>
                    <a:cubicBezTo>
                      <a:pt x="808" y="274"/>
                      <a:pt x="799" y="294"/>
                      <a:pt x="794" y="324"/>
                    </a:cubicBezTo>
                    <a:lnTo>
                      <a:pt x="774" y="437"/>
                    </a:lnTo>
                    <a:lnTo>
                      <a:pt x="737" y="430"/>
                    </a:lnTo>
                    <a:lnTo>
                      <a:pt x="775" y="213"/>
                    </a:lnTo>
                    <a:lnTo>
                      <a:pt x="808" y="219"/>
                    </a:lnTo>
                    <a:lnTo>
                      <a:pt x="803" y="249"/>
                    </a:lnTo>
                    <a:lnTo>
                      <a:pt x="804" y="249"/>
                    </a:lnTo>
                    <a:cubicBezTo>
                      <a:pt x="823" y="228"/>
                      <a:pt x="846" y="220"/>
                      <a:pt x="875" y="225"/>
                    </a:cubicBezTo>
                    <a:cubicBezTo>
                      <a:pt x="891" y="228"/>
                      <a:pt x="904" y="234"/>
                      <a:pt x="913" y="242"/>
                    </a:cubicBezTo>
                    <a:cubicBezTo>
                      <a:pt x="922" y="250"/>
                      <a:pt x="928" y="261"/>
                      <a:pt x="930" y="274"/>
                    </a:cubicBezTo>
                    <a:cubicBezTo>
                      <a:pt x="951" y="252"/>
                      <a:pt x="976" y="243"/>
                      <a:pt x="1004" y="248"/>
                    </a:cubicBezTo>
                    <a:cubicBezTo>
                      <a:pt x="1027" y="252"/>
                      <a:pt x="1043" y="261"/>
                      <a:pt x="1052" y="275"/>
                    </a:cubicBezTo>
                    <a:cubicBezTo>
                      <a:pt x="1061" y="289"/>
                      <a:pt x="1063" y="309"/>
                      <a:pt x="1059" y="333"/>
                    </a:cubicBezTo>
                    <a:lnTo>
                      <a:pt x="1033" y="483"/>
                    </a:lnTo>
                    <a:close/>
                    <a:moveTo>
                      <a:pt x="1295" y="529"/>
                    </a:moveTo>
                    <a:cubicBezTo>
                      <a:pt x="1284" y="529"/>
                      <a:pt x="1274" y="528"/>
                      <a:pt x="1267" y="527"/>
                    </a:cubicBezTo>
                    <a:cubicBezTo>
                      <a:pt x="1251" y="524"/>
                      <a:pt x="1240" y="519"/>
                      <a:pt x="1233" y="512"/>
                    </a:cubicBezTo>
                    <a:cubicBezTo>
                      <a:pt x="1227" y="505"/>
                      <a:pt x="1224" y="497"/>
                      <a:pt x="1223" y="488"/>
                    </a:cubicBezTo>
                    <a:cubicBezTo>
                      <a:pt x="1223" y="479"/>
                      <a:pt x="1225" y="467"/>
                      <a:pt x="1227" y="451"/>
                    </a:cubicBezTo>
                    <a:lnTo>
                      <a:pt x="1250" y="326"/>
                    </a:lnTo>
                    <a:lnTo>
                      <a:pt x="1223" y="321"/>
                    </a:lnTo>
                    <a:lnTo>
                      <a:pt x="1228" y="293"/>
                    </a:lnTo>
                    <a:lnTo>
                      <a:pt x="1255" y="297"/>
                    </a:lnTo>
                    <a:lnTo>
                      <a:pt x="1264" y="243"/>
                    </a:lnTo>
                    <a:lnTo>
                      <a:pt x="1305" y="227"/>
                    </a:lnTo>
                    <a:lnTo>
                      <a:pt x="1291" y="304"/>
                    </a:lnTo>
                    <a:lnTo>
                      <a:pt x="1328" y="310"/>
                    </a:lnTo>
                    <a:lnTo>
                      <a:pt x="1323" y="339"/>
                    </a:lnTo>
                    <a:lnTo>
                      <a:pt x="1286" y="332"/>
                    </a:lnTo>
                    <a:lnTo>
                      <a:pt x="1264" y="460"/>
                    </a:lnTo>
                    <a:cubicBezTo>
                      <a:pt x="1262" y="471"/>
                      <a:pt x="1262" y="479"/>
                      <a:pt x="1263" y="484"/>
                    </a:cubicBezTo>
                    <a:cubicBezTo>
                      <a:pt x="1265" y="489"/>
                      <a:pt x="1270" y="492"/>
                      <a:pt x="1279" y="494"/>
                    </a:cubicBezTo>
                    <a:cubicBezTo>
                      <a:pt x="1285" y="494"/>
                      <a:pt x="1290" y="495"/>
                      <a:pt x="1296" y="495"/>
                    </a:cubicBezTo>
                    <a:lnTo>
                      <a:pt x="1295" y="529"/>
                    </a:lnTo>
                    <a:close/>
                    <a:moveTo>
                      <a:pt x="1475" y="343"/>
                    </a:moveTo>
                    <a:lnTo>
                      <a:pt x="1456" y="375"/>
                    </a:lnTo>
                    <a:cubicBezTo>
                      <a:pt x="1448" y="368"/>
                      <a:pt x="1440" y="364"/>
                      <a:pt x="1431" y="362"/>
                    </a:cubicBezTo>
                    <a:cubicBezTo>
                      <a:pt x="1417" y="360"/>
                      <a:pt x="1406" y="364"/>
                      <a:pt x="1396" y="375"/>
                    </a:cubicBezTo>
                    <a:cubicBezTo>
                      <a:pt x="1387" y="386"/>
                      <a:pt x="1380" y="403"/>
                      <a:pt x="1376" y="425"/>
                    </a:cubicBezTo>
                    <a:lnTo>
                      <a:pt x="1356" y="540"/>
                    </a:lnTo>
                    <a:lnTo>
                      <a:pt x="1319" y="533"/>
                    </a:lnTo>
                    <a:lnTo>
                      <a:pt x="1358" y="316"/>
                    </a:lnTo>
                    <a:lnTo>
                      <a:pt x="1391" y="321"/>
                    </a:lnTo>
                    <a:lnTo>
                      <a:pt x="1386" y="354"/>
                    </a:lnTo>
                    <a:lnTo>
                      <a:pt x="1386" y="354"/>
                    </a:lnTo>
                    <a:cubicBezTo>
                      <a:pt x="1403" y="331"/>
                      <a:pt x="1420" y="321"/>
                      <a:pt x="1439" y="325"/>
                    </a:cubicBezTo>
                    <a:cubicBezTo>
                      <a:pt x="1452" y="327"/>
                      <a:pt x="1464" y="333"/>
                      <a:pt x="1475" y="343"/>
                    </a:cubicBezTo>
                    <a:close/>
                    <a:moveTo>
                      <a:pt x="1651" y="592"/>
                    </a:moveTo>
                    <a:lnTo>
                      <a:pt x="1612" y="585"/>
                    </a:lnTo>
                    <a:cubicBezTo>
                      <a:pt x="1610" y="577"/>
                      <a:pt x="1609" y="568"/>
                      <a:pt x="1609" y="557"/>
                    </a:cubicBezTo>
                    <a:cubicBezTo>
                      <a:pt x="1581" y="574"/>
                      <a:pt x="1552" y="580"/>
                      <a:pt x="1524" y="575"/>
                    </a:cubicBezTo>
                    <a:cubicBezTo>
                      <a:pt x="1501" y="570"/>
                      <a:pt x="1484" y="562"/>
                      <a:pt x="1472" y="548"/>
                    </a:cubicBezTo>
                    <a:cubicBezTo>
                      <a:pt x="1461" y="534"/>
                      <a:pt x="1457" y="517"/>
                      <a:pt x="1460" y="499"/>
                    </a:cubicBezTo>
                    <a:cubicBezTo>
                      <a:pt x="1464" y="481"/>
                      <a:pt x="1473" y="467"/>
                      <a:pt x="1487" y="457"/>
                    </a:cubicBezTo>
                    <a:cubicBezTo>
                      <a:pt x="1502" y="448"/>
                      <a:pt x="1526" y="444"/>
                      <a:pt x="1558" y="446"/>
                    </a:cubicBezTo>
                    <a:lnTo>
                      <a:pt x="1594" y="447"/>
                    </a:lnTo>
                    <a:cubicBezTo>
                      <a:pt x="1607" y="447"/>
                      <a:pt x="1618" y="446"/>
                      <a:pt x="1627" y="445"/>
                    </a:cubicBezTo>
                    <a:cubicBezTo>
                      <a:pt x="1629" y="434"/>
                      <a:pt x="1630" y="426"/>
                      <a:pt x="1630" y="421"/>
                    </a:cubicBezTo>
                    <a:cubicBezTo>
                      <a:pt x="1630" y="416"/>
                      <a:pt x="1629" y="411"/>
                      <a:pt x="1626" y="406"/>
                    </a:cubicBezTo>
                    <a:cubicBezTo>
                      <a:pt x="1624" y="400"/>
                      <a:pt x="1619" y="395"/>
                      <a:pt x="1612" y="391"/>
                    </a:cubicBezTo>
                    <a:cubicBezTo>
                      <a:pt x="1605" y="387"/>
                      <a:pt x="1596" y="383"/>
                      <a:pt x="1583" y="381"/>
                    </a:cubicBezTo>
                    <a:cubicBezTo>
                      <a:pt x="1567" y="379"/>
                      <a:pt x="1554" y="379"/>
                      <a:pt x="1544" y="383"/>
                    </a:cubicBezTo>
                    <a:cubicBezTo>
                      <a:pt x="1534" y="388"/>
                      <a:pt x="1526" y="398"/>
                      <a:pt x="1519" y="413"/>
                    </a:cubicBezTo>
                    <a:lnTo>
                      <a:pt x="1484" y="402"/>
                    </a:lnTo>
                    <a:cubicBezTo>
                      <a:pt x="1492" y="380"/>
                      <a:pt x="1505" y="365"/>
                      <a:pt x="1523" y="357"/>
                    </a:cubicBezTo>
                    <a:cubicBezTo>
                      <a:pt x="1542" y="349"/>
                      <a:pt x="1565" y="347"/>
                      <a:pt x="1594" y="352"/>
                    </a:cubicBezTo>
                    <a:cubicBezTo>
                      <a:pt x="1620" y="357"/>
                      <a:pt x="1639" y="364"/>
                      <a:pt x="1650" y="374"/>
                    </a:cubicBezTo>
                    <a:cubicBezTo>
                      <a:pt x="1661" y="384"/>
                      <a:pt x="1666" y="394"/>
                      <a:pt x="1667" y="406"/>
                    </a:cubicBezTo>
                    <a:cubicBezTo>
                      <a:pt x="1668" y="417"/>
                      <a:pt x="1667" y="432"/>
                      <a:pt x="1664" y="449"/>
                    </a:cubicBezTo>
                    <a:lnTo>
                      <a:pt x="1655" y="498"/>
                    </a:lnTo>
                    <a:cubicBezTo>
                      <a:pt x="1650" y="529"/>
                      <a:pt x="1647" y="549"/>
                      <a:pt x="1646" y="560"/>
                    </a:cubicBezTo>
                    <a:cubicBezTo>
                      <a:pt x="1646" y="570"/>
                      <a:pt x="1647" y="581"/>
                      <a:pt x="1651" y="592"/>
                    </a:cubicBezTo>
                    <a:close/>
                    <a:moveTo>
                      <a:pt x="1619" y="487"/>
                    </a:moveTo>
                    <a:lnTo>
                      <a:pt x="1622" y="474"/>
                    </a:lnTo>
                    <a:cubicBezTo>
                      <a:pt x="1601" y="477"/>
                      <a:pt x="1577" y="478"/>
                      <a:pt x="1548" y="477"/>
                    </a:cubicBezTo>
                    <a:cubicBezTo>
                      <a:pt x="1519" y="476"/>
                      <a:pt x="1503" y="485"/>
                      <a:pt x="1500" y="505"/>
                    </a:cubicBezTo>
                    <a:cubicBezTo>
                      <a:pt x="1498" y="515"/>
                      <a:pt x="1500" y="524"/>
                      <a:pt x="1507" y="531"/>
                    </a:cubicBezTo>
                    <a:cubicBezTo>
                      <a:pt x="1513" y="539"/>
                      <a:pt x="1523" y="544"/>
                      <a:pt x="1538" y="547"/>
                    </a:cubicBezTo>
                    <a:cubicBezTo>
                      <a:pt x="1556" y="550"/>
                      <a:pt x="1573" y="548"/>
                      <a:pt x="1589" y="539"/>
                    </a:cubicBezTo>
                    <a:cubicBezTo>
                      <a:pt x="1604" y="531"/>
                      <a:pt x="1615" y="513"/>
                      <a:pt x="1619" y="487"/>
                    </a:cubicBezTo>
                    <a:close/>
                    <a:moveTo>
                      <a:pt x="1877" y="631"/>
                    </a:moveTo>
                    <a:lnTo>
                      <a:pt x="1839" y="625"/>
                    </a:lnTo>
                    <a:lnTo>
                      <a:pt x="1863" y="493"/>
                    </a:lnTo>
                    <a:cubicBezTo>
                      <a:pt x="1867" y="470"/>
                      <a:pt x="1865" y="454"/>
                      <a:pt x="1859" y="444"/>
                    </a:cubicBezTo>
                    <a:cubicBezTo>
                      <a:pt x="1852" y="435"/>
                      <a:pt x="1842" y="429"/>
                      <a:pt x="1828" y="426"/>
                    </a:cubicBezTo>
                    <a:cubicBezTo>
                      <a:pt x="1817" y="424"/>
                      <a:pt x="1806" y="425"/>
                      <a:pt x="1795" y="429"/>
                    </a:cubicBezTo>
                    <a:cubicBezTo>
                      <a:pt x="1785" y="432"/>
                      <a:pt x="1776" y="439"/>
                      <a:pt x="1770" y="448"/>
                    </a:cubicBezTo>
                    <a:cubicBezTo>
                      <a:pt x="1765" y="457"/>
                      <a:pt x="1760" y="470"/>
                      <a:pt x="1757" y="488"/>
                    </a:cubicBezTo>
                    <a:lnTo>
                      <a:pt x="1736" y="607"/>
                    </a:lnTo>
                    <a:lnTo>
                      <a:pt x="1699" y="600"/>
                    </a:lnTo>
                    <a:lnTo>
                      <a:pt x="1737" y="382"/>
                    </a:lnTo>
                    <a:lnTo>
                      <a:pt x="1771" y="388"/>
                    </a:lnTo>
                    <a:lnTo>
                      <a:pt x="1765" y="419"/>
                    </a:lnTo>
                    <a:lnTo>
                      <a:pt x="1766" y="419"/>
                    </a:lnTo>
                    <a:cubicBezTo>
                      <a:pt x="1776" y="409"/>
                      <a:pt x="1787" y="401"/>
                      <a:pt x="1800" y="398"/>
                    </a:cubicBezTo>
                    <a:cubicBezTo>
                      <a:pt x="1812" y="394"/>
                      <a:pt x="1826" y="393"/>
                      <a:pt x="1841" y="396"/>
                    </a:cubicBezTo>
                    <a:cubicBezTo>
                      <a:pt x="1852" y="398"/>
                      <a:pt x="1863" y="402"/>
                      <a:pt x="1874" y="408"/>
                    </a:cubicBezTo>
                    <a:cubicBezTo>
                      <a:pt x="1884" y="414"/>
                      <a:pt x="1892" y="422"/>
                      <a:pt x="1897" y="431"/>
                    </a:cubicBezTo>
                    <a:cubicBezTo>
                      <a:pt x="1902" y="440"/>
                      <a:pt x="1904" y="450"/>
                      <a:pt x="1904" y="459"/>
                    </a:cubicBezTo>
                    <a:cubicBezTo>
                      <a:pt x="1904" y="469"/>
                      <a:pt x="1903" y="482"/>
                      <a:pt x="1900" y="497"/>
                    </a:cubicBezTo>
                    <a:lnTo>
                      <a:pt x="1877" y="631"/>
                    </a:lnTo>
                    <a:close/>
                    <a:moveTo>
                      <a:pt x="2084" y="506"/>
                    </a:moveTo>
                    <a:cubicBezTo>
                      <a:pt x="2085" y="494"/>
                      <a:pt x="2081" y="484"/>
                      <a:pt x="2074" y="477"/>
                    </a:cubicBezTo>
                    <a:cubicBezTo>
                      <a:pt x="2067" y="470"/>
                      <a:pt x="2057" y="465"/>
                      <a:pt x="2043" y="462"/>
                    </a:cubicBezTo>
                    <a:cubicBezTo>
                      <a:pt x="2029" y="460"/>
                      <a:pt x="2017" y="460"/>
                      <a:pt x="2007" y="463"/>
                    </a:cubicBezTo>
                    <a:cubicBezTo>
                      <a:pt x="1998" y="467"/>
                      <a:pt x="1992" y="473"/>
                      <a:pt x="1990" y="482"/>
                    </a:cubicBezTo>
                    <a:cubicBezTo>
                      <a:pt x="1989" y="491"/>
                      <a:pt x="1991" y="497"/>
                      <a:pt x="1998" y="502"/>
                    </a:cubicBezTo>
                    <a:cubicBezTo>
                      <a:pt x="2004" y="507"/>
                      <a:pt x="2017" y="514"/>
                      <a:pt x="2036" y="523"/>
                    </a:cubicBezTo>
                    <a:cubicBezTo>
                      <a:pt x="2058" y="533"/>
                      <a:pt x="2074" y="541"/>
                      <a:pt x="2085" y="548"/>
                    </a:cubicBezTo>
                    <a:cubicBezTo>
                      <a:pt x="2096" y="554"/>
                      <a:pt x="2103" y="562"/>
                      <a:pt x="2108" y="572"/>
                    </a:cubicBezTo>
                    <a:cubicBezTo>
                      <a:pt x="2113" y="581"/>
                      <a:pt x="2114" y="593"/>
                      <a:pt x="2112" y="607"/>
                    </a:cubicBezTo>
                    <a:cubicBezTo>
                      <a:pt x="2108" y="627"/>
                      <a:pt x="2098" y="642"/>
                      <a:pt x="2079" y="652"/>
                    </a:cubicBezTo>
                    <a:cubicBezTo>
                      <a:pt x="2061" y="662"/>
                      <a:pt x="2039" y="665"/>
                      <a:pt x="2012" y="661"/>
                    </a:cubicBezTo>
                    <a:cubicBezTo>
                      <a:pt x="1985" y="656"/>
                      <a:pt x="1964" y="646"/>
                      <a:pt x="1951" y="632"/>
                    </a:cubicBezTo>
                    <a:cubicBezTo>
                      <a:pt x="1937" y="617"/>
                      <a:pt x="1931" y="598"/>
                      <a:pt x="1931" y="574"/>
                    </a:cubicBezTo>
                    <a:lnTo>
                      <a:pt x="1969" y="575"/>
                    </a:lnTo>
                    <a:cubicBezTo>
                      <a:pt x="1968" y="591"/>
                      <a:pt x="1972" y="603"/>
                      <a:pt x="1980" y="612"/>
                    </a:cubicBezTo>
                    <a:cubicBezTo>
                      <a:pt x="1988" y="621"/>
                      <a:pt x="2000" y="627"/>
                      <a:pt x="2017" y="630"/>
                    </a:cubicBezTo>
                    <a:cubicBezTo>
                      <a:pt x="2033" y="633"/>
                      <a:pt x="2046" y="632"/>
                      <a:pt x="2056" y="627"/>
                    </a:cubicBezTo>
                    <a:cubicBezTo>
                      <a:pt x="2066" y="621"/>
                      <a:pt x="2072" y="614"/>
                      <a:pt x="2073" y="604"/>
                    </a:cubicBezTo>
                    <a:cubicBezTo>
                      <a:pt x="2075" y="598"/>
                      <a:pt x="2074" y="592"/>
                      <a:pt x="2070" y="587"/>
                    </a:cubicBezTo>
                    <a:cubicBezTo>
                      <a:pt x="2067" y="583"/>
                      <a:pt x="2063" y="579"/>
                      <a:pt x="2057" y="576"/>
                    </a:cubicBezTo>
                    <a:cubicBezTo>
                      <a:pt x="2051" y="573"/>
                      <a:pt x="2039" y="567"/>
                      <a:pt x="2019" y="558"/>
                    </a:cubicBezTo>
                    <a:cubicBezTo>
                      <a:pt x="1989" y="545"/>
                      <a:pt x="1970" y="533"/>
                      <a:pt x="1962" y="520"/>
                    </a:cubicBezTo>
                    <a:cubicBezTo>
                      <a:pt x="1954" y="508"/>
                      <a:pt x="1951" y="495"/>
                      <a:pt x="1954" y="480"/>
                    </a:cubicBezTo>
                    <a:cubicBezTo>
                      <a:pt x="1957" y="462"/>
                      <a:pt x="1967" y="448"/>
                      <a:pt x="1984" y="439"/>
                    </a:cubicBezTo>
                    <a:cubicBezTo>
                      <a:pt x="2000" y="430"/>
                      <a:pt x="2021" y="427"/>
                      <a:pt x="2045" y="432"/>
                    </a:cubicBezTo>
                    <a:cubicBezTo>
                      <a:pt x="2071" y="436"/>
                      <a:pt x="2091" y="445"/>
                      <a:pt x="2103" y="458"/>
                    </a:cubicBezTo>
                    <a:cubicBezTo>
                      <a:pt x="2116" y="470"/>
                      <a:pt x="2122" y="487"/>
                      <a:pt x="2121" y="508"/>
                    </a:cubicBezTo>
                    <a:lnTo>
                      <a:pt x="2084" y="506"/>
                    </a:lnTo>
                    <a:close/>
                    <a:moveTo>
                      <a:pt x="2177" y="684"/>
                    </a:moveTo>
                    <a:lnTo>
                      <a:pt x="2140" y="678"/>
                    </a:lnTo>
                    <a:lnTo>
                      <a:pt x="2178" y="460"/>
                    </a:lnTo>
                    <a:lnTo>
                      <a:pt x="2215" y="467"/>
                    </a:lnTo>
                    <a:lnTo>
                      <a:pt x="2177" y="684"/>
                    </a:lnTo>
                    <a:close/>
                    <a:moveTo>
                      <a:pt x="2222" y="425"/>
                    </a:moveTo>
                    <a:lnTo>
                      <a:pt x="2186" y="419"/>
                    </a:lnTo>
                    <a:lnTo>
                      <a:pt x="2193" y="377"/>
                    </a:lnTo>
                    <a:lnTo>
                      <a:pt x="2230" y="384"/>
                    </a:lnTo>
                    <a:lnTo>
                      <a:pt x="2222" y="425"/>
                    </a:lnTo>
                    <a:close/>
                    <a:moveTo>
                      <a:pt x="2441" y="628"/>
                    </a:moveTo>
                    <a:lnTo>
                      <a:pt x="2278" y="600"/>
                    </a:lnTo>
                    <a:cubicBezTo>
                      <a:pt x="2275" y="624"/>
                      <a:pt x="2279" y="644"/>
                      <a:pt x="2289" y="658"/>
                    </a:cubicBezTo>
                    <a:cubicBezTo>
                      <a:pt x="2299" y="673"/>
                      <a:pt x="2313" y="682"/>
                      <a:pt x="2331" y="686"/>
                    </a:cubicBezTo>
                    <a:cubicBezTo>
                      <a:pt x="2345" y="688"/>
                      <a:pt x="2358" y="686"/>
                      <a:pt x="2369" y="681"/>
                    </a:cubicBezTo>
                    <a:cubicBezTo>
                      <a:pt x="2380" y="675"/>
                      <a:pt x="2389" y="665"/>
                      <a:pt x="2397" y="651"/>
                    </a:cubicBezTo>
                    <a:lnTo>
                      <a:pt x="2434" y="662"/>
                    </a:lnTo>
                    <a:cubicBezTo>
                      <a:pt x="2424" y="684"/>
                      <a:pt x="2409" y="699"/>
                      <a:pt x="2391" y="709"/>
                    </a:cubicBezTo>
                    <a:cubicBezTo>
                      <a:pt x="2372" y="718"/>
                      <a:pt x="2351" y="720"/>
                      <a:pt x="2326" y="716"/>
                    </a:cubicBezTo>
                    <a:cubicBezTo>
                      <a:pt x="2293" y="710"/>
                      <a:pt x="2270" y="696"/>
                      <a:pt x="2255" y="672"/>
                    </a:cubicBezTo>
                    <a:cubicBezTo>
                      <a:pt x="2240" y="649"/>
                      <a:pt x="2235" y="620"/>
                      <a:pt x="2242" y="585"/>
                    </a:cubicBezTo>
                    <a:cubicBezTo>
                      <a:pt x="2248" y="551"/>
                      <a:pt x="2261" y="525"/>
                      <a:pt x="2283" y="507"/>
                    </a:cubicBezTo>
                    <a:cubicBezTo>
                      <a:pt x="2305" y="488"/>
                      <a:pt x="2332" y="482"/>
                      <a:pt x="2364" y="488"/>
                    </a:cubicBezTo>
                    <a:cubicBezTo>
                      <a:pt x="2380" y="491"/>
                      <a:pt x="2395" y="497"/>
                      <a:pt x="2408" y="506"/>
                    </a:cubicBezTo>
                    <a:cubicBezTo>
                      <a:pt x="2422" y="516"/>
                      <a:pt x="2432" y="530"/>
                      <a:pt x="2439" y="549"/>
                    </a:cubicBezTo>
                    <a:cubicBezTo>
                      <a:pt x="2447" y="567"/>
                      <a:pt x="2447" y="594"/>
                      <a:pt x="2441" y="628"/>
                    </a:cubicBezTo>
                    <a:close/>
                    <a:moveTo>
                      <a:pt x="2409" y="591"/>
                    </a:moveTo>
                    <a:cubicBezTo>
                      <a:pt x="2411" y="569"/>
                      <a:pt x="2407" y="552"/>
                      <a:pt x="2396" y="540"/>
                    </a:cubicBezTo>
                    <a:cubicBezTo>
                      <a:pt x="2386" y="528"/>
                      <a:pt x="2373" y="521"/>
                      <a:pt x="2359" y="518"/>
                    </a:cubicBezTo>
                    <a:cubicBezTo>
                      <a:pt x="2341" y="515"/>
                      <a:pt x="2326" y="518"/>
                      <a:pt x="2313" y="528"/>
                    </a:cubicBezTo>
                    <a:cubicBezTo>
                      <a:pt x="2300" y="538"/>
                      <a:pt x="2290" y="551"/>
                      <a:pt x="2285" y="570"/>
                    </a:cubicBezTo>
                    <a:lnTo>
                      <a:pt x="2409" y="591"/>
                    </a:lnTo>
                    <a:close/>
                    <a:moveTo>
                      <a:pt x="2649" y="768"/>
                    </a:moveTo>
                    <a:lnTo>
                      <a:pt x="2612" y="761"/>
                    </a:lnTo>
                    <a:lnTo>
                      <a:pt x="2635" y="629"/>
                    </a:lnTo>
                    <a:cubicBezTo>
                      <a:pt x="2639" y="606"/>
                      <a:pt x="2637" y="590"/>
                      <a:pt x="2631" y="581"/>
                    </a:cubicBezTo>
                    <a:cubicBezTo>
                      <a:pt x="2624" y="571"/>
                      <a:pt x="2614" y="565"/>
                      <a:pt x="2600" y="562"/>
                    </a:cubicBezTo>
                    <a:cubicBezTo>
                      <a:pt x="2589" y="560"/>
                      <a:pt x="2578" y="561"/>
                      <a:pt x="2567" y="565"/>
                    </a:cubicBezTo>
                    <a:cubicBezTo>
                      <a:pt x="2557" y="568"/>
                      <a:pt x="2548" y="575"/>
                      <a:pt x="2543" y="584"/>
                    </a:cubicBezTo>
                    <a:cubicBezTo>
                      <a:pt x="2537" y="593"/>
                      <a:pt x="2532" y="606"/>
                      <a:pt x="2529" y="624"/>
                    </a:cubicBezTo>
                    <a:lnTo>
                      <a:pt x="2508" y="743"/>
                    </a:lnTo>
                    <a:lnTo>
                      <a:pt x="2471" y="736"/>
                    </a:lnTo>
                    <a:lnTo>
                      <a:pt x="2510" y="519"/>
                    </a:lnTo>
                    <a:lnTo>
                      <a:pt x="2543" y="524"/>
                    </a:lnTo>
                    <a:lnTo>
                      <a:pt x="2537" y="555"/>
                    </a:lnTo>
                    <a:lnTo>
                      <a:pt x="2538" y="555"/>
                    </a:lnTo>
                    <a:cubicBezTo>
                      <a:pt x="2548" y="545"/>
                      <a:pt x="2559" y="538"/>
                      <a:pt x="2572" y="534"/>
                    </a:cubicBezTo>
                    <a:cubicBezTo>
                      <a:pt x="2584" y="530"/>
                      <a:pt x="2598" y="529"/>
                      <a:pt x="2613" y="532"/>
                    </a:cubicBezTo>
                    <a:cubicBezTo>
                      <a:pt x="2625" y="534"/>
                      <a:pt x="2636" y="538"/>
                      <a:pt x="2646" y="544"/>
                    </a:cubicBezTo>
                    <a:cubicBezTo>
                      <a:pt x="2656" y="550"/>
                      <a:pt x="2664" y="558"/>
                      <a:pt x="2669" y="567"/>
                    </a:cubicBezTo>
                    <a:cubicBezTo>
                      <a:pt x="2674" y="576"/>
                      <a:pt x="2676" y="586"/>
                      <a:pt x="2676" y="595"/>
                    </a:cubicBezTo>
                    <a:cubicBezTo>
                      <a:pt x="2676" y="605"/>
                      <a:pt x="2675" y="618"/>
                      <a:pt x="2672" y="634"/>
                    </a:cubicBezTo>
                    <a:lnTo>
                      <a:pt x="2649" y="768"/>
                    </a:lnTo>
                    <a:close/>
                    <a:moveTo>
                      <a:pt x="2792" y="792"/>
                    </a:moveTo>
                    <a:cubicBezTo>
                      <a:pt x="2781" y="793"/>
                      <a:pt x="2771" y="792"/>
                      <a:pt x="2764" y="791"/>
                    </a:cubicBezTo>
                    <a:cubicBezTo>
                      <a:pt x="2748" y="788"/>
                      <a:pt x="2736" y="783"/>
                      <a:pt x="2730" y="776"/>
                    </a:cubicBezTo>
                    <a:cubicBezTo>
                      <a:pt x="2724" y="769"/>
                      <a:pt x="2720" y="761"/>
                      <a:pt x="2720" y="752"/>
                    </a:cubicBezTo>
                    <a:cubicBezTo>
                      <a:pt x="2720" y="743"/>
                      <a:pt x="2722" y="731"/>
                      <a:pt x="2724" y="715"/>
                    </a:cubicBezTo>
                    <a:lnTo>
                      <a:pt x="2746" y="590"/>
                    </a:lnTo>
                    <a:lnTo>
                      <a:pt x="2720" y="585"/>
                    </a:lnTo>
                    <a:lnTo>
                      <a:pt x="2725" y="557"/>
                    </a:lnTo>
                    <a:lnTo>
                      <a:pt x="2751" y="561"/>
                    </a:lnTo>
                    <a:lnTo>
                      <a:pt x="2761" y="507"/>
                    </a:lnTo>
                    <a:lnTo>
                      <a:pt x="2802" y="491"/>
                    </a:lnTo>
                    <a:lnTo>
                      <a:pt x="2788" y="568"/>
                    </a:lnTo>
                    <a:lnTo>
                      <a:pt x="2825" y="574"/>
                    </a:lnTo>
                    <a:lnTo>
                      <a:pt x="2820" y="603"/>
                    </a:lnTo>
                    <a:lnTo>
                      <a:pt x="2783" y="596"/>
                    </a:lnTo>
                    <a:lnTo>
                      <a:pt x="2761" y="724"/>
                    </a:lnTo>
                    <a:cubicBezTo>
                      <a:pt x="2759" y="735"/>
                      <a:pt x="2759" y="743"/>
                      <a:pt x="2760" y="748"/>
                    </a:cubicBezTo>
                    <a:cubicBezTo>
                      <a:pt x="2762" y="753"/>
                      <a:pt x="2767" y="756"/>
                      <a:pt x="2776" y="757"/>
                    </a:cubicBezTo>
                    <a:cubicBezTo>
                      <a:pt x="2781" y="758"/>
                      <a:pt x="2787" y="759"/>
                      <a:pt x="2793" y="759"/>
                    </a:cubicBezTo>
                    <a:lnTo>
                      <a:pt x="2792" y="792"/>
                    </a:lnTo>
                    <a:close/>
                  </a:path>
                </a:pathLst>
              </a:custGeom>
              <a:solidFill>
                <a:srgbClr val="C05046"/>
              </a:solidFill>
              <a:ln w="0">
                <a:solidFill>
                  <a:srgbClr val="000000"/>
                </a:solidFill>
                <a:prstDash val="solid"/>
                <a:round/>
                <a:headEnd/>
                <a:tailEnd/>
              </a:ln>
            </p:spPr>
            <p:txBody>
              <a:bodyPr vert="horz" wrap="square" lIns="91440" tIns="45720" rIns="91440" bIns="45720" numCol="1" anchor="t" anchorCtr="0" compatLnSpc="1">
                <a:prstTxWarp prst="textNoShape">
                  <a:avLst/>
                </a:prstTxWarp>
              </a:bodyPr>
              <a:lstStyle/>
              <a:p>
                <a:endParaRPr lang="zh-CN" altLang="en-US"/>
              </a:p>
            </p:txBody>
          </p:sp>
          <p:sp>
            <p:nvSpPr>
              <p:cNvPr id="120" name="Freeform 108">
                <a:extLst>
                  <a:ext uri="{FF2B5EF4-FFF2-40B4-BE49-F238E27FC236}">
                    <a16:creationId xmlns:a16="http://schemas.microsoft.com/office/drawing/2014/main" id="{92AC122B-C824-D1AA-7CBD-E29DAED7BBF9}"/>
                  </a:ext>
                </a:extLst>
              </p:cNvPr>
              <p:cNvSpPr>
                <a:spLocks noEditPoints="1"/>
              </p:cNvSpPr>
              <p:nvPr/>
            </p:nvSpPr>
            <p:spPr bwMode="auto">
              <a:xfrm>
                <a:off x="4719" y="1862"/>
                <a:ext cx="299" cy="106"/>
              </a:xfrm>
              <a:custGeom>
                <a:avLst/>
                <a:gdLst>
                  <a:gd name="T0" fmla="*/ 79 w 1147"/>
                  <a:gd name="T1" fmla="*/ 238 h 405"/>
                  <a:gd name="T2" fmla="*/ 0 w 1147"/>
                  <a:gd name="T3" fmla="*/ 0 h 405"/>
                  <a:gd name="T4" fmla="*/ 62 w 1147"/>
                  <a:gd name="T5" fmla="*/ 140 h 405"/>
                  <a:gd name="T6" fmla="*/ 69 w 1147"/>
                  <a:gd name="T7" fmla="*/ 192 h 405"/>
                  <a:gd name="T8" fmla="*/ 162 w 1147"/>
                  <a:gd name="T9" fmla="*/ 28 h 405"/>
                  <a:gd name="T10" fmla="*/ 396 w 1147"/>
                  <a:gd name="T11" fmla="*/ 191 h 405"/>
                  <a:gd name="T12" fmla="*/ 243 w 1147"/>
                  <a:gd name="T13" fmla="*/ 221 h 405"/>
                  <a:gd name="T14" fmla="*/ 323 w 1147"/>
                  <a:gd name="T15" fmla="*/ 244 h 405"/>
                  <a:gd name="T16" fmla="*/ 388 w 1147"/>
                  <a:gd name="T17" fmla="*/ 225 h 405"/>
                  <a:gd name="T18" fmla="*/ 280 w 1147"/>
                  <a:gd name="T19" fmla="*/ 279 h 405"/>
                  <a:gd name="T20" fmla="*/ 196 w 1147"/>
                  <a:gd name="T21" fmla="*/ 148 h 405"/>
                  <a:gd name="T22" fmla="*/ 319 w 1147"/>
                  <a:gd name="T23" fmla="*/ 51 h 405"/>
                  <a:gd name="T24" fmla="*/ 394 w 1147"/>
                  <a:gd name="T25" fmla="*/ 111 h 405"/>
                  <a:gd name="T26" fmla="*/ 363 w 1147"/>
                  <a:gd name="T27" fmla="*/ 154 h 405"/>
                  <a:gd name="T28" fmla="*/ 313 w 1147"/>
                  <a:gd name="T29" fmla="*/ 81 h 405"/>
                  <a:gd name="T30" fmla="*/ 240 w 1147"/>
                  <a:gd name="T31" fmla="*/ 132 h 405"/>
                  <a:gd name="T32" fmla="*/ 617 w 1147"/>
                  <a:gd name="T33" fmla="*/ 255 h 405"/>
                  <a:gd name="T34" fmla="*/ 512 w 1147"/>
                  <a:gd name="T35" fmla="*/ 320 h 405"/>
                  <a:gd name="T36" fmla="*/ 433 w 1147"/>
                  <a:gd name="T37" fmla="*/ 189 h 405"/>
                  <a:gd name="T38" fmla="*/ 503 w 1147"/>
                  <a:gd name="T39" fmla="*/ 94 h 405"/>
                  <a:gd name="T40" fmla="*/ 606 w 1147"/>
                  <a:gd name="T41" fmla="*/ 119 h 405"/>
                  <a:gd name="T42" fmla="*/ 590 w 1147"/>
                  <a:gd name="T43" fmla="*/ 175 h 405"/>
                  <a:gd name="T44" fmla="*/ 548 w 1147"/>
                  <a:gd name="T45" fmla="*/ 122 h 405"/>
                  <a:gd name="T46" fmla="*/ 471 w 1147"/>
                  <a:gd name="T47" fmla="*/ 194 h 405"/>
                  <a:gd name="T48" fmla="*/ 517 w 1147"/>
                  <a:gd name="T49" fmla="*/ 289 h 405"/>
                  <a:gd name="T50" fmla="*/ 581 w 1147"/>
                  <a:gd name="T51" fmla="*/ 244 h 405"/>
                  <a:gd name="T52" fmla="*/ 715 w 1147"/>
                  <a:gd name="T53" fmla="*/ 350 h 405"/>
                  <a:gd name="T54" fmla="*/ 653 w 1147"/>
                  <a:gd name="T55" fmla="*/ 333 h 405"/>
                  <a:gd name="T56" fmla="*/ 647 w 1147"/>
                  <a:gd name="T57" fmla="*/ 272 h 405"/>
                  <a:gd name="T58" fmla="*/ 642 w 1147"/>
                  <a:gd name="T59" fmla="*/ 142 h 405"/>
                  <a:gd name="T60" fmla="*/ 674 w 1147"/>
                  <a:gd name="T61" fmla="*/ 119 h 405"/>
                  <a:gd name="T62" fmla="*/ 725 w 1147"/>
                  <a:gd name="T63" fmla="*/ 49 h 405"/>
                  <a:gd name="T64" fmla="*/ 748 w 1147"/>
                  <a:gd name="T65" fmla="*/ 132 h 405"/>
                  <a:gd name="T66" fmla="*/ 706 w 1147"/>
                  <a:gd name="T67" fmla="*/ 154 h 405"/>
                  <a:gd name="T68" fmla="*/ 683 w 1147"/>
                  <a:gd name="T69" fmla="*/ 305 h 405"/>
                  <a:gd name="T70" fmla="*/ 716 w 1147"/>
                  <a:gd name="T71" fmla="*/ 316 h 405"/>
                  <a:gd name="T72" fmla="*/ 884 w 1147"/>
                  <a:gd name="T73" fmla="*/ 150 h 405"/>
                  <a:gd name="T74" fmla="*/ 967 w 1147"/>
                  <a:gd name="T75" fmla="*/ 279 h 405"/>
                  <a:gd name="T76" fmla="*/ 844 w 1147"/>
                  <a:gd name="T77" fmla="*/ 378 h 405"/>
                  <a:gd name="T78" fmla="*/ 762 w 1147"/>
                  <a:gd name="T79" fmla="*/ 246 h 405"/>
                  <a:gd name="T80" fmla="*/ 884 w 1147"/>
                  <a:gd name="T81" fmla="*/ 150 h 405"/>
                  <a:gd name="T82" fmla="*/ 901 w 1147"/>
                  <a:gd name="T83" fmla="*/ 333 h 405"/>
                  <a:gd name="T84" fmla="*/ 921 w 1147"/>
                  <a:gd name="T85" fmla="*/ 209 h 405"/>
                  <a:gd name="T86" fmla="*/ 829 w 1147"/>
                  <a:gd name="T87" fmla="*/ 193 h 405"/>
                  <a:gd name="T88" fmla="*/ 807 w 1147"/>
                  <a:gd name="T89" fmla="*/ 319 h 405"/>
                  <a:gd name="T90" fmla="*/ 1147 w 1147"/>
                  <a:gd name="T91" fmla="*/ 209 h 405"/>
                  <a:gd name="T92" fmla="*/ 1103 w 1147"/>
                  <a:gd name="T93" fmla="*/ 228 h 405"/>
                  <a:gd name="T94" fmla="*/ 1048 w 1147"/>
                  <a:gd name="T95" fmla="*/ 291 h 405"/>
                  <a:gd name="T96" fmla="*/ 991 w 1147"/>
                  <a:gd name="T97" fmla="*/ 399 h 405"/>
                  <a:gd name="T98" fmla="*/ 1063 w 1147"/>
                  <a:gd name="T99" fmla="*/ 187 h 405"/>
                  <a:gd name="T100" fmla="*/ 1058 w 1147"/>
                  <a:gd name="T101" fmla="*/ 220 h 405"/>
                  <a:gd name="T102" fmla="*/ 1147 w 1147"/>
                  <a:gd name="T103" fmla="*/ 209 h 405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  <a:cxn ang="0">
                    <a:pos x="T8" y="T9"/>
                  </a:cxn>
                  <a:cxn ang="0">
                    <a:pos x="T10" y="T11"/>
                  </a:cxn>
                  <a:cxn ang="0">
                    <a:pos x="T12" y="T13"/>
                  </a:cxn>
                  <a:cxn ang="0">
                    <a:pos x="T14" y="T15"/>
                  </a:cxn>
                  <a:cxn ang="0">
                    <a:pos x="T16" y="T17"/>
                  </a:cxn>
                  <a:cxn ang="0">
                    <a:pos x="T18" y="T19"/>
                  </a:cxn>
                  <a:cxn ang="0">
                    <a:pos x="T20" y="T21"/>
                  </a:cxn>
                  <a:cxn ang="0">
                    <a:pos x="T22" y="T23"/>
                  </a:cxn>
                  <a:cxn ang="0">
                    <a:pos x="T24" y="T25"/>
                  </a:cxn>
                  <a:cxn ang="0">
                    <a:pos x="T26" y="T27"/>
                  </a:cxn>
                  <a:cxn ang="0">
                    <a:pos x="T28" y="T29"/>
                  </a:cxn>
                  <a:cxn ang="0">
                    <a:pos x="T30" y="T31"/>
                  </a:cxn>
                  <a:cxn ang="0">
                    <a:pos x="T32" y="T33"/>
                  </a:cxn>
                  <a:cxn ang="0">
                    <a:pos x="T34" y="T35"/>
                  </a:cxn>
                  <a:cxn ang="0">
                    <a:pos x="T36" y="T37"/>
                  </a:cxn>
                  <a:cxn ang="0">
                    <a:pos x="T38" y="T39"/>
                  </a:cxn>
                  <a:cxn ang="0">
                    <a:pos x="T40" y="T41"/>
                  </a:cxn>
                  <a:cxn ang="0">
                    <a:pos x="T42" y="T43"/>
                  </a:cxn>
                  <a:cxn ang="0">
                    <a:pos x="T44" y="T45"/>
                  </a:cxn>
                  <a:cxn ang="0">
                    <a:pos x="T46" y="T47"/>
                  </a:cxn>
                  <a:cxn ang="0">
                    <a:pos x="T48" y="T49"/>
                  </a:cxn>
                  <a:cxn ang="0">
                    <a:pos x="T50" y="T51"/>
                  </a:cxn>
                  <a:cxn ang="0">
                    <a:pos x="T52" y="T53"/>
                  </a:cxn>
                  <a:cxn ang="0">
                    <a:pos x="T54" y="T55"/>
                  </a:cxn>
                  <a:cxn ang="0">
                    <a:pos x="T56" y="T57"/>
                  </a:cxn>
                  <a:cxn ang="0">
                    <a:pos x="T58" y="T59"/>
                  </a:cxn>
                  <a:cxn ang="0">
                    <a:pos x="T60" y="T61"/>
                  </a:cxn>
                  <a:cxn ang="0">
                    <a:pos x="T62" y="T63"/>
                  </a:cxn>
                  <a:cxn ang="0">
                    <a:pos x="T64" y="T65"/>
                  </a:cxn>
                  <a:cxn ang="0">
                    <a:pos x="T66" y="T67"/>
                  </a:cxn>
                  <a:cxn ang="0">
                    <a:pos x="T68" y="T69"/>
                  </a:cxn>
                  <a:cxn ang="0">
                    <a:pos x="T70" y="T71"/>
                  </a:cxn>
                  <a:cxn ang="0">
                    <a:pos x="T72" y="T73"/>
                  </a:cxn>
                  <a:cxn ang="0">
                    <a:pos x="T74" y="T75"/>
                  </a:cxn>
                  <a:cxn ang="0">
                    <a:pos x="T76" y="T77"/>
                  </a:cxn>
                  <a:cxn ang="0">
                    <a:pos x="T78" y="T79"/>
                  </a:cxn>
                  <a:cxn ang="0">
                    <a:pos x="T80" y="T81"/>
                  </a:cxn>
                  <a:cxn ang="0">
                    <a:pos x="T82" y="T83"/>
                  </a:cxn>
                  <a:cxn ang="0">
                    <a:pos x="T84" y="T85"/>
                  </a:cxn>
                  <a:cxn ang="0">
                    <a:pos x="T86" y="T87"/>
                  </a:cxn>
                  <a:cxn ang="0">
                    <a:pos x="T88" y="T89"/>
                  </a:cxn>
                  <a:cxn ang="0">
                    <a:pos x="T90" y="T91"/>
                  </a:cxn>
                  <a:cxn ang="0">
                    <a:pos x="T92" y="T93"/>
                  </a:cxn>
                  <a:cxn ang="0">
                    <a:pos x="T94" y="T95"/>
                  </a:cxn>
                  <a:cxn ang="0">
                    <a:pos x="T96" y="T97"/>
                  </a:cxn>
                  <a:cxn ang="0">
                    <a:pos x="T98" y="T99"/>
                  </a:cxn>
                  <a:cxn ang="0">
                    <a:pos x="T100" y="T101"/>
                  </a:cxn>
                  <a:cxn ang="0">
                    <a:pos x="T102" y="T103"/>
                  </a:cxn>
                </a:cxnLst>
                <a:rect l="0" t="0" r="r" b="b"/>
                <a:pathLst>
                  <a:path w="1147" h="405">
                    <a:moveTo>
                      <a:pt x="199" y="35"/>
                    </a:moveTo>
                    <a:lnTo>
                      <a:pt x="79" y="238"/>
                    </a:lnTo>
                    <a:lnTo>
                      <a:pt x="44" y="232"/>
                    </a:lnTo>
                    <a:lnTo>
                      <a:pt x="0" y="0"/>
                    </a:lnTo>
                    <a:lnTo>
                      <a:pt x="39" y="6"/>
                    </a:lnTo>
                    <a:lnTo>
                      <a:pt x="62" y="140"/>
                    </a:lnTo>
                    <a:cubicBezTo>
                      <a:pt x="66" y="166"/>
                      <a:pt x="68" y="183"/>
                      <a:pt x="68" y="191"/>
                    </a:cubicBezTo>
                    <a:lnTo>
                      <a:pt x="69" y="192"/>
                    </a:lnTo>
                    <a:cubicBezTo>
                      <a:pt x="73" y="183"/>
                      <a:pt x="79" y="172"/>
                      <a:pt x="87" y="158"/>
                    </a:cubicBezTo>
                    <a:lnTo>
                      <a:pt x="162" y="28"/>
                    </a:lnTo>
                    <a:lnTo>
                      <a:pt x="199" y="35"/>
                    </a:lnTo>
                    <a:close/>
                    <a:moveTo>
                      <a:pt x="396" y="191"/>
                    </a:moveTo>
                    <a:lnTo>
                      <a:pt x="232" y="162"/>
                    </a:lnTo>
                    <a:cubicBezTo>
                      <a:pt x="230" y="187"/>
                      <a:pt x="233" y="206"/>
                      <a:pt x="243" y="221"/>
                    </a:cubicBezTo>
                    <a:cubicBezTo>
                      <a:pt x="253" y="236"/>
                      <a:pt x="268" y="245"/>
                      <a:pt x="286" y="248"/>
                    </a:cubicBezTo>
                    <a:cubicBezTo>
                      <a:pt x="300" y="251"/>
                      <a:pt x="312" y="249"/>
                      <a:pt x="323" y="244"/>
                    </a:cubicBezTo>
                    <a:cubicBezTo>
                      <a:pt x="334" y="238"/>
                      <a:pt x="344" y="228"/>
                      <a:pt x="351" y="214"/>
                    </a:cubicBezTo>
                    <a:lnTo>
                      <a:pt x="388" y="225"/>
                    </a:lnTo>
                    <a:cubicBezTo>
                      <a:pt x="378" y="247"/>
                      <a:pt x="364" y="262"/>
                      <a:pt x="345" y="271"/>
                    </a:cubicBezTo>
                    <a:cubicBezTo>
                      <a:pt x="327" y="281"/>
                      <a:pt x="305" y="283"/>
                      <a:pt x="280" y="279"/>
                    </a:cubicBezTo>
                    <a:cubicBezTo>
                      <a:pt x="248" y="273"/>
                      <a:pt x="224" y="259"/>
                      <a:pt x="209" y="235"/>
                    </a:cubicBezTo>
                    <a:cubicBezTo>
                      <a:pt x="194" y="212"/>
                      <a:pt x="190" y="183"/>
                      <a:pt x="196" y="148"/>
                    </a:cubicBezTo>
                    <a:cubicBezTo>
                      <a:pt x="202" y="114"/>
                      <a:pt x="216" y="88"/>
                      <a:pt x="238" y="69"/>
                    </a:cubicBezTo>
                    <a:cubicBezTo>
                      <a:pt x="259" y="51"/>
                      <a:pt x="286" y="45"/>
                      <a:pt x="319" y="51"/>
                    </a:cubicBezTo>
                    <a:cubicBezTo>
                      <a:pt x="334" y="54"/>
                      <a:pt x="349" y="60"/>
                      <a:pt x="363" y="69"/>
                    </a:cubicBezTo>
                    <a:cubicBezTo>
                      <a:pt x="376" y="79"/>
                      <a:pt x="386" y="93"/>
                      <a:pt x="394" y="111"/>
                    </a:cubicBezTo>
                    <a:cubicBezTo>
                      <a:pt x="401" y="130"/>
                      <a:pt x="402" y="157"/>
                      <a:pt x="396" y="191"/>
                    </a:cubicBezTo>
                    <a:close/>
                    <a:moveTo>
                      <a:pt x="363" y="154"/>
                    </a:moveTo>
                    <a:cubicBezTo>
                      <a:pt x="365" y="132"/>
                      <a:pt x="361" y="115"/>
                      <a:pt x="351" y="103"/>
                    </a:cubicBezTo>
                    <a:cubicBezTo>
                      <a:pt x="340" y="91"/>
                      <a:pt x="328" y="83"/>
                      <a:pt x="313" y="81"/>
                    </a:cubicBezTo>
                    <a:cubicBezTo>
                      <a:pt x="296" y="78"/>
                      <a:pt x="281" y="81"/>
                      <a:pt x="267" y="91"/>
                    </a:cubicBezTo>
                    <a:cubicBezTo>
                      <a:pt x="254" y="100"/>
                      <a:pt x="245" y="114"/>
                      <a:pt x="240" y="132"/>
                    </a:cubicBezTo>
                    <a:lnTo>
                      <a:pt x="363" y="154"/>
                    </a:lnTo>
                    <a:close/>
                    <a:moveTo>
                      <a:pt x="617" y="255"/>
                    </a:moveTo>
                    <a:cubicBezTo>
                      <a:pt x="607" y="282"/>
                      <a:pt x="593" y="301"/>
                      <a:pt x="573" y="310"/>
                    </a:cubicBezTo>
                    <a:cubicBezTo>
                      <a:pt x="554" y="320"/>
                      <a:pt x="533" y="323"/>
                      <a:pt x="512" y="320"/>
                    </a:cubicBezTo>
                    <a:cubicBezTo>
                      <a:pt x="480" y="314"/>
                      <a:pt x="458" y="299"/>
                      <a:pt x="444" y="276"/>
                    </a:cubicBezTo>
                    <a:cubicBezTo>
                      <a:pt x="430" y="252"/>
                      <a:pt x="427" y="223"/>
                      <a:pt x="433" y="189"/>
                    </a:cubicBezTo>
                    <a:cubicBezTo>
                      <a:pt x="438" y="160"/>
                      <a:pt x="447" y="139"/>
                      <a:pt x="459" y="123"/>
                    </a:cubicBezTo>
                    <a:cubicBezTo>
                      <a:pt x="472" y="108"/>
                      <a:pt x="487" y="98"/>
                      <a:pt x="503" y="94"/>
                    </a:cubicBezTo>
                    <a:cubicBezTo>
                      <a:pt x="519" y="90"/>
                      <a:pt x="535" y="89"/>
                      <a:pt x="552" y="92"/>
                    </a:cubicBezTo>
                    <a:cubicBezTo>
                      <a:pt x="574" y="96"/>
                      <a:pt x="592" y="105"/>
                      <a:pt x="606" y="119"/>
                    </a:cubicBezTo>
                    <a:cubicBezTo>
                      <a:pt x="620" y="134"/>
                      <a:pt x="627" y="153"/>
                      <a:pt x="627" y="176"/>
                    </a:cubicBezTo>
                    <a:lnTo>
                      <a:pt x="590" y="175"/>
                    </a:lnTo>
                    <a:cubicBezTo>
                      <a:pt x="589" y="160"/>
                      <a:pt x="585" y="148"/>
                      <a:pt x="578" y="139"/>
                    </a:cubicBezTo>
                    <a:cubicBezTo>
                      <a:pt x="571" y="130"/>
                      <a:pt x="561" y="125"/>
                      <a:pt x="548" y="122"/>
                    </a:cubicBezTo>
                    <a:cubicBezTo>
                      <a:pt x="528" y="119"/>
                      <a:pt x="511" y="123"/>
                      <a:pt x="497" y="136"/>
                    </a:cubicBezTo>
                    <a:cubicBezTo>
                      <a:pt x="484" y="149"/>
                      <a:pt x="475" y="168"/>
                      <a:pt x="471" y="194"/>
                    </a:cubicBezTo>
                    <a:cubicBezTo>
                      <a:pt x="466" y="221"/>
                      <a:pt x="467" y="243"/>
                      <a:pt x="475" y="259"/>
                    </a:cubicBezTo>
                    <a:cubicBezTo>
                      <a:pt x="483" y="276"/>
                      <a:pt x="497" y="286"/>
                      <a:pt x="517" y="289"/>
                    </a:cubicBezTo>
                    <a:cubicBezTo>
                      <a:pt x="533" y="292"/>
                      <a:pt x="546" y="290"/>
                      <a:pt x="557" y="282"/>
                    </a:cubicBezTo>
                    <a:cubicBezTo>
                      <a:pt x="567" y="275"/>
                      <a:pt x="575" y="262"/>
                      <a:pt x="581" y="244"/>
                    </a:cubicBezTo>
                    <a:lnTo>
                      <a:pt x="617" y="255"/>
                    </a:lnTo>
                    <a:close/>
                    <a:moveTo>
                      <a:pt x="715" y="350"/>
                    </a:moveTo>
                    <a:cubicBezTo>
                      <a:pt x="704" y="350"/>
                      <a:pt x="694" y="349"/>
                      <a:pt x="687" y="348"/>
                    </a:cubicBezTo>
                    <a:cubicBezTo>
                      <a:pt x="671" y="345"/>
                      <a:pt x="659" y="340"/>
                      <a:pt x="653" y="333"/>
                    </a:cubicBezTo>
                    <a:cubicBezTo>
                      <a:pt x="647" y="326"/>
                      <a:pt x="643" y="318"/>
                      <a:pt x="643" y="309"/>
                    </a:cubicBezTo>
                    <a:cubicBezTo>
                      <a:pt x="643" y="300"/>
                      <a:pt x="645" y="288"/>
                      <a:pt x="647" y="272"/>
                    </a:cubicBezTo>
                    <a:lnTo>
                      <a:pt x="669" y="147"/>
                    </a:lnTo>
                    <a:lnTo>
                      <a:pt x="642" y="142"/>
                    </a:lnTo>
                    <a:lnTo>
                      <a:pt x="648" y="114"/>
                    </a:lnTo>
                    <a:lnTo>
                      <a:pt x="674" y="119"/>
                    </a:lnTo>
                    <a:lnTo>
                      <a:pt x="684" y="64"/>
                    </a:lnTo>
                    <a:lnTo>
                      <a:pt x="725" y="49"/>
                    </a:lnTo>
                    <a:lnTo>
                      <a:pt x="711" y="125"/>
                    </a:lnTo>
                    <a:lnTo>
                      <a:pt x="748" y="132"/>
                    </a:lnTo>
                    <a:lnTo>
                      <a:pt x="743" y="160"/>
                    </a:lnTo>
                    <a:lnTo>
                      <a:pt x="706" y="154"/>
                    </a:lnTo>
                    <a:lnTo>
                      <a:pt x="684" y="281"/>
                    </a:lnTo>
                    <a:cubicBezTo>
                      <a:pt x="682" y="292"/>
                      <a:pt x="682" y="300"/>
                      <a:pt x="683" y="305"/>
                    </a:cubicBezTo>
                    <a:cubicBezTo>
                      <a:pt x="685" y="310"/>
                      <a:pt x="690" y="313"/>
                      <a:pt x="699" y="315"/>
                    </a:cubicBezTo>
                    <a:cubicBezTo>
                      <a:pt x="704" y="316"/>
                      <a:pt x="710" y="316"/>
                      <a:pt x="716" y="316"/>
                    </a:cubicBezTo>
                    <a:lnTo>
                      <a:pt x="715" y="350"/>
                    </a:lnTo>
                    <a:close/>
                    <a:moveTo>
                      <a:pt x="884" y="150"/>
                    </a:moveTo>
                    <a:cubicBezTo>
                      <a:pt x="913" y="156"/>
                      <a:pt x="936" y="169"/>
                      <a:pt x="952" y="192"/>
                    </a:cubicBezTo>
                    <a:cubicBezTo>
                      <a:pt x="968" y="215"/>
                      <a:pt x="973" y="244"/>
                      <a:pt x="967" y="279"/>
                    </a:cubicBezTo>
                    <a:cubicBezTo>
                      <a:pt x="959" y="322"/>
                      <a:pt x="943" y="350"/>
                      <a:pt x="919" y="364"/>
                    </a:cubicBezTo>
                    <a:cubicBezTo>
                      <a:pt x="895" y="378"/>
                      <a:pt x="870" y="383"/>
                      <a:pt x="844" y="378"/>
                    </a:cubicBezTo>
                    <a:cubicBezTo>
                      <a:pt x="816" y="373"/>
                      <a:pt x="794" y="360"/>
                      <a:pt x="777" y="338"/>
                    </a:cubicBezTo>
                    <a:cubicBezTo>
                      <a:pt x="760" y="316"/>
                      <a:pt x="755" y="286"/>
                      <a:pt x="762" y="246"/>
                    </a:cubicBezTo>
                    <a:cubicBezTo>
                      <a:pt x="769" y="208"/>
                      <a:pt x="784" y="181"/>
                      <a:pt x="806" y="166"/>
                    </a:cubicBezTo>
                    <a:cubicBezTo>
                      <a:pt x="829" y="150"/>
                      <a:pt x="855" y="145"/>
                      <a:pt x="884" y="150"/>
                    </a:cubicBezTo>
                    <a:close/>
                    <a:moveTo>
                      <a:pt x="849" y="348"/>
                    </a:moveTo>
                    <a:cubicBezTo>
                      <a:pt x="870" y="351"/>
                      <a:pt x="888" y="347"/>
                      <a:pt x="901" y="333"/>
                    </a:cubicBezTo>
                    <a:cubicBezTo>
                      <a:pt x="915" y="319"/>
                      <a:pt x="924" y="300"/>
                      <a:pt x="929" y="274"/>
                    </a:cubicBezTo>
                    <a:cubicBezTo>
                      <a:pt x="933" y="247"/>
                      <a:pt x="931" y="225"/>
                      <a:pt x="921" y="209"/>
                    </a:cubicBezTo>
                    <a:cubicBezTo>
                      <a:pt x="911" y="193"/>
                      <a:pt x="897" y="184"/>
                      <a:pt x="879" y="181"/>
                    </a:cubicBezTo>
                    <a:cubicBezTo>
                      <a:pt x="860" y="177"/>
                      <a:pt x="843" y="182"/>
                      <a:pt x="829" y="193"/>
                    </a:cubicBezTo>
                    <a:cubicBezTo>
                      <a:pt x="814" y="205"/>
                      <a:pt x="805" y="225"/>
                      <a:pt x="800" y="253"/>
                    </a:cubicBezTo>
                    <a:cubicBezTo>
                      <a:pt x="795" y="281"/>
                      <a:pt x="797" y="302"/>
                      <a:pt x="807" y="319"/>
                    </a:cubicBezTo>
                    <a:cubicBezTo>
                      <a:pt x="817" y="335"/>
                      <a:pt x="831" y="345"/>
                      <a:pt x="849" y="348"/>
                    </a:cubicBezTo>
                    <a:close/>
                    <a:moveTo>
                      <a:pt x="1147" y="209"/>
                    </a:moveTo>
                    <a:lnTo>
                      <a:pt x="1128" y="241"/>
                    </a:lnTo>
                    <a:cubicBezTo>
                      <a:pt x="1120" y="234"/>
                      <a:pt x="1112" y="229"/>
                      <a:pt x="1103" y="228"/>
                    </a:cubicBezTo>
                    <a:cubicBezTo>
                      <a:pt x="1089" y="225"/>
                      <a:pt x="1077" y="230"/>
                      <a:pt x="1068" y="241"/>
                    </a:cubicBezTo>
                    <a:cubicBezTo>
                      <a:pt x="1059" y="252"/>
                      <a:pt x="1052" y="269"/>
                      <a:pt x="1048" y="291"/>
                    </a:cubicBezTo>
                    <a:lnTo>
                      <a:pt x="1028" y="405"/>
                    </a:lnTo>
                    <a:lnTo>
                      <a:pt x="991" y="399"/>
                    </a:lnTo>
                    <a:lnTo>
                      <a:pt x="1030" y="181"/>
                    </a:lnTo>
                    <a:lnTo>
                      <a:pt x="1063" y="187"/>
                    </a:lnTo>
                    <a:lnTo>
                      <a:pt x="1057" y="220"/>
                    </a:lnTo>
                    <a:lnTo>
                      <a:pt x="1058" y="220"/>
                    </a:lnTo>
                    <a:cubicBezTo>
                      <a:pt x="1075" y="197"/>
                      <a:pt x="1092" y="187"/>
                      <a:pt x="1111" y="190"/>
                    </a:cubicBezTo>
                    <a:cubicBezTo>
                      <a:pt x="1124" y="193"/>
                      <a:pt x="1136" y="199"/>
                      <a:pt x="1147" y="209"/>
                    </a:cubicBezTo>
                    <a:close/>
                  </a:path>
                </a:pathLst>
              </a:custGeom>
              <a:solidFill>
                <a:srgbClr val="C05046"/>
              </a:solidFill>
              <a:ln w="0">
                <a:solidFill>
                  <a:srgbClr val="000000"/>
                </a:solidFill>
                <a:prstDash val="solid"/>
                <a:round/>
                <a:headEnd/>
                <a:tailEnd/>
              </a:ln>
            </p:spPr>
            <p:txBody>
              <a:bodyPr vert="horz" wrap="square" lIns="91440" tIns="45720" rIns="91440" bIns="45720" numCol="1" anchor="t" anchorCtr="0" compatLnSpc="1">
                <a:prstTxWarp prst="textNoShape">
                  <a:avLst/>
                </a:prstTxWarp>
              </a:bodyPr>
              <a:lstStyle/>
              <a:p>
                <a:endParaRPr lang="zh-CN" altLang="en-US"/>
              </a:p>
            </p:txBody>
          </p:sp>
          <p:sp>
            <p:nvSpPr>
              <p:cNvPr id="121" name="Freeform 109">
                <a:extLst>
                  <a:ext uri="{FF2B5EF4-FFF2-40B4-BE49-F238E27FC236}">
                    <a16:creationId xmlns:a16="http://schemas.microsoft.com/office/drawing/2014/main" id="{A6D833F0-1A34-E4A4-F8E1-19C0980FBC0F}"/>
                  </a:ext>
                </a:extLst>
              </p:cNvPr>
              <p:cNvSpPr>
                <a:spLocks/>
              </p:cNvSpPr>
              <p:nvPr/>
            </p:nvSpPr>
            <p:spPr bwMode="auto">
              <a:xfrm>
                <a:off x="4465" y="1945"/>
                <a:ext cx="181" cy="81"/>
              </a:xfrm>
              <a:custGeom>
                <a:avLst/>
                <a:gdLst>
                  <a:gd name="T0" fmla="*/ 0 w 181"/>
                  <a:gd name="T1" fmla="*/ 0 h 81"/>
                  <a:gd name="T2" fmla="*/ 181 w 181"/>
                  <a:gd name="T3" fmla="*/ 81 h 81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</a:cxnLst>
                <a:rect l="0" t="0" r="r" b="b"/>
                <a:pathLst>
                  <a:path w="181" h="81">
                    <a:moveTo>
                      <a:pt x="0" y="0"/>
                    </a:moveTo>
                    <a:cubicBezTo>
                      <a:pt x="55" y="38"/>
                      <a:pt x="116" y="66"/>
                      <a:pt x="181" y="81"/>
                    </a:cubicBezTo>
                  </a:path>
                </a:pathLst>
              </a:custGeom>
              <a:noFill/>
              <a:ln w="6350" cap="rnd">
                <a:solidFill>
                  <a:srgbClr val="C05046"/>
                </a:solidFill>
                <a:prstDash val="solid"/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</a:extLst>
            </p:spPr>
            <p:txBody>
              <a:bodyPr vert="horz" wrap="square" lIns="91440" tIns="45720" rIns="91440" bIns="45720" numCol="1" anchor="t" anchorCtr="0" compatLnSpc="1">
                <a:prstTxWarp prst="textNoShape">
                  <a:avLst/>
                </a:prstTxWarp>
              </a:bodyPr>
              <a:lstStyle/>
              <a:p>
                <a:endParaRPr lang="zh-CN" altLang="en-US"/>
              </a:p>
            </p:txBody>
          </p:sp>
          <p:sp>
            <p:nvSpPr>
              <p:cNvPr id="122" name="Freeform 110">
                <a:extLst>
                  <a:ext uri="{FF2B5EF4-FFF2-40B4-BE49-F238E27FC236}">
                    <a16:creationId xmlns:a16="http://schemas.microsoft.com/office/drawing/2014/main" id="{4F311171-5376-9252-3E80-8FC6518F0C44}"/>
                  </a:ext>
                </a:extLst>
              </p:cNvPr>
              <p:cNvSpPr>
                <a:spLocks/>
              </p:cNvSpPr>
              <p:nvPr/>
            </p:nvSpPr>
            <p:spPr bwMode="auto">
              <a:xfrm>
                <a:off x="4437" y="1924"/>
                <a:ext cx="50" cy="46"/>
              </a:xfrm>
              <a:custGeom>
                <a:avLst/>
                <a:gdLst>
                  <a:gd name="T0" fmla="*/ 0 w 191"/>
                  <a:gd name="T1" fmla="*/ 0 h 175"/>
                  <a:gd name="T2" fmla="*/ 191 w 191"/>
                  <a:gd name="T3" fmla="*/ 36 h 175"/>
                  <a:gd name="T4" fmla="*/ 86 w 191"/>
                  <a:gd name="T5" fmla="*/ 175 h 175"/>
                  <a:gd name="T6" fmla="*/ 0 w 191"/>
                  <a:gd name="T7" fmla="*/ 0 h 175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</a:cxnLst>
                <a:rect l="0" t="0" r="r" b="b"/>
                <a:pathLst>
                  <a:path w="191" h="175">
                    <a:moveTo>
                      <a:pt x="0" y="0"/>
                    </a:moveTo>
                    <a:lnTo>
                      <a:pt x="191" y="36"/>
                    </a:lnTo>
                    <a:cubicBezTo>
                      <a:pt x="136" y="63"/>
                      <a:pt x="98" y="114"/>
                      <a:pt x="86" y="175"/>
                    </a:cubicBezTo>
                    <a:lnTo>
                      <a:pt x="0" y="0"/>
                    </a:lnTo>
                    <a:close/>
                  </a:path>
                </a:pathLst>
              </a:custGeom>
              <a:solidFill>
                <a:srgbClr val="C05046"/>
              </a:solidFill>
              <a:ln w="0">
                <a:solidFill>
                  <a:srgbClr val="000000"/>
                </a:solidFill>
                <a:prstDash val="solid"/>
                <a:round/>
                <a:headEnd/>
                <a:tailEnd/>
              </a:ln>
            </p:spPr>
            <p:txBody>
              <a:bodyPr vert="horz" wrap="square" lIns="91440" tIns="45720" rIns="91440" bIns="45720" numCol="1" anchor="t" anchorCtr="0" compatLnSpc="1">
                <a:prstTxWarp prst="textNoShape">
                  <a:avLst/>
                </a:prstTxWarp>
              </a:bodyPr>
              <a:lstStyle/>
              <a:p>
                <a:endParaRPr lang="zh-CN" altLang="en-US"/>
              </a:p>
            </p:txBody>
          </p:sp>
          <p:sp>
            <p:nvSpPr>
              <p:cNvPr id="123" name="Rectangle 111">
                <a:extLst>
                  <a:ext uri="{FF2B5EF4-FFF2-40B4-BE49-F238E27FC236}">
                    <a16:creationId xmlns:a16="http://schemas.microsoft.com/office/drawing/2014/main" id="{224AB92D-4A0E-0FC0-0DBF-21085A480BE1}"/>
                  </a:ext>
                </a:extLst>
              </p:cNvPr>
              <p:cNvSpPr>
                <a:spLocks noChangeArrowheads="1"/>
              </p:cNvSpPr>
              <p:nvPr/>
            </p:nvSpPr>
            <p:spPr bwMode="auto">
              <a:xfrm>
                <a:off x="4620" y="1274"/>
                <a:ext cx="653" cy="167"/>
              </a:xfrm>
              <a:prstGeom prst="rect">
                <a:avLst/>
              </a:prstGeom>
              <a:solidFill>
                <a:srgbClr val="FFFFFF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vert="horz" wrap="square" lIns="91440" tIns="45720" rIns="91440" bIns="45720" numCol="1" anchor="t" anchorCtr="0" compatLnSpc="1">
                <a:prstTxWarp prst="textNoShape">
                  <a:avLst/>
                </a:prstTxWarp>
              </a:bodyPr>
              <a:lstStyle/>
              <a:p>
                <a:endParaRPr lang="zh-CN" altLang="en-US"/>
              </a:p>
            </p:txBody>
          </p:sp>
          <p:sp>
            <p:nvSpPr>
              <p:cNvPr id="124" name="Rectangle 112">
                <a:extLst>
                  <a:ext uri="{FF2B5EF4-FFF2-40B4-BE49-F238E27FC236}">
                    <a16:creationId xmlns:a16="http://schemas.microsoft.com/office/drawing/2014/main" id="{BE4E8F18-1E07-3D53-8951-1881E68B4603}"/>
                  </a:ext>
                </a:extLst>
              </p:cNvPr>
              <p:cNvSpPr>
                <a:spLocks noChangeArrowheads="1"/>
              </p:cNvSpPr>
              <p:nvPr/>
            </p:nvSpPr>
            <p:spPr bwMode="auto">
              <a:xfrm>
                <a:off x="4633" y="1282"/>
                <a:ext cx="142" cy="159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vert="horz" wrap="none" lIns="0" tIns="0" rIns="0" bIns="0" numCol="1" anchor="t" anchorCtr="0" compatLnSpc="1">
                <a:prstTxWarp prst="textNoShape">
                  <a:avLst/>
                </a:prstTxWarp>
                <a:spAutoFit/>
              </a:bodyPr>
              <a:lstStyle>
                <a:lvl1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1pPr>
                <a:lvl2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2pPr>
                <a:lvl3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3pPr>
                <a:lvl4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4pPr>
                <a:lvl5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5pPr>
                <a:lvl6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6pPr>
                <a:lvl7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7pPr>
                <a:lvl8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8pPr>
                <a:lvl9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9pPr>
              </a:lstStyle>
              <a:p>
                <a:pPr marL="0" marR="0" lvl="0" indent="0" algn="l" defTabSz="914400" rtl="0" eaLnBrk="0" fontAlgn="base" latinLnBrk="0" hangingPunct="0">
                  <a:lnSpc>
                    <a:spcPct val="100000"/>
                  </a:lnSpc>
                  <a:spcBef>
                    <a:spcPct val="0"/>
                  </a:spcBef>
                  <a:spcAft>
                    <a:spcPct val="0"/>
                  </a:spcAft>
                  <a:buClrTx/>
                  <a:buSzTx/>
                  <a:buFontTx/>
                  <a:buNone/>
                  <a:tabLst/>
                </a:pPr>
                <a:r>
                  <a:rPr kumimoji="0" lang="zh-CN" altLang="zh-CN" sz="1700" b="0" i="0" u="none" strike="noStrike" cap="none" normalizeH="0" baseline="0">
                    <a:ln>
                      <a:noFill/>
                    </a:ln>
                    <a:solidFill>
                      <a:srgbClr val="0000FF"/>
                    </a:solidFill>
                    <a:effectLst/>
                    <a:latin typeface="Arial Unicode MS" charset="-122"/>
                    <a:ea typeface="Arial Unicode MS" charset="-122"/>
                  </a:rPr>
                  <a:t>|</a:t>
                </a:r>
                <a:endParaRPr kumimoji="0" lang="zh-CN" altLang="zh-CN" sz="1800" b="0" i="0" u="none" strike="noStrike" cap="none" normalizeH="0" baseline="0">
                  <a:ln>
                    <a:noFill/>
                  </a:ln>
                  <a:solidFill>
                    <a:schemeClr val="tx1"/>
                  </a:solidFill>
                  <a:effectLst/>
                  <a:latin typeface="Arial" panose="020B0604020202020204" pitchFamily="34" charset="0"/>
                </a:endParaRPr>
              </a:p>
            </p:txBody>
          </p:sp>
          <p:sp>
            <p:nvSpPr>
              <p:cNvPr id="125" name="Rectangle 113">
                <a:extLst>
                  <a:ext uri="{FF2B5EF4-FFF2-40B4-BE49-F238E27FC236}">
                    <a16:creationId xmlns:a16="http://schemas.microsoft.com/office/drawing/2014/main" id="{24613B4E-0D29-2FFF-8BA5-D87DD6BAEBED}"/>
                  </a:ext>
                </a:extLst>
              </p:cNvPr>
              <p:cNvSpPr>
                <a:spLocks noChangeArrowheads="1"/>
              </p:cNvSpPr>
              <p:nvPr/>
            </p:nvSpPr>
            <p:spPr bwMode="auto">
              <a:xfrm>
                <a:off x="4668" y="1282"/>
                <a:ext cx="142" cy="159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vert="horz" wrap="none" lIns="0" tIns="0" rIns="0" bIns="0" numCol="1" anchor="t" anchorCtr="0" compatLnSpc="1">
                <a:prstTxWarp prst="textNoShape">
                  <a:avLst/>
                </a:prstTxWarp>
                <a:spAutoFit/>
              </a:bodyPr>
              <a:lstStyle>
                <a:lvl1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1pPr>
                <a:lvl2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2pPr>
                <a:lvl3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3pPr>
                <a:lvl4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4pPr>
                <a:lvl5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5pPr>
                <a:lvl6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6pPr>
                <a:lvl7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7pPr>
                <a:lvl8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8pPr>
                <a:lvl9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9pPr>
              </a:lstStyle>
              <a:p>
                <a:pPr marL="0" marR="0" lvl="0" indent="0" algn="l" defTabSz="914400" rtl="0" eaLnBrk="0" fontAlgn="base" latinLnBrk="0" hangingPunct="0">
                  <a:lnSpc>
                    <a:spcPct val="100000"/>
                  </a:lnSpc>
                  <a:spcBef>
                    <a:spcPct val="0"/>
                  </a:spcBef>
                  <a:spcAft>
                    <a:spcPct val="0"/>
                  </a:spcAft>
                  <a:buClrTx/>
                  <a:buSzTx/>
                  <a:buFontTx/>
                  <a:buNone/>
                  <a:tabLst/>
                </a:pPr>
                <a:r>
                  <a:rPr kumimoji="0" lang="zh-CN" altLang="zh-CN" sz="1700" b="0" i="1" u="none" strike="noStrike" cap="none" normalizeH="0" baseline="0">
                    <a:ln>
                      <a:noFill/>
                    </a:ln>
                    <a:solidFill>
                      <a:srgbClr val="0000FF"/>
                    </a:solidFill>
                    <a:effectLst/>
                    <a:latin typeface="Arial Unicode MS" charset="-122"/>
                    <a:ea typeface="Arial Unicode MS" charset="-122"/>
                  </a:rPr>
                  <a:t>V</a:t>
                </a:r>
                <a:endParaRPr kumimoji="0" lang="zh-CN" altLang="zh-CN" sz="1800" b="0" i="0" u="none" strike="noStrike" cap="none" normalizeH="0" baseline="0">
                  <a:ln>
                    <a:noFill/>
                  </a:ln>
                  <a:solidFill>
                    <a:schemeClr val="tx1"/>
                  </a:solidFill>
                  <a:effectLst/>
                  <a:latin typeface="Arial" panose="020B0604020202020204" pitchFamily="34" charset="0"/>
                </a:endParaRPr>
              </a:p>
            </p:txBody>
          </p:sp>
          <p:sp>
            <p:nvSpPr>
              <p:cNvPr id="126" name="Rectangle 114">
                <a:extLst>
                  <a:ext uri="{FF2B5EF4-FFF2-40B4-BE49-F238E27FC236}">
                    <a16:creationId xmlns:a16="http://schemas.microsoft.com/office/drawing/2014/main" id="{B0743F8A-34F1-00DF-B6AD-CADBC05F7FD8}"/>
                  </a:ext>
                </a:extLst>
              </p:cNvPr>
              <p:cNvSpPr>
                <a:spLocks noChangeArrowheads="1"/>
              </p:cNvSpPr>
              <p:nvPr/>
            </p:nvSpPr>
            <p:spPr bwMode="auto">
              <a:xfrm>
                <a:off x="4757" y="1343"/>
                <a:ext cx="92" cy="101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vert="horz" wrap="none" lIns="0" tIns="0" rIns="0" bIns="0" numCol="1" anchor="t" anchorCtr="0" compatLnSpc="1">
                <a:prstTxWarp prst="textNoShape">
                  <a:avLst/>
                </a:prstTxWarp>
                <a:spAutoFit/>
              </a:bodyPr>
              <a:lstStyle>
                <a:lvl1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1pPr>
                <a:lvl2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2pPr>
                <a:lvl3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3pPr>
                <a:lvl4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4pPr>
                <a:lvl5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5pPr>
                <a:lvl6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6pPr>
                <a:lvl7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7pPr>
                <a:lvl8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8pPr>
                <a:lvl9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9pPr>
              </a:lstStyle>
              <a:p>
                <a:pPr marL="0" marR="0" lvl="0" indent="0" algn="l" defTabSz="914400" rtl="0" eaLnBrk="0" fontAlgn="base" latinLnBrk="0" hangingPunct="0">
                  <a:lnSpc>
                    <a:spcPct val="100000"/>
                  </a:lnSpc>
                  <a:spcBef>
                    <a:spcPct val="0"/>
                  </a:spcBef>
                  <a:spcAft>
                    <a:spcPct val="0"/>
                  </a:spcAft>
                  <a:buClrTx/>
                  <a:buSzTx/>
                  <a:buFontTx/>
                  <a:buNone/>
                  <a:tabLst/>
                </a:pPr>
                <a:r>
                  <a:rPr kumimoji="0" lang="zh-CN" altLang="zh-CN" sz="1100" b="0" i="0" u="none" strike="noStrike" cap="none" normalizeH="0" baseline="0">
                    <a:ln>
                      <a:noFill/>
                    </a:ln>
                    <a:solidFill>
                      <a:srgbClr val="0000FF"/>
                    </a:solidFill>
                    <a:effectLst/>
                    <a:latin typeface="Arial Unicode MS" charset="-122"/>
                    <a:ea typeface="Arial Unicode MS" charset="-122"/>
                  </a:rPr>
                  <a:t>c</a:t>
                </a:r>
                <a:endParaRPr kumimoji="0" lang="zh-CN" altLang="zh-CN" sz="1800" b="0" i="0" u="none" strike="noStrike" cap="none" normalizeH="0" baseline="0">
                  <a:ln>
                    <a:noFill/>
                  </a:ln>
                  <a:solidFill>
                    <a:schemeClr val="tx1"/>
                  </a:solidFill>
                  <a:effectLst/>
                  <a:latin typeface="Arial" panose="020B0604020202020204" pitchFamily="34" charset="0"/>
                </a:endParaRPr>
              </a:p>
            </p:txBody>
          </p:sp>
          <p:sp>
            <p:nvSpPr>
              <p:cNvPr id="127" name="Rectangle 115">
                <a:extLst>
                  <a:ext uri="{FF2B5EF4-FFF2-40B4-BE49-F238E27FC236}">
                    <a16:creationId xmlns:a16="http://schemas.microsoft.com/office/drawing/2014/main" id="{67E17B7E-5A7B-69D6-E30B-F1A38F1A4463}"/>
                  </a:ext>
                </a:extLst>
              </p:cNvPr>
              <p:cNvSpPr>
                <a:spLocks noChangeArrowheads="1"/>
              </p:cNvSpPr>
              <p:nvPr/>
            </p:nvSpPr>
            <p:spPr bwMode="auto">
              <a:xfrm>
                <a:off x="4802" y="1343"/>
                <a:ext cx="133" cy="101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vert="horz" wrap="none" lIns="0" tIns="0" rIns="0" bIns="0" numCol="1" anchor="t" anchorCtr="0" compatLnSpc="1">
                <a:prstTxWarp prst="textNoShape">
                  <a:avLst/>
                </a:prstTxWarp>
                <a:spAutoFit/>
              </a:bodyPr>
              <a:lstStyle>
                <a:lvl1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1pPr>
                <a:lvl2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2pPr>
                <a:lvl3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3pPr>
                <a:lvl4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4pPr>
                <a:lvl5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5pPr>
                <a:lvl6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6pPr>
                <a:lvl7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7pPr>
                <a:lvl8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8pPr>
                <a:lvl9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9pPr>
              </a:lstStyle>
              <a:p>
                <a:pPr marL="0" marR="0" lvl="0" indent="0" algn="l" defTabSz="914400" rtl="0" eaLnBrk="0" fontAlgn="base" latinLnBrk="0" hangingPunct="0">
                  <a:lnSpc>
                    <a:spcPct val="100000"/>
                  </a:lnSpc>
                  <a:spcBef>
                    <a:spcPct val="0"/>
                  </a:spcBef>
                  <a:spcAft>
                    <a:spcPct val="0"/>
                  </a:spcAft>
                  <a:buClrTx/>
                  <a:buSzTx/>
                  <a:buFontTx/>
                  <a:buNone/>
                  <a:tabLst/>
                </a:pPr>
                <a:r>
                  <a:rPr kumimoji="0" lang="zh-CN" altLang="zh-CN" sz="1100" b="0" i="0" u="none" strike="noStrike" cap="none" normalizeH="0" baseline="0">
                    <a:ln>
                      <a:noFill/>
                    </a:ln>
                    <a:solidFill>
                      <a:srgbClr val="0000FF"/>
                    </a:solidFill>
                    <a:effectLst/>
                    <a:latin typeface="Arial Unicode MS" charset="-122"/>
                    <a:ea typeface="Arial Unicode MS" charset="-122"/>
                  </a:rPr>
                  <a:t>, </a:t>
                </a:r>
                <a:endParaRPr kumimoji="0" lang="zh-CN" altLang="zh-CN" sz="1800" b="0" i="0" u="none" strike="noStrike" cap="none" normalizeH="0" baseline="0">
                  <a:ln>
                    <a:noFill/>
                  </a:ln>
                  <a:solidFill>
                    <a:schemeClr val="tx1"/>
                  </a:solidFill>
                  <a:effectLst/>
                  <a:latin typeface="Arial" panose="020B0604020202020204" pitchFamily="34" charset="0"/>
                </a:endParaRPr>
              </a:p>
            </p:txBody>
          </p:sp>
          <p:sp>
            <p:nvSpPr>
              <p:cNvPr id="128" name="Rectangle 116">
                <a:extLst>
                  <a:ext uri="{FF2B5EF4-FFF2-40B4-BE49-F238E27FC236}">
                    <a16:creationId xmlns:a16="http://schemas.microsoft.com/office/drawing/2014/main" id="{28784B4A-6F8D-0A01-35A4-D69223F6E7B6}"/>
                  </a:ext>
                </a:extLst>
              </p:cNvPr>
              <p:cNvSpPr>
                <a:spLocks noChangeArrowheads="1"/>
              </p:cNvSpPr>
              <p:nvPr/>
            </p:nvSpPr>
            <p:spPr bwMode="auto">
              <a:xfrm>
                <a:off x="4851" y="1343"/>
                <a:ext cx="268" cy="101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vert="horz" wrap="none" lIns="0" tIns="0" rIns="0" bIns="0" numCol="1" anchor="t" anchorCtr="0" compatLnSpc="1">
                <a:prstTxWarp prst="textNoShape">
                  <a:avLst/>
                </a:prstTxWarp>
                <a:spAutoFit/>
              </a:bodyPr>
              <a:lstStyle>
                <a:lvl1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1pPr>
                <a:lvl2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2pPr>
                <a:lvl3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3pPr>
                <a:lvl4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4pPr>
                <a:lvl5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5pPr>
                <a:lvl6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6pPr>
                <a:lvl7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7pPr>
                <a:lvl8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8pPr>
                <a:lvl9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9pPr>
              </a:lstStyle>
              <a:p>
                <a:pPr marL="0" marR="0" lvl="0" indent="0" algn="l" defTabSz="914400" rtl="0" eaLnBrk="0" fontAlgn="base" latinLnBrk="0" hangingPunct="0">
                  <a:lnSpc>
                    <a:spcPct val="100000"/>
                  </a:lnSpc>
                  <a:spcBef>
                    <a:spcPct val="0"/>
                  </a:spcBef>
                  <a:spcAft>
                    <a:spcPct val="0"/>
                  </a:spcAft>
                  <a:buClrTx/>
                  <a:buSzTx/>
                  <a:buFontTx/>
                  <a:buNone/>
                  <a:tabLst/>
                </a:pPr>
                <a:r>
                  <a:rPr kumimoji="0" lang="zh-CN" altLang="zh-CN" sz="1100" b="0" i="0" u="none" strike="noStrike" cap="none" normalizeH="0" baseline="0">
                    <a:ln>
                      <a:noFill/>
                    </a:ln>
                    <a:solidFill>
                      <a:srgbClr val="0000FF"/>
                    </a:solidFill>
                    <a:effectLst/>
                    <a:latin typeface="Arial Unicode MS" charset="-122"/>
                    <a:ea typeface="Arial Unicode MS" charset="-122"/>
                  </a:rPr>
                  <a:t>start</a:t>
                </a:r>
                <a:endParaRPr kumimoji="0" lang="zh-CN" altLang="zh-CN" sz="1800" b="0" i="0" u="none" strike="noStrike" cap="none" normalizeH="0" baseline="0">
                  <a:ln>
                    <a:noFill/>
                  </a:ln>
                  <a:solidFill>
                    <a:schemeClr val="tx1"/>
                  </a:solidFill>
                  <a:effectLst/>
                  <a:latin typeface="Arial" panose="020B0604020202020204" pitchFamily="34" charset="0"/>
                </a:endParaRPr>
              </a:p>
            </p:txBody>
          </p:sp>
          <p:sp>
            <p:nvSpPr>
              <p:cNvPr id="129" name="Rectangle 117">
                <a:extLst>
                  <a:ext uri="{FF2B5EF4-FFF2-40B4-BE49-F238E27FC236}">
                    <a16:creationId xmlns:a16="http://schemas.microsoft.com/office/drawing/2014/main" id="{0AB64DE8-E584-7C97-6B67-6BC0251B3098}"/>
                  </a:ext>
                </a:extLst>
              </p:cNvPr>
              <p:cNvSpPr>
                <a:spLocks noChangeArrowheads="1"/>
              </p:cNvSpPr>
              <p:nvPr/>
            </p:nvSpPr>
            <p:spPr bwMode="auto">
              <a:xfrm>
                <a:off x="5025" y="1282"/>
                <a:ext cx="142" cy="159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vert="horz" wrap="none" lIns="0" tIns="0" rIns="0" bIns="0" numCol="1" anchor="t" anchorCtr="0" compatLnSpc="1">
                <a:prstTxWarp prst="textNoShape">
                  <a:avLst/>
                </a:prstTxWarp>
                <a:spAutoFit/>
              </a:bodyPr>
              <a:lstStyle>
                <a:lvl1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1pPr>
                <a:lvl2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2pPr>
                <a:lvl3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3pPr>
                <a:lvl4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4pPr>
                <a:lvl5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5pPr>
                <a:lvl6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6pPr>
                <a:lvl7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7pPr>
                <a:lvl8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8pPr>
                <a:lvl9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9pPr>
              </a:lstStyle>
              <a:p>
                <a:pPr marL="0" marR="0" lvl="0" indent="0" algn="l" defTabSz="914400" rtl="0" eaLnBrk="0" fontAlgn="base" latinLnBrk="0" hangingPunct="0">
                  <a:lnSpc>
                    <a:spcPct val="100000"/>
                  </a:lnSpc>
                  <a:spcBef>
                    <a:spcPct val="0"/>
                  </a:spcBef>
                  <a:spcAft>
                    <a:spcPct val="0"/>
                  </a:spcAft>
                  <a:buClrTx/>
                  <a:buSzTx/>
                  <a:buFontTx/>
                  <a:buNone/>
                  <a:tabLst/>
                </a:pPr>
                <a:r>
                  <a:rPr kumimoji="0" lang="zh-CN" altLang="zh-CN" sz="1700" b="0" i="0" u="none" strike="noStrike" cap="none" normalizeH="0" baseline="0">
                    <a:ln>
                      <a:noFill/>
                    </a:ln>
                    <a:solidFill>
                      <a:srgbClr val="0000FF"/>
                    </a:solidFill>
                    <a:effectLst/>
                    <a:latin typeface="Arial Unicode MS" charset="-122"/>
                    <a:ea typeface="Arial Unicode MS" charset="-122"/>
                  </a:rPr>
                  <a:t>|</a:t>
                </a:r>
                <a:endParaRPr kumimoji="0" lang="zh-CN" altLang="zh-CN" sz="1800" b="0" i="0" u="none" strike="noStrike" cap="none" normalizeH="0" baseline="0">
                  <a:ln>
                    <a:noFill/>
                  </a:ln>
                  <a:solidFill>
                    <a:schemeClr val="tx1"/>
                  </a:solidFill>
                  <a:effectLst/>
                  <a:latin typeface="Arial" panose="020B0604020202020204" pitchFamily="34" charset="0"/>
                </a:endParaRPr>
              </a:p>
            </p:txBody>
          </p:sp>
          <p:sp>
            <p:nvSpPr>
              <p:cNvPr id="130" name="Rectangle 118">
                <a:extLst>
                  <a:ext uri="{FF2B5EF4-FFF2-40B4-BE49-F238E27FC236}">
                    <a16:creationId xmlns:a16="http://schemas.microsoft.com/office/drawing/2014/main" id="{0C5344D3-8D7B-368C-6139-8E7AFF62ED9F}"/>
                  </a:ext>
                </a:extLst>
              </p:cNvPr>
              <p:cNvSpPr>
                <a:spLocks noChangeArrowheads="1"/>
              </p:cNvSpPr>
              <p:nvPr/>
            </p:nvSpPr>
            <p:spPr bwMode="auto">
              <a:xfrm>
                <a:off x="5059" y="1282"/>
                <a:ext cx="143" cy="159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vert="horz" wrap="none" lIns="0" tIns="0" rIns="0" bIns="0" numCol="1" anchor="t" anchorCtr="0" compatLnSpc="1">
                <a:prstTxWarp prst="textNoShape">
                  <a:avLst/>
                </a:prstTxWarp>
                <a:spAutoFit/>
              </a:bodyPr>
              <a:lstStyle>
                <a:lvl1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1pPr>
                <a:lvl2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2pPr>
                <a:lvl3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3pPr>
                <a:lvl4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4pPr>
                <a:lvl5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5pPr>
                <a:lvl6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6pPr>
                <a:lvl7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7pPr>
                <a:lvl8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8pPr>
                <a:lvl9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9pPr>
              </a:lstStyle>
              <a:p>
                <a:pPr marL="0" marR="0" lvl="0" indent="0" algn="l" defTabSz="914400" rtl="0" eaLnBrk="0" fontAlgn="base" latinLnBrk="0" hangingPunct="0">
                  <a:lnSpc>
                    <a:spcPct val="100000"/>
                  </a:lnSpc>
                  <a:spcBef>
                    <a:spcPct val="0"/>
                  </a:spcBef>
                  <a:spcAft>
                    <a:spcPct val="0"/>
                  </a:spcAft>
                  <a:buClrTx/>
                  <a:buSzTx/>
                  <a:buFontTx/>
                  <a:buNone/>
                  <a:tabLst/>
                </a:pPr>
                <a:r>
                  <a:rPr kumimoji="0" lang="zh-CN" altLang="zh-CN" sz="1700" b="0" i="1" u="none" strike="noStrike" cap="none" normalizeH="0" baseline="0">
                    <a:ln>
                      <a:noFill/>
                    </a:ln>
                    <a:solidFill>
                      <a:srgbClr val="0000FF"/>
                    </a:solidFill>
                    <a:effectLst/>
                    <a:latin typeface="Arial Unicode MS" charset="-122"/>
                    <a:ea typeface="Arial Unicode MS" charset="-122"/>
                  </a:rPr>
                  <a:t>e</a:t>
                </a:r>
                <a:endParaRPr kumimoji="0" lang="zh-CN" altLang="zh-CN" sz="1800" b="0" i="0" u="none" strike="noStrike" cap="none" normalizeH="0" baseline="0">
                  <a:ln>
                    <a:noFill/>
                  </a:ln>
                  <a:solidFill>
                    <a:schemeClr val="tx1"/>
                  </a:solidFill>
                  <a:effectLst/>
                  <a:latin typeface="Arial" panose="020B0604020202020204" pitchFamily="34" charset="0"/>
                </a:endParaRPr>
              </a:p>
            </p:txBody>
          </p:sp>
          <p:sp>
            <p:nvSpPr>
              <p:cNvPr id="131" name="Rectangle 119">
                <a:extLst>
                  <a:ext uri="{FF2B5EF4-FFF2-40B4-BE49-F238E27FC236}">
                    <a16:creationId xmlns:a16="http://schemas.microsoft.com/office/drawing/2014/main" id="{56DDD831-F559-1934-175F-62D953EE1F22}"/>
                  </a:ext>
                </a:extLst>
              </p:cNvPr>
              <p:cNvSpPr>
                <a:spLocks noChangeArrowheads="1"/>
              </p:cNvSpPr>
              <p:nvPr/>
            </p:nvSpPr>
            <p:spPr bwMode="auto">
              <a:xfrm>
                <a:off x="5154" y="1273"/>
                <a:ext cx="76" cy="79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vert="horz" wrap="none" lIns="0" tIns="0" rIns="0" bIns="0" numCol="1" anchor="t" anchorCtr="0" compatLnSpc="1">
                <a:prstTxWarp prst="textNoShape">
                  <a:avLst/>
                </a:prstTxWarp>
                <a:spAutoFit/>
              </a:bodyPr>
              <a:lstStyle>
                <a:lvl1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1pPr>
                <a:lvl2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2pPr>
                <a:lvl3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3pPr>
                <a:lvl4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4pPr>
                <a:lvl5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5pPr>
                <a:lvl6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6pPr>
                <a:lvl7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7pPr>
                <a:lvl8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8pPr>
                <a:lvl9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9pPr>
              </a:lstStyle>
              <a:p>
                <a:pPr marL="0" marR="0" lvl="0" indent="0" algn="l" defTabSz="914400" rtl="0" eaLnBrk="0" fontAlgn="base" latinLnBrk="0" hangingPunct="0">
                  <a:lnSpc>
                    <a:spcPct val="100000"/>
                  </a:lnSpc>
                  <a:spcBef>
                    <a:spcPct val="0"/>
                  </a:spcBef>
                  <a:spcAft>
                    <a:spcPct val="0"/>
                  </a:spcAft>
                  <a:buClrTx/>
                  <a:buSzTx/>
                  <a:buFontTx/>
                  <a:buNone/>
                  <a:tabLst/>
                </a:pPr>
                <a:r>
                  <a:rPr kumimoji="0" lang="zh-CN" altLang="zh-CN" sz="800" b="0" i="1" u="none" strike="noStrike" cap="none" normalizeH="0" baseline="0">
                    <a:ln>
                      <a:noFill/>
                    </a:ln>
                    <a:solidFill>
                      <a:srgbClr val="0000FF"/>
                    </a:solidFill>
                    <a:effectLst/>
                    <a:latin typeface="Arial Unicode MS" charset="-122"/>
                    <a:ea typeface="Arial Unicode MS" charset="-122"/>
                  </a:rPr>
                  <a:t>j</a:t>
                </a:r>
                <a:endParaRPr kumimoji="0" lang="zh-CN" altLang="zh-CN" sz="1800" b="0" i="0" u="none" strike="noStrike" cap="none" normalizeH="0" baseline="0">
                  <a:ln>
                    <a:noFill/>
                  </a:ln>
                  <a:solidFill>
                    <a:schemeClr val="tx1"/>
                  </a:solidFill>
                  <a:effectLst/>
                  <a:latin typeface="Arial" panose="020B0604020202020204" pitchFamily="34" charset="0"/>
                </a:endParaRPr>
              </a:p>
            </p:txBody>
          </p:sp>
          <p:sp>
            <p:nvSpPr>
              <p:cNvPr id="132" name="Rectangle 120">
                <a:extLst>
                  <a:ext uri="{FF2B5EF4-FFF2-40B4-BE49-F238E27FC236}">
                    <a16:creationId xmlns:a16="http://schemas.microsoft.com/office/drawing/2014/main" id="{48C00A6D-F105-5126-7655-9293599C63AB}"/>
                  </a:ext>
                </a:extLst>
              </p:cNvPr>
              <p:cNvSpPr>
                <a:spLocks noChangeArrowheads="1"/>
              </p:cNvSpPr>
              <p:nvPr/>
            </p:nvSpPr>
            <p:spPr bwMode="auto">
              <a:xfrm>
                <a:off x="5169" y="1273"/>
                <a:ext cx="75" cy="79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vert="horz" wrap="none" lIns="0" tIns="0" rIns="0" bIns="0" numCol="1" anchor="t" anchorCtr="0" compatLnSpc="1">
                <a:prstTxWarp prst="textNoShape">
                  <a:avLst/>
                </a:prstTxWarp>
                <a:spAutoFit/>
              </a:bodyPr>
              <a:lstStyle>
                <a:lvl1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1pPr>
                <a:lvl2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2pPr>
                <a:lvl3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3pPr>
                <a:lvl4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4pPr>
                <a:lvl5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5pPr>
                <a:lvl6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6pPr>
                <a:lvl7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7pPr>
                <a:lvl8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8pPr>
                <a:lvl9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9pPr>
              </a:lstStyle>
              <a:p>
                <a:pPr marL="0" marR="0" lvl="0" indent="0" algn="l" defTabSz="914400" rtl="0" eaLnBrk="0" fontAlgn="base" latinLnBrk="0" hangingPunct="0">
                  <a:lnSpc>
                    <a:spcPct val="100000"/>
                  </a:lnSpc>
                  <a:spcBef>
                    <a:spcPct val="0"/>
                  </a:spcBef>
                  <a:spcAft>
                    <a:spcPct val="0"/>
                  </a:spcAft>
                  <a:buClrTx/>
                  <a:buSzTx/>
                  <a:buFontTx/>
                  <a:buNone/>
                  <a:tabLst/>
                </a:pPr>
                <a:r>
                  <a:rPr kumimoji="0" lang="zh-CN" altLang="zh-CN" sz="800" b="0" i="1" u="none" strike="noStrike" cap="none" normalizeH="0" baseline="0">
                    <a:ln>
                      <a:noFill/>
                    </a:ln>
                    <a:solidFill>
                      <a:srgbClr val="0000FF"/>
                    </a:solidFill>
                    <a:effectLst/>
                    <a:latin typeface="Arial Unicode MS" charset="-122"/>
                    <a:ea typeface="Arial Unicode MS" charset="-122"/>
                  </a:rPr>
                  <a:t>θ</a:t>
                </a:r>
                <a:endParaRPr kumimoji="0" lang="zh-CN" altLang="zh-CN" sz="1800" b="0" i="0" u="none" strike="noStrike" cap="none" normalizeH="0" baseline="0">
                  <a:ln>
                    <a:noFill/>
                  </a:ln>
                  <a:solidFill>
                    <a:schemeClr val="tx1"/>
                  </a:solidFill>
                  <a:effectLst/>
                  <a:latin typeface="Arial" panose="020B0604020202020204" pitchFamily="34" charset="0"/>
                </a:endParaRPr>
              </a:p>
            </p:txBody>
          </p:sp>
          <p:sp>
            <p:nvSpPr>
              <p:cNvPr id="133" name="Rectangle 121">
                <a:extLst>
                  <a:ext uri="{FF2B5EF4-FFF2-40B4-BE49-F238E27FC236}">
                    <a16:creationId xmlns:a16="http://schemas.microsoft.com/office/drawing/2014/main" id="{2DF1D671-521B-4B84-CDAB-88A60215FF7D}"/>
                  </a:ext>
                </a:extLst>
              </p:cNvPr>
              <p:cNvSpPr>
                <a:spLocks noChangeArrowheads="1"/>
              </p:cNvSpPr>
              <p:nvPr/>
            </p:nvSpPr>
            <p:spPr bwMode="auto">
              <a:xfrm>
                <a:off x="5206" y="1299"/>
                <a:ext cx="51" cy="50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vert="horz" wrap="none" lIns="0" tIns="0" rIns="0" bIns="0" numCol="1" anchor="t" anchorCtr="0" compatLnSpc="1">
                <a:prstTxWarp prst="textNoShape">
                  <a:avLst/>
                </a:prstTxWarp>
                <a:spAutoFit/>
              </a:bodyPr>
              <a:lstStyle>
                <a:lvl1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1pPr>
                <a:lvl2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2pPr>
                <a:lvl3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3pPr>
                <a:lvl4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4pPr>
                <a:lvl5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5pPr>
                <a:lvl6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6pPr>
                <a:lvl7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7pPr>
                <a:lvl8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8pPr>
                <a:lvl9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9pPr>
              </a:lstStyle>
              <a:p>
                <a:pPr marL="0" marR="0" lvl="0" indent="0" algn="l" defTabSz="914400" rtl="0" eaLnBrk="0" fontAlgn="base" latinLnBrk="0" hangingPunct="0">
                  <a:lnSpc>
                    <a:spcPct val="100000"/>
                  </a:lnSpc>
                  <a:spcBef>
                    <a:spcPct val="0"/>
                  </a:spcBef>
                  <a:spcAft>
                    <a:spcPct val="0"/>
                  </a:spcAft>
                  <a:buClrTx/>
                  <a:buSzTx/>
                  <a:buFontTx/>
                  <a:buNone/>
                  <a:tabLst/>
                </a:pPr>
                <a:r>
                  <a:rPr kumimoji="0" lang="zh-CN" altLang="zh-CN" sz="600" b="0" i="0" u="none" strike="noStrike" cap="none" normalizeH="0" baseline="0">
                    <a:ln>
                      <a:noFill/>
                    </a:ln>
                    <a:solidFill>
                      <a:srgbClr val="0000FF"/>
                    </a:solidFill>
                    <a:effectLst/>
                    <a:latin typeface="Arial Unicode MS" charset="-122"/>
                    <a:ea typeface="Arial Unicode MS" charset="-122"/>
                  </a:rPr>
                  <a:t> </a:t>
                </a:r>
                <a:endParaRPr kumimoji="0" lang="zh-CN" altLang="zh-CN" sz="1800" b="0" i="0" u="none" strike="noStrike" cap="none" normalizeH="0" baseline="0">
                  <a:ln>
                    <a:noFill/>
                  </a:ln>
                  <a:solidFill>
                    <a:schemeClr val="tx1"/>
                  </a:solidFill>
                  <a:effectLst/>
                  <a:latin typeface="Arial" panose="020B0604020202020204" pitchFamily="34" charset="0"/>
                </a:endParaRPr>
              </a:p>
            </p:txBody>
          </p:sp>
          <p:sp>
            <p:nvSpPr>
              <p:cNvPr id="134" name="Rectangle 122">
                <a:extLst>
                  <a:ext uri="{FF2B5EF4-FFF2-40B4-BE49-F238E27FC236}">
                    <a16:creationId xmlns:a16="http://schemas.microsoft.com/office/drawing/2014/main" id="{5363082C-E4F7-8A0C-7285-F95A4E427D57}"/>
                  </a:ext>
                </a:extLst>
              </p:cNvPr>
              <p:cNvSpPr>
                <a:spLocks noChangeArrowheads="1"/>
              </p:cNvSpPr>
              <p:nvPr/>
            </p:nvSpPr>
            <p:spPr bwMode="auto">
              <a:xfrm>
                <a:off x="5219" y="1293"/>
                <a:ext cx="188" cy="71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vert="horz" wrap="none" lIns="0" tIns="0" rIns="0" bIns="0" numCol="1" anchor="t" anchorCtr="0" compatLnSpc="1">
                <a:prstTxWarp prst="textNoShape">
                  <a:avLst/>
                </a:prstTxWarp>
                <a:spAutoFit/>
              </a:bodyPr>
              <a:lstStyle>
                <a:lvl1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1pPr>
                <a:lvl2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2pPr>
                <a:lvl3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3pPr>
                <a:lvl4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4pPr>
                <a:lvl5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5pPr>
                <a:lvl6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6pPr>
                <a:lvl7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7pPr>
                <a:lvl8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8pPr>
                <a:lvl9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9pPr>
              </a:lstStyle>
              <a:p>
                <a:pPr marL="0" marR="0" lvl="0" indent="0" algn="l" defTabSz="914400" rtl="0" eaLnBrk="0" fontAlgn="base" latinLnBrk="0" hangingPunct="0">
                  <a:lnSpc>
                    <a:spcPct val="100000"/>
                  </a:lnSpc>
                  <a:spcBef>
                    <a:spcPct val="0"/>
                  </a:spcBef>
                  <a:spcAft>
                    <a:spcPct val="0"/>
                  </a:spcAft>
                  <a:buClrTx/>
                  <a:buSzTx/>
                  <a:buFontTx/>
                  <a:buNone/>
                  <a:tabLst/>
                </a:pPr>
                <a:r>
                  <a:rPr kumimoji="0" lang="zh-CN" altLang="zh-CN" sz="700" b="0" i="0" u="none" strike="noStrike" cap="none" normalizeH="0" baseline="0">
                    <a:ln>
                      <a:noFill/>
                    </a:ln>
                    <a:solidFill>
                      <a:srgbClr val="0000FF"/>
                    </a:solidFill>
                    <a:effectLst/>
                    <a:latin typeface="Arial Unicode MS" charset="-122"/>
                    <a:ea typeface="Arial Unicode MS" charset="-122"/>
                  </a:rPr>
                  <a:t>start</a:t>
                </a:r>
                <a:endParaRPr kumimoji="0" lang="zh-CN" altLang="zh-CN" sz="1800" b="0" i="0" u="none" strike="noStrike" cap="none" normalizeH="0" baseline="0">
                  <a:ln>
                    <a:noFill/>
                  </a:ln>
                  <a:solidFill>
                    <a:schemeClr val="tx1"/>
                  </a:solidFill>
                  <a:effectLst/>
                  <a:latin typeface="Arial" panose="020B0604020202020204" pitchFamily="34" charset="0"/>
                </a:endParaRPr>
              </a:p>
            </p:txBody>
          </p:sp>
          <p:sp>
            <p:nvSpPr>
              <p:cNvPr id="135" name="Rectangle 123">
                <a:extLst>
                  <a:ext uri="{FF2B5EF4-FFF2-40B4-BE49-F238E27FC236}">
                    <a16:creationId xmlns:a16="http://schemas.microsoft.com/office/drawing/2014/main" id="{596A56B5-03A7-1255-B126-8F79DA81A9BB}"/>
                  </a:ext>
                </a:extLst>
              </p:cNvPr>
              <p:cNvSpPr>
                <a:spLocks noChangeArrowheads="1"/>
              </p:cNvSpPr>
              <p:nvPr/>
            </p:nvSpPr>
            <p:spPr bwMode="auto">
              <a:xfrm>
                <a:off x="4619" y="2256"/>
                <a:ext cx="606" cy="167"/>
              </a:xfrm>
              <a:prstGeom prst="rect">
                <a:avLst/>
              </a:prstGeom>
              <a:solidFill>
                <a:srgbClr val="FFFFFF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vert="horz" wrap="square" lIns="91440" tIns="45720" rIns="91440" bIns="45720" numCol="1" anchor="t" anchorCtr="0" compatLnSpc="1">
                <a:prstTxWarp prst="textNoShape">
                  <a:avLst/>
                </a:prstTxWarp>
              </a:bodyPr>
              <a:lstStyle/>
              <a:p>
                <a:endParaRPr lang="zh-CN" altLang="en-US"/>
              </a:p>
            </p:txBody>
          </p:sp>
          <p:sp>
            <p:nvSpPr>
              <p:cNvPr id="136" name="Rectangle 124">
                <a:extLst>
                  <a:ext uri="{FF2B5EF4-FFF2-40B4-BE49-F238E27FC236}">
                    <a16:creationId xmlns:a16="http://schemas.microsoft.com/office/drawing/2014/main" id="{13BCF654-CE2D-B6A5-7B63-47BCCBDF5BEC}"/>
                  </a:ext>
                </a:extLst>
              </p:cNvPr>
              <p:cNvSpPr>
                <a:spLocks noChangeArrowheads="1"/>
              </p:cNvSpPr>
              <p:nvPr/>
            </p:nvSpPr>
            <p:spPr bwMode="auto">
              <a:xfrm>
                <a:off x="4632" y="2265"/>
                <a:ext cx="142" cy="159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vert="horz" wrap="none" lIns="0" tIns="0" rIns="0" bIns="0" numCol="1" anchor="t" anchorCtr="0" compatLnSpc="1">
                <a:prstTxWarp prst="textNoShape">
                  <a:avLst/>
                </a:prstTxWarp>
                <a:spAutoFit/>
              </a:bodyPr>
              <a:lstStyle>
                <a:lvl1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1pPr>
                <a:lvl2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2pPr>
                <a:lvl3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3pPr>
                <a:lvl4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4pPr>
                <a:lvl5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5pPr>
                <a:lvl6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6pPr>
                <a:lvl7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7pPr>
                <a:lvl8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8pPr>
                <a:lvl9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9pPr>
              </a:lstStyle>
              <a:p>
                <a:pPr marL="0" marR="0" lvl="0" indent="0" algn="l" defTabSz="914400" rtl="0" eaLnBrk="0" fontAlgn="base" latinLnBrk="0" hangingPunct="0">
                  <a:lnSpc>
                    <a:spcPct val="100000"/>
                  </a:lnSpc>
                  <a:spcBef>
                    <a:spcPct val="0"/>
                  </a:spcBef>
                  <a:spcAft>
                    <a:spcPct val="0"/>
                  </a:spcAft>
                  <a:buClrTx/>
                  <a:buSzTx/>
                  <a:buFontTx/>
                  <a:buNone/>
                  <a:tabLst/>
                </a:pPr>
                <a:r>
                  <a:rPr kumimoji="0" lang="zh-CN" altLang="zh-CN" sz="1700" b="0" i="0" u="none" strike="noStrike" cap="none" normalizeH="0" baseline="0">
                    <a:ln>
                      <a:noFill/>
                    </a:ln>
                    <a:solidFill>
                      <a:srgbClr val="009900"/>
                    </a:solidFill>
                    <a:effectLst/>
                    <a:latin typeface="Arial Unicode MS" charset="-122"/>
                    <a:ea typeface="Arial Unicode MS" charset="-122"/>
                  </a:rPr>
                  <a:t>|</a:t>
                </a:r>
                <a:endParaRPr kumimoji="0" lang="zh-CN" altLang="zh-CN" sz="1800" b="0" i="0" u="none" strike="noStrike" cap="none" normalizeH="0" baseline="0">
                  <a:ln>
                    <a:noFill/>
                  </a:ln>
                  <a:solidFill>
                    <a:schemeClr val="tx1"/>
                  </a:solidFill>
                  <a:effectLst/>
                  <a:latin typeface="Arial" panose="020B0604020202020204" pitchFamily="34" charset="0"/>
                </a:endParaRPr>
              </a:p>
            </p:txBody>
          </p:sp>
          <p:sp>
            <p:nvSpPr>
              <p:cNvPr id="137" name="Rectangle 125">
                <a:extLst>
                  <a:ext uri="{FF2B5EF4-FFF2-40B4-BE49-F238E27FC236}">
                    <a16:creationId xmlns:a16="http://schemas.microsoft.com/office/drawing/2014/main" id="{D4758200-5F33-64B8-EF98-DF8285064633}"/>
                  </a:ext>
                </a:extLst>
              </p:cNvPr>
              <p:cNvSpPr>
                <a:spLocks noChangeArrowheads="1"/>
              </p:cNvSpPr>
              <p:nvPr/>
            </p:nvSpPr>
            <p:spPr bwMode="auto">
              <a:xfrm>
                <a:off x="4667" y="2265"/>
                <a:ext cx="142" cy="159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vert="horz" wrap="none" lIns="0" tIns="0" rIns="0" bIns="0" numCol="1" anchor="t" anchorCtr="0" compatLnSpc="1">
                <a:prstTxWarp prst="textNoShape">
                  <a:avLst/>
                </a:prstTxWarp>
                <a:spAutoFit/>
              </a:bodyPr>
              <a:lstStyle>
                <a:lvl1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1pPr>
                <a:lvl2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2pPr>
                <a:lvl3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3pPr>
                <a:lvl4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4pPr>
                <a:lvl5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5pPr>
                <a:lvl6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6pPr>
                <a:lvl7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7pPr>
                <a:lvl8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8pPr>
                <a:lvl9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9pPr>
              </a:lstStyle>
              <a:p>
                <a:pPr marL="0" marR="0" lvl="0" indent="0" algn="l" defTabSz="914400" rtl="0" eaLnBrk="0" fontAlgn="base" latinLnBrk="0" hangingPunct="0">
                  <a:lnSpc>
                    <a:spcPct val="100000"/>
                  </a:lnSpc>
                  <a:spcBef>
                    <a:spcPct val="0"/>
                  </a:spcBef>
                  <a:spcAft>
                    <a:spcPct val="0"/>
                  </a:spcAft>
                  <a:buClrTx/>
                  <a:buSzTx/>
                  <a:buFontTx/>
                  <a:buNone/>
                  <a:tabLst/>
                </a:pPr>
                <a:r>
                  <a:rPr kumimoji="0" lang="zh-CN" altLang="zh-CN" sz="1700" b="0" i="1" u="none" strike="noStrike" cap="none" normalizeH="0" baseline="0">
                    <a:ln>
                      <a:noFill/>
                    </a:ln>
                    <a:solidFill>
                      <a:srgbClr val="009900"/>
                    </a:solidFill>
                    <a:effectLst/>
                    <a:latin typeface="Arial Unicode MS" charset="-122"/>
                    <a:ea typeface="Arial Unicode MS" charset="-122"/>
                  </a:rPr>
                  <a:t>V</a:t>
                </a:r>
                <a:endParaRPr kumimoji="0" lang="zh-CN" altLang="zh-CN" sz="1800" b="0" i="0" u="none" strike="noStrike" cap="none" normalizeH="0" baseline="0">
                  <a:ln>
                    <a:noFill/>
                  </a:ln>
                  <a:solidFill>
                    <a:schemeClr val="tx1"/>
                  </a:solidFill>
                  <a:effectLst/>
                  <a:latin typeface="Arial" panose="020B0604020202020204" pitchFamily="34" charset="0"/>
                </a:endParaRPr>
              </a:p>
            </p:txBody>
          </p:sp>
          <p:sp>
            <p:nvSpPr>
              <p:cNvPr id="138" name="Rectangle 126">
                <a:extLst>
                  <a:ext uri="{FF2B5EF4-FFF2-40B4-BE49-F238E27FC236}">
                    <a16:creationId xmlns:a16="http://schemas.microsoft.com/office/drawing/2014/main" id="{D0F9841C-E6F9-0C04-38E2-38C11AA46CC1}"/>
                  </a:ext>
                </a:extLst>
              </p:cNvPr>
              <p:cNvSpPr>
                <a:spLocks noChangeArrowheads="1"/>
              </p:cNvSpPr>
              <p:nvPr/>
            </p:nvSpPr>
            <p:spPr bwMode="auto">
              <a:xfrm>
                <a:off x="4756" y="2326"/>
                <a:ext cx="92" cy="100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vert="horz" wrap="none" lIns="0" tIns="0" rIns="0" bIns="0" numCol="1" anchor="t" anchorCtr="0" compatLnSpc="1">
                <a:prstTxWarp prst="textNoShape">
                  <a:avLst/>
                </a:prstTxWarp>
                <a:spAutoFit/>
              </a:bodyPr>
              <a:lstStyle>
                <a:lvl1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1pPr>
                <a:lvl2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2pPr>
                <a:lvl3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3pPr>
                <a:lvl4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4pPr>
                <a:lvl5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5pPr>
                <a:lvl6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6pPr>
                <a:lvl7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7pPr>
                <a:lvl8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8pPr>
                <a:lvl9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9pPr>
              </a:lstStyle>
              <a:p>
                <a:pPr marL="0" marR="0" lvl="0" indent="0" algn="l" defTabSz="914400" rtl="0" eaLnBrk="0" fontAlgn="base" latinLnBrk="0" hangingPunct="0">
                  <a:lnSpc>
                    <a:spcPct val="100000"/>
                  </a:lnSpc>
                  <a:spcBef>
                    <a:spcPct val="0"/>
                  </a:spcBef>
                  <a:spcAft>
                    <a:spcPct val="0"/>
                  </a:spcAft>
                  <a:buClrTx/>
                  <a:buSzTx/>
                  <a:buFontTx/>
                  <a:buNone/>
                  <a:tabLst/>
                </a:pPr>
                <a:r>
                  <a:rPr kumimoji="0" lang="zh-CN" altLang="zh-CN" sz="1100" b="0" i="0" u="none" strike="noStrike" cap="none" normalizeH="0" baseline="0">
                    <a:ln>
                      <a:noFill/>
                    </a:ln>
                    <a:solidFill>
                      <a:srgbClr val="009900"/>
                    </a:solidFill>
                    <a:effectLst/>
                    <a:latin typeface="Arial Unicode MS" charset="-122"/>
                    <a:ea typeface="Arial Unicode MS" charset="-122"/>
                  </a:rPr>
                  <a:t>c</a:t>
                </a:r>
                <a:endParaRPr kumimoji="0" lang="zh-CN" altLang="zh-CN" sz="1800" b="0" i="0" u="none" strike="noStrike" cap="none" normalizeH="0" baseline="0">
                  <a:ln>
                    <a:noFill/>
                  </a:ln>
                  <a:solidFill>
                    <a:schemeClr val="tx1"/>
                  </a:solidFill>
                  <a:effectLst/>
                  <a:latin typeface="Arial" panose="020B0604020202020204" pitchFamily="34" charset="0"/>
                </a:endParaRPr>
              </a:p>
            </p:txBody>
          </p:sp>
          <p:sp>
            <p:nvSpPr>
              <p:cNvPr id="139" name="Rectangle 127">
                <a:extLst>
                  <a:ext uri="{FF2B5EF4-FFF2-40B4-BE49-F238E27FC236}">
                    <a16:creationId xmlns:a16="http://schemas.microsoft.com/office/drawing/2014/main" id="{A10679C8-F99C-243F-EC32-C7AC8F106300}"/>
                  </a:ext>
                </a:extLst>
              </p:cNvPr>
              <p:cNvSpPr>
                <a:spLocks noChangeArrowheads="1"/>
              </p:cNvSpPr>
              <p:nvPr/>
            </p:nvSpPr>
            <p:spPr bwMode="auto">
              <a:xfrm>
                <a:off x="4800" y="2326"/>
                <a:ext cx="134" cy="100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vert="horz" wrap="none" lIns="0" tIns="0" rIns="0" bIns="0" numCol="1" anchor="t" anchorCtr="0" compatLnSpc="1">
                <a:prstTxWarp prst="textNoShape">
                  <a:avLst/>
                </a:prstTxWarp>
                <a:spAutoFit/>
              </a:bodyPr>
              <a:lstStyle>
                <a:lvl1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1pPr>
                <a:lvl2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2pPr>
                <a:lvl3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3pPr>
                <a:lvl4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4pPr>
                <a:lvl5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5pPr>
                <a:lvl6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6pPr>
                <a:lvl7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7pPr>
                <a:lvl8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8pPr>
                <a:lvl9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9pPr>
              </a:lstStyle>
              <a:p>
                <a:pPr marL="0" marR="0" lvl="0" indent="0" algn="l" defTabSz="914400" rtl="0" eaLnBrk="0" fontAlgn="base" latinLnBrk="0" hangingPunct="0">
                  <a:lnSpc>
                    <a:spcPct val="100000"/>
                  </a:lnSpc>
                  <a:spcBef>
                    <a:spcPct val="0"/>
                  </a:spcBef>
                  <a:spcAft>
                    <a:spcPct val="0"/>
                  </a:spcAft>
                  <a:buClrTx/>
                  <a:buSzTx/>
                  <a:buFontTx/>
                  <a:buNone/>
                  <a:tabLst/>
                </a:pPr>
                <a:r>
                  <a:rPr kumimoji="0" lang="zh-CN" altLang="zh-CN" sz="1100" b="0" i="0" u="none" strike="noStrike" cap="none" normalizeH="0" baseline="0">
                    <a:ln>
                      <a:noFill/>
                    </a:ln>
                    <a:solidFill>
                      <a:srgbClr val="009900"/>
                    </a:solidFill>
                    <a:effectLst/>
                    <a:latin typeface="Arial Unicode MS" charset="-122"/>
                    <a:ea typeface="Arial Unicode MS" charset="-122"/>
                  </a:rPr>
                  <a:t>, </a:t>
                </a:r>
                <a:endParaRPr kumimoji="0" lang="zh-CN" altLang="zh-CN" sz="1800" b="0" i="0" u="none" strike="noStrike" cap="none" normalizeH="0" baseline="0">
                  <a:ln>
                    <a:noFill/>
                  </a:ln>
                  <a:solidFill>
                    <a:schemeClr val="tx1"/>
                  </a:solidFill>
                  <a:effectLst/>
                  <a:latin typeface="Arial" panose="020B0604020202020204" pitchFamily="34" charset="0"/>
                </a:endParaRPr>
              </a:p>
            </p:txBody>
          </p:sp>
          <p:sp>
            <p:nvSpPr>
              <p:cNvPr id="140" name="Rectangle 128">
                <a:extLst>
                  <a:ext uri="{FF2B5EF4-FFF2-40B4-BE49-F238E27FC236}">
                    <a16:creationId xmlns:a16="http://schemas.microsoft.com/office/drawing/2014/main" id="{8385A9FA-896C-C830-06B6-F736EB2D5EBC}"/>
                  </a:ext>
                </a:extLst>
              </p:cNvPr>
              <p:cNvSpPr>
                <a:spLocks noChangeArrowheads="1"/>
              </p:cNvSpPr>
              <p:nvPr/>
            </p:nvSpPr>
            <p:spPr bwMode="auto">
              <a:xfrm>
                <a:off x="4850" y="2326"/>
                <a:ext cx="180" cy="100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vert="horz" wrap="none" lIns="0" tIns="0" rIns="0" bIns="0" numCol="1" anchor="t" anchorCtr="0" compatLnSpc="1">
                <a:prstTxWarp prst="textNoShape">
                  <a:avLst/>
                </a:prstTxWarp>
                <a:spAutoFit/>
              </a:bodyPr>
              <a:lstStyle>
                <a:lvl1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1pPr>
                <a:lvl2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2pPr>
                <a:lvl3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3pPr>
                <a:lvl4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4pPr>
                <a:lvl5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5pPr>
                <a:lvl6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6pPr>
                <a:lvl7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7pPr>
                <a:lvl8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8pPr>
                <a:lvl9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9pPr>
              </a:lstStyle>
              <a:p>
                <a:pPr marL="0" marR="0" lvl="0" indent="0" algn="l" defTabSz="914400" rtl="0" eaLnBrk="0" fontAlgn="base" latinLnBrk="0" hangingPunct="0">
                  <a:lnSpc>
                    <a:spcPct val="100000"/>
                  </a:lnSpc>
                  <a:spcBef>
                    <a:spcPct val="0"/>
                  </a:spcBef>
                  <a:spcAft>
                    <a:spcPct val="0"/>
                  </a:spcAft>
                  <a:buClrTx/>
                  <a:buSzTx/>
                  <a:buFontTx/>
                  <a:buNone/>
                  <a:tabLst/>
                </a:pPr>
                <a:r>
                  <a:rPr kumimoji="0" lang="zh-CN" altLang="zh-CN" sz="1100" b="0" i="0" u="none" strike="noStrike" cap="none" normalizeH="0" baseline="0">
                    <a:ln>
                      <a:noFill/>
                    </a:ln>
                    <a:solidFill>
                      <a:srgbClr val="009900"/>
                    </a:solidFill>
                    <a:effectLst/>
                    <a:latin typeface="Arial Unicode MS" charset="-122"/>
                    <a:ea typeface="Arial Unicode MS" charset="-122"/>
                  </a:rPr>
                  <a:t>end</a:t>
                </a:r>
                <a:endParaRPr kumimoji="0" lang="zh-CN" altLang="zh-CN" sz="1800" b="0" i="0" u="none" strike="noStrike" cap="none" normalizeH="0" baseline="0">
                  <a:ln>
                    <a:noFill/>
                  </a:ln>
                  <a:solidFill>
                    <a:schemeClr val="tx1"/>
                  </a:solidFill>
                  <a:effectLst/>
                  <a:latin typeface="Arial" panose="020B0604020202020204" pitchFamily="34" charset="0"/>
                </a:endParaRPr>
              </a:p>
            </p:txBody>
          </p:sp>
          <p:sp>
            <p:nvSpPr>
              <p:cNvPr id="141" name="Rectangle 129">
                <a:extLst>
                  <a:ext uri="{FF2B5EF4-FFF2-40B4-BE49-F238E27FC236}">
                    <a16:creationId xmlns:a16="http://schemas.microsoft.com/office/drawing/2014/main" id="{BFE037B4-42B3-FD15-9F05-F768EE23FC02}"/>
                  </a:ext>
                </a:extLst>
              </p:cNvPr>
              <p:cNvSpPr>
                <a:spLocks noChangeArrowheads="1"/>
              </p:cNvSpPr>
              <p:nvPr/>
            </p:nvSpPr>
            <p:spPr bwMode="auto">
              <a:xfrm>
                <a:off x="4999" y="2265"/>
                <a:ext cx="142" cy="159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vert="horz" wrap="none" lIns="0" tIns="0" rIns="0" bIns="0" numCol="1" anchor="t" anchorCtr="0" compatLnSpc="1">
                <a:prstTxWarp prst="textNoShape">
                  <a:avLst/>
                </a:prstTxWarp>
                <a:spAutoFit/>
              </a:bodyPr>
              <a:lstStyle>
                <a:lvl1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1pPr>
                <a:lvl2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2pPr>
                <a:lvl3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3pPr>
                <a:lvl4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4pPr>
                <a:lvl5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5pPr>
                <a:lvl6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6pPr>
                <a:lvl7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7pPr>
                <a:lvl8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8pPr>
                <a:lvl9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9pPr>
              </a:lstStyle>
              <a:p>
                <a:pPr marL="0" marR="0" lvl="0" indent="0" algn="l" defTabSz="914400" rtl="0" eaLnBrk="0" fontAlgn="base" latinLnBrk="0" hangingPunct="0">
                  <a:lnSpc>
                    <a:spcPct val="100000"/>
                  </a:lnSpc>
                  <a:spcBef>
                    <a:spcPct val="0"/>
                  </a:spcBef>
                  <a:spcAft>
                    <a:spcPct val="0"/>
                  </a:spcAft>
                  <a:buClrTx/>
                  <a:buSzTx/>
                  <a:buFontTx/>
                  <a:buNone/>
                  <a:tabLst/>
                </a:pPr>
                <a:r>
                  <a:rPr kumimoji="0" lang="zh-CN" altLang="zh-CN" sz="1700" b="0" i="0" u="none" strike="noStrike" cap="none" normalizeH="0" baseline="0">
                    <a:ln>
                      <a:noFill/>
                    </a:ln>
                    <a:solidFill>
                      <a:srgbClr val="009900"/>
                    </a:solidFill>
                    <a:effectLst/>
                    <a:latin typeface="Arial Unicode MS" charset="-122"/>
                    <a:ea typeface="Arial Unicode MS" charset="-122"/>
                  </a:rPr>
                  <a:t>|</a:t>
                </a:r>
                <a:endParaRPr kumimoji="0" lang="zh-CN" altLang="zh-CN" sz="1800" b="0" i="0" u="none" strike="noStrike" cap="none" normalizeH="0" baseline="0">
                  <a:ln>
                    <a:noFill/>
                  </a:ln>
                  <a:solidFill>
                    <a:schemeClr val="tx1"/>
                  </a:solidFill>
                  <a:effectLst/>
                  <a:latin typeface="Arial" panose="020B0604020202020204" pitchFamily="34" charset="0"/>
                </a:endParaRPr>
              </a:p>
            </p:txBody>
          </p:sp>
          <p:sp>
            <p:nvSpPr>
              <p:cNvPr id="142" name="Rectangle 130">
                <a:extLst>
                  <a:ext uri="{FF2B5EF4-FFF2-40B4-BE49-F238E27FC236}">
                    <a16:creationId xmlns:a16="http://schemas.microsoft.com/office/drawing/2014/main" id="{0C96EBC3-A277-5664-8DA9-60D7BED1BDD9}"/>
                  </a:ext>
                </a:extLst>
              </p:cNvPr>
              <p:cNvSpPr>
                <a:spLocks noChangeArrowheads="1"/>
              </p:cNvSpPr>
              <p:nvPr/>
            </p:nvSpPr>
            <p:spPr bwMode="auto">
              <a:xfrm>
                <a:off x="5034" y="2265"/>
                <a:ext cx="142" cy="159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vert="horz" wrap="none" lIns="0" tIns="0" rIns="0" bIns="0" numCol="1" anchor="t" anchorCtr="0" compatLnSpc="1">
                <a:prstTxWarp prst="textNoShape">
                  <a:avLst/>
                </a:prstTxWarp>
                <a:spAutoFit/>
              </a:bodyPr>
              <a:lstStyle>
                <a:lvl1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1pPr>
                <a:lvl2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2pPr>
                <a:lvl3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3pPr>
                <a:lvl4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4pPr>
                <a:lvl5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5pPr>
                <a:lvl6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6pPr>
                <a:lvl7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7pPr>
                <a:lvl8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8pPr>
                <a:lvl9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9pPr>
              </a:lstStyle>
              <a:p>
                <a:pPr marL="0" marR="0" lvl="0" indent="0" algn="l" defTabSz="914400" rtl="0" eaLnBrk="0" fontAlgn="base" latinLnBrk="0" hangingPunct="0">
                  <a:lnSpc>
                    <a:spcPct val="100000"/>
                  </a:lnSpc>
                  <a:spcBef>
                    <a:spcPct val="0"/>
                  </a:spcBef>
                  <a:spcAft>
                    <a:spcPct val="0"/>
                  </a:spcAft>
                  <a:buClrTx/>
                  <a:buSzTx/>
                  <a:buFontTx/>
                  <a:buNone/>
                  <a:tabLst/>
                </a:pPr>
                <a:r>
                  <a:rPr kumimoji="0" lang="zh-CN" altLang="zh-CN" sz="1700" b="0" i="1" u="none" strike="noStrike" cap="none" normalizeH="0" baseline="0">
                    <a:ln>
                      <a:noFill/>
                    </a:ln>
                    <a:solidFill>
                      <a:srgbClr val="009900"/>
                    </a:solidFill>
                    <a:effectLst/>
                    <a:latin typeface="Arial Unicode MS" charset="-122"/>
                    <a:ea typeface="Arial Unicode MS" charset="-122"/>
                  </a:rPr>
                  <a:t>e</a:t>
                </a:r>
                <a:endParaRPr kumimoji="0" lang="zh-CN" altLang="zh-CN" sz="1800" b="0" i="0" u="none" strike="noStrike" cap="none" normalizeH="0" baseline="0">
                  <a:ln>
                    <a:noFill/>
                  </a:ln>
                  <a:solidFill>
                    <a:schemeClr val="tx1"/>
                  </a:solidFill>
                  <a:effectLst/>
                  <a:latin typeface="Arial" panose="020B0604020202020204" pitchFamily="34" charset="0"/>
                </a:endParaRPr>
              </a:p>
            </p:txBody>
          </p:sp>
          <p:sp>
            <p:nvSpPr>
              <p:cNvPr id="143" name="Rectangle 131">
                <a:extLst>
                  <a:ext uri="{FF2B5EF4-FFF2-40B4-BE49-F238E27FC236}">
                    <a16:creationId xmlns:a16="http://schemas.microsoft.com/office/drawing/2014/main" id="{767C8CF5-1CAE-2AB6-200C-3A1E4D297654}"/>
                  </a:ext>
                </a:extLst>
              </p:cNvPr>
              <p:cNvSpPr>
                <a:spLocks noChangeArrowheads="1"/>
              </p:cNvSpPr>
              <p:nvPr/>
            </p:nvSpPr>
            <p:spPr bwMode="auto">
              <a:xfrm>
                <a:off x="5135" y="2265"/>
                <a:ext cx="75" cy="80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vert="horz" wrap="none" lIns="0" tIns="0" rIns="0" bIns="0" numCol="1" anchor="t" anchorCtr="0" compatLnSpc="1">
                <a:prstTxWarp prst="textNoShape">
                  <a:avLst/>
                </a:prstTxWarp>
                <a:spAutoFit/>
              </a:bodyPr>
              <a:lstStyle>
                <a:lvl1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1pPr>
                <a:lvl2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2pPr>
                <a:lvl3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3pPr>
                <a:lvl4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4pPr>
                <a:lvl5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5pPr>
                <a:lvl6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6pPr>
                <a:lvl7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7pPr>
                <a:lvl8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8pPr>
                <a:lvl9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9pPr>
              </a:lstStyle>
              <a:p>
                <a:pPr marL="0" marR="0" lvl="0" indent="0" algn="l" defTabSz="914400" rtl="0" eaLnBrk="0" fontAlgn="base" latinLnBrk="0" hangingPunct="0">
                  <a:lnSpc>
                    <a:spcPct val="100000"/>
                  </a:lnSpc>
                  <a:spcBef>
                    <a:spcPct val="0"/>
                  </a:spcBef>
                  <a:spcAft>
                    <a:spcPct val="0"/>
                  </a:spcAft>
                  <a:buClrTx/>
                  <a:buSzTx/>
                  <a:buFontTx/>
                  <a:buNone/>
                  <a:tabLst/>
                </a:pPr>
                <a:r>
                  <a:rPr kumimoji="0" lang="zh-CN" altLang="zh-CN" sz="800" b="0" i="1" u="none" strike="noStrike" cap="none" normalizeH="0" baseline="0">
                    <a:ln>
                      <a:noFill/>
                    </a:ln>
                    <a:solidFill>
                      <a:srgbClr val="009900"/>
                    </a:solidFill>
                    <a:effectLst/>
                    <a:latin typeface="Arial Unicode MS" charset="-122"/>
                    <a:ea typeface="Arial Unicode MS" charset="-122"/>
                  </a:rPr>
                  <a:t>j</a:t>
                </a:r>
                <a:endParaRPr kumimoji="0" lang="zh-CN" altLang="zh-CN" sz="1800" b="0" i="0" u="none" strike="noStrike" cap="none" normalizeH="0" baseline="0">
                  <a:ln>
                    <a:noFill/>
                  </a:ln>
                  <a:solidFill>
                    <a:schemeClr val="tx1"/>
                  </a:solidFill>
                  <a:effectLst/>
                  <a:latin typeface="Arial" panose="020B0604020202020204" pitchFamily="34" charset="0"/>
                </a:endParaRPr>
              </a:p>
            </p:txBody>
          </p:sp>
          <p:sp>
            <p:nvSpPr>
              <p:cNvPr id="144" name="Rectangle 132">
                <a:extLst>
                  <a:ext uri="{FF2B5EF4-FFF2-40B4-BE49-F238E27FC236}">
                    <a16:creationId xmlns:a16="http://schemas.microsoft.com/office/drawing/2014/main" id="{B855664B-D2EB-CCC0-6E2E-566A79713615}"/>
                  </a:ext>
                </a:extLst>
              </p:cNvPr>
              <p:cNvSpPr>
                <a:spLocks noChangeArrowheads="1"/>
              </p:cNvSpPr>
              <p:nvPr/>
            </p:nvSpPr>
            <p:spPr bwMode="auto">
              <a:xfrm>
                <a:off x="5150" y="2265"/>
                <a:ext cx="75" cy="80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vert="horz" wrap="none" lIns="0" tIns="0" rIns="0" bIns="0" numCol="1" anchor="t" anchorCtr="0" compatLnSpc="1">
                <a:prstTxWarp prst="textNoShape">
                  <a:avLst/>
                </a:prstTxWarp>
                <a:spAutoFit/>
              </a:bodyPr>
              <a:lstStyle>
                <a:lvl1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1pPr>
                <a:lvl2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2pPr>
                <a:lvl3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3pPr>
                <a:lvl4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4pPr>
                <a:lvl5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5pPr>
                <a:lvl6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6pPr>
                <a:lvl7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7pPr>
                <a:lvl8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8pPr>
                <a:lvl9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9pPr>
              </a:lstStyle>
              <a:p>
                <a:pPr marL="0" marR="0" lvl="0" indent="0" algn="l" defTabSz="914400" rtl="0" eaLnBrk="0" fontAlgn="base" latinLnBrk="0" hangingPunct="0">
                  <a:lnSpc>
                    <a:spcPct val="100000"/>
                  </a:lnSpc>
                  <a:spcBef>
                    <a:spcPct val="0"/>
                  </a:spcBef>
                  <a:spcAft>
                    <a:spcPct val="0"/>
                  </a:spcAft>
                  <a:buClrTx/>
                  <a:buSzTx/>
                  <a:buFontTx/>
                  <a:buNone/>
                  <a:tabLst/>
                </a:pPr>
                <a:r>
                  <a:rPr kumimoji="0" lang="zh-CN" altLang="zh-CN" sz="800" b="0" i="1" u="none" strike="noStrike" cap="none" normalizeH="0" baseline="0">
                    <a:ln>
                      <a:noFill/>
                    </a:ln>
                    <a:solidFill>
                      <a:srgbClr val="009900"/>
                    </a:solidFill>
                    <a:effectLst/>
                    <a:latin typeface="Arial Unicode MS" charset="-122"/>
                    <a:ea typeface="Arial Unicode MS" charset="-122"/>
                  </a:rPr>
                  <a:t>θ</a:t>
                </a:r>
                <a:endParaRPr kumimoji="0" lang="zh-CN" altLang="zh-CN" sz="1800" b="0" i="0" u="none" strike="noStrike" cap="none" normalizeH="0" baseline="0">
                  <a:ln>
                    <a:noFill/>
                  </a:ln>
                  <a:solidFill>
                    <a:schemeClr val="tx1"/>
                  </a:solidFill>
                  <a:effectLst/>
                  <a:latin typeface="Arial" panose="020B0604020202020204" pitchFamily="34" charset="0"/>
                </a:endParaRPr>
              </a:p>
            </p:txBody>
          </p:sp>
          <p:sp>
            <p:nvSpPr>
              <p:cNvPr id="145" name="Rectangle 133">
                <a:extLst>
                  <a:ext uri="{FF2B5EF4-FFF2-40B4-BE49-F238E27FC236}">
                    <a16:creationId xmlns:a16="http://schemas.microsoft.com/office/drawing/2014/main" id="{4B706B6B-A6DA-1C47-B7AA-15B1CBDA5C9F}"/>
                  </a:ext>
                </a:extLst>
              </p:cNvPr>
              <p:cNvSpPr>
                <a:spLocks noChangeArrowheads="1"/>
              </p:cNvSpPr>
              <p:nvPr/>
            </p:nvSpPr>
            <p:spPr bwMode="auto">
              <a:xfrm>
                <a:off x="5187" y="2293"/>
                <a:ext cx="50" cy="50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vert="horz" wrap="none" lIns="0" tIns="0" rIns="0" bIns="0" numCol="1" anchor="t" anchorCtr="0" compatLnSpc="1">
                <a:prstTxWarp prst="textNoShape">
                  <a:avLst/>
                </a:prstTxWarp>
                <a:spAutoFit/>
              </a:bodyPr>
              <a:lstStyle>
                <a:lvl1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1pPr>
                <a:lvl2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2pPr>
                <a:lvl3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3pPr>
                <a:lvl4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4pPr>
                <a:lvl5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5pPr>
                <a:lvl6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6pPr>
                <a:lvl7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7pPr>
                <a:lvl8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8pPr>
                <a:lvl9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9pPr>
              </a:lstStyle>
              <a:p>
                <a:pPr marL="0" marR="0" lvl="0" indent="0" algn="l" defTabSz="914400" rtl="0" eaLnBrk="0" fontAlgn="base" latinLnBrk="0" hangingPunct="0">
                  <a:lnSpc>
                    <a:spcPct val="100000"/>
                  </a:lnSpc>
                  <a:spcBef>
                    <a:spcPct val="0"/>
                  </a:spcBef>
                  <a:spcAft>
                    <a:spcPct val="0"/>
                  </a:spcAft>
                  <a:buClrTx/>
                  <a:buSzTx/>
                  <a:buFontTx/>
                  <a:buNone/>
                  <a:tabLst/>
                </a:pPr>
                <a:r>
                  <a:rPr kumimoji="0" lang="zh-CN" altLang="zh-CN" sz="600" b="0" i="0" u="none" strike="noStrike" cap="none" normalizeH="0" baseline="0">
                    <a:ln>
                      <a:noFill/>
                    </a:ln>
                    <a:solidFill>
                      <a:srgbClr val="009900"/>
                    </a:solidFill>
                    <a:effectLst/>
                    <a:latin typeface="Arial Unicode MS" charset="-122"/>
                    <a:ea typeface="Arial Unicode MS" charset="-122"/>
                  </a:rPr>
                  <a:t> </a:t>
                </a:r>
                <a:endParaRPr kumimoji="0" lang="zh-CN" altLang="zh-CN" sz="1800" b="0" i="0" u="none" strike="noStrike" cap="none" normalizeH="0" baseline="0">
                  <a:ln>
                    <a:noFill/>
                  </a:ln>
                  <a:solidFill>
                    <a:schemeClr val="tx1"/>
                  </a:solidFill>
                  <a:effectLst/>
                  <a:latin typeface="Arial" panose="020B0604020202020204" pitchFamily="34" charset="0"/>
                </a:endParaRPr>
              </a:p>
            </p:txBody>
          </p:sp>
          <p:sp>
            <p:nvSpPr>
              <p:cNvPr id="146" name="Rectangle 134">
                <a:extLst>
                  <a:ext uri="{FF2B5EF4-FFF2-40B4-BE49-F238E27FC236}">
                    <a16:creationId xmlns:a16="http://schemas.microsoft.com/office/drawing/2014/main" id="{0B85D885-11F5-28CE-2155-2CF63947C808}"/>
                  </a:ext>
                </a:extLst>
              </p:cNvPr>
              <p:cNvSpPr>
                <a:spLocks noChangeArrowheads="1"/>
              </p:cNvSpPr>
              <p:nvPr/>
            </p:nvSpPr>
            <p:spPr bwMode="auto">
              <a:xfrm>
                <a:off x="5199" y="2287"/>
                <a:ext cx="126" cy="71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vert="horz" wrap="none" lIns="0" tIns="0" rIns="0" bIns="0" numCol="1" anchor="t" anchorCtr="0" compatLnSpc="1">
                <a:prstTxWarp prst="textNoShape">
                  <a:avLst/>
                </a:prstTxWarp>
                <a:spAutoFit/>
              </a:bodyPr>
              <a:lstStyle>
                <a:lvl1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1pPr>
                <a:lvl2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2pPr>
                <a:lvl3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3pPr>
                <a:lvl4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4pPr>
                <a:lvl5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5pPr>
                <a:lvl6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6pPr>
                <a:lvl7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7pPr>
                <a:lvl8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8pPr>
                <a:lvl9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9pPr>
              </a:lstStyle>
              <a:p>
                <a:pPr marL="0" marR="0" lvl="0" indent="0" algn="l" defTabSz="914400" rtl="0" eaLnBrk="0" fontAlgn="base" latinLnBrk="0" hangingPunct="0">
                  <a:lnSpc>
                    <a:spcPct val="100000"/>
                  </a:lnSpc>
                  <a:spcBef>
                    <a:spcPct val="0"/>
                  </a:spcBef>
                  <a:spcAft>
                    <a:spcPct val="0"/>
                  </a:spcAft>
                  <a:buClrTx/>
                  <a:buSzTx/>
                  <a:buFontTx/>
                  <a:buNone/>
                  <a:tabLst/>
                </a:pPr>
                <a:r>
                  <a:rPr kumimoji="0" lang="zh-CN" altLang="zh-CN" sz="700" b="0" i="0" u="none" strike="noStrike" cap="none" normalizeH="0" baseline="0">
                    <a:ln>
                      <a:noFill/>
                    </a:ln>
                    <a:solidFill>
                      <a:srgbClr val="009900"/>
                    </a:solidFill>
                    <a:effectLst/>
                    <a:latin typeface="Arial Unicode MS" charset="-122"/>
                    <a:ea typeface="Arial Unicode MS" charset="-122"/>
                  </a:rPr>
                  <a:t>end</a:t>
                </a:r>
                <a:endParaRPr kumimoji="0" lang="zh-CN" altLang="zh-CN" sz="1800" b="0" i="0" u="none" strike="noStrike" cap="none" normalizeH="0" baseline="0">
                  <a:ln>
                    <a:noFill/>
                  </a:ln>
                  <a:solidFill>
                    <a:schemeClr val="tx1"/>
                  </a:solidFill>
                  <a:effectLst/>
                  <a:latin typeface="Arial" panose="020B0604020202020204" pitchFamily="34" charset="0"/>
                </a:endParaRPr>
              </a:p>
            </p:txBody>
          </p:sp>
          <p:sp>
            <p:nvSpPr>
              <p:cNvPr id="147" name="Freeform 135">
                <a:extLst>
                  <a:ext uri="{FF2B5EF4-FFF2-40B4-BE49-F238E27FC236}">
                    <a16:creationId xmlns:a16="http://schemas.microsoft.com/office/drawing/2014/main" id="{27576111-F83F-E470-E381-D292A4834F66}"/>
                  </a:ext>
                </a:extLst>
              </p:cNvPr>
              <p:cNvSpPr>
                <a:spLocks noEditPoints="1"/>
              </p:cNvSpPr>
              <p:nvPr/>
            </p:nvSpPr>
            <p:spPr bwMode="auto">
              <a:xfrm>
                <a:off x="4289" y="1488"/>
                <a:ext cx="429" cy="79"/>
              </a:xfrm>
              <a:custGeom>
                <a:avLst/>
                <a:gdLst>
                  <a:gd name="T0" fmla="*/ 10 w 1642"/>
                  <a:gd name="T1" fmla="*/ 0 h 300"/>
                  <a:gd name="T2" fmla="*/ 120 w 1642"/>
                  <a:gd name="T3" fmla="*/ 20 h 300"/>
                  <a:gd name="T4" fmla="*/ 127 w 1642"/>
                  <a:gd name="T5" fmla="*/ 29 h 300"/>
                  <a:gd name="T6" fmla="*/ 118 w 1642"/>
                  <a:gd name="T7" fmla="*/ 35 h 300"/>
                  <a:gd name="T8" fmla="*/ 7 w 1642"/>
                  <a:gd name="T9" fmla="*/ 16 h 300"/>
                  <a:gd name="T10" fmla="*/ 1 w 1642"/>
                  <a:gd name="T11" fmla="*/ 7 h 300"/>
                  <a:gd name="T12" fmla="*/ 10 w 1642"/>
                  <a:gd name="T13" fmla="*/ 0 h 300"/>
                  <a:gd name="T14" fmla="*/ 199 w 1642"/>
                  <a:gd name="T15" fmla="*/ 33 h 300"/>
                  <a:gd name="T16" fmla="*/ 310 w 1642"/>
                  <a:gd name="T17" fmla="*/ 53 h 300"/>
                  <a:gd name="T18" fmla="*/ 316 w 1642"/>
                  <a:gd name="T19" fmla="*/ 62 h 300"/>
                  <a:gd name="T20" fmla="*/ 307 w 1642"/>
                  <a:gd name="T21" fmla="*/ 68 h 300"/>
                  <a:gd name="T22" fmla="*/ 196 w 1642"/>
                  <a:gd name="T23" fmla="*/ 49 h 300"/>
                  <a:gd name="T24" fmla="*/ 190 w 1642"/>
                  <a:gd name="T25" fmla="*/ 40 h 300"/>
                  <a:gd name="T26" fmla="*/ 199 w 1642"/>
                  <a:gd name="T27" fmla="*/ 33 h 300"/>
                  <a:gd name="T28" fmla="*/ 389 w 1642"/>
                  <a:gd name="T29" fmla="*/ 66 h 300"/>
                  <a:gd name="T30" fmla="*/ 499 w 1642"/>
                  <a:gd name="T31" fmla="*/ 86 h 300"/>
                  <a:gd name="T32" fmla="*/ 505 w 1642"/>
                  <a:gd name="T33" fmla="*/ 95 h 300"/>
                  <a:gd name="T34" fmla="*/ 496 w 1642"/>
                  <a:gd name="T35" fmla="*/ 101 h 300"/>
                  <a:gd name="T36" fmla="*/ 386 w 1642"/>
                  <a:gd name="T37" fmla="*/ 82 h 300"/>
                  <a:gd name="T38" fmla="*/ 379 w 1642"/>
                  <a:gd name="T39" fmla="*/ 73 h 300"/>
                  <a:gd name="T40" fmla="*/ 389 w 1642"/>
                  <a:gd name="T41" fmla="*/ 66 h 300"/>
                  <a:gd name="T42" fmla="*/ 578 w 1642"/>
                  <a:gd name="T43" fmla="*/ 99 h 300"/>
                  <a:gd name="T44" fmla="*/ 688 w 1642"/>
                  <a:gd name="T45" fmla="*/ 119 h 300"/>
                  <a:gd name="T46" fmla="*/ 695 w 1642"/>
                  <a:gd name="T47" fmla="*/ 128 h 300"/>
                  <a:gd name="T48" fmla="*/ 686 w 1642"/>
                  <a:gd name="T49" fmla="*/ 134 h 300"/>
                  <a:gd name="T50" fmla="*/ 575 w 1642"/>
                  <a:gd name="T51" fmla="*/ 115 h 300"/>
                  <a:gd name="T52" fmla="*/ 569 w 1642"/>
                  <a:gd name="T53" fmla="*/ 106 h 300"/>
                  <a:gd name="T54" fmla="*/ 578 w 1642"/>
                  <a:gd name="T55" fmla="*/ 99 h 300"/>
                  <a:gd name="T56" fmla="*/ 767 w 1642"/>
                  <a:gd name="T57" fmla="*/ 132 h 300"/>
                  <a:gd name="T58" fmla="*/ 878 w 1642"/>
                  <a:gd name="T59" fmla="*/ 152 h 300"/>
                  <a:gd name="T60" fmla="*/ 884 w 1642"/>
                  <a:gd name="T61" fmla="*/ 161 h 300"/>
                  <a:gd name="T62" fmla="*/ 875 w 1642"/>
                  <a:gd name="T63" fmla="*/ 167 h 300"/>
                  <a:gd name="T64" fmla="*/ 764 w 1642"/>
                  <a:gd name="T65" fmla="*/ 148 h 300"/>
                  <a:gd name="T66" fmla="*/ 758 w 1642"/>
                  <a:gd name="T67" fmla="*/ 139 h 300"/>
                  <a:gd name="T68" fmla="*/ 767 w 1642"/>
                  <a:gd name="T69" fmla="*/ 132 h 300"/>
                  <a:gd name="T70" fmla="*/ 957 w 1642"/>
                  <a:gd name="T71" fmla="*/ 165 h 300"/>
                  <a:gd name="T72" fmla="*/ 1067 w 1642"/>
                  <a:gd name="T73" fmla="*/ 185 h 300"/>
                  <a:gd name="T74" fmla="*/ 1073 w 1642"/>
                  <a:gd name="T75" fmla="*/ 194 h 300"/>
                  <a:gd name="T76" fmla="*/ 1064 w 1642"/>
                  <a:gd name="T77" fmla="*/ 200 h 300"/>
                  <a:gd name="T78" fmla="*/ 954 w 1642"/>
                  <a:gd name="T79" fmla="*/ 181 h 300"/>
                  <a:gd name="T80" fmla="*/ 947 w 1642"/>
                  <a:gd name="T81" fmla="*/ 172 h 300"/>
                  <a:gd name="T82" fmla="*/ 957 w 1642"/>
                  <a:gd name="T83" fmla="*/ 165 h 300"/>
                  <a:gd name="T84" fmla="*/ 1146 w 1642"/>
                  <a:gd name="T85" fmla="*/ 198 h 300"/>
                  <a:gd name="T86" fmla="*/ 1256 w 1642"/>
                  <a:gd name="T87" fmla="*/ 218 h 300"/>
                  <a:gd name="T88" fmla="*/ 1263 w 1642"/>
                  <a:gd name="T89" fmla="*/ 227 h 300"/>
                  <a:gd name="T90" fmla="*/ 1254 w 1642"/>
                  <a:gd name="T91" fmla="*/ 233 h 300"/>
                  <a:gd name="T92" fmla="*/ 1143 w 1642"/>
                  <a:gd name="T93" fmla="*/ 214 h 300"/>
                  <a:gd name="T94" fmla="*/ 1137 w 1642"/>
                  <a:gd name="T95" fmla="*/ 205 h 300"/>
                  <a:gd name="T96" fmla="*/ 1146 w 1642"/>
                  <a:gd name="T97" fmla="*/ 198 h 300"/>
                  <a:gd name="T98" fmla="*/ 1335 w 1642"/>
                  <a:gd name="T99" fmla="*/ 231 h 300"/>
                  <a:gd name="T100" fmla="*/ 1446 w 1642"/>
                  <a:gd name="T101" fmla="*/ 251 h 300"/>
                  <a:gd name="T102" fmla="*/ 1452 w 1642"/>
                  <a:gd name="T103" fmla="*/ 260 h 300"/>
                  <a:gd name="T104" fmla="*/ 1443 w 1642"/>
                  <a:gd name="T105" fmla="*/ 266 h 300"/>
                  <a:gd name="T106" fmla="*/ 1332 w 1642"/>
                  <a:gd name="T107" fmla="*/ 247 h 300"/>
                  <a:gd name="T108" fmla="*/ 1326 w 1642"/>
                  <a:gd name="T109" fmla="*/ 238 h 300"/>
                  <a:gd name="T110" fmla="*/ 1335 w 1642"/>
                  <a:gd name="T111" fmla="*/ 231 h 300"/>
                  <a:gd name="T112" fmla="*/ 1525 w 1642"/>
                  <a:gd name="T113" fmla="*/ 264 h 300"/>
                  <a:gd name="T114" fmla="*/ 1635 w 1642"/>
                  <a:gd name="T115" fmla="*/ 284 h 300"/>
                  <a:gd name="T116" fmla="*/ 1642 w 1642"/>
                  <a:gd name="T117" fmla="*/ 293 h 300"/>
                  <a:gd name="T118" fmla="*/ 1632 w 1642"/>
                  <a:gd name="T119" fmla="*/ 299 h 300"/>
                  <a:gd name="T120" fmla="*/ 1522 w 1642"/>
                  <a:gd name="T121" fmla="*/ 280 h 300"/>
                  <a:gd name="T122" fmla="*/ 1515 w 1642"/>
                  <a:gd name="T123" fmla="*/ 271 h 300"/>
                  <a:gd name="T124" fmla="*/ 1525 w 1642"/>
                  <a:gd name="T125" fmla="*/ 264 h 300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  <a:cxn ang="0">
                    <a:pos x="T8" y="T9"/>
                  </a:cxn>
                  <a:cxn ang="0">
                    <a:pos x="T10" y="T11"/>
                  </a:cxn>
                  <a:cxn ang="0">
                    <a:pos x="T12" y="T13"/>
                  </a:cxn>
                  <a:cxn ang="0">
                    <a:pos x="T14" y="T15"/>
                  </a:cxn>
                  <a:cxn ang="0">
                    <a:pos x="T16" y="T17"/>
                  </a:cxn>
                  <a:cxn ang="0">
                    <a:pos x="T18" y="T19"/>
                  </a:cxn>
                  <a:cxn ang="0">
                    <a:pos x="T20" y="T21"/>
                  </a:cxn>
                  <a:cxn ang="0">
                    <a:pos x="T22" y="T23"/>
                  </a:cxn>
                  <a:cxn ang="0">
                    <a:pos x="T24" y="T25"/>
                  </a:cxn>
                  <a:cxn ang="0">
                    <a:pos x="T26" y="T27"/>
                  </a:cxn>
                  <a:cxn ang="0">
                    <a:pos x="T28" y="T29"/>
                  </a:cxn>
                  <a:cxn ang="0">
                    <a:pos x="T30" y="T31"/>
                  </a:cxn>
                  <a:cxn ang="0">
                    <a:pos x="T32" y="T33"/>
                  </a:cxn>
                  <a:cxn ang="0">
                    <a:pos x="T34" y="T35"/>
                  </a:cxn>
                  <a:cxn ang="0">
                    <a:pos x="T36" y="T37"/>
                  </a:cxn>
                  <a:cxn ang="0">
                    <a:pos x="T38" y="T39"/>
                  </a:cxn>
                  <a:cxn ang="0">
                    <a:pos x="T40" y="T41"/>
                  </a:cxn>
                  <a:cxn ang="0">
                    <a:pos x="T42" y="T43"/>
                  </a:cxn>
                  <a:cxn ang="0">
                    <a:pos x="T44" y="T45"/>
                  </a:cxn>
                  <a:cxn ang="0">
                    <a:pos x="T46" y="T47"/>
                  </a:cxn>
                  <a:cxn ang="0">
                    <a:pos x="T48" y="T49"/>
                  </a:cxn>
                  <a:cxn ang="0">
                    <a:pos x="T50" y="T51"/>
                  </a:cxn>
                  <a:cxn ang="0">
                    <a:pos x="T52" y="T53"/>
                  </a:cxn>
                  <a:cxn ang="0">
                    <a:pos x="T54" y="T55"/>
                  </a:cxn>
                  <a:cxn ang="0">
                    <a:pos x="T56" y="T57"/>
                  </a:cxn>
                  <a:cxn ang="0">
                    <a:pos x="T58" y="T59"/>
                  </a:cxn>
                  <a:cxn ang="0">
                    <a:pos x="T60" y="T61"/>
                  </a:cxn>
                  <a:cxn ang="0">
                    <a:pos x="T62" y="T63"/>
                  </a:cxn>
                  <a:cxn ang="0">
                    <a:pos x="T64" y="T65"/>
                  </a:cxn>
                  <a:cxn ang="0">
                    <a:pos x="T66" y="T67"/>
                  </a:cxn>
                  <a:cxn ang="0">
                    <a:pos x="T68" y="T69"/>
                  </a:cxn>
                  <a:cxn ang="0">
                    <a:pos x="T70" y="T71"/>
                  </a:cxn>
                  <a:cxn ang="0">
                    <a:pos x="T72" y="T73"/>
                  </a:cxn>
                  <a:cxn ang="0">
                    <a:pos x="T74" y="T75"/>
                  </a:cxn>
                  <a:cxn ang="0">
                    <a:pos x="T76" y="T77"/>
                  </a:cxn>
                  <a:cxn ang="0">
                    <a:pos x="T78" y="T79"/>
                  </a:cxn>
                  <a:cxn ang="0">
                    <a:pos x="T80" y="T81"/>
                  </a:cxn>
                  <a:cxn ang="0">
                    <a:pos x="T82" y="T83"/>
                  </a:cxn>
                  <a:cxn ang="0">
                    <a:pos x="T84" y="T85"/>
                  </a:cxn>
                  <a:cxn ang="0">
                    <a:pos x="T86" y="T87"/>
                  </a:cxn>
                  <a:cxn ang="0">
                    <a:pos x="T88" y="T89"/>
                  </a:cxn>
                  <a:cxn ang="0">
                    <a:pos x="T90" y="T91"/>
                  </a:cxn>
                  <a:cxn ang="0">
                    <a:pos x="T92" y="T93"/>
                  </a:cxn>
                  <a:cxn ang="0">
                    <a:pos x="T94" y="T95"/>
                  </a:cxn>
                  <a:cxn ang="0">
                    <a:pos x="T96" y="T97"/>
                  </a:cxn>
                  <a:cxn ang="0">
                    <a:pos x="T98" y="T99"/>
                  </a:cxn>
                  <a:cxn ang="0">
                    <a:pos x="T100" y="T101"/>
                  </a:cxn>
                  <a:cxn ang="0">
                    <a:pos x="T102" y="T103"/>
                  </a:cxn>
                  <a:cxn ang="0">
                    <a:pos x="T104" y="T105"/>
                  </a:cxn>
                  <a:cxn ang="0">
                    <a:pos x="T106" y="T107"/>
                  </a:cxn>
                  <a:cxn ang="0">
                    <a:pos x="T108" y="T109"/>
                  </a:cxn>
                  <a:cxn ang="0">
                    <a:pos x="T110" y="T111"/>
                  </a:cxn>
                  <a:cxn ang="0">
                    <a:pos x="T112" y="T113"/>
                  </a:cxn>
                  <a:cxn ang="0">
                    <a:pos x="T114" y="T115"/>
                  </a:cxn>
                  <a:cxn ang="0">
                    <a:pos x="T116" y="T117"/>
                  </a:cxn>
                  <a:cxn ang="0">
                    <a:pos x="T118" y="T119"/>
                  </a:cxn>
                  <a:cxn ang="0">
                    <a:pos x="T120" y="T121"/>
                  </a:cxn>
                  <a:cxn ang="0">
                    <a:pos x="T122" y="T123"/>
                  </a:cxn>
                  <a:cxn ang="0">
                    <a:pos x="T124" y="T125"/>
                  </a:cxn>
                </a:cxnLst>
                <a:rect l="0" t="0" r="r" b="b"/>
                <a:pathLst>
                  <a:path w="1642" h="300">
                    <a:moveTo>
                      <a:pt x="10" y="0"/>
                    </a:moveTo>
                    <a:lnTo>
                      <a:pt x="120" y="20"/>
                    </a:lnTo>
                    <a:cubicBezTo>
                      <a:pt x="125" y="20"/>
                      <a:pt x="128" y="25"/>
                      <a:pt x="127" y="29"/>
                    </a:cubicBezTo>
                    <a:cubicBezTo>
                      <a:pt x="126" y="33"/>
                      <a:pt x="122" y="36"/>
                      <a:pt x="118" y="35"/>
                    </a:cubicBezTo>
                    <a:lnTo>
                      <a:pt x="7" y="16"/>
                    </a:lnTo>
                    <a:cubicBezTo>
                      <a:pt x="3" y="15"/>
                      <a:pt x="0" y="11"/>
                      <a:pt x="1" y="7"/>
                    </a:cubicBezTo>
                    <a:cubicBezTo>
                      <a:pt x="1" y="3"/>
                      <a:pt x="5" y="0"/>
                      <a:pt x="10" y="0"/>
                    </a:cubicBezTo>
                    <a:close/>
                    <a:moveTo>
                      <a:pt x="199" y="33"/>
                    </a:moveTo>
                    <a:lnTo>
                      <a:pt x="310" y="53"/>
                    </a:lnTo>
                    <a:cubicBezTo>
                      <a:pt x="314" y="53"/>
                      <a:pt x="317" y="58"/>
                      <a:pt x="316" y="62"/>
                    </a:cubicBezTo>
                    <a:cubicBezTo>
                      <a:pt x="315" y="66"/>
                      <a:pt x="311" y="69"/>
                      <a:pt x="307" y="68"/>
                    </a:cubicBezTo>
                    <a:lnTo>
                      <a:pt x="196" y="49"/>
                    </a:lnTo>
                    <a:cubicBezTo>
                      <a:pt x="192" y="48"/>
                      <a:pt x="189" y="44"/>
                      <a:pt x="190" y="40"/>
                    </a:cubicBezTo>
                    <a:cubicBezTo>
                      <a:pt x="191" y="36"/>
                      <a:pt x="195" y="33"/>
                      <a:pt x="199" y="33"/>
                    </a:cubicBezTo>
                    <a:close/>
                    <a:moveTo>
                      <a:pt x="389" y="66"/>
                    </a:moveTo>
                    <a:lnTo>
                      <a:pt x="499" y="86"/>
                    </a:lnTo>
                    <a:cubicBezTo>
                      <a:pt x="503" y="86"/>
                      <a:pt x="506" y="91"/>
                      <a:pt x="505" y="95"/>
                    </a:cubicBezTo>
                    <a:cubicBezTo>
                      <a:pt x="505" y="99"/>
                      <a:pt x="501" y="102"/>
                      <a:pt x="496" y="101"/>
                    </a:cubicBezTo>
                    <a:lnTo>
                      <a:pt x="386" y="82"/>
                    </a:lnTo>
                    <a:cubicBezTo>
                      <a:pt x="381" y="81"/>
                      <a:pt x="378" y="77"/>
                      <a:pt x="379" y="73"/>
                    </a:cubicBezTo>
                    <a:cubicBezTo>
                      <a:pt x="380" y="69"/>
                      <a:pt x="384" y="66"/>
                      <a:pt x="389" y="66"/>
                    </a:cubicBezTo>
                    <a:close/>
                    <a:moveTo>
                      <a:pt x="578" y="99"/>
                    </a:moveTo>
                    <a:lnTo>
                      <a:pt x="688" y="119"/>
                    </a:lnTo>
                    <a:cubicBezTo>
                      <a:pt x="693" y="119"/>
                      <a:pt x="696" y="124"/>
                      <a:pt x="695" y="128"/>
                    </a:cubicBezTo>
                    <a:cubicBezTo>
                      <a:pt x="694" y="132"/>
                      <a:pt x="690" y="135"/>
                      <a:pt x="686" y="134"/>
                    </a:cubicBezTo>
                    <a:lnTo>
                      <a:pt x="575" y="115"/>
                    </a:lnTo>
                    <a:cubicBezTo>
                      <a:pt x="571" y="114"/>
                      <a:pt x="568" y="110"/>
                      <a:pt x="569" y="106"/>
                    </a:cubicBezTo>
                    <a:cubicBezTo>
                      <a:pt x="569" y="102"/>
                      <a:pt x="574" y="99"/>
                      <a:pt x="578" y="99"/>
                    </a:cubicBezTo>
                    <a:close/>
                    <a:moveTo>
                      <a:pt x="767" y="132"/>
                    </a:moveTo>
                    <a:lnTo>
                      <a:pt x="878" y="152"/>
                    </a:lnTo>
                    <a:cubicBezTo>
                      <a:pt x="882" y="152"/>
                      <a:pt x="885" y="157"/>
                      <a:pt x="884" y="161"/>
                    </a:cubicBezTo>
                    <a:cubicBezTo>
                      <a:pt x="883" y="165"/>
                      <a:pt x="879" y="168"/>
                      <a:pt x="875" y="167"/>
                    </a:cubicBezTo>
                    <a:lnTo>
                      <a:pt x="764" y="148"/>
                    </a:lnTo>
                    <a:cubicBezTo>
                      <a:pt x="760" y="147"/>
                      <a:pt x="757" y="143"/>
                      <a:pt x="758" y="139"/>
                    </a:cubicBezTo>
                    <a:cubicBezTo>
                      <a:pt x="759" y="135"/>
                      <a:pt x="763" y="132"/>
                      <a:pt x="767" y="132"/>
                    </a:cubicBezTo>
                    <a:close/>
                    <a:moveTo>
                      <a:pt x="957" y="165"/>
                    </a:moveTo>
                    <a:lnTo>
                      <a:pt x="1067" y="185"/>
                    </a:lnTo>
                    <a:cubicBezTo>
                      <a:pt x="1071" y="185"/>
                      <a:pt x="1074" y="190"/>
                      <a:pt x="1073" y="194"/>
                    </a:cubicBezTo>
                    <a:cubicBezTo>
                      <a:pt x="1073" y="198"/>
                      <a:pt x="1069" y="201"/>
                      <a:pt x="1064" y="200"/>
                    </a:cubicBezTo>
                    <a:lnTo>
                      <a:pt x="954" y="181"/>
                    </a:lnTo>
                    <a:cubicBezTo>
                      <a:pt x="949" y="180"/>
                      <a:pt x="947" y="176"/>
                      <a:pt x="947" y="172"/>
                    </a:cubicBezTo>
                    <a:cubicBezTo>
                      <a:pt x="948" y="168"/>
                      <a:pt x="952" y="165"/>
                      <a:pt x="957" y="165"/>
                    </a:cubicBezTo>
                    <a:close/>
                    <a:moveTo>
                      <a:pt x="1146" y="198"/>
                    </a:moveTo>
                    <a:lnTo>
                      <a:pt x="1256" y="218"/>
                    </a:lnTo>
                    <a:cubicBezTo>
                      <a:pt x="1261" y="218"/>
                      <a:pt x="1264" y="223"/>
                      <a:pt x="1263" y="227"/>
                    </a:cubicBezTo>
                    <a:cubicBezTo>
                      <a:pt x="1262" y="231"/>
                      <a:pt x="1258" y="234"/>
                      <a:pt x="1254" y="233"/>
                    </a:cubicBezTo>
                    <a:lnTo>
                      <a:pt x="1143" y="214"/>
                    </a:lnTo>
                    <a:cubicBezTo>
                      <a:pt x="1139" y="213"/>
                      <a:pt x="1136" y="209"/>
                      <a:pt x="1137" y="205"/>
                    </a:cubicBezTo>
                    <a:cubicBezTo>
                      <a:pt x="1137" y="201"/>
                      <a:pt x="1142" y="198"/>
                      <a:pt x="1146" y="198"/>
                    </a:cubicBezTo>
                    <a:close/>
                    <a:moveTo>
                      <a:pt x="1335" y="231"/>
                    </a:moveTo>
                    <a:lnTo>
                      <a:pt x="1446" y="251"/>
                    </a:lnTo>
                    <a:cubicBezTo>
                      <a:pt x="1450" y="251"/>
                      <a:pt x="1453" y="256"/>
                      <a:pt x="1452" y="260"/>
                    </a:cubicBezTo>
                    <a:cubicBezTo>
                      <a:pt x="1451" y="264"/>
                      <a:pt x="1447" y="267"/>
                      <a:pt x="1443" y="266"/>
                    </a:cubicBezTo>
                    <a:lnTo>
                      <a:pt x="1332" y="247"/>
                    </a:lnTo>
                    <a:cubicBezTo>
                      <a:pt x="1328" y="246"/>
                      <a:pt x="1325" y="242"/>
                      <a:pt x="1326" y="238"/>
                    </a:cubicBezTo>
                    <a:cubicBezTo>
                      <a:pt x="1327" y="234"/>
                      <a:pt x="1331" y="231"/>
                      <a:pt x="1335" y="231"/>
                    </a:cubicBezTo>
                    <a:close/>
                    <a:moveTo>
                      <a:pt x="1525" y="264"/>
                    </a:moveTo>
                    <a:lnTo>
                      <a:pt x="1635" y="284"/>
                    </a:lnTo>
                    <a:cubicBezTo>
                      <a:pt x="1639" y="284"/>
                      <a:pt x="1642" y="288"/>
                      <a:pt x="1642" y="293"/>
                    </a:cubicBezTo>
                    <a:cubicBezTo>
                      <a:pt x="1641" y="297"/>
                      <a:pt x="1637" y="300"/>
                      <a:pt x="1632" y="299"/>
                    </a:cubicBezTo>
                    <a:lnTo>
                      <a:pt x="1522" y="280"/>
                    </a:lnTo>
                    <a:cubicBezTo>
                      <a:pt x="1517" y="279"/>
                      <a:pt x="1515" y="275"/>
                      <a:pt x="1515" y="271"/>
                    </a:cubicBezTo>
                    <a:cubicBezTo>
                      <a:pt x="1516" y="267"/>
                      <a:pt x="1520" y="264"/>
                      <a:pt x="1525" y="264"/>
                    </a:cubicBezTo>
                    <a:close/>
                  </a:path>
                </a:pathLst>
              </a:custGeom>
              <a:solidFill>
                <a:srgbClr val="7F7F7F"/>
              </a:solidFill>
              <a:ln w="0" cap="flat">
                <a:solidFill>
                  <a:srgbClr val="7F7F7F"/>
                </a:solidFill>
                <a:prstDash val="solid"/>
                <a:round/>
                <a:headEnd/>
                <a:tailEnd/>
              </a:ln>
            </p:spPr>
            <p:txBody>
              <a:bodyPr vert="horz" wrap="square" lIns="91440" tIns="45720" rIns="91440" bIns="45720" numCol="1" anchor="t" anchorCtr="0" compatLnSpc="1">
                <a:prstTxWarp prst="textNoShape">
                  <a:avLst/>
                </a:prstTxWarp>
              </a:bodyPr>
              <a:lstStyle/>
              <a:p>
                <a:endParaRPr lang="zh-CN" altLang="en-US"/>
              </a:p>
            </p:txBody>
          </p:sp>
          <p:sp>
            <p:nvSpPr>
              <p:cNvPr id="148" name="Line 136">
                <a:extLst>
                  <a:ext uri="{FF2B5EF4-FFF2-40B4-BE49-F238E27FC236}">
                    <a16:creationId xmlns:a16="http://schemas.microsoft.com/office/drawing/2014/main" id="{2BDDE756-6BD2-3378-BEF5-C06DBDDEE094}"/>
                  </a:ext>
                </a:extLst>
              </p:cNvPr>
              <p:cNvSpPr>
                <a:spLocks noChangeShapeType="1"/>
              </p:cNvSpPr>
              <p:nvPr/>
            </p:nvSpPr>
            <p:spPr bwMode="auto">
              <a:xfrm>
                <a:off x="660" y="1163"/>
                <a:ext cx="1301" cy="0"/>
              </a:xfrm>
              <a:prstGeom prst="line">
                <a:avLst/>
              </a:prstGeom>
              <a:noFill/>
              <a:ln w="17463" cap="rnd">
                <a:solidFill>
                  <a:srgbClr val="7F7F7F"/>
                </a:solidFill>
                <a:prstDash val="solid"/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 vert="horz" wrap="square" lIns="91440" tIns="45720" rIns="91440" bIns="45720" numCol="1" anchor="t" anchorCtr="0" compatLnSpc="1">
                <a:prstTxWarp prst="textNoShape">
                  <a:avLst/>
                </a:prstTxWarp>
              </a:bodyPr>
              <a:lstStyle/>
              <a:p>
                <a:endParaRPr lang="zh-CN" altLang="en-US"/>
              </a:p>
            </p:txBody>
          </p:sp>
          <p:sp>
            <p:nvSpPr>
              <p:cNvPr id="149" name="Freeform 137">
                <a:extLst>
                  <a:ext uri="{FF2B5EF4-FFF2-40B4-BE49-F238E27FC236}">
                    <a16:creationId xmlns:a16="http://schemas.microsoft.com/office/drawing/2014/main" id="{6584F7D6-0144-D956-BEA2-924EE9EC03DF}"/>
                  </a:ext>
                </a:extLst>
              </p:cNvPr>
              <p:cNvSpPr>
                <a:spLocks/>
              </p:cNvSpPr>
              <p:nvPr/>
            </p:nvSpPr>
            <p:spPr bwMode="auto">
              <a:xfrm>
                <a:off x="1951" y="1124"/>
                <a:ext cx="117" cy="78"/>
              </a:xfrm>
              <a:custGeom>
                <a:avLst/>
                <a:gdLst>
                  <a:gd name="T0" fmla="*/ 0 w 117"/>
                  <a:gd name="T1" fmla="*/ 0 h 78"/>
                  <a:gd name="T2" fmla="*/ 117 w 117"/>
                  <a:gd name="T3" fmla="*/ 39 h 78"/>
                  <a:gd name="T4" fmla="*/ 0 w 117"/>
                  <a:gd name="T5" fmla="*/ 78 h 78"/>
                  <a:gd name="T6" fmla="*/ 0 w 117"/>
                  <a:gd name="T7" fmla="*/ 0 h 78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</a:cxnLst>
                <a:rect l="0" t="0" r="r" b="b"/>
                <a:pathLst>
                  <a:path w="117" h="78">
                    <a:moveTo>
                      <a:pt x="0" y="0"/>
                    </a:moveTo>
                    <a:lnTo>
                      <a:pt x="117" y="39"/>
                    </a:lnTo>
                    <a:lnTo>
                      <a:pt x="0" y="78"/>
                    </a:lnTo>
                    <a:lnTo>
                      <a:pt x="0" y="0"/>
                    </a:lnTo>
                    <a:close/>
                  </a:path>
                </a:pathLst>
              </a:custGeom>
              <a:solidFill>
                <a:srgbClr val="7F7F7F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vert="horz" wrap="square" lIns="91440" tIns="45720" rIns="91440" bIns="45720" numCol="1" anchor="t" anchorCtr="0" compatLnSpc="1">
                <a:prstTxWarp prst="textNoShape">
                  <a:avLst/>
                </a:prstTxWarp>
              </a:bodyPr>
              <a:lstStyle/>
              <a:p>
                <a:endParaRPr lang="zh-CN" altLang="en-US"/>
              </a:p>
            </p:txBody>
          </p:sp>
          <p:sp>
            <p:nvSpPr>
              <p:cNvPr id="150" name="Line 138">
                <a:extLst>
                  <a:ext uri="{FF2B5EF4-FFF2-40B4-BE49-F238E27FC236}">
                    <a16:creationId xmlns:a16="http://schemas.microsoft.com/office/drawing/2014/main" id="{141EFFC2-2D04-B876-1480-DEE7730079A7}"/>
                  </a:ext>
                </a:extLst>
              </p:cNvPr>
              <p:cNvSpPr>
                <a:spLocks noChangeShapeType="1"/>
              </p:cNvSpPr>
              <p:nvPr/>
            </p:nvSpPr>
            <p:spPr bwMode="auto">
              <a:xfrm flipV="1">
                <a:off x="943" y="908"/>
                <a:ext cx="0" cy="353"/>
              </a:xfrm>
              <a:prstGeom prst="line">
                <a:avLst/>
              </a:prstGeom>
              <a:noFill/>
              <a:ln w="17463" cap="rnd">
                <a:solidFill>
                  <a:srgbClr val="7F7F7F"/>
                </a:solidFill>
                <a:prstDash val="solid"/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 vert="horz" wrap="square" lIns="91440" tIns="45720" rIns="91440" bIns="45720" numCol="1" anchor="t" anchorCtr="0" compatLnSpc="1">
                <a:prstTxWarp prst="textNoShape">
                  <a:avLst/>
                </a:prstTxWarp>
              </a:bodyPr>
              <a:lstStyle/>
              <a:p>
                <a:endParaRPr lang="zh-CN" altLang="en-US"/>
              </a:p>
            </p:txBody>
          </p:sp>
          <p:sp>
            <p:nvSpPr>
              <p:cNvPr id="151" name="Freeform 139">
                <a:extLst>
                  <a:ext uri="{FF2B5EF4-FFF2-40B4-BE49-F238E27FC236}">
                    <a16:creationId xmlns:a16="http://schemas.microsoft.com/office/drawing/2014/main" id="{CD27BEB5-E498-1CD7-CED5-5B89B441405F}"/>
                  </a:ext>
                </a:extLst>
              </p:cNvPr>
              <p:cNvSpPr>
                <a:spLocks/>
              </p:cNvSpPr>
              <p:nvPr/>
            </p:nvSpPr>
            <p:spPr bwMode="auto">
              <a:xfrm>
                <a:off x="903" y="800"/>
                <a:ext cx="79" cy="117"/>
              </a:xfrm>
              <a:custGeom>
                <a:avLst/>
                <a:gdLst>
                  <a:gd name="T0" fmla="*/ 0 w 79"/>
                  <a:gd name="T1" fmla="*/ 117 h 117"/>
                  <a:gd name="T2" fmla="*/ 40 w 79"/>
                  <a:gd name="T3" fmla="*/ 0 h 117"/>
                  <a:gd name="T4" fmla="*/ 79 w 79"/>
                  <a:gd name="T5" fmla="*/ 117 h 117"/>
                  <a:gd name="T6" fmla="*/ 0 w 79"/>
                  <a:gd name="T7" fmla="*/ 117 h 117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</a:cxnLst>
                <a:rect l="0" t="0" r="r" b="b"/>
                <a:pathLst>
                  <a:path w="79" h="117">
                    <a:moveTo>
                      <a:pt x="0" y="117"/>
                    </a:moveTo>
                    <a:lnTo>
                      <a:pt x="40" y="0"/>
                    </a:lnTo>
                    <a:lnTo>
                      <a:pt x="79" y="117"/>
                    </a:lnTo>
                    <a:lnTo>
                      <a:pt x="0" y="117"/>
                    </a:lnTo>
                    <a:close/>
                  </a:path>
                </a:pathLst>
              </a:custGeom>
              <a:solidFill>
                <a:srgbClr val="7F7F7F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vert="horz" wrap="square" lIns="91440" tIns="45720" rIns="91440" bIns="45720" numCol="1" anchor="t" anchorCtr="0" compatLnSpc="1">
                <a:prstTxWarp prst="textNoShape">
                  <a:avLst/>
                </a:prstTxWarp>
              </a:bodyPr>
              <a:lstStyle/>
              <a:p>
                <a:endParaRPr lang="zh-CN" altLang="en-US"/>
              </a:p>
            </p:txBody>
          </p:sp>
          <p:sp>
            <p:nvSpPr>
              <p:cNvPr id="152" name="Rectangle 140">
                <a:extLst>
                  <a:ext uri="{FF2B5EF4-FFF2-40B4-BE49-F238E27FC236}">
                    <a16:creationId xmlns:a16="http://schemas.microsoft.com/office/drawing/2014/main" id="{41858A7F-FDB9-89C5-64F2-D673D46B212C}"/>
                  </a:ext>
                </a:extLst>
              </p:cNvPr>
              <p:cNvSpPr>
                <a:spLocks noChangeArrowheads="1"/>
              </p:cNvSpPr>
              <p:nvPr/>
            </p:nvSpPr>
            <p:spPr bwMode="auto">
              <a:xfrm>
                <a:off x="1491" y="906"/>
                <a:ext cx="113" cy="4"/>
              </a:xfrm>
              <a:prstGeom prst="rect">
                <a:avLst/>
              </a:prstGeom>
              <a:solidFill>
                <a:srgbClr val="923A32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vert="horz" wrap="square" lIns="91440" tIns="45720" rIns="91440" bIns="45720" numCol="1" anchor="t" anchorCtr="0" compatLnSpc="1">
                <a:prstTxWarp prst="textNoShape">
                  <a:avLst/>
                </a:prstTxWarp>
              </a:bodyPr>
              <a:lstStyle/>
              <a:p>
                <a:endParaRPr lang="zh-CN" altLang="en-US"/>
              </a:p>
            </p:txBody>
          </p:sp>
          <p:sp>
            <p:nvSpPr>
              <p:cNvPr id="153" name="Rectangle 141">
                <a:extLst>
                  <a:ext uri="{FF2B5EF4-FFF2-40B4-BE49-F238E27FC236}">
                    <a16:creationId xmlns:a16="http://schemas.microsoft.com/office/drawing/2014/main" id="{ECD65B29-EB90-67D9-82E5-7F26E2425419}"/>
                  </a:ext>
                </a:extLst>
              </p:cNvPr>
              <p:cNvSpPr>
                <a:spLocks noChangeArrowheads="1"/>
              </p:cNvSpPr>
              <p:nvPr/>
            </p:nvSpPr>
            <p:spPr bwMode="auto">
              <a:xfrm>
                <a:off x="1491" y="910"/>
                <a:ext cx="113" cy="4"/>
              </a:xfrm>
              <a:prstGeom prst="rect">
                <a:avLst/>
              </a:prstGeom>
              <a:solidFill>
                <a:srgbClr val="933C34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vert="horz" wrap="square" lIns="91440" tIns="45720" rIns="91440" bIns="45720" numCol="1" anchor="t" anchorCtr="0" compatLnSpc="1">
                <a:prstTxWarp prst="textNoShape">
                  <a:avLst/>
                </a:prstTxWarp>
              </a:bodyPr>
              <a:lstStyle/>
              <a:p>
                <a:endParaRPr lang="zh-CN" altLang="en-US"/>
              </a:p>
            </p:txBody>
          </p:sp>
          <p:sp>
            <p:nvSpPr>
              <p:cNvPr id="154" name="Rectangle 142">
                <a:extLst>
                  <a:ext uri="{FF2B5EF4-FFF2-40B4-BE49-F238E27FC236}">
                    <a16:creationId xmlns:a16="http://schemas.microsoft.com/office/drawing/2014/main" id="{3C4A9FD5-9F0F-4522-2F32-E23CB6396CE6}"/>
                  </a:ext>
                </a:extLst>
              </p:cNvPr>
              <p:cNvSpPr>
                <a:spLocks noChangeArrowheads="1"/>
              </p:cNvSpPr>
              <p:nvPr/>
            </p:nvSpPr>
            <p:spPr bwMode="auto">
              <a:xfrm>
                <a:off x="1491" y="914"/>
                <a:ext cx="113" cy="4"/>
              </a:xfrm>
              <a:prstGeom prst="rect">
                <a:avLst/>
              </a:prstGeom>
              <a:solidFill>
                <a:srgbClr val="933E37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vert="horz" wrap="square" lIns="91440" tIns="45720" rIns="91440" bIns="45720" numCol="1" anchor="t" anchorCtr="0" compatLnSpc="1">
                <a:prstTxWarp prst="textNoShape">
                  <a:avLst/>
                </a:prstTxWarp>
              </a:bodyPr>
              <a:lstStyle/>
              <a:p>
                <a:endParaRPr lang="zh-CN" altLang="en-US"/>
              </a:p>
            </p:txBody>
          </p:sp>
          <p:sp>
            <p:nvSpPr>
              <p:cNvPr id="155" name="Rectangle 143">
                <a:extLst>
                  <a:ext uri="{FF2B5EF4-FFF2-40B4-BE49-F238E27FC236}">
                    <a16:creationId xmlns:a16="http://schemas.microsoft.com/office/drawing/2014/main" id="{1FE0F890-DC6E-DB9C-E43A-CE75551CC569}"/>
                  </a:ext>
                </a:extLst>
              </p:cNvPr>
              <p:cNvSpPr>
                <a:spLocks noChangeArrowheads="1"/>
              </p:cNvSpPr>
              <p:nvPr/>
            </p:nvSpPr>
            <p:spPr bwMode="auto">
              <a:xfrm>
                <a:off x="1491" y="918"/>
                <a:ext cx="113" cy="4"/>
              </a:xfrm>
              <a:prstGeom prst="rect">
                <a:avLst/>
              </a:prstGeom>
              <a:solidFill>
                <a:srgbClr val="94413A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vert="horz" wrap="square" lIns="91440" tIns="45720" rIns="91440" bIns="45720" numCol="1" anchor="t" anchorCtr="0" compatLnSpc="1">
                <a:prstTxWarp prst="textNoShape">
                  <a:avLst/>
                </a:prstTxWarp>
              </a:bodyPr>
              <a:lstStyle/>
              <a:p>
                <a:endParaRPr lang="zh-CN" altLang="en-US"/>
              </a:p>
            </p:txBody>
          </p:sp>
          <p:sp>
            <p:nvSpPr>
              <p:cNvPr id="156" name="Rectangle 144">
                <a:extLst>
                  <a:ext uri="{FF2B5EF4-FFF2-40B4-BE49-F238E27FC236}">
                    <a16:creationId xmlns:a16="http://schemas.microsoft.com/office/drawing/2014/main" id="{4CA69A71-F879-6232-F2CB-DF3A2AFAE915}"/>
                  </a:ext>
                </a:extLst>
              </p:cNvPr>
              <p:cNvSpPr>
                <a:spLocks noChangeArrowheads="1"/>
              </p:cNvSpPr>
              <p:nvPr/>
            </p:nvSpPr>
            <p:spPr bwMode="auto">
              <a:xfrm>
                <a:off x="1491" y="922"/>
                <a:ext cx="113" cy="4"/>
              </a:xfrm>
              <a:prstGeom prst="rect">
                <a:avLst/>
              </a:prstGeom>
              <a:solidFill>
                <a:srgbClr val="95453E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vert="horz" wrap="square" lIns="91440" tIns="45720" rIns="91440" bIns="45720" numCol="1" anchor="t" anchorCtr="0" compatLnSpc="1">
                <a:prstTxWarp prst="textNoShape">
                  <a:avLst/>
                </a:prstTxWarp>
              </a:bodyPr>
              <a:lstStyle/>
              <a:p>
                <a:endParaRPr lang="zh-CN" altLang="en-US"/>
              </a:p>
            </p:txBody>
          </p:sp>
          <p:sp>
            <p:nvSpPr>
              <p:cNvPr id="157" name="Rectangle 145">
                <a:extLst>
                  <a:ext uri="{FF2B5EF4-FFF2-40B4-BE49-F238E27FC236}">
                    <a16:creationId xmlns:a16="http://schemas.microsoft.com/office/drawing/2014/main" id="{3FB6A413-AAA5-08A7-1F31-D2D293F5EFDD}"/>
                  </a:ext>
                </a:extLst>
              </p:cNvPr>
              <p:cNvSpPr>
                <a:spLocks noChangeArrowheads="1"/>
              </p:cNvSpPr>
              <p:nvPr/>
            </p:nvSpPr>
            <p:spPr bwMode="auto">
              <a:xfrm>
                <a:off x="1491" y="926"/>
                <a:ext cx="113" cy="5"/>
              </a:xfrm>
              <a:prstGeom prst="rect">
                <a:avLst/>
              </a:prstGeom>
              <a:solidFill>
                <a:srgbClr val="964842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vert="horz" wrap="square" lIns="91440" tIns="45720" rIns="91440" bIns="45720" numCol="1" anchor="t" anchorCtr="0" compatLnSpc="1">
                <a:prstTxWarp prst="textNoShape">
                  <a:avLst/>
                </a:prstTxWarp>
              </a:bodyPr>
              <a:lstStyle/>
              <a:p>
                <a:endParaRPr lang="zh-CN" altLang="en-US"/>
              </a:p>
            </p:txBody>
          </p:sp>
          <p:sp>
            <p:nvSpPr>
              <p:cNvPr id="158" name="Rectangle 146">
                <a:extLst>
                  <a:ext uri="{FF2B5EF4-FFF2-40B4-BE49-F238E27FC236}">
                    <a16:creationId xmlns:a16="http://schemas.microsoft.com/office/drawing/2014/main" id="{EFC85BF7-6021-0110-1878-E621FAB5D558}"/>
                  </a:ext>
                </a:extLst>
              </p:cNvPr>
              <p:cNvSpPr>
                <a:spLocks noChangeArrowheads="1"/>
              </p:cNvSpPr>
              <p:nvPr/>
            </p:nvSpPr>
            <p:spPr bwMode="auto">
              <a:xfrm>
                <a:off x="1491" y="931"/>
                <a:ext cx="113" cy="4"/>
              </a:xfrm>
              <a:prstGeom prst="rect">
                <a:avLst/>
              </a:prstGeom>
              <a:solidFill>
                <a:srgbClr val="974B45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vert="horz" wrap="square" lIns="91440" tIns="45720" rIns="91440" bIns="45720" numCol="1" anchor="t" anchorCtr="0" compatLnSpc="1">
                <a:prstTxWarp prst="textNoShape">
                  <a:avLst/>
                </a:prstTxWarp>
              </a:bodyPr>
              <a:lstStyle/>
              <a:p>
                <a:endParaRPr lang="zh-CN" altLang="en-US"/>
              </a:p>
            </p:txBody>
          </p:sp>
          <p:sp>
            <p:nvSpPr>
              <p:cNvPr id="159" name="Rectangle 147">
                <a:extLst>
                  <a:ext uri="{FF2B5EF4-FFF2-40B4-BE49-F238E27FC236}">
                    <a16:creationId xmlns:a16="http://schemas.microsoft.com/office/drawing/2014/main" id="{D57FB82A-8361-FBDF-DCE1-B6168CC5F2B2}"/>
                  </a:ext>
                </a:extLst>
              </p:cNvPr>
              <p:cNvSpPr>
                <a:spLocks noChangeArrowheads="1"/>
              </p:cNvSpPr>
              <p:nvPr/>
            </p:nvSpPr>
            <p:spPr bwMode="auto">
              <a:xfrm>
                <a:off x="1491" y="935"/>
                <a:ext cx="113" cy="4"/>
              </a:xfrm>
              <a:prstGeom prst="rect">
                <a:avLst/>
              </a:prstGeom>
              <a:solidFill>
                <a:srgbClr val="984E49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vert="horz" wrap="square" lIns="91440" tIns="45720" rIns="91440" bIns="45720" numCol="1" anchor="t" anchorCtr="0" compatLnSpc="1">
                <a:prstTxWarp prst="textNoShape">
                  <a:avLst/>
                </a:prstTxWarp>
              </a:bodyPr>
              <a:lstStyle/>
              <a:p>
                <a:endParaRPr lang="zh-CN" altLang="en-US"/>
              </a:p>
            </p:txBody>
          </p:sp>
          <p:sp>
            <p:nvSpPr>
              <p:cNvPr id="160" name="Rectangle 148">
                <a:extLst>
                  <a:ext uri="{FF2B5EF4-FFF2-40B4-BE49-F238E27FC236}">
                    <a16:creationId xmlns:a16="http://schemas.microsoft.com/office/drawing/2014/main" id="{C0A5457F-7438-DD26-B405-834E12ED8D55}"/>
                  </a:ext>
                </a:extLst>
              </p:cNvPr>
              <p:cNvSpPr>
                <a:spLocks noChangeArrowheads="1"/>
              </p:cNvSpPr>
              <p:nvPr/>
            </p:nvSpPr>
            <p:spPr bwMode="auto">
              <a:xfrm>
                <a:off x="1491" y="939"/>
                <a:ext cx="113" cy="4"/>
              </a:xfrm>
              <a:prstGeom prst="rect">
                <a:avLst/>
              </a:prstGeom>
              <a:solidFill>
                <a:srgbClr val="9A524D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vert="horz" wrap="square" lIns="91440" tIns="45720" rIns="91440" bIns="45720" numCol="1" anchor="t" anchorCtr="0" compatLnSpc="1">
                <a:prstTxWarp prst="textNoShape">
                  <a:avLst/>
                </a:prstTxWarp>
              </a:bodyPr>
              <a:lstStyle/>
              <a:p>
                <a:endParaRPr lang="zh-CN" altLang="en-US"/>
              </a:p>
            </p:txBody>
          </p:sp>
          <p:sp>
            <p:nvSpPr>
              <p:cNvPr id="161" name="Rectangle 149">
                <a:extLst>
                  <a:ext uri="{FF2B5EF4-FFF2-40B4-BE49-F238E27FC236}">
                    <a16:creationId xmlns:a16="http://schemas.microsoft.com/office/drawing/2014/main" id="{C4F5DB07-99D8-C2BE-2A20-A5C4997730B4}"/>
                  </a:ext>
                </a:extLst>
              </p:cNvPr>
              <p:cNvSpPr>
                <a:spLocks noChangeArrowheads="1"/>
              </p:cNvSpPr>
              <p:nvPr/>
            </p:nvSpPr>
            <p:spPr bwMode="auto">
              <a:xfrm>
                <a:off x="1491" y="943"/>
                <a:ext cx="113" cy="4"/>
              </a:xfrm>
              <a:prstGeom prst="rect">
                <a:avLst/>
              </a:prstGeom>
              <a:solidFill>
                <a:srgbClr val="9B5652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vert="horz" wrap="square" lIns="91440" tIns="45720" rIns="91440" bIns="45720" numCol="1" anchor="t" anchorCtr="0" compatLnSpc="1">
                <a:prstTxWarp prst="textNoShape">
                  <a:avLst/>
                </a:prstTxWarp>
              </a:bodyPr>
              <a:lstStyle/>
              <a:p>
                <a:endParaRPr lang="zh-CN" altLang="en-US"/>
              </a:p>
            </p:txBody>
          </p:sp>
          <p:sp>
            <p:nvSpPr>
              <p:cNvPr id="162" name="Rectangle 150">
                <a:extLst>
                  <a:ext uri="{FF2B5EF4-FFF2-40B4-BE49-F238E27FC236}">
                    <a16:creationId xmlns:a16="http://schemas.microsoft.com/office/drawing/2014/main" id="{3C196847-AA2B-5392-1456-F27C37AFD284}"/>
                  </a:ext>
                </a:extLst>
              </p:cNvPr>
              <p:cNvSpPr>
                <a:spLocks noChangeArrowheads="1"/>
              </p:cNvSpPr>
              <p:nvPr/>
            </p:nvSpPr>
            <p:spPr bwMode="auto">
              <a:xfrm>
                <a:off x="1491" y="947"/>
                <a:ext cx="113" cy="5"/>
              </a:xfrm>
              <a:prstGeom prst="rect">
                <a:avLst/>
              </a:prstGeom>
              <a:solidFill>
                <a:srgbClr val="9D5A56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vert="horz" wrap="square" lIns="91440" tIns="45720" rIns="91440" bIns="45720" numCol="1" anchor="t" anchorCtr="0" compatLnSpc="1">
                <a:prstTxWarp prst="textNoShape">
                  <a:avLst/>
                </a:prstTxWarp>
              </a:bodyPr>
              <a:lstStyle/>
              <a:p>
                <a:endParaRPr lang="zh-CN" altLang="en-US"/>
              </a:p>
            </p:txBody>
          </p:sp>
          <p:sp>
            <p:nvSpPr>
              <p:cNvPr id="163" name="Rectangle 151">
                <a:extLst>
                  <a:ext uri="{FF2B5EF4-FFF2-40B4-BE49-F238E27FC236}">
                    <a16:creationId xmlns:a16="http://schemas.microsoft.com/office/drawing/2014/main" id="{100851FF-DC00-A272-540D-CA5328DBED2E}"/>
                  </a:ext>
                </a:extLst>
              </p:cNvPr>
              <p:cNvSpPr>
                <a:spLocks noChangeArrowheads="1"/>
              </p:cNvSpPr>
              <p:nvPr/>
            </p:nvSpPr>
            <p:spPr bwMode="auto">
              <a:xfrm>
                <a:off x="1491" y="952"/>
                <a:ext cx="113" cy="4"/>
              </a:xfrm>
              <a:prstGeom prst="rect">
                <a:avLst/>
              </a:prstGeom>
              <a:solidFill>
                <a:srgbClr val="9E5E5A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vert="horz" wrap="square" lIns="91440" tIns="45720" rIns="91440" bIns="45720" numCol="1" anchor="t" anchorCtr="0" compatLnSpc="1">
                <a:prstTxWarp prst="textNoShape">
                  <a:avLst/>
                </a:prstTxWarp>
              </a:bodyPr>
              <a:lstStyle/>
              <a:p>
                <a:endParaRPr lang="zh-CN" altLang="en-US"/>
              </a:p>
            </p:txBody>
          </p:sp>
          <p:sp>
            <p:nvSpPr>
              <p:cNvPr id="164" name="Rectangle 152">
                <a:extLst>
                  <a:ext uri="{FF2B5EF4-FFF2-40B4-BE49-F238E27FC236}">
                    <a16:creationId xmlns:a16="http://schemas.microsoft.com/office/drawing/2014/main" id="{66F80C32-8847-A363-D6FA-40BF5016C0C2}"/>
                  </a:ext>
                </a:extLst>
              </p:cNvPr>
              <p:cNvSpPr>
                <a:spLocks noChangeArrowheads="1"/>
              </p:cNvSpPr>
              <p:nvPr/>
            </p:nvSpPr>
            <p:spPr bwMode="auto">
              <a:xfrm>
                <a:off x="1491" y="956"/>
                <a:ext cx="113" cy="4"/>
              </a:xfrm>
              <a:prstGeom prst="rect">
                <a:avLst/>
              </a:prstGeom>
              <a:solidFill>
                <a:srgbClr val="A0625E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vert="horz" wrap="square" lIns="91440" tIns="45720" rIns="91440" bIns="45720" numCol="1" anchor="t" anchorCtr="0" compatLnSpc="1">
                <a:prstTxWarp prst="textNoShape">
                  <a:avLst/>
                </a:prstTxWarp>
              </a:bodyPr>
              <a:lstStyle/>
              <a:p>
                <a:endParaRPr lang="zh-CN" altLang="en-US"/>
              </a:p>
            </p:txBody>
          </p:sp>
          <p:sp>
            <p:nvSpPr>
              <p:cNvPr id="165" name="Rectangle 153">
                <a:extLst>
                  <a:ext uri="{FF2B5EF4-FFF2-40B4-BE49-F238E27FC236}">
                    <a16:creationId xmlns:a16="http://schemas.microsoft.com/office/drawing/2014/main" id="{7DB19469-1617-F424-9D8B-CA8CDC92CEBE}"/>
                  </a:ext>
                </a:extLst>
              </p:cNvPr>
              <p:cNvSpPr>
                <a:spLocks noChangeArrowheads="1"/>
              </p:cNvSpPr>
              <p:nvPr/>
            </p:nvSpPr>
            <p:spPr bwMode="auto">
              <a:xfrm>
                <a:off x="1491" y="960"/>
                <a:ext cx="113" cy="4"/>
              </a:xfrm>
              <a:prstGeom prst="rect">
                <a:avLst/>
              </a:prstGeom>
              <a:solidFill>
                <a:srgbClr val="A26663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vert="horz" wrap="square" lIns="91440" tIns="45720" rIns="91440" bIns="45720" numCol="1" anchor="t" anchorCtr="0" compatLnSpc="1">
                <a:prstTxWarp prst="textNoShape">
                  <a:avLst/>
                </a:prstTxWarp>
              </a:bodyPr>
              <a:lstStyle/>
              <a:p>
                <a:endParaRPr lang="zh-CN" altLang="en-US"/>
              </a:p>
            </p:txBody>
          </p:sp>
          <p:sp>
            <p:nvSpPr>
              <p:cNvPr id="166" name="Rectangle 154">
                <a:extLst>
                  <a:ext uri="{FF2B5EF4-FFF2-40B4-BE49-F238E27FC236}">
                    <a16:creationId xmlns:a16="http://schemas.microsoft.com/office/drawing/2014/main" id="{8125A856-FCA4-3B3D-E121-367C8DE937BE}"/>
                  </a:ext>
                </a:extLst>
              </p:cNvPr>
              <p:cNvSpPr>
                <a:spLocks noChangeArrowheads="1"/>
              </p:cNvSpPr>
              <p:nvPr/>
            </p:nvSpPr>
            <p:spPr bwMode="auto">
              <a:xfrm>
                <a:off x="1491" y="964"/>
                <a:ext cx="113" cy="4"/>
              </a:xfrm>
              <a:prstGeom prst="rect">
                <a:avLst/>
              </a:prstGeom>
              <a:solidFill>
                <a:srgbClr val="A46B67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vert="horz" wrap="square" lIns="91440" tIns="45720" rIns="91440" bIns="45720" numCol="1" anchor="t" anchorCtr="0" compatLnSpc="1">
                <a:prstTxWarp prst="textNoShape">
                  <a:avLst/>
                </a:prstTxWarp>
              </a:bodyPr>
              <a:lstStyle/>
              <a:p>
                <a:endParaRPr lang="zh-CN" altLang="en-US"/>
              </a:p>
            </p:txBody>
          </p:sp>
          <p:sp>
            <p:nvSpPr>
              <p:cNvPr id="167" name="Rectangle 155">
                <a:extLst>
                  <a:ext uri="{FF2B5EF4-FFF2-40B4-BE49-F238E27FC236}">
                    <a16:creationId xmlns:a16="http://schemas.microsoft.com/office/drawing/2014/main" id="{2A3970DD-153E-B4E9-AF8F-20460F2E2680}"/>
                  </a:ext>
                </a:extLst>
              </p:cNvPr>
              <p:cNvSpPr>
                <a:spLocks noChangeArrowheads="1"/>
              </p:cNvSpPr>
              <p:nvPr/>
            </p:nvSpPr>
            <p:spPr bwMode="auto">
              <a:xfrm>
                <a:off x="1491" y="968"/>
                <a:ext cx="113" cy="4"/>
              </a:xfrm>
              <a:prstGeom prst="rect">
                <a:avLst/>
              </a:prstGeom>
              <a:solidFill>
                <a:srgbClr val="A6706D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vert="horz" wrap="square" lIns="91440" tIns="45720" rIns="91440" bIns="45720" numCol="1" anchor="t" anchorCtr="0" compatLnSpc="1">
                <a:prstTxWarp prst="textNoShape">
                  <a:avLst/>
                </a:prstTxWarp>
              </a:bodyPr>
              <a:lstStyle/>
              <a:p>
                <a:endParaRPr lang="zh-CN" altLang="en-US"/>
              </a:p>
            </p:txBody>
          </p:sp>
          <p:sp>
            <p:nvSpPr>
              <p:cNvPr id="168" name="Rectangle 156">
                <a:extLst>
                  <a:ext uri="{FF2B5EF4-FFF2-40B4-BE49-F238E27FC236}">
                    <a16:creationId xmlns:a16="http://schemas.microsoft.com/office/drawing/2014/main" id="{17212632-8A8D-A1DF-C76B-D8BD9174777B}"/>
                  </a:ext>
                </a:extLst>
              </p:cNvPr>
              <p:cNvSpPr>
                <a:spLocks noChangeArrowheads="1"/>
              </p:cNvSpPr>
              <p:nvPr/>
            </p:nvSpPr>
            <p:spPr bwMode="auto">
              <a:xfrm>
                <a:off x="1491" y="972"/>
                <a:ext cx="113" cy="5"/>
              </a:xfrm>
              <a:prstGeom prst="rect">
                <a:avLst/>
              </a:prstGeom>
              <a:solidFill>
                <a:srgbClr val="A87471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vert="horz" wrap="square" lIns="91440" tIns="45720" rIns="91440" bIns="45720" numCol="1" anchor="t" anchorCtr="0" compatLnSpc="1">
                <a:prstTxWarp prst="textNoShape">
                  <a:avLst/>
                </a:prstTxWarp>
              </a:bodyPr>
              <a:lstStyle/>
              <a:p>
                <a:endParaRPr lang="zh-CN" altLang="en-US"/>
              </a:p>
            </p:txBody>
          </p:sp>
          <p:sp>
            <p:nvSpPr>
              <p:cNvPr id="169" name="Rectangle 157">
                <a:extLst>
                  <a:ext uri="{FF2B5EF4-FFF2-40B4-BE49-F238E27FC236}">
                    <a16:creationId xmlns:a16="http://schemas.microsoft.com/office/drawing/2014/main" id="{328C1E5C-26C9-6CA3-2B15-B92710BA3A46}"/>
                  </a:ext>
                </a:extLst>
              </p:cNvPr>
              <p:cNvSpPr>
                <a:spLocks noChangeArrowheads="1"/>
              </p:cNvSpPr>
              <p:nvPr/>
            </p:nvSpPr>
            <p:spPr bwMode="auto">
              <a:xfrm>
                <a:off x="1491" y="977"/>
                <a:ext cx="113" cy="4"/>
              </a:xfrm>
              <a:prstGeom prst="rect">
                <a:avLst/>
              </a:prstGeom>
              <a:solidFill>
                <a:srgbClr val="AA7976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vert="horz" wrap="square" lIns="91440" tIns="45720" rIns="91440" bIns="45720" numCol="1" anchor="t" anchorCtr="0" compatLnSpc="1">
                <a:prstTxWarp prst="textNoShape">
                  <a:avLst/>
                </a:prstTxWarp>
              </a:bodyPr>
              <a:lstStyle/>
              <a:p>
                <a:endParaRPr lang="zh-CN" altLang="en-US"/>
              </a:p>
            </p:txBody>
          </p:sp>
          <p:sp>
            <p:nvSpPr>
              <p:cNvPr id="170" name="Rectangle 158">
                <a:extLst>
                  <a:ext uri="{FF2B5EF4-FFF2-40B4-BE49-F238E27FC236}">
                    <a16:creationId xmlns:a16="http://schemas.microsoft.com/office/drawing/2014/main" id="{76EC7198-3FD6-4FF7-61CE-30E35900EAD1}"/>
                  </a:ext>
                </a:extLst>
              </p:cNvPr>
              <p:cNvSpPr>
                <a:spLocks noChangeArrowheads="1"/>
              </p:cNvSpPr>
              <p:nvPr/>
            </p:nvSpPr>
            <p:spPr bwMode="auto">
              <a:xfrm>
                <a:off x="1491" y="981"/>
                <a:ext cx="113" cy="4"/>
              </a:xfrm>
              <a:prstGeom prst="rect">
                <a:avLst/>
              </a:prstGeom>
              <a:solidFill>
                <a:srgbClr val="AD7D7B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vert="horz" wrap="square" lIns="91440" tIns="45720" rIns="91440" bIns="45720" numCol="1" anchor="t" anchorCtr="0" compatLnSpc="1">
                <a:prstTxWarp prst="textNoShape">
                  <a:avLst/>
                </a:prstTxWarp>
              </a:bodyPr>
              <a:lstStyle/>
              <a:p>
                <a:endParaRPr lang="zh-CN" altLang="en-US"/>
              </a:p>
            </p:txBody>
          </p:sp>
          <p:sp>
            <p:nvSpPr>
              <p:cNvPr id="171" name="Rectangle 159">
                <a:extLst>
                  <a:ext uri="{FF2B5EF4-FFF2-40B4-BE49-F238E27FC236}">
                    <a16:creationId xmlns:a16="http://schemas.microsoft.com/office/drawing/2014/main" id="{C5B1DDE7-6F0C-15EC-9775-6B2B381C0FE2}"/>
                  </a:ext>
                </a:extLst>
              </p:cNvPr>
              <p:cNvSpPr>
                <a:spLocks noChangeArrowheads="1"/>
              </p:cNvSpPr>
              <p:nvPr/>
            </p:nvSpPr>
            <p:spPr bwMode="auto">
              <a:xfrm>
                <a:off x="1491" y="985"/>
                <a:ext cx="113" cy="4"/>
              </a:xfrm>
              <a:prstGeom prst="rect">
                <a:avLst/>
              </a:prstGeom>
              <a:solidFill>
                <a:srgbClr val="AF827F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vert="horz" wrap="square" lIns="91440" tIns="45720" rIns="91440" bIns="45720" numCol="1" anchor="t" anchorCtr="0" compatLnSpc="1">
                <a:prstTxWarp prst="textNoShape">
                  <a:avLst/>
                </a:prstTxWarp>
              </a:bodyPr>
              <a:lstStyle/>
              <a:p>
                <a:endParaRPr lang="zh-CN" altLang="en-US"/>
              </a:p>
            </p:txBody>
          </p:sp>
          <p:sp>
            <p:nvSpPr>
              <p:cNvPr id="172" name="Rectangle 160">
                <a:extLst>
                  <a:ext uri="{FF2B5EF4-FFF2-40B4-BE49-F238E27FC236}">
                    <a16:creationId xmlns:a16="http://schemas.microsoft.com/office/drawing/2014/main" id="{9474306E-BF64-AAD8-CABC-66107CEC9E78}"/>
                  </a:ext>
                </a:extLst>
              </p:cNvPr>
              <p:cNvSpPr>
                <a:spLocks noChangeArrowheads="1"/>
              </p:cNvSpPr>
              <p:nvPr/>
            </p:nvSpPr>
            <p:spPr bwMode="auto">
              <a:xfrm>
                <a:off x="1491" y="989"/>
                <a:ext cx="113" cy="4"/>
              </a:xfrm>
              <a:prstGeom prst="rect">
                <a:avLst/>
              </a:prstGeom>
              <a:solidFill>
                <a:srgbClr val="B18784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vert="horz" wrap="square" lIns="91440" tIns="45720" rIns="91440" bIns="45720" numCol="1" anchor="t" anchorCtr="0" compatLnSpc="1">
                <a:prstTxWarp prst="textNoShape">
                  <a:avLst/>
                </a:prstTxWarp>
              </a:bodyPr>
              <a:lstStyle/>
              <a:p>
                <a:endParaRPr lang="zh-CN" altLang="en-US"/>
              </a:p>
            </p:txBody>
          </p:sp>
          <p:sp>
            <p:nvSpPr>
              <p:cNvPr id="173" name="Rectangle 161">
                <a:extLst>
                  <a:ext uri="{FF2B5EF4-FFF2-40B4-BE49-F238E27FC236}">
                    <a16:creationId xmlns:a16="http://schemas.microsoft.com/office/drawing/2014/main" id="{5EA5020A-AC65-7EFB-23FA-41DACCAC675D}"/>
                  </a:ext>
                </a:extLst>
              </p:cNvPr>
              <p:cNvSpPr>
                <a:spLocks noChangeArrowheads="1"/>
              </p:cNvSpPr>
              <p:nvPr/>
            </p:nvSpPr>
            <p:spPr bwMode="auto">
              <a:xfrm>
                <a:off x="1491" y="993"/>
                <a:ext cx="113" cy="5"/>
              </a:xfrm>
              <a:prstGeom prst="rect">
                <a:avLst/>
              </a:prstGeom>
              <a:solidFill>
                <a:srgbClr val="B58C8A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vert="horz" wrap="square" lIns="91440" tIns="45720" rIns="91440" bIns="45720" numCol="1" anchor="t" anchorCtr="0" compatLnSpc="1">
                <a:prstTxWarp prst="textNoShape">
                  <a:avLst/>
                </a:prstTxWarp>
              </a:bodyPr>
              <a:lstStyle/>
              <a:p>
                <a:endParaRPr lang="zh-CN" altLang="en-US"/>
              </a:p>
            </p:txBody>
          </p:sp>
          <p:sp>
            <p:nvSpPr>
              <p:cNvPr id="174" name="Rectangle 162">
                <a:extLst>
                  <a:ext uri="{FF2B5EF4-FFF2-40B4-BE49-F238E27FC236}">
                    <a16:creationId xmlns:a16="http://schemas.microsoft.com/office/drawing/2014/main" id="{14E0EEEF-10D8-4040-7CA6-617161B2C7F4}"/>
                  </a:ext>
                </a:extLst>
              </p:cNvPr>
              <p:cNvSpPr>
                <a:spLocks noChangeArrowheads="1"/>
              </p:cNvSpPr>
              <p:nvPr/>
            </p:nvSpPr>
            <p:spPr bwMode="auto">
              <a:xfrm>
                <a:off x="1491" y="998"/>
                <a:ext cx="113" cy="4"/>
              </a:xfrm>
              <a:prstGeom prst="rect">
                <a:avLst/>
              </a:prstGeom>
              <a:solidFill>
                <a:srgbClr val="B7918E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vert="horz" wrap="square" lIns="91440" tIns="45720" rIns="91440" bIns="45720" numCol="1" anchor="t" anchorCtr="0" compatLnSpc="1">
                <a:prstTxWarp prst="textNoShape">
                  <a:avLst/>
                </a:prstTxWarp>
              </a:bodyPr>
              <a:lstStyle/>
              <a:p>
                <a:endParaRPr lang="zh-CN" altLang="en-US"/>
              </a:p>
            </p:txBody>
          </p:sp>
          <p:sp>
            <p:nvSpPr>
              <p:cNvPr id="175" name="Rectangle 163">
                <a:extLst>
                  <a:ext uri="{FF2B5EF4-FFF2-40B4-BE49-F238E27FC236}">
                    <a16:creationId xmlns:a16="http://schemas.microsoft.com/office/drawing/2014/main" id="{4CF785E2-1E6C-FD84-16AB-0E7E26CA0AB0}"/>
                  </a:ext>
                </a:extLst>
              </p:cNvPr>
              <p:cNvSpPr>
                <a:spLocks noChangeArrowheads="1"/>
              </p:cNvSpPr>
              <p:nvPr/>
            </p:nvSpPr>
            <p:spPr bwMode="auto">
              <a:xfrm>
                <a:off x="1491" y="1002"/>
                <a:ext cx="113" cy="4"/>
              </a:xfrm>
              <a:prstGeom prst="rect">
                <a:avLst/>
              </a:prstGeom>
              <a:solidFill>
                <a:srgbClr val="BA9593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vert="horz" wrap="square" lIns="91440" tIns="45720" rIns="91440" bIns="45720" numCol="1" anchor="t" anchorCtr="0" compatLnSpc="1">
                <a:prstTxWarp prst="textNoShape">
                  <a:avLst/>
                </a:prstTxWarp>
              </a:bodyPr>
              <a:lstStyle/>
              <a:p>
                <a:endParaRPr lang="zh-CN" altLang="en-US"/>
              </a:p>
            </p:txBody>
          </p:sp>
          <p:sp>
            <p:nvSpPr>
              <p:cNvPr id="176" name="Rectangle 164">
                <a:extLst>
                  <a:ext uri="{FF2B5EF4-FFF2-40B4-BE49-F238E27FC236}">
                    <a16:creationId xmlns:a16="http://schemas.microsoft.com/office/drawing/2014/main" id="{8CF61F28-24E1-2AFC-3C7B-E74C7B84D247}"/>
                  </a:ext>
                </a:extLst>
              </p:cNvPr>
              <p:cNvSpPr>
                <a:spLocks noChangeArrowheads="1"/>
              </p:cNvSpPr>
              <p:nvPr/>
            </p:nvSpPr>
            <p:spPr bwMode="auto">
              <a:xfrm>
                <a:off x="1491" y="1006"/>
                <a:ext cx="113" cy="4"/>
              </a:xfrm>
              <a:prstGeom prst="rect">
                <a:avLst/>
              </a:prstGeom>
              <a:solidFill>
                <a:srgbClr val="BC9A98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vert="horz" wrap="square" lIns="91440" tIns="45720" rIns="91440" bIns="45720" numCol="1" anchor="t" anchorCtr="0" compatLnSpc="1">
                <a:prstTxWarp prst="textNoShape">
                  <a:avLst/>
                </a:prstTxWarp>
              </a:bodyPr>
              <a:lstStyle/>
              <a:p>
                <a:endParaRPr lang="zh-CN" altLang="en-US"/>
              </a:p>
            </p:txBody>
          </p:sp>
          <p:sp>
            <p:nvSpPr>
              <p:cNvPr id="177" name="Rectangle 165">
                <a:extLst>
                  <a:ext uri="{FF2B5EF4-FFF2-40B4-BE49-F238E27FC236}">
                    <a16:creationId xmlns:a16="http://schemas.microsoft.com/office/drawing/2014/main" id="{E8122ADE-C81C-00F5-61E1-9CB9875AA5A6}"/>
                  </a:ext>
                </a:extLst>
              </p:cNvPr>
              <p:cNvSpPr>
                <a:spLocks noChangeArrowheads="1"/>
              </p:cNvSpPr>
              <p:nvPr/>
            </p:nvSpPr>
            <p:spPr bwMode="auto">
              <a:xfrm>
                <a:off x="1491" y="1010"/>
                <a:ext cx="113" cy="4"/>
              </a:xfrm>
              <a:prstGeom prst="rect">
                <a:avLst/>
              </a:prstGeom>
              <a:solidFill>
                <a:srgbClr val="BF9E9C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vert="horz" wrap="square" lIns="91440" tIns="45720" rIns="91440" bIns="45720" numCol="1" anchor="t" anchorCtr="0" compatLnSpc="1">
                <a:prstTxWarp prst="textNoShape">
                  <a:avLst/>
                </a:prstTxWarp>
              </a:bodyPr>
              <a:lstStyle/>
              <a:p>
                <a:endParaRPr lang="zh-CN" altLang="en-US"/>
              </a:p>
            </p:txBody>
          </p:sp>
          <p:sp>
            <p:nvSpPr>
              <p:cNvPr id="178" name="Rectangle 166">
                <a:extLst>
                  <a:ext uri="{FF2B5EF4-FFF2-40B4-BE49-F238E27FC236}">
                    <a16:creationId xmlns:a16="http://schemas.microsoft.com/office/drawing/2014/main" id="{09116479-C3E3-C868-13F7-73438798610E}"/>
                  </a:ext>
                </a:extLst>
              </p:cNvPr>
              <p:cNvSpPr>
                <a:spLocks noChangeArrowheads="1"/>
              </p:cNvSpPr>
              <p:nvPr/>
            </p:nvSpPr>
            <p:spPr bwMode="auto">
              <a:xfrm>
                <a:off x="1491" y="1014"/>
                <a:ext cx="113" cy="4"/>
              </a:xfrm>
              <a:prstGeom prst="rect">
                <a:avLst/>
              </a:prstGeom>
              <a:solidFill>
                <a:srgbClr val="C3A4A2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vert="horz" wrap="square" lIns="91440" tIns="45720" rIns="91440" bIns="45720" numCol="1" anchor="t" anchorCtr="0" compatLnSpc="1">
                <a:prstTxWarp prst="textNoShape">
                  <a:avLst/>
                </a:prstTxWarp>
              </a:bodyPr>
              <a:lstStyle/>
              <a:p>
                <a:endParaRPr lang="zh-CN" altLang="en-US"/>
              </a:p>
            </p:txBody>
          </p:sp>
          <p:sp>
            <p:nvSpPr>
              <p:cNvPr id="179" name="Rectangle 167">
                <a:extLst>
                  <a:ext uri="{FF2B5EF4-FFF2-40B4-BE49-F238E27FC236}">
                    <a16:creationId xmlns:a16="http://schemas.microsoft.com/office/drawing/2014/main" id="{0440F482-0C56-5E10-261C-77857904671E}"/>
                  </a:ext>
                </a:extLst>
              </p:cNvPr>
              <p:cNvSpPr>
                <a:spLocks noChangeArrowheads="1"/>
              </p:cNvSpPr>
              <p:nvPr/>
            </p:nvSpPr>
            <p:spPr bwMode="auto">
              <a:xfrm>
                <a:off x="1491" y="1018"/>
                <a:ext cx="113" cy="5"/>
              </a:xfrm>
              <a:prstGeom prst="rect">
                <a:avLst/>
              </a:prstGeom>
              <a:solidFill>
                <a:srgbClr val="C5A8A6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vert="horz" wrap="square" lIns="91440" tIns="45720" rIns="91440" bIns="45720" numCol="1" anchor="t" anchorCtr="0" compatLnSpc="1">
                <a:prstTxWarp prst="textNoShape">
                  <a:avLst/>
                </a:prstTxWarp>
              </a:bodyPr>
              <a:lstStyle/>
              <a:p>
                <a:endParaRPr lang="zh-CN" altLang="en-US"/>
              </a:p>
            </p:txBody>
          </p:sp>
          <p:sp>
            <p:nvSpPr>
              <p:cNvPr id="180" name="Rectangle 168">
                <a:extLst>
                  <a:ext uri="{FF2B5EF4-FFF2-40B4-BE49-F238E27FC236}">
                    <a16:creationId xmlns:a16="http://schemas.microsoft.com/office/drawing/2014/main" id="{34322A96-797E-ED4A-6FA8-2320A4D3E39A}"/>
                  </a:ext>
                </a:extLst>
              </p:cNvPr>
              <p:cNvSpPr>
                <a:spLocks noChangeArrowheads="1"/>
              </p:cNvSpPr>
              <p:nvPr/>
            </p:nvSpPr>
            <p:spPr bwMode="auto">
              <a:xfrm>
                <a:off x="1491" y="1023"/>
                <a:ext cx="113" cy="4"/>
              </a:xfrm>
              <a:prstGeom prst="rect">
                <a:avLst/>
              </a:prstGeom>
              <a:solidFill>
                <a:srgbClr val="C8ADAB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vert="horz" wrap="square" lIns="91440" tIns="45720" rIns="91440" bIns="45720" numCol="1" anchor="t" anchorCtr="0" compatLnSpc="1">
                <a:prstTxWarp prst="textNoShape">
                  <a:avLst/>
                </a:prstTxWarp>
              </a:bodyPr>
              <a:lstStyle/>
              <a:p>
                <a:endParaRPr lang="zh-CN" altLang="en-US"/>
              </a:p>
            </p:txBody>
          </p:sp>
          <p:sp>
            <p:nvSpPr>
              <p:cNvPr id="181" name="Rectangle 169">
                <a:extLst>
                  <a:ext uri="{FF2B5EF4-FFF2-40B4-BE49-F238E27FC236}">
                    <a16:creationId xmlns:a16="http://schemas.microsoft.com/office/drawing/2014/main" id="{0E4192DC-6D5A-5F0F-00BD-5C77C939CC67}"/>
                  </a:ext>
                </a:extLst>
              </p:cNvPr>
              <p:cNvSpPr>
                <a:spLocks noChangeArrowheads="1"/>
              </p:cNvSpPr>
              <p:nvPr/>
            </p:nvSpPr>
            <p:spPr bwMode="auto">
              <a:xfrm>
                <a:off x="1491" y="1027"/>
                <a:ext cx="113" cy="4"/>
              </a:xfrm>
              <a:prstGeom prst="rect">
                <a:avLst/>
              </a:prstGeom>
              <a:solidFill>
                <a:srgbClr val="CBB1AF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vert="horz" wrap="square" lIns="91440" tIns="45720" rIns="91440" bIns="45720" numCol="1" anchor="t" anchorCtr="0" compatLnSpc="1">
                <a:prstTxWarp prst="textNoShape">
                  <a:avLst/>
                </a:prstTxWarp>
              </a:bodyPr>
              <a:lstStyle/>
              <a:p>
                <a:endParaRPr lang="zh-CN" altLang="en-US"/>
              </a:p>
            </p:txBody>
          </p:sp>
          <p:sp>
            <p:nvSpPr>
              <p:cNvPr id="182" name="Rectangle 170">
                <a:extLst>
                  <a:ext uri="{FF2B5EF4-FFF2-40B4-BE49-F238E27FC236}">
                    <a16:creationId xmlns:a16="http://schemas.microsoft.com/office/drawing/2014/main" id="{B0007F34-353D-4FED-4020-C5395AD3972A}"/>
                  </a:ext>
                </a:extLst>
              </p:cNvPr>
              <p:cNvSpPr>
                <a:spLocks noChangeArrowheads="1"/>
              </p:cNvSpPr>
              <p:nvPr/>
            </p:nvSpPr>
            <p:spPr bwMode="auto">
              <a:xfrm>
                <a:off x="1491" y="1031"/>
                <a:ext cx="113" cy="4"/>
              </a:xfrm>
              <a:prstGeom prst="rect">
                <a:avLst/>
              </a:prstGeom>
              <a:solidFill>
                <a:srgbClr val="CDB5B3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vert="horz" wrap="square" lIns="91440" tIns="45720" rIns="91440" bIns="45720" numCol="1" anchor="t" anchorCtr="0" compatLnSpc="1">
                <a:prstTxWarp prst="textNoShape">
                  <a:avLst/>
                </a:prstTxWarp>
              </a:bodyPr>
              <a:lstStyle/>
              <a:p>
                <a:endParaRPr lang="zh-CN" altLang="en-US"/>
              </a:p>
            </p:txBody>
          </p:sp>
          <p:sp>
            <p:nvSpPr>
              <p:cNvPr id="183" name="Rectangle 171">
                <a:extLst>
                  <a:ext uri="{FF2B5EF4-FFF2-40B4-BE49-F238E27FC236}">
                    <a16:creationId xmlns:a16="http://schemas.microsoft.com/office/drawing/2014/main" id="{169778CA-416A-64E2-03FC-092029463AD5}"/>
                  </a:ext>
                </a:extLst>
              </p:cNvPr>
              <p:cNvSpPr>
                <a:spLocks noChangeArrowheads="1"/>
              </p:cNvSpPr>
              <p:nvPr/>
            </p:nvSpPr>
            <p:spPr bwMode="auto">
              <a:xfrm>
                <a:off x="1491" y="1035"/>
                <a:ext cx="113" cy="4"/>
              </a:xfrm>
              <a:prstGeom prst="rect">
                <a:avLst/>
              </a:prstGeom>
              <a:solidFill>
                <a:srgbClr val="D0B9B7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vert="horz" wrap="square" lIns="91440" tIns="45720" rIns="91440" bIns="45720" numCol="1" anchor="t" anchorCtr="0" compatLnSpc="1">
                <a:prstTxWarp prst="textNoShape">
                  <a:avLst/>
                </a:prstTxWarp>
              </a:bodyPr>
              <a:lstStyle/>
              <a:p>
                <a:endParaRPr lang="zh-CN" altLang="en-US"/>
              </a:p>
            </p:txBody>
          </p:sp>
          <p:sp>
            <p:nvSpPr>
              <p:cNvPr id="184" name="Rectangle 172">
                <a:extLst>
                  <a:ext uri="{FF2B5EF4-FFF2-40B4-BE49-F238E27FC236}">
                    <a16:creationId xmlns:a16="http://schemas.microsoft.com/office/drawing/2014/main" id="{695CF7BA-7A04-C073-B3F7-D14D0A899B0D}"/>
                  </a:ext>
                </a:extLst>
              </p:cNvPr>
              <p:cNvSpPr>
                <a:spLocks noChangeArrowheads="1"/>
              </p:cNvSpPr>
              <p:nvPr/>
            </p:nvSpPr>
            <p:spPr bwMode="auto">
              <a:xfrm>
                <a:off x="1491" y="1039"/>
                <a:ext cx="113" cy="5"/>
              </a:xfrm>
              <a:prstGeom prst="rect">
                <a:avLst/>
              </a:prstGeom>
              <a:solidFill>
                <a:srgbClr val="D3BEBC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vert="horz" wrap="square" lIns="91440" tIns="45720" rIns="91440" bIns="45720" numCol="1" anchor="t" anchorCtr="0" compatLnSpc="1">
                <a:prstTxWarp prst="textNoShape">
                  <a:avLst/>
                </a:prstTxWarp>
              </a:bodyPr>
              <a:lstStyle/>
              <a:p>
                <a:endParaRPr lang="zh-CN" altLang="en-US"/>
              </a:p>
            </p:txBody>
          </p:sp>
          <p:sp>
            <p:nvSpPr>
              <p:cNvPr id="185" name="Rectangle 173">
                <a:extLst>
                  <a:ext uri="{FF2B5EF4-FFF2-40B4-BE49-F238E27FC236}">
                    <a16:creationId xmlns:a16="http://schemas.microsoft.com/office/drawing/2014/main" id="{6F7533F2-39A8-F747-4FCB-0BFCD645BCB7}"/>
                  </a:ext>
                </a:extLst>
              </p:cNvPr>
              <p:cNvSpPr>
                <a:spLocks noChangeArrowheads="1"/>
              </p:cNvSpPr>
              <p:nvPr/>
            </p:nvSpPr>
            <p:spPr bwMode="auto">
              <a:xfrm>
                <a:off x="1491" y="1044"/>
                <a:ext cx="113" cy="4"/>
              </a:xfrm>
              <a:prstGeom prst="rect">
                <a:avLst/>
              </a:prstGeom>
              <a:solidFill>
                <a:srgbClr val="D6C1C0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vert="horz" wrap="square" lIns="91440" tIns="45720" rIns="91440" bIns="45720" numCol="1" anchor="t" anchorCtr="0" compatLnSpc="1">
                <a:prstTxWarp prst="textNoShape">
                  <a:avLst/>
                </a:prstTxWarp>
              </a:bodyPr>
              <a:lstStyle/>
              <a:p>
                <a:endParaRPr lang="zh-CN" altLang="en-US"/>
              </a:p>
            </p:txBody>
          </p:sp>
          <p:sp>
            <p:nvSpPr>
              <p:cNvPr id="186" name="Rectangle 174">
                <a:extLst>
                  <a:ext uri="{FF2B5EF4-FFF2-40B4-BE49-F238E27FC236}">
                    <a16:creationId xmlns:a16="http://schemas.microsoft.com/office/drawing/2014/main" id="{D748B6E9-42B8-1FAD-073D-844CFD4A5FE3}"/>
                  </a:ext>
                </a:extLst>
              </p:cNvPr>
              <p:cNvSpPr>
                <a:spLocks noChangeArrowheads="1"/>
              </p:cNvSpPr>
              <p:nvPr/>
            </p:nvSpPr>
            <p:spPr bwMode="auto">
              <a:xfrm>
                <a:off x="1491" y="1048"/>
                <a:ext cx="113" cy="4"/>
              </a:xfrm>
              <a:prstGeom prst="rect">
                <a:avLst/>
              </a:prstGeom>
              <a:solidFill>
                <a:srgbClr val="D8C5C3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vert="horz" wrap="square" lIns="91440" tIns="45720" rIns="91440" bIns="45720" numCol="1" anchor="t" anchorCtr="0" compatLnSpc="1">
                <a:prstTxWarp prst="textNoShape">
                  <a:avLst/>
                </a:prstTxWarp>
              </a:bodyPr>
              <a:lstStyle/>
              <a:p>
                <a:endParaRPr lang="zh-CN" altLang="en-US"/>
              </a:p>
            </p:txBody>
          </p:sp>
          <p:sp>
            <p:nvSpPr>
              <p:cNvPr id="187" name="Rectangle 175">
                <a:extLst>
                  <a:ext uri="{FF2B5EF4-FFF2-40B4-BE49-F238E27FC236}">
                    <a16:creationId xmlns:a16="http://schemas.microsoft.com/office/drawing/2014/main" id="{597F50B3-A836-5B75-C480-D09A249A7094}"/>
                  </a:ext>
                </a:extLst>
              </p:cNvPr>
              <p:cNvSpPr>
                <a:spLocks noChangeArrowheads="1"/>
              </p:cNvSpPr>
              <p:nvPr/>
            </p:nvSpPr>
            <p:spPr bwMode="auto">
              <a:xfrm>
                <a:off x="1491" y="1052"/>
                <a:ext cx="113" cy="4"/>
              </a:xfrm>
              <a:prstGeom prst="rect">
                <a:avLst/>
              </a:prstGeom>
              <a:solidFill>
                <a:srgbClr val="DAC9C7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vert="horz" wrap="square" lIns="91440" tIns="45720" rIns="91440" bIns="45720" numCol="1" anchor="t" anchorCtr="0" compatLnSpc="1">
                <a:prstTxWarp prst="textNoShape">
                  <a:avLst/>
                </a:prstTxWarp>
              </a:bodyPr>
              <a:lstStyle/>
              <a:p>
                <a:endParaRPr lang="zh-CN" altLang="en-US"/>
              </a:p>
            </p:txBody>
          </p:sp>
          <p:sp>
            <p:nvSpPr>
              <p:cNvPr id="188" name="Rectangle 176">
                <a:extLst>
                  <a:ext uri="{FF2B5EF4-FFF2-40B4-BE49-F238E27FC236}">
                    <a16:creationId xmlns:a16="http://schemas.microsoft.com/office/drawing/2014/main" id="{1CDD1C97-4CC2-423A-C80D-B0AD7039D462}"/>
                  </a:ext>
                </a:extLst>
              </p:cNvPr>
              <p:cNvSpPr>
                <a:spLocks noChangeArrowheads="1"/>
              </p:cNvSpPr>
              <p:nvPr/>
            </p:nvSpPr>
            <p:spPr bwMode="auto">
              <a:xfrm>
                <a:off x="1491" y="1056"/>
                <a:ext cx="113" cy="4"/>
              </a:xfrm>
              <a:prstGeom prst="rect">
                <a:avLst/>
              </a:prstGeom>
              <a:solidFill>
                <a:srgbClr val="DDCCCA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vert="horz" wrap="square" lIns="91440" tIns="45720" rIns="91440" bIns="45720" numCol="1" anchor="t" anchorCtr="0" compatLnSpc="1">
                <a:prstTxWarp prst="textNoShape">
                  <a:avLst/>
                </a:prstTxWarp>
              </a:bodyPr>
              <a:lstStyle/>
              <a:p>
                <a:endParaRPr lang="zh-CN" altLang="en-US"/>
              </a:p>
            </p:txBody>
          </p:sp>
          <p:sp>
            <p:nvSpPr>
              <p:cNvPr id="189" name="Rectangle 177">
                <a:extLst>
                  <a:ext uri="{FF2B5EF4-FFF2-40B4-BE49-F238E27FC236}">
                    <a16:creationId xmlns:a16="http://schemas.microsoft.com/office/drawing/2014/main" id="{E19B7823-299F-2B36-E95E-9C818CA4785C}"/>
                  </a:ext>
                </a:extLst>
              </p:cNvPr>
              <p:cNvSpPr>
                <a:spLocks noChangeArrowheads="1"/>
              </p:cNvSpPr>
              <p:nvPr/>
            </p:nvSpPr>
            <p:spPr bwMode="auto">
              <a:xfrm>
                <a:off x="1491" y="1060"/>
                <a:ext cx="113" cy="4"/>
              </a:xfrm>
              <a:prstGeom prst="rect">
                <a:avLst/>
              </a:prstGeom>
              <a:solidFill>
                <a:srgbClr val="DFCFCE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vert="horz" wrap="square" lIns="91440" tIns="45720" rIns="91440" bIns="45720" numCol="1" anchor="t" anchorCtr="0" compatLnSpc="1">
                <a:prstTxWarp prst="textNoShape">
                  <a:avLst/>
                </a:prstTxWarp>
              </a:bodyPr>
              <a:lstStyle/>
              <a:p>
                <a:endParaRPr lang="zh-CN" altLang="en-US"/>
              </a:p>
            </p:txBody>
          </p:sp>
          <p:sp>
            <p:nvSpPr>
              <p:cNvPr id="190" name="Rectangle 178">
                <a:extLst>
                  <a:ext uri="{FF2B5EF4-FFF2-40B4-BE49-F238E27FC236}">
                    <a16:creationId xmlns:a16="http://schemas.microsoft.com/office/drawing/2014/main" id="{C8C79936-1813-39E4-B196-F7DDDC17B37C}"/>
                  </a:ext>
                </a:extLst>
              </p:cNvPr>
              <p:cNvSpPr>
                <a:spLocks noChangeArrowheads="1"/>
              </p:cNvSpPr>
              <p:nvPr/>
            </p:nvSpPr>
            <p:spPr bwMode="auto">
              <a:xfrm>
                <a:off x="1491" y="1064"/>
                <a:ext cx="113" cy="5"/>
              </a:xfrm>
              <a:prstGeom prst="rect">
                <a:avLst/>
              </a:prstGeom>
              <a:solidFill>
                <a:srgbClr val="E2D3D2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vert="horz" wrap="square" lIns="91440" tIns="45720" rIns="91440" bIns="45720" numCol="1" anchor="t" anchorCtr="0" compatLnSpc="1">
                <a:prstTxWarp prst="textNoShape">
                  <a:avLst/>
                </a:prstTxWarp>
              </a:bodyPr>
              <a:lstStyle/>
              <a:p>
                <a:endParaRPr lang="zh-CN" altLang="en-US"/>
              </a:p>
            </p:txBody>
          </p:sp>
          <p:sp>
            <p:nvSpPr>
              <p:cNvPr id="191" name="Rectangle 179">
                <a:extLst>
                  <a:ext uri="{FF2B5EF4-FFF2-40B4-BE49-F238E27FC236}">
                    <a16:creationId xmlns:a16="http://schemas.microsoft.com/office/drawing/2014/main" id="{6D1E4CEE-199D-6DA7-7C1E-18F91C1F450F}"/>
                  </a:ext>
                </a:extLst>
              </p:cNvPr>
              <p:cNvSpPr>
                <a:spLocks noChangeArrowheads="1"/>
              </p:cNvSpPr>
              <p:nvPr/>
            </p:nvSpPr>
            <p:spPr bwMode="auto">
              <a:xfrm>
                <a:off x="1491" y="1069"/>
                <a:ext cx="113" cy="4"/>
              </a:xfrm>
              <a:prstGeom prst="rect">
                <a:avLst/>
              </a:prstGeom>
              <a:solidFill>
                <a:srgbClr val="E4D6D5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vert="horz" wrap="square" lIns="91440" tIns="45720" rIns="91440" bIns="45720" numCol="1" anchor="t" anchorCtr="0" compatLnSpc="1">
                <a:prstTxWarp prst="textNoShape">
                  <a:avLst/>
                </a:prstTxWarp>
              </a:bodyPr>
              <a:lstStyle/>
              <a:p>
                <a:endParaRPr lang="zh-CN" altLang="en-US"/>
              </a:p>
            </p:txBody>
          </p:sp>
          <p:sp>
            <p:nvSpPr>
              <p:cNvPr id="192" name="Rectangle 180">
                <a:extLst>
                  <a:ext uri="{FF2B5EF4-FFF2-40B4-BE49-F238E27FC236}">
                    <a16:creationId xmlns:a16="http://schemas.microsoft.com/office/drawing/2014/main" id="{01D7A1B4-A2AF-0B20-42D2-1C352C331D0E}"/>
                  </a:ext>
                </a:extLst>
              </p:cNvPr>
              <p:cNvSpPr>
                <a:spLocks noChangeArrowheads="1"/>
              </p:cNvSpPr>
              <p:nvPr/>
            </p:nvSpPr>
            <p:spPr bwMode="auto">
              <a:xfrm>
                <a:off x="1491" y="1073"/>
                <a:ext cx="113" cy="4"/>
              </a:xfrm>
              <a:prstGeom prst="rect">
                <a:avLst/>
              </a:prstGeom>
              <a:solidFill>
                <a:srgbClr val="E6D9D7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vert="horz" wrap="square" lIns="91440" tIns="45720" rIns="91440" bIns="45720" numCol="1" anchor="t" anchorCtr="0" compatLnSpc="1">
                <a:prstTxWarp prst="textNoShape">
                  <a:avLst/>
                </a:prstTxWarp>
              </a:bodyPr>
              <a:lstStyle/>
              <a:p>
                <a:endParaRPr lang="zh-CN" altLang="en-US"/>
              </a:p>
            </p:txBody>
          </p:sp>
          <p:sp>
            <p:nvSpPr>
              <p:cNvPr id="193" name="Rectangle 181">
                <a:extLst>
                  <a:ext uri="{FF2B5EF4-FFF2-40B4-BE49-F238E27FC236}">
                    <a16:creationId xmlns:a16="http://schemas.microsoft.com/office/drawing/2014/main" id="{DC748B07-97D2-CB55-252E-BD8519107ED8}"/>
                  </a:ext>
                </a:extLst>
              </p:cNvPr>
              <p:cNvSpPr>
                <a:spLocks noChangeArrowheads="1"/>
              </p:cNvSpPr>
              <p:nvPr/>
            </p:nvSpPr>
            <p:spPr bwMode="auto">
              <a:xfrm>
                <a:off x="1491" y="1077"/>
                <a:ext cx="113" cy="4"/>
              </a:xfrm>
              <a:prstGeom prst="rect">
                <a:avLst/>
              </a:prstGeom>
              <a:solidFill>
                <a:srgbClr val="E8DBDA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vert="horz" wrap="square" lIns="91440" tIns="45720" rIns="91440" bIns="45720" numCol="1" anchor="t" anchorCtr="0" compatLnSpc="1">
                <a:prstTxWarp prst="textNoShape">
                  <a:avLst/>
                </a:prstTxWarp>
              </a:bodyPr>
              <a:lstStyle/>
              <a:p>
                <a:endParaRPr lang="zh-CN" altLang="en-US"/>
              </a:p>
            </p:txBody>
          </p:sp>
          <p:sp>
            <p:nvSpPr>
              <p:cNvPr id="194" name="Rectangle 182">
                <a:extLst>
                  <a:ext uri="{FF2B5EF4-FFF2-40B4-BE49-F238E27FC236}">
                    <a16:creationId xmlns:a16="http://schemas.microsoft.com/office/drawing/2014/main" id="{2B56DC40-3850-C621-BD0E-7587CAB954D3}"/>
                  </a:ext>
                </a:extLst>
              </p:cNvPr>
              <p:cNvSpPr>
                <a:spLocks noChangeArrowheads="1"/>
              </p:cNvSpPr>
              <p:nvPr/>
            </p:nvSpPr>
            <p:spPr bwMode="auto">
              <a:xfrm>
                <a:off x="1491" y="1081"/>
                <a:ext cx="113" cy="4"/>
              </a:xfrm>
              <a:prstGeom prst="rect">
                <a:avLst/>
              </a:prstGeom>
              <a:solidFill>
                <a:srgbClr val="E9DEDD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vert="horz" wrap="square" lIns="91440" tIns="45720" rIns="91440" bIns="45720" numCol="1" anchor="t" anchorCtr="0" compatLnSpc="1">
                <a:prstTxWarp prst="textNoShape">
                  <a:avLst/>
                </a:prstTxWarp>
              </a:bodyPr>
              <a:lstStyle/>
              <a:p>
                <a:endParaRPr lang="zh-CN" altLang="en-US"/>
              </a:p>
            </p:txBody>
          </p:sp>
          <p:sp>
            <p:nvSpPr>
              <p:cNvPr id="195" name="Rectangle 183">
                <a:extLst>
                  <a:ext uri="{FF2B5EF4-FFF2-40B4-BE49-F238E27FC236}">
                    <a16:creationId xmlns:a16="http://schemas.microsoft.com/office/drawing/2014/main" id="{84C0BEA2-0A35-BAF0-9310-53F0242E196C}"/>
                  </a:ext>
                </a:extLst>
              </p:cNvPr>
              <p:cNvSpPr>
                <a:spLocks noChangeArrowheads="1"/>
              </p:cNvSpPr>
              <p:nvPr/>
            </p:nvSpPr>
            <p:spPr bwMode="auto">
              <a:xfrm>
                <a:off x="1491" y="1085"/>
                <a:ext cx="113" cy="5"/>
              </a:xfrm>
              <a:prstGeom prst="rect">
                <a:avLst/>
              </a:prstGeom>
              <a:solidFill>
                <a:srgbClr val="EBE1DF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vert="horz" wrap="square" lIns="91440" tIns="45720" rIns="91440" bIns="45720" numCol="1" anchor="t" anchorCtr="0" compatLnSpc="1">
                <a:prstTxWarp prst="textNoShape">
                  <a:avLst/>
                </a:prstTxWarp>
              </a:bodyPr>
              <a:lstStyle/>
              <a:p>
                <a:endParaRPr lang="zh-CN" altLang="en-US"/>
              </a:p>
            </p:txBody>
          </p:sp>
          <p:sp>
            <p:nvSpPr>
              <p:cNvPr id="196" name="Rectangle 184">
                <a:extLst>
                  <a:ext uri="{FF2B5EF4-FFF2-40B4-BE49-F238E27FC236}">
                    <a16:creationId xmlns:a16="http://schemas.microsoft.com/office/drawing/2014/main" id="{0F5DF483-985F-65E8-E256-15C4E3E932B2}"/>
                  </a:ext>
                </a:extLst>
              </p:cNvPr>
              <p:cNvSpPr>
                <a:spLocks noChangeArrowheads="1"/>
              </p:cNvSpPr>
              <p:nvPr/>
            </p:nvSpPr>
            <p:spPr bwMode="auto">
              <a:xfrm>
                <a:off x="1491" y="1090"/>
                <a:ext cx="113" cy="4"/>
              </a:xfrm>
              <a:prstGeom prst="rect">
                <a:avLst/>
              </a:prstGeom>
              <a:solidFill>
                <a:srgbClr val="EDE3E2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vert="horz" wrap="square" lIns="91440" tIns="45720" rIns="91440" bIns="45720" numCol="1" anchor="t" anchorCtr="0" compatLnSpc="1">
                <a:prstTxWarp prst="textNoShape">
                  <a:avLst/>
                </a:prstTxWarp>
              </a:bodyPr>
              <a:lstStyle/>
              <a:p>
                <a:endParaRPr lang="zh-CN" altLang="en-US"/>
              </a:p>
            </p:txBody>
          </p:sp>
          <p:sp>
            <p:nvSpPr>
              <p:cNvPr id="197" name="Rectangle 185">
                <a:extLst>
                  <a:ext uri="{FF2B5EF4-FFF2-40B4-BE49-F238E27FC236}">
                    <a16:creationId xmlns:a16="http://schemas.microsoft.com/office/drawing/2014/main" id="{A458FA58-5053-772A-9A5C-0BD143526018}"/>
                  </a:ext>
                </a:extLst>
              </p:cNvPr>
              <p:cNvSpPr>
                <a:spLocks noChangeArrowheads="1"/>
              </p:cNvSpPr>
              <p:nvPr/>
            </p:nvSpPr>
            <p:spPr bwMode="auto">
              <a:xfrm>
                <a:off x="1491" y="1094"/>
                <a:ext cx="113" cy="4"/>
              </a:xfrm>
              <a:prstGeom prst="rect">
                <a:avLst/>
              </a:prstGeom>
              <a:solidFill>
                <a:srgbClr val="EEE5E4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vert="horz" wrap="square" lIns="91440" tIns="45720" rIns="91440" bIns="45720" numCol="1" anchor="t" anchorCtr="0" compatLnSpc="1">
                <a:prstTxWarp prst="textNoShape">
                  <a:avLst/>
                </a:prstTxWarp>
              </a:bodyPr>
              <a:lstStyle/>
              <a:p>
                <a:endParaRPr lang="zh-CN" altLang="en-US"/>
              </a:p>
            </p:txBody>
          </p:sp>
          <p:sp>
            <p:nvSpPr>
              <p:cNvPr id="198" name="Rectangle 186">
                <a:extLst>
                  <a:ext uri="{FF2B5EF4-FFF2-40B4-BE49-F238E27FC236}">
                    <a16:creationId xmlns:a16="http://schemas.microsoft.com/office/drawing/2014/main" id="{07726AB6-AB8B-2748-D883-B7646CB1C47E}"/>
                  </a:ext>
                </a:extLst>
              </p:cNvPr>
              <p:cNvSpPr>
                <a:spLocks noChangeArrowheads="1"/>
              </p:cNvSpPr>
              <p:nvPr/>
            </p:nvSpPr>
            <p:spPr bwMode="auto">
              <a:xfrm>
                <a:off x="1491" y="1098"/>
                <a:ext cx="113" cy="4"/>
              </a:xfrm>
              <a:prstGeom prst="rect">
                <a:avLst/>
              </a:prstGeom>
              <a:solidFill>
                <a:srgbClr val="F0E7E5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vert="horz" wrap="square" lIns="91440" tIns="45720" rIns="91440" bIns="45720" numCol="1" anchor="t" anchorCtr="0" compatLnSpc="1">
                <a:prstTxWarp prst="textNoShape">
                  <a:avLst/>
                </a:prstTxWarp>
              </a:bodyPr>
              <a:lstStyle/>
              <a:p>
                <a:endParaRPr lang="zh-CN" altLang="en-US"/>
              </a:p>
            </p:txBody>
          </p:sp>
          <p:sp>
            <p:nvSpPr>
              <p:cNvPr id="199" name="Rectangle 187">
                <a:extLst>
                  <a:ext uri="{FF2B5EF4-FFF2-40B4-BE49-F238E27FC236}">
                    <a16:creationId xmlns:a16="http://schemas.microsoft.com/office/drawing/2014/main" id="{9F630792-5DDE-B75E-7AC3-6A7AB71DF934}"/>
                  </a:ext>
                </a:extLst>
              </p:cNvPr>
              <p:cNvSpPr>
                <a:spLocks noChangeArrowheads="1"/>
              </p:cNvSpPr>
              <p:nvPr/>
            </p:nvSpPr>
            <p:spPr bwMode="auto">
              <a:xfrm>
                <a:off x="1491" y="1102"/>
                <a:ext cx="113" cy="4"/>
              </a:xfrm>
              <a:prstGeom prst="rect">
                <a:avLst/>
              </a:prstGeom>
              <a:solidFill>
                <a:srgbClr val="F1E8E7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vert="horz" wrap="square" lIns="91440" tIns="45720" rIns="91440" bIns="45720" numCol="1" anchor="t" anchorCtr="0" compatLnSpc="1">
                <a:prstTxWarp prst="textNoShape">
                  <a:avLst/>
                </a:prstTxWarp>
              </a:bodyPr>
              <a:lstStyle/>
              <a:p>
                <a:endParaRPr lang="zh-CN" altLang="en-US"/>
              </a:p>
            </p:txBody>
          </p:sp>
          <p:sp>
            <p:nvSpPr>
              <p:cNvPr id="200" name="Rectangle 188">
                <a:extLst>
                  <a:ext uri="{FF2B5EF4-FFF2-40B4-BE49-F238E27FC236}">
                    <a16:creationId xmlns:a16="http://schemas.microsoft.com/office/drawing/2014/main" id="{73389674-A00D-34A3-622F-3AF328B11740}"/>
                  </a:ext>
                </a:extLst>
              </p:cNvPr>
              <p:cNvSpPr>
                <a:spLocks noChangeArrowheads="1"/>
              </p:cNvSpPr>
              <p:nvPr/>
            </p:nvSpPr>
            <p:spPr bwMode="auto">
              <a:xfrm>
                <a:off x="1491" y="1106"/>
                <a:ext cx="113" cy="4"/>
              </a:xfrm>
              <a:prstGeom prst="rect">
                <a:avLst/>
              </a:prstGeom>
              <a:solidFill>
                <a:srgbClr val="F2EAE9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vert="horz" wrap="square" lIns="91440" tIns="45720" rIns="91440" bIns="45720" numCol="1" anchor="t" anchorCtr="0" compatLnSpc="1">
                <a:prstTxWarp prst="textNoShape">
                  <a:avLst/>
                </a:prstTxWarp>
              </a:bodyPr>
              <a:lstStyle/>
              <a:p>
                <a:endParaRPr lang="zh-CN" altLang="en-US"/>
              </a:p>
            </p:txBody>
          </p:sp>
          <p:sp>
            <p:nvSpPr>
              <p:cNvPr id="201" name="Rectangle 189">
                <a:extLst>
                  <a:ext uri="{FF2B5EF4-FFF2-40B4-BE49-F238E27FC236}">
                    <a16:creationId xmlns:a16="http://schemas.microsoft.com/office/drawing/2014/main" id="{51E37078-CE6C-4E9C-32DF-0A1496AB9B95}"/>
                  </a:ext>
                </a:extLst>
              </p:cNvPr>
              <p:cNvSpPr>
                <a:spLocks noChangeArrowheads="1"/>
              </p:cNvSpPr>
              <p:nvPr/>
            </p:nvSpPr>
            <p:spPr bwMode="auto">
              <a:xfrm>
                <a:off x="1491" y="1110"/>
                <a:ext cx="113" cy="5"/>
              </a:xfrm>
              <a:prstGeom prst="rect">
                <a:avLst/>
              </a:prstGeom>
              <a:solidFill>
                <a:srgbClr val="F3ECEB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vert="horz" wrap="square" lIns="91440" tIns="45720" rIns="91440" bIns="45720" numCol="1" anchor="t" anchorCtr="0" compatLnSpc="1">
                <a:prstTxWarp prst="textNoShape">
                  <a:avLst/>
                </a:prstTxWarp>
              </a:bodyPr>
              <a:lstStyle/>
              <a:p>
                <a:endParaRPr lang="zh-CN" altLang="en-US"/>
              </a:p>
            </p:txBody>
          </p:sp>
          <p:sp>
            <p:nvSpPr>
              <p:cNvPr id="202" name="Rectangle 190">
                <a:extLst>
                  <a:ext uri="{FF2B5EF4-FFF2-40B4-BE49-F238E27FC236}">
                    <a16:creationId xmlns:a16="http://schemas.microsoft.com/office/drawing/2014/main" id="{EADD79CA-1C44-4572-DC8C-E83182FFDB3E}"/>
                  </a:ext>
                </a:extLst>
              </p:cNvPr>
              <p:cNvSpPr>
                <a:spLocks noChangeArrowheads="1"/>
              </p:cNvSpPr>
              <p:nvPr/>
            </p:nvSpPr>
            <p:spPr bwMode="auto">
              <a:xfrm>
                <a:off x="1491" y="1115"/>
                <a:ext cx="113" cy="4"/>
              </a:xfrm>
              <a:prstGeom prst="rect">
                <a:avLst/>
              </a:prstGeom>
              <a:solidFill>
                <a:srgbClr val="F4EDEC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vert="horz" wrap="square" lIns="91440" tIns="45720" rIns="91440" bIns="45720" numCol="1" anchor="t" anchorCtr="0" compatLnSpc="1">
                <a:prstTxWarp prst="textNoShape">
                  <a:avLst/>
                </a:prstTxWarp>
              </a:bodyPr>
              <a:lstStyle/>
              <a:p>
                <a:endParaRPr lang="zh-CN" altLang="en-US"/>
              </a:p>
            </p:txBody>
          </p:sp>
          <p:sp>
            <p:nvSpPr>
              <p:cNvPr id="203" name="Rectangle 191">
                <a:extLst>
                  <a:ext uri="{FF2B5EF4-FFF2-40B4-BE49-F238E27FC236}">
                    <a16:creationId xmlns:a16="http://schemas.microsoft.com/office/drawing/2014/main" id="{3B2A0D46-B8FA-E62C-DE99-5A89E515787B}"/>
                  </a:ext>
                </a:extLst>
              </p:cNvPr>
              <p:cNvSpPr>
                <a:spLocks noChangeArrowheads="1"/>
              </p:cNvSpPr>
              <p:nvPr/>
            </p:nvSpPr>
            <p:spPr bwMode="auto">
              <a:xfrm>
                <a:off x="1491" y="1119"/>
                <a:ext cx="113" cy="4"/>
              </a:xfrm>
              <a:prstGeom prst="rect">
                <a:avLst/>
              </a:prstGeom>
              <a:solidFill>
                <a:srgbClr val="F5EEED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vert="horz" wrap="square" lIns="91440" tIns="45720" rIns="91440" bIns="45720" numCol="1" anchor="t" anchorCtr="0" compatLnSpc="1">
                <a:prstTxWarp prst="textNoShape">
                  <a:avLst/>
                </a:prstTxWarp>
              </a:bodyPr>
              <a:lstStyle/>
              <a:p>
                <a:endParaRPr lang="zh-CN" altLang="en-US"/>
              </a:p>
            </p:txBody>
          </p:sp>
          <p:sp>
            <p:nvSpPr>
              <p:cNvPr id="204" name="Rectangle 192">
                <a:extLst>
                  <a:ext uri="{FF2B5EF4-FFF2-40B4-BE49-F238E27FC236}">
                    <a16:creationId xmlns:a16="http://schemas.microsoft.com/office/drawing/2014/main" id="{2605911D-EA71-9E4F-E1CF-9AC59EFC5ADE}"/>
                  </a:ext>
                </a:extLst>
              </p:cNvPr>
              <p:cNvSpPr>
                <a:spLocks noChangeArrowheads="1"/>
              </p:cNvSpPr>
              <p:nvPr/>
            </p:nvSpPr>
            <p:spPr bwMode="auto">
              <a:xfrm>
                <a:off x="1491" y="1123"/>
                <a:ext cx="113" cy="4"/>
              </a:xfrm>
              <a:prstGeom prst="rect">
                <a:avLst/>
              </a:prstGeom>
              <a:solidFill>
                <a:srgbClr val="F6EFEE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vert="horz" wrap="square" lIns="91440" tIns="45720" rIns="91440" bIns="45720" numCol="1" anchor="t" anchorCtr="0" compatLnSpc="1">
                <a:prstTxWarp prst="textNoShape">
                  <a:avLst/>
                </a:prstTxWarp>
              </a:bodyPr>
              <a:lstStyle/>
              <a:p>
                <a:endParaRPr lang="zh-CN" altLang="en-US"/>
              </a:p>
            </p:txBody>
          </p:sp>
          <p:sp>
            <p:nvSpPr>
              <p:cNvPr id="205" name="Rectangle 193">
                <a:extLst>
                  <a:ext uri="{FF2B5EF4-FFF2-40B4-BE49-F238E27FC236}">
                    <a16:creationId xmlns:a16="http://schemas.microsoft.com/office/drawing/2014/main" id="{17A6B51E-EDFF-45EC-BFF5-EC880994D2FE}"/>
                  </a:ext>
                </a:extLst>
              </p:cNvPr>
              <p:cNvSpPr>
                <a:spLocks noChangeArrowheads="1"/>
              </p:cNvSpPr>
              <p:nvPr/>
            </p:nvSpPr>
            <p:spPr bwMode="auto">
              <a:xfrm>
                <a:off x="1491" y="1127"/>
                <a:ext cx="113" cy="4"/>
              </a:xfrm>
              <a:prstGeom prst="rect">
                <a:avLst/>
              </a:prstGeom>
              <a:solidFill>
                <a:srgbClr val="F7F0EF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vert="horz" wrap="square" lIns="91440" tIns="45720" rIns="91440" bIns="45720" numCol="1" anchor="t" anchorCtr="0" compatLnSpc="1">
                <a:prstTxWarp prst="textNoShape">
                  <a:avLst/>
                </a:prstTxWarp>
              </a:bodyPr>
              <a:lstStyle/>
              <a:p>
                <a:endParaRPr lang="zh-CN" altLang="en-US"/>
              </a:p>
            </p:txBody>
          </p:sp>
          <p:sp>
            <p:nvSpPr>
              <p:cNvPr id="206" name="Rectangle 194">
                <a:extLst>
                  <a:ext uri="{FF2B5EF4-FFF2-40B4-BE49-F238E27FC236}">
                    <a16:creationId xmlns:a16="http://schemas.microsoft.com/office/drawing/2014/main" id="{4747251E-0D99-DFA6-38CB-0BF492422B7E}"/>
                  </a:ext>
                </a:extLst>
              </p:cNvPr>
              <p:cNvSpPr>
                <a:spLocks noChangeArrowheads="1"/>
              </p:cNvSpPr>
              <p:nvPr/>
            </p:nvSpPr>
            <p:spPr bwMode="auto">
              <a:xfrm>
                <a:off x="1491" y="1131"/>
                <a:ext cx="113" cy="5"/>
              </a:xfrm>
              <a:prstGeom prst="rect">
                <a:avLst/>
              </a:prstGeom>
              <a:solidFill>
                <a:srgbClr val="F8F1F0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vert="horz" wrap="square" lIns="91440" tIns="45720" rIns="91440" bIns="45720" numCol="1" anchor="t" anchorCtr="0" compatLnSpc="1">
                <a:prstTxWarp prst="textNoShape">
                  <a:avLst/>
                </a:prstTxWarp>
              </a:bodyPr>
              <a:lstStyle/>
              <a:p>
                <a:endParaRPr lang="zh-CN" altLang="en-US"/>
              </a:p>
            </p:txBody>
          </p:sp>
          <p:sp>
            <p:nvSpPr>
              <p:cNvPr id="207" name="Rectangle 195">
                <a:extLst>
                  <a:ext uri="{FF2B5EF4-FFF2-40B4-BE49-F238E27FC236}">
                    <a16:creationId xmlns:a16="http://schemas.microsoft.com/office/drawing/2014/main" id="{24174CF3-AC4A-463D-D86E-F64166773EA0}"/>
                  </a:ext>
                </a:extLst>
              </p:cNvPr>
              <p:cNvSpPr>
                <a:spLocks noChangeArrowheads="1"/>
              </p:cNvSpPr>
              <p:nvPr/>
            </p:nvSpPr>
            <p:spPr bwMode="auto">
              <a:xfrm>
                <a:off x="1491" y="1136"/>
                <a:ext cx="113" cy="4"/>
              </a:xfrm>
              <a:prstGeom prst="rect">
                <a:avLst/>
              </a:prstGeom>
              <a:solidFill>
                <a:srgbClr val="F8F3F1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vert="horz" wrap="square" lIns="91440" tIns="45720" rIns="91440" bIns="45720" numCol="1" anchor="t" anchorCtr="0" compatLnSpc="1">
                <a:prstTxWarp prst="textNoShape">
                  <a:avLst/>
                </a:prstTxWarp>
              </a:bodyPr>
              <a:lstStyle/>
              <a:p>
                <a:endParaRPr lang="zh-CN" altLang="en-US"/>
              </a:p>
            </p:txBody>
          </p:sp>
          <p:sp>
            <p:nvSpPr>
              <p:cNvPr id="208" name="Rectangle 196">
                <a:extLst>
                  <a:ext uri="{FF2B5EF4-FFF2-40B4-BE49-F238E27FC236}">
                    <a16:creationId xmlns:a16="http://schemas.microsoft.com/office/drawing/2014/main" id="{5A2FFEA7-4398-9588-FECB-4B7C85054577}"/>
                  </a:ext>
                </a:extLst>
              </p:cNvPr>
              <p:cNvSpPr>
                <a:spLocks noChangeArrowheads="1"/>
              </p:cNvSpPr>
              <p:nvPr/>
            </p:nvSpPr>
            <p:spPr bwMode="auto">
              <a:xfrm>
                <a:off x="1491" y="1140"/>
                <a:ext cx="113" cy="4"/>
              </a:xfrm>
              <a:prstGeom prst="rect">
                <a:avLst/>
              </a:prstGeom>
              <a:solidFill>
                <a:srgbClr val="F9F3F2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vert="horz" wrap="square" lIns="91440" tIns="45720" rIns="91440" bIns="45720" numCol="1" anchor="t" anchorCtr="0" compatLnSpc="1">
                <a:prstTxWarp prst="textNoShape">
                  <a:avLst/>
                </a:prstTxWarp>
              </a:bodyPr>
              <a:lstStyle/>
              <a:p>
                <a:endParaRPr lang="zh-CN" altLang="en-US"/>
              </a:p>
            </p:txBody>
          </p:sp>
          <p:sp>
            <p:nvSpPr>
              <p:cNvPr id="209" name="Rectangle 197">
                <a:extLst>
                  <a:ext uri="{FF2B5EF4-FFF2-40B4-BE49-F238E27FC236}">
                    <a16:creationId xmlns:a16="http://schemas.microsoft.com/office/drawing/2014/main" id="{C8090FD4-1597-A5F0-39F9-AC3FE4FC7C8F}"/>
                  </a:ext>
                </a:extLst>
              </p:cNvPr>
              <p:cNvSpPr>
                <a:spLocks noChangeArrowheads="1"/>
              </p:cNvSpPr>
              <p:nvPr/>
            </p:nvSpPr>
            <p:spPr bwMode="auto">
              <a:xfrm>
                <a:off x="1491" y="1144"/>
                <a:ext cx="113" cy="4"/>
              </a:xfrm>
              <a:prstGeom prst="rect">
                <a:avLst/>
              </a:prstGeom>
              <a:solidFill>
                <a:srgbClr val="F9F4F3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vert="horz" wrap="square" lIns="91440" tIns="45720" rIns="91440" bIns="45720" numCol="1" anchor="t" anchorCtr="0" compatLnSpc="1">
                <a:prstTxWarp prst="textNoShape">
                  <a:avLst/>
                </a:prstTxWarp>
              </a:bodyPr>
              <a:lstStyle/>
              <a:p>
                <a:endParaRPr lang="zh-CN" altLang="en-US"/>
              </a:p>
            </p:txBody>
          </p:sp>
          <p:sp>
            <p:nvSpPr>
              <p:cNvPr id="210" name="Rectangle 198">
                <a:extLst>
                  <a:ext uri="{FF2B5EF4-FFF2-40B4-BE49-F238E27FC236}">
                    <a16:creationId xmlns:a16="http://schemas.microsoft.com/office/drawing/2014/main" id="{A7F13CDF-6038-7DA3-23D8-5BE52D0C3D02}"/>
                  </a:ext>
                </a:extLst>
              </p:cNvPr>
              <p:cNvSpPr>
                <a:spLocks noChangeArrowheads="1"/>
              </p:cNvSpPr>
              <p:nvPr/>
            </p:nvSpPr>
            <p:spPr bwMode="auto">
              <a:xfrm>
                <a:off x="1491" y="1148"/>
                <a:ext cx="113" cy="4"/>
              </a:xfrm>
              <a:prstGeom prst="rect">
                <a:avLst/>
              </a:prstGeom>
              <a:solidFill>
                <a:srgbClr val="FAF4F3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vert="horz" wrap="square" lIns="91440" tIns="45720" rIns="91440" bIns="45720" numCol="1" anchor="t" anchorCtr="0" compatLnSpc="1">
                <a:prstTxWarp prst="textNoShape">
                  <a:avLst/>
                </a:prstTxWarp>
              </a:bodyPr>
              <a:lstStyle/>
              <a:p>
                <a:endParaRPr lang="zh-CN" altLang="en-US"/>
              </a:p>
            </p:txBody>
          </p:sp>
          <p:sp>
            <p:nvSpPr>
              <p:cNvPr id="211" name="Rectangle 199">
                <a:extLst>
                  <a:ext uri="{FF2B5EF4-FFF2-40B4-BE49-F238E27FC236}">
                    <a16:creationId xmlns:a16="http://schemas.microsoft.com/office/drawing/2014/main" id="{C119CCF7-A1D4-147D-A421-C8DC0D99F3BA}"/>
                  </a:ext>
                </a:extLst>
              </p:cNvPr>
              <p:cNvSpPr>
                <a:spLocks noChangeArrowheads="1"/>
              </p:cNvSpPr>
              <p:nvPr/>
            </p:nvSpPr>
            <p:spPr bwMode="auto">
              <a:xfrm>
                <a:off x="1491" y="1152"/>
                <a:ext cx="113" cy="4"/>
              </a:xfrm>
              <a:prstGeom prst="rect">
                <a:avLst/>
              </a:prstGeom>
              <a:solidFill>
                <a:srgbClr val="FAF5F4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vert="horz" wrap="square" lIns="91440" tIns="45720" rIns="91440" bIns="45720" numCol="1" anchor="t" anchorCtr="0" compatLnSpc="1">
                <a:prstTxWarp prst="textNoShape">
                  <a:avLst/>
                </a:prstTxWarp>
              </a:bodyPr>
              <a:lstStyle/>
              <a:p>
                <a:endParaRPr lang="zh-CN" altLang="en-US"/>
              </a:p>
            </p:txBody>
          </p:sp>
          <p:sp>
            <p:nvSpPr>
              <p:cNvPr id="212" name="Rectangle 200">
                <a:extLst>
                  <a:ext uri="{FF2B5EF4-FFF2-40B4-BE49-F238E27FC236}">
                    <a16:creationId xmlns:a16="http://schemas.microsoft.com/office/drawing/2014/main" id="{B1B60FAB-9CFA-4C95-3E05-8FF2570EC5D5}"/>
                  </a:ext>
                </a:extLst>
              </p:cNvPr>
              <p:cNvSpPr>
                <a:spLocks noChangeArrowheads="1"/>
              </p:cNvSpPr>
              <p:nvPr/>
            </p:nvSpPr>
            <p:spPr bwMode="auto">
              <a:xfrm>
                <a:off x="1491" y="1156"/>
                <a:ext cx="113" cy="9"/>
              </a:xfrm>
              <a:prstGeom prst="rect">
                <a:avLst/>
              </a:prstGeom>
              <a:solidFill>
                <a:srgbClr val="FBF6F5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vert="horz" wrap="square" lIns="91440" tIns="45720" rIns="91440" bIns="45720" numCol="1" anchor="t" anchorCtr="0" compatLnSpc="1">
                <a:prstTxWarp prst="textNoShape">
                  <a:avLst/>
                </a:prstTxWarp>
              </a:bodyPr>
              <a:lstStyle/>
              <a:p>
                <a:endParaRPr lang="zh-CN" altLang="en-US"/>
              </a:p>
            </p:txBody>
          </p:sp>
          <p:sp>
            <p:nvSpPr>
              <p:cNvPr id="213" name="Rectangle 201">
                <a:extLst>
                  <a:ext uri="{FF2B5EF4-FFF2-40B4-BE49-F238E27FC236}">
                    <a16:creationId xmlns:a16="http://schemas.microsoft.com/office/drawing/2014/main" id="{57B52FCE-4BA1-FA56-455B-7E4F7BA8060B}"/>
                  </a:ext>
                </a:extLst>
              </p:cNvPr>
              <p:cNvSpPr>
                <a:spLocks noChangeArrowheads="1"/>
              </p:cNvSpPr>
              <p:nvPr/>
            </p:nvSpPr>
            <p:spPr bwMode="auto">
              <a:xfrm>
                <a:off x="1494" y="907"/>
                <a:ext cx="111" cy="256"/>
              </a:xfrm>
              <a:prstGeom prst="rect">
                <a:avLst/>
              </a:prstGeom>
              <a:noFill/>
              <a:ln w="6350" cap="rnd">
                <a:solidFill>
                  <a:srgbClr val="000000"/>
                </a:solidFill>
                <a:prstDash val="solid"/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</a:extLst>
            </p:spPr>
            <p:txBody>
              <a:bodyPr vert="horz" wrap="square" lIns="91440" tIns="45720" rIns="91440" bIns="45720" numCol="1" anchor="t" anchorCtr="0" compatLnSpc="1">
                <a:prstTxWarp prst="textNoShape">
                  <a:avLst/>
                </a:prstTxWarp>
              </a:bodyPr>
              <a:lstStyle/>
              <a:p>
                <a:endParaRPr lang="zh-CN" altLang="en-US"/>
              </a:p>
            </p:txBody>
          </p:sp>
          <p:sp>
            <p:nvSpPr>
              <p:cNvPr id="214" name="Rectangle 202">
                <a:extLst>
                  <a:ext uri="{FF2B5EF4-FFF2-40B4-BE49-F238E27FC236}">
                    <a16:creationId xmlns:a16="http://schemas.microsoft.com/office/drawing/2014/main" id="{56F652F4-A1F9-A1FE-D24E-C1B24E983A22}"/>
                  </a:ext>
                </a:extLst>
              </p:cNvPr>
              <p:cNvSpPr>
                <a:spLocks noChangeArrowheads="1"/>
              </p:cNvSpPr>
              <p:nvPr/>
            </p:nvSpPr>
            <p:spPr bwMode="auto">
              <a:xfrm>
                <a:off x="1653" y="844"/>
                <a:ext cx="368" cy="138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vert="horz" wrap="none" lIns="0" tIns="0" rIns="0" bIns="0" numCol="1" anchor="t" anchorCtr="0" compatLnSpc="1">
                <a:prstTxWarp prst="textNoShape">
                  <a:avLst/>
                </a:prstTxWarp>
                <a:spAutoFit/>
              </a:bodyPr>
              <a:lstStyle>
                <a:lvl1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1pPr>
                <a:lvl2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2pPr>
                <a:lvl3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3pPr>
                <a:lvl4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4pPr>
                <a:lvl5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5pPr>
                <a:lvl6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6pPr>
                <a:lvl7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7pPr>
                <a:lvl8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8pPr>
                <a:lvl9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9pPr>
              </a:lstStyle>
              <a:p>
                <a:pPr marL="0" marR="0" lvl="0" indent="0" algn="l" defTabSz="914400" rtl="0" eaLnBrk="0" fontAlgn="base" latinLnBrk="0" hangingPunct="0">
                  <a:lnSpc>
                    <a:spcPct val="100000"/>
                  </a:lnSpc>
                  <a:spcBef>
                    <a:spcPct val="0"/>
                  </a:spcBef>
                  <a:spcAft>
                    <a:spcPct val="0"/>
                  </a:spcAft>
                  <a:buClrTx/>
                  <a:buSzTx/>
                  <a:buFontTx/>
                  <a:buNone/>
                  <a:tabLst/>
                </a:pPr>
                <a:r>
                  <a:rPr kumimoji="0" lang="zh-CN" altLang="zh-CN" sz="1400" b="0" i="0" u="none" strike="noStrike" cap="none" normalizeH="0" baseline="0">
                    <a:ln>
                      <a:noFill/>
                    </a:ln>
                    <a:solidFill>
                      <a:srgbClr val="C05046"/>
                    </a:solidFill>
                    <a:effectLst/>
                    <a:latin typeface="Arial Unicode MS" charset="-122"/>
                    <a:ea typeface="Arial Unicode MS" charset="-122"/>
                  </a:rPr>
                  <a:t>Beam </a:t>
                </a:r>
                <a:endParaRPr kumimoji="0" lang="zh-CN" altLang="zh-CN" sz="1800" b="0" i="0" u="none" strike="noStrike" cap="none" normalizeH="0" baseline="0">
                  <a:ln>
                    <a:noFill/>
                  </a:ln>
                  <a:solidFill>
                    <a:schemeClr val="tx1"/>
                  </a:solidFill>
                  <a:effectLst/>
                  <a:latin typeface="Arial" panose="020B0604020202020204" pitchFamily="34" charset="0"/>
                </a:endParaRPr>
              </a:p>
            </p:txBody>
          </p:sp>
          <p:sp>
            <p:nvSpPr>
              <p:cNvPr id="215" name="Rectangle 203">
                <a:extLst>
                  <a:ext uri="{FF2B5EF4-FFF2-40B4-BE49-F238E27FC236}">
                    <a16:creationId xmlns:a16="http://schemas.microsoft.com/office/drawing/2014/main" id="{C2147274-C293-777C-F055-532F49A5D8F7}"/>
                  </a:ext>
                </a:extLst>
              </p:cNvPr>
              <p:cNvSpPr>
                <a:spLocks noChangeArrowheads="1"/>
              </p:cNvSpPr>
              <p:nvPr/>
            </p:nvSpPr>
            <p:spPr bwMode="auto">
              <a:xfrm>
                <a:off x="1653" y="978"/>
                <a:ext cx="610" cy="138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vert="horz" wrap="none" lIns="0" tIns="0" rIns="0" bIns="0" numCol="1" anchor="t" anchorCtr="0" compatLnSpc="1">
                <a:prstTxWarp prst="textNoShape">
                  <a:avLst/>
                </a:prstTxWarp>
                <a:spAutoFit/>
              </a:bodyPr>
              <a:lstStyle>
                <a:lvl1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1pPr>
                <a:lvl2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2pPr>
                <a:lvl3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3pPr>
                <a:lvl4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4pPr>
                <a:lvl5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5pPr>
                <a:lvl6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6pPr>
                <a:lvl7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7pPr>
                <a:lvl8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8pPr>
                <a:lvl9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9pPr>
              </a:lstStyle>
              <a:p>
                <a:pPr marL="0" marR="0" lvl="0" indent="0" algn="l" defTabSz="914400" rtl="0" eaLnBrk="0" fontAlgn="base" latinLnBrk="0" hangingPunct="0">
                  <a:lnSpc>
                    <a:spcPct val="100000"/>
                  </a:lnSpc>
                  <a:spcBef>
                    <a:spcPct val="0"/>
                  </a:spcBef>
                  <a:spcAft>
                    <a:spcPct val="0"/>
                  </a:spcAft>
                  <a:buClrTx/>
                  <a:buSzTx/>
                  <a:buFontTx/>
                  <a:buNone/>
                  <a:tabLst/>
                </a:pPr>
                <a:r>
                  <a:rPr kumimoji="0" lang="zh-CN" altLang="zh-CN" sz="1400" b="0" i="0" u="none" strike="noStrike" cap="none" normalizeH="0" baseline="0">
                    <a:ln>
                      <a:noFill/>
                    </a:ln>
                    <a:solidFill>
                      <a:srgbClr val="C05046"/>
                    </a:solidFill>
                    <a:effectLst/>
                    <a:latin typeface="Arial Unicode MS" charset="-122"/>
                    <a:ea typeface="Arial Unicode MS" charset="-122"/>
                  </a:rPr>
                  <a:t>transient</a:t>
                </a:r>
                <a:endParaRPr kumimoji="0" lang="zh-CN" altLang="zh-CN" sz="1800" b="0" i="0" u="none" strike="noStrike" cap="none" normalizeH="0" baseline="0">
                  <a:ln>
                    <a:noFill/>
                  </a:ln>
                  <a:solidFill>
                    <a:schemeClr val="tx1"/>
                  </a:solidFill>
                  <a:effectLst/>
                  <a:latin typeface="Arial" panose="020B0604020202020204" pitchFamily="34" charset="0"/>
                </a:endParaRPr>
              </a:p>
            </p:txBody>
          </p:sp>
          <p:sp>
            <p:nvSpPr>
              <p:cNvPr id="216" name="Rectangle 204">
                <a:extLst>
                  <a:ext uri="{FF2B5EF4-FFF2-40B4-BE49-F238E27FC236}">
                    <a16:creationId xmlns:a16="http://schemas.microsoft.com/office/drawing/2014/main" id="{7F564F40-6DE7-69BA-3ABD-F2ACE4999997}"/>
                  </a:ext>
                </a:extLst>
              </p:cNvPr>
              <p:cNvSpPr>
                <a:spLocks noChangeArrowheads="1"/>
              </p:cNvSpPr>
              <p:nvPr/>
            </p:nvSpPr>
            <p:spPr bwMode="auto">
              <a:xfrm>
                <a:off x="1040" y="793"/>
                <a:ext cx="159" cy="180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vert="horz" wrap="none" lIns="0" tIns="0" rIns="0" bIns="0" numCol="1" anchor="t" anchorCtr="0" compatLnSpc="1">
                <a:prstTxWarp prst="textNoShape">
                  <a:avLst/>
                </a:prstTxWarp>
                <a:spAutoFit/>
              </a:bodyPr>
              <a:lstStyle>
                <a:lvl1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1pPr>
                <a:lvl2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2pPr>
                <a:lvl3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3pPr>
                <a:lvl4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4pPr>
                <a:lvl5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5pPr>
                <a:lvl6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6pPr>
                <a:lvl7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7pPr>
                <a:lvl8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8pPr>
                <a:lvl9pPr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9pPr>
              </a:lstStyle>
              <a:p>
                <a:pPr marL="0" marR="0" lvl="0" indent="0" algn="l" defTabSz="914400" rtl="0" eaLnBrk="0" fontAlgn="base" latinLnBrk="0" hangingPunct="0">
                  <a:lnSpc>
                    <a:spcPct val="100000"/>
                  </a:lnSpc>
                  <a:spcBef>
                    <a:spcPct val="0"/>
                  </a:spcBef>
                  <a:spcAft>
                    <a:spcPct val="0"/>
                  </a:spcAft>
                  <a:buClrTx/>
                  <a:buSzTx/>
                  <a:buFontTx/>
                  <a:buNone/>
                  <a:tabLst/>
                </a:pPr>
                <a:r>
                  <a:rPr kumimoji="0" lang="zh-CN" altLang="zh-CN" sz="1900" b="0" i="0" u="none" strike="noStrike" cap="none" normalizeH="0" baseline="0">
                    <a:ln>
                      <a:noFill/>
                    </a:ln>
                    <a:solidFill>
                      <a:srgbClr val="000000"/>
                    </a:solidFill>
                    <a:effectLst/>
                    <a:latin typeface="Arial Unicode MS" charset="-122"/>
                    <a:ea typeface="Arial Unicode MS" charset="-122"/>
                  </a:rPr>
                  <a:t>I</a:t>
                </a:r>
                <a:endParaRPr kumimoji="0" lang="zh-CN" altLang="zh-CN" sz="1800" b="0" i="0" u="none" strike="noStrike" cap="none" normalizeH="0" baseline="0">
                  <a:ln>
                    <a:noFill/>
                  </a:ln>
                  <a:solidFill>
                    <a:schemeClr val="tx1"/>
                  </a:solidFill>
                  <a:effectLst/>
                  <a:latin typeface="Arial" panose="020B0604020202020204" pitchFamily="34" charset="0"/>
                </a:endParaRPr>
              </a:p>
            </p:txBody>
          </p:sp>
        </p:grpSp>
        <p:sp>
          <p:nvSpPr>
            <p:cNvPr id="16" name="Rectangle 206">
              <a:extLst>
                <a:ext uri="{FF2B5EF4-FFF2-40B4-BE49-F238E27FC236}">
                  <a16:creationId xmlns:a16="http://schemas.microsoft.com/office/drawing/2014/main" id="{892CA64A-1A62-1CD3-60B6-53130E4601CA}"/>
                </a:ext>
              </a:extLst>
            </p:cNvPr>
            <p:cNvSpPr>
              <a:spLocks noChangeArrowheads="1"/>
            </p:cNvSpPr>
            <p:nvPr/>
          </p:nvSpPr>
          <p:spPr bwMode="auto">
            <a:xfrm>
              <a:off x="1083" y="857"/>
              <a:ext cx="113" cy="130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vert="horz" wrap="none" lIns="0" tIns="0" rIns="0" bIns="0" numCol="1" anchor="t" anchorCtr="0" compatLnSpc="1">
              <a:prstTxWarp prst="textNoShape">
                <a:avLst/>
              </a:prstTxWarp>
              <a:spAutoFit/>
            </a:bodyPr>
            <a:lstStyle>
              <a:lvl1pPr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Arial" panose="020B0604020202020204" pitchFamily="34" charset="0"/>
                </a:defRPr>
              </a:lvl1pPr>
              <a:lvl2pPr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Arial" panose="020B0604020202020204" pitchFamily="34" charset="0"/>
                </a:defRPr>
              </a:lvl2pPr>
              <a:lvl3pPr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Arial" panose="020B0604020202020204" pitchFamily="34" charset="0"/>
                </a:defRPr>
              </a:lvl3pPr>
              <a:lvl4pPr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Arial" panose="020B0604020202020204" pitchFamily="34" charset="0"/>
                </a:defRPr>
              </a:lvl4pPr>
              <a:lvl5pPr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Arial" panose="020B0604020202020204" pitchFamily="34" charset="0"/>
                </a:defRPr>
              </a:lvl5pPr>
              <a:lvl6pPr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Arial" panose="020B0604020202020204" pitchFamily="34" charset="0"/>
                </a:defRPr>
              </a:lvl6pPr>
              <a:lvl7pPr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Arial" panose="020B0604020202020204" pitchFamily="34" charset="0"/>
                </a:defRPr>
              </a:lvl7pPr>
              <a:lvl8pPr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Arial" panose="020B0604020202020204" pitchFamily="34" charset="0"/>
                </a:defRPr>
              </a:lvl8pPr>
              <a:lvl9pPr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Arial" panose="020B0604020202020204" pitchFamily="34" charset="0"/>
                </a:defRPr>
              </a:lvl9pPr>
            </a:lstStyle>
            <a:p>
              <a:pPr marL="0" marR="0" lvl="0" indent="0" algn="l" defTabSz="914400" rtl="0" eaLnBrk="0" fontAlgn="base" latinLnBrk="0" hangingPunct="0">
                <a:lnSpc>
                  <a:spcPct val="100000"/>
                </a:lnSpc>
                <a:spcBef>
                  <a:spcPct val="0"/>
                </a:spcBef>
                <a:spcAft>
                  <a:spcPct val="0"/>
                </a:spcAft>
                <a:buClrTx/>
                <a:buSzTx/>
                <a:buFontTx/>
                <a:buNone/>
                <a:tabLst/>
              </a:pPr>
              <a:r>
                <a:rPr kumimoji="0" lang="zh-CN" altLang="zh-CN" sz="1300" b="0" i="0" u="none" strike="noStrike" cap="none" normalizeH="0" baseline="0">
                  <a:ln>
                    <a:noFill/>
                  </a:ln>
                  <a:solidFill>
                    <a:srgbClr val="000000"/>
                  </a:solidFill>
                  <a:effectLst/>
                  <a:latin typeface="Arial Unicode MS" charset="-122"/>
                  <a:ea typeface="Arial Unicode MS" charset="-122"/>
                </a:rPr>
                <a:t>b</a:t>
              </a:r>
              <a:endParaRPr kumimoji="0" lang="zh-CN" altLang="zh-CN" sz="1800" b="0" i="0" u="none" strike="noStrike" cap="none" normalizeH="0" baseline="0">
                <a:ln>
                  <a:noFill/>
                </a:ln>
                <a:solidFill>
                  <a:schemeClr val="tx1"/>
                </a:solidFill>
                <a:effectLst/>
                <a:latin typeface="Arial" panose="020B0604020202020204" pitchFamily="34" charset="0"/>
              </a:endParaRPr>
            </a:p>
          </p:txBody>
        </p:sp>
      </p:grpSp>
      <p:sp>
        <p:nvSpPr>
          <p:cNvPr id="3" name="矩形 2">
            <a:extLst>
              <a:ext uri="{FF2B5EF4-FFF2-40B4-BE49-F238E27FC236}">
                <a16:creationId xmlns:a16="http://schemas.microsoft.com/office/drawing/2014/main" id="{7381C369-EE4D-BD24-2209-3AD8E8ED01FD}"/>
              </a:ext>
            </a:extLst>
          </p:cNvPr>
          <p:cNvSpPr/>
          <p:nvPr/>
        </p:nvSpPr>
        <p:spPr>
          <a:xfrm>
            <a:off x="8796319" y="2548527"/>
            <a:ext cx="3135331" cy="2031325"/>
          </a:xfrm>
          <a:prstGeom prst="rect">
            <a:avLst/>
          </a:prstGeom>
          <a:solidFill>
            <a:srgbClr val="FDF6C9"/>
          </a:solidFill>
        </p:spPr>
        <p:txBody>
          <a:bodyPr wrap="square">
            <a:spAutoFit/>
          </a:bodyPr>
          <a:lstStyle/>
          <a:p>
            <a:pPr marL="285750" indent="-285750">
              <a:buFont typeface="Wingdings" panose="05000000000000000000" pitchFamily="2" charset="2"/>
              <a:buChar char="u"/>
            </a:pPr>
            <a:r>
              <a:rPr lang="en-US" altLang="zh-CN" dirty="0">
                <a:latin typeface="Times New Roman" panose="02020603050405020304" pitchFamily="18" charset="0"/>
                <a:ea typeface="黑体" panose="02010609060101010101" pitchFamily="49" charset="-122"/>
                <a:cs typeface="Times New Roman" pitchFamily="18" charset="0"/>
              </a:rPr>
              <a:t>Open loop operation</a:t>
            </a:r>
          </a:p>
          <a:p>
            <a:endParaRPr lang="en-US" altLang="zh-CN" dirty="0">
              <a:latin typeface="Times New Roman" panose="02020603050405020304" pitchFamily="18" charset="0"/>
              <a:ea typeface="黑体" panose="02010609060101010101" pitchFamily="49" charset="-122"/>
              <a:cs typeface="Times New Roman" pitchFamily="18" charset="0"/>
            </a:endParaRPr>
          </a:p>
          <a:p>
            <a:pPr marL="285750" indent="-285750">
              <a:buFont typeface="Wingdings" panose="05000000000000000000" pitchFamily="2" charset="2"/>
              <a:buChar char="u"/>
            </a:pPr>
            <a:r>
              <a:rPr lang="en-US" altLang="zh-CN" dirty="0">
                <a:latin typeface="Times New Roman" pitchFamily="18" charset="0"/>
                <a:ea typeface="微软雅黑" panose="020B0503020204020204" pitchFamily="34" charset="-122"/>
                <a:cs typeface="Times New Roman" pitchFamily="18" charset="0"/>
              </a:rPr>
              <a:t>Beam induced transient in each cavity field can be measured by comparing the cavity field waveforms without/with beam</a:t>
            </a:r>
          </a:p>
        </p:txBody>
      </p:sp>
    </p:spTree>
    <p:extLst>
      <p:ext uri="{BB962C8B-B14F-4D97-AF65-F5344CB8AC3E}">
        <p14:creationId xmlns:p14="http://schemas.microsoft.com/office/powerpoint/2010/main" val="4221141511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p14:dur="0" advTm="114609"/>
    </mc:Choice>
    <mc:Fallback xmlns="">
      <p:transition advTm="114609"/>
    </mc:Fallback>
  </mc:AlternateContent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幻灯片编号占位符 1">
            <a:extLst>
              <a:ext uri="{FF2B5EF4-FFF2-40B4-BE49-F238E27FC236}">
                <a16:creationId xmlns:a16="http://schemas.microsoft.com/office/drawing/2014/main" id="{187DA826-E9D4-754E-96BD-B50CC1A46D25}"/>
              </a:ext>
            </a:extLst>
          </p:cNvPr>
          <p:cNvSpPr>
            <a:spLocks noGrp="1"/>
          </p:cNvSpPr>
          <p:nvPr>
            <p:ph type="sldNum" sz="quarter" idx="4294967295"/>
          </p:nvPr>
        </p:nvSpPr>
        <p:spPr>
          <a:xfrm>
            <a:off x="11696700" y="6538913"/>
            <a:ext cx="495300" cy="355600"/>
          </a:xfrm>
        </p:spPr>
        <p:txBody>
          <a:bodyPr/>
          <a:lstStyle/>
          <a:p>
            <a:fld id="{B7FA2BBD-743F-C946-849D-BD878E6EB367}" type="slidenum">
              <a:rPr kumimoji="1" lang="zh-CN" altLang="en-US" smtClean="0"/>
              <a:t>10</a:t>
            </a:fld>
            <a:endParaRPr kumimoji="1" lang="zh-CN" altLang="en-US"/>
          </a:p>
        </p:txBody>
      </p:sp>
      <p:sp>
        <p:nvSpPr>
          <p:cNvPr id="10" name="标题 1">
            <a:extLst>
              <a:ext uri="{FF2B5EF4-FFF2-40B4-BE49-F238E27FC236}">
                <a16:creationId xmlns:a16="http://schemas.microsoft.com/office/drawing/2014/main" id="{07B23F17-2B13-47D1-A748-7AF65CC4747D}"/>
              </a:ext>
            </a:extLst>
          </p:cNvPr>
          <p:cNvSpPr txBox="1">
            <a:spLocks/>
          </p:cNvSpPr>
          <p:nvPr/>
        </p:nvSpPr>
        <p:spPr>
          <a:xfrm>
            <a:off x="1300976" y="195470"/>
            <a:ext cx="9590048" cy="720000"/>
          </a:xfrm>
          <a:noFill/>
          <a:ln>
            <a:noFill/>
          </a:ln>
        </p:spPr>
        <p:txBody>
          <a:bodyPr vert="horz" anchor="ctr" anchorCtr="0">
            <a:normAutofit/>
          </a:bodyPr>
          <a:lstStyle>
            <a:lvl1pPr algn="l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lang="en-US" sz="3600" b="1" kern="1200" baseline="0" dirty="0">
                <a:ln w="3175" cmpd="sng">
                  <a:noFill/>
                  <a:prstDash val="solid"/>
                </a:ln>
                <a:solidFill>
                  <a:schemeClr val="tx1"/>
                </a:solidFill>
                <a:latin typeface="Times New Roman" panose="02020603050405020304" pitchFamily="18" charset="0"/>
                <a:ea typeface="Times New Roman" charset="0"/>
                <a:cs typeface="Times New Roman" charset="0"/>
              </a:defRPr>
            </a:lvl1pPr>
          </a:lstStyle>
          <a:p>
            <a:pPr algn="ctr"/>
            <a:r>
              <a:rPr kumimoji="1" lang="en-US" altLang="zh-CN" dirty="0"/>
              <a:t>Experiment conducted in ESS</a:t>
            </a:r>
            <a:endParaRPr kumimoji="1" lang="zh-CN" altLang="en-US" dirty="0"/>
          </a:p>
        </p:txBody>
      </p:sp>
      <p:cxnSp>
        <p:nvCxnSpPr>
          <p:cNvPr id="18" name="直接箭头连接符 17">
            <a:extLst>
              <a:ext uri="{FF2B5EF4-FFF2-40B4-BE49-F238E27FC236}">
                <a16:creationId xmlns:a16="http://schemas.microsoft.com/office/drawing/2014/main" id="{EDA6B336-2D6B-704F-4C7D-4B0AF3016738}"/>
              </a:ext>
            </a:extLst>
          </p:cNvPr>
          <p:cNvCxnSpPr>
            <a:cxnSpLocks/>
          </p:cNvCxnSpPr>
          <p:nvPr/>
        </p:nvCxnSpPr>
        <p:spPr>
          <a:xfrm>
            <a:off x="10280593" y="5406033"/>
            <a:ext cx="382270" cy="0"/>
          </a:xfrm>
          <a:prstGeom prst="straightConnector1">
            <a:avLst/>
          </a:prstGeom>
          <a:ln w="19050">
            <a:solidFill>
              <a:schemeClr val="tx1"/>
            </a:solidFill>
            <a:headEnd w="med" len="lg"/>
            <a:tailEnd type="triangle" w="med" len="lg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grpSp>
        <p:nvGrpSpPr>
          <p:cNvPr id="22" name="组合 21">
            <a:extLst>
              <a:ext uri="{FF2B5EF4-FFF2-40B4-BE49-F238E27FC236}">
                <a16:creationId xmlns:a16="http://schemas.microsoft.com/office/drawing/2014/main" id="{ED7AE53D-BB7E-9261-7F0E-8301280A74F0}"/>
              </a:ext>
            </a:extLst>
          </p:cNvPr>
          <p:cNvGrpSpPr/>
          <p:nvPr/>
        </p:nvGrpSpPr>
        <p:grpSpPr>
          <a:xfrm>
            <a:off x="-27850" y="1773675"/>
            <a:ext cx="12181020" cy="4765238"/>
            <a:chOff x="0" y="1697462"/>
            <a:chExt cx="12181020" cy="4765238"/>
          </a:xfrm>
        </p:grpSpPr>
        <p:pic>
          <p:nvPicPr>
            <p:cNvPr id="9" name="图形 8">
              <a:extLst>
                <a:ext uri="{FF2B5EF4-FFF2-40B4-BE49-F238E27FC236}">
                  <a16:creationId xmlns:a16="http://schemas.microsoft.com/office/drawing/2014/main" id="{1893598B-28BB-0F64-B881-9BB36FA64620}"/>
                </a:ext>
              </a:extLst>
            </p:cNvPr>
            <p:cNvPicPr>
              <a:picLocks noChangeAspect="1"/>
            </p:cNvPicPr>
            <p:nvPr/>
          </p:nvPicPr>
          <p:blipFill>
            <a:blip r:embed="rId3">
              <a:extLst>
                <a:ext uri="{96DAC541-7B7A-43D3-8B79-37D633B846F1}">
                  <asvg:svgBlip xmlns:asvg="http://schemas.microsoft.com/office/drawing/2016/SVG/main" r:embed="rId4"/>
                </a:ext>
              </a:extLst>
            </a:blip>
            <a:stretch>
              <a:fillRect/>
            </a:stretch>
          </p:blipFill>
          <p:spPr>
            <a:xfrm>
              <a:off x="0" y="1697462"/>
              <a:ext cx="12181020" cy="4765238"/>
            </a:xfrm>
            <a:prstGeom prst="rect">
              <a:avLst/>
            </a:prstGeom>
          </p:spPr>
        </p:pic>
        <p:grpSp>
          <p:nvGrpSpPr>
            <p:cNvPr id="7" name="组合 6">
              <a:extLst>
                <a:ext uri="{FF2B5EF4-FFF2-40B4-BE49-F238E27FC236}">
                  <a16:creationId xmlns:a16="http://schemas.microsoft.com/office/drawing/2014/main" id="{B4731BA1-26BF-9066-89F3-0960A35A815A}"/>
                </a:ext>
              </a:extLst>
            </p:cNvPr>
            <p:cNvGrpSpPr/>
            <p:nvPr/>
          </p:nvGrpSpPr>
          <p:grpSpPr>
            <a:xfrm>
              <a:off x="2058613" y="1895117"/>
              <a:ext cx="2832100" cy="3844926"/>
              <a:chOff x="2058613" y="1895117"/>
              <a:chExt cx="2832100" cy="3844926"/>
            </a:xfrm>
          </p:grpSpPr>
          <p:sp>
            <p:nvSpPr>
              <p:cNvPr id="11" name="矩形: 圆角 10">
                <a:extLst>
                  <a:ext uri="{FF2B5EF4-FFF2-40B4-BE49-F238E27FC236}">
                    <a16:creationId xmlns:a16="http://schemas.microsoft.com/office/drawing/2014/main" id="{5BB6B7D9-7E61-F509-0915-3A40021D6B3C}"/>
                  </a:ext>
                </a:extLst>
              </p:cNvPr>
              <p:cNvSpPr/>
              <p:nvPr/>
            </p:nvSpPr>
            <p:spPr>
              <a:xfrm>
                <a:off x="2058613" y="1895117"/>
                <a:ext cx="330200" cy="323851"/>
              </a:xfrm>
              <a:prstGeom prst="roundRect">
                <a:avLst/>
              </a:prstGeom>
              <a:noFill/>
              <a:ln w="25400">
                <a:gradFill>
                  <a:gsLst>
                    <a:gs pos="0">
                      <a:srgbClr val="C00000"/>
                    </a:gs>
                    <a:gs pos="100000">
                      <a:schemeClr val="accent2">
                        <a:lumMod val="40000"/>
                        <a:lumOff val="60000"/>
                      </a:schemeClr>
                    </a:gs>
                  </a:gsLst>
                  <a:lin ang="5400000" scaled="1"/>
                </a:gra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zh-CN" altLang="en-US"/>
              </a:p>
            </p:txBody>
          </p:sp>
          <p:sp>
            <p:nvSpPr>
              <p:cNvPr id="12" name="矩形: 圆角 11">
                <a:extLst>
                  <a:ext uri="{FF2B5EF4-FFF2-40B4-BE49-F238E27FC236}">
                    <a16:creationId xmlns:a16="http://schemas.microsoft.com/office/drawing/2014/main" id="{46B80C5B-0E03-A380-BEDD-462E3DF70F2C}"/>
                  </a:ext>
                </a:extLst>
              </p:cNvPr>
              <p:cNvSpPr/>
              <p:nvPr/>
            </p:nvSpPr>
            <p:spPr>
              <a:xfrm>
                <a:off x="2058613" y="4452579"/>
                <a:ext cx="330200" cy="1287464"/>
              </a:xfrm>
              <a:prstGeom prst="roundRect">
                <a:avLst/>
              </a:prstGeom>
              <a:noFill/>
              <a:ln w="25400">
                <a:gradFill>
                  <a:gsLst>
                    <a:gs pos="0">
                      <a:srgbClr val="C00000"/>
                    </a:gs>
                    <a:gs pos="100000">
                      <a:schemeClr val="accent2">
                        <a:lumMod val="40000"/>
                        <a:lumOff val="60000"/>
                      </a:schemeClr>
                    </a:gs>
                  </a:gsLst>
                  <a:lin ang="5400000" scaled="1"/>
                </a:gra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zh-CN" altLang="en-US"/>
              </a:p>
            </p:txBody>
          </p:sp>
          <p:cxnSp>
            <p:nvCxnSpPr>
              <p:cNvPr id="13" name="直接箭头连接符 12">
                <a:extLst>
                  <a:ext uri="{FF2B5EF4-FFF2-40B4-BE49-F238E27FC236}">
                    <a16:creationId xmlns:a16="http://schemas.microsoft.com/office/drawing/2014/main" id="{EC7632AE-6995-739F-E067-1E71862B7B00}"/>
                  </a:ext>
                </a:extLst>
              </p:cNvPr>
              <p:cNvCxnSpPr>
                <a:cxnSpLocks/>
              </p:cNvCxnSpPr>
              <p:nvPr/>
            </p:nvCxnSpPr>
            <p:spPr>
              <a:xfrm>
                <a:off x="2223713" y="1895117"/>
                <a:ext cx="2604407" cy="734333"/>
              </a:xfrm>
              <a:prstGeom prst="straightConnector1">
                <a:avLst/>
              </a:prstGeom>
              <a:noFill/>
              <a:ln w="19050" cap="flat" cmpd="sng" algn="ctr">
                <a:gradFill>
                  <a:gsLst>
                    <a:gs pos="0">
                      <a:srgbClr val="C0504D">
                        <a:lumMod val="75000"/>
                      </a:srgbClr>
                    </a:gs>
                    <a:gs pos="100000">
                      <a:sysClr val="window" lastClr="FFFFFF"/>
                    </a:gs>
                    <a:gs pos="77000">
                      <a:srgbClr val="8064A2">
                        <a:lumMod val="20000"/>
                        <a:lumOff val="80000"/>
                      </a:srgbClr>
                    </a:gs>
                  </a:gsLst>
                  <a:lin ang="16200000" scaled="0"/>
                </a:gradFill>
                <a:prstDash val="solid"/>
                <a:headEnd type="oval"/>
                <a:tailEnd type="stealth" w="med" len="lg"/>
              </a:ln>
              <a:effectLst/>
            </p:spPr>
          </p:cxnSp>
          <p:cxnSp>
            <p:nvCxnSpPr>
              <p:cNvPr id="14" name="直接箭头连接符 13">
                <a:extLst>
                  <a:ext uri="{FF2B5EF4-FFF2-40B4-BE49-F238E27FC236}">
                    <a16:creationId xmlns:a16="http://schemas.microsoft.com/office/drawing/2014/main" id="{7C223BCB-BC24-2F97-5567-196F158F32D3}"/>
                  </a:ext>
                </a:extLst>
              </p:cNvPr>
              <p:cNvCxnSpPr>
                <a:cxnSpLocks/>
              </p:cNvCxnSpPr>
              <p:nvPr/>
            </p:nvCxnSpPr>
            <p:spPr>
              <a:xfrm>
                <a:off x="2223712" y="4459617"/>
                <a:ext cx="2667001" cy="740676"/>
              </a:xfrm>
              <a:prstGeom prst="straightConnector1">
                <a:avLst/>
              </a:prstGeom>
              <a:noFill/>
              <a:ln w="19050" cap="flat" cmpd="sng" algn="ctr">
                <a:gradFill>
                  <a:gsLst>
                    <a:gs pos="0">
                      <a:srgbClr val="C0504D">
                        <a:lumMod val="75000"/>
                      </a:srgbClr>
                    </a:gs>
                    <a:gs pos="100000">
                      <a:sysClr val="window" lastClr="FFFFFF"/>
                    </a:gs>
                    <a:gs pos="77000">
                      <a:srgbClr val="8064A2">
                        <a:lumMod val="20000"/>
                        <a:lumOff val="80000"/>
                      </a:srgbClr>
                    </a:gs>
                  </a:gsLst>
                  <a:lin ang="16200000" scaled="0"/>
                </a:gradFill>
                <a:prstDash val="solid"/>
                <a:headEnd type="oval"/>
                <a:tailEnd type="stealth" w="med" len="lg"/>
              </a:ln>
              <a:effectLst/>
            </p:spPr>
          </p:cxnSp>
          <p:sp>
            <p:nvSpPr>
              <p:cNvPr id="15" name="文本框 14">
                <a:extLst>
                  <a:ext uri="{FF2B5EF4-FFF2-40B4-BE49-F238E27FC236}">
                    <a16:creationId xmlns:a16="http://schemas.microsoft.com/office/drawing/2014/main" id="{05BCFF91-007F-2F34-816A-4A166B973E26}"/>
                  </a:ext>
                </a:extLst>
              </p:cNvPr>
              <p:cNvSpPr txBox="1"/>
              <p:nvPr/>
            </p:nvSpPr>
            <p:spPr>
              <a:xfrm rot="950168">
                <a:off x="3710520" y="2077618"/>
                <a:ext cx="791029" cy="369332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r>
                  <a:rPr lang="en-US" altLang="zh-CN">
                    <a:solidFill>
                      <a:srgbClr val="A65B5C"/>
                    </a:solidFill>
                  </a:rPr>
                  <a:t>Zoom</a:t>
                </a:r>
                <a:endParaRPr lang="zh-CN" altLang="en-US">
                  <a:solidFill>
                    <a:srgbClr val="A65B5C"/>
                  </a:solidFill>
                </a:endParaRPr>
              </a:p>
            </p:txBody>
          </p:sp>
          <p:sp>
            <p:nvSpPr>
              <p:cNvPr id="16" name="文本框 15">
                <a:extLst>
                  <a:ext uri="{FF2B5EF4-FFF2-40B4-BE49-F238E27FC236}">
                    <a16:creationId xmlns:a16="http://schemas.microsoft.com/office/drawing/2014/main" id="{E7A21E94-7A2F-DFCA-13FA-7262E39F3924}"/>
                  </a:ext>
                </a:extLst>
              </p:cNvPr>
              <p:cNvSpPr txBox="1"/>
              <p:nvPr/>
            </p:nvSpPr>
            <p:spPr>
              <a:xfrm rot="950168">
                <a:off x="3710519" y="4626057"/>
                <a:ext cx="791029" cy="369332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r>
                  <a:rPr lang="en-US" altLang="zh-CN" dirty="0">
                    <a:solidFill>
                      <a:srgbClr val="A65B5C"/>
                    </a:solidFill>
                  </a:rPr>
                  <a:t>Zoom</a:t>
                </a:r>
                <a:endParaRPr lang="zh-CN" altLang="en-US" dirty="0">
                  <a:solidFill>
                    <a:srgbClr val="A65B5C"/>
                  </a:solidFill>
                </a:endParaRPr>
              </a:p>
            </p:txBody>
          </p:sp>
        </p:grpSp>
        <p:grpSp>
          <p:nvGrpSpPr>
            <p:cNvPr id="8" name="组合 7">
              <a:extLst>
                <a:ext uri="{FF2B5EF4-FFF2-40B4-BE49-F238E27FC236}">
                  <a16:creationId xmlns:a16="http://schemas.microsoft.com/office/drawing/2014/main" id="{615C061C-D8F7-877A-F60E-BD4667F43B20}"/>
                </a:ext>
              </a:extLst>
            </p:cNvPr>
            <p:cNvGrpSpPr/>
            <p:nvPr/>
          </p:nvGrpSpPr>
          <p:grpSpPr>
            <a:xfrm>
              <a:off x="7926013" y="1785010"/>
              <a:ext cx="2338248" cy="3478783"/>
              <a:chOff x="7926013" y="1785010"/>
              <a:chExt cx="2338248" cy="3478783"/>
            </a:xfrm>
          </p:grpSpPr>
          <p:cxnSp>
            <p:nvCxnSpPr>
              <p:cNvPr id="17" name="直接箭头连接符 16">
                <a:extLst>
                  <a:ext uri="{FF2B5EF4-FFF2-40B4-BE49-F238E27FC236}">
                    <a16:creationId xmlns:a16="http://schemas.microsoft.com/office/drawing/2014/main" id="{5F6073E2-CFF4-B667-BA89-D4F26B4F89E9}"/>
                  </a:ext>
                </a:extLst>
              </p:cNvPr>
              <p:cNvCxnSpPr/>
              <p:nvPr/>
            </p:nvCxnSpPr>
            <p:spPr>
              <a:xfrm>
                <a:off x="7926013" y="4628793"/>
                <a:ext cx="1187450" cy="0"/>
              </a:xfrm>
              <a:prstGeom prst="straightConnector1">
                <a:avLst/>
              </a:prstGeom>
              <a:ln w="31750">
                <a:solidFill>
                  <a:schemeClr val="tx1"/>
                </a:solidFill>
                <a:headEnd w="med" len="lg"/>
                <a:tailEnd type="triangle" w="med" len="lg"/>
              </a:ln>
            </p:spPr>
            <p:style>
              <a:lnRef idx="1">
                <a:schemeClr val="accent1"/>
              </a:lnRef>
              <a:fillRef idx="0">
                <a:schemeClr val="accent1"/>
              </a:fillRef>
              <a:effectRef idx="0">
                <a:schemeClr val="accent1"/>
              </a:effectRef>
              <a:fontRef idx="minor">
                <a:schemeClr val="tx1"/>
              </a:fontRef>
            </p:style>
          </p:cxnSp>
          <p:sp>
            <p:nvSpPr>
              <p:cNvPr id="19" name="文本框 18">
                <a:extLst>
                  <a:ext uri="{FF2B5EF4-FFF2-40B4-BE49-F238E27FC236}">
                    <a16:creationId xmlns:a16="http://schemas.microsoft.com/office/drawing/2014/main" id="{BB6456B1-FC5F-6761-491F-3BE7C2806C4E}"/>
                  </a:ext>
                </a:extLst>
              </p:cNvPr>
              <p:cNvSpPr txBox="1"/>
              <p:nvPr/>
            </p:nvSpPr>
            <p:spPr>
              <a:xfrm>
                <a:off x="8010776" y="4267913"/>
                <a:ext cx="1641475" cy="369332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r>
                  <a:rPr lang="en-US" altLang="zh-CN" i="1"/>
                  <a:t>V</a:t>
                </a:r>
                <a:r>
                  <a:rPr lang="en-US" altLang="zh-CN" baseline="-25000"/>
                  <a:t>c</a:t>
                </a:r>
                <a:r>
                  <a:rPr lang="en-US" altLang="zh-CN"/>
                  <a:t> Vector</a:t>
                </a:r>
                <a:r>
                  <a:rPr lang="en-US" altLang="zh-CN" baseline="-25000"/>
                  <a:t> </a:t>
                </a:r>
                <a:endParaRPr lang="zh-CN" altLang="en-US" baseline="-25000"/>
              </a:p>
            </p:txBody>
          </p:sp>
          <p:sp>
            <p:nvSpPr>
              <p:cNvPr id="20" name="文本框 19">
                <a:extLst>
                  <a:ext uri="{FF2B5EF4-FFF2-40B4-BE49-F238E27FC236}">
                    <a16:creationId xmlns:a16="http://schemas.microsoft.com/office/drawing/2014/main" id="{A9A78B46-22D4-EE67-1FD1-A53117A093C4}"/>
                  </a:ext>
                </a:extLst>
              </p:cNvPr>
              <p:cNvSpPr txBox="1"/>
              <p:nvPr/>
            </p:nvSpPr>
            <p:spPr>
              <a:xfrm>
                <a:off x="8560927" y="2360160"/>
                <a:ext cx="1641475" cy="369332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r>
                  <a:rPr lang="en-US" altLang="zh-CN"/>
                  <a:t>Beam Vectors</a:t>
                </a:r>
                <a:r>
                  <a:rPr lang="en-US" altLang="zh-CN" baseline="-25000"/>
                  <a:t> </a:t>
                </a:r>
                <a:endParaRPr lang="zh-CN" altLang="en-US" baseline="-25000"/>
              </a:p>
            </p:txBody>
          </p:sp>
          <p:sp>
            <p:nvSpPr>
              <p:cNvPr id="21" name="左大括号 20">
                <a:extLst>
                  <a:ext uri="{FF2B5EF4-FFF2-40B4-BE49-F238E27FC236}">
                    <a16:creationId xmlns:a16="http://schemas.microsoft.com/office/drawing/2014/main" id="{275CD7DF-723F-EE3D-6CC1-2F0023873EC5}"/>
                  </a:ext>
                </a:extLst>
              </p:cNvPr>
              <p:cNvSpPr/>
              <p:nvPr/>
            </p:nvSpPr>
            <p:spPr>
              <a:xfrm>
                <a:off x="10059613" y="1785010"/>
                <a:ext cx="204648" cy="3478783"/>
              </a:xfrm>
              <a:prstGeom prst="leftBrace">
                <a:avLst>
                  <a:gd name="adj1" fmla="val 140406"/>
                  <a:gd name="adj2" fmla="val 21700"/>
                </a:avLst>
              </a:prstGeom>
              <a:ln w="19050">
                <a:solidFill>
                  <a:srgbClr val="7030A0"/>
                </a:solidFill>
                <a:headEnd type="oval" w="med" len="med"/>
                <a:tailEnd type="oval" w="med" len="med"/>
              </a:ln>
            </p:spPr>
            <p:style>
              <a:lnRef idx="1">
                <a:schemeClr val="accent1"/>
              </a:lnRef>
              <a:fillRef idx="0">
                <a:schemeClr val="accent1"/>
              </a:fillRef>
              <a:effectRef idx="0">
                <a:schemeClr val="accent1"/>
              </a:effectRef>
              <a:fontRef idx="minor">
                <a:schemeClr val="tx1"/>
              </a:fontRef>
            </p:style>
            <p:txBody>
              <a:bodyPr rtlCol="0" anchor="ctr"/>
              <a:lstStyle/>
              <a:p>
                <a:pPr algn="ctr"/>
                <a:endParaRPr lang="zh-CN" altLang="en-US"/>
              </a:p>
            </p:txBody>
          </p:sp>
        </p:grpSp>
      </p:grpSp>
      <p:sp>
        <p:nvSpPr>
          <p:cNvPr id="3" name="矩形 2">
            <a:extLst>
              <a:ext uri="{FF2B5EF4-FFF2-40B4-BE49-F238E27FC236}">
                <a16:creationId xmlns:a16="http://schemas.microsoft.com/office/drawing/2014/main" id="{DD00A1E4-459A-A178-41A1-2A98976600B9}"/>
              </a:ext>
            </a:extLst>
          </p:cNvPr>
          <p:cNvSpPr/>
          <p:nvPr/>
        </p:nvSpPr>
        <p:spPr>
          <a:xfrm>
            <a:off x="179754" y="974441"/>
            <a:ext cx="11765812" cy="646331"/>
          </a:xfrm>
          <a:prstGeom prst="rect">
            <a:avLst/>
          </a:prstGeom>
          <a:solidFill>
            <a:srgbClr val="FDF6C9"/>
          </a:solidFill>
        </p:spPr>
        <p:txBody>
          <a:bodyPr wrap="square">
            <a:spAutoFit/>
          </a:bodyPr>
          <a:lstStyle/>
          <a:p>
            <a:pPr marL="285750" indent="-285750">
              <a:buFont typeface="Wingdings" panose="05000000000000000000" pitchFamily="2" charset="2"/>
              <a:buChar char="u"/>
            </a:pPr>
            <a:r>
              <a:rPr lang="en-GB" altLang="zh-CN" dirty="0">
                <a:solidFill>
                  <a:srgbClr val="212529"/>
                </a:solidFill>
                <a:latin typeface="-apple-system"/>
              </a:rPr>
              <a:t>RF waveforms were recorded during phase scan </a:t>
            </a:r>
            <a:r>
              <a:rPr lang="en-GB" altLang="zh-CN" b="0" i="0" dirty="0">
                <a:solidFill>
                  <a:srgbClr val="212529"/>
                </a:solidFill>
                <a:effectLst/>
                <a:latin typeface="-apple-system"/>
              </a:rPr>
              <a:t>in June 8(using BPMs, around 58mA and 5us in MEBT).</a:t>
            </a:r>
          </a:p>
          <a:p>
            <a:pPr marL="285750" indent="-285750">
              <a:buFont typeface="Wingdings" panose="05000000000000000000" pitchFamily="2" charset="2"/>
              <a:buChar char="u"/>
            </a:pPr>
            <a:r>
              <a:rPr lang="en-GB" altLang="zh-CN" b="0" i="0" dirty="0">
                <a:solidFill>
                  <a:srgbClr val="212529"/>
                </a:solidFill>
                <a:effectLst/>
                <a:latin typeface="-apple-system"/>
              </a:rPr>
              <a:t>The test using RF waveforms(forward power, reflect power and pick up) to calculate beam phase. </a:t>
            </a:r>
          </a:p>
        </p:txBody>
      </p:sp>
    </p:spTree>
    <p:extLst>
      <p:ext uri="{BB962C8B-B14F-4D97-AF65-F5344CB8AC3E}">
        <p14:creationId xmlns:p14="http://schemas.microsoft.com/office/powerpoint/2010/main" val="3365252198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p14:dur="0" advTm="114609"/>
    </mc:Choice>
    <mc:Fallback xmlns="">
      <p:transition advTm="114609"/>
    </mc:Fallback>
  </mc:AlternateContent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幻灯片编号占位符 1">
            <a:extLst>
              <a:ext uri="{FF2B5EF4-FFF2-40B4-BE49-F238E27FC236}">
                <a16:creationId xmlns:a16="http://schemas.microsoft.com/office/drawing/2014/main" id="{187DA826-E9D4-754E-96BD-B50CC1A46D25}"/>
              </a:ext>
            </a:extLst>
          </p:cNvPr>
          <p:cNvSpPr>
            <a:spLocks noGrp="1"/>
          </p:cNvSpPr>
          <p:nvPr>
            <p:ph type="sldNum" sz="quarter" idx="4294967295"/>
          </p:nvPr>
        </p:nvSpPr>
        <p:spPr>
          <a:xfrm>
            <a:off x="11696700" y="6538913"/>
            <a:ext cx="495300" cy="355600"/>
          </a:xfrm>
        </p:spPr>
        <p:txBody>
          <a:bodyPr/>
          <a:lstStyle/>
          <a:p>
            <a:fld id="{B7FA2BBD-743F-C946-849D-BD878E6EB367}" type="slidenum">
              <a:rPr kumimoji="1" lang="zh-CN" altLang="en-US" smtClean="0"/>
              <a:t>11</a:t>
            </a:fld>
            <a:endParaRPr kumimoji="1" lang="zh-CN" altLang="en-US"/>
          </a:p>
        </p:txBody>
      </p:sp>
      <p:pic>
        <p:nvPicPr>
          <p:cNvPr id="4" name="Picture 4">
            <a:extLst>
              <a:ext uri="{FF2B5EF4-FFF2-40B4-BE49-F238E27FC236}">
                <a16:creationId xmlns:a16="http://schemas.microsoft.com/office/drawing/2014/main" id="{0481C3D0-C3B8-ED0B-5728-69526F799168}"/>
              </a:ext>
            </a:extLst>
          </p:cNvPr>
          <p:cNvPicPr>
            <a:picLocks noChangeAspect="1"/>
          </p:cNvPicPr>
          <p:nvPr/>
        </p:nvPicPr>
        <p:blipFill rotWithShape="1">
          <a:blip r:embed="rId3"/>
          <a:srcRect l="16339" t="25458" r="20989" b="21272"/>
          <a:stretch/>
        </p:blipFill>
        <p:spPr>
          <a:xfrm>
            <a:off x="374622" y="1758477"/>
            <a:ext cx="4329023" cy="4761923"/>
          </a:xfrm>
          <a:prstGeom prst="rect">
            <a:avLst/>
          </a:prstGeom>
        </p:spPr>
      </p:pic>
      <p:pic>
        <p:nvPicPr>
          <p:cNvPr id="5" name="Picture 6">
            <a:extLst>
              <a:ext uri="{FF2B5EF4-FFF2-40B4-BE49-F238E27FC236}">
                <a16:creationId xmlns:a16="http://schemas.microsoft.com/office/drawing/2014/main" id="{EF91E5F3-913B-BF90-F92D-35DAC53E39F8}"/>
              </a:ext>
            </a:extLst>
          </p:cNvPr>
          <p:cNvPicPr>
            <a:picLocks noChangeAspect="1"/>
          </p:cNvPicPr>
          <p:nvPr/>
        </p:nvPicPr>
        <p:blipFill rotWithShape="1">
          <a:blip r:embed="rId4"/>
          <a:srcRect l="14828" t="26785" r="19053" b="25192"/>
          <a:stretch/>
        </p:blipFill>
        <p:spPr>
          <a:xfrm>
            <a:off x="6286517" y="1617665"/>
            <a:ext cx="4941937" cy="4645191"/>
          </a:xfrm>
          <a:prstGeom prst="rect">
            <a:avLst/>
          </a:prstGeom>
        </p:spPr>
      </p:pic>
      <p:sp>
        <p:nvSpPr>
          <p:cNvPr id="6" name="标题 1">
            <a:extLst>
              <a:ext uri="{FF2B5EF4-FFF2-40B4-BE49-F238E27FC236}">
                <a16:creationId xmlns:a16="http://schemas.microsoft.com/office/drawing/2014/main" id="{0CFC1854-C964-D6E7-5098-0E8F402E3189}"/>
              </a:ext>
            </a:extLst>
          </p:cNvPr>
          <p:cNvSpPr txBox="1">
            <a:spLocks/>
          </p:cNvSpPr>
          <p:nvPr/>
        </p:nvSpPr>
        <p:spPr>
          <a:xfrm>
            <a:off x="1300976" y="120482"/>
            <a:ext cx="9590048" cy="720000"/>
          </a:xfrm>
          <a:noFill/>
          <a:ln>
            <a:noFill/>
          </a:ln>
        </p:spPr>
        <p:txBody>
          <a:bodyPr vert="horz" anchor="ctr" anchorCtr="0">
            <a:normAutofit/>
          </a:bodyPr>
          <a:lstStyle>
            <a:lvl1pPr algn="l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lang="en-US" sz="3600" b="1" kern="1200" baseline="0" dirty="0">
                <a:ln w="3175" cmpd="sng">
                  <a:noFill/>
                  <a:prstDash val="solid"/>
                </a:ln>
                <a:solidFill>
                  <a:schemeClr val="tx1"/>
                </a:solidFill>
                <a:latin typeface="Times New Roman" panose="02020603050405020304" pitchFamily="18" charset="0"/>
                <a:ea typeface="Times New Roman" charset="0"/>
                <a:cs typeface="Times New Roman" charset="0"/>
              </a:defRPr>
            </a:lvl1pPr>
          </a:lstStyle>
          <a:p>
            <a:pPr algn="ctr"/>
            <a:r>
              <a:rPr kumimoji="1" lang="en-US" altLang="zh-CN" dirty="0"/>
              <a:t>Experiment conducted in ESS</a:t>
            </a:r>
            <a:endParaRPr kumimoji="1" lang="zh-CN" altLang="en-US" dirty="0"/>
          </a:p>
        </p:txBody>
      </p:sp>
      <p:sp>
        <p:nvSpPr>
          <p:cNvPr id="23" name="矩形 22">
            <a:extLst>
              <a:ext uri="{FF2B5EF4-FFF2-40B4-BE49-F238E27FC236}">
                <a16:creationId xmlns:a16="http://schemas.microsoft.com/office/drawing/2014/main" id="{6E61F7BC-1B45-CE8F-ACA0-3B71B131F611}"/>
              </a:ext>
            </a:extLst>
          </p:cNvPr>
          <p:cNvSpPr/>
          <p:nvPr/>
        </p:nvSpPr>
        <p:spPr>
          <a:xfrm>
            <a:off x="165370" y="905908"/>
            <a:ext cx="12026630" cy="646331"/>
          </a:xfrm>
          <a:prstGeom prst="rect">
            <a:avLst/>
          </a:prstGeom>
          <a:solidFill>
            <a:srgbClr val="FDF6C9"/>
          </a:solidFill>
        </p:spPr>
        <p:txBody>
          <a:bodyPr wrap="square">
            <a:spAutoFit/>
          </a:bodyPr>
          <a:lstStyle/>
          <a:p>
            <a:pPr marL="285750" indent="-285750">
              <a:buFont typeface="Wingdings" panose="05000000000000000000" pitchFamily="2" charset="2"/>
              <a:buChar char="u"/>
            </a:pPr>
            <a:r>
              <a:rPr lang="en-GB" altLang="zh-CN" b="1" i="0" dirty="0">
                <a:solidFill>
                  <a:srgbClr val="212529"/>
                </a:solidFill>
                <a:effectLst/>
                <a:latin typeface="-apple-system"/>
              </a:rPr>
              <a:t>RF based method: </a:t>
            </a:r>
            <a:r>
              <a:rPr lang="en-GB" altLang="zh-CN" b="0" i="0" dirty="0">
                <a:solidFill>
                  <a:srgbClr val="212529"/>
                </a:solidFill>
                <a:effectLst/>
                <a:latin typeface="-apple-system"/>
              </a:rPr>
              <a:t>(measured directly in feedback loop, no BPM): 29.3 </a:t>
            </a:r>
            <a:r>
              <a:rPr lang="en-GB" altLang="zh-CN" b="0" i="0" dirty="0" err="1">
                <a:solidFill>
                  <a:srgbClr val="212529"/>
                </a:solidFill>
                <a:effectLst/>
                <a:latin typeface="-apple-system"/>
              </a:rPr>
              <a:t>deg</a:t>
            </a:r>
            <a:r>
              <a:rPr lang="en-GB" altLang="zh-CN" b="0" i="0" dirty="0">
                <a:solidFill>
                  <a:srgbClr val="212529"/>
                </a:solidFill>
                <a:effectLst/>
                <a:latin typeface="-apple-system"/>
              </a:rPr>
              <a:t> (cavity field phase).</a:t>
            </a:r>
          </a:p>
          <a:p>
            <a:pPr marL="285750" indent="-285750">
              <a:buFont typeface="Wingdings" panose="05000000000000000000" pitchFamily="2" charset="2"/>
              <a:buChar char="u"/>
            </a:pPr>
            <a:r>
              <a:rPr lang="en-GB" altLang="zh-CN" b="1" i="0" dirty="0">
                <a:solidFill>
                  <a:srgbClr val="212529"/>
                </a:solidFill>
                <a:effectLst/>
                <a:latin typeface="-apple-system"/>
              </a:rPr>
              <a:t>BPM  Phase Scan Results</a:t>
            </a:r>
            <a:r>
              <a:rPr lang="en-GB" altLang="zh-CN" b="0" i="0" dirty="0">
                <a:solidFill>
                  <a:srgbClr val="212529"/>
                </a:solidFill>
                <a:effectLst/>
                <a:latin typeface="-apple-system"/>
              </a:rPr>
              <a:t>: 2.04 in setpoint for 90 </a:t>
            </a:r>
            <a:r>
              <a:rPr lang="en-GB" altLang="zh-CN" b="0" i="0" dirty="0" err="1">
                <a:solidFill>
                  <a:srgbClr val="212529"/>
                </a:solidFill>
                <a:effectLst/>
                <a:latin typeface="-apple-system"/>
              </a:rPr>
              <a:t>deg</a:t>
            </a:r>
            <a:r>
              <a:rPr lang="en-GB" altLang="zh-CN" dirty="0">
                <a:solidFill>
                  <a:srgbClr val="212529"/>
                </a:solidFill>
                <a:latin typeface="-apple-system"/>
              </a:rPr>
              <a:t> operation</a:t>
            </a:r>
            <a:r>
              <a:rPr lang="en-GB" altLang="zh-CN" b="0" i="0" dirty="0">
                <a:solidFill>
                  <a:srgbClr val="212529"/>
                </a:solidFill>
                <a:effectLst/>
                <a:latin typeface="-apple-system"/>
              </a:rPr>
              <a:t>, 0.52 (29.8 </a:t>
            </a:r>
            <a:r>
              <a:rPr lang="en-GB" altLang="zh-CN" b="0" i="0" dirty="0" err="1">
                <a:solidFill>
                  <a:srgbClr val="212529"/>
                </a:solidFill>
                <a:effectLst/>
                <a:latin typeface="-apple-system"/>
              </a:rPr>
              <a:t>deg</a:t>
            </a:r>
            <a:r>
              <a:rPr lang="en-GB" altLang="zh-CN" b="0" i="0" dirty="0">
                <a:solidFill>
                  <a:srgbClr val="212529"/>
                </a:solidFill>
                <a:effectLst/>
                <a:latin typeface="-apple-system"/>
              </a:rPr>
              <a:t>) in cavity phase(pickup read in 2022-06-08).</a:t>
            </a:r>
          </a:p>
        </p:txBody>
      </p:sp>
    </p:spTree>
    <p:extLst>
      <p:ext uri="{BB962C8B-B14F-4D97-AF65-F5344CB8AC3E}">
        <p14:creationId xmlns:p14="http://schemas.microsoft.com/office/powerpoint/2010/main" val="1570834598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p14:dur="0" advTm="114609"/>
    </mc:Choice>
    <mc:Fallback xmlns="">
      <p:transition advTm="114609"/>
    </mc:Fallback>
  </mc:AlternateContent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幻灯片编号占位符 1">
            <a:extLst>
              <a:ext uri="{FF2B5EF4-FFF2-40B4-BE49-F238E27FC236}">
                <a16:creationId xmlns:a16="http://schemas.microsoft.com/office/drawing/2014/main" id="{187DA826-E9D4-754E-96BD-B50CC1A46D25}"/>
              </a:ext>
            </a:extLst>
          </p:cNvPr>
          <p:cNvSpPr>
            <a:spLocks noGrp="1"/>
          </p:cNvSpPr>
          <p:nvPr>
            <p:ph type="sldNum" sz="quarter" idx="4294967295"/>
          </p:nvPr>
        </p:nvSpPr>
        <p:spPr>
          <a:xfrm>
            <a:off x="11696700" y="6538913"/>
            <a:ext cx="495300" cy="355600"/>
          </a:xfrm>
        </p:spPr>
        <p:txBody>
          <a:bodyPr/>
          <a:lstStyle/>
          <a:p>
            <a:fld id="{B7FA2BBD-743F-C946-849D-BD878E6EB367}" type="slidenum">
              <a:rPr kumimoji="1" lang="zh-CN" altLang="en-US" smtClean="0"/>
              <a:t>12</a:t>
            </a:fld>
            <a:endParaRPr kumimoji="1" lang="zh-CN" altLang="en-US"/>
          </a:p>
        </p:txBody>
      </p:sp>
      <p:sp>
        <p:nvSpPr>
          <p:cNvPr id="3" name="Title 1">
            <a:extLst>
              <a:ext uri="{FF2B5EF4-FFF2-40B4-BE49-F238E27FC236}">
                <a16:creationId xmlns:a16="http://schemas.microsoft.com/office/drawing/2014/main" id="{4DDB34BB-E07E-07FC-CDC1-98582EA44A07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4553415" y="181483"/>
            <a:ext cx="3384355" cy="720000"/>
          </a:xfrm>
        </p:spPr>
        <p:txBody>
          <a:bodyPr/>
          <a:lstStyle/>
          <a:p>
            <a:r>
              <a:rPr lang="en-US" dirty="0"/>
              <a:t>Future Work</a:t>
            </a:r>
            <a:endParaRPr lang="en-SE" dirty="0"/>
          </a:p>
        </p:txBody>
      </p:sp>
      <p:sp>
        <p:nvSpPr>
          <p:cNvPr id="4" name="矩形 3">
            <a:extLst>
              <a:ext uri="{FF2B5EF4-FFF2-40B4-BE49-F238E27FC236}">
                <a16:creationId xmlns:a16="http://schemas.microsoft.com/office/drawing/2014/main" id="{51A96273-5FE1-6755-8B48-957B90B6E4E6}"/>
              </a:ext>
            </a:extLst>
          </p:cNvPr>
          <p:cNvSpPr/>
          <p:nvPr/>
        </p:nvSpPr>
        <p:spPr>
          <a:xfrm>
            <a:off x="179754" y="974441"/>
            <a:ext cx="11765812" cy="369332"/>
          </a:xfrm>
          <a:prstGeom prst="rect">
            <a:avLst/>
          </a:prstGeom>
          <a:solidFill>
            <a:srgbClr val="FDF6C9"/>
          </a:solidFill>
        </p:spPr>
        <p:txBody>
          <a:bodyPr wrap="square">
            <a:spAutoFit/>
          </a:bodyPr>
          <a:lstStyle/>
          <a:p>
            <a:pPr marL="285750" indent="-285750">
              <a:buFont typeface="Wingdings" panose="05000000000000000000" pitchFamily="2" charset="2"/>
              <a:buChar char="u"/>
            </a:pPr>
            <a:r>
              <a:rPr lang="en-GB" altLang="zh-CN" dirty="0">
                <a:solidFill>
                  <a:srgbClr val="212529"/>
                </a:solidFill>
                <a:latin typeface="-apple-system"/>
              </a:rPr>
              <a:t> Estimate the beam parameters by calibrated Feedforward signal </a:t>
            </a:r>
            <a:r>
              <a:rPr lang="en-GB" altLang="zh-CN" dirty="0" err="1">
                <a:solidFill>
                  <a:srgbClr val="212529"/>
                </a:solidFill>
                <a:latin typeface="-apple-system"/>
              </a:rPr>
              <a:t>Vf</a:t>
            </a:r>
            <a:endParaRPr lang="en-SE" altLang="zh-CN" dirty="0"/>
          </a:p>
        </p:txBody>
      </p:sp>
      <p:pic>
        <p:nvPicPr>
          <p:cNvPr id="5" name="图片 4">
            <a:extLst>
              <a:ext uri="{FF2B5EF4-FFF2-40B4-BE49-F238E27FC236}">
                <a16:creationId xmlns:a16="http://schemas.microsoft.com/office/drawing/2014/main" id="{66D5CD10-D8C6-3D44-5BF9-5EAA50258F2A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516872" y="1984760"/>
            <a:ext cx="11158256" cy="3379664"/>
          </a:xfrm>
          <a:prstGeom prst="rect">
            <a:avLst/>
          </a:prstGeom>
        </p:spPr>
      </p:pic>
      <p:sp>
        <p:nvSpPr>
          <p:cNvPr id="11" name="文本框 10">
            <a:extLst>
              <a:ext uri="{FF2B5EF4-FFF2-40B4-BE49-F238E27FC236}">
                <a16:creationId xmlns:a16="http://schemas.microsoft.com/office/drawing/2014/main" id="{DF014573-C0BB-CF28-7671-5E7B25FC6BFF}"/>
              </a:ext>
            </a:extLst>
          </p:cNvPr>
          <p:cNvSpPr txBox="1"/>
          <p:nvPr/>
        </p:nvSpPr>
        <p:spPr>
          <a:xfrm>
            <a:off x="616264" y="5547785"/>
            <a:ext cx="11158257" cy="915251"/>
          </a:xfrm>
          <a:prstGeom prst="rect">
            <a:avLst/>
          </a:prstGeom>
          <a:gradFill>
            <a:gsLst>
              <a:gs pos="0">
                <a:schemeClr val="bg1"/>
              </a:gs>
              <a:gs pos="100000">
                <a:schemeClr val="accent2">
                  <a:lumMod val="40000"/>
                  <a:lumOff val="60000"/>
                </a:schemeClr>
              </a:gs>
            </a:gsLst>
            <a:lin ang="5400000" scaled="1"/>
          </a:gradFill>
          <a:ln>
            <a:solidFill>
              <a:srgbClr val="9BBB59">
                <a:lumMod val="60000"/>
                <a:lumOff val="40000"/>
              </a:srgbClr>
            </a:solidFill>
          </a:ln>
        </p:spPr>
        <p:txBody>
          <a:bodyPr wrap="square">
            <a:spAutoFit/>
          </a:bodyPr>
          <a:lstStyle/>
          <a:p>
            <a:pPr marL="0" marR="0" lvl="0" indent="0" defTabSz="914133" eaLnBrk="1" fontAlgn="auto" latinLnBrk="0" hangingPunct="1">
              <a:lnSpc>
                <a:spcPct val="125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altLang="zh-CN" sz="1600" b="1" i="0" u="none" strike="noStrike" kern="0" cap="none" spc="0" normalizeH="0" baseline="0" noProof="0" dirty="0">
                <a:ln>
                  <a:noFill/>
                </a:ln>
                <a:solidFill>
                  <a:srgbClr val="FF0000"/>
                </a:solidFill>
                <a:effectLst/>
                <a:uLnTx/>
                <a:uFillTx/>
                <a:latin typeface="微软雅黑" panose="020B0503020204020204" pitchFamily="34" charset="-122"/>
                <a:ea typeface="微软雅黑" panose="020B0503020204020204" pitchFamily="34" charset="-122"/>
              </a:rPr>
              <a:t>Critical Problems</a:t>
            </a:r>
            <a:r>
              <a:rPr kumimoji="0" lang="zh-CN" altLang="en-US" sz="1600" b="0" i="0" u="none" strike="noStrike" kern="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微软雅黑 Light" panose="020B0502040204020203" pitchFamily="34" charset="-122"/>
                <a:ea typeface="微软雅黑 Light" panose="020B0502040204020203" pitchFamily="34" charset="-122"/>
              </a:rPr>
              <a:t>：</a:t>
            </a:r>
            <a:endParaRPr kumimoji="0" lang="en-US" altLang="zh-CN" sz="1600" b="0" i="0" u="none" strike="noStrike" kern="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微软雅黑 Light" panose="020B0502040204020203" pitchFamily="34" charset="-122"/>
              <a:ea typeface="微软雅黑 Light" panose="020B0502040204020203" pitchFamily="34" charset="-122"/>
            </a:endParaRPr>
          </a:p>
          <a:p>
            <a:pPr marL="0" marR="0" lvl="0" indent="0" defTabSz="914133" eaLnBrk="1" fontAlgn="auto" latinLnBrk="0" hangingPunct="1">
              <a:lnSpc>
                <a:spcPct val="125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altLang="zh-CN" sz="1400" b="0" i="0" u="none" strike="noStrike" kern="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微软雅黑 Light" panose="020B0502040204020203" pitchFamily="34" charset="-122"/>
                <a:ea typeface="微软雅黑 Light" panose="020B0502040204020203" pitchFamily="34" charset="-122"/>
              </a:rPr>
              <a:t>1</a:t>
            </a:r>
            <a:r>
              <a:rPr kumimoji="0" lang="zh-CN" altLang="en-US" sz="1400" b="0" i="0" u="none" strike="noStrike" kern="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微软雅黑 Light" panose="020B0502040204020203" pitchFamily="34" charset="-122"/>
                <a:ea typeface="微软雅黑 Light" panose="020B0502040204020203" pitchFamily="34" charset="-122"/>
              </a:rPr>
              <a:t>）</a:t>
            </a:r>
            <a:r>
              <a:rPr kumimoji="0" lang="en-US" altLang="zh-CN" sz="1400" b="0" i="0" u="none" strike="noStrike" kern="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微软雅黑 Light" panose="020B0502040204020203" pitchFamily="34" charset="-122"/>
                <a:ea typeface="微软雅黑 Light" panose="020B0502040204020203" pitchFamily="34" charset="-122"/>
              </a:rPr>
              <a:t>During the beam commissioning the beam loading should be perfectly compensated</a:t>
            </a:r>
          </a:p>
          <a:p>
            <a:pPr marL="0" marR="0" lvl="0" indent="0" defTabSz="914133" eaLnBrk="1" fontAlgn="auto" latinLnBrk="0" hangingPunct="1">
              <a:lnSpc>
                <a:spcPct val="125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lang="en-US" altLang="zh-CN" sz="1400" kern="0" dirty="0">
                <a:solidFill>
                  <a:prstClr val="black"/>
                </a:solidFill>
                <a:latin typeface="微软雅黑 Light" panose="020B0502040204020203" pitchFamily="34" charset="-122"/>
                <a:ea typeface="微软雅黑 Light" panose="020B0502040204020203" pitchFamily="34" charset="-122"/>
              </a:rPr>
              <a:t>2</a:t>
            </a:r>
            <a:r>
              <a:rPr lang="zh-CN" altLang="en-US" sz="1400" kern="0" dirty="0">
                <a:solidFill>
                  <a:prstClr val="black"/>
                </a:solidFill>
                <a:latin typeface="微软雅黑 Light" panose="020B0502040204020203" pitchFamily="34" charset="-122"/>
                <a:ea typeface="微软雅黑 Light" panose="020B0502040204020203" pitchFamily="34" charset="-122"/>
              </a:rPr>
              <a:t>）</a:t>
            </a:r>
            <a:r>
              <a:rPr lang="en-US" altLang="zh-CN" sz="1400" kern="0" dirty="0">
                <a:solidFill>
                  <a:prstClr val="black"/>
                </a:solidFill>
                <a:latin typeface="微软雅黑 Light" panose="020B0502040204020203" pitchFamily="34" charset="-122"/>
                <a:ea typeface="微软雅黑 Light" panose="020B0502040204020203" pitchFamily="34" charset="-122"/>
              </a:rPr>
              <a:t>High Precision of feedforward signal</a:t>
            </a:r>
            <a:endParaRPr kumimoji="0" lang="zh-CN" altLang="en-US" sz="1600" b="1" i="0" u="none" strike="noStrike" kern="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微软雅黑" panose="020B0503020204020204" pitchFamily="34" charset="-122"/>
              <a:ea typeface="微软雅黑" panose="020B0503020204020204" pitchFamily="34" charset="-122"/>
            </a:endParaRPr>
          </a:p>
        </p:txBody>
      </p:sp>
    </p:spTree>
    <p:extLst>
      <p:ext uri="{BB962C8B-B14F-4D97-AF65-F5344CB8AC3E}">
        <p14:creationId xmlns:p14="http://schemas.microsoft.com/office/powerpoint/2010/main" val="2530081236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p14:dur="0" advTm="114609"/>
    </mc:Choice>
    <mc:Fallback xmlns="">
      <p:transition advTm="114609"/>
    </mc:Fallback>
  </mc:AlternateContent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灯片编号占位符 1">
            <a:extLst>
              <a:ext uri="{FF2B5EF4-FFF2-40B4-BE49-F238E27FC236}">
                <a16:creationId xmlns:a16="http://schemas.microsoft.com/office/drawing/2014/main" id="{5724001E-B3DA-1741-A46C-35A705F9B9F7}"/>
              </a:ext>
            </a:extLst>
          </p:cNvPr>
          <p:cNvSpPr>
            <a:spLocks noGrp="1"/>
          </p:cNvSpPr>
          <p:nvPr>
            <p:ph type="sldNum" sz="quarter" idx="4294967295"/>
          </p:nvPr>
        </p:nvSpPr>
        <p:spPr>
          <a:xfrm>
            <a:off x="11696700" y="6538913"/>
            <a:ext cx="495300" cy="355600"/>
          </a:xfrm>
        </p:spPr>
        <p:txBody>
          <a:bodyPr/>
          <a:lstStyle/>
          <a:p>
            <a:fld id="{B7FA2BBD-743F-C946-849D-BD878E6EB367}" type="slidenum">
              <a:rPr kumimoji="1" lang="zh-CN" altLang="en-US" smtClean="0"/>
              <a:pPr/>
              <a:t>13</a:t>
            </a:fld>
            <a:endParaRPr kumimoji="1" lang="zh-CN" altLang="en-US"/>
          </a:p>
        </p:txBody>
      </p:sp>
      <p:sp>
        <p:nvSpPr>
          <p:cNvPr id="4" name="文本框 3">
            <a:extLst>
              <a:ext uri="{FF2B5EF4-FFF2-40B4-BE49-F238E27FC236}">
                <a16:creationId xmlns:a16="http://schemas.microsoft.com/office/drawing/2014/main" id="{2C83ACB2-B042-D144-B6F6-B9E2BC0279EF}"/>
              </a:ext>
            </a:extLst>
          </p:cNvPr>
          <p:cNvSpPr txBox="1"/>
          <p:nvPr/>
        </p:nvSpPr>
        <p:spPr>
          <a:xfrm>
            <a:off x="555060" y="915470"/>
            <a:ext cx="10867869" cy="415498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>
              <a:spcAft>
                <a:spcPts val="1200"/>
              </a:spcAft>
            </a:pPr>
            <a:endParaRPr kumimoji="1" lang="en-US" altLang="zh-CN" sz="2800" dirty="0">
              <a:latin typeface="Arial" panose="020B0604020202020204" pitchFamily="34" charset="0"/>
              <a:cs typeface="Arial" panose="020B0604020202020204" pitchFamily="34" charset="0"/>
            </a:endParaRPr>
          </a:p>
          <a:p>
            <a:pPr marL="285750" indent="-285750">
              <a:spcAft>
                <a:spcPts val="1200"/>
              </a:spcAft>
              <a:buFont typeface="Arial" panose="020B0604020202020204" pitchFamily="34" charset="0"/>
              <a:buChar char="•"/>
            </a:pPr>
            <a:r>
              <a:rPr kumimoji="1" lang="en-US" altLang="zh-CN" sz="2800" dirty="0">
                <a:latin typeface="Arial" panose="020B0604020202020204" pitchFamily="34" charset="0"/>
                <a:cs typeface="Arial" panose="020B0604020202020204" pitchFamily="34" charset="0"/>
              </a:rPr>
              <a:t> The core idea of the modified ILC is to simplify the output as a constant value rather than a list of data, which can be easily implemented in FPGA.</a:t>
            </a:r>
          </a:p>
          <a:p>
            <a:pPr>
              <a:spcAft>
                <a:spcPts val="1200"/>
              </a:spcAft>
            </a:pPr>
            <a:endParaRPr kumimoji="1" lang="en-US" altLang="zh-CN" sz="2800" dirty="0">
              <a:latin typeface="Arial" panose="020B0604020202020204" pitchFamily="34" charset="0"/>
              <a:cs typeface="Arial" panose="020B0604020202020204" pitchFamily="34" charset="0"/>
            </a:endParaRPr>
          </a:p>
          <a:p>
            <a:pPr marL="285750" indent="-285750">
              <a:spcAft>
                <a:spcPts val="1200"/>
              </a:spcAft>
              <a:buFont typeface="Arial" panose="020B0604020202020204" pitchFamily="34" charset="0"/>
              <a:buChar char="•"/>
            </a:pPr>
            <a:r>
              <a:rPr kumimoji="1" lang="en-US" altLang="zh-CN" sz="2800" dirty="0">
                <a:latin typeface="Arial" panose="020B0604020202020204" pitchFamily="34" charset="0"/>
                <a:cs typeface="Arial" panose="020B0604020202020204" pitchFamily="34" charset="0"/>
              </a:rPr>
              <a:t>An open loop beam loading based calibration for cavity phase method has been verified in ESS.  </a:t>
            </a:r>
          </a:p>
          <a:p>
            <a:pPr marL="285750" indent="-285750">
              <a:spcAft>
                <a:spcPts val="1200"/>
              </a:spcAft>
              <a:buFont typeface="Arial" panose="020B0604020202020204" pitchFamily="34" charset="0"/>
              <a:buChar char="•"/>
            </a:pPr>
            <a:endParaRPr kumimoji="1" lang="en-US" altLang="zh-CN" sz="2800" dirty="0"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  <p:sp>
        <p:nvSpPr>
          <p:cNvPr id="3" name="标题 1">
            <a:extLst>
              <a:ext uri="{FF2B5EF4-FFF2-40B4-BE49-F238E27FC236}">
                <a16:creationId xmlns:a16="http://schemas.microsoft.com/office/drawing/2014/main" id="{73029B06-71B9-D6CB-A433-440B193DF52B}"/>
              </a:ext>
            </a:extLst>
          </p:cNvPr>
          <p:cNvSpPr txBox="1">
            <a:spLocks/>
          </p:cNvSpPr>
          <p:nvPr/>
        </p:nvSpPr>
        <p:spPr>
          <a:xfrm>
            <a:off x="1300976" y="195470"/>
            <a:ext cx="9590048" cy="720000"/>
          </a:xfrm>
          <a:noFill/>
          <a:ln>
            <a:noFill/>
          </a:ln>
        </p:spPr>
        <p:txBody>
          <a:bodyPr vert="horz" anchor="ctr" anchorCtr="0">
            <a:normAutofit/>
          </a:bodyPr>
          <a:lstStyle>
            <a:lvl1pPr algn="l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lang="en-US" sz="3600" b="1" kern="1200" baseline="0" dirty="0">
                <a:ln w="3175" cmpd="sng">
                  <a:noFill/>
                  <a:prstDash val="solid"/>
                </a:ln>
                <a:solidFill>
                  <a:schemeClr val="tx1"/>
                </a:solidFill>
                <a:latin typeface="Times New Roman" panose="02020603050405020304" pitchFamily="18" charset="0"/>
                <a:ea typeface="Times New Roman" charset="0"/>
                <a:cs typeface="Times New Roman" charset="0"/>
              </a:defRPr>
            </a:lvl1pPr>
          </a:lstStyle>
          <a:p>
            <a:pPr algn="ctr"/>
            <a:r>
              <a:rPr kumimoji="1" lang="en-US" altLang="zh-CN" dirty="0">
                <a:latin typeface="Times New Roman" charset="0"/>
              </a:rPr>
              <a:t>Summary</a:t>
            </a:r>
            <a:endParaRPr kumimoji="1" lang="zh-CN" altLang="en-US" dirty="0"/>
          </a:p>
        </p:txBody>
      </p:sp>
    </p:spTree>
    <p:extLst>
      <p:ext uri="{BB962C8B-B14F-4D97-AF65-F5344CB8AC3E}">
        <p14:creationId xmlns:p14="http://schemas.microsoft.com/office/powerpoint/2010/main" val="533407710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p14:dur="0" advTm="114609"/>
    </mc:Choice>
    <mc:Fallback xmlns="">
      <p:transition advTm="114609"/>
    </mc:Fallback>
  </mc:AlternateContent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标题 2">
            <a:extLst>
              <a:ext uri="{FF2B5EF4-FFF2-40B4-BE49-F238E27FC236}">
                <a16:creationId xmlns:a16="http://schemas.microsoft.com/office/drawing/2014/main" id="{7D19F8FC-57ED-3A4B-A005-BA946B8D8CCA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424931" y="3069000"/>
            <a:ext cx="10033445" cy="720000"/>
          </a:xfrm>
        </p:spPr>
        <p:txBody>
          <a:bodyPr>
            <a:noAutofit/>
          </a:bodyPr>
          <a:lstStyle/>
          <a:p>
            <a:pPr algn="ctr"/>
            <a:r>
              <a:rPr kumimoji="1" lang="en-US" altLang="zh-CN" sz="6000"/>
              <a:t>Thanks for your attention</a:t>
            </a:r>
            <a:endParaRPr kumimoji="1" lang="zh-CN" altLang="en-US" sz="6000"/>
          </a:p>
        </p:txBody>
      </p:sp>
      <p:sp>
        <p:nvSpPr>
          <p:cNvPr id="2" name="幻灯片编号占位符 1">
            <a:extLst>
              <a:ext uri="{FF2B5EF4-FFF2-40B4-BE49-F238E27FC236}">
                <a16:creationId xmlns:a16="http://schemas.microsoft.com/office/drawing/2014/main" id="{187DA826-E9D4-754E-96BD-B50CC1A46D25}"/>
              </a:ext>
            </a:extLst>
          </p:cNvPr>
          <p:cNvSpPr>
            <a:spLocks noGrp="1"/>
          </p:cNvSpPr>
          <p:nvPr>
            <p:ph type="sldNum" sz="quarter" idx="4294967295"/>
          </p:nvPr>
        </p:nvSpPr>
        <p:spPr>
          <a:xfrm>
            <a:off x="11696700" y="6538913"/>
            <a:ext cx="495300" cy="355600"/>
          </a:xfrm>
        </p:spPr>
        <p:txBody>
          <a:bodyPr/>
          <a:lstStyle/>
          <a:p>
            <a:fld id="{B7FA2BBD-743F-C946-849D-BD878E6EB367}" type="slidenum">
              <a:rPr kumimoji="1" lang="zh-CN" altLang="en-US" smtClean="0"/>
              <a:t>14</a:t>
            </a:fld>
            <a:endParaRPr kumimoji="1" lang="zh-CN" altLang="en-US"/>
          </a:p>
        </p:txBody>
      </p:sp>
    </p:spTree>
    <p:extLst>
      <p:ext uri="{BB962C8B-B14F-4D97-AF65-F5344CB8AC3E}">
        <p14:creationId xmlns:p14="http://schemas.microsoft.com/office/powerpoint/2010/main" val="3130675241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p14:dur="0" advTm="114609"/>
    </mc:Choice>
    <mc:Fallback xmlns="">
      <p:transition advTm="114609"/>
    </mc:Fallback>
  </mc:AlternateContent>
</p:sld>
</file>

<file path=ppt/theme/theme1.xml><?xml version="1.0" encoding="utf-8"?>
<a:theme xmlns:a="http://schemas.openxmlformats.org/drawingml/2006/main" name="Office 主题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DengXian Light" panose="020F0302020204030204"/>
        <a:ea typeface=""/>
        <a:cs typeface=""/>
        <a:font script="Jpan" typeface="Yu Gothic Light"/>
        <a:font script="Hang" typeface="맑은 고딕"/>
        <a:font script="Hans" typeface="DengXian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DengXian" panose="020F0502020204030204"/>
        <a:ea typeface=""/>
        <a:cs typeface=""/>
        <a:font script="Jpan" typeface="Yu Gothic"/>
        <a:font script="Hang" typeface="맑은 고딕"/>
        <a:font script="Hans" typeface="DengXian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ppt/theme/theme2.xml><?xml version="1.0" encoding="utf-8"?>
<a:theme xmlns:a="http://schemas.openxmlformats.org/drawingml/2006/main" name="Office 主题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DengXian Light" panose="020F0302020204030204"/>
        <a:ea typeface=""/>
        <a:cs typeface=""/>
        <a:font script="Jpan" typeface="Yu Gothic Light"/>
        <a:font script="Hang" typeface="맑은 고딕"/>
        <a:font script="Hans" typeface="DengXian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DengXian" panose="020F0502020204030204"/>
        <a:ea typeface=""/>
        <a:cs typeface=""/>
        <a:font script="Jpan" typeface="Yu Gothic"/>
        <a:font script="Hang" typeface="맑은 고딕"/>
        <a:font script="Hans" typeface="DengXian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otalTime>3044</TotalTime>
  <Words>877</Words>
  <Application>Microsoft Office PowerPoint</Application>
  <PresentationFormat>宽屏</PresentationFormat>
  <Paragraphs>219</Paragraphs>
  <Slides>15</Slides>
  <Notes>13</Notes>
  <HiddenSlides>0</HiddenSlides>
  <MMClips>0</MMClips>
  <ScaleCrop>false</ScaleCrop>
  <HeadingPairs>
    <vt:vector size="8" baseType="variant">
      <vt:variant>
        <vt:lpstr>已用的字体</vt:lpstr>
      </vt:variant>
      <vt:variant>
        <vt:i4>12</vt:i4>
      </vt:variant>
      <vt:variant>
        <vt:lpstr>主题</vt:lpstr>
      </vt:variant>
      <vt:variant>
        <vt:i4>1</vt:i4>
      </vt:variant>
      <vt:variant>
        <vt:lpstr>嵌入 OLE 服务器</vt:lpstr>
      </vt:variant>
      <vt:variant>
        <vt:i4>1</vt:i4>
      </vt:variant>
      <vt:variant>
        <vt:lpstr>幻灯片标题</vt:lpstr>
      </vt:variant>
      <vt:variant>
        <vt:i4>15</vt:i4>
      </vt:variant>
    </vt:vector>
  </HeadingPairs>
  <TitlesOfParts>
    <vt:vector size="29" baseType="lpstr">
      <vt:lpstr>-apple-system</vt:lpstr>
      <vt:lpstr>Arial Unicode MS</vt:lpstr>
      <vt:lpstr>DengXian</vt:lpstr>
      <vt:lpstr>黑体</vt:lpstr>
      <vt:lpstr>微软雅黑</vt:lpstr>
      <vt:lpstr>微软雅黑 Light</vt:lpstr>
      <vt:lpstr>Arial</vt:lpstr>
      <vt:lpstr>Arial Narrow</vt:lpstr>
      <vt:lpstr>Calibri</vt:lpstr>
      <vt:lpstr>Cambria Math</vt:lpstr>
      <vt:lpstr>Times New Roman</vt:lpstr>
      <vt:lpstr>Wingdings</vt:lpstr>
      <vt:lpstr>Office 主题</vt:lpstr>
      <vt:lpstr>Visio</vt:lpstr>
      <vt:lpstr>Iterative learning control algorithm and Transient Beam based cavity phase detection</vt:lpstr>
      <vt:lpstr>Research Background（CAFe）</vt:lpstr>
      <vt:lpstr>Research Background</vt:lpstr>
      <vt:lpstr>Basic Principle of ILC</vt:lpstr>
      <vt:lpstr>PowerPoint 演示文稿</vt:lpstr>
      <vt:lpstr>PowerPoint 演示文稿</vt:lpstr>
      <vt:lpstr>PowerPoint 演示文稿</vt:lpstr>
      <vt:lpstr>PowerPoint 演示文稿</vt:lpstr>
      <vt:lpstr>PowerPoint 演示文稿</vt:lpstr>
      <vt:lpstr>PowerPoint 演示文稿</vt:lpstr>
      <vt:lpstr>PowerPoint 演示文稿</vt:lpstr>
      <vt:lpstr>PowerPoint 演示文稿</vt:lpstr>
      <vt:lpstr>Future Work</vt:lpstr>
      <vt:lpstr>PowerPoint 演示文稿</vt:lpstr>
      <vt:lpstr>Thanks for your attention</vt:lpstr>
    </vt:vector>
  </TitlesOfParts>
  <Manager/>
  <Company/>
  <LinksUpToDate>false</LinksUpToDate>
  <SharedDoc>false</SharedDoc>
  <HyperlinkBase/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TTC meeting 2018</dc:title>
  <dc:subject>Trouble Shorting of CW Operation of Superconducting Linac for Chinese ADS</dc:subject>
  <dc:creator/>
  <cp:keywords/>
  <dc:description/>
  <cp:lastModifiedBy>木有果兮 果有冻</cp:lastModifiedBy>
  <cp:revision>2</cp:revision>
  <cp:lastPrinted>2017-07-19T02:04:43Z</cp:lastPrinted>
  <dcterms:created xsi:type="dcterms:W3CDTF">2017-07-16T02:32:18Z</dcterms:created>
  <dcterms:modified xsi:type="dcterms:W3CDTF">2022-09-17T13:01:16Z</dcterms:modified>
  <cp:category/>
</cp:coreProperties>
</file>