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62" r:id="rId2"/>
    <p:sldId id="267" r:id="rId3"/>
    <p:sldId id="283" r:id="rId4"/>
    <p:sldId id="1339" r:id="rId5"/>
    <p:sldId id="1146" r:id="rId6"/>
    <p:sldId id="1328" r:id="rId7"/>
    <p:sldId id="1335" r:id="rId8"/>
    <p:sldId id="1295" r:id="rId9"/>
    <p:sldId id="1338" r:id="rId10"/>
    <p:sldId id="1296" r:id="rId11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CB"/>
    <a:srgbClr val="CCCCCC"/>
    <a:srgbClr val="666666"/>
    <a:srgbClr val="FECC99"/>
    <a:srgbClr val="FEE6CC"/>
    <a:srgbClr val="CCDFDB"/>
    <a:srgbClr val="E5F0EC"/>
    <a:srgbClr val="D7E59A"/>
    <a:srgbClr val="CDD5E0"/>
    <a:srgbClr val="E6E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5189" autoAdjust="0"/>
    <p:restoredTop sz="94681" autoAdjust="0"/>
  </p:normalViewPr>
  <p:slideViewPr>
    <p:cSldViewPr snapToGrid="0" snapToObjects="1">
      <p:cViewPr>
        <p:scale>
          <a:sx n="112" d="100"/>
          <a:sy n="112" d="100"/>
        </p:scale>
        <p:origin x="14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4" d="100"/>
        <a:sy n="13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6D4593-5604-2A46-8B75-90D3D0D5F404}" type="doc">
      <dgm:prSet loTypeId="urn:microsoft.com/office/officeart/2005/8/layout/radial4" loCatId="" qsTypeId="urn:microsoft.com/office/officeart/2005/8/quickstyle/simple5" qsCatId="simple" csTypeId="urn:microsoft.com/office/officeart/2005/8/colors/accent2_4" csCatId="accent2" phldr="1"/>
      <dgm:spPr/>
      <dgm:t>
        <a:bodyPr/>
        <a:lstStyle/>
        <a:p>
          <a:endParaRPr lang="en-GB"/>
        </a:p>
      </dgm:t>
    </dgm:pt>
    <dgm:pt modelId="{0919CFD3-3ACE-4945-A29D-5E13164FEEB3}">
      <dgm:prSet/>
      <dgm:spPr/>
      <dgm:t>
        <a:bodyPr/>
        <a:lstStyle/>
        <a:p>
          <a:pPr>
            <a:buFont typeface="Symbol" pitchFamily="2" charset="2"/>
            <a:buChar char=""/>
          </a:pPr>
          <a:r>
            <a:rPr lang="en-GB" dirty="0"/>
            <a:t>Experiment control (NICOS)</a:t>
          </a:r>
          <a:endParaRPr lang="en-SE" dirty="0"/>
        </a:p>
      </dgm:t>
    </dgm:pt>
    <dgm:pt modelId="{05F65B66-C782-F846-9E09-427B2D7C5FE4}" type="parTrans" cxnId="{EA423CC9-A2F1-0B40-966E-29EC67564C32}">
      <dgm:prSet/>
      <dgm:spPr/>
      <dgm:t>
        <a:bodyPr/>
        <a:lstStyle/>
        <a:p>
          <a:endParaRPr lang="en-GB"/>
        </a:p>
      </dgm:t>
    </dgm:pt>
    <dgm:pt modelId="{B333A066-19CD-494E-95A1-53E34B15E48E}" type="sibTrans" cxnId="{EA423CC9-A2F1-0B40-966E-29EC67564C32}">
      <dgm:prSet/>
      <dgm:spPr/>
      <dgm:t>
        <a:bodyPr/>
        <a:lstStyle/>
        <a:p>
          <a:endParaRPr lang="en-GB"/>
        </a:p>
      </dgm:t>
    </dgm:pt>
    <dgm:pt modelId="{F8CF12BB-A360-FB44-AECE-B1D6A3027AEC}">
      <dgm:prSet/>
      <dgm:spPr/>
      <dgm:t>
        <a:bodyPr/>
        <a:lstStyle/>
        <a:p>
          <a:pPr>
            <a:buFont typeface="Symbol" pitchFamily="2" charset="2"/>
            <a:buChar char=""/>
          </a:pPr>
          <a:r>
            <a:rPr lang="en-GB" dirty="0"/>
            <a:t>Data streaming and file writing</a:t>
          </a:r>
          <a:endParaRPr lang="en-SE" dirty="0"/>
        </a:p>
      </dgm:t>
    </dgm:pt>
    <dgm:pt modelId="{CD3ED17C-FB11-AF4E-9BB3-B484F383454A}" type="parTrans" cxnId="{13E60CE7-03EC-4E4F-B83C-4CB8438E7C1D}">
      <dgm:prSet/>
      <dgm:spPr/>
      <dgm:t>
        <a:bodyPr/>
        <a:lstStyle/>
        <a:p>
          <a:endParaRPr lang="en-GB"/>
        </a:p>
      </dgm:t>
    </dgm:pt>
    <dgm:pt modelId="{4801FE97-CCDA-5F4D-8F79-A5C47FFEA2C0}" type="sibTrans" cxnId="{13E60CE7-03EC-4E4F-B83C-4CB8438E7C1D}">
      <dgm:prSet/>
      <dgm:spPr/>
      <dgm:t>
        <a:bodyPr/>
        <a:lstStyle/>
        <a:p>
          <a:endParaRPr lang="en-GB"/>
        </a:p>
      </dgm:t>
    </dgm:pt>
    <dgm:pt modelId="{DB8869E0-A43C-574B-A8DD-0AE63A069356}">
      <dgm:prSet phldrT="[Text]"/>
      <dgm:spPr/>
      <dgm:t>
        <a:bodyPr/>
        <a:lstStyle/>
        <a:p>
          <a:pPr>
            <a:buFont typeface="Symbol" pitchFamily="2" charset="2"/>
            <a:buChar char=""/>
          </a:pPr>
          <a:r>
            <a:rPr lang="en-GB" dirty="0"/>
            <a:t>ECDC</a:t>
          </a:r>
        </a:p>
      </dgm:t>
    </dgm:pt>
    <dgm:pt modelId="{86C452FE-0088-444B-B92E-BB4639502DDD}" type="parTrans" cxnId="{4BFF0AB0-86A9-C94D-9F8E-77700254C6C1}">
      <dgm:prSet/>
      <dgm:spPr/>
      <dgm:t>
        <a:bodyPr/>
        <a:lstStyle/>
        <a:p>
          <a:endParaRPr lang="en-GB"/>
        </a:p>
      </dgm:t>
    </dgm:pt>
    <dgm:pt modelId="{399789B5-4B7E-1A4C-BACA-12232D42C496}" type="sibTrans" cxnId="{4BFF0AB0-86A9-C94D-9F8E-77700254C6C1}">
      <dgm:prSet/>
      <dgm:spPr/>
      <dgm:t>
        <a:bodyPr/>
        <a:lstStyle/>
        <a:p>
          <a:endParaRPr lang="en-GB"/>
        </a:p>
      </dgm:t>
    </dgm:pt>
    <dgm:pt modelId="{4FADD956-D557-C34A-9046-947A820169E6}">
      <dgm:prSet phldrT="[Text]"/>
      <dgm:spPr/>
      <dgm:t>
        <a:bodyPr/>
        <a:lstStyle/>
        <a:p>
          <a:pPr>
            <a:buFont typeface="Symbol" pitchFamily="2" charset="2"/>
            <a:buChar char=""/>
          </a:pPr>
          <a:r>
            <a:rPr lang="en-GB" dirty="0"/>
            <a:t>Event formation</a:t>
          </a:r>
        </a:p>
      </dgm:t>
    </dgm:pt>
    <dgm:pt modelId="{7D0F2B53-794F-E644-B60D-616EEF254C63}" type="parTrans" cxnId="{941E3BB7-31F3-9941-AF82-EC5197F0A495}">
      <dgm:prSet/>
      <dgm:spPr/>
      <dgm:t>
        <a:bodyPr/>
        <a:lstStyle/>
        <a:p>
          <a:endParaRPr lang="en-GB"/>
        </a:p>
      </dgm:t>
    </dgm:pt>
    <dgm:pt modelId="{89BFE1B9-1754-7F4D-954D-B30BE46A2017}" type="sibTrans" cxnId="{941E3BB7-31F3-9941-AF82-EC5197F0A495}">
      <dgm:prSet/>
      <dgm:spPr/>
      <dgm:t>
        <a:bodyPr/>
        <a:lstStyle/>
        <a:p>
          <a:endParaRPr lang="en-GB"/>
        </a:p>
      </dgm:t>
    </dgm:pt>
    <dgm:pt modelId="{323FDA6F-D64D-C849-AB94-BD5942217590}">
      <dgm:prSet/>
      <dgm:spPr/>
      <dgm:t>
        <a:bodyPr/>
        <a:lstStyle/>
        <a:p>
          <a:pPr>
            <a:buFont typeface="Symbol" pitchFamily="2" charset="2"/>
            <a:buChar char=""/>
          </a:pPr>
          <a:r>
            <a:rPr lang="en-GB" dirty="0"/>
            <a:t>Testing, deployment and Infrastructure </a:t>
          </a:r>
          <a:endParaRPr lang="en-SE" dirty="0"/>
        </a:p>
      </dgm:t>
    </dgm:pt>
    <dgm:pt modelId="{75ACEBB3-AA5C-324E-83C9-5EBEA61EB81C}" type="parTrans" cxnId="{D4F358EA-7FCF-B247-AF73-FCCB7F3EEB8F}">
      <dgm:prSet/>
      <dgm:spPr/>
      <dgm:t>
        <a:bodyPr/>
        <a:lstStyle/>
        <a:p>
          <a:endParaRPr lang="en-GB"/>
        </a:p>
      </dgm:t>
    </dgm:pt>
    <dgm:pt modelId="{F9763316-A2B3-944F-8C17-189AF1091B27}" type="sibTrans" cxnId="{D4F358EA-7FCF-B247-AF73-FCCB7F3EEB8F}">
      <dgm:prSet/>
      <dgm:spPr/>
      <dgm:t>
        <a:bodyPr/>
        <a:lstStyle/>
        <a:p>
          <a:endParaRPr lang="en-GB"/>
        </a:p>
      </dgm:t>
    </dgm:pt>
    <dgm:pt modelId="{8EA79353-30AB-184D-B4BB-FD7D5626CAE8}">
      <dgm:prSet phldrT="[Text]"/>
      <dgm:spPr/>
      <dgm:t>
        <a:bodyPr/>
        <a:lstStyle/>
        <a:p>
          <a:pPr>
            <a:buFont typeface="Symbol" pitchFamily="2" charset="2"/>
            <a:buChar char=""/>
          </a:pPr>
          <a:r>
            <a:rPr lang="en-GB" dirty="0"/>
            <a:t>Device integration</a:t>
          </a:r>
        </a:p>
      </dgm:t>
    </dgm:pt>
    <dgm:pt modelId="{8F8DE6A0-6BF2-A346-B962-24B2B64F8ACC}" type="parTrans" cxnId="{F2425CA8-93E4-3E4F-BBC5-9D20BE52BE54}">
      <dgm:prSet/>
      <dgm:spPr/>
      <dgm:t>
        <a:bodyPr/>
        <a:lstStyle/>
        <a:p>
          <a:endParaRPr lang="en-GB"/>
        </a:p>
      </dgm:t>
    </dgm:pt>
    <dgm:pt modelId="{A5C61536-B7E8-514C-BD3E-E8CCE6E174AF}" type="sibTrans" cxnId="{F2425CA8-93E4-3E4F-BBC5-9D20BE52BE54}">
      <dgm:prSet/>
      <dgm:spPr/>
      <dgm:t>
        <a:bodyPr/>
        <a:lstStyle/>
        <a:p>
          <a:endParaRPr lang="en-GB"/>
        </a:p>
      </dgm:t>
    </dgm:pt>
    <dgm:pt modelId="{0D4CEC2C-6B64-854B-BA10-ABB5CDD884B2}" type="pres">
      <dgm:prSet presAssocID="{176D4593-5604-2A46-8B75-90D3D0D5F404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54535CB-4486-6844-B761-176950DD15B5}" type="pres">
      <dgm:prSet presAssocID="{DB8869E0-A43C-574B-A8DD-0AE63A069356}" presName="centerShape" presStyleLbl="node0" presStyleIdx="0" presStyleCnt="1"/>
      <dgm:spPr/>
    </dgm:pt>
    <dgm:pt modelId="{638A69C7-55E4-D146-91A7-A0CB0693EAEE}" type="pres">
      <dgm:prSet presAssocID="{7D0F2B53-794F-E644-B60D-616EEF254C63}" presName="parTrans" presStyleLbl="bgSibTrans2D1" presStyleIdx="0" presStyleCnt="5"/>
      <dgm:spPr/>
    </dgm:pt>
    <dgm:pt modelId="{41A79C66-68CF-0543-B0F7-DCB2FA87AB7D}" type="pres">
      <dgm:prSet presAssocID="{4FADD956-D557-C34A-9046-947A820169E6}" presName="node" presStyleLbl="node1" presStyleIdx="0" presStyleCnt="5">
        <dgm:presLayoutVars>
          <dgm:bulletEnabled val="1"/>
        </dgm:presLayoutVars>
      </dgm:prSet>
      <dgm:spPr/>
    </dgm:pt>
    <dgm:pt modelId="{989E15F5-72E1-6E44-8542-A3DA5D277049}" type="pres">
      <dgm:prSet presAssocID="{8F8DE6A0-6BF2-A346-B962-24B2B64F8ACC}" presName="parTrans" presStyleLbl="bgSibTrans2D1" presStyleIdx="1" presStyleCnt="5"/>
      <dgm:spPr/>
    </dgm:pt>
    <dgm:pt modelId="{6A6D27A4-DC69-BA47-89C5-53628A18BACF}" type="pres">
      <dgm:prSet presAssocID="{8EA79353-30AB-184D-B4BB-FD7D5626CAE8}" presName="node" presStyleLbl="node1" presStyleIdx="1" presStyleCnt="5">
        <dgm:presLayoutVars>
          <dgm:bulletEnabled val="1"/>
        </dgm:presLayoutVars>
      </dgm:prSet>
      <dgm:spPr/>
    </dgm:pt>
    <dgm:pt modelId="{DE760CAF-1246-4947-92D9-40D7B142BD72}" type="pres">
      <dgm:prSet presAssocID="{05F65B66-C782-F846-9E09-427B2D7C5FE4}" presName="parTrans" presStyleLbl="bgSibTrans2D1" presStyleIdx="2" presStyleCnt="5"/>
      <dgm:spPr/>
    </dgm:pt>
    <dgm:pt modelId="{C8511FF9-F032-E74E-B27C-841E1E098D0C}" type="pres">
      <dgm:prSet presAssocID="{0919CFD3-3ACE-4945-A29D-5E13164FEEB3}" presName="node" presStyleLbl="node1" presStyleIdx="2" presStyleCnt="5">
        <dgm:presLayoutVars>
          <dgm:bulletEnabled val="1"/>
        </dgm:presLayoutVars>
      </dgm:prSet>
      <dgm:spPr/>
    </dgm:pt>
    <dgm:pt modelId="{CCFDE30F-94C9-E248-AB47-17C173B7D0EC}" type="pres">
      <dgm:prSet presAssocID="{CD3ED17C-FB11-AF4E-9BB3-B484F383454A}" presName="parTrans" presStyleLbl="bgSibTrans2D1" presStyleIdx="3" presStyleCnt="5"/>
      <dgm:spPr/>
    </dgm:pt>
    <dgm:pt modelId="{C43B9400-A991-7042-A701-6EB3D7C4477E}" type="pres">
      <dgm:prSet presAssocID="{F8CF12BB-A360-FB44-AECE-B1D6A3027AEC}" presName="node" presStyleLbl="node1" presStyleIdx="3" presStyleCnt="5">
        <dgm:presLayoutVars>
          <dgm:bulletEnabled val="1"/>
        </dgm:presLayoutVars>
      </dgm:prSet>
      <dgm:spPr/>
    </dgm:pt>
    <dgm:pt modelId="{6E5FCC4D-B3BA-6E44-B75C-8D589075979D}" type="pres">
      <dgm:prSet presAssocID="{75ACEBB3-AA5C-324E-83C9-5EBEA61EB81C}" presName="parTrans" presStyleLbl="bgSibTrans2D1" presStyleIdx="4" presStyleCnt="5"/>
      <dgm:spPr/>
    </dgm:pt>
    <dgm:pt modelId="{FEA74EA0-1D2A-CD46-9B31-CE0206FA8705}" type="pres">
      <dgm:prSet presAssocID="{323FDA6F-D64D-C849-AB94-BD5942217590}" presName="node" presStyleLbl="node1" presStyleIdx="4" presStyleCnt="5">
        <dgm:presLayoutVars>
          <dgm:bulletEnabled val="1"/>
        </dgm:presLayoutVars>
      </dgm:prSet>
      <dgm:spPr/>
    </dgm:pt>
  </dgm:ptLst>
  <dgm:cxnLst>
    <dgm:cxn modelId="{01CE6013-50F4-4F4F-BB4F-038E6B31001F}" type="presOf" srcId="{323FDA6F-D64D-C849-AB94-BD5942217590}" destId="{FEA74EA0-1D2A-CD46-9B31-CE0206FA8705}" srcOrd="0" destOrd="0" presId="urn:microsoft.com/office/officeart/2005/8/layout/radial4"/>
    <dgm:cxn modelId="{C5A38523-D40A-7547-A399-2109F140121D}" type="presOf" srcId="{8F8DE6A0-6BF2-A346-B962-24B2B64F8ACC}" destId="{989E15F5-72E1-6E44-8542-A3DA5D277049}" srcOrd="0" destOrd="0" presId="urn:microsoft.com/office/officeart/2005/8/layout/radial4"/>
    <dgm:cxn modelId="{E264E43A-E6FC-2A4E-887E-49B4942E9F09}" type="presOf" srcId="{0919CFD3-3ACE-4945-A29D-5E13164FEEB3}" destId="{C8511FF9-F032-E74E-B27C-841E1E098D0C}" srcOrd="0" destOrd="0" presId="urn:microsoft.com/office/officeart/2005/8/layout/radial4"/>
    <dgm:cxn modelId="{D732BB79-317E-194E-BE30-80EC39ACB3FF}" type="presOf" srcId="{F8CF12BB-A360-FB44-AECE-B1D6A3027AEC}" destId="{C43B9400-A991-7042-A701-6EB3D7C4477E}" srcOrd="0" destOrd="0" presId="urn:microsoft.com/office/officeart/2005/8/layout/radial4"/>
    <dgm:cxn modelId="{49B2647A-B0F1-864D-8B01-B535232C7029}" type="presOf" srcId="{75ACEBB3-AA5C-324E-83C9-5EBEA61EB81C}" destId="{6E5FCC4D-B3BA-6E44-B75C-8D589075979D}" srcOrd="0" destOrd="0" presId="urn:microsoft.com/office/officeart/2005/8/layout/radial4"/>
    <dgm:cxn modelId="{E34F7C7B-ABE1-A84A-9F87-AAA785D7FAE4}" type="presOf" srcId="{05F65B66-C782-F846-9E09-427B2D7C5FE4}" destId="{DE760CAF-1246-4947-92D9-40D7B142BD72}" srcOrd="0" destOrd="0" presId="urn:microsoft.com/office/officeart/2005/8/layout/radial4"/>
    <dgm:cxn modelId="{7312F886-BD1D-2442-9392-6C43E63668A3}" type="presOf" srcId="{4FADD956-D557-C34A-9046-947A820169E6}" destId="{41A79C66-68CF-0543-B0F7-DCB2FA87AB7D}" srcOrd="0" destOrd="0" presId="urn:microsoft.com/office/officeart/2005/8/layout/radial4"/>
    <dgm:cxn modelId="{D9EFAB92-BFCD-9E47-96DC-795D1D077257}" type="presOf" srcId="{CD3ED17C-FB11-AF4E-9BB3-B484F383454A}" destId="{CCFDE30F-94C9-E248-AB47-17C173B7D0EC}" srcOrd="0" destOrd="0" presId="urn:microsoft.com/office/officeart/2005/8/layout/radial4"/>
    <dgm:cxn modelId="{A80B9A94-7900-B347-AAFF-C19450DBD3C8}" type="presOf" srcId="{DB8869E0-A43C-574B-A8DD-0AE63A069356}" destId="{354535CB-4486-6844-B761-176950DD15B5}" srcOrd="0" destOrd="0" presId="urn:microsoft.com/office/officeart/2005/8/layout/radial4"/>
    <dgm:cxn modelId="{F2425CA8-93E4-3E4F-BBC5-9D20BE52BE54}" srcId="{DB8869E0-A43C-574B-A8DD-0AE63A069356}" destId="{8EA79353-30AB-184D-B4BB-FD7D5626CAE8}" srcOrd="1" destOrd="0" parTransId="{8F8DE6A0-6BF2-A346-B962-24B2B64F8ACC}" sibTransId="{A5C61536-B7E8-514C-BD3E-E8CCE6E174AF}"/>
    <dgm:cxn modelId="{4BFF0AB0-86A9-C94D-9F8E-77700254C6C1}" srcId="{176D4593-5604-2A46-8B75-90D3D0D5F404}" destId="{DB8869E0-A43C-574B-A8DD-0AE63A069356}" srcOrd="0" destOrd="0" parTransId="{86C452FE-0088-444B-B92E-BB4639502DDD}" sibTransId="{399789B5-4B7E-1A4C-BACA-12232D42C496}"/>
    <dgm:cxn modelId="{941E3BB7-31F3-9941-AF82-EC5197F0A495}" srcId="{DB8869E0-A43C-574B-A8DD-0AE63A069356}" destId="{4FADD956-D557-C34A-9046-947A820169E6}" srcOrd="0" destOrd="0" parTransId="{7D0F2B53-794F-E644-B60D-616EEF254C63}" sibTransId="{89BFE1B9-1754-7F4D-954D-B30BE46A2017}"/>
    <dgm:cxn modelId="{EA423CC9-A2F1-0B40-966E-29EC67564C32}" srcId="{DB8869E0-A43C-574B-A8DD-0AE63A069356}" destId="{0919CFD3-3ACE-4945-A29D-5E13164FEEB3}" srcOrd="2" destOrd="0" parTransId="{05F65B66-C782-F846-9E09-427B2D7C5FE4}" sibTransId="{B333A066-19CD-494E-95A1-53E34B15E48E}"/>
    <dgm:cxn modelId="{9CB290CD-0884-3243-AC10-AC851E04E402}" type="presOf" srcId="{8EA79353-30AB-184D-B4BB-FD7D5626CAE8}" destId="{6A6D27A4-DC69-BA47-89C5-53628A18BACF}" srcOrd="0" destOrd="0" presId="urn:microsoft.com/office/officeart/2005/8/layout/radial4"/>
    <dgm:cxn modelId="{9855C6D6-244F-CD4F-B03C-B49F4FE1B800}" type="presOf" srcId="{176D4593-5604-2A46-8B75-90D3D0D5F404}" destId="{0D4CEC2C-6B64-854B-BA10-ABB5CDD884B2}" srcOrd="0" destOrd="0" presId="urn:microsoft.com/office/officeart/2005/8/layout/radial4"/>
    <dgm:cxn modelId="{13E60CE7-03EC-4E4F-B83C-4CB8438E7C1D}" srcId="{DB8869E0-A43C-574B-A8DD-0AE63A069356}" destId="{F8CF12BB-A360-FB44-AECE-B1D6A3027AEC}" srcOrd="3" destOrd="0" parTransId="{CD3ED17C-FB11-AF4E-9BB3-B484F383454A}" sibTransId="{4801FE97-CCDA-5F4D-8F79-A5C47FFEA2C0}"/>
    <dgm:cxn modelId="{D4F358EA-7FCF-B247-AF73-FCCB7F3EEB8F}" srcId="{DB8869E0-A43C-574B-A8DD-0AE63A069356}" destId="{323FDA6F-D64D-C849-AB94-BD5942217590}" srcOrd="4" destOrd="0" parTransId="{75ACEBB3-AA5C-324E-83C9-5EBEA61EB81C}" sibTransId="{F9763316-A2B3-944F-8C17-189AF1091B27}"/>
    <dgm:cxn modelId="{8E74DCF3-20C3-6549-8E62-18C5981A6F29}" type="presOf" srcId="{7D0F2B53-794F-E644-B60D-616EEF254C63}" destId="{638A69C7-55E4-D146-91A7-A0CB0693EAEE}" srcOrd="0" destOrd="0" presId="urn:microsoft.com/office/officeart/2005/8/layout/radial4"/>
    <dgm:cxn modelId="{265CC5C1-8029-ED46-BE66-BE8B109A23E6}" type="presParOf" srcId="{0D4CEC2C-6B64-854B-BA10-ABB5CDD884B2}" destId="{354535CB-4486-6844-B761-176950DD15B5}" srcOrd="0" destOrd="0" presId="urn:microsoft.com/office/officeart/2005/8/layout/radial4"/>
    <dgm:cxn modelId="{3061EB6E-C28B-F341-B015-93981154429F}" type="presParOf" srcId="{0D4CEC2C-6B64-854B-BA10-ABB5CDD884B2}" destId="{638A69C7-55E4-D146-91A7-A0CB0693EAEE}" srcOrd="1" destOrd="0" presId="urn:microsoft.com/office/officeart/2005/8/layout/radial4"/>
    <dgm:cxn modelId="{A5D214D9-1ACB-644F-BA55-DB00E0F4C83F}" type="presParOf" srcId="{0D4CEC2C-6B64-854B-BA10-ABB5CDD884B2}" destId="{41A79C66-68CF-0543-B0F7-DCB2FA87AB7D}" srcOrd="2" destOrd="0" presId="urn:microsoft.com/office/officeart/2005/8/layout/radial4"/>
    <dgm:cxn modelId="{D2A69D89-4F7B-1448-B88C-5D6A3CB1D004}" type="presParOf" srcId="{0D4CEC2C-6B64-854B-BA10-ABB5CDD884B2}" destId="{989E15F5-72E1-6E44-8542-A3DA5D277049}" srcOrd="3" destOrd="0" presId="urn:microsoft.com/office/officeart/2005/8/layout/radial4"/>
    <dgm:cxn modelId="{3FB7C4F6-7901-F84E-BA4C-8180D4BFB262}" type="presParOf" srcId="{0D4CEC2C-6B64-854B-BA10-ABB5CDD884B2}" destId="{6A6D27A4-DC69-BA47-89C5-53628A18BACF}" srcOrd="4" destOrd="0" presId="urn:microsoft.com/office/officeart/2005/8/layout/radial4"/>
    <dgm:cxn modelId="{EFF45F66-8FA7-004E-BFD8-9F288F82B2C3}" type="presParOf" srcId="{0D4CEC2C-6B64-854B-BA10-ABB5CDD884B2}" destId="{DE760CAF-1246-4947-92D9-40D7B142BD72}" srcOrd="5" destOrd="0" presId="urn:microsoft.com/office/officeart/2005/8/layout/radial4"/>
    <dgm:cxn modelId="{2D440DF5-A0E2-444E-90A0-BBCDBD6597BD}" type="presParOf" srcId="{0D4CEC2C-6B64-854B-BA10-ABB5CDD884B2}" destId="{C8511FF9-F032-E74E-B27C-841E1E098D0C}" srcOrd="6" destOrd="0" presId="urn:microsoft.com/office/officeart/2005/8/layout/radial4"/>
    <dgm:cxn modelId="{62482DA4-3FAD-9841-8352-4AA01584009F}" type="presParOf" srcId="{0D4CEC2C-6B64-854B-BA10-ABB5CDD884B2}" destId="{CCFDE30F-94C9-E248-AB47-17C173B7D0EC}" srcOrd="7" destOrd="0" presId="urn:microsoft.com/office/officeart/2005/8/layout/radial4"/>
    <dgm:cxn modelId="{702D3531-DB21-0E44-B1BE-A1C735491A85}" type="presParOf" srcId="{0D4CEC2C-6B64-854B-BA10-ABB5CDD884B2}" destId="{C43B9400-A991-7042-A701-6EB3D7C4477E}" srcOrd="8" destOrd="0" presId="urn:microsoft.com/office/officeart/2005/8/layout/radial4"/>
    <dgm:cxn modelId="{9482CE88-9B82-B044-BF35-6DEE36496845}" type="presParOf" srcId="{0D4CEC2C-6B64-854B-BA10-ABB5CDD884B2}" destId="{6E5FCC4D-B3BA-6E44-B75C-8D589075979D}" srcOrd="9" destOrd="0" presId="urn:microsoft.com/office/officeart/2005/8/layout/radial4"/>
    <dgm:cxn modelId="{E8859002-2420-B744-AF7A-1ADCCDFBAEA1}" type="presParOf" srcId="{0D4CEC2C-6B64-854B-BA10-ABB5CDD884B2}" destId="{FEA74EA0-1D2A-CD46-9B31-CE0206FA8705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7027424-B023-474B-8889-3D353D03C444}" type="doc">
      <dgm:prSet loTypeId="urn:microsoft.com/office/officeart/2005/8/layout/lProcess2" loCatId="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9AAA418D-2BD1-D04E-9934-CFF60BF6353E}">
      <dgm:prSet phldrT="[Text]"/>
      <dgm:spPr/>
      <dgm:t>
        <a:bodyPr/>
        <a:lstStyle/>
        <a:p>
          <a:r>
            <a:rPr lang="en-GB" dirty="0"/>
            <a:t>Beckhoff PLC</a:t>
          </a:r>
        </a:p>
      </dgm:t>
    </dgm:pt>
    <dgm:pt modelId="{44DF15C4-0630-D846-8AB3-BCF4AF68124E}" type="parTrans" cxnId="{4A061893-5CEC-8E44-9C9F-536C2568E7D6}">
      <dgm:prSet/>
      <dgm:spPr/>
      <dgm:t>
        <a:bodyPr/>
        <a:lstStyle/>
        <a:p>
          <a:endParaRPr lang="en-GB"/>
        </a:p>
      </dgm:t>
    </dgm:pt>
    <dgm:pt modelId="{7D84F5E3-8868-B14B-86C4-E5C048A06B4D}" type="sibTrans" cxnId="{4A061893-5CEC-8E44-9C9F-536C2568E7D6}">
      <dgm:prSet/>
      <dgm:spPr/>
      <dgm:t>
        <a:bodyPr/>
        <a:lstStyle/>
        <a:p>
          <a:endParaRPr lang="en-GB"/>
        </a:p>
      </dgm:t>
    </dgm:pt>
    <dgm:pt modelId="{181643BC-2329-6141-8A7F-D691830B7E19}">
      <dgm:prSet phldrT="[Text]"/>
      <dgm:spPr/>
      <dgm:t>
        <a:bodyPr/>
        <a:lstStyle/>
        <a:p>
          <a:r>
            <a:rPr lang="en-GB" dirty="0"/>
            <a:t>DAQ</a:t>
          </a:r>
        </a:p>
      </dgm:t>
    </dgm:pt>
    <dgm:pt modelId="{C6FD57B0-CE7A-C64B-8E76-F7FAC89B22D4}" type="parTrans" cxnId="{DF62363E-BA3D-4B42-A6CC-53EFF881F347}">
      <dgm:prSet/>
      <dgm:spPr/>
      <dgm:t>
        <a:bodyPr/>
        <a:lstStyle/>
        <a:p>
          <a:endParaRPr lang="en-GB"/>
        </a:p>
      </dgm:t>
    </dgm:pt>
    <dgm:pt modelId="{9F527087-F9B2-C346-8930-C25312279025}" type="sibTrans" cxnId="{DF62363E-BA3D-4B42-A6CC-53EFF881F347}">
      <dgm:prSet/>
      <dgm:spPr/>
      <dgm:t>
        <a:bodyPr/>
        <a:lstStyle/>
        <a:p>
          <a:endParaRPr lang="en-GB"/>
        </a:p>
      </dgm:t>
    </dgm:pt>
    <dgm:pt modelId="{9F30ACA6-F5DA-DA40-AD70-8A3263D807D2}">
      <dgm:prSet phldrT="[Text]"/>
      <dgm:spPr/>
      <dgm:t>
        <a:bodyPr/>
        <a:lstStyle/>
        <a:p>
          <a:r>
            <a:rPr lang="en-GB" dirty="0"/>
            <a:t>Control System</a:t>
          </a:r>
        </a:p>
      </dgm:t>
    </dgm:pt>
    <dgm:pt modelId="{36F8CF55-15E0-4642-B7D2-E497EEF17386}" type="parTrans" cxnId="{878AEEFA-BEE4-E64B-9F82-0BDE0FAE277D}">
      <dgm:prSet/>
      <dgm:spPr/>
      <dgm:t>
        <a:bodyPr/>
        <a:lstStyle/>
        <a:p>
          <a:endParaRPr lang="en-GB"/>
        </a:p>
      </dgm:t>
    </dgm:pt>
    <dgm:pt modelId="{956390CE-1CD6-764E-9508-6D7CE07767CD}" type="sibTrans" cxnId="{878AEEFA-BEE4-E64B-9F82-0BDE0FAE277D}">
      <dgm:prSet/>
      <dgm:spPr/>
      <dgm:t>
        <a:bodyPr/>
        <a:lstStyle/>
        <a:p>
          <a:endParaRPr lang="en-GB"/>
        </a:p>
      </dgm:t>
    </dgm:pt>
    <dgm:pt modelId="{DCE3E79A-9767-2747-BE0A-EA61C5E44F73}">
      <dgm:prSet phldrT="[Text]"/>
      <dgm:spPr/>
      <dgm:t>
        <a:bodyPr/>
        <a:lstStyle/>
        <a:p>
          <a:r>
            <a:rPr lang="en-GB" dirty="0"/>
            <a:t>NICOS</a:t>
          </a:r>
        </a:p>
      </dgm:t>
    </dgm:pt>
    <dgm:pt modelId="{5D32BC98-0597-6848-A642-1659C0C3283B}" type="parTrans" cxnId="{E7BFDF08-70BA-8F42-A98C-1ADD8CC82ECC}">
      <dgm:prSet/>
      <dgm:spPr/>
      <dgm:t>
        <a:bodyPr/>
        <a:lstStyle/>
        <a:p>
          <a:endParaRPr lang="en-GB"/>
        </a:p>
      </dgm:t>
    </dgm:pt>
    <dgm:pt modelId="{E23CE8A8-924B-9D46-A614-9F10CAABD2FF}" type="sibTrans" cxnId="{E7BFDF08-70BA-8F42-A98C-1ADD8CC82ECC}">
      <dgm:prSet/>
      <dgm:spPr/>
      <dgm:t>
        <a:bodyPr/>
        <a:lstStyle/>
        <a:p>
          <a:endParaRPr lang="en-GB"/>
        </a:p>
      </dgm:t>
    </dgm:pt>
    <dgm:pt modelId="{CE33A3C9-6C39-A940-922C-875F617EA65F}">
      <dgm:prSet phldrT="[Text]"/>
      <dgm:spPr/>
      <dgm:t>
        <a:bodyPr/>
        <a:lstStyle/>
        <a:p>
          <a:r>
            <a:rPr lang="en-GB" dirty="0"/>
            <a:t>EPICS IOC</a:t>
          </a:r>
        </a:p>
      </dgm:t>
    </dgm:pt>
    <dgm:pt modelId="{E1F42D6B-3DC5-3B45-AA8C-DC374EDC42C9}" type="parTrans" cxnId="{DC6DC711-7D43-124A-A9BF-D7D972BBAF18}">
      <dgm:prSet/>
      <dgm:spPr/>
      <dgm:t>
        <a:bodyPr/>
        <a:lstStyle/>
        <a:p>
          <a:endParaRPr lang="en-GB"/>
        </a:p>
      </dgm:t>
    </dgm:pt>
    <dgm:pt modelId="{C709D6DF-D571-CD41-B111-3A0A45E790F1}" type="sibTrans" cxnId="{DC6DC711-7D43-124A-A9BF-D7D972BBAF18}">
      <dgm:prSet/>
      <dgm:spPr/>
      <dgm:t>
        <a:bodyPr/>
        <a:lstStyle/>
        <a:p>
          <a:endParaRPr lang="en-GB"/>
        </a:p>
      </dgm:t>
    </dgm:pt>
    <dgm:pt modelId="{45FAB89C-CF7A-3C4F-89B0-1B9C0A6FDA06}">
      <dgm:prSet phldrT="[Text]"/>
      <dgm:spPr/>
      <dgm:t>
        <a:bodyPr/>
        <a:lstStyle/>
        <a:p>
          <a:r>
            <a:rPr lang="en-GB" dirty="0" err="1"/>
            <a:t>TwinCAT</a:t>
          </a:r>
          <a:endParaRPr lang="en-GB" dirty="0"/>
        </a:p>
      </dgm:t>
    </dgm:pt>
    <dgm:pt modelId="{BD1CD264-83F2-9F4B-9E51-AC762930523B}" type="parTrans" cxnId="{5C326CF7-C974-1147-81E1-FC8111949721}">
      <dgm:prSet/>
      <dgm:spPr/>
      <dgm:t>
        <a:bodyPr/>
        <a:lstStyle/>
        <a:p>
          <a:endParaRPr lang="en-GB"/>
        </a:p>
      </dgm:t>
    </dgm:pt>
    <dgm:pt modelId="{CBEC39C4-3722-0E40-8128-03D5B8CC7A9D}" type="sibTrans" cxnId="{5C326CF7-C974-1147-81E1-FC8111949721}">
      <dgm:prSet/>
      <dgm:spPr/>
      <dgm:t>
        <a:bodyPr/>
        <a:lstStyle/>
        <a:p>
          <a:endParaRPr lang="en-GB"/>
        </a:p>
      </dgm:t>
    </dgm:pt>
    <dgm:pt modelId="{A613ACE5-3F4A-3B48-9DAD-8F7B8054E7D2}">
      <dgm:prSet phldrT="[Text]"/>
      <dgm:spPr/>
      <dgm:t>
        <a:bodyPr/>
        <a:lstStyle/>
        <a:p>
          <a:r>
            <a:rPr lang="en-GB" dirty="0"/>
            <a:t>Motors</a:t>
          </a:r>
        </a:p>
      </dgm:t>
    </dgm:pt>
    <dgm:pt modelId="{5FCEB352-1EEE-894D-B0C0-3A2F2ABE5A03}" type="parTrans" cxnId="{79F61007-AED3-894D-9278-72F9F8FE3ED6}">
      <dgm:prSet/>
      <dgm:spPr/>
      <dgm:t>
        <a:bodyPr/>
        <a:lstStyle/>
        <a:p>
          <a:endParaRPr lang="en-GB"/>
        </a:p>
      </dgm:t>
    </dgm:pt>
    <dgm:pt modelId="{93DB1D3D-14CB-D343-BA61-FC3E0C2D9239}" type="sibTrans" cxnId="{79F61007-AED3-894D-9278-72F9F8FE3ED6}">
      <dgm:prSet/>
      <dgm:spPr/>
      <dgm:t>
        <a:bodyPr/>
        <a:lstStyle/>
        <a:p>
          <a:endParaRPr lang="en-GB"/>
        </a:p>
      </dgm:t>
    </dgm:pt>
    <dgm:pt modelId="{507C6176-07C0-BC47-A587-23B7A3D51C14}">
      <dgm:prSet phldrT="[Text]"/>
      <dgm:spPr/>
      <dgm:t>
        <a:bodyPr/>
        <a:lstStyle/>
        <a:p>
          <a:r>
            <a:rPr lang="en-GB" dirty="0"/>
            <a:t>Encoders</a:t>
          </a:r>
        </a:p>
      </dgm:t>
    </dgm:pt>
    <dgm:pt modelId="{E07BD5B6-2286-3448-9EE3-01D41231D587}" type="parTrans" cxnId="{D88E89EF-C7DF-E24B-B1C1-FCB738A2E489}">
      <dgm:prSet/>
      <dgm:spPr/>
      <dgm:t>
        <a:bodyPr/>
        <a:lstStyle/>
        <a:p>
          <a:endParaRPr lang="en-GB"/>
        </a:p>
      </dgm:t>
    </dgm:pt>
    <dgm:pt modelId="{11FC4640-18A4-5149-BC89-16ADB6E69B13}" type="sibTrans" cxnId="{D88E89EF-C7DF-E24B-B1C1-FCB738A2E489}">
      <dgm:prSet/>
      <dgm:spPr/>
      <dgm:t>
        <a:bodyPr/>
        <a:lstStyle/>
        <a:p>
          <a:endParaRPr lang="en-GB"/>
        </a:p>
      </dgm:t>
    </dgm:pt>
    <dgm:pt modelId="{5FBE2667-30DE-DD4F-B0D1-3C421E7C8634}">
      <dgm:prSet phldrT="[Text]"/>
      <dgm:spPr/>
      <dgm:t>
        <a:bodyPr/>
        <a:lstStyle/>
        <a:p>
          <a:r>
            <a:rPr lang="en-GB" dirty="0"/>
            <a:t>Switches &amp; Sensors</a:t>
          </a:r>
        </a:p>
      </dgm:t>
    </dgm:pt>
    <dgm:pt modelId="{052E7158-E749-584D-B30F-A331BDACF58E}" type="parTrans" cxnId="{E0336874-F175-F646-9742-6EC0A15CBB07}">
      <dgm:prSet/>
      <dgm:spPr/>
      <dgm:t>
        <a:bodyPr/>
        <a:lstStyle/>
        <a:p>
          <a:endParaRPr lang="en-GB"/>
        </a:p>
      </dgm:t>
    </dgm:pt>
    <dgm:pt modelId="{A9F64608-69A2-6D4D-8D59-7C6C54C8F2DC}" type="sibTrans" cxnId="{E0336874-F175-F646-9742-6EC0A15CBB07}">
      <dgm:prSet/>
      <dgm:spPr/>
      <dgm:t>
        <a:bodyPr/>
        <a:lstStyle/>
        <a:p>
          <a:endParaRPr lang="en-GB"/>
        </a:p>
      </dgm:t>
    </dgm:pt>
    <dgm:pt modelId="{957036C9-C2F9-1446-B020-C81EE2D2230A}">
      <dgm:prSet phldrT="[Text]"/>
      <dgm:spPr/>
      <dgm:t>
        <a:bodyPr/>
        <a:lstStyle/>
        <a:p>
          <a:r>
            <a:rPr lang="en-GB" dirty="0"/>
            <a:t>Top Level</a:t>
          </a:r>
        </a:p>
      </dgm:t>
    </dgm:pt>
    <dgm:pt modelId="{7965D885-3372-694C-B96C-60459A507C17}" type="sibTrans" cxnId="{41A86592-1F3B-584B-A5A5-D831B0922360}">
      <dgm:prSet/>
      <dgm:spPr/>
      <dgm:t>
        <a:bodyPr/>
        <a:lstStyle/>
        <a:p>
          <a:endParaRPr lang="en-GB"/>
        </a:p>
      </dgm:t>
    </dgm:pt>
    <dgm:pt modelId="{5C85E3CA-FB87-FC4C-8FEB-7E1716A32600}" type="parTrans" cxnId="{41A86592-1F3B-584B-A5A5-D831B0922360}">
      <dgm:prSet/>
      <dgm:spPr/>
      <dgm:t>
        <a:bodyPr/>
        <a:lstStyle/>
        <a:p>
          <a:endParaRPr lang="en-GB"/>
        </a:p>
      </dgm:t>
    </dgm:pt>
    <dgm:pt modelId="{6800748C-4555-3146-9C37-A4F883A8914C}">
      <dgm:prSet phldrT="[Text]"/>
      <dgm:spPr/>
      <dgm:t>
        <a:bodyPr/>
        <a:lstStyle/>
        <a:p>
          <a:r>
            <a:rPr lang="en-GB" dirty="0"/>
            <a:t>Hardware</a:t>
          </a:r>
        </a:p>
      </dgm:t>
    </dgm:pt>
    <dgm:pt modelId="{6F714C9C-B628-D94E-951B-396FA925C199}" type="sibTrans" cxnId="{1EDDEA5E-9654-C740-AAAA-04164DFAE216}">
      <dgm:prSet/>
      <dgm:spPr/>
      <dgm:t>
        <a:bodyPr/>
        <a:lstStyle/>
        <a:p>
          <a:endParaRPr lang="en-GB"/>
        </a:p>
      </dgm:t>
    </dgm:pt>
    <dgm:pt modelId="{FD789C8D-0DAF-3548-B431-A5BE11ECC9D3}" type="parTrans" cxnId="{1EDDEA5E-9654-C740-AAAA-04164DFAE216}">
      <dgm:prSet/>
      <dgm:spPr/>
      <dgm:t>
        <a:bodyPr/>
        <a:lstStyle/>
        <a:p>
          <a:endParaRPr lang="en-GB"/>
        </a:p>
      </dgm:t>
    </dgm:pt>
    <dgm:pt modelId="{53B5AB67-2CBD-8F4F-A31C-D1CD07A1AA99}" type="pres">
      <dgm:prSet presAssocID="{47027424-B023-474B-8889-3D353D03C444}" presName="theList" presStyleCnt="0">
        <dgm:presLayoutVars>
          <dgm:dir/>
          <dgm:animLvl val="lvl"/>
          <dgm:resizeHandles val="exact"/>
        </dgm:presLayoutVars>
      </dgm:prSet>
      <dgm:spPr/>
    </dgm:pt>
    <dgm:pt modelId="{A34D04D3-4CAC-474D-81CD-7BF867BDB73A}" type="pres">
      <dgm:prSet presAssocID="{957036C9-C2F9-1446-B020-C81EE2D2230A}" presName="compNode" presStyleCnt="0"/>
      <dgm:spPr/>
    </dgm:pt>
    <dgm:pt modelId="{F9609A98-E087-6C4A-9254-217146F4E96A}" type="pres">
      <dgm:prSet presAssocID="{957036C9-C2F9-1446-B020-C81EE2D2230A}" presName="aNode" presStyleLbl="bgShp" presStyleIdx="0" presStyleCnt="4"/>
      <dgm:spPr/>
    </dgm:pt>
    <dgm:pt modelId="{F9BB197A-20BD-F942-B812-FBD5EC632825}" type="pres">
      <dgm:prSet presAssocID="{957036C9-C2F9-1446-B020-C81EE2D2230A}" presName="textNode" presStyleLbl="bgShp" presStyleIdx="0" presStyleCnt="4"/>
      <dgm:spPr/>
    </dgm:pt>
    <dgm:pt modelId="{C3D44E41-89A1-C348-8776-00FD0B4D8BC0}" type="pres">
      <dgm:prSet presAssocID="{957036C9-C2F9-1446-B020-C81EE2D2230A}" presName="compChildNode" presStyleCnt="0"/>
      <dgm:spPr/>
    </dgm:pt>
    <dgm:pt modelId="{6A79BD6B-828A-0543-9657-A7288C460396}" type="pres">
      <dgm:prSet presAssocID="{957036C9-C2F9-1446-B020-C81EE2D2230A}" presName="theInnerList" presStyleCnt="0"/>
      <dgm:spPr/>
    </dgm:pt>
    <dgm:pt modelId="{95EB6B61-294F-E447-ADB6-56AB7DB839F6}" type="pres">
      <dgm:prSet presAssocID="{DCE3E79A-9767-2747-BE0A-EA61C5E44F73}" presName="childNode" presStyleLbl="node1" presStyleIdx="0" presStyleCnt="7">
        <dgm:presLayoutVars>
          <dgm:bulletEnabled val="1"/>
        </dgm:presLayoutVars>
      </dgm:prSet>
      <dgm:spPr/>
    </dgm:pt>
    <dgm:pt modelId="{9A8A8B6B-DBE9-5146-B0F1-3E74E471398B}" type="pres">
      <dgm:prSet presAssocID="{DCE3E79A-9767-2747-BE0A-EA61C5E44F73}" presName="aSpace2" presStyleCnt="0"/>
      <dgm:spPr/>
    </dgm:pt>
    <dgm:pt modelId="{162C6129-07B4-3C44-A5B6-4B074C2A2D33}" type="pres">
      <dgm:prSet presAssocID="{181643BC-2329-6141-8A7F-D691830B7E19}" presName="childNode" presStyleLbl="node1" presStyleIdx="1" presStyleCnt="7">
        <dgm:presLayoutVars>
          <dgm:bulletEnabled val="1"/>
        </dgm:presLayoutVars>
      </dgm:prSet>
      <dgm:spPr/>
    </dgm:pt>
    <dgm:pt modelId="{1EFCA2A7-B4C5-1140-BE9B-B0025A121677}" type="pres">
      <dgm:prSet presAssocID="{957036C9-C2F9-1446-B020-C81EE2D2230A}" presName="aSpace" presStyleCnt="0"/>
      <dgm:spPr/>
    </dgm:pt>
    <dgm:pt modelId="{61554AA4-E45B-864C-9700-1BFEA84F40F6}" type="pres">
      <dgm:prSet presAssocID="{9F30ACA6-F5DA-DA40-AD70-8A3263D807D2}" presName="compNode" presStyleCnt="0"/>
      <dgm:spPr/>
    </dgm:pt>
    <dgm:pt modelId="{A83A5BA5-B4F4-944E-B1E5-B64181DD2A4D}" type="pres">
      <dgm:prSet presAssocID="{9F30ACA6-F5DA-DA40-AD70-8A3263D807D2}" presName="aNode" presStyleLbl="bgShp" presStyleIdx="1" presStyleCnt="4"/>
      <dgm:spPr/>
    </dgm:pt>
    <dgm:pt modelId="{32244142-F544-614B-8D01-F216A7E6068B}" type="pres">
      <dgm:prSet presAssocID="{9F30ACA6-F5DA-DA40-AD70-8A3263D807D2}" presName="textNode" presStyleLbl="bgShp" presStyleIdx="1" presStyleCnt="4"/>
      <dgm:spPr/>
    </dgm:pt>
    <dgm:pt modelId="{52F6A9DF-F163-DB4C-A107-A01D42A3EA83}" type="pres">
      <dgm:prSet presAssocID="{9F30ACA6-F5DA-DA40-AD70-8A3263D807D2}" presName="compChildNode" presStyleCnt="0"/>
      <dgm:spPr/>
    </dgm:pt>
    <dgm:pt modelId="{206C8653-A6AC-774D-9825-B5BF7E0E0EA6}" type="pres">
      <dgm:prSet presAssocID="{9F30ACA6-F5DA-DA40-AD70-8A3263D807D2}" presName="theInnerList" presStyleCnt="0"/>
      <dgm:spPr/>
    </dgm:pt>
    <dgm:pt modelId="{57317ED2-BBF7-5C4D-BCFF-8D04AA26893D}" type="pres">
      <dgm:prSet presAssocID="{CE33A3C9-6C39-A940-922C-875F617EA65F}" presName="childNode" presStyleLbl="node1" presStyleIdx="2" presStyleCnt="7">
        <dgm:presLayoutVars>
          <dgm:bulletEnabled val="1"/>
        </dgm:presLayoutVars>
      </dgm:prSet>
      <dgm:spPr/>
    </dgm:pt>
    <dgm:pt modelId="{64D7E791-B2AE-F646-9F3E-DD8D15F600FB}" type="pres">
      <dgm:prSet presAssocID="{9F30ACA6-F5DA-DA40-AD70-8A3263D807D2}" presName="aSpace" presStyleCnt="0"/>
      <dgm:spPr/>
    </dgm:pt>
    <dgm:pt modelId="{D52361E5-5B8F-8C48-A565-B2CC0C2E390C}" type="pres">
      <dgm:prSet presAssocID="{9AAA418D-2BD1-D04E-9934-CFF60BF6353E}" presName="compNode" presStyleCnt="0"/>
      <dgm:spPr/>
    </dgm:pt>
    <dgm:pt modelId="{C23C4E94-C4DE-6B42-830B-4F14558C2A99}" type="pres">
      <dgm:prSet presAssocID="{9AAA418D-2BD1-D04E-9934-CFF60BF6353E}" presName="aNode" presStyleLbl="bgShp" presStyleIdx="2" presStyleCnt="4"/>
      <dgm:spPr/>
    </dgm:pt>
    <dgm:pt modelId="{88290B91-4A23-9241-A920-E17234373FFB}" type="pres">
      <dgm:prSet presAssocID="{9AAA418D-2BD1-D04E-9934-CFF60BF6353E}" presName="textNode" presStyleLbl="bgShp" presStyleIdx="2" presStyleCnt="4"/>
      <dgm:spPr/>
    </dgm:pt>
    <dgm:pt modelId="{C6A16090-87C6-9D4B-9899-467624AE7947}" type="pres">
      <dgm:prSet presAssocID="{9AAA418D-2BD1-D04E-9934-CFF60BF6353E}" presName="compChildNode" presStyleCnt="0"/>
      <dgm:spPr/>
    </dgm:pt>
    <dgm:pt modelId="{68587E26-EA81-194C-A9DF-0C31FDB4ECDD}" type="pres">
      <dgm:prSet presAssocID="{9AAA418D-2BD1-D04E-9934-CFF60BF6353E}" presName="theInnerList" presStyleCnt="0"/>
      <dgm:spPr/>
    </dgm:pt>
    <dgm:pt modelId="{C145B2B1-8F99-4348-8BAE-6B2AC7E00DCC}" type="pres">
      <dgm:prSet presAssocID="{45FAB89C-CF7A-3C4F-89B0-1B9C0A6FDA06}" presName="childNode" presStyleLbl="node1" presStyleIdx="3" presStyleCnt="7">
        <dgm:presLayoutVars>
          <dgm:bulletEnabled val="1"/>
        </dgm:presLayoutVars>
      </dgm:prSet>
      <dgm:spPr/>
    </dgm:pt>
    <dgm:pt modelId="{A02984E6-8A3C-5B46-B195-9CA776042CA0}" type="pres">
      <dgm:prSet presAssocID="{9AAA418D-2BD1-D04E-9934-CFF60BF6353E}" presName="aSpace" presStyleCnt="0"/>
      <dgm:spPr/>
    </dgm:pt>
    <dgm:pt modelId="{BAF55BFE-3E5B-AE45-818E-BF1909A68586}" type="pres">
      <dgm:prSet presAssocID="{6800748C-4555-3146-9C37-A4F883A8914C}" presName="compNode" presStyleCnt="0"/>
      <dgm:spPr/>
    </dgm:pt>
    <dgm:pt modelId="{F5DB0167-EB9D-1B4D-BE60-3E4E8FE30012}" type="pres">
      <dgm:prSet presAssocID="{6800748C-4555-3146-9C37-A4F883A8914C}" presName="aNode" presStyleLbl="bgShp" presStyleIdx="3" presStyleCnt="4"/>
      <dgm:spPr/>
    </dgm:pt>
    <dgm:pt modelId="{FDCDEA7D-6640-C642-A856-790D08DBE6D2}" type="pres">
      <dgm:prSet presAssocID="{6800748C-4555-3146-9C37-A4F883A8914C}" presName="textNode" presStyleLbl="bgShp" presStyleIdx="3" presStyleCnt="4"/>
      <dgm:spPr/>
    </dgm:pt>
    <dgm:pt modelId="{7880091E-0070-DB46-A8E1-0558EEBC8731}" type="pres">
      <dgm:prSet presAssocID="{6800748C-4555-3146-9C37-A4F883A8914C}" presName="compChildNode" presStyleCnt="0"/>
      <dgm:spPr/>
    </dgm:pt>
    <dgm:pt modelId="{E7634892-30BC-C84F-8CE8-7431D04A5311}" type="pres">
      <dgm:prSet presAssocID="{6800748C-4555-3146-9C37-A4F883A8914C}" presName="theInnerList" presStyleCnt="0"/>
      <dgm:spPr/>
    </dgm:pt>
    <dgm:pt modelId="{5A0B6DB1-135A-B149-913A-9164C7ACFAFF}" type="pres">
      <dgm:prSet presAssocID="{A613ACE5-3F4A-3B48-9DAD-8F7B8054E7D2}" presName="childNode" presStyleLbl="node1" presStyleIdx="4" presStyleCnt="7">
        <dgm:presLayoutVars>
          <dgm:bulletEnabled val="1"/>
        </dgm:presLayoutVars>
      </dgm:prSet>
      <dgm:spPr/>
    </dgm:pt>
    <dgm:pt modelId="{4A04089D-7EAD-EC47-902C-42660FF53DC5}" type="pres">
      <dgm:prSet presAssocID="{A613ACE5-3F4A-3B48-9DAD-8F7B8054E7D2}" presName="aSpace2" presStyleCnt="0"/>
      <dgm:spPr/>
    </dgm:pt>
    <dgm:pt modelId="{8A2BAD75-AD7C-C748-87D0-4C48B664FB24}" type="pres">
      <dgm:prSet presAssocID="{507C6176-07C0-BC47-A587-23B7A3D51C14}" presName="childNode" presStyleLbl="node1" presStyleIdx="5" presStyleCnt="7">
        <dgm:presLayoutVars>
          <dgm:bulletEnabled val="1"/>
        </dgm:presLayoutVars>
      </dgm:prSet>
      <dgm:spPr/>
    </dgm:pt>
    <dgm:pt modelId="{8D3FD5F1-D673-FE49-BF92-20C0D7CDBB2E}" type="pres">
      <dgm:prSet presAssocID="{507C6176-07C0-BC47-A587-23B7A3D51C14}" presName="aSpace2" presStyleCnt="0"/>
      <dgm:spPr/>
    </dgm:pt>
    <dgm:pt modelId="{DD5AF6FC-C612-F540-8BD0-D827B456D5B9}" type="pres">
      <dgm:prSet presAssocID="{5FBE2667-30DE-DD4F-B0D1-3C421E7C8634}" presName="childNode" presStyleLbl="node1" presStyleIdx="6" presStyleCnt="7">
        <dgm:presLayoutVars>
          <dgm:bulletEnabled val="1"/>
        </dgm:presLayoutVars>
      </dgm:prSet>
      <dgm:spPr/>
    </dgm:pt>
  </dgm:ptLst>
  <dgm:cxnLst>
    <dgm:cxn modelId="{79F61007-AED3-894D-9278-72F9F8FE3ED6}" srcId="{6800748C-4555-3146-9C37-A4F883A8914C}" destId="{A613ACE5-3F4A-3B48-9DAD-8F7B8054E7D2}" srcOrd="0" destOrd="0" parTransId="{5FCEB352-1EEE-894D-B0C0-3A2F2ABE5A03}" sibTransId="{93DB1D3D-14CB-D343-BA61-FC3E0C2D9239}"/>
    <dgm:cxn modelId="{E7BFDF08-70BA-8F42-A98C-1ADD8CC82ECC}" srcId="{957036C9-C2F9-1446-B020-C81EE2D2230A}" destId="{DCE3E79A-9767-2747-BE0A-EA61C5E44F73}" srcOrd="0" destOrd="0" parTransId="{5D32BC98-0597-6848-A642-1659C0C3283B}" sibTransId="{E23CE8A8-924B-9D46-A614-9F10CAABD2FF}"/>
    <dgm:cxn modelId="{DC6DC711-7D43-124A-A9BF-D7D972BBAF18}" srcId="{9F30ACA6-F5DA-DA40-AD70-8A3263D807D2}" destId="{CE33A3C9-6C39-A940-922C-875F617EA65F}" srcOrd="0" destOrd="0" parTransId="{E1F42D6B-3DC5-3B45-AA8C-DC374EDC42C9}" sibTransId="{C709D6DF-D571-CD41-B111-3A0A45E790F1}"/>
    <dgm:cxn modelId="{6635F214-70C9-CA4F-A40E-DD97AFF8BE7C}" type="presOf" srcId="{6800748C-4555-3146-9C37-A4F883A8914C}" destId="{FDCDEA7D-6640-C642-A856-790D08DBE6D2}" srcOrd="1" destOrd="0" presId="urn:microsoft.com/office/officeart/2005/8/layout/lProcess2"/>
    <dgm:cxn modelId="{BE8BA439-ECB0-7046-AD70-59593BF17489}" type="presOf" srcId="{957036C9-C2F9-1446-B020-C81EE2D2230A}" destId="{F9609A98-E087-6C4A-9254-217146F4E96A}" srcOrd="0" destOrd="0" presId="urn:microsoft.com/office/officeart/2005/8/layout/lProcess2"/>
    <dgm:cxn modelId="{BC0A2F3A-C44A-3D49-ACC6-494B314BC27E}" type="presOf" srcId="{6800748C-4555-3146-9C37-A4F883A8914C}" destId="{F5DB0167-EB9D-1B4D-BE60-3E4E8FE30012}" srcOrd="0" destOrd="0" presId="urn:microsoft.com/office/officeart/2005/8/layout/lProcess2"/>
    <dgm:cxn modelId="{DF62363E-BA3D-4B42-A6CC-53EFF881F347}" srcId="{957036C9-C2F9-1446-B020-C81EE2D2230A}" destId="{181643BC-2329-6141-8A7F-D691830B7E19}" srcOrd="1" destOrd="0" parTransId="{C6FD57B0-CE7A-C64B-8E76-F7FAC89B22D4}" sibTransId="{9F527087-F9B2-C346-8930-C25312279025}"/>
    <dgm:cxn modelId="{B833014A-E8DE-2449-B0DD-74A2B96D9C5A}" type="presOf" srcId="{45FAB89C-CF7A-3C4F-89B0-1B9C0A6FDA06}" destId="{C145B2B1-8F99-4348-8BAE-6B2AC7E00DCC}" srcOrd="0" destOrd="0" presId="urn:microsoft.com/office/officeart/2005/8/layout/lProcess2"/>
    <dgm:cxn modelId="{1EDDEA5E-9654-C740-AAAA-04164DFAE216}" srcId="{47027424-B023-474B-8889-3D353D03C444}" destId="{6800748C-4555-3146-9C37-A4F883A8914C}" srcOrd="3" destOrd="0" parTransId="{FD789C8D-0DAF-3548-B431-A5BE11ECC9D3}" sibTransId="{6F714C9C-B628-D94E-951B-396FA925C199}"/>
    <dgm:cxn modelId="{DCF6ED65-0489-394C-9403-7D7B8A7DE575}" type="presOf" srcId="{507C6176-07C0-BC47-A587-23B7A3D51C14}" destId="{8A2BAD75-AD7C-C748-87D0-4C48B664FB24}" srcOrd="0" destOrd="0" presId="urn:microsoft.com/office/officeart/2005/8/layout/lProcess2"/>
    <dgm:cxn modelId="{2EB25E6B-E680-734F-9435-430A55E4483F}" type="presOf" srcId="{9AAA418D-2BD1-D04E-9934-CFF60BF6353E}" destId="{C23C4E94-C4DE-6B42-830B-4F14558C2A99}" srcOrd="0" destOrd="0" presId="urn:microsoft.com/office/officeart/2005/8/layout/lProcess2"/>
    <dgm:cxn modelId="{E0336874-F175-F646-9742-6EC0A15CBB07}" srcId="{6800748C-4555-3146-9C37-A4F883A8914C}" destId="{5FBE2667-30DE-DD4F-B0D1-3C421E7C8634}" srcOrd="2" destOrd="0" parTransId="{052E7158-E749-584D-B30F-A331BDACF58E}" sibTransId="{A9F64608-69A2-6D4D-8D59-7C6C54C8F2DC}"/>
    <dgm:cxn modelId="{8569C17D-9A59-C642-8AFD-BDF4B464C60B}" type="presOf" srcId="{957036C9-C2F9-1446-B020-C81EE2D2230A}" destId="{F9BB197A-20BD-F942-B812-FBD5EC632825}" srcOrd="1" destOrd="0" presId="urn:microsoft.com/office/officeart/2005/8/layout/lProcess2"/>
    <dgm:cxn modelId="{42426F83-684A-4A41-B572-F8EE52607F5B}" type="presOf" srcId="{181643BC-2329-6141-8A7F-D691830B7E19}" destId="{162C6129-07B4-3C44-A5B6-4B074C2A2D33}" srcOrd="0" destOrd="0" presId="urn:microsoft.com/office/officeart/2005/8/layout/lProcess2"/>
    <dgm:cxn modelId="{3A595091-2E28-874B-A766-AE41FE2D0224}" type="presOf" srcId="{47027424-B023-474B-8889-3D353D03C444}" destId="{53B5AB67-2CBD-8F4F-A31C-D1CD07A1AA99}" srcOrd="0" destOrd="0" presId="urn:microsoft.com/office/officeart/2005/8/layout/lProcess2"/>
    <dgm:cxn modelId="{41A86592-1F3B-584B-A5A5-D831B0922360}" srcId="{47027424-B023-474B-8889-3D353D03C444}" destId="{957036C9-C2F9-1446-B020-C81EE2D2230A}" srcOrd="0" destOrd="0" parTransId="{5C85E3CA-FB87-FC4C-8FEB-7E1716A32600}" sibTransId="{7965D885-3372-694C-B96C-60459A507C17}"/>
    <dgm:cxn modelId="{4A061893-5CEC-8E44-9C9F-536C2568E7D6}" srcId="{47027424-B023-474B-8889-3D353D03C444}" destId="{9AAA418D-2BD1-D04E-9934-CFF60BF6353E}" srcOrd="2" destOrd="0" parTransId="{44DF15C4-0630-D846-8AB3-BCF4AF68124E}" sibTransId="{7D84F5E3-8868-B14B-86C4-E5C048A06B4D}"/>
    <dgm:cxn modelId="{D3C462B4-ED84-574F-BE47-7D95AF370D7E}" type="presOf" srcId="{DCE3E79A-9767-2747-BE0A-EA61C5E44F73}" destId="{95EB6B61-294F-E447-ADB6-56AB7DB839F6}" srcOrd="0" destOrd="0" presId="urn:microsoft.com/office/officeart/2005/8/layout/lProcess2"/>
    <dgm:cxn modelId="{0B7A60BA-A46E-D248-B70D-F8C971CC76B7}" type="presOf" srcId="{5FBE2667-30DE-DD4F-B0D1-3C421E7C8634}" destId="{DD5AF6FC-C612-F540-8BD0-D827B456D5B9}" srcOrd="0" destOrd="0" presId="urn:microsoft.com/office/officeart/2005/8/layout/lProcess2"/>
    <dgm:cxn modelId="{A5799ABE-C207-714C-B541-B7AF8941195C}" type="presOf" srcId="{CE33A3C9-6C39-A940-922C-875F617EA65F}" destId="{57317ED2-BBF7-5C4D-BCFF-8D04AA26893D}" srcOrd="0" destOrd="0" presId="urn:microsoft.com/office/officeart/2005/8/layout/lProcess2"/>
    <dgm:cxn modelId="{8DC72BC1-F3CC-F44B-AB1F-DAB2EA4DC778}" type="presOf" srcId="{9F30ACA6-F5DA-DA40-AD70-8A3263D807D2}" destId="{A83A5BA5-B4F4-944E-B1E5-B64181DD2A4D}" srcOrd="0" destOrd="0" presId="urn:microsoft.com/office/officeart/2005/8/layout/lProcess2"/>
    <dgm:cxn modelId="{490E51C4-DCED-2742-A2E8-BF81154C1047}" type="presOf" srcId="{9F30ACA6-F5DA-DA40-AD70-8A3263D807D2}" destId="{32244142-F544-614B-8D01-F216A7E6068B}" srcOrd="1" destOrd="0" presId="urn:microsoft.com/office/officeart/2005/8/layout/lProcess2"/>
    <dgm:cxn modelId="{8973CED4-6DFB-4F4E-A432-BFA2DEE4E5BF}" type="presOf" srcId="{A613ACE5-3F4A-3B48-9DAD-8F7B8054E7D2}" destId="{5A0B6DB1-135A-B149-913A-9164C7ACFAFF}" srcOrd="0" destOrd="0" presId="urn:microsoft.com/office/officeart/2005/8/layout/lProcess2"/>
    <dgm:cxn modelId="{594E7ED9-50C1-D842-A495-B69C1A7D2C12}" type="presOf" srcId="{9AAA418D-2BD1-D04E-9934-CFF60BF6353E}" destId="{88290B91-4A23-9241-A920-E17234373FFB}" srcOrd="1" destOrd="0" presId="urn:microsoft.com/office/officeart/2005/8/layout/lProcess2"/>
    <dgm:cxn modelId="{D88E89EF-C7DF-E24B-B1C1-FCB738A2E489}" srcId="{6800748C-4555-3146-9C37-A4F883A8914C}" destId="{507C6176-07C0-BC47-A587-23B7A3D51C14}" srcOrd="1" destOrd="0" parTransId="{E07BD5B6-2286-3448-9EE3-01D41231D587}" sibTransId="{11FC4640-18A4-5149-BC89-16ADB6E69B13}"/>
    <dgm:cxn modelId="{5C326CF7-C974-1147-81E1-FC8111949721}" srcId="{9AAA418D-2BD1-D04E-9934-CFF60BF6353E}" destId="{45FAB89C-CF7A-3C4F-89B0-1B9C0A6FDA06}" srcOrd="0" destOrd="0" parTransId="{BD1CD264-83F2-9F4B-9E51-AC762930523B}" sibTransId="{CBEC39C4-3722-0E40-8128-03D5B8CC7A9D}"/>
    <dgm:cxn modelId="{878AEEFA-BEE4-E64B-9F82-0BDE0FAE277D}" srcId="{47027424-B023-474B-8889-3D353D03C444}" destId="{9F30ACA6-F5DA-DA40-AD70-8A3263D807D2}" srcOrd="1" destOrd="0" parTransId="{36F8CF55-15E0-4642-B7D2-E497EEF17386}" sibTransId="{956390CE-1CD6-764E-9508-6D7CE07767CD}"/>
    <dgm:cxn modelId="{FAB004C4-AC79-0649-8E29-948132BFA756}" type="presParOf" srcId="{53B5AB67-2CBD-8F4F-A31C-D1CD07A1AA99}" destId="{A34D04D3-4CAC-474D-81CD-7BF867BDB73A}" srcOrd="0" destOrd="0" presId="urn:microsoft.com/office/officeart/2005/8/layout/lProcess2"/>
    <dgm:cxn modelId="{596FB100-6EE4-9246-B240-13BA0723747A}" type="presParOf" srcId="{A34D04D3-4CAC-474D-81CD-7BF867BDB73A}" destId="{F9609A98-E087-6C4A-9254-217146F4E96A}" srcOrd="0" destOrd="0" presId="urn:microsoft.com/office/officeart/2005/8/layout/lProcess2"/>
    <dgm:cxn modelId="{310DA604-B219-9040-83B0-44CD795F05EC}" type="presParOf" srcId="{A34D04D3-4CAC-474D-81CD-7BF867BDB73A}" destId="{F9BB197A-20BD-F942-B812-FBD5EC632825}" srcOrd="1" destOrd="0" presId="urn:microsoft.com/office/officeart/2005/8/layout/lProcess2"/>
    <dgm:cxn modelId="{C6F076B1-F205-9941-8032-5F55A5635567}" type="presParOf" srcId="{A34D04D3-4CAC-474D-81CD-7BF867BDB73A}" destId="{C3D44E41-89A1-C348-8776-00FD0B4D8BC0}" srcOrd="2" destOrd="0" presId="urn:microsoft.com/office/officeart/2005/8/layout/lProcess2"/>
    <dgm:cxn modelId="{1A77181D-42E9-4E41-BD9F-A339D76D9AC6}" type="presParOf" srcId="{C3D44E41-89A1-C348-8776-00FD0B4D8BC0}" destId="{6A79BD6B-828A-0543-9657-A7288C460396}" srcOrd="0" destOrd="0" presId="urn:microsoft.com/office/officeart/2005/8/layout/lProcess2"/>
    <dgm:cxn modelId="{560D252E-6E4D-5440-92C4-4CA98AD835F1}" type="presParOf" srcId="{6A79BD6B-828A-0543-9657-A7288C460396}" destId="{95EB6B61-294F-E447-ADB6-56AB7DB839F6}" srcOrd="0" destOrd="0" presId="urn:microsoft.com/office/officeart/2005/8/layout/lProcess2"/>
    <dgm:cxn modelId="{78BE723D-F9EF-9E4E-A518-96D29E5909C2}" type="presParOf" srcId="{6A79BD6B-828A-0543-9657-A7288C460396}" destId="{9A8A8B6B-DBE9-5146-B0F1-3E74E471398B}" srcOrd="1" destOrd="0" presId="urn:microsoft.com/office/officeart/2005/8/layout/lProcess2"/>
    <dgm:cxn modelId="{FFA52064-2DE2-5B43-9367-7127A5C36F0A}" type="presParOf" srcId="{6A79BD6B-828A-0543-9657-A7288C460396}" destId="{162C6129-07B4-3C44-A5B6-4B074C2A2D33}" srcOrd="2" destOrd="0" presId="urn:microsoft.com/office/officeart/2005/8/layout/lProcess2"/>
    <dgm:cxn modelId="{1B1C074D-EC03-E449-B78C-3A337CC2050B}" type="presParOf" srcId="{53B5AB67-2CBD-8F4F-A31C-D1CD07A1AA99}" destId="{1EFCA2A7-B4C5-1140-BE9B-B0025A121677}" srcOrd="1" destOrd="0" presId="urn:microsoft.com/office/officeart/2005/8/layout/lProcess2"/>
    <dgm:cxn modelId="{86580445-2AF2-4548-B6AB-AC5DFF4944CA}" type="presParOf" srcId="{53B5AB67-2CBD-8F4F-A31C-D1CD07A1AA99}" destId="{61554AA4-E45B-864C-9700-1BFEA84F40F6}" srcOrd="2" destOrd="0" presId="urn:microsoft.com/office/officeart/2005/8/layout/lProcess2"/>
    <dgm:cxn modelId="{0E65A5D7-529C-9047-B368-27B46311E514}" type="presParOf" srcId="{61554AA4-E45B-864C-9700-1BFEA84F40F6}" destId="{A83A5BA5-B4F4-944E-B1E5-B64181DD2A4D}" srcOrd="0" destOrd="0" presId="urn:microsoft.com/office/officeart/2005/8/layout/lProcess2"/>
    <dgm:cxn modelId="{7F48AC04-CF3A-0D4E-A083-55B6243A18D6}" type="presParOf" srcId="{61554AA4-E45B-864C-9700-1BFEA84F40F6}" destId="{32244142-F544-614B-8D01-F216A7E6068B}" srcOrd="1" destOrd="0" presId="urn:microsoft.com/office/officeart/2005/8/layout/lProcess2"/>
    <dgm:cxn modelId="{04662A38-BFEA-6D41-9EB3-70F1C4B96B8D}" type="presParOf" srcId="{61554AA4-E45B-864C-9700-1BFEA84F40F6}" destId="{52F6A9DF-F163-DB4C-A107-A01D42A3EA83}" srcOrd="2" destOrd="0" presId="urn:microsoft.com/office/officeart/2005/8/layout/lProcess2"/>
    <dgm:cxn modelId="{352F48EB-F387-0846-AA56-12AE0C23156A}" type="presParOf" srcId="{52F6A9DF-F163-DB4C-A107-A01D42A3EA83}" destId="{206C8653-A6AC-774D-9825-B5BF7E0E0EA6}" srcOrd="0" destOrd="0" presId="urn:microsoft.com/office/officeart/2005/8/layout/lProcess2"/>
    <dgm:cxn modelId="{08A03362-8AB6-3747-8AF3-D633934D7E63}" type="presParOf" srcId="{206C8653-A6AC-774D-9825-B5BF7E0E0EA6}" destId="{57317ED2-BBF7-5C4D-BCFF-8D04AA26893D}" srcOrd="0" destOrd="0" presId="urn:microsoft.com/office/officeart/2005/8/layout/lProcess2"/>
    <dgm:cxn modelId="{B7EAEBDA-3BC1-A247-9FA0-67C0FEDA774F}" type="presParOf" srcId="{53B5AB67-2CBD-8F4F-A31C-D1CD07A1AA99}" destId="{64D7E791-B2AE-F646-9F3E-DD8D15F600FB}" srcOrd="3" destOrd="0" presId="urn:microsoft.com/office/officeart/2005/8/layout/lProcess2"/>
    <dgm:cxn modelId="{10A4FC0C-DD7C-004A-B445-0F624138D913}" type="presParOf" srcId="{53B5AB67-2CBD-8F4F-A31C-D1CD07A1AA99}" destId="{D52361E5-5B8F-8C48-A565-B2CC0C2E390C}" srcOrd="4" destOrd="0" presId="urn:microsoft.com/office/officeart/2005/8/layout/lProcess2"/>
    <dgm:cxn modelId="{67C44369-246A-D449-8B3D-BA18D5A14751}" type="presParOf" srcId="{D52361E5-5B8F-8C48-A565-B2CC0C2E390C}" destId="{C23C4E94-C4DE-6B42-830B-4F14558C2A99}" srcOrd="0" destOrd="0" presId="urn:microsoft.com/office/officeart/2005/8/layout/lProcess2"/>
    <dgm:cxn modelId="{03C85117-9EDC-8145-BFD3-1520BB6D0217}" type="presParOf" srcId="{D52361E5-5B8F-8C48-A565-B2CC0C2E390C}" destId="{88290B91-4A23-9241-A920-E17234373FFB}" srcOrd="1" destOrd="0" presId="urn:microsoft.com/office/officeart/2005/8/layout/lProcess2"/>
    <dgm:cxn modelId="{ED17604D-5778-6F42-B365-038F6C1FB43D}" type="presParOf" srcId="{D52361E5-5B8F-8C48-A565-B2CC0C2E390C}" destId="{C6A16090-87C6-9D4B-9899-467624AE7947}" srcOrd="2" destOrd="0" presId="urn:microsoft.com/office/officeart/2005/8/layout/lProcess2"/>
    <dgm:cxn modelId="{F2551CFD-5A95-BE4B-B0E4-5A592C1DD244}" type="presParOf" srcId="{C6A16090-87C6-9D4B-9899-467624AE7947}" destId="{68587E26-EA81-194C-A9DF-0C31FDB4ECDD}" srcOrd="0" destOrd="0" presId="urn:microsoft.com/office/officeart/2005/8/layout/lProcess2"/>
    <dgm:cxn modelId="{88DF22AE-0551-1F4B-99C9-CE5A0D5EC84A}" type="presParOf" srcId="{68587E26-EA81-194C-A9DF-0C31FDB4ECDD}" destId="{C145B2B1-8F99-4348-8BAE-6B2AC7E00DCC}" srcOrd="0" destOrd="0" presId="urn:microsoft.com/office/officeart/2005/8/layout/lProcess2"/>
    <dgm:cxn modelId="{83756921-26D9-474A-8BBB-63CA444EF1F0}" type="presParOf" srcId="{53B5AB67-2CBD-8F4F-A31C-D1CD07A1AA99}" destId="{A02984E6-8A3C-5B46-B195-9CA776042CA0}" srcOrd="5" destOrd="0" presId="urn:microsoft.com/office/officeart/2005/8/layout/lProcess2"/>
    <dgm:cxn modelId="{6D3AC729-C602-824D-B9DE-D945213D9C8F}" type="presParOf" srcId="{53B5AB67-2CBD-8F4F-A31C-D1CD07A1AA99}" destId="{BAF55BFE-3E5B-AE45-818E-BF1909A68586}" srcOrd="6" destOrd="0" presId="urn:microsoft.com/office/officeart/2005/8/layout/lProcess2"/>
    <dgm:cxn modelId="{78AFACDC-EB99-5044-9F76-755CE15196AE}" type="presParOf" srcId="{BAF55BFE-3E5B-AE45-818E-BF1909A68586}" destId="{F5DB0167-EB9D-1B4D-BE60-3E4E8FE30012}" srcOrd="0" destOrd="0" presId="urn:microsoft.com/office/officeart/2005/8/layout/lProcess2"/>
    <dgm:cxn modelId="{F2FB6C45-4441-7B40-B95B-0AE0AB271B18}" type="presParOf" srcId="{BAF55BFE-3E5B-AE45-818E-BF1909A68586}" destId="{FDCDEA7D-6640-C642-A856-790D08DBE6D2}" srcOrd="1" destOrd="0" presId="urn:microsoft.com/office/officeart/2005/8/layout/lProcess2"/>
    <dgm:cxn modelId="{09DE041A-C6C2-3942-887C-0BCA2AD8EC60}" type="presParOf" srcId="{BAF55BFE-3E5B-AE45-818E-BF1909A68586}" destId="{7880091E-0070-DB46-A8E1-0558EEBC8731}" srcOrd="2" destOrd="0" presId="urn:microsoft.com/office/officeart/2005/8/layout/lProcess2"/>
    <dgm:cxn modelId="{CF124C37-938F-8A4B-B67C-12ED9307A8E4}" type="presParOf" srcId="{7880091E-0070-DB46-A8E1-0558EEBC8731}" destId="{E7634892-30BC-C84F-8CE8-7431D04A5311}" srcOrd="0" destOrd="0" presId="urn:microsoft.com/office/officeart/2005/8/layout/lProcess2"/>
    <dgm:cxn modelId="{82840DB4-03D3-3440-87F9-5D9F7C244FFD}" type="presParOf" srcId="{E7634892-30BC-C84F-8CE8-7431D04A5311}" destId="{5A0B6DB1-135A-B149-913A-9164C7ACFAFF}" srcOrd="0" destOrd="0" presId="urn:microsoft.com/office/officeart/2005/8/layout/lProcess2"/>
    <dgm:cxn modelId="{45CF47D4-2865-4D4E-907E-EC04616A7807}" type="presParOf" srcId="{E7634892-30BC-C84F-8CE8-7431D04A5311}" destId="{4A04089D-7EAD-EC47-902C-42660FF53DC5}" srcOrd="1" destOrd="0" presId="urn:microsoft.com/office/officeart/2005/8/layout/lProcess2"/>
    <dgm:cxn modelId="{4C3FDB18-D72D-2144-9BDB-F5F2E10BEE3D}" type="presParOf" srcId="{E7634892-30BC-C84F-8CE8-7431D04A5311}" destId="{8A2BAD75-AD7C-C748-87D0-4C48B664FB24}" srcOrd="2" destOrd="0" presId="urn:microsoft.com/office/officeart/2005/8/layout/lProcess2"/>
    <dgm:cxn modelId="{A55A0C94-C281-C146-B9E0-961F6CB4F02C}" type="presParOf" srcId="{E7634892-30BC-C84F-8CE8-7431D04A5311}" destId="{8D3FD5F1-D673-FE49-BF92-20C0D7CDBB2E}" srcOrd="3" destOrd="0" presId="urn:microsoft.com/office/officeart/2005/8/layout/lProcess2"/>
    <dgm:cxn modelId="{542FF24E-1201-4141-BF66-65E461030D01}" type="presParOf" srcId="{E7634892-30BC-C84F-8CE8-7431D04A5311}" destId="{DD5AF6FC-C612-F540-8BD0-D827B456D5B9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AEDEFF3-BE00-7C46-96FF-FF331C2B1EDB}" type="doc">
      <dgm:prSet loTypeId="urn:microsoft.com/office/officeart/2005/8/layout/radial1" loCatId="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GB"/>
        </a:p>
      </dgm:t>
    </dgm:pt>
    <dgm:pt modelId="{5B76FAF9-4B79-E447-AA90-2CEFEE1557C3}">
      <dgm:prSet phldrT="[Text]"/>
      <dgm:spPr/>
      <dgm:t>
        <a:bodyPr/>
        <a:lstStyle/>
        <a:p>
          <a:r>
            <a:rPr lang="en-GB" dirty="0"/>
            <a:t>PILS</a:t>
          </a:r>
        </a:p>
      </dgm:t>
    </dgm:pt>
    <dgm:pt modelId="{E5BACA8A-AED5-FB4C-9CE2-A7838CAAEAF4}" type="parTrans" cxnId="{E6780C24-CB30-CD4A-8F33-BA862F2E13BC}">
      <dgm:prSet/>
      <dgm:spPr/>
      <dgm:t>
        <a:bodyPr/>
        <a:lstStyle/>
        <a:p>
          <a:endParaRPr lang="en-GB"/>
        </a:p>
      </dgm:t>
    </dgm:pt>
    <dgm:pt modelId="{213F0CE3-3188-954A-B0E7-2340B5F19343}" type="sibTrans" cxnId="{E6780C24-CB30-CD4A-8F33-BA862F2E13BC}">
      <dgm:prSet/>
      <dgm:spPr/>
      <dgm:t>
        <a:bodyPr/>
        <a:lstStyle/>
        <a:p>
          <a:endParaRPr lang="en-GB"/>
        </a:p>
      </dgm:t>
    </dgm:pt>
    <dgm:pt modelId="{A11AE120-5D39-9547-A552-EA5BB6E50150}">
      <dgm:prSet phldrT="[Text]"/>
      <dgm:spPr/>
      <dgm:t>
        <a:bodyPr/>
        <a:lstStyle/>
        <a:p>
          <a:r>
            <a:rPr lang="en-GB" dirty="0"/>
            <a:t>PILS</a:t>
          </a:r>
        </a:p>
      </dgm:t>
    </dgm:pt>
    <dgm:pt modelId="{1B468AB2-2E3D-824D-B083-5177E00768CA}" type="parTrans" cxnId="{38368A49-B9C8-6D4B-AB02-3C1A4CDC0C53}">
      <dgm:prSet/>
      <dgm:spPr>
        <a:ln w="25400">
          <a:solidFill>
            <a:schemeClr val="accent5"/>
          </a:solidFill>
        </a:ln>
      </dgm:spPr>
      <dgm:t>
        <a:bodyPr/>
        <a:lstStyle/>
        <a:p>
          <a:endParaRPr lang="en-GB"/>
        </a:p>
      </dgm:t>
    </dgm:pt>
    <dgm:pt modelId="{708C6B92-3707-984C-9BD3-1EA70B907D1C}" type="sibTrans" cxnId="{38368A49-B9C8-6D4B-AB02-3C1A4CDC0C53}">
      <dgm:prSet/>
      <dgm:spPr/>
      <dgm:t>
        <a:bodyPr/>
        <a:lstStyle/>
        <a:p>
          <a:endParaRPr lang="en-GB"/>
        </a:p>
      </dgm:t>
    </dgm:pt>
    <dgm:pt modelId="{60733D82-7074-824F-86AD-1BC82831EE5E}" type="pres">
      <dgm:prSet presAssocID="{2AEDEFF3-BE00-7C46-96FF-FF331C2B1EDB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0ABDEF8-94FD-BB4C-A827-EB726FF2EAAC}" type="pres">
      <dgm:prSet presAssocID="{5B76FAF9-4B79-E447-AA90-2CEFEE1557C3}" presName="centerShape" presStyleLbl="node0" presStyleIdx="0" presStyleCnt="1"/>
      <dgm:spPr/>
    </dgm:pt>
    <dgm:pt modelId="{88DD608C-BB20-514A-BE77-D3938DDDC196}" type="pres">
      <dgm:prSet presAssocID="{1B468AB2-2E3D-824D-B083-5177E00768CA}" presName="Name9" presStyleLbl="parChTrans1D2" presStyleIdx="0" presStyleCnt="1"/>
      <dgm:spPr/>
    </dgm:pt>
    <dgm:pt modelId="{012DABF3-22EA-A14F-8EF8-2CDCC4FD69BA}" type="pres">
      <dgm:prSet presAssocID="{1B468AB2-2E3D-824D-B083-5177E00768CA}" presName="connTx" presStyleLbl="parChTrans1D2" presStyleIdx="0" presStyleCnt="1"/>
      <dgm:spPr/>
    </dgm:pt>
    <dgm:pt modelId="{4F921EC5-5D31-0849-A273-9862885B4B2F}" type="pres">
      <dgm:prSet presAssocID="{A11AE120-5D39-9547-A552-EA5BB6E50150}" presName="node" presStyleLbl="node1" presStyleIdx="0" presStyleCnt="1">
        <dgm:presLayoutVars>
          <dgm:bulletEnabled val="1"/>
        </dgm:presLayoutVars>
      </dgm:prSet>
      <dgm:spPr/>
    </dgm:pt>
  </dgm:ptLst>
  <dgm:cxnLst>
    <dgm:cxn modelId="{E6780C24-CB30-CD4A-8F33-BA862F2E13BC}" srcId="{2AEDEFF3-BE00-7C46-96FF-FF331C2B1EDB}" destId="{5B76FAF9-4B79-E447-AA90-2CEFEE1557C3}" srcOrd="0" destOrd="0" parTransId="{E5BACA8A-AED5-FB4C-9CE2-A7838CAAEAF4}" sibTransId="{213F0CE3-3188-954A-B0E7-2340B5F19343}"/>
    <dgm:cxn modelId="{C2E1A43E-9A06-994A-8D8E-C139030A3884}" type="presOf" srcId="{5B76FAF9-4B79-E447-AA90-2CEFEE1557C3}" destId="{50ABDEF8-94FD-BB4C-A827-EB726FF2EAAC}" srcOrd="0" destOrd="0" presId="urn:microsoft.com/office/officeart/2005/8/layout/radial1"/>
    <dgm:cxn modelId="{38368A49-B9C8-6D4B-AB02-3C1A4CDC0C53}" srcId="{5B76FAF9-4B79-E447-AA90-2CEFEE1557C3}" destId="{A11AE120-5D39-9547-A552-EA5BB6E50150}" srcOrd="0" destOrd="0" parTransId="{1B468AB2-2E3D-824D-B083-5177E00768CA}" sibTransId="{708C6B92-3707-984C-9BD3-1EA70B907D1C}"/>
    <dgm:cxn modelId="{9DEDC75A-5514-894F-BFF2-83636DA4EDC6}" type="presOf" srcId="{2AEDEFF3-BE00-7C46-96FF-FF331C2B1EDB}" destId="{60733D82-7074-824F-86AD-1BC82831EE5E}" srcOrd="0" destOrd="0" presId="urn:microsoft.com/office/officeart/2005/8/layout/radial1"/>
    <dgm:cxn modelId="{A54E2B5B-ABFE-514E-97D5-69094F037F5A}" type="presOf" srcId="{1B468AB2-2E3D-824D-B083-5177E00768CA}" destId="{012DABF3-22EA-A14F-8EF8-2CDCC4FD69BA}" srcOrd="1" destOrd="0" presId="urn:microsoft.com/office/officeart/2005/8/layout/radial1"/>
    <dgm:cxn modelId="{ED26C28F-F25B-A941-9F64-A4A009EBCC5D}" type="presOf" srcId="{A11AE120-5D39-9547-A552-EA5BB6E50150}" destId="{4F921EC5-5D31-0849-A273-9862885B4B2F}" srcOrd="0" destOrd="0" presId="urn:microsoft.com/office/officeart/2005/8/layout/radial1"/>
    <dgm:cxn modelId="{D10D80F7-97DB-834D-B6C4-425763CB3EA0}" type="presOf" srcId="{1B468AB2-2E3D-824D-B083-5177E00768CA}" destId="{88DD608C-BB20-514A-BE77-D3938DDDC196}" srcOrd="0" destOrd="0" presId="urn:microsoft.com/office/officeart/2005/8/layout/radial1"/>
    <dgm:cxn modelId="{4EC1D70D-CA6A-3D45-BF66-0B825926EDD0}" type="presParOf" srcId="{60733D82-7074-824F-86AD-1BC82831EE5E}" destId="{50ABDEF8-94FD-BB4C-A827-EB726FF2EAAC}" srcOrd="0" destOrd="0" presId="urn:microsoft.com/office/officeart/2005/8/layout/radial1"/>
    <dgm:cxn modelId="{4726505D-FFB9-124F-8753-86C02D879FFC}" type="presParOf" srcId="{60733D82-7074-824F-86AD-1BC82831EE5E}" destId="{88DD608C-BB20-514A-BE77-D3938DDDC196}" srcOrd="1" destOrd="0" presId="urn:microsoft.com/office/officeart/2005/8/layout/radial1"/>
    <dgm:cxn modelId="{FC56449C-259C-A046-A379-2AE6AEFF601F}" type="presParOf" srcId="{88DD608C-BB20-514A-BE77-D3938DDDC196}" destId="{012DABF3-22EA-A14F-8EF8-2CDCC4FD69BA}" srcOrd="0" destOrd="0" presId="urn:microsoft.com/office/officeart/2005/8/layout/radial1"/>
    <dgm:cxn modelId="{ED2C035D-CB1C-C647-8DE5-05930844BEBE}" type="presParOf" srcId="{60733D82-7074-824F-86AD-1BC82831EE5E}" destId="{4F921EC5-5D31-0849-A273-9862885B4B2F}" srcOrd="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4535CB-4486-6844-B761-176950DD15B5}">
      <dsp:nvSpPr>
        <dsp:cNvPr id="0" name=""/>
        <dsp:cNvSpPr/>
      </dsp:nvSpPr>
      <dsp:spPr>
        <a:xfrm>
          <a:off x="2018310" y="1031079"/>
          <a:ext cx="763132" cy="763132"/>
        </a:xfrm>
        <a:prstGeom prst="ellipse">
          <a:avLst/>
        </a:prstGeom>
        <a:gradFill rotWithShape="0">
          <a:gsLst>
            <a:gs pos="0">
              <a:schemeClr val="accent2">
                <a:shade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itchFamily="2" charset="2"/>
            <a:buNone/>
          </a:pPr>
          <a:r>
            <a:rPr lang="en-GB" sz="1600" kern="1200" dirty="0"/>
            <a:t>ECDC</a:t>
          </a:r>
        </a:p>
      </dsp:txBody>
      <dsp:txXfrm>
        <a:off x="2130068" y="1142837"/>
        <a:ext cx="539616" cy="539616"/>
      </dsp:txXfrm>
    </dsp:sp>
    <dsp:sp modelId="{638A69C7-55E4-D146-91A7-A0CB0693EAEE}">
      <dsp:nvSpPr>
        <dsp:cNvPr id="0" name=""/>
        <dsp:cNvSpPr/>
      </dsp:nvSpPr>
      <dsp:spPr>
        <a:xfrm rot="10800000">
          <a:off x="1277394" y="1303899"/>
          <a:ext cx="700165" cy="21749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1A79C66-68CF-0543-B0F7-DCB2FA87AB7D}">
      <dsp:nvSpPr>
        <dsp:cNvPr id="0" name=""/>
        <dsp:cNvSpPr/>
      </dsp:nvSpPr>
      <dsp:spPr>
        <a:xfrm>
          <a:off x="914906" y="1122655"/>
          <a:ext cx="724975" cy="5799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itchFamily="2" charset="2"/>
            <a:buNone/>
          </a:pPr>
          <a:r>
            <a:rPr lang="en-GB" sz="800" kern="1200" dirty="0"/>
            <a:t>Event formation</a:t>
          </a:r>
        </a:p>
      </dsp:txBody>
      <dsp:txXfrm>
        <a:off x="931893" y="1139642"/>
        <a:ext cx="691001" cy="546006"/>
      </dsp:txXfrm>
    </dsp:sp>
    <dsp:sp modelId="{989E15F5-72E1-6E44-8542-A3DA5D277049}">
      <dsp:nvSpPr>
        <dsp:cNvPr id="0" name=""/>
        <dsp:cNvSpPr/>
      </dsp:nvSpPr>
      <dsp:spPr>
        <a:xfrm rot="13500000">
          <a:off x="1503625" y="757730"/>
          <a:ext cx="700165" cy="21749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346765"/>
                <a:satOff val="-36538"/>
                <a:lumOff val="2264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90000"/>
                <a:hueOff val="346765"/>
                <a:satOff val="-36538"/>
                <a:lumOff val="2264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90000"/>
                <a:hueOff val="346765"/>
                <a:satOff val="-36538"/>
                <a:lumOff val="2264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A6D27A4-DC69-BA47-89C5-53628A18BACF}">
      <dsp:nvSpPr>
        <dsp:cNvPr id="0" name=""/>
        <dsp:cNvSpPr/>
      </dsp:nvSpPr>
      <dsp:spPr>
        <a:xfrm>
          <a:off x="1243673" y="328940"/>
          <a:ext cx="724975" cy="5799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50000"/>
                <a:hueOff val="318088"/>
                <a:satOff val="-36632"/>
                <a:lumOff val="257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318088"/>
                <a:satOff val="-36632"/>
                <a:lumOff val="257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318088"/>
                <a:satOff val="-36632"/>
                <a:lumOff val="257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itchFamily="2" charset="2"/>
            <a:buNone/>
          </a:pPr>
          <a:r>
            <a:rPr lang="en-GB" sz="800" kern="1200" dirty="0"/>
            <a:t>Device integration</a:t>
          </a:r>
        </a:p>
      </dsp:txBody>
      <dsp:txXfrm>
        <a:off x="1260660" y="345927"/>
        <a:ext cx="691001" cy="546006"/>
      </dsp:txXfrm>
    </dsp:sp>
    <dsp:sp modelId="{DE760CAF-1246-4947-92D9-40D7B142BD72}">
      <dsp:nvSpPr>
        <dsp:cNvPr id="0" name=""/>
        <dsp:cNvSpPr/>
      </dsp:nvSpPr>
      <dsp:spPr>
        <a:xfrm rot="16200000">
          <a:off x="2049793" y="531499"/>
          <a:ext cx="700165" cy="21749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693530"/>
                <a:satOff val="-73075"/>
                <a:lumOff val="4529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90000"/>
                <a:hueOff val="693530"/>
                <a:satOff val="-73075"/>
                <a:lumOff val="4529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90000"/>
                <a:hueOff val="693530"/>
                <a:satOff val="-73075"/>
                <a:lumOff val="4529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8511FF9-F032-E74E-B27C-841E1E098D0C}">
      <dsp:nvSpPr>
        <dsp:cNvPr id="0" name=""/>
        <dsp:cNvSpPr/>
      </dsp:nvSpPr>
      <dsp:spPr>
        <a:xfrm>
          <a:off x="2037388" y="173"/>
          <a:ext cx="724975" cy="5799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50000"/>
                <a:hueOff val="636177"/>
                <a:satOff val="-73264"/>
                <a:lumOff val="514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636177"/>
                <a:satOff val="-73264"/>
                <a:lumOff val="514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636177"/>
                <a:satOff val="-73264"/>
                <a:lumOff val="514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itchFamily="2" charset="2"/>
            <a:buNone/>
          </a:pPr>
          <a:r>
            <a:rPr lang="en-GB" sz="800" kern="1200" dirty="0"/>
            <a:t>Experiment control (NICOS)</a:t>
          </a:r>
          <a:endParaRPr lang="en-SE" sz="800" kern="1200" dirty="0"/>
        </a:p>
      </dsp:txBody>
      <dsp:txXfrm>
        <a:off x="2054375" y="17160"/>
        <a:ext cx="691001" cy="546006"/>
      </dsp:txXfrm>
    </dsp:sp>
    <dsp:sp modelId="{CCFDE30F-94C9-E248-AB47-17C173B7D0EC}">
      <dsp:nvSpPr>
        <dsp:cNvPr id="0" name=""/>
        <dsp:cNvSpPr/>
      </dsp:nvSpPr>
      <dsp:spPr>
        <a:xfrm rot="18900000">
          <a:off x="2595962" y="757730"/>
          <a:ext cx="700165" cy="21749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693530"/>
                <a:satOff val="-73075"/>
                <a:lumOff val="4529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90000"/>
                <a:hueOff val="693530"/>
                <a:satOff val="-73075"/>
                <a:lumOff val="4529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90000"/>
                <a:hueOff val="693530"/>
                <a:satOff val="-73075"/>
                <a:lumOff val="4529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43B9400-A991-7042-A701-6EB3D7C4477E}">
      <dsp:nvSpPr>
        <dsp:cNvPr id="0" name=""/>
        <dsp:cNvSpPr/>
      </dsp:nvSpPr>
      <dsp:spPr>
        <a:xfrm>
          <a:off x="2831103" y="328940"/>
          <a:ext cx="724975" cy="5799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50000"/>
                <a:hueOff val="636177"/>
                <a:satOff val="-73264"/>
                <a:lumOff val="514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636177"/>
                <a:satOff val="-73264"/>
                <a:lumOff val="514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636177"/>
                <a:satOff val="-73264"/>
                <a:lumOff val="514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itchFamily="2" charset="2"/>
            <a:buNone/>
          </a:pPr>
          <a:r>
            <a:rPr lang="en-GB" sz="800" kern="1200" dirty="0"/>
            <a:t>Data streaming and file writing</a:t>
          </a:r>
          <a:endParaRPr lang="en-SE" sz="800" kern="1200" dirty="0"/>
        </a:p>
      </dsp:txBody>
      <dsp:txXfrm>
        <a:off x="2848090" y="345927"/>
        <a:ext cx="691001" cy="546006"/>
      </dsp:txXfrm>
    </dsp:sp>
    <dsp:sp modelId="{6E5FCC4D-B3BA-6E44-B75C-8D589075979D}">
      <dsp:nvSpPr>
        <dsp:cNvPr id="0" name=""/>
        <dsp:cNvSpPr/>
      </dsp:nvSpPr>
      <dsp:spPr>
        <a:xfrm>
          <a:off x="2822193" y="1303899"/>
          <a:ext cx="700165" cy="21749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346765"/>
                <a:satOff val="-36538"/>
                <a:lumOff val="2264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90000"/>
                <a:hueOff val="346765"/>
                <a:satOff val="-36538"/>
                <a:lumOff val="2264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90000"/>
                <a:hueOff val="346765"/>
                <a:satOff val="-36538"/>
                <a:lumOff val="2264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EA74EA0-1D2A-CD46-9B31-CE0206FA8705}">
      <dsp:nvSpPr>
        <dsp:cNvPr id="0" name=""/>
        <dsp:cNvSpPr/>
      </dsp:nvSpPr>
      <dsp:spPr>
        <a:xfrm>
          <a:off x="3159870" y="1122655"/>
          <a:ext cx="724975" cy="5799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50000"/>
                <a:hueOff val="318088"/>
                <a:satOff val="-36632"/>
                <a:lumOff val="257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318088"/>
                <a:satOff val="-36632"/>
                <a:lumOff val="257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318088"/>
                <a:satOff val="-36632"/>
                <a:lumOff val="257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itchFamily="2" charset="2"/>
            <a:buNone/>
          </a:pPr>
          <a:r>
            <a:rPr lang="en-GB" sz="800" kern="1200" dirty="0"/>
            <a:t>Testing, deployment and Infrastructure </a:t>
          </a:r>
          <a:endParaRPr lang="en-SE" sz="800" kern="1200" dirty="0"/>
        </a:p>
      </dsp:txBody>
      <dsp:txXfrm>
        <a:off x="3176857" y="1139642"/>
        <a:ext cx="691001" cy="5460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609A98-E087-6C4A-9254-217146F4E96A}">
      <dsp:nvSpPr>
        <dsp:cNvPr id="0" name=""/>
        <dsp:cNvSpPr/>
      </dsp:nvSpPr>
      <dsp:spPr>
        <a:xfrm>
          <a:off x="1204" y="0"/>
          <a:ext cx="1181506" cy="476885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Top Level</a:t>
          </a:r>
        </a:p>
      </dsp:txBody>
      <dsp:txXfrm>
        <a:off x="1204" y="0"/>
        <a:ext cx="1181506" cy="1430655"/>
      </dsp:txXfrm>
    </dsp:sp>
    <dsp:sp modelId="{95EB6B61-294F-E447-ADB6-56AB7DB839F6}">
      <dsp:nvSpPr>
        <dsp:cNvPr id="0" name=""/>
        <dsp:cNvSpPr/>
      </dsp:nvSpPr>
      <dsp:spPr>
        <a:xfrm>
          <a:off x="119354" y="1432052"/>
          <a:ext cx="945205" cy="1437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NICOS</a:t>
          </a:r>
        </a:p>
      </dsp:txBody>
      <dsp:txXfrm>
        <a:off x="147038" y="1459736"/>
        <a:ext cx="889837" cy="1382505"/>
      </dsp:txXfrm>
    </dsp:sp>
    <dsp:sp modelId="{162C6129-07B4-3C44-A5B6-4B074C2A2D33}">
      <dsp:nvSpPr>
        <dsp:cNvPr id="0" name=""/>
        <dsp:cNvSpPr/>
      </dsp:nvSpPr>
      <dsp:spPr>
        <a:xfrm>
          <a:off x="119354" y="3091136"/>
          <a:ext cx="945205" cy="1437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383184"/>
                <a:satOff val="0"/>
                <a:lumOff val="28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383184"/>
                <a:satOff val="0"/>
                <a:lumOff val="28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383184"/>
                <a:satOff val="0"/>
                <a:lumOff val="28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DAQ</a:t>
          </a:r>
        </a:p>
      </dsp:txBody>
      <dsp:txXfrm>
        <a:off x="147038" y="3118820"/>
        <a:ext cx="889837" cy="1382505"/>
      </dsp:txXfrm>
    </dsp:sp>
    <dsp:sp modelId="{A83A5BA5-B4F4-944E-B1E5-B64181DD2A4D}">
      <dsp:nvSpPr>
        <dsp:cNvPr id="0" name=""/>
        <dsp:cNvSpPr/>
      </dsp:nvSpPr>
      <dsp:spPr>
        <a:xfrm>
          <a:off x="1271324" y="0"/>
          <a:ext cx="1181506" cy="476885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Control System</a:t>
          </a:r>
        </a:p>
      </dsp:txBody>
      <dsp:txXfrm>
        <a:off x="1271324" y="0"/>
        <a:ext cx="1181506" cy="1430655"/>
      </dsp:txXfrm>
    </dsp:sp>
    <dsp:sp modelId="{57317ED2-BBF7-5C4D-BCFF-8D04AA26893D}">
      <dsp:nvSpPr>
        <dsp:cNvPr id="0" name=""/>
        <dsp:cNvSpPr/>
      </dsp:nvSpPr>
      <dsp:spPr>
        <a:xfrm>
          <a:off x="1389474" y="1430655"/>
          <a:ext cx="945205" cy="30997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2766368"/>
                <a:satOff val="0"/>
                <a:lumOff val="575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2766368"/>
                <a:satOff val="0"/>
                <a:lumOff val="575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2766368"/>
                <a:satOff val="0"/>
                <a:lumOff val="575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EPICS IOC</a:t>
          </a:r>
        </a:p>
      </dsp:txBody>
      <dsp:txXfrm>
        <a:off x="1417158" y="1458339"/>
        <a:ext cx="889837" cy="3044384"/>
      </dsp:txXfrm>
    </dsp:sp>
    <dsp:sp modelId="{C23C4E94-C4DE-6B42-830B-4F14558C2A99}">
      <dsp:nvSpPr>
        <dsp:cNvPr id="0" name=""/>
        <dsp:cNvSpPr/>
      </dsp:nvSpPr>
      <dsp:spPr>
        <a:xfrm>
          <a:off x="2541444" y="0"/>
          <a:ext cx="1181506" cy="476885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Beckhoff PLC</a:t>
          </a:r>
        </a:p>
      </dsp:txBody>
      <dsp:txXfrm>
        <a:off x="2541444" y="0"/>
        <a:ext cx="1181506" cy="1430655"/>
      </dsp:txXfrm>
    </dsp:sp>
    <dsp:sp modelId="{C145B2B1-8F99-4348-8BAE-6B2AC7E00DCC}">
      <dsp:nvSpPr>
        <dsp:cNvPr id="0" name=""/>
        <dsp:cNvSpPr/>
      </dsp:nvSpPr>
      <dsp:spPr>
        <a:xfrm>
          <a:off x="2659594" y="1430655"/>
          <a:ext cx="945205" cy="30997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4149552"/>
                <a:satOff val="0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4149552"/>
                <a:satOff val="0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4149552"/>
                <a:satOff val="0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 err="1"/>
            <a:t>TwinCAT</a:t>
          </a:r>
          <a:endParaRPr lang="en-GB" sz="1500" kern="1200" dirty="0"/>
        </a:p>
      </dsp:txBody>
      <dsp:txXfrm>
        <a:off x="2687278" y="1458339"/>
        <a:ext cx="889837" cy="3044384"/>
      </dsp:txXfrm>
    </dsp:sp>
    <dsp:sp modelId="{F5DB0167-EB9D-1B4D-BE60-3E4E8FE30012}">
      <dsp:nvSpPr>
        <dsp:cNvPr id="0" name=""/>
        <dsp:cNvSpPr/>
      </dsp:nvSpPr>
      <dsp:spPr>
        <a:xfrm>
          <a:off x="3811563" y="0"/>
          <a:ext cx="1181506" cy="476885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Hardware</a:t>
          </a:r>
        </a:p>
      </dsp:txBody>
      <dsp:txXfrm>
        <a:off x="3811563" y="0"/>
        <a:ext cx="1181506" cy="1430655"/>
      </dsp:txXfrm>
    </dsp:sp>
    <dsp:sp modelId="{5A0B6DB1-135A-B149-913A-9164C7ACFAFF}">
      <dsp:nvSpPr>
        <dsp:cNvPr id="0" name=""/>
        <dsp:cNvSpPr/>
      </dsp:nvSpPr>
      <dsp:spPr>
        <a:xfrm>
          <a:off x="3929714" y="1431062"/>
          <a:ext cx="945205" cy="9368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5532736"/>
                <a:satOff val="0"/>
                <a:lumOff val="1150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5532736"/>
                <a:satOff val="0"/>
                <a:lumOff val="1150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5532736"/>
                <a:satOff val="0"/>
                <a:lumOff val="1150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Motors</a:t>
          </a:r>
        </a:p>
      </dsp:txBody>
      <dsp:txXfrm>
        <a:off x="3957155" y="1458503"/>
        <a:ext cx="890323" cy="882006"/>
      </dsp:txXfrm>
    </dsp:sp>
    <dsp:sp modelId="{8A2BAD75-AD7C-C748-87D0-4C48B664FB24}">
      <dsp:nvSpPr>
        <dsp:cNvPr id="0" name=""/>
        <dsp:cNvSpPr/>
      </dsp:nvSpPr>
      <dsp:spPr>
        <a:xfrm>
          <a:off x="3929714" y="2512087"/>
          <a:ext cx="945205" cy="9368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6915920"/>
                <a:satOff val="0"/>
                <a:lumOff val="1437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6915920"/>
                <a:satOff val="0"/>
                <a:lumOff val="1437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6915920"/>
                <a:satOff val="0"/>
                <a:lumOff val="1437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Encoders</a:t>
          </a:r>
        </a:p>
      </dsp:txBody>
      <dsp:txXfrm>
        <a:off x="3957155" y="2539528"/>
        <a:ext cx="890323" cy="882006"/>
      </dsp:txXfrm>
    </dsp:sp>
    <dsp:sp modelId="{DD5AF6FC-C612-F540-8BD0-D827B456D5B9}">
      <dsp:nvSpPr>
        <dsp:cNvPr id="0" name=""/>
        <dsp:cNvSpPr/>
      </dsp:nvSpPr>
      <dsp:spPr>
        <a:xfrm>
          <a:off x="3929714" y="3593111"/>
          <a:ext cx="945205" cy="9368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8299104"/>
                <a:satOff val="0"/>
                <a:lumOff val="1725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8299104"/>
                <a:satOff val="0"/>
                <a:lumOff val="1725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8299104"/>
                <a:satOff val="0"/>
                <a:lumOff val="1725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Switches &amp; Sensors</a:t>
          </a:r>
        </a:p>
      </dsp:txBody>
      <dsp:txXfrm>
        <a:off x="3957155" y="3620552"/>
        <a:ext cx="890323" cy="8820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ABDEF8-94FD-BB4C-A827-EB726FF2EAAC}">
      <dsp:nvSpPr>
        <dsp:cNvPr id="0" name=""/>
        <dsp:cNvSpPr/>
      </dsp:nvSpPr>
      <dsp:spPr>
        <a:xfrm>
          <a:off x="1209" y="38"/>
          <a:ext cx="661581" cy="66158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PILS</a:t>
          </a:r>
        </a:p>
      </dsp:txBody>
      <dsp:txXfrm>
        <a:off x="98095" y="96924"/>
        <a:ext cx="467809" cy="467809"/>
      </dsp:txXfrm>
    </dsp:sp>
    <dsp:sp modelId="{88DD608C-BB20-514A-BE77-D3938DDDC196}">
      <dsp:nvSpPr>
        <dsp:cNvPr id="0" name=""/>
        <dsp:cNvSpPr/>
      </dsp:nvSpPr>
      <dsp:spPr>
        <a:xfrm>
          <a:off x="662790" y="298704"/>
          <a:ext cx="527932" cy="64248"/>
        </a:xfrm>
        <a:custGeom>
          <a:avLst/>
          <a:gdLst/>
          <a:ahLst/>
          <a:cxnLst/>
          <a:rect l="0" t="0" r="0" b="0"/>
          <a:pathLst>
            <a:path>
              <a:moveTo>
                <a:pt x="0" y="32124"/>
              </a:moveTo>
              <a:lnTo>
                <a:pt x="527932" y="32124"/>
              </a:lnTo>
            </a:path>
          </a:pathLst>
        </a:custGeom>
        <a:noFill/>
        <a:ln w="254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913558" y="317630"/>
        <a:ext cx="26396" cy="26396"/>
      </dsp:txXfrm>
    </dsp:sp>
    <dsp:sp modelId="{4F921EC5-5D31-0849-A273-9862885B4B2F}">
      <dsp:nvSpPr>
        <dsp:cNvPr id="0" name=""/>
        <dsp:cNvSpPr/>
      </dsp:nvSpPr>
      <dsp:spPr>
        <a:xfrm>
          <a:off x="1190723" y="38"/>
          <a:ext cx="661581" cy="66158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PILS</a:t>
          </a:r>
        </a:p>
      </dsp:txBody>
      <dsp:txXfrm>
        <a:off x="1287609" y="96924"/>
        <a:ext cx="467809" cy="4678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2022-10-17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2022-10-17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2022-10-17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2022-10-17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PRESENTATION </a:t>
            </a:r>
            <a:r>
              <a:rPr lang="sv-SE" err="1"/>
              <a:t>TITLe</a:t>
            </a:r>
            <a:r>
              <a:rPr lang="sv-SE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2022-10-17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2022-10-17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2022-10-17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2022-10-17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2022-10-17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2022-10-17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jira.esss.lu.se/browse/ECDC-2142" TargetMode="External"/><Relationship Id="rId13" Type="http://schemas.openxmlformats.org/officeDocument/2006/relationships/hyperlink" Target="https://jira.esss.lu.se/browse/ECDC-2664" TargetMode="External"/><Relationship Id="rId3" Type="http://schemas.openxmlformats.org/officeDocument/2006/relationships/hyperlink" Target="https://jira.esss.lu.se/browse/ECDC-2654" TargetMode="External"/><Relationship Id="rId7" Type="http://schemas.openxmlformats.org/officeDocument/2006/relationships/hyperlink" Target="https://jira.esss.lu.se/browse/ECDC-2958" TargetMode="External"/><Relationship Id="rId12" Type="http://schemas.openxmlformats.org/officeDocument/2006/relationships/hyperlink" Target="https://jira.esss.lu.se/browse/ECDC-2109" TargetMode="External"/><Relationship Id="rId2" Type="http://schemas.openxmlformats.org/officeDocument/2006/relationships/hyperlink" Target="https://jira.esss.lu.se/browse/ECDC-2774" TargetMode="External"/><Relationship Id="rId16" Type="http://schemas.openxmlformats.org/officeDocument/2006/relationships/hyperlink" Target="https://jira.esss.lu.se/browse/ECDC-2745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jira.esss.lu.se/browse/ECDC-2667" TargetMode="External"/><Relationship Id="rId11" Type="http://schemas.openxmlformats.org/officeDocument/2006/relationships/hyperlink" Target="https://jira.esss.lu.se/browse/ECDC-2965" TargetMode="External"/><Relationship Id="rId5" Type="http://schemas.openxmlformats.org/officeDocument/2006/relationships/hyperlink" Target="https://jira.esss.lu.se/browse/ECDC-2132" TargetMode="External"/><Relationship Id="rId15" Type="http://schemas.openxmlformats.org/officeDocument/2006/relationships/hyperlink" Target="https://jira.esss.lu.se/browse/ECDC-2966" TargetMode="External"/><Relationship Id="rId10" Type="http://schemas.openxmlformats.org/officeDocument/2006/relationships/hyperlink" Target="https://jira.esss.lu.se/browse/ECDC-2959" TargetMode="External"/><Relationship Id="rId4" Type="http://schemas.openxmlformats.org/officeDocument/2006/relationships/hyperlink" Target="https://jira.esss.lu.se/browse/ECDC-2653" TargetMode="External"/><Relationship Id="rId9" Type="http://schemas.openxmlformats.org/officeDocument/2006/relationships/hyperlink" Target="https://jira.esss.lu.se/browse/ECDC-2658" TargetMode="External"/><Relationship Id="rId14" Type="http://schemas.openxmlformats.org/officeDocument/2006/relationships/hyperlink" Target="https://jira.esss.lu.se/browse/ECDC-2131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67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5755C-80C1-CF46-A5B0-27FA71C40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Concluding Remarks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1F97BE-5B27-3F43-9BD7-0523D2F3A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8F0309-93A1-8F41-8972-F40A5D8AC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10</a:t>
            </a:fld>
            <a:endParaRPr lang="sv-S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F8B927-D234-5347-BC5D-5200E31F59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General</a:t>
            </a:r>
          </a:p>
          <a:p>
            <a:pPr lvl="1"/>
            <a:r>
              <a:rPr lang="en-GB" dirty="0"/>
              <a:t>NSS focus is set on instrument installations, cold commissioning has started (motion &amp; choppers)</a:t>
            </a:r>
          </a:p>
          <a:p>
            <a:pPr lvl="1"/>
            <a:r>
              <a:rPr lang="en-GB" dirty="0"/>
              <a:t>Good approach taken by new detector group leader. But too early to make predictions.</a:t>
            </a:r>
          </a:p>
          <a:p>
            <a:pPr lvl="1"/>
            <a:endParaRPr lang="en-GB" dirty="0"/>
          </a:p>
          <a:p>
            <a:r>
              <a:rPr lang="en-GB" dirty="0"/>
              <a:t>ECDC</a:t>
            </a:r>
          </a:p>
          <a:p>
            <a:pPr lvl="1"/>
            <a:r>
              <a:rPr lang="en-GB" dirty="0"/>
              <a:t>Despite our testing and verification efforts no major unexpected issues found in ECDC scope. Will continue the search.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22F5490-ABEF-1645-FEF8-4084B8ACD606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 rotWithShape="1">
          <a:blip r:embed="rId2"/>
          <a:srcRect l="8093" t="12077" r="18108"/>
          <a:stretch/>
        </p:blipFill>
        <p:spPr>
          <a:xfrm>
            <a:off x="6466842" y="1860377"/>
            <a:ext cx="4551094" cy="4066597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C07973-B20E-B448-88D3-B6CE315D5D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847AC25-469F-DC45-ABE7-60A1DD08C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2022-10-17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4127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400" dirty="0"/>
              <a:t>ECDC</a:t>
            </a:r>
            <a:br>
              <a:rPr lang="en-GB" sz="4400" dirty="0"/>
            </a:br>
            <a:br>
              <a:rPr lang="en-GB" sz="4400" dirty="0"/>
            </a:br>
            <a:r>
              <a:rPr lang="en-GB" sz="2800" dirty="0"/>
              <a:t> </a:t>
            </a:r>
            <a:endParaRPr lang="en-GB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D51EF2D-F832-4781-89C3-3F5E4843BF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Experiment Control and Data Curation Group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PRESENTED BY Tobias Richter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930395" y="6117874"/>
            <a:ext cx="3215183" cy="360199"/>
          </a:xfrm>
        </p:spPr>
        <p:txBody>
          <a:bodyPr/>
          <a:lstStyle/>
          <a:p>
            <a:r>
              <a:rPr lang="en-GB" sz="1200" b="1" dirty="0">
                <a:solidFill>
                  <a:schemeClr val="bg1"/>
                </a:solidFill>
              </a:rPr>
              <a:t>2022-10 DMSC STAP</a:t>
            </a:r>
          </a:p>
        </p:txBody>
      </p:sp>
      <p:sp>
        <p:nvSpPr>
          <p:cNvPr id="6" name="Platshållare för datum 4">
            <a:extLst>
              <a:ext uri="{FF2B5EF4-FFF2-40B4-BE49-F238E27FC236}">
                <a16:creationId xmlns:a16="http://schemas.microsoft.com/office/drawing/2014/main" id="{40BEDDCB-CDF3-7148-9C9D-4C0E6BD1D047}"/>
              </a:ext>
            </a:extLst>
          </p:cNvPr>
          <p:cNvSpPr txBox="1">
            <a:spLocks/>
          </p:cNvSpPr>
          <p:nvPr/>
        </p:nvSpPr>
        <p:spPr>
          <a:xfrm>
            <a:off x="1930395" y="6478073"/>
            <a:ext cx="9789380" cy="360199"/>
          </a:xfrm>
        </p:spPr>
        <p:txBody>
          <a:bodyPr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b="1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79BFC2-3ECA-7841-A3E9-F5E099A0A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0395" y="5871092"/>
            <a:ext cx="1237343" cy="52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EBD551-5BCA-B74D-8220-C360A1133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B99993-46B7-364E-B1EC-908CEDB1B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3</a:t>
            </a:fld>
            <a:endParaRPr lang="sv-SE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B21DC65-B5FC-CD4C-BA04-1029556FC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2022-10-24</a:t>
            </a:fld>
            <a:endParaRPr lang="sv-SE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34A0175-CFCF-6C43-92F6-BE3590B711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9896209"/>
              </p:ext>
            </p:extLst>
          </p:nvPr>
        </p:nvGraphicFramePr>
        <p:xfrm>
          <a:off x="6373692" y="1368454"/>
          <a:ext cx="5575030" cy="530038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640812">
                  <a:extLst>
                    <a:ext uri="{9D8B030D-6E8A-4147-A177-3AD203B41FA5}">
                      <a16:colId xmlns:a16="http://schemas.microsoft.com/office/drawing/2014/main" val="1881529605"/>
                    </a:ext>
                  </a:extLst>
                </a:gridCol>
                <a:gridCol w="379109">
                  <a:extLst>
                    <a:ext uri="{9D8B030D-6E8A-4147-A177-3AD203B41FA5}">
                      <a16:colId xmlns:a16="http://schemas.microsoft.com/office/drawing/2014/main" val="1812916151"/>
                    </a:ext>
                  </a:extLst>
                </a:gridCol>
                <a:gridCol w="379109">
                  <a:extLst>
                    <a:ext uri="{9D8B030D-6E8A-4147-A177-3AD203B41FA5}">
                      <a16:colId xmlns:a16="http://schemas.microsoft.com/office/drawing/2014/main" val="3901075140"/>
                    </a:ext>
                  </a:extLst>
                </a:gridCol>
                <a:gridCol w="398398">
                  <a:extLst>
                    <a:ext uri="{9D8B030D-6E8A-4147-A177-3AD203B41FA5}">
                      <a16:colId xmlns:a16="http://schemas.microsoft.com/office/drawing/2014/main" val="3769905246"/>
                    </a:ext>
                  </a:extLst>
                </a:gridCol>
                <a:gridCol w="377050">
                  <a:extLst>
                    <a:ext uri="{9D8B030D-6E8A-4147-A177-3AD203B41FA5}">
                      <a16:colId xmlns:a16="http://schemas.microsoft.com/office/drawing/2014/main" val="2931061615"/>
                    </a:ext>
                  </a:extLst>
                </a:gridCol>
                <a:gridCol w="400092">
                  <a:extLst>
                    <a:ext uri="{9D8B030D-6E8A-4147-A177-3AD203B41FA5}">
                      <a16:colId xmlns:a16="http://schemas.microsoft.com/office/drawing/2014/main" val="3254768042"/>
                    </a:ext>
                  </a:extLst>
                </a:gridCol>
                <a:gridCol w="400092">
                  <a:extLst>
                    <a:ext uri="{9D8B030D-6E8A-4147-A177-3AD203B41FA5}">
                      <a16:colId xmlns:a16="http://schemas.microsoft.com/office/drawing/2014/main" val="2353631369"/>
                    </a:ext>
                  </a:extLst>
                </a:gridCol>
                <a:gridCol w="400092">
                  <a:extLst>
                    <a:ext uri="{9D8B030D-6E8A-4147-A177-3AD203B41FA5}">
                      <a16:colId xmlns:a16="http://schemas.microsoft.com/office/drawing/2014/main" val="728681259"/>
                    </a:ext>
                  </a:extLst>
                </a:gridCol>
                <a:gridCol w="400092">
                  <a:extLst>
                    <a:ext uri="{9D8B030D-6E8A-4147-A177-3AD203B41FA5}">
                      <a16:colId xmlns:a16="http://schemas.microsoft.com/office/drawing/2014/main" val="4235400057"/>
                    </a:ext>
                  </a:extLst>
                </a:gridCol>
                <a:gridCol w="400092">
                  <a:extLst>
                    <a:ext uri="{9D8B030D-6E8A-4147-A177-3AD203B41FA5}">
                      <a16:colId xmlns:a16="http://schemas.microsoft.com/office/drawing/2014/main" val="3512105085"/>
                    </a:ext>
                  </a:extLst>
                </a:gridCol>
                <a:gridCol w="400092">
                  <a:extLst>
                    <a:ext uri="{9D8B030D-6E8A-4147-A177-3AD203B41FA5}">
                      <a16:colId xmlns:a16="http://schemas.microsoft.com/office/drawing/2014/main" val="1641010017"/>
                    </a:ext>
                  </a:extLst>
                </a:gridCol>
              </a:tblGrid>
              <a:tr h="1181100"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Afonso</a:t>
                      </a:r>
                    </a:p>
                  </a:txBody>
                  <a:tcPr marL="121920" marR="121920" marT="60960" marB="60960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Morten</a:t>
                      </a:r>
                    </a:p>
                  </a:txBody>
                  <a:tcPr marL="121920" marR="121920" marT="60960" marB="60960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Jenny</a:t>
                      </a:r>
                      <a:endParaRPr lang="en-GB" sz="1600" b="1" i="1"/>
                    </a:p>
                  </a:txBody>
                  <a:tcPr marL="121920" marR="121920" marT="60960" marB="60960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Jonas</a:t>
                      </a:r>
                    </a:p>
                  </a:txBody>
                  <a:tcPr marL="121920" marR="121920" marT="60960" marB="60960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Matt</a:t>
                      </a:r>
                    </a:p>
                  </a:txBody>
                  <a:tcPr marL="121920" marR="121920" marT="60960" marB="60960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Kenan</a:t>
                      </a:r>
                    </a:p>
                  </a:txBody>
                  <a:tcPr marL="121920" marR="121920" marT="60960" marB="60960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Daniel</a:t>
                      </a:r>
                    </a:p>
                  </a:txBody>
                  <a:tcPr marL="121920" marR="121920" marT="60960" marB="60960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Torsten</a:t>
                      </a:r>
                    </a:p>
                  </a:txBody>
                  <a:tcPr marL="121920" marR="121920" marT="60960" marB="60960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Anders</a:t>
                      </a:r>
                    </a:p>
                  </a:txBody>
                  <a:tcPr marL="121920" marR="121920" marT="60960" marB="60960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Stefanos</a:t>
                      </a:r>
                    </a:p>
                  </a:txBody>
                  <a:tcPr marL="121920" marR="121920" marT="60960" marB="60960" vert="vert270" anchor="ctr"/>
                </a:tc>
                <a:extLst>
                  <a:ext uri="{0D108BD9-81ED-4DB2-BD59-A6C34878D82A}">
                    <a16:rowId xmlns:a16="http://schemas.microsoft.com/office/drawing/2014/main" val="2724654842"/>
                  </a:ext>
                </a:extLst>
              </a:tr>
              <a:tr h="634385">
                <a:tc>
                  <a:txBody>
                    <a:bodyPr/>
                    <a:lstStyle/>
                    <a:p>
                      <a:pPr algn="r"/>
                      <a:r>
                        <a:rPr lang="en-GB" sz="1600"/>
                        <a:t>Event Formation</a:t>
                      </a: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/>
                        <a:t>●</a:t>
                      </a: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●</a:t>
                      </a:r>
                      <a:endParaRPr lang="en-GB" sz="160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extLst>
                  <a:ext uri="{0D108BD9-81ED-4DB2-BD59-A6C34878D82A}">
                    <a16:rowId xmlns:a16="http://schemas.microsoft.com/office/drawing/2014/main" val="307570772"/>
                  </a:ext>
                </a:extLst>
              </a:tr>
              <a:tr h="419055">
                <a:tc>
                  <a:txBody>
                    <a:bodyPr/>
                    <a:lstStyle/>
                    <a:p>
                      <a:pPr algn="r"/>
                      <a:r>
                        <a:rPr lang="en-GB" sz="1600"/>
                        <a:t>Timing</a:t>
                      </a: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○</a:t>
                      </a:r>
                      <a:endParaRPr lang="en-GB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●</a:t>
                      </a:r>
                      <a:endParaRPr lang="en-GB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●</a:t>
                      </a:r>
                      <a:endParaRPr lang="en-GB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●</a:t>
                      </a:r>
                      <a:endParaRPr lang="en-GB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extLst>
                  <a:ext uri="{0D108BD9-81ED-4DB2-BD59-A6C34878D82A}">
                    <a16:rowId xmlns:a16="http://schemas.microsoft.com/office/drawing/2014/main" val="1108468999"/>
                  </a:ext>
                </a:extLst>
              </a:tr>
              <a:tr h="419055">
                <a:tc>
                  <a:txBody>
                    <a:bodyPr/>
                    <a:lstStyle/>
                    <a:p>
                      <a:pPr algn="r"/>
                      <a:r>
                        <a:rPr lang="en-GB" sz="1600"/>
                        <a:t>Streaming</a:t>
                      </a: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○</a:t>
                      </a:r>
                      <a:endParaRPr lang="en-GB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●</a:t>
                      </a:r>
                      <a:endParaRPr lang="en-GB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●</a:t>
                      </a: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●</a:t>
                      </a: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●</a:t>
                      </a:r>
                      <a:endParaRPr lang="en-GB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○</a:t>
                      </a:r>
                      <a:endParaRPr lang="en-GB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extLst>
                  <a:ext uri="{0D108BD9-81ED-4DB2-BD59-A6C34878D82A}">
                    <a16:rowId xmlns:a16="http://schemas.microsoft.com/office/drawing/2014/main" val="3494074708"/>
                  </a:ext>
                </a:extLst>
              </a:tr>
              <a:tr h="419055">
                <a:tc>
                  <a:txBody>
                    <a:bodyPr/>
                    <a:lstStyle/>
                    <a:p>
                      <a:pPr algn="r"/>
                      <a:r>
                        <a:rPr lang="en-GB" sz="1600"/>
                        <a:t>NICOS</a:t>
                      </a: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60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●</a:t>
                      </a:r>
                      <a:endParaRPr lang="en-GB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●</a:t>
                      </a: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●</a:t>
                      </a: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●</a:t>
                      </a: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○</a:t>
                      </a:r>
                      <a:endParaRPr lang="en-GB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extLst>
                  <a:ext uri="{0D108BD9-81ED-4DB2-BD59-A6C34878D82A}">
                    <a16:rowId xmlns:a16="http://schemas.microsoft.com/office/drawing/2014/main" val="471985682"/>
                  </a:ext>
                </a:extLst>
              </a:tr>
              <a:tr h="635271">
                <a:tc>
                  <a:txBody>
                    <a:bodyPr/>
                    <a:lstStyle/>
                    <a:p>
                      <a:pPr algn="r"/>
                      <a:r>
                        <a:rPr lang="en-GB" sz="1600"/>
                        <a:t>Device Integration</a:t>
                      </a: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60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●</a:t>
                      </a: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●</a:t>
                      </a: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●</a:t>
                      </a: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●</a:t>
                      </a: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extLst>
                  <a:ext uri="{0D108BD9-81ED-4DB2-BD59-A6C34878D82A}">
                    <a16:rowId xmlns:a16="http://schemas.microsoft.com/office/drawing/2014/main" val="4144213763"/>
                  </a:ext>
                </a:extLst>
              </a:tr>
              <a:tr h="482718">
                <a:tc>
                  <a:txBody>
                    <a:bodyPr/>
                    <a:lstStyle/>
                    <a:p>
                      <a:pPr algn="r"/>
                      <a:r>
                        <a:rPr lang="en-GB" sz="1600"/>
                        <a:t>Testing</a:t>
                      </a: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●</a:t>
                      </a: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○</a:t>
                      </a: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6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○</a:t>
                      </a:r>
                      <a:endParaRPr lang="en-GB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●</a:t>
                      </a:r>
                      <a:endParaRPr lang="en-GB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●</a:t>
                      </a: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extLst>
                  <a:ext uri="{0D108BD9-81ED-4DB2-BD59-A6C34878D82A}">
                    <a16:rowId xmlns:a16="http://schemas.microsoft.com/office/drawing/2014/main" val="953093024"/>
                  </a:ext>
                </a:extLst>
              </a:tr>
              <a:tr h="474470">
                <a:tc>
                  <a:txBody>
                    <a:bodyPr/>
                    <a:lstStyle/>
                    <a:p>
                      <a:pPr algn="r"/>
                      <a:r>
                        <a:rPr lang="en-GB" sz="1600"/>
                        <a:t>Deployment</a:t>
                      </a: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/>
                        <a:t>●</a:t>
                      </a:r>
                      <a:endParaRPr lang="en-GB" sz="1600" kern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○</a:t>
                      </a:r>
                      <a:endParaRPr lang="en-GB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fontAlgn="ctr">
                        <a:spcBef>
                          <a:spcPts val="0"/>
                        </a:spcBef>
                      </a:pPr>
                      <a:endParaRPr lang="en-GB" sz="16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fontAlgn="ctr">
                        <a:spcBef>
                          <a:spcPts val="0"/>
                        </a:spcBef>
                      </a:pPr>
                      <a:endParaRPr lang="en-GB" sz="16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kern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kern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●</a:t>
                      </a:r>
                      <a:endParaRPr lang="en-GB" sz="16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kern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kern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kern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 vert="vert" anchor="ctr"/>
                </a:tc>
                <a:extLst>
                  <a:ext uri="{0D108BD9-81ED-4DB2-BD59-A6C34878D82A}">
                    <a16:rowId xmlns:a16="http://schemas.microsoft.com/office/drawing/2014/main" val="38309316"/>
                  </a:ext>
                </a:extLst>
              </a:tr>
              <a:tr h="635271">
                <a:tc>
                  <a:txBody>
                    <a:bodyPr/>
                    <a:lstStyle/>
                    <a:p>
                      <a:pPr algn="r"/>
                      <a:r>
                        <a:rPr lang="en-GB" sz="1600"/>
                        <a:t>Instrument Contact</a:t>
                      </a: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kern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fontAlgn="ctr">
                        <a:spcBef>
                          <a:spcPts val="0"/>
                        </a:spcBef>
                      </a:pPr>
                      <a:endParaRPr lang="en-GB" sz="16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fontAlgn="ctr">
                        <a:spcBef>
                          <a:spcPts val="0"/>
                        </a:spcBef>
                      </a:pPr>
                      <a:endParaRPr lang="en-GB" sz="16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●</a:t>
                      </a: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●</a:t>
                      </a:r>
                      <a:endParaRPr lang="en-GB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kern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kern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●</a:t>
                      </a:r>
                      <a:endParaRPr lang="en-GB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extLst>
                  <a:ext uri="{0D108BD9-81ED-4DB2-BD59-A6C34878D82A}">
                    <a16:rowId xmlns:a16="http://schemas.microsoft.com/office/drawing/2014/main" val="2338018113"/>
                  </a:ext>
                </a:extLst>
              </a:tr>
            </a:tbl>
          </a:graphicData>
        </a:graphic>
      </p:graphicFrame>
      <p:sp>
        <p:nvSpPr>
          <p:cNvPr id="12" name="Title 1">
            <a:extLst>
              <a:ext uri="{FF2B5EF4-FFF2-40B4-BE49-F238E27FC236}">
                <a16:creationId xmlns:a16="http://schemas.microsoft.com/office/drawing/2014/main" id="{FE11123B-C99D-E94E-9C66-82C4E9851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>
            <a:normAutofit/>
          </a:bodyPr>
          <a:lstStyle/>
          <a:p>
            <a:r>
              <a:rPr lang="en-GB"/>
              <a:t>Current Staff and Profile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914D7AF-5647-8346-8003-B6BA9BAB1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5154254"/>
          </a:xfrm>
        </p:spPr>
        <p:txBody>
          <a:bodyPr>
            <a:normAutofit/>
          </a:bodyPr>
          <a:lstStyle/>
          <a:p>
            <a:r>
              <a:rPr lang="en-GB" sz="1600" dirty="0"/>
              <a:t>10 Staff (+ Group Leader)</a:t>
            </a:r>
          </a:p>
          <a:p>
            <a:pPr lvl="2"/>
            <a:r>
              <a:rPr lang="en-GB" sz="1600" dirty="0"/>
              <a:t>7 at DMSC</a:t>
            </a:r>
          </a:p>
          <a:p>
            <a:pPr lvl="2"/>
            <a:r>
              <a:rPr lang="en-GB" sz="1600" dirty="0"/>
              <a:t>3 in Lund associated with Motion, SE and Ymir</a:t>
            </a:r>
          </a:p>
          <a:p>
            <a:pPr lvl="2"/>
            <a:r>
              <a:rPr lang="en-GB" sz="1600" dirty="0"/>
              <a:t>1 recruitment open, but not active</a:t>
            </a:r>
          </a:p>
          <a:p>
            <a:r>
              <a:rPr lang="en-GB" sz="1600" dirty="0"/>
              <a:t>NSS + TD staff news</a:t>
            </a:r>
          </a:p>
          <a:p>
            <a:pPr lvl="2"/>
            <a:r>
              <a:rPr lang="en-GB" sz="1600" dirty="0"/>
              <a:t>New NSS Project Leader</a:t>
            </a:r>
          </a:p>
          <a:p>
            <a:pPr lvl="2"/>
            <a:r>
              <a:rPr lang="en-GB" sz="1600" dirty="0"/>
              <a:t>New Detector Group Leader (since October)</a:t>
            </a:r>
          </a:p>
          <a:p>
            <a:pPr lvl="2"/>
            <a:r>
              <a:rPr lang="en-GB" sz="1600" dirty="0"/>
              <a:t>ICS WP12 (EPICS for NSS) went up to 6 staff</a:t>
            </a:r>
          </a:p>
          <a:p>
            <a:pPr lvl="2"/>
            <a:r>
              <a:rPr lang="en-GB" sz="1600" dirty="0"/>
              <a:t>ESS Reorg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28EFAF7F-32CA-D04D-BF3A-DA05961745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/>
              <a:t>Who is who in ECDC (NSS)</a:t>
            </a:r>
          </a:p>
        </p:txBody>
      </p:sp>
      <p:graphicFrame>
        <p:nvGraphicFramePr>
          <p:cNvPr id="2" name="Content Placeholder 9">
            <a:extLst>
              <a:ext uri="{FF2B5EF4-FFF2-40B4-BE49-F238E27FC236}">
                <a16:creationId xmlns:a16="http://schemas.microsoft.com/office/drawing/2014/main" id="{419713EA-E089-455D-E7C7-D873917449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2119606"/>
              </p:ext>
            </p:extLst>
          </p:nvPr>
        </p:nvGraphicFramePr>
        <p:xfrm>
          <a:off x="1103708" y="4680885"/>
          <a:ext cx="4799753" cy="1794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1566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F3D51-81A2-A6D4-5F47-AFF33069B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Milestones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F381BC-E8B1-FCB8-CA00-C87D78B6A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2B81F3-C706-2BF1-2AB3-2070D8BF1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4</a:t>
            </a:fld>
            <a:endParaRPr lang="sv-S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08CF69D-6090-8247-FAE8-A76FFA6C2A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SE" sz="1600" dirty="0"/>
              <a:t>Milestones are good. They provide a reference and calibration opportunity to evaluate our ability to deliver features on a schedule and/or our ability to make reliable plans.</a:t>
            </a:r>
          </a:p>
          <a:p>
            <a:r>
              <a:rPr lang="en-SE" sz="1600" dirty="0"/>
              <a:t>Upcoming/ongoing activties to align</a:t>
            </a:r>
          </a:p>
          <a:p>
            <a:pPr lvl="1"/>
            <a:r>
              <a:rPr lang="en-SE" sz="1600" dirty="0"/>
              <a:t>ICS – WP12, maybe CSI &amp; PSS</a:t>
            </a:r>
          </a:p>
          <a:p>
            <a:pPr lvl="1"/>
            <a:r>
              <a:rPr lang="en-SE" sz="1600" dirty="0"/>
              <a:t>Instrument installation schedule (including Choppers)</a:t>
            </a:r>
          </a:p>
          <a:p>
            <a:pPr lvl="1"/>
            <a:r>
              <a:rPr lang="en-SE" sz="1600" dirty="0"/>
              <a:t>Sample Environment &amp; Motion Control</a:t>
            </a:r>
          </a:p>
          <a:p>
            <a:r>
              <a:rPr lang="en-SE" sz="1600" dirty="0"/>
              <a:t>Discussions started with</a:t>
            </a:r>
          </a:p>
          <a:p>
            <a:pPr lvl="1"/>
            <a:r>
              <a:rPr lang="en-SE" sz="1600" dirty="0"/>
              <a:t>Detectors</a:t>
            </a:r>
          </a:p>
          <a:p>
            <a:pPr lvl="1"/>
            <a:r>
              <a:rPr lang="en-SE" sz="1600" dirty="0"/>
              <a:t>DMSC</a:t>
            </a:r>
          </a:p>
          <a:p>
            <a:r>
              <a:rPr lang="en-GB" sz="1600" dirty="0"/>
              <a:t>Parts of the organisation already in operational mindset and not committed to project deliveries (deliveries planned as late as possible or on best effort)</a:t>
            </a:r>
          </a:p>
          <a:p>
            <a:endParaRPr lang="en-SE" sz="1600" dirty="0"/>
          </a:p>
          <a:p>
            <a:endParaRPr lang="en-SE" sz="16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B578A9-04EB-037C-DF1F-49A525BA4CA6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245B432-2BA3-33CC-79AB-FBE6CAC8FA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E" dirty="0"/>
              <a:t>Checking Schedule Performance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15CFA37-1E8B-D871-0B0C-4AD0DB867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2022-10-24</a:t>
            </a:fld>
            <a:endParaRPr lang="sv-SE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D9DA2E6-072C-1176-6ED4-E3FE20C2C2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9151198"/>
              </p:ext>
            </p:extLst>
          </p:nvPr>
        </p:nvGraphicFramePr>
        <p:xfrm>
          <a:off x="5929460" y="1562399"/>
          <a:ext cx="5929459" cy="4875936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835871">
                  <a:extLst>
                    <a:ext uri="{9D8B030D-6E8A-4147-A177-3AD203B41FA5}">
                      <a16:colId xmlns:a16="http://schemas.microsoft.com/office/drawing/2014/main" val="3259501714"/>
                    </a:ext>
                  </a:extLst>
                </a:gridCol>
                <a:gridCol w="2986497">
                  <a:extLst>
                    <a:ext uri="{9D8B030D-6E8A-4147-A177-3AD203B41FA5}">
                      <a16:colId xmlns:a16="http://schemas.microsoft.com/office/drawing/2014/main" val="2974559210"/>
                    </a:ext>
                  </a:extLst>
                </a:gridCol>
                <a:gridCol w="1175443">
                  <a:extLst>
                    <a:ext uri="{9D8B030D-6E8A-4147-A177-3AD203B41FA5}">
                      <a16:colId xmlns:a16="http://schemas.microsoft.com/office/drawing/2014/main" val="289936350"/>
                    </a:ext>
                  </a:extLst>
                </a:gridCol>
                <a:gridCol w="931648">
                  <a:extLst>
                    <a:ext uri="{9D8B030D-6E8A-4147-A177-3AD203B41FA5}">
                      <a16:colId xmlns:a16="http://schemas.microsoft.com/office/drawing/2014/main" val="1832899358"/>
                    </a:ext>
                  </a:extLst>
                </a:gridCol>
              </a:tblGrid>
              <a:tr h="298004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>
                          <a:effectLst/>
                        </a:rPr>
                        <a:t>Key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88" marR="6688" marT="66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Summary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88" marR="6688" marT="66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Status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88" marR="6688" marT="66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Due Date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88" marR="6688" marT="6688" marB="0" anchor="ctr"/>
                </a:tc>
                <a:extLst>
                  <a:ext uri="{0D108BD9-81ED-4DB2-BD59-A6C34878D82A}">
                    <a16:rowId xmlns:a16="http://schemas.microsoft.com/office/drawing/2014/main" val="3777013013"/>
                  </a:ext>
                </a:extLst>
              </a:tr>
              <a:tr h="298004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sng" strike="noStrike" dirty="0">
                          <a:effectLst/>
                          <a:hlinkClick r:id="rId2"/>
                        </a:rPr>
                        <a:t>ECDC-2774</a:t>
                      </a:r>
                      <a:endParaRPr lang="en-GB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88" marR="6688" marT="668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>
                          <a:effectLst/>
                        </a:rPr>
                        <a:t>EPICS AD basic </a:t>
                      </a:r>
                      <a:r>
                        <a:rPr lang="en-GB" sz="1000" u="none" strike="noStrike" dirty="0" err="1">
                          <a:effectLst/>
                        </a:rPr>
                        <a:t>hamamatsu</a:t>
                      </a:r>
                      <a:r>
                        <a:rPr lang="en-GB" sz="1000" u="none" strike="noStrike" dirty="0">
                          <a:effectLst/>
                        </a:rPr>
                        <a:t> camera integration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88" marR="6688" marT="668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Done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88" marR="6688" marT="668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SE" sz="1000" u="none" strike="noStrike">
                          <a:effectLst/>
                        </a:rPr>
                        <a:t>15-09-2022</a:t>
                      </a:r>
                      <a:endParaRPr lang="en-S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88" marR="6688" marT="6688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2035012"/>
                  </a:ext>
                </a:extLst>
              </a:tr>
              <a:tr h="298004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sng" strike="noStrike">
                          <a:effectLst/>
                          <a:hlinkClick r:id="rId3"/>
                        </a:rPr>
                        <a:t>ECDC-2654</a:t>
                      </a:r>
                      <a:endParaRPr lang="en-GB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88" marR="6688" marT="668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>
                          <a:effectLst/>
                        </a:rPr>
                        <a:t>user office usable to schedule sessions at Ymir / B02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88" marR="6688" marT="668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>
                          <a:effectLst/>
                        </a:rPr>
                        <a:t>Done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88" marR="6688" marT="668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SE" sz="1000" u="none" strike="noStrike">
                          <a:effectLst/>
                        </a:rPr>
                        <a:t>15-09-2022</a:t>
                      </a:r>
                      <a:endParaRPr lang="en-S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88" marR="6688" marT="6688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2058570"/>
                  </a:ext>
                </a:extLst>
              </a:tr>
              <a:tr h="298004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sng" strike="noStrike">
                          <a:effectLst/>
                          <a:hlinkClick r:id="rId4"/>
                        </a:rPr>
                        <a:t>ECDC-2653</a:t>
                      </a:r>
                      <a:endParaRPr lang="en-GB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88" marR="6688" marT="668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JSON file writer templates for six instrument created solely by the NeXus Constructor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88" marR="6688" marT="668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>
                          <a:effectLst/>
                        </a:rPr>
                        <a:t>Done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88" marR="6688" marT="668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SE" sz="1000" u="none" strike="noStrike" dirty="0">
                          <a:effectLst/>
                        </a:rPr>
                        <a:t>16-09-2022</a:t>
                      </a:r>
                      <a:endParaRPr lang="en-S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88" marR="6688" marT="6688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2849055"/>
                  </a:ext>
                </a:extLst>
              </a:tr>
              <a:tr h="298004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sng" strike="noStrike" dirty="0">
                          <a:effectLst/>
                          <a:hlinkClick r:id="rId5"/>
                        </a:rPr>
                        <a:t>ECDC-2132</a:t>
                      </a:r>
                      <a:endParaRPr lang="en-GB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88" marR="6688" marT="668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>
                          <a:effectLst/>
                        </a:rPr>
                        <a:t>Ymir: Ingest data into a </a:t>
                      </a:r>
                      <a:r>
                        <a:rPr lang="en-GB" sz="1000" u="none" strike="noStrike" dirty="0" err="1">
                          <a:effectLst/>
                        </a:rPr>
                        <a:t>SciCat</a:t>
                      </a:r>
                      <a:r>
                        <a:rPr lang="en-GB" sz="1000" u="none" strike="noStrike" dirty="0">
                          <a:effectLst/>
                        </a:rPr>
                        <a:t> with </a:t>
                      </a:r>
                      <a:r>
                        <a:rPr lang="en-GB" sz="1000" u="none" strike="noStrike" dirty="0" err="1">
                          <a:effectLst/>
                        </a:rPr>
                        <a:t>SciChat</a:t>
                      </a:r>
                      <a:r>
                        <a:rPr lang="en-GB" sz="1000" u="none" strike="noStrike" dirty="0">
                          <a:effectLst/>
                        </a:rPr>
                        <a:t> connectivity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88" marR="6688" marT="668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>
                          <a:effectLst/>
                        </a:rPr>
                        <a:t>Done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88" marR="6688" marT="668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SE" sz="1000" u="none" strike="noStrike" dirty="0">
                          <a:effectLst/>
                        </a:rPr>
                        <a:t>30-09-2022</a:t>
                      </a:r>
                      <a:endParaRPr lang="en-S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88" marR="6688" marT="6688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8298693"/>
                  </a:ext>
                </a:extLst>
              </a:tr>
              <a:tr h="298004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sng" strike="noStrike">
                          <a:effectLst/>
                          <a:hlinkClick r:id="rId6"/>
                        </a:rPr>
                        <a:t>ECDC-2667</a:t>
                      </a:r>
                      <a:endParaRPr lang="en-GB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88" marR="6688" marT="6688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>
                          <a:effectLst/>
                        </a:rPr>
                        <a:t>TBL MB detector pre-BOT commissioning plans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88" marR="6688" marT="6688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>
                          <a:effectLst/>
                        </a:rPr>
                        <a:t>In Progress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88" marR="6688" marT="6688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SE" sz="1000" u="none" strike="noStrike" dirty="0">
                          <a:effectLst/>
                        </a:rPr>
                        <a:t>30-09-2022</a:t>
                      </a:r>
                      <a:endParaRPr lang="en-S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88" marR="6688" marT="6688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8707497"/>
                  </a:ext>
                </a:extLst>
              </a:tr>
              <a:tr h="298004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sng" strike="noStrike" dirty="0">
                          <a:effectLst/>
                          <a:hlinkClick r:id="rId7"/>
                        </a:rPr>
                        <a:t>ECDC-2958</a:t>
                      </a:r>
                      <a:endParaRPr lang="en-GB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88" marR="6688" marT="668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>
                          <a:effectLst/>
                        </a:rPr>
                        <a:t>DGRO backend monitoring and live configuration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88" marR="6688" marT="668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>
                          <a:effectLst/>
                        </a:rPr>
                        <a:t>Done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88" marR="6688" marT="668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SE" sz="1000" u="none" strike="noStrike" dirty="0">
                          <a:effectLst/>
                        </a:rPr>
                        <a:t>30-09-2022</a:t>
                      </a:r>
                      <a:endParaRPr lang="en-S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88" marR="6688" marT="6688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6477964"/>
                  </a:ext>
                </a:extLst>
              </a:tr>
              <a:tr h="298004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sng" strike="noStrike" dirty="0">
                          <a:effectLst/>
                          <a:hlinkClick r:id="rId8"/>
                        </a:rPr>
                        <a:t>ECDC-2142</a:t>
                      </a:r>
                      <a:endParaRPr lang="en-GB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88" marR="6688" marT="6688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>
                          <a:effectLst/>
                        </a:rPr>
                        <a:t>Ymir: Demonstrate Kafka Authentication and Authorisation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88" marR="6688" marT="6688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>
                          <a:effectLst/>
                        </a:rPr>
                        <a:t>In Progress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88" marR="6688" marT="6688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SE" sz="1000" u="none" strike="noStrike" dirty="0">
                          <a:effectLst/>
                        </a:rPr>
                        <a:t>15-10-2022</a:t>
                      </a:r>
                      <a:endParaRPr lang="en-S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88" marR="6688" marT="6688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2948125"/>
                  </a:ext>
                </a:extLst>
              </a:tr>
              <a:tr h="298004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sng" strike="noStrike">
                          <a:effectLst/>
                          <a:hlinkClick r:id="rId9"/>
                        </a:rPr>
                        <a:t>ECDC-2658</a:t>
                      </a:r>
                      <a:endParaRPr lang="en-GB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88" marR="6688" marT="6688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have staging deployment target in the CUB for rollout testing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88" marR="6688" marT="6688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In Progress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88" marR="6688" marT="6688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SE" sz="1000" u="none" strike="noStrike" dirty="0">
                          <a:effectLst/>
                        </a:rPr>
                        <a:t>31-10-2022</a:t>
                      </a:r>
                      <a:endParaRPr lang="en-S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88" marR="6688" marT="6688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0657024"/>
                  </a:ext>
                </a:extLst>
              </a:tr>
              <a:tr h="298004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sng" strike="noStrike" dirty="0">
                          <a:effectLst/>
                          <a:hlinkClick r:id="rId10"/>
                        </a:rPr>
                        <a:t>ECDC-2959</a:t>
                      </a:r>
                      <a:endParaRPr lang="en-GB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88" marR="6688" marT="6688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>
                          <a:effectLst/>
                        </a:rPr>
                        <a:t>DGRO ring configuration script overhaul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88" marR="6688" marT="6688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>
                          <a:effectLst/>
                        </a:rPr>
                        <a:t>Testing and Review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88" marR="6688" marT="6688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SE" sz="1000" u="none" strike="noStrike" dirty="0">
                          <a:effectLst/>
                        </a:rPr>
                        <a:t>31-10-2022</a:t>
                      </a:r>
                      <a:endParaRPr lang="en-S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88" marR="6688" marT="6688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011146"/>
                  </a:ext>
                </a:extLst>
              </a:tr>
              <a:tr h="298004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sng" strike="noStrike" dirty="0">
                          <a:effectLst/>
                          <a:hlinkClick r:id="rId11"/>
                        </a:rPr>
                        <a:t>ECDC-2965</a:t>
                      </a:r>
                      <a:endParaRPr lang="en-GB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88" marR="6688" marT="6688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 err="1">
                          <a:effectLst/>
                        </a:rPr>
                        <a:t>hamamatsu</a:t>
                      </a:r>
                      <a:r>
                        <a:rPr lang="en-GB" sz="1000" u="none" strike="noStrike" dirty="0">
                          <a:effectLst/>
                        </a:rPr>
                        <a:t> camera integration with timing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88" marR="6688" marT="6688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>
                          <a:effectLst/>
                        </a:rPr>
                        <a:t>In Progress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88" marR="6688" marT="6688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SE" sz="1000" u="none" strike="noStrike" dirty="0">
                          <a:effectLst/>
                        </a:rPr>
                        <a:t>15-11-2022</a:t>
                      </a:r>
                      <a:endParaRPr lang="en-S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88" marR="6688" marT="6688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4961973"/>
                  </a:ext>
                </a:extLst>
              </a:tr>
              <a:tr h="298004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sng" strike="noStrike" dirty="0">
                          <a:effectLst/>
                          <a:hlinkClick r:id="rId12"/>
                        </a:rPr>
                        <a:t>ECDC-2109</a:t>
                      </a:r>
                      <a:endParaRPr lang="en-GB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88" marR="6688" marT="66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>
                          <a:effectLst/>
                        </a:rPr>
                        <a:t>Specific (NICOS UI and) engineering interfaces for ODIN ready 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88" marR="6688" marT="66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>
                          <a:effectLst/>
                        </a:rPr>
                        <a:t>Selected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88" marR="6688" marT="66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SE" sz="1000" u="none" strike="noStrike" dirty="0">
                          <a:effectLst/>
                        </a:rPr>
                        <a:t>30-11-2022</a:t>
                      </a:r>
                      <a:endParaRPr lang="en-S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88" marR="6688" marT="6688" marB="0" anchor="ctr"/>
                </a:tc>
                <a:extLst>
                  <a:ext uri="{0D108BD9-81ED-4DB2-BD59-A6C34878D82A}">
                    <a16:rowId xmlns:a16="http://schemas.microsoft.com/office/drawing/2014/main" val="3195596377"/>
                  </a:ext>
                </a:extLst>
              </a:tr>
              <a:tr h="298004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sng" strike="noStrike" dirty="0">
                          <a:effectLst/>
                          <a:hlinkClick r:id="rId13"/>
                        </a:rPr>
                        <a:t>ECDC-2664</a:t>
                      </a:r>
                      <a:endParaRPr lang="en-GB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88" marR="6688" marT="6688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>
                          <a:effectLst/>
                        </a:rPr>
                        <a:t>VMM detector running at PSI/AMOR with live EFU processing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88" marR="6688" marT="6688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>
                          <a:effectLst/>
                        </a:rPr>
                        <a:t>To Do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88" marR="6688" marT="6688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SE" sz="1000" u="none" strike="noStrike" dirty="0">
                          <a:effectLst/>
                        </a:rPr>
                        <a:t>30-11-2022</a:t>
                      </a:r>
                      <a:endParaRPr lang="en-S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88" marR="6688" marT="6688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910254"/>
                  </a:ext>
                </a:extLst>
              </a:tr>
              <a:tr h="298004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sng" strike="noStrike" dirty="0">
                          <a:effectLst/>
                          <a:hlinkClick r:id="rId14"/>
                        </a:rPr>
                        <a:t>ECDC-2131</a:t>
                      </a:r>
                      <a:endParaRPr lang="en-GB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88" marR="6688" marT="6688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>
                          <a:effectLst/>
                        </a:rPr>
                        <a:t>Ymir: Use </a:t>
                      </a:r>
                      <a:r>
                        <a:rPr lang="en-GB" sz="1000" u="none" strike="noStrike" dirty="0" err="1">
                          <a:effectLst/>
                        </a:rPr>
                        <a:t>SpectrumScale</a:t>
                      </a:r>
                      <a:r>
                        <a:rPr lang="en-GB" sz="1000" u="none" strike="noStrike" dirty="0">
                          <a:effectLst/>
                        </a:rPr>
                        <a:t> storage with proposal based directory hierarchy and permissions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88" marR="6688" marT="6688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>
                          <a:effectLst/>
                        </a:rPr>
                        <a:t>In Progress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88" marR="6688" marT="6688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SE" sz="1000" u="none" strike="noStrike" dirty="0">
                          <a:effectLst/>
                        </a:rPr>
                        <a:t>15-12-2022</a:t>
                      </a:r>
                      <a:endParaRPr lang="en-S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88" marR="6688" marT="6688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28329"/>
                  </a:ext>
                </a:extLst>
              </a:tr>
              <a:tr h="298004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sng" strike="noStrike" dirty="0">
                          <a:effectLst/>
                          <a:hlinkClick r:id="rId15"/>
                        </a:rPr>
                        <a:t>ECDC-2966</a:t>
                      </a:r>
                      <a:endParaRPr lang="en-GB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88" marR="6688" marT="6688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>
                          <a:effectLst/>
                        </a:rPr>
                        <a:t>Ymir: Light Tomography - with data processing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88" marR="6688" marT="6688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To Do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88" marR="6688" marT="6688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SE" sz="1000" u="none" strike="noStrike">
                          <a:effectLst/>
                        </a:rPr>
                        <a:t>31-01-2023</a:t>
                      </a:r>
                      <a:endParaRPr lang="en-S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88" marR="6688" marT="6688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328028"/>
                  </a:ext>
                </a:extLst>
              </a:tr>
              <a:tr h="298004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sng" strike="noStrike">
                          <a:effectLst/>
                          <a:hlinkClick r:id="rId16"/>
                        </a:rPr>
                        <a:t>ECDC-2745</a:t>
                      </a:r>
                      <a:endParaRPr lang="en-GB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88" marR="6688" marT="6688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>
                          <a:effectLst/>
                        </a:rPr>
                        <a:t>Motion control software for standard classes tested end-to-end with NICOS control and data acquisition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88" marR="6688" marT="6688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>
                          <a:effectLst/>
                        </a:rPr>
                        <a:t>To Do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88" marR="6688" marT="6688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SE" sz="1000" u="none" strike="noStrike" dirty="0">
                          <a:effectLst/>
                        </a:rPr>
                        <a:t>28-02-2023</a:t>
                      </a:r>
                      <a:endParaRPr lang="en-S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88" marR="6688" marT="6688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7515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315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NicosII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/>
              <a:t>Standard Classes for Motion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0C2D4-4004-8E4D-948D-46E6E2E72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5089584" cy="4768062"/>
          </a:xfrm>
        </p:spPr>
        <p:txBody>
          <a:bodyPr/>
          <a:lstStyle/>
          <a:p>
            <a:r>
              <a:rPr lang="en-GB" sz="1800" dirty="0"/>
              <a:t>To simplify requirements and implementation common motion types have been classified and MCAG and ECDC have decided which functionality to implement at which level.</a:t>
            </a:r>
          </a:p>
          <a:p>
            <a:r>
              <a:rPr lang="en-GB" sz="1800" dirty="0"/>
              <a:t>ECDC responsibility in the stack is displayed on the right:</a:t>
            </a:r>
          </a:p>
          <a:p>
            <a:pPr lvl="1"/>
            <a:r>
              <a:rPr lang="en-GB" sz="1800" dirty="0"/>
              <a:t>Motion hardware is MCAG responsibility, as well as the </a:t>
            </a:r>
            <a:r>
              <a:rPr lang="en-GB" sz="1800" dirty="0" err="1"/>
              <a:t>TwinCat</a:t>
            </a:r>
            <a:r>
              <a:rPr lang="en-GB" sz="1800" dirty="0"/>
              <a:t> software layer</a:t>
            </a:r>
          </a:p>
          <a:p>
            <a:pPr lvl="1"/>
            <a:r>
              <a:rPr lang="en-GB" sz="1800" dirty="0"/>
              <a:t>ECDC (WP12) support the PILS interface layer, including on in the software PLC level</a:t>
            </a:r>
          </a:p>
          <a:p>
            <a:r>
              <a:rPr lang="en-GB" sz="1800" dirty="0"/>
              <a:t>Motion milestone for Ymir delayed </a:t>
            </a:r>
            <a:r>
              <a:rPr lang="en-GB" sz="1800"/>
              <a:t>to February.</a:t>
            </a:r>
          </a:p>
          <a:p>
            <a:r>
              <a:rPr lang="en-GB" sz="1800" dirty="0"/>
              <a:t>Timing discussions and tests are getting more concrete (e.g. tomography).</a:t>
            </a:r>
          </a:p>
          <a:p>
            <a:r>
              <a:rPr lang="en-GB" sz="1800" dirty="0"/>
              <a:t>PSS integration still theoretical, possibly to be demonstrated at Ymir at some point.</a:t>
            </a:r>
          </a:p>
          <a:p>
            <a:pPr marL="0" indent="-131763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endParaRPr lang="en-GB" sz="1800" dirty="0"/>
          </a:p>
        </p:txBody>
      </p:sp>
      <p:sp>
        <p:nvSpPr>
          <p:cNvPr id="1000" name="Feature complete solution from FRM II…"/>
          <p:cNvSpPr txBox="1"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/>
              <a:t>NICOS – EPICS – PLC / Beckhoff</a:t>
            </a:r>
            <a:endParaRPr sz="2400"/>
          </a:p>
        </p:txBody>
      </p:sp>
      <p:graphicFrame>
        <p:nvGraphicFramePr>
          <p:cNvPr id="7" name="Content Placeholder 8">
            <a:extLst>
              <a:ext uri="{FF2B5EF4-FFF2-40B4-BE49-F238E27FC236}">
                <a16:creationId xmlns:a16="http://schemas.microsoft.com/office/drawing/2014/main" id="{CAB6C5FF-7590-1B28-0E14-2EA2EB2CAA3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4961371"/>
              </p:ext>
            </p:extLst>
          </p:nvPr>
        </p:nvGraphicFramePr>
        <p:xfrm>
          <a:off x="6941458" y="1520666"/>
          <a:ext cx="4994275" cy="4768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Content Placeholder 9">
            <a:extLst>
              <a:ext uri="{FF2B5EF4-FFF2-40B4-BE49-F238E27FC236}">
                <a16:creationId xmlns:a16="http://schemas.microsoft.com/office/drawing/2014/main" id="{0CBDA170-55AF-F1DA-0D16-8D4100FD013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9279460"/>
              </p:ext>
            </p:extLst>
          </p:nvPr>
        </p:nvGraphicFramePr>
        <p:xfrm>
          <a:off x="8504373" y="5055157"/>
          <a:ext cx="1853514" cy="6616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98ED459A-4958-C74D-B9D1-2B16A1CC6646}"/>
              </a:ext>
            </a:extLst>
          </p:cNvPr>
          <p:cNvGrpSpPr/>
          <p:nvPr/>
        </p:nvGrpSpPr>
        <p:grpSpPr>
          <a:xfrm>
            <a:off x="7988990" y="3459566"/>
            <a:ext cx="2884280" cy="2134849"/>
            <a:chOff x="2141320" y="3501000"/>
            <a:chExt cx="2884280" cy="213484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E0E457B-CF6C-D462-A40E-3ABFFA7EA5C2}"/>
                </a:ext>
              </a:extLst>
            </p:cNvPr>
            <p:cNvGrpSpPr/>
            <p:nvPr/>
          </p:nvGrpSpPr>
          <p:grpSpPr>
            <a:xfrm>
              <a:off x="2141320" y="3709800"/>
              <a:ext cx="338400" cy="1663800"/>
              <a:chOff x="2141320" y="3709800"/>
              <a:chExt cx="338400" cy="1663800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012C87C0-0328-7FF6-779C-66E32DD44D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41320" y="3709800"/>
                <a:ext cx="3384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1B9F141C-BC44-1796-0604-F5FD7AD244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41320" y="5373600"/>
                <a:ext cx="3384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D953E6B-8AA3-1771-EADD-B6289665E86A}"/>
                </a:ext>
              </a:extLst>
            </p:cNvPr>
            <p:cNvGrpSpPr/>
            <p:nvPr/>
          </p:nvGrpSpPr>
          <p:grpSpPr>
            <a:xfrm>
              <a:off x="4687200" y="3501000"/>
              <a:ext cx="338400" cy="2134849"/>
              <a:chOff x="4687200" y="3501000"/>
              <a:chExt cx="338400" cy="2134849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0C8CBB26-D265-729C-8BA6-C84C701FEB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87200" y="3501000"/>
                <a:ext cx="3384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DA8BAD13-D5EA-FE52-5A3B-C0F8FE196D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87200" y="4554000"/>
                <a:ext cx="3384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10D2A290-BA9A-B8C6-75D9-67286E5E38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87200" y="5635849"/>
                <a:ext cx="3384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6" name="Freeform 35">
            <a:extLst>
              <a:ext uri="{FF2B5EF4-FFF2-40B4-BE49-F238E27FC236}">
                <a16:creationId xmlns:a16="http://schemas.microsoft.com/office/drawing/2014/main" id="{CC4DE8FA-F409-917B-24EF-C7607FA063D7}"/>
              </a:ext>
            </a:extLst>
          </p:cNvPr>
          <p:cNvSpPr/>
          <p:nvPr/>
        </p:nvSpPr>
        <p:spPr>
          <a:xfrm>
            <a:off x="6440533" y="2596542"/>
            <a:ext cx="4062445" cy="3996074"/>
          </a:xfrm>
          <a:custGeom>
            <a:avLst/>
            <a:gdLst>
              <a:gd name="connsiteX0" fmla="*/ 1559123 w 4062445"/>
              <a:gd name="connsiteY0" fmla="*/ 0 h 3996074"/>
              <a:gd name="connsiteX1" fmla="*/ 3118246 w 4062445"/>
              <a:gd name="connsiteY1" fmla="*/ 1998037 h 3996074"/>
              <a:gd name="connsiteX2" fmla="*/ 3113109 w 4062445"/>
              <a:gd name="connsiteY2" fmla="*/ 2128406 h 3996074"/>
              <a:gd name="connsiteX3" fmla="*/ 3162366 w 4062445"/>
              <a:gd name="connsiteY3" fmla="*/ 2131365 h 3996074"/>
              <a:gd name="connsiteX4" fmla="*/ 4062445 w 4062445"/>
              <a:gd name="connsiteY4" fmla="*/ 2789444 h 3996074"/>
              <a:gd name="connsiteX5" fmla="*/ 2935183 w 4062445"/>
              <a:gd name="connsiteY5" fmla="*/ 3461170 h 3996074"/>
              <a:gd name="connsiteX6" fmla="*/ 2708000 w 4062445"/>
              <a:gd name="connsiteY6" fmla="*/ 3447523 h 3996074"/>
              <a:gd name="connsiteX7" fmla="*/ 2640788 w 4062445"/>
              <a:gd name="connsiteY7" fmla="*/ 3435091 h 3996074"/>
              <a:gd name="connsiteX8" fmla="*/ 2550870 w 4062445"/>
              <a:gd name="connsiteY8" fmla="*/ 3539820 h 3996074"/>
              <a:gd name="connsiteX9" fmla="*/ 1559123 w 4062445"/>
              <a:gd name="connsiteY9" fmla="*/ 3996074 h 3996074"/>
              <a:gd name="connsiteX10" fmla="*/ 0 w 4062445"/>
              <a:gd name="connsiteY10" fmla="*/ 1998037 h 3996074"/>
              <a:gd name="connsiteX11" fmla="*/ 1559123 w 4062445"/>
              <a:gd name="connsiteY11" fmla="*/ 0 h 3996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62445" h="3996074">
                <a:moveTo>
                  <a:pt x="1559123" y="0"/>
                </a:moveTo>
                <a:cubicBezTo>
                  <a:pt x="2420203" y="0"/>
                  <a:pt x="3118246" y="894552"/>
                  <a:pt x="3118246" y="1998037"/>
                </a:cubicBezTo>
                <a:lnTo>
                  <a:pt x="3113109" y="2128406"/>
                </a:lnTo>
                <a:lnTo>
                  <a:pt x="3162366" y="2131365"/>
                </a:lnTo>
                <a:cubicBezTo>
                  <a:pt x="3676040" y="2194001"/>
                  <a:pt x="4062445" y="2464833"/>
                  <a:pt x="4062445" y="2789444"/>
                </a:cubicBezTo>
                <a:cubicBezTo>
                  <a:pt x="4062445" y="3160428"/>
                  <a:pt x="3557753" y="3461170"/>
                  <a:pt x="2935183" y="3461170"/>
                </a:cubicBezTo>
                <a:cubicBezTo>
                  <a:pt x="2857362" y="3461170"/>
                  <a:pt x="2781382" y="3456471"/>
                  <a:pt x="2708000" y="3447523"/>
                </a:cubicBezTo>
                <a:lnTo>
                  <a:pt x="2640788" y="3435091"/>
                </a:lnTo>
                <a:lnTo>
                  <a:pt x="2550870" y="3539820"/>
                </a:lnTo>
                <a:cubicBezTo>
                  <a:pt x="2281362" y="3824851"/>
                  <a:pt x="1935846" y="3996074"/>
                  <a:pt x="1559123" y="3996074"/>
                </a:cubicBezTo>
                <a:cubicBezTo>
                  <a:pt x="698043" y="3996074"/>
                  <a:pt x="0" y="3101522"/>
                  <a:pt x="0" y="1998037"/>
                </a:cubicBezTo>
                <a:cubicBezTo>
                  <a:pt x="0" y="894552"/>
                  <a:pt x="698043" y="0"/>
                  <a:pt x="1559123" y="0"/>
                </a:cubicBezTo>
                <a:close/>
              </a:path>
            </a:pathLst>
          </a:custGeom>
          <a:solidFill>
            <a:srgbClr val="FFC000">
              <a:alpha val="22808"/>
            </a:srgbClr>
          </a:solidFill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SE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A4D8529-02A4-4DAC-6B61-21A21345A142}"/>
              </a:ext>
            </a:extLst>
          </p:cNvPr>
          <p:cNvSpPr txBox="1"/>
          <p:nvPr/>
        </p:nvSpPr>
        <p:spPr>
          <a:xfrm>
            <a:off x="8662408" y="6407950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solidFill>
                  <a:srgbClr val="FF0000"/>
                </a:solidFill>
              </a:rPr>
              <a:t>ECDC Responsibility</a:t>
            </a:r>
          </a:p>
        </p:txBody>
      </p:sp>
    </p:spTree>
    <p:extLst>
      <p:ext uri="{BB962C8B-B14F-4D97-AF65-F5344CB8AC3E}">
        <p14:creationId xmlns:p14="http://schemas.microsoft.com/office/powerpoint/2010/main" val="383587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12AFBC3F-407E-A126-5A20-2759FA0683AF}"/>
              </a:ext>
            </a:extLst>
          </p:cNvPr>
          <p:cNvCxnSpPr>
            <a:cxnSpLocks/>
            <a:stCxn id="10" idx="2"/>
            <a:endCxn id="25" idx="0"/>
          </p:cNvCxnSpPr>
          <p:nvPr/>
        </p:nvCxnSpPr>
        <p:spPr>
          <a:xfrm rot="5400000">
            <a:off x="5516018" y="3475003"/>
            <a:ext cx="312024" cy="12700"/>
          </a:xfrm>
          <a:prstGeom prst="bentConnector3">
            <a:avLst>
              <a:gd name="adj1" fmla="val -96527"/>
            </a:avLst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8" name="Connector: Elbow 127">
            <a:extLst>
              <a:ext uri="{FF2B5EF4-FFF2-40B4-BE49-F238E27FC236}">
                <a16:creationId xmlns:a16="http://schemas.microsoft.com/office/drawing/2014/main" id="{3BE7D790-C586-5FD9-48AD-9660FB251166}"/>
              </a:ext>
            </a:extLst>
          </p:cNvPr>
          <p:cNvCxnSpPr>
            <a:cxnSpLocks/>
            <a:stCxn id="79" idx="1"/>
            <a:endCxn id="126" idx="1"/>
          </p:cNvCxnSpPr>
          <p:nvPr/>
        </p:nvCxnSpPr>
        <p:spPr>
          <a:xfrm rot="10800000" flipH="1" flipV="1">
            <a:off x="677495" y="3745960"/>
            <a:ext cx="3953541" cy="2113662"/>
          </a:xfrm>
          <a:prstGeom prst="bentConnector3">
            <a:avLst>
              <a:gd name="adj1" fmla="val -7012"/>
            </a:avLst>
          </a:prstGeom>
          <a:ln w="2857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03" name="Connector: Elbow 202">
            <a:extLst>
              <a:ext uri="{FF2B5EF4-FFF2-40B4-BE49-F238E27FC236}">
                <a16:creationId xmlns:a16="http://schemas.microsoft.com/office/drawing/2014/main" id="{DD14CF06-664A-DE3B-7851-5D7525D0D4D2}"/>
              </a:ext>
            </a:extLst>
          </p:cNvPr>
          <p:cNvCxnSpPr>
            <a:cxnSpLocks/>
            <a:stCxn id="194" idx="1"/>
            <a:endCxn id="126" idx="2"/>
          </p:cNvCxnSpPr>
          <p:nvPr/>
        </p:nvCxnSpPr>
        <p:spPr>
          <a:xfrm rot="10800000" flipH="1" flipV="1">
            <a:off x="1169060" y="1788155"/>
            <a:ext cx="4458183" cy="4323854"/>
          </a:xfrm>
          <a:prstGeom prst="bentConnector4">
            <a:avLst>
              <a:gd name="adj1" fmla="val -19093"/>
              <a:gd name="adj2" fmla="val 105287"/>
            </a:avLst>
          </a:prstGeom>
          <a:ln w="2857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66" name="Rectangle: Rounded Corners 165">
            <a:extLst>
              <a:ext uri="{FF2B5EF4-FFF2-40B4-BE49-F238E27FC236}">
                <a16:creationId xmlns:a16="http://schemas.microsoft.com/office/drawing/2014/main" id="{E2C24762-686B-2F8C-F31A-5A76B56B16B5}"/>
              </a:ext>
            </a:extLst>
          </p:cNvPr>
          <p:cNvSpPr/>
          <p:nvPr/>
        </p:nvSpPr>
        <p:spPr>
          <a:xfrm>
            <a:off x="7923263" y="2283717"/>
            <a:ext cx="4184804" cy="23436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dirty="0"/>
              <a:t>IPC2</a:t>
            </a:r>
          </a:p>
        </p:txBody>
      </p:sp>
      <p:sp>
        <p:nvSpPr>
          <p:cNvPr id="165" name="Rectangle: Rounded Corners 164">
            <a:extLst>
              <a:ext uri="{FF2B5EF4-FFF2-40B4-BE49-F238E27FC236}">
                <a16:creationId xmlns:a16="http://schemas.microsoft.com/office/drawing/2014/main" id="{E63AB8F7-F12D-BC2F-3D4B-52A9F4803CA7}"/>
              </a:ext>
            </a:extLst>
          </p:cNvPr>
          <p:cNvSpPr/>
          <p:nvPr/>
        </p:nvSpPr>
        <p:spPr>
          <a:xfrm>
            <a:off x="472141" y="2536835"/>
            <a:ext cx="3055576" cy="20905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dirty="0"/>
              <a:t>IPC1</a:t>
            </a: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F4CD4C4F-723A-7890-4B94-5F5B65B3F1FE}"/>
              </a:ext>
            </a:extLst>
          </p:cNvPr>
          <p:cNvSpPr/>
          <p:nvPr/>
        </p:nvSpPr>
        <p:spPr>
          <a:xfrm>
            <a:off x="8139710" y="2743352"/>
            <a:ext cx="2369793" cy="1752054"/>
          </a:xfrm>
          <a:prstGeom prst="roundRect">
            <a:avLst/>
          </a:prstGeom>
          <a:solidFill>
            <a:srgbClr val="92D050"/>
          </a:solidFill>
          <a:ln w="76200">
            <a:solidFill>
              <a:srgbClr val="92D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GB" sz="1200" dirty="0"/>
              <a:t>PTP EVR IOC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93DF69-DE9F-696B-7B2E-29836EECB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Timing System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48361C-AEC4-E940-823B-A4813C3DD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4489" y="6358013"/>
            <a:ext cx="2743200" cy="365125"/>
          </a:xfrm>
        </p:spPr>
        <p:txBody>
          <a:bodyPr/>
          <a:lstStyle/>
          <a:p>
            <a:fld id="{F7283078-D760-1647-8B80-66BA8B52336D}" type="slidenum">
              <a:rPr lang="en-GB" smtClean="0"/>
              <a:t>6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BE7B3EB-228C-2B65-B4F1-84F2EE7227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One Oscillator</a:t>
            </a:r>
            <a:endParaRPr lang="en-GB" i="1" dirty="0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2FDDE776-BAB4-0561-0DB5-F74B9EA5A0DE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6533971" y="237770"/>
            <a:ext cx="2859581" cy="1878506"/>
          </a:xfrm>
          <a:prstGeom prst="rect">
            <a:avLst/>
          </a:prstGeom>
          <a:ln>
            <a:noFill/>
          </a:ln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75AC1B8-DBBA-87A4-D6F6-6DF1CAA27551}"/>
              </a:ext>
            </a:extLst>
          </p:cNvPr>
          <p:cNvSpPr/>
          <p:nvPr/>
        </p:nvSpPr>
        <p:spPr>
          <a:xfrm>
            <a:off x="5106644" y="2834483"/>
            <a:ext cx="1130772" cy="484508"/>
          </a:xfrm>
          <a:prstGeom prst="roundRect">
            <a:avLst/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 dirty="0"/>
              <a:t>EVG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36DCCBA9-3B5E-728E-463C-E06B22E3F04E}"/>
              </a:ext>
            </a:extLst>
          </p:cNvPr>
          <p:cNvSpPr/>
          <p:nvPr/>
        </p:nvSpPr>
        <p:spPr>
          <a:xfrm>
            <a:off x="677496" y="2983467"/>
            <a:ext cx="2617694" cy="1524986"/>
          </a:xfrm>
          <a:prstGeom prst="roundRect">
            <a:avLst/>
          </a:prstGeom>
          <a:solidFill>
            <a:srgbClr val="92D050"/>
          </a:solidFill>
          <a:ln w="76200">
            <a:solidFill>
              <a:srgbClr val="92D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GB" sz="1200" dirty="0"/>
              <a:t>EVR IOC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57D3111-B9EB-E0AB-598B-A601DE531B1C}"/>
              </a:ext>
            </a:extLst>
          </p:cNvPr>
          <p:cNvSpPr/>
          <p:nvPr/>
        </p:nvSpPr>
        <p:spPr>
          <a:xfrm>
            <a:off x="850428" y="3345073"/>
            <a:ext cx="2235200" cy="1142612"/>
          </a:xfrm>
          <a:prstGeom prst="roundRect">
            <a:avLst/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GB" sz="1200" dirty="0"/>
              <a:t>PCIe EVR2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92E122-449E-D1DE-594F-418176A97BC8}"/>
              </a:ext>
            </a:extLst>
          </p:cNvPr>
          <p:cNvSpPr/>
          <p:nvPr/>
        </p:nvSpPr>
        <p:spPr>
          <a:xfrm>
            <a:off x="1463687" y="4815932"/>
            <a:ext cx="1056341" cy="47644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 dirty="0"/>
              <a:t>Neutron Chopper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90B846D-1BC1-DB79-3725-4D45A85CFADC}"/>
              </a:ext>
            </a:extLst>
          </p:cNvPr>
          <p:cNvSpPr/>
          <p:nvPr/>
        </p:nvSpPr>
        <p:spPr>
          <a:xfrm>
            <a:off x="962687" y="4127365"/>
            <a:ext cx="786880" cy="234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/>
              <a:t>TTL Input</a:t>
            </a:r>
          </a:p>
        </p:txBody>
      </p: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9274005E-1CEC-D39B-BC1D-0EFB63152033}"/>
              </a:ext>
            </a:extLst>
          </p:cNvPr>
          <p:cNvCxnSpPr>
            <a:cxnSpLocks/>
            <a:stCxn id="23" idx="3"/>
            <a:endCxn id="14" idx="3"/>
          </p:cNvCxnSpPr>
          <p:nvPr/>
        </p:nvCxnSpPr>
        <p:spPr>
          <a:xfrm flipH="1">
            <a:off x="2520028" y="4244778"/>
            <a:ext cx="343775" cy="809379"/>
          </a:xfrm>
          <a:prstGeom prst="bentConnector3">
            <a:avLst>
              <a:gd name="adj1" fmla="val -66497"/>
            </a:avLst>
          </a:prstGeom>
          <a:ln w="254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DBB347F6-73EC-0E23-4116-8AA8FAAFCE70}"/>
              </a:ext>
            </a:extLst>
          </p:cNvPr>
          <p:cNvCxnSpPr>
            <a:cxnSpLocks/>
            <a:stCxn id="14" idx="1"/>
            <a:endCxn id="15" idx="1"/>
          </p:cNvCxnSpPr>
          <p:nvPr/>
        </p:nvCxnSpPr>
        <p:spPr>
          <a:xfrm rot="10800000">
            <a:off x="962687" y="4244779"/>
            <a:ext cx="501000" cy="809379"/>
          </a:xfrm>
          <a:prstGeom prst="bentConnector3">
            <a:avLst>
              <a:gd name="adj1" fmla="val 145629"/>
            </a:avLst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E004F54-0004-595B-38B5-54C205982914}"/>
              </a:ext>
            </a:extLst>
          </p:cNvPr>
          <p:cNvSpPr/>
          <p:nvPr/>
        </p:nvSpPr>
        <p:spPr>
          <a:xfrm>
            <a:off x="586347" y="4883019"/>
            <a:ext cx="680109" cy="2221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/>
              <a:t>TDC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563887E-A0FA-0C00-EC6B-C7EDB71D2B73}"/>
              </a:ext>
            </a:extLst>
          </p:cNvPr>
          <p:cNvSpPr/>
          <p:nvPr/>
        </p:nvSpPr>
        <p:spPr>
          <a:xfrm>
            <a:off x="2659753" y="4742679"/>
            <a:ext cx="749214" cy="23229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/>
              <a:t>Setpoint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A49CBF9-4B56-367D-FA2B-78349E554C18}"/>
              </a:ext>
            </a:extLst>
          </p:cNvPr>
          <p:cNvSpPr/>
          <p:nvPr/>
        </p:nvSpPr>
        <p:spPr>
          <a:xfrm>
            <a:off x="1961323" y="3661595"/>
            <a:ext cx="898526" cy="2905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000" dirty="0"/>
              <a:t>Sequencer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2EE6164-D14E-FF86-0429-DFE00BECFB8D}"/>
              </a:ext>
            </a:extLst>
          </p:cNvPr>
          <p:cNvSpPr/>
          <p:nvPr/>
        </p:nvSpPr>
        <p:spPr>
          <a:xfrm>
            <a:off x="1997737" y="4127365"/>
            <a:ext cx="866066" cy="23482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/>
              <a:t>TTL Output</a:t>
            </a:r>
          </a:p>
        </p:txBody>
      </p: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FB66F2D1-26D9-A4E5-E5E5-0EDF0CA639EE}"/>
              </a:ext>
            </a:extLst>
          </p:cNvPr>
          <p:cNvCxnSpPr>
            <a:cxnSpLocks/>
            <a:stCxn id="20" idx="2"/>
            <a:endCxn id="23" idx="0"/>
          </p:cNvCxnSpPr>
          <p:nvPr/>
        </p:nvCxnSpPr>
        <p:spPr>
          <a:xfrm rot="16200000" flipH="1">
            <a:off x="2333063" y="4029658"/>
            <a:ext cx="175230" cy="20184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32A6B49-7A32-ADA8-C730-9B7E0152B342}"/>
              </a:ext>
            </a:extLst>
          </p:cNvPr>
          <p:cNvSpPr/>
          <p:nvPr/>
        </p:nvSpPr>
        <p:spPr>
          <a:xfrm>
            <a:off x="4962467" y="3631015"/>
            <a:ext cx="1419126" cy="540631"/>
          </a:xfrm>
          <a:prstGeom prst="roundRect">
            <a:avLst/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 dirty="0"/>
              <a:t>EVM Fanout</a:t>
            </a:r>
            <a:br>
              <a:rPr lang="en-GB" sz="1200" dirty="0"/>
            </a:br>
            <a:r>
              <a:rPr lang="en-GB" sz="1200" dirty="0"/>
              <a:t>(Repeater Hub)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5E989B7-DB5B-FC8F-892A-5F115A20F9E5}"/>
              </a:ext>
            </a:extLst>
          </p:cNvPr>
          <p:cNvSpPr/>
          <p:nvPr/>
        </p:nvSpPr>
        <p:spPr>
          <a:xfrm>
            <a:off x="8381051" y="3135874"/>
            <a:ext cx="1891038" cy="1237679"/>
          </a:xfrm>
          <a:prstGeom prst="roundRect">
            <a:avLst/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GB" sz="1200" dirty="0"/>
              <a:t>PCIe EVR1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03AD9E5-4ADD-C80C-154E-30B3E9DEF91C}"/>
              </a:ext>
            </a:extLst>
          </p:cNvPr>
          <p:cNvSpPr/>
          <p:nvPr/>
        </p:nvSpPr>
        <p:spPr>
          <a:xfrm>
            <a:off x="10586596" y="4892614"/>
            <a:ext cx="1568450" cy="81629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 dirty="0"/>
              <a:t>Motion controller</a:t>
            </a:r>
          </a:p>
        </p:txBody>
      </p:sp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6558EE52-BF98-42D8-A474-A846866ACD21}"/>
              </a:ext>
            </a:extLst>
          </p:cNvPr>
          <p:cNvCxnSpPr>
            <a:cxnSpLocks/>
            <a:stCxn id="25" idx="3"/>
            <a:endCxn id="27" idx="1"/>
          </p:cNvCxnSpPr>
          <p:nvPr/>
        </p:nvCxnSpPr>
        <p:spPr>
          <a:xfrm flipV="1">
            <a:off x="6381593" y="3754714"/>
            <a:ext cx="1999458" cy="14661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F8835F2-0B10-9DEE-C735-DD5EF152D0A9}"/>
              </a:ext>
            </a:extLst>
          </p:cNvPr>
          <p:cNvSpPr/>
          <p:nvPr/>
        </p:nvSpPr>
        <p:spPr>
          <a:xfrm>
            <a:off x="6580478" y="3631420"/>
            <a:ext cx="1067700" cy="54063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000" dirty="0"/>
              <a:t>Optical </a:t>
            </a:r>
            <a:r>
              <a:rPr lang="en-GB" sz="1000" dirty="0" err="1"/>
              <a:t>fiber</a:t>
            </a:r>
            <a:r>
              <a:rPr lang="en-GB" sz="1000" dirty="0"/>
              <a:t> 14Hz &amp; 88.0525 MHz</a:t>
            </a:r>
          </a:p>
        </p:txBody>
      </p:sp>
      <p:cxnSp>
        <p:nvCxnSpPr>
          <p:cNvPr id="37" name="Connector: Elbow 36">
            <a:extLst>
              <a:ext uri="{FF2B5EF4-FFF2-40B4-BE49-F238E27FC236}">
                <a16:creationId xmlns:a16="http://schemas.microsoft.com/office/drawing/2014/main" id="{041D8847-5846-ECB1-8269-6C00F3DC7B4F}"/>
              </a:ext>
            </a:extLst>
          </p:cNvPr>
          <p:cNvCxnSpPr>
            <a:cxnSpLocks/>
            <a:stCxn id="88" idx="2"/>
            <a:endCxn id="28" idx="0"/>
          </p:cNvCxnSpPr>
          <p:nvPr/>
        </p:nvCxnSpPr>
        <p:spPr>
          <a:xfrm rot="5400000">
            <a:off x="10874336" y="4396129"/>
            <a:ext cx="992970" cy="12700"/>
          </a:xfrm>
          <a:prstGeom prst="bentConnector3">
            <a:avLst>
              <a:gd name="adj1" fmla="val 50000"/>
            </a:avLst>
          </a:prstGeom>
          <a:ln w="254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41CED010-7ACD-D336-9DEB-CCD3EE6F599B}"/>
              </a:ext>
            </a:extLst>
          </p:cNvPr>
          <p:cNvSpPr/>
          <p:nvPr/>
        </p:nvSpPr>
        <p:spPr>
          <a:xfrm>
            <a:off x="5130704" y="1408033"/>
            <a:ext cx="1082652" cy="759433"/>
          </a:xfrm>
          <a:prstGeom prst="roundRect">
            <a:avLst/>
          </a:prstGeom>
          <a:ln w="635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/>
              <a:t>Master oscillator</a:t>
            </a:r>
          </a:p>
        </p:txBody>
      </p:sp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id="{473C8464-6C25-4EB9-34A4-C8CD68DB8235}"/>
              </a:ext>
            </a:extLst>
          </p:cNvPr>
          <p:cNvCxnSpPr>
            <a:cxnSpLocks/>
            <a:stCxn id="42" idx="1"/>
            <a:endCxn id="10" idx="1"/>
          </p:cNvCxnSpPr>
          <p:nvPr/>
        </p:nvCxnSpPr>
        <p:spPr>
          <a:xfrm rot="10800000" flipV="1">
            <a:off x="5106644" y="1787749"/>
            <a:ext cx="24060" cy="1288987"/>
          </a:xfrm>
          <a:prstGeom prst="bentConnector3">
            <a:avLst>
              <a:gd name="adj1" fmla="val 1050125"/>
            </a:avLst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D5781FF8-6ABF-F44F-5036-B1F62742FEA9}"/>
              </a:ext>
            </a:extLst>
          </p:cNvPr>
          <p:cNvCxnSpPr>
            <a:cxnSpLocks/>
            <a:stCxn id="42" idx="2"/>
            <a:endCxn id="10" idx="0"/>
          </p:cNvCxnSpPr>
          <p:nvPr/>
        </p:nvCxnSpPr>
        <p:spPr>
          <a:xfrm rot="5400000">
            <a:off x="5338522" y="2500974"/>
            <a:ext cx="667017" cy="1270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E13A5D8E-6D45-DCF7-B613-1B34E618E722}"/>
              </a:ext>
            </a:extLst>
          </p:cNvPr>
          <p:cNvSpPr/>
          <p:nvPr/>
        </p:nvSpPr>
        <p:spPr>
          <a:xfrm>
            <a:off x="4036182" y="2283735"/>
            <a:ext cx="1134078" cy="25355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/>
              <a:t>1 Hz PPS</a:t>
            </a:r>
            <a:br>
              <a:rPr lang="en-GB" sz="800"/>
            </a:br>
            <a:r>
              <a:rPr lang="en-GB" sz="800"/>
              <a:t>System new second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FD21A387-0AAC-BD6F-FAA5-67A855BB3A25}"/>
              </a:ext>
            </a:extLst>
          </p:cNvPr>
          <p:cNvSpPr/>
          <p:nvPr/>
        </p:nvSpPr>
        <p:spPr>
          <a:xfrm>
            <a:off x="10750844" y="3335069"/>
            <a:ext cx="1239954" cy="5645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PTP </a:t>
            </a:r>
            <a:r>
              <a:rPr lang="en-GB" sz="1100"/>
              <a:t>GrandMaster</a:t>
            </a:r>
            <a:endParaRPr lang="en-GB"/>
          </a:p>
        </p:txBody>
      </p: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BED8E242-A1A1-62CF-AA9B-31C19A2AB552}"/>
              </a:ext>
            </a:extLst>
          </p:cNvPr>
          <p:cNvCxnSpPr>
            <a:cxnSpLocks/>
            <a:stCxn id="25" idx="1"/>
            <a:endCxn id="11" idx="3"/>
          </p:cNvCxnSpPr>
          <p:nvPr/>
        </p:nvCxnSpPr>
        <p:spPr>
          <a:xfrm rot="10800000" flipV="1">
            <a:off x="3085629" y="3901331"/>
            <a:ext cx="1876839" cy="15048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3A7DB15-9CF3-8CF8-84F2-13CA6B51DAC7}"/>
              </a:ext>
            </a:extLst>
          </p:cNvPr>
          <p:cNvSpPr/>
          <p:nvPr/>
        </p:nvSpPr>
        <p:spPr>
          <a:xfrm>
            <a:off x="3671198" y="3631420"/>
            <a:ext cx="1067700" cy="54063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900"/>
              <a:t>Optical fiber 14Hz &amp; 88.0525 MHz</a:t>
            </a:r>
          </a:p>
        </p:txBody>
      </p:sp>
      <p:cxnSp>
        <p:nvCxnSpPr>
          <p:cNvPr id="110" name="Connector: Elbow 109">
            <a:extLst>
              <a:ext uri="{FF2B5EF4-FFF2-40B4-BE49-F238E27FC236}">
                <a16:creationId xmlns:a16="http://schemas.microsoft.com/office/drawing/2014/main" id="{52E31D55-0F2E-680C-8DED-2125F982BB7A}"/>
              </a:ext>
            </a:extLst>
          </p:cNvPr>
          <p:cNvCxnSpPr>
            <a:cxnSpLocks/>
            <a:stCxn id="42" idx="3"/>
            <a:endCxn id="10" idx="3"/>
          </p:cNvCxnSpPr>
          <p:nvPr/>
        </p:nvCxnSpPr>
        <p:spPr>
          <a:xfrm>
            <a:off x="6213356" y="1787750"/>
            <a:ext cx="24060" cy="1288987"/>
          </a:xfrm>
          <a:prstGeom prst="bentConnector3">
            <a:avLst>
              <a:gd name="adj1" fmla="val 1050125"/>
            </a:avLst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3AB784E6-3F42-0936-E57E-3EEEC086F65C}"/>
              </a:ext>
            </a:extLst>
          </p:cNvPr>
          <p:cNvSpPr/>
          <p:nvPr/>
        </p:nvSpPr>
        <p:spPr>
          <a:xfrm>
            <a:off x="5314561" y="2283953"/>
            <a:ext cx="714939" cy="25311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GB" sz="800"/>
              <a:t>88.0525 MHz</a:t>
            </a: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47A47A82-7CEE-7F9E-78F7-90C8429A9EDB}"/>
              </a:ext>
            </a:extLst>
          </p:cNvPr>
          <p:cNvSpPr/>
          <p:nvPr/>
        </p:nvSpPr>
        <p:spPr>
          <a:xfrm>
            <a:off x="6193856" y="2283953"/>
            <a:ext cx="714939" cy="25311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GB" sz="800"/>
              <a:t>UTC time</a:t>
            </a:r>
          </a:p>
        </p:txBody>
      </p:sp>
      <p:cxnSp>
        <p:nvCxnSpPr>
          <p:cNvPr id="123" name="Connector: Elbow 122">
            <a:extLst>
              <a:ext uri="{FF2B5EF4-FFF2-40B4-BE49-F238E27FC236}">
                <a16:creationId xmlns:a16="http://schemas.microsoft.com/office/drawing/2014/main" id="{FA8C5C5F-A942-459F-D326-C603ECEC99D9}"/>
              </a:ext>
            </a:extLst>
          </p:cNvPr>
          <p:cNvCxnSpPr>
            <a:cxnSpLocks/>
            <a:stCxn id="77" idx="3"/>
            <a:endCxn id="88" idx="1"/>
          </p:cNvCxnSpPr>
          <p:nvPr/>
        </p:nvCxnSpPr>
        <p:spPr>
          <a:xfrm flipV="1">
            <a:off x="10509503" y="3617357"/>
            <a:ext cx="241341" cy="202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E5973FB1-E8EF-737E-7DB8-8B1B0E9F54F8}"/>
              </a:ext>
            </a:extLst>
          </p:cNvPr>
          <p:cNvSpPr/>
          <p:nvPr/>
        </p:nvSpPr>
        <p:spPr>
          <a:xfrm>
            <a:off x="4631037" y="5607234"/>
            <a:ext cx="1992413" cy="50477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EPICS forwarder</a:t>
            </a:r>
          </a:p>
        </p:txBody>
      </p:sp>
      <p:cxnSp>
        <p:nvCxnSpPr>
          <p:cNvPr id="129" name="Connector: Elbow 128">
            <a:extLst>
              <a:ext uri="{FF2B5EF4-FFF2-40B4-BE49-F238E27FC236}">
                <a16:creationId xmlns:a16="http://schemas.microsoft.com/office/drawing/2014/main" id="{A08E2431-45AE-DB62-D3D8-B71EAFD529BC}"/>
              </a:ext>
            </a:extLst>
          </p:cNvPr>
          <p:cNvCxnSpPr>
            <a:cxnSpLocks/>
            <a:stCxn id="28" idx="1"/>
            <a:endCxn id="126" idx="0"/>
          </p:cNvCxnSpPr>
          <p:nvPr/>
        </p:nvCxnSpPr>
        <p:spPr>
          <a:xfrm rot="10800000" flipV="1">
            <a:off x="5627244" y="5300760"/>
            <a:ext cx="4959352" cy="306473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33" name="Rectangle: Rounded Corners 132">
            <a:extLst>
              <a:ext uri="{FF2B5EF4-FFF2-40B4-BE49-F238E27FC236}">
                <a16:creationId xmlns:a16="http://schemas.microsoft.com/office/drawing/2014/main" id="{47A5757E-0182-1094-D093-A05C9A311020}"/>
              </a:ext>
            </a:extLst>
          </p:cNvPr>
          <p:cNvSpPr/>
          <p:nvPr/>
        </p:nvSpPr>
        <p:spPr>
          <a:xfrm>
            <a:off x="7770070" y="4969343"/>
            <a:ext cx="1067700" cy="662837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000"/>
              <a:t>Medium accuracy PTP time stamped motion data</a:t>
            </a:r>
          </a:p>
        </p:txBody>
      </p:sp>
      <p:sp>
        <p:nvSpPr>
          <p:cNvPr id="134" name="Rectangle: Rounded Corners 133">
            <a:extLst>
              <a:ext uri="{FF2B5EF4-FFF2-40B4-BE49-F238E27FC236}">
                <a16:creationId xmlns:a16="http://schemas.microsoft.com/office/drawing/2014/main" id="{A29FB31C-C2E4-368B-556F-D237BB5E9DAE}"/>
              </a:ext>
            </a:extLst>
          </p:cNvPr>
          <p:cNvSpPr/>
          <p:nvPr/>
        </p:nvSpPr>
        <p:spPr>
          <a:xfrm>
            <a:off x="2933903" y="5572782"/>
            <a:ext cx="1067700" cy="540631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800"/>
              <a:t>High accuracy EVR time stamped chopper data</a:t>
            </a:r>
          </a:p>
        </p:txBody>
      </p:sp>
      <p:sp>
        <p:nvSpPr>
          <p:cNvPr id="135" name="Rectangle: Rounded Corners 134">
            <a:extLst>
              <a:ext uri="{FF2B5EF4-FFF2-40B4-BE49-F238E27FC236}">
                <a16:creationId xmlns:a16="http://schemas.microsoft.com/office/drawing/2014/main" id="{CCE54FDE-F582-6A45-DF5C-0B6187EBD856}"/>
              </a:ext>
            </a:extLst>
          </p:cNvPr>
          <p:cNvSpPr/>
          <p:nvPr/>
        </p:nvSpPr>
        <p:spPr>
          <a:xfrm>
            <a:off x="6563095" y="6226073"/>
            <a:ext cx="3406447" cy="408144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Kafka cluster+NeXus+DMSC</a:t>
            </a:r>
          </a:p>
        </p:txBody>
      </p:sp>
      <p:cxnSp>
        <p:nvCxnSpPr>
          <p:cNvPr id="179" name="Connector: Elbow 178">
            <a:extLst>
              <a:ext uri="{FF2B5EF4-FFF2-40B4-BE49-F238E27FC236}">
                <a16:creationId xmlns:a16="http://schemas.microsoft.com/office/drawing/2014/main" id="{A8EAAD7D-0DBE-6504-2F48-5C55228C933F}"/>
              </a:ext>
            </a:extLst>
          </p:cNvPr>
          <p:cNvCxnSpPr>
            <a:cxnSpLocks/>
            <a:stCxn id="126" idx="3"/>
            <a:endCxn id="135" idx="0"/>
          </p:cNvCxnSpPr>
          <p:nvPr/>
        </p:nvCxnSpPr>
        <p:spPr>
          <a:xfrm>
            <a:off x="6623450" y="5859622"/>
            <a:ext cx="1642869" cy="366451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90" name="Rectangle: Rounded Corners 189">
            <a:extLst>
              <a:ext uri="{FF2B5EF4-FFF2-40B4-BE49-F238E27FC236}">
                <a16:creationId xmlns:a16="http://schemas.microsoft.com/office/drawing/2014/main" id="{19A9DF36-20B2-0CB6-88BE-EA2821537966}"/>
              </a:ext>
            </a:extLst>
          </p:cNvPr>
          <p:cNvSpPr/>
          <p:nvPr/>
        </p:nvSpPr>
        <p:spPr>
          <a:xfrm>
            <a:off x="5225255" y="294071"/>
            <a:ext cx="893551" cy="656244"/>
          </a:xfrm>
          <a:prstGeom prst="roundRect">
            <a:avLst/>
          </a:prstGeom>
          <a:ln w="635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/>
              <a:t>GPS</a:t>
            </a:r>
          </a:p>
        </p:txBody>
      </p:sp>
      <p:cxnSp>
        <p:nvCxnSpPr>
          <p:cNvPr id="192" name="Connector: Elbow 191">
            <a:extLst>
              <a:ext uri="{FF2B5EF4-FFF2-40B4-BE49-F238E27FC236}">
                <a16:creationId xmlns:a16="http://schemas.microsoft.com/office/drawing/2014/main" id="{06E1D094-C952-7BFB-C133-D66BC7DDC978}"/>
              </a:ext>
            </a:extLst>
          </p:cNvPr>
          <p:cNvCxnSpPr>
            <a:cxnSpLocks/>
            <a:stCxn id="190" idx="2"/>
            <a:endCxn id="42" idx="0"/>
          </p:cNvCxnSpPr>
          <p:nvPr/>
        </p:nvCxnSpPr>
        <p:spPr>
          <a:xfrm rot="5400000">
            <a:off x="5443172" y="1179174"/>
            <a:ext cx="457718" cy="1"/>
          </a:xfrm>
          <a:prstGeom prst="bentConnector3">
            <a:avLst/>
          </a:prstGeom>
          <a:ln w="190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4" name="Rectangle: Rounded Corners 193">
            <a:extLst>
              <a:ext uri="{FF2B5EF4-FFF2-40B4-BE49-F238E27FC236}">
                <a16:creationId xmlns:a16="http://schemas.microsoft.com/office/drawing/2014/main" id="{C6E00531-D3EC-F996-D732-BF08F31378EB}"/>
              </a:ext>
            </a:extLst>
          </p:cNvPr>
          <p:cNvSpPr/>
          <p:nvPr/>
        </p:nvSpPr>
        <p:spPr>
          <a:xfrm>
            <a:off x="1169061" y="1397386"/>
            <a:ext cx="1275315" cy="7815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/>
              <a:t>IPC3</a:t>
            </a:r>
          </a:p>
        </p:txBody>
      </p:sp>
      <p:sp>
        <p:nvSpPr>
          <p:cNvPr id="195" name="Rectangle: Rounded Corners 194">
            <a:extLst>
              <a:ext uri="{FF2B5EF4-FFF2-40B4-BE49-F238E27FC236}">
                <a16:creationId xmlns:a16="http://schemas.microsoft.com/office/drawing/2014/main" id="{FEA28FA0-97E6-0EC2-4829-FF8714E44056}"/>
              </a:ext>
            </a:extLst>
          </p:cNvPr>
          <p:cNvSpPr/>
          <p:nvPr/>
        </p:nvSpPr>
        <p:spPr>
          <a:xfrm>
            <a:off x="1308787" y="1861121"/>
            <a:ext cx="962272" cy="339474"/>
          </a:xfrm>
          <a:prstGeom prst="roundRect">
            <a:avLst/>
          </a:prstGeom>
          <a:solidFill>
            <a:srgbClr val="92D050"/>
          </a:solidFill>
          <a:ln w="76200">
            <a:solidFill>
              <a:srgbClr val="92D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GB" sz="1200"/>
              <a:t>NTP IOC</a:t>
            </a:r>
          </a:p>
        </p:txBody>
      </p:sp>
      <p:sp>
        <p:nvSpPr>
          <p:cNvPr id="196" name="Rectangle: Rounded Corners 195">
            <a:extLst>
              <a:ext uri="{FF2B5EF4-FFF2-40B4-BE49-F238E27FC236}">
                <a16:creationId xmlns:a16="http://schemas.microsoft.com/office/drawing/2014/main" id="{121352B3-5C0A-1E42-349E-E028281C7E9E}"/>
              </a:ext>
            </a:extLst>
          </p:cNvPr>
          <p:cNvSpPr/>
          <p:nvPr/>
        </p:nvSpPr>
        <p:spPr>
          <a:xfrm>
            <a:off x="3107305" y="1460032"/>
            <a:ext cx="893551" cy="656244"/>
          </a:xfrm>
          <a:prstGeom prst="roundRect">
            <a:avLst/>
          </a:prstGeom>
          <a:ln w="635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/>
              <a:t>NTP server</a:t>
            </a:r>
          </a:p>
        </p:txBody>
      </p:sp>
      <p:cxnSp>
        <p:nvCxnSpPr>
          <p:cNvPr id="197" name="Connector: Elbow 196">
            <a:extLst>
              <a:ext uri="{FF2B5EF4-FFF2-40B4-BE49-F238E27FC236}">
                <a16:creationId xmlns:a16="http://schemas.microsoft.com/office/drawing/2014/main" id="{33FF7D57-C337-9D03-D793-B9E2F61313E9}"/>
              </a:ext>
            </a:extLst>
          </p:cNvPr>
          <p:cNvCxnSpPr>
            <a:cxnSpLocks/>
            <a:stCxn id="196" idx="1"/>
            <a:endCxn id="194" idx="3"/>
          </p:cNvCxnSpPr>
          <p:nvPr/>
        </p:nvCxnSpPr>
        <p:spPr>
          <a:xfrm rot="10800000" flipV="1">
            <a:off x="2444377" y="1788153"/>
            <a:ext cx="662929" cy="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0" name="Connector: Elbow 199">
            <a:extLst>
              <a:ext uri="{FF2B5EF4-FFF2-40B4-BE49-F238E27FC236}">
                <a16:creationId xmlns:a16="http://schemas.microsoft.com/office/drawing/2014/main" id="{61E61D81-A802-ABF6-478B-36D5A1C0195D}"/>
              </a:ext>
            </a:extLst>
          </p:cNvPr>
          <p:cNvCxnSpPr>
            <a:cxnSpLocks/>
            <a:stCxn id="42" idx="1"/>
            <a:endCxn id="196" idx="3"/>
          </p:cNvCxnSpPr>
          <p:nvPr/>
        </p:nvCxnSpPr>
        <p:spPr>
          <a:xfrm rot="10800000" flipV="1">
            <a:off x="4000856" y="1787750"/>
            <a:ext cx="1129848" cy="40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19" name="Rectangle: Rounded Corners 218">
            <a:extLst>
              <a:ext uri="{FF2B5EF4-FFF2-40B4-BE49-F238E27FC236}">
                <a16:creationId xmlns:a16="http://schemas.microsoft.com/office/drawing/2014/main" id="{9C9F6C4D-D7B9-02E0-DC00-34F94851F1E5}"/>
              </a:ext>
            </a:extLst>
          </p:cNvPr>
          <p:cNvSpPr/>
          <p:nvPr/>
        </p:nvSpPr>
        <p:spPr>
          <a:xfrm>
            <a:off x="1676141" y="6090947"/>
            <a:ext cx="1067700" cy="540631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800"/>
              <a:t>Low accuracy NTP time stamped meta data</a:t>
            </a:r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E9D68D48-4489-4362-D758-EAAA98EC6257}"/>
              </a:ext>
            </a:extLst>
          </p:cNvPr>
          <p:cNvSpPr/>
          <p:nvPr/>
        </p:nvSpPr>
        <p:spPr>
          <a:xfrm>
            <a:off x="9564828" y="339078"/>
            <a:ext cx="1323848" cy="16758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Accuracy</a:t>
            </a:r>
          </a:p>
          <a:p>
            <a:pPr algn="ctr"/>
            <a:endParaRPr lang="en-GB" dirty="0">
              <a:solidFill>
                <a:schemeClr val="tx1"/>
              </a:solidFill>
            </a:endParaRPr>
          </a:p>
          <a:p>
            <a:pPr algn="ctr"/>
            <a:r>
              <a:rPr lang="en-GB" dirty="0">
                <a:solidFill>
                  <a:schemeClr val="tx1"/>
                </a:solidFill>
              </a:rPr>
              <a:t>NTP~10ms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PTP~10us 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EVR~10ns</a:t>
            </a:r>
          </a:p>
        </p:txBody>
      </p:sp>
    </p:spTree>
    <p:extLst>
      <p:ext uri="{BB962C8B-B14F-4D97-AF65-F5344CB8AC3E}">
        <p14:creationId xmlns:p14="http://schemas.microsoft.com/office/powerpoint/2010/main" val="3816618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58AB4-D809-91CC-0535-B70B49DDD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Detectors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28EB12-03F1-B71C-87F9-22F2B6A07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2B92B1-C9BF-782E-2285-36786B24B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7</a:t>
            </a:fld>
            <a:endParaRPr lang="sv-SE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594CA1-3BD8-6D61-2993-9B2F1386E5C0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SE" dirty="0"/>
              <a:t>Progress on</a:t>
            </a:r>
          </a:p>
          <a:p>
            <a:pPr lvl="1"/>
            <a:r>
              <a:rPr lang="en-GB" dirty="0"/>
              <a:t>S</a:t>
            </a:r>
            <a:r>
              <a:rPr lang="en-SE" dirty="0"/>
              <a:t>low control of readout master</a:t>
            </a:r>
          </a:p>
          <a:p>
            <a:pPr lvl="1"/>
            <a:r>
              <a:rPr lang="en-GB" dirty="0"/>
              <a:t>R</a:t>
            </a:r>
            <a:r>
              <a:rPr lang="en-SE" dirty="0"/>
              <a:t>eadout master module available at Ymir, full integration (timing, connection to EFUs, etc under way)</a:t>
            </a:r>
          </a:p>
          <a:p>
            <a:pPr lvl="1"/>
            <a:r>
              <a:rPr lang="en-SE" dirty="0"/>
              <a:t>To be complemented with some frontend rings in due course</a:t>
            </a:r>
          </a:p>
          <a:p>
            <a:pPr lvl="1"/>
            <a:r>
              <a:rPr lang="en-SE" dirty="0"/>
              <a:t>Discussions with Detector Group restarted. In the future more testing and integration is to happen before any external beamtime.</a:t>
            </a:r>
          </a:p>
          <a:p>
            <a:pPr lvl="1"/>
            <a:r>
              <a:rPr lang="en-SE" dirty="0"/>
              <a:t>Streaming and processing of simulated data started with McStas/Mats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0863069-81B1-CFC9-D8AF-ADDD55CDFE3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E" dirty="0"/>
              <a:t>Renaissance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2860B94-C39A-B9D1-AE73-4CCD2F9EE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2022-10-24</a:t>
            </a:fld>
            <a:endParaRPr lang="sv-SE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8F8F6C6-B3EB-354A-3F00-9B12860D4D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3788" y="2073672"/>
            <a:ext cx="4994275" cy="374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5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35DCD9E-273D-5448-8817-9B6580BA2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Ymir and Experiment Control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D79D88-8116-5C48-855D-C1FCBBE0B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8E69D6A-79CD-E149-9BF0-C4F56656EE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1600" b="1" dirty="0"/>
              <a:t>Ymir Status</a:t>
            </a:r>
          </a:p>
          <a:p>
            <a:pPr lvl="1"/>
            <a:r>
              <a:rPr lang="en-GB" sz="1600" dirty="0"/>
              <a:t>Network topology complete in principle, but with work arounds - not operations-grade. First consolidation workshop held.</a:t>
            </a:r>
          </a:p>
          <a:p>
            <a:pPr lvl="1"/>
            <a:r>
              <a:rPr lang="en-GB" sz="1600" dirty="0"/>
              <a:t>SciCat integration complete with data appearing in SciCat after running “an experiment” at Ymir (see SWAP)</a:t>
            </a:r>
          </a:p>
          <a:p>
            <a:pPr lvl="1"/>
            <a:r>
              <a:rPr lang="en-GB" sz="1600" dirty="0"/>
              <a:t>Hands-on work interaction at Ymir well received by instrument scientists</a:t>
            </a:r>
          </a:p>
          <a:p>
            <a:r>
              <a:rPr lang="en-GB" sz="1600" b="1" dirty="0"/>
              <a:t>NICOS</a:t>
            </a:r>
          </a:p>
          <a:p>
            <a:pPr lvl="1"/>
            <a:r>
              <a:rPr lang="en-GB" sz="1600" dirty="0"/>
              <a:t>Milestone for ODIN delayed, but progress is being made at Ymir with the light tomography setup (metrology system NeXus/NICOS integration and image visualisation pending)</a:t>
            </a:r>
          </a:p>
          <a:p>
            <a:pPr lvl="1"/>
            <a:r>
              <a:rPr lang="en-GB" sz="1600" dirty="0"/>
              <a:t>Some alignment issues with NICOS upstream regarding usability and streaming/event based data acquisition.</a:t>
            </a:r>
            <a:br>
              <a:rPr lang="en-GB" sz="1600" dirty="0"/>
            </a:br>
            <a:endParaRPr lang="en-GB" sz="1600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E551B14-BD8F-4F48-AADF-228D7BA0258A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F14DD58-F817-8F4A-8EDC-3FE0A97A62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Progress Driver, Verification &amp; Training Opportunity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AEC7A9-E6AF-FD49-8BA5-21DB3DB02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2022-10-24</a:t>
            </a:fld>
            <a:endParaRPr lang="sv-SE"/>
          </a:p>
        </p:txBody>
      </p:sp>
      <p:pic>
        <p:nvPicPr>
          <p:cNvPr id="2" name="Content Placeholder 8">
            <a:extLst>
              <a:ext uri="{FF2B5EF4-FFF2-40B4-BE49-F238E27FC236}">
                <a16:creationId xmlns:a16="http://schemas.microsoft.com/office/drawing/2014/main" id="{B17D7E54-A4B8-AEF7-7F0E-0E07EBFAA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3692" y="2293045"/>
            <a:ext cx="4994275" cy="363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02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E03D0-15AA-5996-08EA-CF7956CF1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Data Streaming and File Writing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985973-9E19-F93F-B5D6-CEFC49F13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D901F4-B617-410E-C7CA-4BE7DAE89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9</a:t>
            </a:fld>
            <a:endParaRPr lang="sv-S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B6E0B36-1057-74BF-90E0-78A9845B23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535277" cy="4768062"/>
          </a:xfrm>
        </p:spPr>
        <p:txBody>
          <a:bodyPr/>
          <a:lstStyle/>
          <a:p>
            <a:pPr lvl="1"/>
            <a:r>
              <a:rPr lang="en-SE" sz="1800" dirty="0"/>
              <a:t>The Ymir network allows access restrictions to be implemented and tested, so that users can only live reduce data for “their” experiment.</a:t>
            </a:r>
          </a:p>
          <a:p>
            <a:pPr lvl="1"/>
            <a:r>
              <a:rPr lang="en-SE" sz="1800" dirty="0"/>
              <a:t>Hardware/infrastructure performance has been tested in a number of scenarios over summer. Full analysis is ongoing.</a:t>
            </a:r>
          </a:p>
          <a:p>
            <a:pPr lvl="1"/>
            <a:r>
              <a:rPr lang="en-SE" sz="1800" dirty="0"/>
              <a:t>NeXus file writer templates have been generated. Discussions with instrument teams (including IDSs &amp; DRAM) have started.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BC0769-6E1B-ACDD-5E7B-BDB82F43DEC9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FA58040-B08D-2698-F1ED-BFF45D68F0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E" dirty="0"/>
              <a:t>Authentication, Testing and NeXus Templates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9E9B5B2-B1B4-87C8-6A12-43A625F60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2022-10-24</a:t>
            </a:fld>
            <a:endParaRPr lang="sv-SE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5041B1E-05E5-FF5C-0ACB-A585AF7B4A46}"/>
              </a:ext>
            </a:extLst>
          </p:cNvPr>
          <p:cNvGrpSpPr/>
          <p:nvPr/>
        </p:nvGrpSpPr>
        <p:grpSpPr>
          <a:xfrm>
            <a:off x="8487751" y="1406848"/>
            <a:ext cx="2879726" cy="4923614"/>
            <a:chOff x="6373691" y="1406848"/>
            <a:chExt cx="2879726" cy="492361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64A4833-B3C1-FC96-9713-298E2C7DD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73692" y="1406848"/>
              <a:ext cx="2879725" cy="155575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4113970-A0AA-6F4A-B585-DAA06189F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73691" y="4640092"/>
              <a:ext cx="2879725" cy="169037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6D06DA0-9B74-2D21-D7FE-6DE717BD7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73691" y="2962598"/>
              <a:ext cx="2879725" cy="1675765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2224D42-114E-5A27-ED3D-A27340774C18}"/>
              </a:ext>
            </a:extLst>
          </p:cNvPr>
          <p:cNvGrpSpPr/>
          <p:nvPr/>
        </p:nvGrpSpPr>
        <p:grpSpPr>
          <a:xfrm>
            <a:off x="4609707" y="1562400"/>
            <a:ext cx="3998995" cy="4907831"/>
            <a:chOff x="1093788" y="2059571"/>
            <a:chExt cx="4994275" cy="6129305"/>
          </a:xfrm>
        </p:grpSpPr>
        <p:pic>
          <p:nvPicPr>
            <p:cNvPr id="15" name="Content Placeholder 8">
              <a:extLst>
                <a:ext uri="{FF2B5EF4-FFF2-40B4-BE49-F238E27FC236}">
                  <a16:creationId xmlns:a16="http://schemas.microsoft.com/office/drawing/2014/main" id="{373270E0-9771-DE81-A5EB-A2A824477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3788" y="2059571"/>
              <a:ext cx="4994275" cy="3773908"/>
            </a:xfrm>
            <a:prstGeom prst="rect">
              <a:avLst/>
            </a:prstGeom>
          </p:spPr>
        </p:pic>
        <p:pic>
          <p:nvPicPr>
            <p:cNvPr id="16" name="Content Placeholder 9">
              <a:extLst>
                <a:ext uri="{FF2B5EF4-FFF2-40B4-BE49-F238E27FC236}">
                  <a16:creationId xmlns:a16="http://schemas.microsoft.com/office/drawing/2014/main" id="{DABA5BA5-2E0B-1994-C4B4-2EA565DCC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18728" y="4807670"/>
              <a:ext cx="4927232" cy="33812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993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C8E05FD6-4408-40A1-AAFA-F1913A6B3D38}" vid="{2ACFAA60-6D1B-4172-9AA5-52CCB5CBBC4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51753</TotalTime>
  <Words>1041</Words>
  <Application>Microsoft Macintosh PowerPoint</Application>
  <PresentationFormat>Widescreen</PresentationFormat>
  <Paragraphs>255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Segoe UI</vt:lpstr>
      <vt:lpstr>Segoe UI Light</vt:lpstr>
      <vt:lpstr>Segoe UI Semibold</vt:lpstr>
      <vt:lpstr>Symbol</vt:lpstr>
      <vt:lpstr>Wingdings</vt:lpstr>
      <vt:lpstr>Office-tema</vt:lpstr>
      <vt:lpstr>PowerPoint Presentation</vt:lpstr>
      <vt:lpstr>ECDC   </vt:lpstr>
      <vt:lpstr>Current Staff and Profile</vt:lpstr>
      <vt:lpstr>Milestones</vt:lpstr>
      <vt:lpstr>Standard Classes for Motion Control</vt:lpstr>
      <vt:lpstr>Timing System</vt:lpstr>
      <vt:lpstr>Detectors</vt:lpstr>
      <vt:lpstr>Ymir and Experiment Control</vt:lpstr>
      <vt:lpstr>Data Streaming and File Writing</vt:lpstr>
      <vt:lpstr>Concluding Remarks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Tobias Richter</cp:lastModifiedBy>
  <cp:revision>120</cp:revision>
  <cp:lastPrinted>2022-10-17T13:03:52Z</cp:lastPrinted>
  <dcterms:created xsi:type="dcterms:W3CDTF">2020-05-06T03:11:56Z</dcterms:created>
  <dcterms:modified xsi:type="dcterms:W3CDTF">2022-10-26T14:15:35Z</dcterms:modified>
</cp:coreProperties>
</file>