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362" r:id="rId3"/>
    <p:sldId id="261" r:id="rId4"/>
    <p:sldId id="364" r:id="rId5"/>
    <p:sldId id="365" r:id="rId6"/>
    <p:sldId id="331" r:id="rId7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0094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4" autoAdjust="0"/>
    <p:restoredTop sz="94634" autoAdjust="0"/>
  </p:normalViewPr>
  <p:slideViewPr>
    <p:cSldViewPr>
      <p:cViewPr varScale="1">
        <p:scale>
          <a:sx n="158" d="100"/>
          <a:sy n="158" d="100"/>
        </p:scale>
        <p:origin x="-2232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496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98" d="100"/>
        <a:sy n="98" d="100"/>
      </p:scale>
      <p:origin x="0" y="182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50C4D9-6FC8-194B-96FE-3CF3F1BFB3EC}" type="datetimeFigureOut">
              <a:rPr lang="en-US" smtClean="0"/>
              <a:t>4/20/2015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740C79-5F22-A44E-ABC6-DE78E12E4C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668795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9F57FC-B3FF-4DF2-9417-962901C07B3B}" type="datetimeFigureOut">
              <a:rPr lang="sv-SE" smtClean="0"/>
              <a:t>2015-04-20</a:t>
            </a:fld>
            <a:endParaRPr lang="sv-S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1A53A7-64CD-4D0E-AAE8-1AC9C79D708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8465598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0094C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Click to edit Master title style</a:t>
            </a:r>
            <a:endParaRPr lang="sv-S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Click to edit Master subtitle style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EA69C-0327-7D43-8AE5-B6137D2A731D}" type="datetime1">
              <a:rPr lang="en-US" smtClean="0"/>
              <a:t>4/20/2015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‹#›</a:t>
            </a:fld>
            <a:endParaRPr lang="sv-SE"/>
          </a:p>
        </p:txBody>
      </p:sp>
      <p:pic>
        <p:nvPicPr>
          <p:cNvPr id="7" name="Bildobjekt 7" descr="ESS-vit-logga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308304" y="260648"/>
            <a:ext cx="1656184" cy="8860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98844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0" y="0"/>
            <a:ext cx="9144000" cy="1434354"/>
          </a:xfrm>
          <a:prstGeom prst="rect">
            <a:avLst/>
          </a:prstGeom>
          <a:solidFill>
            <a:srgbClr val="0094CA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0094CA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07834-DF7F-BC44-8CA7-E88A93992324}" type="datetime1">
              <a:rPr lang="en-US" smtClean="0"/>
              <a:t>4/20/2015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‹#›</a:t>
            </a:fld>
            <a:endParaRPr lang="sv-SE"/>
          </a:p>
        </p:txBody>
      </p:sp>
      <p:pic>
        <p:nvPicPr>
          <p:cNvPr id="8" name="Bildobjekt 5" descr="ESS-vit-logga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94008" y="319530"/>
            <a:ext cx="1370480" cy="733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10992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6"/>
          <p:cNvSpPr/>
          <p:nvPr userDrawn="1"/>
        </p:nvSpPr>
        <p:spPr>
          <a:xfrm>
            <a:off x="0" y="0"/>
            <a:ext cx="9144000" cy="1434354"/>
          </a:xfrm>
          <a:prstGeom prst="rect">
            <a:avLst/>
          </a:prstGeom>
          <a:solidFill>
            <a:srgbClr val="0094CA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0094CA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65F2F-FD7D-3941-8D66-1F1C3F5823A1}" type="datetime1">
              <a:rPr lang="en-US" smtClean="0"/>
              <a:t>4/20/2015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‹#›</a:t>
            </a:fld>
            <a:endParaRPr lang="sv-SE"/>
          </a:p>
        </p:txBody>
      </p:sp>
      <p:pic>
        <p:nvPicPr>
          <p:cNvPr id="9" name="Bildobjekt 7" descr="ESS-vit-logga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04662" y="260648"/>
            <a:ext cx="1359826" cy="7275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2832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sv-S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sv-S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54D2A-1E4C-5C4A-B695-C065AEBF9560}" type="datetime1">
              <a:rPr lang="en-US" smtClean="0"/>
              <a:t>4/20/2015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‹#›</a:t>
            </a:fld>
            <a:endParaRPr lang="sv-SE"/>
          </a:p>
        </p:txBody>
      </p:sp>
      <p:sp>
        <p:nvSpPr>
          <p:cNvPr id="10" name="Rektangel 6"/>
          <p:cNvSpPr/>
          <p:nvPr userDrawn="1"/>
        </p:nvSpPr>
        <p:spPr>
          <a:xfrm>
            <a:off x="0" y="0"/>
            <a:ext cx="9144000" cy="1434354"/>
          </a:xfrm>
          <a:prstGeom prst="rect">
            <a:avLst/>
          </a:prstGeom>
          <a:solidFill>
            <a:srgbClr val="0094CA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0094C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97403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13913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Click to edit Master title style</a:t>
            </a:r>
            <a:endParaRPr lang="sv-S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3627E7-149A-3248-B0C0-F923A0BFB06B}" type="datetime1">
              <a:rPr lang="en-US" smtClean="0"/>
              <a:t>4/20/2015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1115BC-487E-4422-894C-CB7CD3E7922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064080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320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 baseline="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 baseline="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 baseline="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800" kern="1200" baseline="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94C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sv-SE" sz="4000" dirty="0" smtClean="0"/>
              <a:t>Interface RF systems – NC linac</a:t>
            </a:r>
            <a:endParaRPr lang="sv-SE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sv-SE" sz="2000" dirty="0" smtClean="0">
                <a:solidFill>
                  <a:schemeClr val="bg1"/>
                </a:solidFill>
              </a:rPr>
              <a:t>Anders Sunesson</a:t>
            </a:r>
          </a:p>
          <a:p>
            <a:r>
              <a:rPr lang="sv-SE" sz="2000" dirty="0" smtClean="0">
                <a:solidFill>
                  <a:schemeClr val="bg1"/>
                </a:solidFill>
              </a:rPr>
              <a:t>Accelerator Division RF </a:t>
            </a:r>
            <a:r>
              <a:rPr lang="sv-SE" sz="2000" dirty="0" err="1" smtClean="0">
                <a:solidFill>
                  <a:schemeClr val="bg1"/>
                </a:solidFill>
              </a:rPr>
              <a:t>group</a:t>
            </a:r>
            <a:r>
              <a:rPr lang="sv-SE" sz="2000" dirty="0" smtClean="0">
                <a:solidFill>
                  <a:schemeClr val="bg1"/>
                </a:solidFill>
              </a:rPr>
              <a:t> </a:t>
            </a:r>
            <a:r>
              <a:rPr lang="sv-SE" sz="2000" dirty="0" err="1" smtClean="0">
                <a:solidFill>
                  <a:schemeClr val="bg1"/>
                </a:solidFill>
              </a:rPr>
              <a:t>leader</a:t>
            </a:r>
            <a:endParaRPr lang="sv-SE" sz="2000" dirty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286000" y="5949280"/>
            <a:ext cx="4572000" cy="37959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GB" sz="1600" dirty="0" err="1" smtClean="0">
                <a:solidFill>
                  <a:srgbClr val="FFFFFF"/>
                </a:solidFill>
              </a:rPr>
              <a:t>www.europeanspallationsource.se</a:t>
            </a:r>
            <a:endParaRPr lang="en-GB" sz="1600" dirty="0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46133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are the interfaces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Between the waveguides and the power couplers in the tunnel</a:t>
            </a:r>
          </a:p>
          <a:p>
            <a:r>
              <a:rPr lang="en-US" dirty="0" smtClean="0"/>
              <a:t>Between the cavity pick-ups and the RF interlocks and LLRF</a:t>
            </a:r>
          </a:p>
          <a:p>
            <a:r>
              <a:rPr lang="en-US" dirty="0" smtClean="0"/>
              <a:t>Between the LLRF system and the cavity resonance tuning systems (wording may be wrong)</a:t>
            </a:r>
          </a:p>
          <a:p>
            <a:r>
              <a:rPr lang="en-US" dirty="0" smtClean="0"/>
              <a:t>Between all and ICS there are software interfaces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LLRF separate discussion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47627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Local RF interlock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Interfaces with systems in one cavity chain</a:t>
            </a:r>
          </a:p>
          <a:p>
            <a:r>
              <a:rPr lang="en-US" dirty="0" smtClean="0"/>
              <a:t>Protects RF systems locally</a:t>
            </a:r>
          </a:p>
          <a:p>
            <a:r>
              <a:rPr lang="en-US" dirty="0" smtClean="0"/>
              <a:t>State machine for the RF systems locally</a:t>
            </a:r>
          </a:p>
          <a:p>
            <a:r>
              <a:rPr lang="en-US" dirty="0" smtClean="0"/>
              <a:t>Monitor fast and slow signals</a:t>
            </a:r>
          </a:p>
          <a:p>
            <a:r>
              <a:rPr lang="en-US" dirty="0" smtClean="0"/>
              <a:t>Extensive signal list prepared</a:t>
            </a:r>
          </a:p>
          <a:p>
            <a:r>
              <a:rPr lang="en-US" dirty="0" smtClean="0"/>
              <a:t>Interface to ICS via EPICS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09757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Distribution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Transport RF power from gallery to cavity couplers</a:t>
            </a:r>
          </a:p>
          <a:p>
            <a:r>
              <a:rPr lang="en-US" dirty="0" smtClean="0"/>
              <a:t>Monitor RF systems (arc detectors, directional couplers)</a:t>
            </a:r>
          </a:p>
          <a:p>
            <a:r>
              <a:rPr lang="en-US" dirty="0" smtClean="0"/>
              <a:t>Interface to ICS via EPICS – via interlock??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564919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Status </a:t>
            </a:r>
            <a:r>
              <a:rPr lang="en-US" dirty="0" err="1" smtClean="0"/>
              <a:t>etc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 work done on distribution and on LLRF</a:t>
            </a:r>
          </a:p>
          <a:p>
            <a:r>
              <a:rPr lang="en-US" dirty="0" smtClean="0"/>
              <a:t>Not complete yet</a:t>
            </a:r>
          </a:p>
          <a:p>
            <a:r>
              <a:rPr lang="en-US" dirty="0" smtClean="0"/>
              <a:t>IKC side very vaguely understood (?)</a:t>
            </a:r>
          </a:p>
          <a:p>
            <a:r>
              <a:rPr lang="en-US" dirty="0" smtClean="0"/>
              <a:t>Will be documented as Eugene has prescribed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291478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sz="6000" b="1" dirty="0" smtClean="0"/>
              <a:t>Thank you</a:t>
            </a:r>
            <a:endParaRPr lang="en-US" sz="60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08080652"/>
      </p:ext>
    </p:extLst>
  </p:cSld>
  <p:clrMapOvr>
    <a:masterClrMapping/>
  </p:clrMapOvr>
</p:sld>
</file>

<file path=ppt/theme/theme1.xml><?xml version="1.0" encoding="utf-8"?>
<a:theme xmlns:a="http://schemas.openxmlformats.org/drawingml/2006/main" name="ESS Core Powerpoint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1026</TotalTime>
  <Words>162</Words>
  <Application>Microsoft Office PowerPoint</Application>
  <PresentationFormat>On-screen Show (4:3)</PresentationFormat>
  <Paragraphs>36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ESS Core Powerpoint template</vt:lpstr>
      <vt:lpstr>Interface RF systems – NC linac</vt:lpstr>
      <vt:lpstr>Where are the interfaces</vt:lpstr>
      <vt:lpstr>Local RF interlock</vt:lpstr>
      <vt:lpstr>Distribution systems</vt:lpstr>
      <vt:lpstr>Status etc</vt:lpstr>
      <vt:lpstr>PowerPoint Presentation</vt:lpstr>
    </vt:vector>
  </TitlesOfParts>
  <Company>ESS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Heléne Björkman</dc:creator>
  <cp:lastModifiedBy>Anders Sunesson</cp:lastModifiedBy>
  <cp:revision>73</cp:revision>
  <cp:lastPrinted>2015-01-14T08:48:20Z</cp:lastPrinted>
  <dcterms:created xsi:type="dcterms:W3CDTF">2013-10-29T16:05:10Z</dcterms:created>
  <dcterms:modified xsi:type="dcterms:W3CDTF">2015-04-20T14:37:40Z</dcterms:modified>
</cp:coreProperties>
</file>