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</p:sldMasterIdLst>
  <p:notesMasterIdLst>
    <p:notesMasterId r:id="rId46"/>
  </p:notesMasterIdLst>
  <p:sldIdLst>
    <p:sldId id="257" r:id="rId3"/>
    <p:sldId id="403" r:id="rId4"/>
    <p:sldId id="258" r:id="rId5"/>
    <p:sldId id="379" r:id="rId6"/>
    <p:sldId id="380" r:id="rId7"/>
    <p:sldId id="382" r:id="rId8"/>
    <p:sldId id="383" r:id="rId9"/>
    <p:sldId id="404" r:id="rId10"/>
    <p:sldId id="384" r:id="rId11"/>
    <p:sldId id="322" r:id="rId12"/>
    <p:sldId id="337" r:id="rId13"/>
    <p:sldId id="385" r:id="rId14"/>
    <p:sldId id="339" r:id="rId15"/>
    <p:sldId id="375" r:id="rId16"/>
    <p:sldId id="376" r:id="rId17"/>
    <p:sldId id="377" r:id="rId18"/>
    <p:sldId id="359" r:id="rId19"/>
    <p:sldId id="360" r:id="rId20"/>
    <p:sldId id="371" r:id="rId21"/>
    <p:sldId id="355" r:id="rId22"/>
    <p:sldId id="363" r:id="rId23"/>
    <p:sldId id="378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7" r:id="rId35"/>
    <p:sldId id="399" r:id="rId36"/>
    <p:sldId id="400" r:id="rId37"/>
    <p:sldId id="406" r:id="rId38"/>
    <p:sldId id="401" r:id="rId39"/>
    <p:sldId id="402" r:id="rId40"/>
    <p:sldId id="300" r:id="rId41"/>
    <p:sldId id="331" r:id="rId42"/>
    <p:sldId id="405" r:id="rId43"/>
    <p:sldId id="368" r:id="rId44"/>
    <p:sldId id="37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65" d="100"/>
          <a:sy n="165" d="100"/>
        </p:scale>
        <p:origin x="-1008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gunillajacobsson\Documents\1.%20Divisional%20Planning\Staff%20lists%20&amp;%20Recruitment%20plans\AD%20Staff%20Planning%20MASTER%202015-10-0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gunillajacobsson\Documents\1.%20Divisional%20Planning\M&#246;tespresentationer\Charts%20Staff%20-%20per%20Group,%20Category,%202015-09-2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Accelerator</a:t>
            </a:r>
            <a:r>
              <a:rPr lang="en-US" baseline="0"/>
              <a:t> </a:t>
            </a:r>
            <a:r>
              <a:rPr lang="en-US"/>
              <a:t>2015</a:t>
            </a:r>
            <a:r>
              <a:rPr lang="en-US" baseline="0"/>
              <a:t> Staff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33681102362205"/>
          <c:y val="0.113843671980027"/>
          <c:w val="0.895777777777778"/>
          <c:h val="0.7450533896677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'AD Staff 2015 (status Oct 8)'!$E$7</c:f>
              <c:strCache>
                <c:ptCount val="1"/>
                <c:pt idx="0">
                  <c:v>Employees</c:v>
                </c:pt>
              </c:strCache>
            </c:strRef>
          </c:tx>
          <c:spPr>
            <a:pattFill prst="trellis">
              <a:fgClr>
                <a:schemeClr val="accent1"/>
              </a:fgClr>
              <a:bgClr>
                <a:prstClr val="white"/>
              </a:bgClr>
            </a:pattFill>
          </c:spPr>
          <c:invertIfNegative val="0"/>
          <c:cat>
            <c:multiLvlStrRef>
              <c:f>'AD Staff 2015 (status Oct 8)'!$C$8:$D$22</c:f>
              <c:multiLvlStrCache>
                <c:ptCount val="15"/>
                <c:lvl>
                  <c:pt idx="0">
                    <c:v>Budget</c:v>
                  </c:pt>
                  <c:pt idx="1">
                    <c:v>Actuals</c:v>
                  </c:pt>
                  <c:pt idx="2">
                    <c:v>Forecast</c:v>
                  </c:pt>
                  <c:pt idx="4">
                    <c:v>Budget</c:v>
                  </c:pt>
                  <c:pt idx="5">
                    <c:v>Actuals</c:v>
                  </c:pt>
                  <c:pt idx="6">
                    <c:v>Forecast</c:v>
                  </c:pt>
                  <c:pt idx="8">
                    <c:v>Budget</c:v>
                  </c:pt>
                  <c:pt idx="9">
                    <c:v>Actuals</c:v>
                  </c:pt>
                  <c:pt idx="10">
                    <c:v>Forecast</c:v>
                  </c:pt>
                  <c:pt idx="12">
                    <c:v>Budget</c:v>
                  </c:pt>
                  <c:pt idx="13">
                    <c:v>Actuals</c:v>
                  </c:pt>
                  <c:pt idx="14">
                    <c:v>Forecast</c:v>
                  </c:pt>
                </c:lvl>
                <c:lvl>
                  <c:pt idx="0">
                    <c:v>Q1</c:v>
                  </c:pt>
                  <c:pt idx="4">
                    <c:v>Q2</c:v>
                  </c:pt>
                  <c:pt idx="8">
                    <c:v>Q3</c:v>
                  </c:pt>
                  <c:pt idx="12">
                    <c:v>Q4</c:v>
                  </c:pt>
                </c:lvl>
              </c:multiLvlStrCache>
            </c:multiLvlStrRef>
          </c:cat>
          <c:val>
            <c:numRef>
              <c:f>'AD Staff 2015 (status Oct 8)'!$E$8:$E$22</c:f>
              <c:numCache>
                <c:formatCode>General</c:formatCode>
                <c:ptCount val="15"/>
                <c:pt idx="0">
                  <c:v>61.0</c:v>
                </c:pt>
                <c:pt idx="1">
                  <c:v>56.0</c:v>
                </c:pt>
                <c:pt idx="4">
                  <c:v>67.0</c:v>
                </c:pt>
                <c:pt idx="5">
                  <c:v>57.0</c:v>
                </c:pt>
                <c:pt idx="8">
                  <c:v>73.0</c:v>
                </c:pt>
                <c:pt idx="9">
                  <c:v>61.0</c:v>
                </c:pt>
                <c:pt idx="12">
                  <c:v>75.0</c:v>
                </c:pt>
                <c:pt idx="14">
                  <c:v>67.0</c:v>
                </c:pt>
              </c:numCache>
            </c:numRef>
          </c:val>
        </c:ser>
        <c:ser>
          <c:idx val="1"/>
          <c:order val="1"/>
          <c:tx>
            <c:strRef>
              <c:f>'AD Staff 2015 (status Oct 8)'!$F$7</c:f>
              <c:strCache>
                <c:ptCount val="1"/>
                <c:pt idx="0">
                  <c:v>Seconded</c:v>
                </c:pt>
              </c:strCache>
            </c:strRef>
          </c:tx>
          <c:invertIfNegative val="0"/>
          <c:cat>
            <c:multiLvlStrRef>
              <c:f>'AD Staff 2015 (status Oct 8)'!$C$8:$D$22</c:f>
              <c:multiLvlStrCache>
                <c:ptCount val="15"/>
                <c:lvl>
                  <c:pt idx="0">
                    <c:v>Budget</c:v>
                  </c:pt>
                  <c:pt idx="1">
                    <c:v>Actuals</c:v>
                  </c:pt>
                  <c:pt idx="2">
                    <c:v>Forecast</c:v>
                  </c:pt>
                  <c:pt idx="4">
                    <c:v>Budget</c:v>
                  </c:pt>
                  <c:pt idx="5">
                    <c:v>Actuals</c:v>
                  </c:pt>
                  <c:pt idx="6">
                    <c:v>Forecast</c:v>
                  </c:pt>
                  <c:pt idx="8">
                    <c:v>Budget</c:v>
                  </c:pt>
                  <c:pt idx="9">
                    <c:v>Actuals</c:v>
                  </c:pt>
                  <c:pt idx="10">
                    <c:v>Forecast</c:v>
                  </c:pt>
                  <c:pt idx="12">
                    <c:v>Budget</c:v>
                  </c:pt>
                  <c:pt idx="13">
                    <c:v>Actuals</c:v>
                  </c:pt>
                  <c:pt idx="14">
                    <c:v>Forecast</c:v>
                  </c:pt>
                </c:lvl>
                <c:lvl>
                  <c:pt idx="0">
                    <c:v>Q1</c:v>
                  </c:pt>
                  <c:pt idx="4">
                    <c:v>Q2</c:v>
                  </c:pt>
                  <c:pt idx="8">
                    <c:v>Q3</c:v>
                  </c:pt>
                  <c:pt idx="12">
                    <c:v>Q4</c:v>
                  </c:pt>
                </c:lvl>
              </c:multiLvlStrCache>
            </c:multiLvlStrRef>
          </c:cat>
          <c:val>
            <c:numRef>
              <c:f>'AD Staff 2015 (status Oct 8)'!$F$8:$F$22</c:f>
              <c:numCache>
                <c:formatCode>General</c:formatCode>
                <c:ptCount val="15"/>
                <c:pt idx="0">
                  <c:v>1.0</c:v>
                </c:pt>
                <c:pt idx="1">
                  <c:v>1.0</c:v>
                </c:pt>
                <c:pt idx="4">
                  <c:v>1.0</c:v>
                </c:pt>
                <c:pt idx="5">
                  <c:v>1.0</c:v>
                </c:pt>
                <c:pt idx="8">
                  <c:v>0.0</c:v>
                </c:pt>
                <c:pt idx="9">
                  <c:v>0.0</c:v>
                </c:pt>
                <c:pt idx="12">
                  <c:v>0.0</c:v>
                </c:pt>
                <c:pt idx="14">
                  <c:v>0.0</c:v>
                </c:pt>
              </c:numCache>
            </c:numRef>
          </c:val>
        </c:ser>
        <c:ser>
          <c:idx val="2"/>
          <c:order val="2"/>
          <c:tx>
            <c:strRef>
              <c:f>'AD Staff 2015 (status Oct 8)'!$G$7</c:f>
              <c:strCache>
                <c:ptCount val="1"/>
                <c:pt idx="0">
                  <c:v>Contracted Staff</c:v>
                </c:pt>
              </c:strCache>
            </c:strRef>
          </c:tx>
          <c:spPr>
            <a:pattFill prst="pct90">
              <a:fgClr>
                <a:schemeClr val="accent3">
                  <a:lumMod val="50000"/>
                </a:schemeClr>
              </a:fgClr>
              <a:bgClr>
                <a:prstClr val="white"/>
              </a:bgClr>
            </a:pattFill>
          </c:spPr>
          <c:invertIfNegative val="0"/>
          <c:cat>
            <c:multiLvlStrRef>
              <c:f>'AD Staff 2015 (status Oct 8)'!$C$8:$D$22</c:f>
              <c:multiLvlStrCache>
                <c:ptCount val="15"/>
                <c:lvl>
                  <c:pt idx="0">
                    <c:v>Budget</c:v>
                  </c:pt>
                  <c:pt idx="1">
                    <c:v>Actuals</c:v>
                  </c:pt>
                  <c:pt idx="2">
                    <c:v>Forecast</c:v>
                  </c:pt>
                  <c:pt idx="4">
                    <c:v>Budget</c:v>
                  </c:pt>
                  <c:pt idx="5">
                    <c:v>Actuals</c:v>
                  </c:pt>
                  <c:pt idx="6">
                    <c:v>Forecast</c:v>
                  </c:pt>
                  <c:pt idx="8">
                    <c:v>Budget</c:v>
                  </c:pt>
                  <c:pt idx="9">
                    <c:v>Actuals</c:v>
                  </c:pt>
                  <c:pt idx="10">
                    <c:v>Forecast</c:v>
                  </c:pt>
                  <c:pt idx="12">
                    <c:v>Budget</c:v>
                  </c:pt>
                  <c:pt idx="13">
                    <c:v>Actuals</c:v>
                  </c:pt>
                  <c:pt idx="14">
                    <c:v>Forecast</c:v>
                  </c:pt>
                </c:lvl>
                <c:lvl>
                  <c:pt idx="0">
                    <c:v>Q1</c:v>
                  </c:pt>
                  <c:pt idx="4">
                    <c:v>Q2</c:v>
                  </c:pt>
                  <c:pt idx="8">
                    <c:v>Q3</c:v>
                  </c:pt>
                  <c:pt idx="12">
                    <c:v>Q4</c:v>
                  </c:pt>
                </c:lvl>
              </c:multiLvlStrCache>
            </c:multiLvlStrRef>
          </c:cat>
          <c:val>
            <c:numRef>
              <c:f>'AD Staff 2015 (status Oct 8)'!$G$8:$G$22</c:f>
              <c:numCache>
                <c:formatCode>General</c:formatCode>
                <c:ptCount val="15"/>
                <c:pt idx="0">
                  <c:v>12.0</c:v>
                </c:pt>
                <c:pt idx="1">
                  <c:v>12.0</c:v>
                </c:pt>
                <c:pt idx="4">
                  <c:v>15.0</c:v>
                </c:pt>
                <c:pt idx="5">
                  <c:v>17.0</c:v>
                </c:pt>
                <c:pt idx="8">
                  <c:v>14.0</c:v>
                </c:pt>
                <c:pt idx="9">
                  <c:v>17.0</c:v>
                </c:pt>
                <c:pt idx="12">
                  <c:v>14.0</c:v>
                </c:pt>
                <c:pt idx="14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31163224"/>
        <c:axId val="-2031796184"/>
      </c:barChart>
      <c:catAx>
        <c:axId val="-2031163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31796184"/>
        <c:crosses val="autoZero"/>
        <c:auto val="1"/>
        <c:lblAlgn val="ctr"/>
        <c:lblOffset val="100"/>
        <c:noMultiLvlLbl val="0"/>
      </c:catAx>
      <c:valAx>
        <c:axId val="-203179618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Staff </a:t>
                </a:r>
              </a:p>
              <a:p>
                <a:pPr>
                  <a:defRPr/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0.0173611111111111"/>
              <c:y val="0.01441905127712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31163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596040221"/>
          <c:y val="0.0801284731912869"/>
          <c:w val="0.184214375546807"/>
          <c:h val="0.1457612828884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80526473655568"/>
          <c:y val="0.0585439863495324"/>
          <c:w val="0.698493686778075"/>
          <c:h val="0.88610293278557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'Staff-charts 2015-09-28 (2)'!$B$33</c:f>
              <c:strCache>
                <c:ptCount val="1"/>
                <c:pt idx="0">
                  <c:v>Management</c:v>
                </c:pt>
              </c:strCache>
            </c:strRef>
          </c:tx>
          <c:spPr>
            <a:pattFill prst="pct70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rgbClr val="FFC000"/>
              </a:solidFill>
            </a:ln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(2)'!$C$33:$L$33</c:f>
              <c:numCache>
                <c:formatCode>General</c:formatCode>
                <c:ptCount val="10"/>
                <c:pt idx="0">
                  <c:v>6.0</c:v>
                </c:pt>
                <c:pt idx="1">
                  <c:v>7.0</c:v>
                </c:pt>
                <c:pt idx="2">
                  <c:v>7.0</c:v>
                </c:pt>
                <c:pt idx="3">
                  <c:v>7.0</c:v>
                </c:pt>
                <c:pt idx="4">
                  <c:v>7.0</c:v>
                </c:pt>
                <c:pt idx="5">
                  <c:v>7.0</c:v>
                </c:pt>
                <c:pt idx="6">
                  <c:v>7.0</c:v>
                </c:pt>
                <c:pt idx="7">
                  <c:v>7.0</c:v>
                </c:pt>
                <c:pt idx="8">
                  <c:v>7.0</c:v>
                </c:pt>
                <c:pt idx="9">
                  <c:v>7.0</c:v>
                </c:pt>
              </c:numCache>
            </c:numRef>
          </c:val>
        </c:ser>
        <c:ser>
          <c:idx val="5"/>
          <c:order val="1"/>
          <c:tx>
            <c:strRef>
              <c:f>'Staff-charts 2015-09-28 (2)'!$B$37</c:f>
              <c:strCache>
                <c:ptCount val="1"/>
                <c:pt idx="0">
                  <c:v>Admin</c:v>
                </c:pt>
              </c:strCache>
            </c:strRef>
          </c:tx>
          <c:spPr>
            <a:solidFill>
              <a:srgbClr val="C00000">
                <a:alpha val="53000"/>
              </a:srgbClr>
            </a:solidFill>
            <a:ln w="3175">
              <a:noFill/>
            </a:ln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(2)'!$C$37:$L$37</c:f>
              <c:numCache>
                <c:formatCode>General</c:formatCode>
                <c:ptCount val="10"/>
                <c:pt idx="0">
                  <c:v>3.0</c:v>
                </c:pt>
                <c:pt idx="1">
                  <c:v>3.0</c:v>
                </c:pt>
                <c:pt idx="2">
                  <c:v>3.0</c:v>
                </c:pt>
                <c:pt idx="3">
                  <c:v>3.0</c:v>
                </c:pt>
                <c:pt idx="4">
                  <c:v>3.0</c:v>
                </c:pt>
                <c:pt idx="5">
                  <c:v>3.0</c:v>
                </c:pt>
                <c:pt idx="6">
                  <c:v>3.0</c:v>
                </c:pt>
                <c:pt idx="7">
                  <c:v>3.0</c:v>
                </c:pt>
                <c:pt idx="8">
                  <c:v>3.0</c:v>
                </c:pt>
                <c:pt idx="9">
                  <c:v>3.0</c:v>
                </c:pt>
              </c:numCache>
            </c:numRef>
          </c:val>
        </c:ser>
        <c:ser>
          <c:idx val="2"/>
          <c:order val="2"/>
          <c:tx>
            <c:strRef>
              <c:f>'Staff-charts 2015-09-28 (2)'!$B$34</c:f>
              <c:strCache>
                <c:ptCount val="1"/>
                <c:pt idx="0">
                  <c:v>Scientists</c:v>
                </c:pt>
              </c:strCache>
            </c:strRef>
          </c:tx>
          <c:spPr>
            <a:pattFill prst="pct70">
              <a:fgClr>
                <a:srgbClr val="00B050"/>
              </a:fgClr>
              <a:bgClr>
                <a:schemeClr val="bg1"/>
              </a:bgClr>
            </a:pattFill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(2)'!$C$34:$L$34</c:f>
              <c:numCache>
                <c:formatCode>General</c:formatCode>
                <c:ptCount val="10"/>
                <c:pt idx="0">
                  <c:v>14.0</c:v>
                </c:pt>
                <c:pt idx="1">
                  <c:v>15.0</c:v>
                </c:pt>
                <c:pt idx="2">
                  <c:v>15.0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15.0</c:v>
                </c:pt>
                <c:pt idx="9">
                  <c:v>15.0</c:v>
                </c:pt>
              </c:numCache>
            </c:numRef>
          </c:val>
        </c:ser>
        <c:ser>
          <c:idx val="3"/>
          <c:order val="3"/>
          <c:tx>
            <c:strRef>
              <c:f>'Staff-charts 2015-09-28 (2)'!$B$35</c:f>
              <c:strCache>
                <c:ptCount val="1"/>
                <c:pt idx="0">
                  <c:v>Engineers</c:v>
                </c:pt>
              </c:strCache>
            </c:strRef>
          </c:tx>
          <c:spPr>
            <a:solidFill>
              <a:srgbClr val="92D050">
                <a:alpha val="87000"/>
              </a:srgbClr>
            </a:solidFill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(2)'!$C$35:$L$35</c:f>
              <c:numCache>
                <c:formatCode>General</c:formatCode>
                <c:ptCount val="10"/>
                <c:pt idx="0">
                  <c:v>29.0</c:v>
                </c:pt>
                <c:pt idx="1">
                  <c:v>41.0</c:v>
                </c:pt>
                <c:pt idx="2">
                  <c:v>44.0</c:v>
                </c:pt>
                <c:pt idx="3">
                  <c:v>44.0</c:v>
                </c:pt>
                <c:pt idx="4">
                  <c:v>44.0</c:v>
                </c:pt>
                <c:pt idx="5">
                  <c:v>44.0</c:v>
                </c:pt>
                <c:pt idx="6">
                  <c:v>44.0</c:v>
                </c:pt>
                <c:pt idx="7">
                  <c:v>44.0</c:v>
                </c:pt>
                <c:pt idx="8">
                  <c:v>44.0</c:v>
                </c:pt>
                <c:pt idx="9">
                  <c:v>44.0</c:v>
                </c:pt>
              </c:numCache>
            </c:numRef>
          </c:val>
        </c:ser>
        <c:ser>
          <c:idx val="4"/>
          <c:order val="4"/>
          <c:tx>
            <c:strRef>
              <c:f>'Staff-charts 2015-09-28 (2)'!$B$36</c:f>
              <c:strCache>
                <c:ptCount val="1"/>
                <c:pt idx="0">
                  <c:v>Technicians</c:v>
                </c:pt>
              </c:strCache>
            </c:strRef>
          </c:tx>
          <c:spPr>
            <a:pattFill prst="trellis">
              <a:fgClr>
                <a:srgbClr val="0070C0"/>
              </a:fgClr>
              <a:bgClr>
                <a:schemeClr val="bg1"/>
              </a:bgClr>
            </a:pattFill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(2)'!$C$36:$L$36</c:f>
              <c:numCache>
                <c:formatCode>General</c:formatCode>
                <c:ptCount val="10"/>
                <c:pt idx="0">
                  <c:v>0.0</c:v>
                </c:pt>
                <c:pt idx="1">
                  <c:v>4.0</c:v>
                </c:pt>
                <c:pt idx="2">
                  <c:v>15.0</c:v>
                </c:pt>
                <c:pt idx="3">
                  <c:v>40.0</c:v>
                </c:pt>
                <c:pt idx="4">
                  <c:v>41.0</c:v>
                </c:pt>
                <c:pt idx="5">
                  <c:v>41.0</c:v>
                </c:pt>
                <c:pt idx="6">
                  <c:v>41.0</c:v>
                </c:pt>
                <c:pt idx="7">
                  <c:v>41.0</c:v>
                </c:pt>
                <c:pt idx="8">
                  <c:v>41.0</c:v>
                </c:pt>
                <c:pt idx="9">
                  <c:v>41.0</c:v>
                </c:pt>
              </c:numCache>
            </c:numRef>
          </c:val>
        </c:ser>
        <c:ser>
          <c:idx val="6"/>
          <c:order val="5"/>
          <c:tx>
            <c:strRef>
              <c:f>'Staff-charts 2015-09-28 (2)'!$B$38</c:f>
              <c:strCache>
                <c:ptCount val="1"/>
                <c:pt idx="0">
                  <c:v>Operators</c:v>
                </c:pt>
              </c:strCache>
            </c:strRef>
          </c:tx>
          <c:spPr>
            <a:pattFill prst="trellis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</c:spPr>
          <c:invertIfNegative val="0"/>
          <c:cat>
            <c:numRef>
              <c:f>'Staff-charts 2015-09-28 (2)'!$C$32:$L$32</c:f>
              <c:numCache>
                <c:formatCode>General</c:formatCode>
                <c:ptCount val="10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</c:numCache>
            </c:numRef>
          </c:cat>
          <c:val>
            <c:numRef>
              <c:f>'Staff-charts 2015-09-28 (2)'!$C$38:$L$38</c:f>
              <c:numCache>
                <c:formatCode>General</c:formatCode>
                <c:ptCount val="10"/>
                <c:pt idx="4">
                  <c:v>5.0</c:v>
                </c:pt>
                <c:pt idx="5">
                  <c:v>10.0</c:v>
                </c:pt>
                <c:pt idx="6">
                  <c:v>15.0</c:v>
                </c:pt>
                <c:pt idx="7">
                  <c:v>15.0</c:v>
                </c:pt>
                <c:pt idx="8">
                  <c:v>15.0</c:v>
                </c:pt>
                <c:pt idx="9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6806600"/>
        <c:axId val="-2046810200"/>
      </c:barChart>
      <c:catAx>
        <c:axId val="-2046806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46810200"/>
        <c:crosses val="autoZero"/>
        <c:auto val="1"/>
        <c:lblAlgn val="ctr"/>
        <c:lblOffset val="100"/>
        <c:noMultiLvlLbl val="0"/>
      </c:catAx>
      <c:valAx>
        <c:axId val="-204681020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800"/>
                </a:pPr>
                <a:r>
                  <a:rPr lang="en-GB" sz="800"/>
                  <a:t>Staff number</a:t>
                </a:r>
              </a:p>
            </c:rich>
          </c:tx>
          <c:layout>
            <c:manualLayout>
              <c:xMode val="edge"/>
              <c:yMode val="edge"/>
              <c:x val="0.0368553682359211"/>
              <c:y val="0.001812629284576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46806600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827610638191455"/>
          <c:y val="0.0361572035134026"/>
          <c:w val="0.126897244640536"/>
          <c:h val="0.335806299002547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7247380398934"/>
          <c:y val="0.054289697319343"/>
          <c:w val="0.778303587051618"/>
          <c:h val="0.734448089822105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Feuil1!$D$7</c:f>
              <c:strCache>
                <c:ptCount val="1"/>
                <c:pt idx="0">
                  <c:v>P01 before heat treatment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Feuil1!$C$8:$C$37</c:f>
              <c:numCache>
                <c:formatCode>General</c:formatCode>
                <c:ptCount val="30"/>
                <c:pt idx="0">
                  <c:v>1.333</c:v>
                </c:pt>
                <c:pt idx="1">
                  <c:v>1.3355</c:v>
                </c:pt>
                <c:pt idx="2">
                  <c:v>1.8245</c:v>
                </c:pt>
                <c:pt idx="3">
                  <c:v>2.2343</c:v>
                </c:pt>
                <c:pt idx="4">
                  <c:v>2.898299999999998</c:v>
                </c:pt>
                <c:pt idx="5">
                  <c:v>3.6572</c:v>
                </c:pt>
                <c:pt idx="6">
                  <c:v>4.5619</c:v>
                </c:pt>
                <c:pt idx="7">
                  <c:v>5.7299</c:v>
                </c:pt>
                <c:pt idx="8">
                  <c:v>7.2302</c:v>
                </c:pt>
                <c:pt idx="9">
                  <c:v>9.1127</c:v>
                </c:pt>
                <c:pt idx="10">
                  <c:v>11.4722</c:v>
                </c:pt>
                <c:pt idx="11">
                  <c:v>12.8573</c:v>
                </c:pt>
                <c:pt idx="12">
                  <c:v>12.8573</c:v>
                </c:pt>
                <c:pt idx="13">
                  <c:v>14.2445</c:v>
                </c:pt>
                <c:pt idx="14">
                  <c:v>15.9092</c:v>
                </c:pt>
                <c:pt idx="15">
                  <c:v>17.0274</c:v>
                </c:pt>
                <c:pt idx="16">
                  <c:v>18.05709999999999</c:v>
                </c:pt>
                <c:pt idx="17">
                  <c:v>19.1051</c:v>
                </c:pt>
                <c:pt idx="18">
                  <c:v>20.1673</c:v>
                </c:pt>
                <c:pt idx="19">
                  <c:v>21.1178</c:v>
                </c:pt>
                <c:pt idx="20">
                  <c:v>22.3434</c:v>
                </c:pt>
                <c:pt idx="21">
                  <c:v>23.4503</c:v>
                </c:pt>
                <c:pt idx="22">
                  <c:v>23.94129999999998</c:v>
                </c:pt>
                <c:pt idx="23">
                  <c:v>24.3584</c:v>
                </c:pt>
                <c:pt idx="24">
                  <c:v>18.0156</c:v>
                </c:pt>
                <c:pt idx="25">
                  <c:v>20.1673</c:v>
                </c:pt>
                <c:pt idx="26">
                  <c:v>20.1673</c:v>
                </c:pt>
                <c:pt idx="27">
                  <c:v>24.38639999999998</c:v>
                </c:pt>
                <c:pt idx="28">
                  <c:v>24.7542</c:v>
                </c:pt>
                <c:pt idx="29">
                  <c:v>24.92579999999996</c:v>
                </c:pt>
              </c:numCache>
            </c:numRef>
          </c:xVal>
          <c:yVal>
            <c:numRef>
              <c:f>Feuil1!$D$8:$D$37</c:f>
              <c:numCache>
                <c:formatCode>General</c:formatCode>
                <c:ptCount val="30"/>
                <c:pt idx="0">
                  <c:v>2.68019712511936E10</c:v>
                </c:pt>
                <c:pt idx="1">
                  <c:v>2.5538815397687E10</c:v>
                </c:pt>
                <c:pt idx="2">
                  <c:v>2.55606990323294E10</c:v>
                </c:pt>
                <c:pt idx="3">
                  <c:v>2.50167773658605E10</c:v>
                </c:pt>
                <c:pt idx="4">
                  <c:v>2.43088220294379E10</c:v>
                </c:pt>
                <c:pt idx="5">
                  <c:v>2.36660877454111E10</c:v>
                </c:pt>
                <c:pt idx="6">
                  <c:v>2.29462391393862E10</c:v>
                </c:pt>
                <c:pt idx="7">
                  <c:v>2.25518586597632E10</c:v>
                </c:pt>
                <c:pt idx="8">
                  <c:v>2.14122984776527E10</c:v>
                </c:pt>
                <c:pt idx="9">
                  <c:v>2.02948738115335E10</c:v>
                </c:pt>
                <c:pt idx="10">
                  <c:v>1.9303868766153E10</c:v>
                </c:pt>
                <c:pt idx="11">
                  <c:v>1.87876944283988E10</c:v>
                </c:pt>
                <c:pt idx="12">
                  <c:v>1.87876944283988E10</c:v>
                </c:pt>
                <c:pt idx="13">
                  <c:v>1.81708543390283E10</c:v>
                </c:pt>
                <c:pt idx="14">
                  <c:v>1.73388989855222E10</c:v>
                </c:pt>
                <c:pt idx="15">
                  <c:v>1.8259581609336E10</c:v>
                </c:pt>
                <c:pt idx="16">
                  <c:v>1.68088481114493E10</c:v>
                </c:pt>
                <c:pt idx="17">
                  <c:v>1.43764383078981E10</c:v>
                </c:pt>
                <c:pt idx="18">
                  <c:v>1.15083903946693E10</c:v>
                </c:pt>
                <c:pt idx="19">
                  <c:v>9.2809861034267E9</c:v>
                </c:pt>
                <c:pt idx="20">
                  <c:v>7.3903330882058E9</c:v>
                </c:pt>
                <c:pt idx="21">
                  <c:v>6.3077996734301E9</c:v>
                </c:pt>
                <c:pt idx="22">
                  <c:v>5.3382878753085E9</c:v>
                </c:pt>
                <c:pt idx="23">
                  <c:v>4.6543479987815E9</c:v>
                </c:pt>
                <c:pt idx="24">
                  <c:v>1.70715471424505E10</c:v>
                </c:pt>
                <c:pt idx="25">
                  <c:v>1.16501125175082E10</c:v>
                </c:pt>
                <c:pt idx="26">
                  <c:v>1.16501125175082E10</c:v>
                </c:pt>
                <c:pt idx="27">
                  <c:v>4.6458574758048E9</c:v>
                </c:pt>
                <c:pt idx="28">
                  <c:v>3.9996924772714E9</c:v>
                </c:pt>
                <c:pt idx="29">
                  <c:v>3.6781099554243E9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Feuil1!$G$7</c:f>
              <c:strCache>
                <c:ptCount val="1"/>
                <c:pt idx="0">
                  <c:v>P02 before heat treatment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Feuil1!$F$8:$F$36</c:f>
              <c:numCache>
                <c:formatCode>General</c:formatCode>
                <c:ptCount val="29"/>
                <c:pt idx="0">
                  <c:v>1.5169</c:v>
                </c:pt>
                <c:pt idx="1">
                  <c:v>1.487</c:v>
                </c:pt>
                <c:pt idx="2">
                  <c:v>1.5073</c:v>
                </c:pt>
                <c:pt idx="3">
                  <c:v>2.0356</c:v>
                </c:pt>
                <c:pt idx="4">
                  <c:v>2.6681</c:v>
                </c:pt>
                <c:pt idx="5">
                  <c:v>3.3628</c:v>
                </c:pt>
                <c:pt idx="6">
                  <c:v>4.257899999999998</c:v>
                </c:pt>
                <c:pt idx="7">
                  <c:v>4.761</c:v>
                </c:pt>
                <c:pt idx="8">
                  <c:v>5.292899999999999</c:v>
                </c:pt>
                <c:pt idx="9">
                  <c:v>5.877499999999999</c:v>
                </c:pt>
                <c:pt idx="10">
                  <c:v>6.564399999999996</c:v>
                </c:pt>
                <c:pt idx="11">
                  <c:v>7.3063</c:v>
                </c:pt>
                <c:pt idx="12">
                  <c:v>8.216700000000001</c:v>
                </c:pt>
                <c:pt idx="13">
                  <c:v>9.155800000000002</c:v>
                </c:pt>
                <c:pt idx="14">
                  <c:v>10.132</c:v>
                </c:pt>
                <c:pt idx="15">
                  <c:v>11.1994</c:v>
                </c:pt>
                <c:pt idx="16">
                  <c:v>12.5515</c:v>
                </c:pt>
                <c:pt idx="17">
                  <c:v>14.6959</c:v>
                </c:pt>
                <c:pt idx="18">
                  <c:v>15.9843</c:v>
                </c:pt>
                <c:pt idx="19">
                  <c:v>17.709</c:v>
                </c:pt>
                <c:pt idx="20">
                  <c:v>18.6078</c:v>
                </c:pt>
                <c:pt idx="21">
                  <c:v>19.8014</c:v>
                </c:pt>
                <c:pt idx="22">
                  <c:v>20.7346</c:v>
                </c:pt>
                <c:pt idx="23">
                  <c:v>21.6618</c:v>
                </c:pt>
                <c:pt idx="24">
                  <c:v>21.8371</c:v>
                </c:pt>
                <c:pt idx="25">
                  <c:v>21.6618</c:v>
                </c:pt>
                <c:pt idx="26">
                  <c:v>17.0685</c:v>
                </c:pt>
                <c:pt idx="27">
                  <c:v>13.1279</c:v>
                </c:pt>
                <c:pt idx="28">
                  <c:v>14.1155</c:v>
                </c:pt>
              </c:numCache>
            </c:numRef>
          </c:xVal>
          <c:yVal>
            <c:numRef>
              <c:f>Feuil1!$G$8:$G$36</c:f>
              <c:numCache>
                <c:formatCode>General</c:formatCode>
                <c:ptCount val="29"/>
                <c:pt idx="0">
                  <c:v>2.6195393554521E10</c:v>
                </c:pt>
                <c:pt idx="1">
                  <c:v>2.46796987398496E10</c:v>
                </c:pt>
                <c:pt idx="2">
                  <c:v>2.54123309314638E10</c:v>
                </c:pt>
                <c:pt idx="3">
                  <c:v>2.55753018618083E10</c:v>
                </c:pt>
                <c:pt idx="4">
                  <c:v>2.51849960985662E10</c:v>
                </c:pt>
                <c:pt idx="5">
                  <c:v>2.44052621720216E10</c:v>
                </c:pt>
                <c:pt idx="6">
                  <c:v>2.36688812720597E10</c:v>
                </c:pt>
                <c:pt idx="7">
                  <c:v>2.30062155443332E10</c:v>
                </c:pt>
                <c:pt idx="8">
                  <c:v>2.23807434816856E10</c:v>
                </c:pt>
                <c:pt idx="9">
                  <c:v>2.2041636212576E10</c:v>
                </c:pt>
                <c:pt idx="10">
                  <c:v>2.12832124710328E10</c:v>
                </c:pt>
                <c:pt idx="11">
                  <c:v>2.08535638981372E10</c:v>
                </c:pt>
                <c:pt idx="12">
                  <c:v>2.02373864445054E10</c:v>
                </c:pt>
                <c:pt idx="13">
                  <c:v>1.94622217519793E10</c:v>
                </c:pt>
                <c:pt idx="14">
                  <c:v>1.89035899549628E10</c:v>
                </c:pt>
                <c:pt idx="15">
                  <c:v>1.81113207817199E10</c:v>
                </c:pt>
                <c:pt idx="16">
                  <c:v>1.72253565052796E10</c:v>
                </c:pt>
                <c:pt idx="17">
                  <c:v>1.53682303196317E10</c:v>
                </c:pt>
                <c:pt idx="18">
                  <c:v>1.40373167057503E10</c:v>
                </c:pt>
                <c:pt idx="19">
                  <c:v>1.28737036950482E10</c:v>
                </c:pt>
                <c:pt idx="20">
                  <c:v>1.11942636959266E10</c:v>
                </c:pt>
                <c:pt idx="21">
                  <c:v>9.4363733573309E9</c:v>
                </c:pt>
                <c:pt idx="22">
                  <c:v>8.3913273578948E9</c:v>
                </c:pt>
                <c:pt idx="23">
                  <c:v>7.289309814187E9</c:v>
                </c:pt>
                <c:pt idx="24">
                  <c:v>6.9658439732401E9</c:v>
                </c:pt>
                <c:pt idx="25">
                  <c:v>7.6024022109253E9</c:v>
                </c:pt>
                <c:pt idx="26">
                  <c:v>1.3409535696901E10</c:v>
                </c:pt>
                <c:pt idx="27">
                  <c:v>1.63491341502641E10</c:v>
                </c:pt>
                <c:pt idx="28">
                  <c:v>1.55988674058795E10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Feuil1!$M$7</c:f>
              <c:strCache>
                <c:ptCount val="1"/>
                <c:pt idx="0">
                  <c:v>P01 after heat treatment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Feuil1!$L$8:$L$32</c:f>
              <c:numCache>
                <c:formatCode>General</c:formatCode>
                <c:ptCount val="25"/>
                <c:pt idx="0">
                  <c:v>1.3721</c:v>
                </c:pt>
                <c:pt idx="1">
                  <c:v>1.9947</c:v>
                </c:pt>
                <c:pt idx="2">
                  <c:v>2.876599999999998</c:v>
                </c:pt>
                <c:pt idx="3">
                  <c:v>3.902899999999998</c:v>
                </c:pt>
                <c:pt idx="4">
                  <c:v>5.512899999999997</c:v>
                </c:pt>
                <c:pt idx="5">
                  <c:v>6.9404</c:v>
                </c:pt>
                <c:pt idx="6">
                  <c:v>8.677300000000001</c:v>
                </c:pt>
                <c:pt idx="7">
                  <c:v>9.3086</c:v>
                </c:pt>
                <c:pt idx="8">
                  <c:v>10.3367</c:v>
                </c:pt>
                <c:pt idx="9">
                  <c:v>11.2171</c:v>
                </c:pt>
                <c:pt idx="10">
                  <c:v>12.061</c:v>
                </c:pt>
                <c:pt idx="11">
                  <c:v>16.0651</c:v>
                </c:pt>
                <c:pt idx="12">
                  <c:v>17.1942</c:v>
                </c:pt>
                <c:pt idx="13">
                  <c:v>18.4239</c:v>
                </c:pt>
                <c:pt idx="14">
                  <c:v>19.5606</c:v>
                </c:pt>
                <c:pt idx="15">
                  <c:v>20.1782</c:v>
                </c:pt>
                <c:pt idx="16">
                  <c:v>20.4354</c:v>
                </c:pt>
                <c:pt idx="17">
                  <c:v>19.2479</c:v>
                </c:pt>
                <c:pt idx="18">
                  <c:v>17.1744</c:v>
                </c:pt>
                <c:pt idx="19">
                  <c:v>15.3067</c:v>
                </c:pt>
                <c:pt idx="20">
                  <c:v>12.3989</c:v>
                </c:pt>
                <c:pt idx="21">
                  <c:v>13.976</c:v>
                </c:pt>
                <c:pt idx="22">
                  <c:v>19.04949999999998</c:v>
                </c:pt>
                <c:pt idx="23">
                  <c:v>19.8556</c:v>
                </c:pt>
                <c:pt idx="24">
                  <c:v>19.8556</c:v>
                </c:pt>
              </c:numCache>
            </c:numRef>
          </c:xVal>
          <c:yVal>
            <c:numRef>
              <c:f>Feuil1!$M$8:$M$32</c:f>
              <c:numCache>
                <c:formatCode>General</c:formatCode>
                <c:ptCount val="25"/>
                <c:pt idx="0">
                  <c:v>1.28919444204517E10</c:v>
                </c:pt>
                <c:pt idx="1">
                  <c:v>1.28183721195609E10</c:v>
                </c:pt>
                <c:pt idx="2">
                  <c:v>1.27452419888942E10</c:v>
                </c:pt>
                <c:pt idx="3">
                  <c:v>1.22234163611742E10</c:v>
                </c:pt>
                <c:pt idx="4">
                  <c:v>1.1792674210055E10</c:v>
                </c:pt>
                <c:pt idx="5">
                  <c:v>1.14651843961138E10</c:v>
                </c:pt>
                <c:pt idx="6">
                  <c:v>1.11434122372235E10</c:v>
                </c:pt>
                <c:pt idx="7">
                  <c:v>1.09526720507422E10</c:v>
                </c:pt>
                <c:pt idx="8">
                  <c:v>1.06102385186863E10</c:v>
                </c:pt>
                <c:pt idx="9">
                  <c:v>9.6518356586632E9</c:v>
                </c:pt>
                <c:pt idx="10">
                  <c:v>8.6312050844587E9</c:v>
                </c:pt>
                <c:pt idx="11">
                  <c:v>9.1513021296869E9</c:v>
                </c:pt>
                <c:pt idx="12">
                  <c:v>8.8208152569364E9</c:v>
                </c:pt>
                <c:pt idx="13">
                  <c:v>7.4900412822827E9</c:v>
                </c:pt>
                <c:pt idx="14">
                  <c:v>6.2120577770118E9</c:v>
                </c:pt>
                <c:pt idx="15">
                  <c:v>5.532016648548E9</c:v>
                </c:pt>
                <c:pt idx="16">
                  <c:v>5.1855253934193E9</c:v>
                </c:pt>
                <c:pt idx="17">
                  <c:v>6.6533581564829E9</c:v>
                </c:pt>
                <c:pt idx="18">
                  <c:v>8.4488153097638E9</c:v>
                </c:pt>
                <c:pt idx="19">
                  <c:v>9.9112371281334E9</c:v>
                </c:pt>
                <c:pt idx="20">
                  <c:v>1.02575870061032E10</c:v>
                </c:pt>
                <c:pt idx="21">
                  <c:v>9.958445088206E9</c:v>
                </c:pt>
                <c:pt idx="22">
                  <c:v>6.706204491984E9</c:v>
                </c:pt>
                <c:pt idx="23">
                  <c:v>5.7930831425889E9</c:v>
                </c:pt>
                <c:pt idx="24">
                  <c:v>5.7930831425889E9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Feuil1!$P$7</c:f>
              <c:strCache>
                <c:ptCount val="1"/>
                <c:pt idx="0">
                  <c:v>P02 after heat treatment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accent2"/>
              </a:solidFill>
              <a:ln>
                <a:noFill/>
              </a:ln>
            </c:spPr>
          </c:marker>
          <c:xVal>
            <c:numRef>
              <c:f>Feuil1!$O$8:$O$22</c:f>
              <c:numCache>
                <c:formatCode>General</c:formatCode>
                <c:ptCount val="15"/>
                <c:pt idx="0">
                  <c:v>1.5405</c:v>
                </c:pt>
                <c:pt idx="1">
                  <c:v>2.2063</c:v>
                </c:pt>
                <c:pt idx="2">
                  <c:v>3.1201</c:v>
                </c:pt>
                <c:pt idx="3">
                  <c:v>4.4224</c:v>
                </c:pt>
                <c:pt idx="4">
                  <c:v>5.5739</c:v>
                </c:pt>
                <c:pt idx="5">
                  <c:v>7.001</c:v>
                </c:pt>
                <c:pt idx="6">
                  <c:v>8.722900000000001</c:v>
                </c:pt>
                <c:pt idx="7">
                  <c:v>11.3413</c:v>
                </c:pt>
                <c:pt idx="8">
                  <c:v>17.7281</c:v>
                </c:pt>
                <c:pt idx="9">
                  <c:v>14.4765</c:v>
                </c:pt>
                <c:pt idx="10">
                  <c:v>12.9916</c:v>
                </c:pt>
                <c:pt idx="11">
                  <c:v>16.2242</c:v>
                </c:pt>
                <c:pt idx="12">
                  <c:v>19.3047</c:v>
                </c:pt>
                <c:pt idx="13">
                  <c:v>20.425</c:v>
                </c:pt>
                <c:pt idx="14">
                  <c:v>20.9731</c:v>
                </c:pt>
              </c:numCache>
            </c:numRef>
          </c:xVal>
          <c:yVal>
            <c:numRef>
              <c:f>Feuil1!$P$8:$P$22</c:f>
              <c:numCache>
                <c:formatCode>General</c:formatCode>
                <c:ptCount val="15"/>
                <c:pt idx="0">
                  <c:v>1.37990728383273E10</c:v>
                </c:pt>
                <c:pt idx="1">
                  <c:v>1.36260903677031E10</c:v>
                </c:pt>
                <c:pt idx="2">
                  <c:v>1.37208293379415E10</c:v>
                </c:pt>
                <c:pt idx="3">
                  <c:v>1.31939037114073E10</c:v>
                </c:pt>
                <c:pt idx="4">
                  <c:v>1.29343185440544E10</c:v>
                </c:pt>
                <c:pt idx="5">
                  <c:v>1.25335850380626E10</c:v>
                </c:pt>
                <c:pt idx="6">
                  <c:v>1.23678527267027E10</c:v>
                </c:pt>
                <c:pt idx="7">
                  <c:v>1.14032117592178E10</c:v>
                </c:pt>
                <c:pt idx="8">
                  <c:v>1.02407880933533E10</c:v>
                </c:pt>
                <c:pt idx="9">
                  <c:v>1.09805525254274E10</c:v>
                </c:pt>
                <c:pt idx="10">
                  <c:v>1.14471152128553E10</c:v>
                </c:pt>
                <c:pt idx="11">
                  <c:v>1.06451122372804E10</c:v>
                </c:pt>
                <c:pt idx="12">
                  <c:v>9.1581595874967E9</c:v>
                </c:pt>
                <c:pt idx="13">
                  <c:v>8.0222047786894E9</c:v>
                </c:pt>
                <c:pt idx="14">
                  <c:v>7.6420918385872E9</c:v>
                </c:pt>
              </c:numCache>
            </c:numRef>
          </c:yVal>
          <c:smooth val="0"/>
        </c:ser>
        <c:ser>
          <c:idx val="2"/>
          <c:order val="4"/>
          <c:tx>
            <c:strRef>
              <c:f>Feuil1!$J$7</c:f>
              <c:strCache>
                <c:ptCount val="1"/>
                <c:pt idx="0">
                  <c:v>ESS requirements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Feuil1!$I$8</c:f>
              <c:numCache>
                <c:formatCode>General</c:formatCode>
                <c:ptCount val="1"/>
                <c:pt idx="0">
                  <c:v>20.0</c:v>
                </c:pt>
              </c:numCache>
            </c:numRef>
          </c:xVal>
          <c:yVal>
            <c:numRef>
              <c:f>Feuil1!$J$8</c:f>
              <c:numCache>
                <c:formatCode>0.00E+00</c:formatCode>
                <c:ptCount val="1"/>
                <c:pt idx="0">
                  <c:v>5.0E9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6993944"/>
        <c:axId val="-2036565704"/>
      </c:scatterChart>
      <c:valAx>
        <c:axId val="-2036993944"/>
        <c:scaling>
          <c:orientation val="minMax"/>
          <c:max val="25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Eacc (MV/m)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6565704"/>
        <c:crosses val="autoZero"/>
        <c:crossBetween val="midCat"/>
      </c:valAx>
      <c:valAx>
        <c:axId val="-2036565704"/>
        <c:scaling>
          <c:logBase val="10.0"/>
          <c:orientation val="minMax"/>
          <c:max val="1.0E11"/>
          <c:min val="1.0E8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Q0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crossAx val="-20369939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81731879400939"/>
          <c:y val="0.515575136926531"/>
          <c:w val="0.605457054312035"/>
          <c:h val="0.26782433547750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50559-51EB-4840-B7AF-05778273A4DC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BD1AEB-6B91-9048-A002-D30D615DA07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ACCELERATOR DIVISION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</a:t>
          </a:r>
        </a:p>
        <a:p>
          <a:pPr>
            <a:spcAft>
              <a:spcPts val="0"/>
            </a:spcAft>
          </a:pPr>
          <a:r>
            <a:rPr lang="en-US" sz="800" dirty="0" smtClean="0"/>
            <a:t>Mats Lindroos</a:t>
          </a:r>
          <a:endParaRPr lang="en-US" sz="800" dirty="0"/>
        </a:p>
      </dgm:t>
    </dgm:pt>
    <dgm:pt modelId="{F5CF60CC-6CE2-5444-BF41-F4EE81CA2DAE}" type="parTrans" cxnId="{02D7913B-FFB4-F949-9411-DB02D511A296}">
      <dgm:prSet/>
      <dgm:spPr/>
      <dgm:t>
        <a:bodyPr/>
        <a:lstStyle/>
        <a:p>
          <a:endParaRPr lang="en-US"/>
        </a:p>
      </dgm:t>
    </dgm:pt>
    <dgm:pt modelId="{1A7F5FC7-0DB6-DF46-8ACC-C03F17026B9A}" type="sibTrans" cxnId="{02D7913B-FFB4-F949-9411-DB02D511A296}">
      <dgm:prSet/>
      <dgm:spPr/>
      <dgm:t>
        <a:bodyPr/>
        <a:lstStyle/>
        <a:p>
          <a:endParaRPr lang="en-US"/>
        </a:p>
      </dgm:t>
    </dgm:pt>
    <dgm:pt modelId="{B9636EE7-C37F-694E-92B9-9BE5A4026BC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Beam Physics, Operation &amp; Beam Diagnostics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2,7</a:t>
          </a:r>
        </a:p>
        <a:p>
          <a:pPr>
            <a:spcAft>
              <a:spcPts val="0"/>
            </a:spcAft>
          </a:pPr>
          <a:r>
            <a:rPr lang="en-US" sz="700" dirty="0" smtClean="0"/>
            <a:t>Andreas </a:t>
          </a:r>
          <a:r>
            <a:rPr lang="en-US" sz="700" dirty="0" err="1" smtClean="0"/>
            <a:t>Jansson</a:t>
          </a:r>
          <a:endParaRPr lang="en-US" sz="700" dirty="0"/>
        </a:p>
      </dgm:t>
    </dgm:pt>
    <dgm:pt modelId="{88E0E4F1-79B0-B14E-BD49-6E687DF1EBC6}" type="parTrans" cxnId="{BD4C43AB-E078-B149-ABF8-FA285F9C4232}">
      <dgm:prSet/>
      <dgm:spPr/>
      <dgm:t>
        <a:bodyPr/>
        <a:lstStyle/>
        <a:p>
          <a:endParaRPr lang="en-US"/>
        </a:p>
      </dgm:t>
    </dgm:pt>
    <dgm:pt modelId="{0D3953E8-D143-9448-B13D-C31A56B83CAA}" type="sibTrans" cxnId="{BD4C43AB-E078-B149-ABF8-FA285F9C4232}">
      <dgm:prSet/>
      <dgm:spPr/>
      <dgm:t>
        <a:bodyPr/>
        <a:lstStyle/>
        <a:p>
          <a:endParaRPr lang="en-US"/>
        </a:p>
      </dgm:t>
    </dgm:pt>
    <dgm:pt modelId="{27A313A7-F808-014F-B242-D85BAE3420F7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Engineering Resources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99</a:t>
          </a:r>
        </a:p>
        <a:p>
          <a:pPr>
            <a:spcAft>
              <a:spcPts val="0"/>
            </a:spcAft>
          </a:pPr>
          <a:r>
            <a:rPr lang="en-US" sz="700" dirty="0" smtClean="0"/>
            <a:t>David McGinnis</a:t>
          </a:r>
          <a:endParaRPr lang="en-US" sz="700" dirty="0"/>
        </a:p>
      </dgm:t>
    </dgm:pt>
    <dgm:pt modelId="{EA949402-738E-9545-82D9-896839331CA3}" type="parTrans" cxnId="{2A62E866-441A-AE45-A00C-6488B7AE779D}">
      <dgm:prSet/>
      <dgm:spPr/>
      <dgm:t>
        <a:bodyPr/>
        <a:lstStyle/>
        <a:p>
          <a:endParaRPr lang="en-US"/>
        </a:p>
      </dgm:t>
    </dgm:pt>
    <dgm:pt modelId="{266004BE-435F-E14E-8241-CBF8C7712F49}" type="sibTrans" cxnId="{2A62E866-441A-AE45-A00C-6488B7AE779D}">
      <dgm:prSet/>
      <dgm:spPr/>
      <dgm:t>
        <a:bodyPr/>
        <a:lstStyle/>
        <a:p>
          <a:endParaRPr lang="en-US"/>
        </a:p>
      </dgm:t>
    </dgm:pt>
    <dgm:pt modelId="{6D431A7B-C176-014D-9F89-192040D548B8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LINAC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3,4,5,6,14</a:t>
          </a:r>
        </a:p>
        <a:p>
          <a:pPr>
            <a:spcAft>
              <a:spcPts val="0"/>
            </a:spcAft>
          </a:pPr>
          <a:r>
            <a:rPr lang="en-US" sz="700" dirty="0" smtClean="0"/>
            <a:t>Håkan Danared</a:t>
          </a:r>
          <a:endParaRPr lang="en-US" sz="700" dirty="0"/>
        </a:p>
      </dgm:t>
    </dgm:pt>
    <dgm:pt modelId="{C4B8E2D6-6338-0047-AE6D-8F57220E7133}" type="parTrans" cxnId="{CB08C865-4DF0-C842-ADB8-D5C36FE0A43A}">
      <dgm:prSet/>
      <dgm:spPr/>
      <dgm:t>
        <a:bodyPr/>
        <a:lstStyle/>
        <a:p>
          <a:endParaRPr lang="en-US"/>
        </a:p>
      </dgm:t>
    </dgm:pt>
    <dgm:pt modelId="{6229CD0D-CD28-4641-A0CF-B09CBBCE53B3}" type="sibTrans" cxnId="{CB08C865-4DF0-C842-ADB8-D5C36FE0A43A}">
      <dgm:prSet/>
      <dgm:spPr/>
      <dgm:t>
        <a:bodyPr/>
        <a:lstStyle/>
        <a:p>
          <a:endParaRPr lang="en-US"/>
        </a:p>
      </dgm:t>
    </dgm:pt>
    <dgm:pt modelId="{7BE8F279-99F2-544B-8677-F56B89E37415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Radio Frequency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8,17</a:t>
          </a:r>
        </a:p>
        <a:p>
          <a:pPr>
            <a:spcAft>
              <a:spcPts val="0"/>
            </a:spcAft>
          </a:pPr>
          <a:r>
            <a:rPr lang="en-US" sz="700" dirty="0" smtClean="0"/>
            <a:t>Anders Sunesson</a:t>
          </a:r>
          <a:endParaRPr lang="en-US" sz="700" dirty="0"/>
        </a:p>
      </dgm:t>
    </dgm:pt>
    <dgm:pt modelId="{888093E6-C2A7-0941-99DC-0B3F62AE7DBA}" type="parTrans" cxnId="{A1D2BE06-8CC3-5E41-B6D6-1569DF4CB735}">
      <dgm:prSet/>
      <dgm:spPr/>
      <dgm:t>
        <a:bodyPr/>
        <a:lstStyle/>
        <a:p>
          <a:endParaRPr lang="en-US"/>
        </a:p>
      </dgm:t>
    </dgm:pt>
    <dgm:pt modelId="{6AC21BBD-204C-8C43-A863-BFFD5CF09C7C}" type="sibTrans" cxnId="{A1D2BE06-8CC3-5E41-B6D6-1569DF4CB735}">
      <dgm:prSet/>
      <dgm:spPr/>
      <dgm:t>
        <a:bodyPr/>
        <a:lstStyle/>
        <a:p>
          <a:endParaRPr lang="en-US"/>
        </a:p>
      </dgm:t>
    </dgm:pt>
    <dgm:pt modelId="{42A24256-EC0C-8248-8884-55FF0EC52F01}" type="asst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r>
            <a:rPr lang="en-US" sz="800" dirty="0" smtClean="0">
              <a:solidFill>
                <a:schemeClr val="bg1"/>
              </a:solidFill>
            </a:rPr>
            <a:t>Admin &amp; QA</a:t>
          </a:r>
          <a:endParaRPr lang="en-US" sz="800" dirty="0">
            <a:solidFill>
              <a:schemeClr val="bg1"/>
            </a:solidFill>
          </a:endParaRPr>
        </a:p>
      </dgm:t>
    </dgm:pt>
    <dgm:pt modelId="{9E9BBF8B-FD9E-0B49-8BC8-AA0FB5B4A735}" type="parTrans" cxnId="{2253883C-0F3C-EC43-BC6F-550A43ADC9D1}">
      <dgm:prSet/>
      <dgm:spPr/>
      <dgm:t>
        <a:bodyPr/>
        <a:lstStyle/>
        <a:p>
          <a:endParaRPr lang="en-US"/>
        </a:p>
      </dgm:t>
    </dgm:pt>
    <dgm:pt modelId="{E792A66D-C15A-EB4C-914A-923C1AE8B0DF}" type="sibTrans" cxnId="{2253883C-0F3C-EC43-BC6F-550A43ADC9D1}">
      <dgm:prSet/>
      <dgm:spPr/>
      <dgm:t>
        <a:bodyPr/>
        <a:lstStyle/>
        <a:p>
          <a:endParaRPr lang="en-US"/>
        </a:p>
      </dgm:t>
    </dgm:pt>
    <dgm:pt modelId="{3770D0D1-3B77-7E48-A17D-4776D81CEDAC}">
      <dgm:prSet phldrT="[Text]" custT="1"/>
      <dgm:spPr>
        <a:solidFill>
          <a:srgbClr val="C0504D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Safety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13</a:t>
          </a:r>
        </a:p>
        <a:p>
          <a:pPr>
            <a:spcAft>
              <a:spcPts val="0"/>
            </a:spcAft>
          </a:pPr>
          <a:r>
            <a:rPr lang="en-US" sz="700" dirty="0" smtClean="0"/>
            <a:t>Lali Tchelidze</a:t>
          </a:r>
          <a:endParaRPr lang="en-US" sz="700" dirty="0"/>
        </a:p>
      </dgm:t>
    </dgm:pt>
    <dgm:pt modelId="{91BD93B3-6C0E-A041-9392-DC9492D0B6D4}" type="parTrans" cxnId="{75FA70B7-8098-1742-BCB6-DDC4DD0BD34E}">
      <dgm:prSet/>
      <dgm:spPr/>
      <dgm:t>
        <a:bodyPr/>
        <a:lstStyle/>
        <a:p>
          <a:endParaRPr lang="en-US"/>
        </a:p>
      </dgm:t>
    </dgm:pt>
    <dgm:pt modelId="{8966B930-1BE8-394B-ABC5-1E6D643A6A16}" type="sibTrans" cxnId="{75FA70B7-8098-1742-BCB6-DDC4DD0BD34E}">
      <dgm:prSet/>
      <dgm:spPr/>
      <dgm:t>
        <a:bodyPr/>
        <a:lstStyle/>
        <a:p>
          <a:endParaRPr lang="en-US"/>
        </a:p>
      </dgm:t>
    </dgm:pt>
    <dgm:pt modelId="{8D7F4CF1-C65B-2744-8B62-350FF4432B24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Specialized Technical  Services</a:t>
          </a:r>
        </a:p>
        <a:p>
          <a:pPr>
            <a:spcAft>
              <a:spcPts val="600"/>
            </a:spcAft>
          </a:pPr>
          <a:r>
            <a:rPr lang="en-US" sz="800" b="1" dirty="0" smtClean="0"/>
            <a:t>WP 10,11,12,15,16</a:t>
          </a:r>
        </a:p>
        <a:p>
          <a:pPr>
            <a:spcAft>
              <a:spcPts val="600"/>
            </a:spcAft>
          </a:pPr>
          <a:r>
            <a:rPr lang="en-US" sz="700" dirty="0" smtClean="0"/>
            <a:t>John Weisend</a:t>
          </a:r>
          <a:endParaRPr lang="en-US" sz="700" dirty="0"/>
        </a:p>
      </dgm:t>
    </dgm:pt>
    <dgm:pt modelId="{56D3FA82-C8C1-3441-808F-8556C13F01A6}" type="parTrans" cxnId="{31E8F20F-3B4B-364F-82C1-06AE73DD53D0}">
      <dgm:prSet/>
      <dgm:spPr/>
      <dgm:t>
        <a:bodyPr/>
        <a:lstStyle/>
        <a:p>
          <a:endParaRPr lang="en-US"/>
        </a:p>
      </dgm:t>
    </dgm:pt>
    <dgm:pt modelId="{57A09919-AAA3-3548-A08E-4E04240BED74}" type="sibTrans" cxnId="{31E8F20F-3B4B-364F-82C1-06AE73DD53D0}">
      <dgm:prSet/>
      <dgm:spPr/>
      <dgm:t>
        <a:bodyPr/>
        <a:lstStyle/>
        <a:p>
          <a:endParaRPr lang="en-US"/>
        </a:p>
      </dgm:t>
    </dgm:pt>
    <dgm:pt modelId="{B7CEE87E-1EF4-C949-AA3C-EF5DEF037F5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Beam Physics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2</a:t>
          </a:r>
        </a:p>
        <a:p>
          <a:pPr>
            <a:spcAft>
              <a:spcPts val="0"/>
            </a:spcAft>
          </a:pPr>
          <a:r>
            <a:rPr lang="en-US" sz="700" dirty="0" smtClean="0"/>
            <a:t>M. Eshraqi</a:t>
          </a:r>
          <a:endParaRPr lang="en-US" sz="700" dirty="0"/>
        </a:p>
      </dgm:t>
    </dgm:pt>
    <dgm:pt modelId="{CD896A6F-F258-6E46-9EB2-3B1F73608B49}" type="parTrans" cxnId="{20EB06E7-CDC9-2145-849E-2CBC6265383E}">
      <dgm:prSet/>
      <dgm:spPr/>
      <dgm:t>
        <a:bodyPr/>
        <a:lstStyle/>
        <a:p>
          <a:endParaRPr lang="en-US"/>
        </a:p>
      </dgm:t>
    </dgm:pt>
    <dgm:pt modelId="{3A5226D0-0954-D84B-ABC8-791A30E4432E}" type="sibTrans" cxnId="{20EB06E7-CDC9-2145-849E-2CBC6265383E}">
      <dgm:prSet/>
      <dgm:spPr/>
      <dgm:t>
        <a:bodyPr/>
        <a:lstStyle/>
        <a:p>
          <a:endParaRPr lang="en-US"/>
        </a:p>
      </dgm:t>
    </dgm:pt>
    <dgm:pt modelId="{1ED3B530-03F4-7C45-BD3B-F8E9F8E6573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Beam  Diagnostics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7</a:t>
          </a:r>
        </a:p>
        <a:p>
          <a:pPr>
            <a:spcAft>
              <a:spcPts val="0"/>
            </a:spcAft>
          </a:pPr>
          <a:r>
            <a:rPr lang="en-US" sz="700" dirty="0" smtClean="0"/>
            <a:t>Vacant</a:t>
          </a:r>
          <a:endParaRPr lang="en-US" sz="700" dirty="0"/>
        </a:p>
      </dgm:t>
    </dgm:pt>
    <dgm:pt modelId="{E090203F-44DC-2A41-9F9F-1795570AC988}" type="parTrans" cxnId="{674AFB49-4C6E-0141-9202-24C5AE1A513D}">
      <dgm:prSet/>
      <dgm:spPr/>
      <dgm:t>
        <a:bodyPr/>
        <a:lstStyle/>
        <a:p>
          <a:endParaRPr lang="en-US"/>
        </a:p>
      </dgm:t>
    </dgm:pt>
    <dgm:pt modelId="{B9584D03-D852-7348-8611-62A199033705}" type="sibTrans" cxnId="{674AFB49-4C6E-0141-9202-24C5AE1A513D}">
      <dgm:prSet/>
      <dgm:spPr/>
      <dgm:t>
        <a:bodyPr/>
        <a:lstStyle/>
        <a:p>
          <a:endParaRPr lang="en-US"/>
        </a:p>
      </dgm:t>
    </dgm:pt>
    <dgm:pt modelId="{46154502-CE14-1E4B-B2C3-79B62209EF52}">
      <dgm:prSet phldrT="[Text]" custT="1"/>
      <dgm:spPr>
        <a:solidFill>
          <a:srgbClr val="1069A0">
            <a:alpha val="84706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Low Energy L.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3</a:t>
          </a:r>
        </a:p>
        <a:p>
          <a:pPr>
            <a:spcAft>
              <a:spcPts val="600"/>
            </a:spcAft>
          </a:pPr>
          <a:r>
            <a:rPr lang="en-US" sz="700" dirty="0" smtClean="0"/>
            <a:t>Vacant</a:t>
          </a:r>
          <a:endParaRPr lang="en-US" sz="700" dirty="0"/>
        </a:p>
      </dgm:t>
    </dgm:pt>
    <dgm:pt modelId="{C95A75E7-B82A-1643-9A5D-3C8EB593081E}" type="parTrans" cxnId="{445824A6-021D-4548-9E55-F45299B11457}">
      <dgm:prSet/>
      <dgm:spPr/>
      <dgm:t>
        <a:bodyPr/>
        <a:lstStyle/>
        <a:p>
          <a:endParaRPr lang="en-US"/>
        </a:p>
      </dgm:t>
    </dgm:pt>
    <dgm:pt modelId="{EA1E6A77-673A-D740-80A5-B6BA71CBC0E0}" type="sibTrans" cxnId="{445824A6-021D-4548-9E55-F45299B11457}">
      <dgm:prSet/>
      <dgm:spPr/>
      <dgm:t>
        <a:bodyPr/>
        <a:lstStyle/>
        <a:p>
          <a:endParaRPr lang="en-US"/>
        </a:p>
      </dgm:t>
    </dgm:pt>
    <dgm:pt modelId="{46F89886-91EE-6345-9815-E4269EF8D24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High Energy L.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4,5,6</a:t>
          </a:r>
        </a:p>
        <a:p>
          <a:pPr>
            <a:spcAft>
              <a:spcPts val="0"/>
            </a:spcAft>
          </a:pPr>
          <a:r>
            <a:rPr lang="en-US" sz="700" dirty="0" smtClean="0"/>
            <a:t>S. Molloy</a:t>
          </a:r>
          <a:endParaRPr lang="en-US" sz="700" dirty="0"/>
        </a:p>
      </dgm:t>
    </dgm:pt>
    <dgm:pt modelId="{28552F44-6372-064E-B2E1-5BEC137F269D}" type="parTrans" cxnId="{6EFBA12A-A724-1C47-8972-C5EF4D7F0B17}">
      <dgm:prSet/>
      <dgm:spPr/>
      <dgm:t>
        <a:bodyPr/>
        <a:lstStyle/>
        <a:p>
          <a:endParaRPr lang="en-US"/>
        </a:p>
      </dgm:t>
    </dgm:pt>
    <dgm:pt modelId="{26BA2115-733A-324E-8EE5-376AA47D3B4F}" type="sibTrans" cxnId="{6EFBA12A-A724-1C47-8972-C5EF4D7F0B17}">
      <dgm:prSet/>
      <dgm:spPr/>
      <dgm:t>
        <a:bodyPr/>
        <a:lstStyle/>
        <a:p>
          <a:endParaRPr lang="en-US"/>
        </a:p>
      </dgm:t>
    </dgm:pt>
    <dgm:pt modelId="{0038B0E9-E843-3E4F-A07E-3461C0B292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Power   Converters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17</a:t>
          </a:r>
        </a:p>
        <a:p>
          <a:pPr>
            <a:spcAft>
              <a:spcPts val="0"/>
            </a:spcAft>
          </a:pPr>
          <a:r>
            <a:rPr lang="en-US" sz="700" dirty="0" smtClean="0"/>
            <a:t>C. Martins</a:t>
          </a:r>
          <a:endParaRPr lang="en-US" sz="700" dirty="0"/>
        </a:p>
      </dgm:t>
    </dgm:pt>
    <dgm:pt modelId="{9D46F84E-3E3C-E044-A58C-AAD66163C72E}" type="parTrans" cxnId="{8A682460-C4A2-3845-ABEA-8010FB69B671}">
      <dgm:prSet/>
      <dgm:spPr/>
      <dgm:t>
        <a:bodyPr/>
        <a:lstStyle/>
        <a:p>
          <a:endParaRPr lang="en-US"/>
        </a:p>
      </dgm:t>
    </dgm:pt>
    <dgm:pt modelId="{AAD6A1D0-C784-D342-A0C6-3E8631B0C348}" type="sibTrans" cxnId="{8A682460-C4A2-3845-ABEA-8010FB69B671}">
      <dgm:prSet/>
      <dgm:spPr/>
      <dgm:t>
        <a:bodyPr/>
        <a:lstStyle/>
        <a:p>
          <a:endParaRPr lang="en-US"/>
        </a:p>
      </dgm:t>
    </dgm:pt>
    <dgm:pt modelId="{4104B371-DFD6-1045-8373-C2C10001A6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RF Sources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8</a:t>
          </a:r>
          <a:endParaRPr lang="en-US" sz="700" dirty="0" smtClean="0"/>
        </a:p>
        <a:p>
          <a:pPr>
            <a:spcAft>
              <a:spcPts val="0"/>
            </a:spcAft>
          </a:pPr>
          <a:r>
            <a:rPr lang="en-US" sz="700" dirty="0" smtClean="0"/>
            <a:t>M. Jensen</a:t>
          </a:r>
          <a:endParaRPr lang="en-US" sz="700" dirty="0"/>
        </a:p>
      </dgm:t>
    </dgm:pt>
    <dgm:pt modelId="{5B54AA0D-E316-7B41-8A69-D8058D428FBE}" type="parTrans" cxnId="{D4D1AA5F-6BCB-3C4B-8F36-7BFFC570ADE2}">
      <dgm:prSet/>
      <dgm:spPr/>
      <dgm:t>
        <a:bodyPr/>
        <a:lstStyle/>
        <a:p>
          <a:endParaRPr lang="en-US"/>
        </a:p>
      </dgm:t>
    </dgm:pt>
    <dgm:pt modelId="{285F9E37-1C7D-BC49-8742-BF71361F3224}" type="sibTrans" cxnId="{D4D1AA5F-6BCB-3C4B-8F36-7BFFC570ADE2}">
      <dgm:prSet/>
      <dgm:spPr/>
      <dgm:t>
        <a:bodyPr/>
        <a:lstStyle/>
        <a:p>
          <a:endParaRPr lang="en-US"/>
        </a:p>
      </dgm:t>
    </dgm:pt>
    <dgm:pt modelId="{B0F7D9BB-7AE8-41A5-9E99-D9E2448DADE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Cryogenics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11</a:t>
          </a:r>
          <a:endParaRPr lang="en-US" sz="700" dirty="0" smtClean="0"/>
        </a:p>
        <a:p>
          <a:pPr>
            <a:spcAft>
              <a:spcPct val="35000"/>
            </a:spcAft>
          </a:pPr>
          <a:r>
            <a:rPr lang="en-US" sz="700" dirty="0" smtClean="0"/>
            <a:t>P. Arnold</a:t>
          </a:r>
          <a:endParaRPr lang="en-US" sz="700" dirty="0"/>
        </a:p>
      </dgm:t>
    </dgm:pt>
    <dgm:pt modelId="{2EFDDA81-C474-483A-8FD5-D570D3C4F848}" type="parTrans" cxnId="{A9D8D46F-51B6-4257-85CF-F56CA8BEEA33}">
      <dgm:prSet/>
      <dgm:spPr/>
      <dgm:t>
        <a:bodyPr/>
        <a:lstStyle/>
        <a:p>
          <a:endParaRPr lang="en-GB"/>
        </a:p>
      </dgm:t>
    </dgm:pt>
    <dgm:pt modelId="{DE4F710E-0F57-403D-8961-77FE93712C67}" type="sibTrans" cxnId="{A9D8D46F-51B6-4257-85CF-F56CA8BEEA33}">
      <dgm:prSet/>
      <dgm:spPr/>
      <dgm:t>
        <a:bodyPr/>
        <a:lstStyle/>
        <a:p>
          <a:endParaRPr lang="en-GB"/>
        </a:p>
      </dgm:t>
    </dgm:pt>
    <dgm:pt modelId="{A9FA761B-5DD7-454F-8B47-8F37AD13614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700" b="1" dirty="0" smtClean="0"/>
            <a:t>Vacuum</a:t>
          </a:r>
        </a:p>
        <a:p>
          <a:pPr>
            <a:spcAft>
              <a:spcPts val="600"/>
            </a:spcAft>
          </a:pPr>
          <a:r>
            <a:rPr lang="en-US" sz="700" b="1" dirty="0" smtClean="0"/>
            <a:t>WP 12</a:t>
          </a:r>
          <a:endParaRPr lang="en-US" sz="700" dirty="0" smtClean="0"/>
        </a:p>
        <a:p>
          <a:pPr>
            <a:spcAft>
              <a:spcPct val="35000"/>
            </a:spcAft>
          </a:pPr>
          <a:r>
            <a:rPr lang="en-US" sz="700" dirty="0" smtClean="0"/>
            <a:t>M. Ferreira</a:t>
          </a:r>
          <a:endParaRPr lang="en-US" sz="700" dirty="0"/>
        </a:p>
      </dgm:t>
    </dgm:pt>
    <dgm:pt modelId="{23D2BB34-E9DA-416E-B48F-3E7EDB573E0B}" type="parTrans" cxnId="{438403E2-0E04-47A4-899C-CE138F921221}">
      <dgm:prSet/>
      <dgm:spPr/>
      <dgm:t>
        <a:bodyPr/>
        <a:lstStyle/>
        <a:p>
          <a:endParaRPr lang="en-GB"/>
        </a:p>
      </dgm:t>
    </dgm:pt>
    <dgm:pt modelId="{B70BAFFD-CE77-4394-98F8-E496675F97E1}" type="sibTrans" cxnId="{438403E2-0E04-47A4-899C-CE138F921221}">
      <dgm:prSet/>
      <dgm:spPr/>
      <dgm:t>
        <a:bodyPr/>
        <a:lstStyle/>
        <a:p>
          <a:endParaRPr lang="en-GB"/>
        </a:p>
      </dgm:t>
    </dgm:pt>
    <dgm:pt modelId="{60F3E78E-525B-4768-848A-32718F3481D9}" type="asst">
      <dgm:prSet phldrT="[Text]" custT="1"/>
      <dgm:spPr>
        <a:solidFill>
          <a:schemeClr val="accent1">
            <a:lumMod val="40000"/>
            <a:lumOff val="60000"/>
            <a:alpha val="85098"/>
          </a:schemeClr>
        </a:solidFill>
      </dgm:spPr>
      <dgm:t>
        <a:bodyPr/>
        <a:lstStyle/>
        <a:p>
          <a:r>
            <a:rPr lang="en-US" sz="800" dirty="0" smtClean="0">
              <a:solidFill>
                <a:srgbClr val="000000"/>
              </a:solidFill>
            </a:rPr>
            <a:t>Planning</a:t>
          </a:r>
          <a:endParaRPr lang="en-US" sz="800" dirty="0">
            <a:solidFill>
              <a:srgbClr val="000000"/>
            </a:solidFill>
          </a:endParaRPr>
        </a:p>
      </dgm:t>
    </dgm:pt>
    <dgm:pt modelId="{8E5A58CE-3987-4AC7-8400-4D94F4279870}" type="parTrans" cxnId="{572B78C7-DC9E-4129-9C33-493ED1B41562}">
      <dgm:prSet/>
      <dgm:spPr/>
      <dgm:t>
        <a:bodyPr/>
        <a:lstStyle/>
        <a:p>
          <a:endParaRPr lang="en-GB"/>
        </a:p>
      </dgm:t>
    </dgm:pt>
    <dgm:pt modelId="{5E05B0A9-623F-4C2F-93F1-0E430CF3FFD2}" type="sibTrans" cxnId="{572B78C7-DC9E-4129-9C33-493ED1B41562}">
      <dgm:prSet/>
      <dgm:spPr/>
      <dgm:t>
        <a:bodyPr/>
        <a:lstStyle/>
        <a:p>
          <a:endParaRPr lang="en-GB"/>
        </a:p>
      </dgm:t>
    </dgm:pt>
    <dgm:pt modelId="{BDA14939-B640-BE40-B962-10BB9D4815E4}" type="pres">
      <dgm:prSet presAssocID="{1D150559-51EB-4840-B7AF-05778273A4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FFDB57-BCA7-5E48-9DD2-3FCE8D258E61}" type="pres">
      <dgm:prSet presAssocID="{56BD1AEB-6B91-9048-A002-D30D615DA070}" presName="hierRoot1" presStyleCnt="0">
        <dgm:presLayoutVars>
          <dgm:hierBranch val="init"/>
        </dgm:presLayoutVars>
      </dgm:prSet>
      <dgm:spPr/>
    </dgm:pt>
    <dgm:pt modelId="{748F7AC6-801A-E443-A4C1-26206FB9D7B3}" type="pres">
      <dgm:prSet presAssocID="{56BD1AEB-6B91-9048-A002-D30D615DA070}" presName="rootComposite1" presStyleCnt="0"/>
      <dgm:spPr/>
    </dgm:pt>
    <dgm:pt modelId="{56590E49-238F-4E4F-85DE-9BEC59B5B8E1}" type="pres">
      <dgm:prSet presAssocID="{56BD1AEB-6B91-9048-A002-D30D615DA070}" presName="rootText1" presStyleLbl="node0" presStyleIdx="0" presStyleCnt="1" custScaleX="124366" custLinFactNeighborX="2034" custLinFactNeighborY="-291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0C96A-4F59-C442-AE19-3BA40713DC66}" type="pres">
      <dgm:prSet presAssocID="{56BD1AEB-6B91-9048-A002-D30D615DA0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2578A3B-D24E-924A-B086-65CE37ABE3A3}" type="pres">
      <dgm:prSet presAssocID="{56BD1AEB-6B91-9048-A002-D30D615DA070}" presName="hierChild2" presStyleCnt="0"/>
      <dgm:spPr/>
    </dgm:pt>
    <dgm:pt modelId="{194DFFE7-8848-964E-A9A8-C7C8BF7C4E5B}" type="pres">
      <dgm:prSet presAssocID="{88E0E4F1-79B0-B14E-BD49-6E687DF1EBC6}" presName="Name37" presStyleLbl="parChTrans1D2" presStyleIdx="0" presStyleCnt="8"/>
      <dgm:spPr/>
      <dgm:t>
        <a:bodyPr/>
        <a:lstStyle/>
        <a:p>
          <a:endParaRPr lang="en-US"/>
        </a:p>
      </dgm:t>
    </dgm:pt>
    <dgm:pt modelId="{B39A8730-5357-7A42-91BA-EE62BE02A75D}" type="pres">
      <dgm:prSet presAssocID="{B9636EE7-C37F-694E-92B9-9BE5A4026BC9}" presName="hierRoot2" presStyleCnt="0">
        <dgm:presLayoutVars>
          <dgm:hierBranch val="init"/>
        </dgm:presLayoutVars>
      </dgm:prSet>
      <dgm:spPr/>
    </dgm:pt>
    <dgm:pt modelId="{0A681B80-8E94-F64A-ADB5-5BBC6819BC47}" type="pres">
      <dgm:prSet presAssocID="{B9636EE7-C37F-694E-92B9-9BE5A4026BC9}" presName="rootComposite" presStyleCnt="0"/>
      <dgm:spPr/>
    </dgm:pt>
    <dgm:pt modelId="{FD0E0218-BE5E-4B4E-8F07-66C439706AA5}" type="pres">
      <dgm:prSet presAssocID="{B9636EE7-C37F-694E-92B9-9BE5A4026BC9}" presName="rootText" presStyleLbl="node2" presStyleIdx="0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30E57-7392-9445-B501-3B3E15730B86}" type="pres">
      <dgm:prSet presAssocID="{B9636EE7-C37F-694E-92B9-9BE5A4026BC9}" presName="rootConnector" presStyleLbl="node2" presStyleIdx="0" presStyleCnt="6"/>
      <dgm:spPr/>
      <dgm:t>
        <a:bodyPr/>
        <a:lstStyle/>
        <a:p>
          <a:endParaRPr lang="en-US"/>
        </a:p>
      </dgm:t>
    </dgm:pt>
    <dgm:pt modelId="{5F3BF9AF-5239-D64E-BEF2-3A5635C03C96}" type="pres">
      <dgm:prSet presAssocID="{B9636EE7-C37F-694E-92B9-9BE5A4026BC9}" presName="hierChild4" presStyleCnt="0"/>
      <dgm:spPr/>
    </dgm:pt>
    <dgm:pt modelId="{1035D9AE-C1AC-914B-99BE-CAE97260034A}" type="pres">
      <dgm:prSet presAssocID="{CD896A6F-F258-6E46-9EB2-3B1F73608B49}" presName="Name37" presStyleLbl="parChTrans1D3" presStyleIdx="0" presStyleCnt="8"/>
      <dgm:spPr/>
      <dgm:t>
        <a:bodyPr/>
        <a:lstStyle/>
        <a:p>
          <a:endParaRPr lang="en-US"/>
        </a:p>
      </dgm:t>
    </dgm:pt>
    <dgm:pt modelId="{0EE79F52-806A-3D45-9DC5-E0EBC59FD945}" type="pres">
      <dgm:prSet presAssocID="{B7CEE87E-1EF4-C949-AA3C-EF5DEF037F59}" presName="hierRoot2" presStyleCnt="0">
        <dgm:presLayoutVars>
          <dgm:hierBranch val="init"/>
        </dgm:presLayoutVars>
      </dgm:prSet>
      <dgm:spPr/>
    </dgm:pt>
    <dgm:pt modelId="{EEEB63D4-2AB1-274D-859D-E0D1AD3FBC81}" type="pres">
      <dgm:prSet presAssocID="{B7CEE87E-1EF4-C949-AA3C-EF5DEF037F59}" presName="rootComposite" presStyleCnt="0"/>
      <dgm:spPr/>
    </dgm:pt>
    <dgm:pt modelId="{064A234D-6366-234B-BA83-1574B9AE9ECD}" type="pres">
      <dgm:prSet presAssocID="{B7CEE87E-1EF4-C949-AA3C-EF5DEF037F59}" presName="rootText" presStyleLbl="node3" presStyleIdx="0" presStyleCnt="8" custScaleX="53642" custLinFactNeighborX="-2241" custLinFactNeighborY="-672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BB2A90-3486-F043-816B-2EB160DC0919}" type="pres">
      <dgm:prSet presAssocID="{B7CEE87E-1EF4-C949-AA3C-EF5DEF037F59}" presName="rootConnector" presStyleLbl="node3" presStyleIdx="0" presStyleCnt="8"/>
      <dgm:spPr/>
      <dgm:t>
        <a:bodyPr/>
        <a:lstStyle/>
        <a:p>
          <a:endParaRPr lang="en-US"/>
        </a:p>
      </dgm:t>
    </dgm:pt>
    <dgm:pt modelId="{C7C13377-A539-2545-9FFF-72C06A835F1F}" type="pres">
      <dgm:prSet presAssocID="{B7CEE87E-1EF4-C949-AA3C-EF5DEF037F59}" presName="hierChild4" presStyleCnt="0"/>
      <dgm:spPr/>
    </dgm:pt>
    <dgm:pt modelId="{DB12560C-AD61-F843-8772-80035CC996AE}" type="pres">
      <dgm:prSet presAssocID="{B7CEE87E-1EF4-C949-AA3C-EF5DEF037F59}" presName="hierChild5" presStyleCnt="0"/>
      <dgm:spPr/>
    </dgm:pt>
    <dgm:pt modelId="{B77799ED-3182-9B48-93F4-68063F4D5171}" type="pres">
      <dgm:prSet presAssocID="{E090203F-44DC-2A41-9F9F-1795570AC988}" presName="Name37" presStyleLbl="parChTrans1D3" presStyleIdx="1" presStyleCnt="8"/>
      <dgm:spPr/>
      <dgm:t>
        <a:bodyPr/>
        <a:lstStyle/>
        <a:p>
          <a:endParaRPr lang="en-US"/>
        </a:p>
      </dgm:t>
    </dgm:pt>
    <dgm:pt modelId="{A6A9D29B-32E8-6344-B6BC-9B77B1DAA2CA}" type="pres">
      <dgm:prSet presAssocID="{1ED3B530-03F4-7C45-BD3B-F8E9F8E6573C}" presName="hierRoot2" presStyleCnt="0">
        <dgm:presLayoutVars>
          <dgm:hierBranch val="init"/>
        </dgm:presLayoutVars>
      </dgm:prSet>
      <dgm:spPr/>
    </dgm:pt>
    <dgm:pt modelId="{252B1D58-AEFF-EB40-87B1-A00E12668462}" type="pres">
      <dgm:prSet presAssocID="{1ED3B530-03F4-7C45-BD3B-F8E9F8E6573C}" presName="rootComposite" presStyleCnt="0"/>
      <dgm:spPr/>
    </dgm:pt>
    <dgm:pt modelId="{4AE8137B-3726-8444-8FD5-41B45D6821EA}" type="pres">
      <dgm:prSet presAssocID="{1ED3B530-03F4-7C45-BD3B-F8E9F8E6573C}" presName="rootText" presStyleLbl="node3" presStyleIdx="1" presStyleCnt="8" custScaleX="52147" custLinFactNeighborX="-1494" custLinFactNeighborY="-821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F0EE3F-0CB4-974E-93CC-9F3633EF393C}" type="pres">
      <dgm:prSet presAssocID="{1ED3B530-03F4-7C45-BD3B-F8E9F8E6573C}" presName="rootConnector" presStyleLbl="node3" presStyleIdx="1" presStyleCnt="8"/>
      <dgm:spPr/>
      <dgm:t>
        <a:bodyPr/>
        <a:lstStyle/>
        <a:p>
          <a:endParaRPr lang="en-US"/>
        </a:p>
      </dgm:t>
    </dgm:pt>
    <dgm:pt modelId="{50E3CF5D-29B2-A140-B082-F91B265C8E74}" type="pres">
      <dgm:prSet presAssocID="{1ED3B530-03F4-7C45-BD3B-F8E9F8E6573C}" presName="hierChild4" presStyleCnt="0"/>
      <dgm:spPr/>
    </dgm:pt>
    <dgm:pt modelId="{BF345990-8024-B541-BB35-046A31A4D9C8}" type="pres">
      <dgm:prSet presAssocID="{1ED3B530-03F4-7C45-BD3B-F8E9F8E6573C}" presName="hierChild5" presStyleCnt="0"/>
      <dgm:spPr/>
    </dgm:pt>
    <dgm:pt modelId="{7406B07B-4141-2F4B-B0CD-46B1DAD65579}" type="pres">
      <dgm:prSet presAssocID="{B9636EE7-C37F-694E-92B9-9BE5A4026BC9}" presName="hierChild5" presStyleCnt="0"/>
      <dgm:spPr/>
    </dgm:pt>
    <dgm:pt modelId="{D66B0E24-737C-EF40-958B-A07204099321}" type="pres">
      <dgm:prSet presAssocID="{EA949402-738E-9545-82D9-896839331CA3}" presName="Name37" presStyleLbl="parChTrans1D2" presStyleIdx="1" presStyleCnt="8"/>
      <dgm:spPr/>
      <dgm:t>
        <a:bodyPr/>
        <a:lstStyle/>
        <a:p>
          <a:endParaRPr lang="en-US"/>
        </a:p>
      </dgm:t>
    </dgm:pt>
    <dgm:pt modelId="{4ED3C7C1-E786-0B41-ABEB-AB115A345CB2}" type="pres">
      <dgm:prSet presAssocID="{27A313A7-F808-014F-B242-D85BAE3420F7}" presName="hierRoot2" presStyleCnt="0">
        <dgm:presLayoutVars>
          <dgm:hierBranch val="init"/>
        </dgm:presLayoutVars>
      </dgm:prSet>
      <dgm:spPr/>
    </dgm:pt>
    <dgm:pt modelId="{35AB16DF-BC10-E54A-91C1-BFB6C627D9C4}" type="pres">
      <dgm:prSet presAssocID="{27A313A7-F808-014F-B242-D85BAE3420F7}" presName="rootComposite" presStyleCnt="0"/>
      <dgm:spPr/>
    </dgm:pt>
    <dgm:pt modelId="{C8C1F3B6-3C09-3148-B35E-F8800029851D}" type="pres">
      <dgm:prSet presAssocID="{27A313A7-F808-014F-B242-D85BAE3420F7}" presName="rootText" presStyleLbl="node2" presStyleIdx="1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CD6E1-605A-3546-BDE8-36983C8DD3EF}" type="pres">
      <dgm:prSet presAssocID="{27A313A7-F808-014F-B242-D85BAE3420F7}" presName="rootConnector" presStyleLbl="node2" presStyleIdx="1" presStyleCnt="6"/>
      <dgm:spPr/>
      <dgm:t>
        <a:bodyPr/>
        <a:lstStyle/>
        <a:p>
          <a:endParaRPr lang="en-US"/>
        </a:p>
      </dgm:t>
    </dgm:pt>
    <dgm:pt modelId="{C2BEED1B-353B-154E-BBA7-3C3B59238600}" type="pres">
      <dgm:prSet presAssocID="{27A313A7-F808-014F-B242-D85BAE3420F7}" presName="hierChild4" presStyleCnt="0"/>
      <dgm:spPr/>
    </dgm:pt>
    <dgm:pt modelId="{B3775A6B-9021-1E47-A6B3-7BC7EE16122D}" type="pres">
      <dgm:prSet presAssocID="{27A313A7-F808-014F-B242-D85BAE3420F7}" presName="hierChild5" presStyleCnt="0"/>
      <dgm:spPr/>
    </dgm:pt>
    <dgm:pt modelId="{476ED89D-EB6A-0C4F-B4F8-420BD20BE4CA}" type="pres">
      <dgm:prSet presAssocID="{C4B8E2D6-6338-0047-AE6D-8F57220E7133}" presName="Name37" presStyleLbl="parChTrans1D2" presStyleIdx="2" presStyleCnt="8"/>
      <dgm:spPr/>
      <dgm:t>
        <a:bodyPr/>
        <a:lstStyle/>
        <a:p>
          <a:endParaRPr lang="en-US"/>
        </a:p>
      </dgm:t>
    </dgm:pt>
    <dgm:pt modelId="{60788C0E-EBCD-6C4F-A4D7-7FBB35BCECC6}" type="pres">
      <dgm:prSet presAssocID="{6D431A7B-C176-014D-9F89-192040D548B8}" presName="hierRoot2" presStyleCnt="0">
        <dgm:presLayoutVars>
          <dgm:hierBranch val="init"/>
        </dgm:presLayoutVars>
      </dgm:prSet>
      <dgm:spPr/>
    </dgm:pt>
    <dgm:pt modelId="{88C91F2A-8A36-3343-9C57-117CA0ED9678}" type="pres">
      <dgm:prSet presAssocID="{6D431A7B-C176-014D-9F89-192040D548B8}" presName="rootComposite" presStyleCnt="0"/>
      <dgm:spPr/>
    </dgm:pt>
    <dgm:pt modelId="{6585EBBF-9C90-B645-88A0-08E1E16F23EA}" type="pres">
      <dgm:prSet presAssocID="{6D431A7B-C176-014D-9F89-192040D548B8}" presName="rootText" presStyleLbl="node2" presStyleIdx="2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05DBD-53D7-9745-9112-BDC531FFF072}" type="pres">
      <dgm:prSet presAssocID="{6D431A7B-C176-014D-9F89-192040D548B8}" presName="rootConnector" presStyleLbl="node2" presStyleIdx="2" presStyleCnt="6"/>
      <dgm:spPr/>
      <dgm:t>
        <a:bodyPr/>
        <a:lstStyle/>
        <a:p>
          <a:endParaRPr lang="en-US"/>
        </a:p>
      </dgm:t>
    </dgm:pt>
    <dgm:pt modelId="{3794FB41-083B-0244-B29F-97130354A22E}" type="pres">
      <dgm:prSet presAssocID="{6D431A7B-C176-014D-9F89-192040D548B8}" presName="hierChild4" presStyleCnt="0"/>
      <dgm:spPr/>
    </dgm:pt>
    <dgm:pt modelId="{3253590A-BCD8-A048-81C6-32BF55A1DEA7}" type="pres">
      <dgm:prSet presAssocID="{C95A75E7-B82A-1643-9A5D-3C8EB593081E}" presName="Name37" presStyleLbl="parChTrans1D3" presStyleIdx="2" presStyleCnt="8"/>
      <dgm:spPr/>
      <dgm:t>
        <a:bodyPr/>
        <a:lstStyle/>
        <a:p>
          <a:endParaRPr lang="en-US"/>
        </a:p>
      </dgm:t>
    </dgm:pt>
    <dgm:pt modelId="{E8B6C349-71BB-EB46-8464-4BCD8B04555F}" type="pres">
      <dgm:prSet presAssocID="{46154502-CE14-1E4B-B2C3-79B62209EF52}" presName="hierRoot2" presStyleCnt="0">
        <dgm:presLayoutVars>
          <dgm:hierBranch val="init"/>
        </dgm:presLayoutVars>
      </dgm:prSet>
      <dgm:spPr/>
    </dgm:pt>
    <dgm:pt modelId="{12CF91DD-8A57-C240-8008-C3B939E6A695}" type="pres">
      <dgm:prSet presAssocID="{46154502-CE14-1E4B-B2C3-79B62209EF52}" presName="rootComposite" presStyleCnt="0"/>
      <dgm:spPr/>
    </dgm:pt>
    <dgm:pt modelId="{9636A066-F506-0A4F-9C32-3D80DD88EE57}" type="pres">
      <dgm:prSet presAssocID="{46154502-CE14-1E4B-B2C3-79B62209EF52}" presName="rootText" presStyleLbl="node3" presStyleIdx="2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367693-F8E5-9A48-8D57-07F1FC262139}" type="pres">
      <dgm:prSet presAssocID="{46154502-CE14-1E4B-B2C3-79B62209EF52}" presName="rootConnector" presStyleLbl="node3" presStyleIdx="2" presStyleCnt="8"/>
      <dgm:spPr/>
      <dgm:t>
        <a:bodyPr/>
        <a:lstStyle/>
        <a:p>
          <a:endParaRPr lang="en-US"/>
        </a:p>
      </dgm:t>
    </dgm:pt>
    <dgm:pt modelId="{48F3BFF1-2115-1D44-8692-389B5BC15215}" type="pres">
      <dgm:prSet presAssocID="{46154502-CE14-1E4B-B2C3-79B62209EF52}" presName="hierChild4" presStyleCnt="0"/>
      <dgm:spPr/>
    </dgm:pt>
    <dgm:pt modelId="{1C88032F-9E7C-6C48-8E31-950F15B2AF55}" type="pres">
      <dgm:prSet presAssocID="{46154502-CE14-1E4B-B2C3-79B62209EF52}" presName="hierChild5" presStyleCnt="0"/>
      <dgm:spPr/>
    </dgm:pt>
    <dgm:pt modelId="{2A4C1E88-953F-A440-A5BC-A788A79FE942}" type="pres">
      <dgm:prSet presAssocID="{28552F44-6372-064E-B2E1-5BEC137F269D}" presName="Name37" presStyleLbl="parChTrans1D3" presStyleIdx="3" presStyleCnt="8"/>
      <dgm:spPr/>
      <dgm:t>
        <a:bodyPr/>
        <a:lstStyle/>
        <a:p>
          <a:endParaRPr lang="en-US"/>
        </a:p>
      </dgm:t>
    </dgm:pt>
    <dgm:pt modelId="{BCF650D3-E6B7-024D-8C2B-06FA761BAADD}" type="pres">
      <dgm:prSet presAssocID="{46F89886-91EE-6345-9815-E4269EF8D240}" presName="hierRoot2" presStyleCnt="0">
        <dgm:presLayoutVars>
          <dgm:hierBranch val="init"/>
        </dgm:presLayoutVars>
      </dgm:prSet>
      <dgm:spPr/>
    </dgm:pt>
    <dgm:pt modelId="{BEF0BBAE-0867-1A4C-BDF8-9E896B3DC00E}" type="pres">
      <dgm:prSet presAssocID="{46F89886-91EE-6345-9815-E4269EF8D240}" presName="rootComposite" presStyleCnt="0"/>
      <dgm:spPr/>
    </dgm:pt>
    <dgm:pt modelId="{BF8C39D4-3AA0-C145-8007-A0E27B96575F}" type="pres">
      <dgm:prSet presAssocID="{46F89886-91EE-6345-9815-E4269EF8D240}" presName="rootText" presStyleLbl="node3" presStyleIdx="3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C95C22-42EA-EA4A-B11E-F348EC6E9A85}" type="pres">
      <dgm:prSet presAssocID="{46F89886-91EE-6345-9815-E4269EF8D240}" presName="rootConnector" presStyleLbl="node3" presStyleIdx="3" presStyleCnt="8"/>
      <dgm:spPr/>
      <dgm:t>
        <a:bodyPr/>
        <a:lstStyle/>
        <a:p>
          <a:endParaRPr lang="en-US"/>
        </a:p>
      </dgm:t>
    </dgm:pt>
    <dgm:pt modelId="{E163C3D8-6977-8545-A906-97A0A09C608F}" type="pres">
      <dgm:prSet presAssocID="{46F89886-91EE-6345-9815-E4269EF8D240}" presName="hierChild4" presStyleCnt="0"/>
      <dgm:spPr/>
    </dgm:pt>
    <dgm:pt modelId="{106F3AD7-7C0E-4747-B10B-A59A59B7BE13}" type="pres">
      <dgm:prSet presAssocID="{46F89886-91EE-6345-9815-E4269EF8D240}" presName="hierChild5" presStyleCnt="0"/>
      <dgm:spPr/>
    </dgm:pt>
    <dgm:pt modelId="{9B739F8F-F7B4-6C46-BB54-45E80C1AF29F}" type="pres">
      <dgm:prSet presAssocID="{6D431A7B-C176-014D-9F89-192040D548B8}" presName="hierChild5" presStyleCnt="0"/>
      <dgm:spPr/>
    </dgm:pt>
    <dgm:pt modelId="{B1265ABA-601C-474D-A368-6573801C0573}" type="pres">
      <dgm:prSet presAssocID="{888093E6-C2A7-0941-99DC-0B3F62AE7DBA}" presName="Name37" presStyleLbl="parChTrans1D2" presStyleIdx="3" presStyleCnt="8"/>
      <dgm:spPr/>
      <dgm:t>
        <a:bodyPr/>
        <a:lstStyle/>
        <a:p>
          <a:endParaRPr lang="en-US"/>
        </a:p>
      </dgm:t>
    </dgm:pt>
    <dgm:pt modelId="{6DF6D408-9E9C-594A-8A51-035A25CD2812}" type="pres">
      <dgm:prSet presAssocID="{7BE8F279-99F2-544B-8677-F56B89E37415}" presName="hierRoot2" presStyleCnt="0">
        <dgm:presLayoutVars>
          <dgm:hierBranch val="init"/>
        </dgm:presLayoutVars>
      </dgm:prSet>
      <dgm:spPr/>
    </dgm:pt>
    <dgm:pt modelId="{D2025FB2-AFA7-2C42-93F3-C9AC9A875317}" type="pres">
      <dgm:prSet presAssocID="{7BE8F279-99F2-544B-8677-F56B89E37415}" presName="rootComposite" presStyleCnt="0"/>
      <dgm:spPr/>
    </dgm:pt>
    <dgm:pt modelId="{58B9D48D-0187-1545-8654-45E5B695AB85}" type="pres">
      <dgm:prSet presAssocID="{7BE8F279-99F2-544B-8677-F56B89E37415}" presName="rootText" presStyleLbl="node2" presStyleIdx="3" presStyleCnt="6" custLinFactNeighborY="-63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A896C3-A66F-7F40-88B2-BD410AFF1E5B}" type="pres">
      <dgm:prSet presAssocID="{7BE8F279-99F2-544B-8677-F56B89E37415}" presName="rootConnector" presStyleLbl="node2" presStyleIdx="3" presStyleCnt="6"/>
      <dgm:spPr/>
      <dgm:t>
        <a:bodyPr/>
        <a:lstStyle/>
        <a:p>
          <a:endParaRPr lang="en-US"/>
        </a:p>
      </dgm:t>
    </dgm:pt>
    <dgm:pt modelId="{E37A526D-415C-BA4D-B9A9-DA123C0FCEE7}" type="pres">
      <dgm:prSet presAssocID="{7BE8F279-99F2-544B-8677-F56B89E37415}" presName="hierChild4" presStyleCnt="0"/>
      <dgm:spPr/>
    </dgm:pt>
    <dgm:pt modelId="{08C0022B-9C74-0540-A24E-43A913900994}" type="pres">
      <dgm:prSet presAssocID="{9D46F84E-3E3C-E044-A58C-AAD66163C72E}" presName="Name37" presStyleLbl="parChTrans1D3" presStyleIdx="4" presStyleCnt="8"/>
      <dgm:spPr/>
      <dgm:t>
        <a:bodyPr/>
        <a:lstStyle/>
        <a:p>
          <a:endParaRPr lang="en-US"/>
        </a:p>
      </dgm:t>
    </dgm:pt>
    <dgm:pt modelId="{57D2D2A5-DDD9-744F-8D84-86C07811C5D0}" type="pres">
      <dgm:prSet presAssocID="{0038B0E9-E843-3E4F-A07E-3461C0B29260}" presName="hierRoot2" presStyleCnt="0">
        <dgm:presLayoutVars>
          <dgm:hierBranch val="init"/>
        </dgm:presLayoutVars>
      </dgm:prSet>
      <dgm:spPr/>
    </dgm:pt>
    <dgm:pt modelId="{844492C5-48C4-D242-9DAE-861F77DCA897}" type="pres">
      <dgm:prSet presAssocID="{0038B0E9-E843-3E4F-A07E-3461C0B29260}" presName="rootComposite" presStyleCnt="0"/>
      <dgm:spPr/>
    </dgm:pt>
    <dgm:pt modelId="{B7C4A483-27DA-C843-AD52-8DEA204F6138}" type="pres">
      <dgm:prSet presAssocID="{0038B0E9-E843-3E4F-A07E-3461C0B29260}" presName="rootText" presStyleLbl="node3" presStyleIdx="4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B5317-1FD6-7E44-B0D5-04B69ADC5A96}" type="pres">
      <dgm:prSet presAssocID="{0038B0E9-E843-3E4F-A07E-3461C0B29260}" presName="rootConnector" presStyleLbl="node3" presStyleIdx="4" presStyleCnt="8"/>
      <dgm:spPr/>
      <dgm:t>
        <a:bodyPr/>
        <a:lstStyle/>
        <a:p>
          <a:endParaRPr lang="en-US"/>
        </a:p>
      </dgm:t>
    </dgm:pt>
    <dgm:pt modelId="{155133EF-5454-7A4C-8B5C-2E8697D87861}" type="pres">
      <dgm:prSet presAssocID="{0038B0E9-E843-3E4F-A07E-3461C0B29260}" presName="hierChild4" presStyleCnt="0"/>
      <dgm:spPr/>
    </dgm:pt>
    <dgm:pt modelId="{6C0AC648-1F02-E143-B36A-1BF7F3EA0CFF}" type="pres">
      <dgm:prSet presAssocID="{0038B0E9-E843-3E4F-A07E-3461C0B29260}" presName="hierChild5" presStyleCnt="0"/>
      <dgm:spPr/>
    </dgm:pt>
    <dgm:pt modelId="{903E4C5E-0ECB-8944-A6EB-3FDAEC81CF1C}" type="pres">
      <dgm:prSet presAssocID="{5B54AA0D-E316-7B41-8A69-D8058D428FBE}" presName="Name37" presStyleLbl="parChTrans1D3" presStyleIdx="5" presStyleCnt="8"/>
      <dgm:spPr/>
      <dgm:t>
        <a:bodyPr/>
        <a:lstStyle/>
        <a:p>
          <a:endParaRPr lang="en-US"/>
        </a:p>
      </dgm:t>
    </dgm:pt>
    <dgm:pt modelId="{439FF162-7ED2-B641-AA6F-A947339E3E20}" type="pres">
      <dgm:prSet presAssocID="{4104B371-DFD6-1045-8373-C2C10001A660}" presName="hierRoot2" presStyleCnt="0">
        <dgm:presLayoutVars>
          <dgm:hierBranch val="init"/>
        </dgm:presLayoutVars>
      </dgm:prSet>
      <dgm:spPr/>
    </dgm:pt>
    <dgm:pt modelId="{8247E70F-9FB2-7444-BC2D-DAE326D2B95D}" type="pres">
      <dgm:prSet presAssocID="{4104B371-DFD6-1045-8373-C2C10001A660}" presName="rootComposite" presStyleCnt="0"/>
      <dgm:spPr/>
    </dgm:pt>
    <dgm:pt modelId="{52BA6EA8-C5A5-F64C-BB72-4B8B34D5B710}" type="pres">
      <dgm:prSet presAssocID="{4104B371-DFD6-1045-8373-C2C10001A660}" presName="rootText" presStyleLbl="node3" presStyleIdx="5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1C4A5-7133-534A-A7DA-8D1F838464BB}" type="pres">
      <dgm:prSet presAssocID="{4104B371-DFD6-1045-8373-C2C10001A660}" presName="rootConnector" presStyleLbl="node3" presStyleIdx="5" presStyleCnt="8"/>
      <dgm:spPr/>
      <dgm:t>
        <a:bodyPr/>
        <a:lstStyle/>
        <a:p>
          <a:endParaRPr lang="en-US"/>
        </a:p>
      </dgm:t>
    </dgm:pt>
    <dgm:pt modelId="{2DF16E71-F017-064B-90E7-B581AFE51764}" type="pres">
      <dgm:prSet presAssocID="{4104B371-DFD6-1045-8373-C2C10001A660}" presName="hierChild4" presStyleCnt="0"/>
      <dgm:spPr/>
    </dgm:pt>
    <dgm:pt modelId="{AE38BE91-D952-7746-97BD-F45B5A680883}" type="pres">
      <dgm:prSet presAssocID="{4104B371-DFD6-1045-8373-C2C10001A660}" presName="hierChild5" presStyleCnt="0"/>
      <dgm:spPr/>
    </dgm:pt>
    <dgm:pt modelId="{D94E297F-DAF5-0F4D-872A-FF7D2CEE0F60}" type="pres">
      <dgm:prSet presAssocID="{7BE8F279-99F2-544B-8677-F56B89E37415}" presName="hierChild5" presStyleCnt="0"/>
      <dgm:spPr/>
    </dgm:pt>
    <dgm:pt modelId="{B3EA64FF-E603-B246-AD2D-0E3BE613808B}" type="pres">
      <dgm:prSet presAssocID="{91BD93B3-6C0E-A041-9392-DC9492D0B6D4}" presName="Name37" presStyleLbl="parChTrans1D2" presStyleIdx="4" presStyleCnt="8"/>
      <dgm:spPr/>
      <dgm:t>
        <a:bodyPr/>
        <a:lstStyle/>
        <a:p>
          <a:endParaRPr lang="en-US"/>
        </a:p>
      </dgm:t>
    </dgm:pt>
    <dgm:pt modelId="{3BED61B0-D5A8-7C45-852C-58CA90DF7D21}" type="pres">
      <dgm:prSet presAssocID="{3770D0D1-3B77-7E48-A17D-4776D81CEDAC}" presName="hierRoot2" presStyleCnt="0">
        <dgm:presLayoutVars>
          <dgm:hierBranch val="init"/>
        </dgm:presLayoutVars>
      </dgm:prSet>
      <dgm:spPr/>
    </dgm:pt>
    <dgm:pt modelId="{5A89B07F-56BC-E944-B018-E38D3E9A010A}" type="pres">
      <dgm:prSet presAssocID="{3770D0D1-3B77-7E48-A17D-4776D81CEDAC}" presName="rootComposite" presStyleCnt="0"/>
      <dgm:spPr/>
    </dgm:pt>
    <dgm:pt modelId="{720616CD-0675-BA45-9240-C44787309294}" type="pres">
      <dgm:prSet presAssocID="{3770D0D1-3B77-7E48-A17D-4776D81CEDAC}" presName="rootText" presStyleLbl="node2" presStyleIdx="4" presStyleCnt="6" custLinFactNeighborX="50" custLinFactNeighborY="-634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9F7F2-2BD9-A248-87E1-8C215887243B}" type="pres">
      <dgm:prSet presAssocID="{3770D0D1-3B77-7E48-A17D-4776D81CEDAC}" presName="rootConnector" presStyleLbl="node2" presStyleIdx="4" presStyleCnt="6"/>
      <dgm:spPr/>
      <dgm:t>
        <a:bodyPr/>
        <a:lstStyle/>
        <a:p>
          <a:endParaRPr lang="en-US"/>
        </a:p>
      </dgm:t>
    </dgm:pt>
    <dgm:pt modelId="{0C9DF038-77D9-D847-9011-235FA9967407}" type="pres">
      <dgm:prSet presAssocID="{3770D0D1-3B77-7E48-A17D-4776D81CEDAC}" presName="hierChild4" presStyleCnt="0"/>
      <dgm:spPr/>
    </dgm:pt>
    <dgm:pt modelId="{CE077066-009B-D845-B1B2-91055A1BF90F}" type="pres">
      <dgm:prSet presAssocID="{3770D0D1-3B77-7E48-A17D-4776D81CEDAC}" presName="hierChild5" presStyleCnt="0"/>
      <dgm:spPr/>
    </dgm:pt>
    <dgm:pt modelId="{BCA4B607-832A-3545-B3E3-256EFBC19FF5}" type="pres">
      <dgm:prSet presAssocID="{56D3FA82-C8C1-3441-808F-8556C13F01A6}" presName="Name37" presStyleLbl="parChTrans1D2" presStyleIdx="5" presStyleCnt="8"/>
      <dgm:spPr/>
      <dgm:t>
        <a:bodyPr/>
        <a:lstStyle/>
        <a:p>
          <a:endParaRPr lang="en-US"/>
        </a:p>
      </dgm:t>
    </dgm:pt>
    <dgm:pt modelId="{297B469E-19B5-6C48-B232-EDF80D82EC6A}" type="pres">
      <dgm:prSet presAssocID="{8D7F4CF1-C65B-2744-8B62-350FF4432B24}" presName="hierRoot2" presStyleCnt="0">
        <dgm:presLayoutVars>
          <dgm:hierBranch val="init"/>
        </dgm:presLayoutVars>
      </dgm:prSet>
      <dgm:spPr/>
    </dgm:pt>
    <dgm:pt modelId="{07231F13-525E-AE48-9CB4-DF1C08F6DDE3}" type="pres">
      <dgm:prSet presAssocID="{8D7F4CF1-C65B-2744-8B62-350FF4432B24}" presName="rootComposite" presStyleCnt="0"/>
      <dgm:spPr/>
    </dgm:pt>
    <dgm:pt modelId="{2151406D-E373-5D41-9545-6280396F8D22}" type="pres">
      <dgm:prSet presAssocID="{8D7F4CF1-C65B-2744-8B62-350FF4432B24}" presName="rootText" presStyleLbl="node2" presStyleIdx="5" presStyleCnt="6" custLinFactNeighborX="223" custLinFactNeighborY="-631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4666AA-4AFB-144B-9ACD-42FAB45EBDE1}" type="pres">
      <dgm:prSet presAssocID="{8D7F4CF1-C65B-2744-8B62-350FF4432B24}" presName="rootConnector" presStyleLbl="node2" presStyleIdx="5" presStyleCnt="6"/>
      <dgm:spPr/>
      <dgm:t>
        <a:bodyPr/>
        <a:lstStyle/>
        <a:p>
          <a:endParaRPr lang="en-US"/>
        </a:p>
      </dgm:t>
    </dgm:pt>
    <dgm:pt modelId="{8DA943A2-FEC7-4642-A645-3BD136CC458D}" type="pres">
      <dgm:prSet presAssocID="{8D7F4CF1-C65B-2744-8B62-350FF4432B24}" presName="hierChild4" presStyleCnt="0"/>
      <dgm:spPr/>
    </dgm:pt>
    <dgm:pt modelId="{EA6C39D8-B1A2-42AE-A233-6F27CDBC9954}" type="pres">
      <dgm:prSet presAssocID="{2EFDDA81-C474-483A-8FD5-D570D3C4F848}" presName="Name37" presStyleLbl="parChTrans1D3" presStyleIdx="6" presStyleCnt="8"/>
      <dgm:spPr/>
      <dgm:t>
        <a:bodyPr/>
        <a:lstStyle/>
        <a:p>
          <a:endParaRPr lang="en-GB"/>
        </a:p>
      </dgm:t>
    </dgm:pt>
    <dgm:pt modelId="{11A62FF5-7713-4297-9A5A-BD5C86FF7122}" type="pres">
      <dgm:prSet presAssocID="{B0F7D9BB-7AE8-41A5-9E99-D9E2448DADE8}" presName="hierRoot2" presStyleCnt="0">
        <dgm:presLayoutVars>
          <dgm:hierBranch val="init"/>
        </dgm:presLayoutVars>
      </dgm:prSet>
      <dgm:spPr/>
    </dgm:pt>
    <dgm:pt modelId="{3447BA2E-F912-4AB4-8469-865E39CC05E2}" type="pres">
      <dgm:prSet presAssocID="{B0F7D9BB-7AE8-41A5-9E99-D9E2448DADE8}" presName="rootComposite" presStyleCnt="0"/>
      <dgm:spPr/>
    </dgm:pt>
    <dgm:pt modelId="{13F510A8-C265-42D6-9DCA-E606554601DC}" type="pres">
      <dgm:prSet presAssocID="{B0F7D9BB-7AE8-41A5-9E99-D9E2448DADE8}" presName="rootText" presStyleLbl="node3" presStyleIdx="6" presStyleCnt="8" custScaleX="55131" custLinFactNeighborX="747" custLinFactNeighborY="-6573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AC90DED-014D-4491-B805-B7AC4A6443C7}" type="pres">
      <dgm:prSet presAssocID="{B0F7D9BB-7AE8-41A5-9E99-D9E2448DADE8}" presName="rootConnector" presStyleLbl="node3" presStyleIdx="6" presStyleCnt="8"/>
      <dgm:spPr/>
      <dgm:t>
        <a:bodyPr/>
        <a:lstStyle/>
        <a:p>
          <a:endParaRPr lang="en-GB"/>
        </a:p>
      </dgm:t>
    </dgm:pt>
    <dgm:pt modelId="{58E0C800-EFBF-457A-82AB-A709F2067D67}" type="pres">
      <dgm:prSet presAssocID="{B0F7D9BB-7AE8-41A5-9E99-D9E2448DADE8}" presName="hierChild4" presStyleCnt="0"/>
      <dgm:spPr/>
    </dgm:pt>
    <dgm:pt modelId="{8CB80D5C-33D6-4E44-968E-B67469CDB5AD}" type="pres">
      <dgm:prSet presAssocID="{B0F7D9BB-7AE8-41A5-9E99-D9E2448DADE8}" presName="hierChild5" presStyleCnt="0"/>
      <dgm:spPr/>
    </dgm:pt>
    <dgm:pt modelId="{5F001198-5EEE-44D4-BE98-85ED5EEB5FBA}" type="pres">
      <dgm:prSet presAssocID="{23D2BB34-E9DA-416E-B48F-3E7EDB573E0B}" presName="Name37" presStyleLbl="parChTrans1D3" presStyleIdx="7" presStyleCnt="8"/>
      <dgm:spPr/>
      <dgm:t>
        <a:bodyPr/>
        <a:lstStyle/>
        <a:p>
          <a:endParaRPr lang="en-GB"/>
        </a:p>
      </dgm:t>
    </dgm:pt>
    <dgm:pt modelId="{3BB07F56-001F-41AB-A670-7C89EC15C661}" type="pres">
      <dgm:prSet presAssocID="{A9FA761B-5DD7-454F-8B47-8F37AD136148}" presName="hierRoot2" presStyleCnt="0">
        <dgm:presLayoutVars>
          <dgm:hierBranch val="init"/>
        </dgm:presLayoutVars>
      </dgm:prSet>
      <dgm:spPr/>
    </dgm:pt>
    <dgm:pt modelId="{09F799F8-73C6-422F-9A35-855C3805D1CE}" type="pres">
      <dgm:prSet presAssocID="{A9FA761B-5DD7-454F-8B47-8F37AD136148}" presName="rootComposite" presStyleCnt="0"/>
      <dgm:spPr/>
    </dgm:pt>
    <dgm:pt modelId="{82BFE523-7956-48BD-A1A9-EB5DF9C5E57D}" type="pres">
      <dgm:prSet presAssocID="{A9FA761B-5DD7-454F-8B47-8F37AD136148}" presName="rootText" presStyleLbl="node3" presStyleIdx="7" presStyleCnt="8" custScaleX="55186" custLinFactNeighborX="747" custLinFactNeighborY="-8066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C07AA7-0490-4F42-B569-6D71469F9689}" type="pres">
      <dgm:prSet presAssocID="{A9FA761B-5DD7-454F-8B47-8F37AD136148}" presName="rootConnector" presStyleLbl="node3" presStyleIdx="7" presStyleCnt="8"/>
      <dgm:spPr/>
      <dgm:t>
        <a:bodyPr/>
        <a:lstStyle/>
        <a:p>
          <a:endParaRPr lang="en-GB"/>
        </a:p>
      </dgm:t>
    </dgm:pt>
    <dgm:pt modelId="{574F93D7-31C5-4F48-AB35-E651641C7C20}" type="pres">
      <dgm:prSet presAssocID="{A9FA761B-5DD7-454F-8B47-8F37AD136148}" presName="hierChild4" presStyleCnt="0"/>
      <dgm:spPr/>
    </dgm:pt>
    <dgm:pt modelId="{2156FD3B-C0DA-47BC-BF56-3F8C77EFCD59}" type="pres">
      <dgm:prSet presAssocID="{A9FA761B-5DD7-454F-8B47-8F37AD136148}" presName="hierChild5" presStyleCnt="0"/>
      <dgm:spPr/>
    </dgm:pt>
    <dgm:pt modelId="{B105BBF8-45A5-824B-979D-A90CDE9978AC}" type="pres">
      <dgm:prSet presAssocID="{8D7F4CF1-C65B-2744-8B62-350FF4432B24}" presName="hierChild5" presStyleCnt="0"/>
      <dgm:spPr/>
    </dgm:pt>
    <dgm:pt modelId="{37E99F33-F685-8940-8FC9-3313702969B6}" type="pres">
      <dgm:prSet presAssocID="{56BD1AEB-6B91-9048-A002-D30D615DA070}" presName="hierChild3" presStyleCnt="0"/>
      <dgm:spPr/>
    </dgm:pt>
    <dgm:pt modelId="{81C3D5F3-C8E8-6840-A8FF-6110CD4F9855}" type="pres">
      <dgm:prSet presAssocID="{9E9BBF8B-FD9E-0B49-8BC8-AA0FB5B4A735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374CE28B-EE62-C74D-89B6-23884929CEBA}" type="pres">
      <dgm:prSet presAssocID="{42A24256-EC0C-8248-8884-55FF0EC52F01}" presName="hierRoot3" presStyleCnt="0">
        <dgm:presLayoutVars>
          <dgm:hierBranch val="init"/>
        </dgm:presLayoutVars>
      </dgm:prSet>
      <dgm:spPr/>
    </dgm:pt>
    <dgm:pt modelId="{480C130F-4044-1040-AF75-9673BF7832FC}" type="pres">
      <dgm:prSet presAssocID="{42A24256-EC0C-8248-8884-55FF0EC52F01}" presName="rootComposite3" presStyleCnt="0"/>
      <dgm:spPr/>
    </dgm:pt>
    <dgm:pt modelId="{0A3298D0-950B-AC41-B253-66369C6000D6}" type="pres">
      <dgm:prSet presAssocID="{42A24256-EC0C-8248-8884-55FF0EC52F01}" presName="rootText3" presStyleLbl="asst1" presStyleIdx="0" presStyleCnt="2" custScaleX="47579" custScaleY="47223" custLinFactNeighborX="-14812" custLinFactNeighborY="-442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B002F7-7BE3-B144-9B74-26D5D4EAE434}" type="pres">
      <dgm:prSet presAssocID="{42A24256-EC0C-8248-8884-55FF0EC52F01}" presName="rootConnector3" presStyleLbl="asst1" presStyleIdx="0" presStyleCnt="2"/>
      <dgm:spPr/>
      <dgm:t>
        <a:bodyPr/>
        <a:lstStyle/>
        <a:p>
          <a:endParaRPr lang="en-US"/>
        </a:p>
      </dgm:t>
    </dgm:pt>
    <dgm:pt modelId="{01D84C55-4D22-164D-93A3-B329A6AA1004}" type="pres">
      <dgm:prSet presAssocID="{42A24256-EC0C-8248-8884-55FF0EC52F01}" presName="hierChild6" presStyleCnt="0"/>
      <dgm:spPr/>
    </dgm:pt>
    <dgm:pt modelId="{B99DEC6E-6EB2-9546-921C-1E900F5BF87F}" type="pres">
      <dgm:prSet presAssocID="{42A24256-EC0C-8248-8884-55FF0EC52F01}" presName="hierChild7" presStyleCnt="0"/>
      <dgm:spPr/>
    </dgm:pt>
    <dgm:pt modelId="{4BB9262D-09BB-4228-A872-50B2B1A71F28}" type="pres">
      <dgm:prSet presAssocID="{8E5A58CE-3987-4AC7-8400-4D94F4279870}" presName="Name111" presStyleLbl="parChTrans1D2" presStyleIdx="7" presStyleCnt="8"/>
      <dgm:spPr/>
      <dgm:t>
        <a:bodyPr/>
        <a:lstStyle/>
        <a:p>
          <a:endParaRPr lang="en-GB"/>
        </a:p>
      </dgm:t>
    </dgm:pt>
    <dgm:pt modelId="{5478FCD3-3CAE-46D2-850B-8599572A8B25}" type="pres">
      <dgm:prSet presAssocID="{60F3E78E-525B-4768-848A-32718F3481D9}" presName="hierRoot3" presStyleCnt="0">
        <dgm:presLayoutVars>
          <dgm:hierBranch val="init"/>
        </dgm:presLayoutVars>
      </dgm:prSet>
      <dgm:spPr/>
    </dgm:pt>
    <dgm:pt modelId="{2DF959FC-34B7-4657-BB3E-CB7E5DA6D71E}" type="pres">
      <dgm:prSet presAssocID="{60F3E78E-525B-4768-848A-32718F3481D9}" presName="rootComposite3" presStyleCnt="0"/>
      <dgm:spPr/>
    </dgm:pt>
    <dgm:pt modelId="{02F9A2E1-26C2-4E98-9487-42E37FD34070}" type="pres">
      <dgm:prSet presAssocID="{60F3E78E-525B-4768-848A-32718F3481D9}" presName="rootText3" presStyleLbl="asst1" presStyleIdx="1" presStyleCnt="2" custScaleX="47579" custScaleY="47223" custLinFactNeighborX="-14812" custLinFactNeighborY="-4428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1DAE322-7989-47F0-941F-A0F15148CE71}" type="pres">
      <dgm:prSet presAssocID="{60F3E78E-525B-4768-848A-32718F3481D9}" presName="rootConnector3" presStyleLbl="asst1" presStyleIdx="1" presStyleCnt="2"/>
      <dgm:spPr/>
      <dgm:t>
        <a:bodyPr/>
        <a:lstStyle/>
        <a:p>
          <a:endParaRPr lang="en-GB"/>
        </a:p>
      </dgm:t>
    </dgm:pt>
    <dgm:pt modelId="{323442DE-11E3-4505-BECB-4698323C1A85}" type="pres">
      <dgm:prSet presAssocID="{60F3E78E-525B-4768-848A-32718F3481D9}" presName="hierChild6" presStyleCnt="0"/>
      <dgm:spPr/>
    </dgm:pt>
    <dgm:pt modelId="{8217470F-4579-4765-AD47-65C33C7ED600}" type="pres">
      <dgm:prSet presAssocID="{60F3E78E-525B-4768-848A-32718F3481D9}" presName="hierChild7" presStyleCnt="0"/>
      <dgm:spPr/>
    </dgm:pt>
  </dgm:ptLst>
  <dgm:cxnLst>
    <dgm:cxn modelId="{32B84D68-C8DD-BA47-A2EF-E0E995C953F8}" type="presOf" srcId="{8D7F4CF1-C65B-2744-8B62-350FF4432B24}" destId="{2151406D-E373-5D41-9545-6280396F8D22}" srcOrd="0" destOrd="0" presId="urn:microsoft.com/office/officeart/2005/8/layout/orgChart1"/>
    <dgm:cxn modelId="{FB0D69A6-0448-DE4D-A36C-BF8F91202015}" type="presOf" srcId="{56BD1AEB-6B91-9048-A002-D30D615DA070}" destId="{56590E49-238F-4E4F-85DE-9BEC59B5B8E1}" srcOrd="0" destOrd="0" presId="urn:microsoft.com/office/officeart/2005/8/layout/orgChart1"/>
    <dgm:cxn modelId="{CB08C865-4DF0-C842-ADB8-D5C36FE0A43A}" srcId="{56BD1AEB-6B91-9048-A002-D30D615DA070}" destId="{6D431A7B-C176-014D-9F89-192040D548B8}" srcOrd="4" destOrd="0" parTransId="{C4B8E2D6-6338-0047-AE6D-8F57220E7133}" sibTransId="{6229CD0D-CD28-4641-A0CF-B09CBBCE53B3}"/>
    <dgm:cxn modelId="{124BA82F-EBA5-CB43-BC1E-A2319F6E1708}" type="presOf" srcId="{B9636EE7-C37F-694E-92B9-9BE5A4026BC9}" destId="{FD0E0218-BE5E-4B4E-8F07-66C439706AA5}" srcOrd="0" destOrd="0" presId="urn:microsoft.com/office/officeart/2005/8/layout/orgChart1"/>
    <dgm:cxn modelId="{584C91EE-ACB2-9F43-8EC5-5D115EE1F293}" type="presOf" srcId="{6D431A7B-C176-014D-9F89-192040D548B8}" destId="{1E505DBD-53D7-9745-9112-BDC531FFF072}" srcOrd="1" destOrd="0" presId="urn:microsoft.com/office/officeart/2005/8/layout/orgChart1"/>
    <dgm:cxn modelId="{75FA70B7-8098-1742-BCB6-DDC4DD0BD34E}" srcId="{56BD1AEB-6B91-9048-A002-D30D615DA070}" destId="{3770D0D1-3B77-7E48-A17D-4776D81CEDAC}" srcOrd="6" destOrd="0" parTransId="{91BD93B3-6C0E-A041-9392-DC9492D0B6D4}" sibTransId="{8966B930-1BE8-394B-ABC5-1E6D643A6A16}"/>
    <dgm:cxn modelId="{0204DA05-2A88-3443-B21A-AF1D583705C5}" type="presOf" srcId="{0038B0E9-E843-3E4F-A07E-3461C0B29260}" destId="{68FB5317-1FD6-7E44-B0D5-04B69ADC5A96}" srcOrd="1" destOrd="0" presId="urn:microsoft.com/office/officeart/2005/8/layout/orgChart1"/>
    <dgm:cxn modelId="{6391FD7A-0DBD-2C48-98BB-5FFB72B74DB7}" type="presOf" srcId="{5B54AA0D-E316-7B41-8A69-D8058D428FBE}" destId="{903E4C5E-0ECB-8944-A6EB-3FDAEC81CF1C}" srcOrd="0" destOrd="0" presId="urn:microsoft.com/office/officeart/2005/8/layout/orgChart1"/>
    <dgm:cxn modelId="{445824A6-021D-4548-9E55-F45299B11457}" srcId="{6D431A7B-C176-014D-9F89-192040D548B8}" destId="{46154502-CE14-1E4B-B2C3-79B62209EF52}" srcOrd="0" destOrd="0" parTransId="{C95A75E7-B82A-1643-9A5D-3C8EB593081E}" sibTransId="{EA1E6A77-673A-D740-80A5-B6BA71CBC0E0}"/>
    <dgm:cxn modelId="{A1D2BE06-8CC3-5E41-B6D6-1569DF4CB735}" srcId="{56BD1AEB-6B91-9048-A002-D30D615DA070}" destId="{7BE8F279-99F2-544B-8677-F56B89E37415}" srcOrd="5" destOrd="0" parTransId="{888093E6-C2A7-0941-99DC-0B3F62AE7DBA}" sibTransId="{6AC21BBD-204C-8C43-A863-BFFD5CF09C7C}"/>
    <dgm:cxn modelId="{6684BFAE-2DB1-E649-A20E-74C6731D77E8}" type="presOf" srcId="{42A24256-EC0C-8248-8884-55FF0EC52F01}" destId="{0A3298D0-950B-AC41-B253-66369C6000D6}" srcOrd="0" destOrd="0" presId="urn:microsoft.com/office/officeart/2005/8/layout/orgChart1"/>
    <dgm:cxn modelId="{981D4B48-5BBA-7F4C-9B1D-14E458A4BF37}" type="presOf" srcId="{C95A75E7-B82A-1643-9A5D-3C8EB593081E}" destId="{3253590A-BCD8-A048-81C6-32BF55A1DEA7}" srcOrd="0" destOrd="0" presId="urn:microsoft.com/office/officeart/2005/8/layout/orgChart1"/>
    <dgm:cxn modelId="{3255752C-7670-2D49-BE3E-6AAC6FC81359}" type="presOf" srcId="{88E0E4F1-79B0-B14E-BD49-6E687DF1EBC6}" destId="{194DFFE7-8848-964E-A9A8-C7C8BF7C4E5B}" srcOrd="0" destOrd="0" presId="urn:microsoft.com/office/officeart/2005/8/layout/orgChart1"/>
    <dgm:cxn modelId="{AA71C62B-7A62-BD4A-A7F0-23D0563774FA}" type="presOf" srcId="{46F89886-91EE-6345-9815-E4269EF8D240}" destId="{BF8C39D4-3AA0-C145-8007-A0E27B96575F}" srcOrd="0" destOrd="0" presId="urn:microsoft.com/office/officeart/2005/8/layout/orgChart1"/>
    <dgm:cxn modelId="{71079A09-EA29-AB41-8D69-CE44F140F7D3}" type="presOf" srcId="{1D150559-51EB-4840-B7AF-05778273A4DC}" destId="{BDA14939-B640-BE40-B962-10BB9D4815E4}" srcOrd="0" destOrd="0" presId="urn:microsoft.com/office/officeart/2005/8/layout/orgChart1"/>
    <dgm:cxn modelId="{E8B6B625-3ACD-FF43-8772-A1DDB36EC1FE}" type="presOf" srcId="{46154502-CE14-1E4B-B2C3-79B62209EF52}" destId="{56367693-F8E5-9A48-8D57-07F1FC262139}" srcOrd="1" destOrd="0" presId="urn:microsoft.com/office/officeart/2005/8/layout/orgChart1"/>
    <dgm:cxn modelId="{94307DB0-6C59-BE49-AF3A-B5335FA0688A}" type="presOf" srcId="{888093E6-C2A7-0941-99DC-0B3F62AE7DBA}" destId="{B1265ABA-601C-474D-A368-6573801C0573}" srcOrd="0" destOrd="0" presId="urn:microsoft.com/office/officeart/2005/8/layout/orgChart1"/>
    <dgm:cxn modelId="{3C622DC4-61D1-C24F-BAA2-806319F81191}" type="presOf" srcId="{27A313A7-F808-014F-B242-D85BAE3420F7}" destId="{C8C1F3B6-3C09-3148-B35E-F8800029851D}" srcOrd="0" destOrd="0" presId="urn:microsoft.com/office/officeart/2005/8/layout/orgChart1"/>
    <dgm:cxn modelId="{438403E2-0E04-47A4-899C-CE138F921221}" srcId="{8D7F4CF1-C65B-2744-8B62-350FF4432B24}" destId="{A9FA761B-5DD7-454F-8B47-8F37AD136148}" srcOrd="1" destOrd="0" parTransId="{23D2BB34-E9DA-416E-B48F-3E7EDB573E0B}" sibTransId="{B70BAFFD-CE77-4394-98F8-E496675F97E1}"/>
    <dgm:cxn modelId="{31E8F20F-3B4B-364F-82C1-06AE73DD53D0}" srcId="{56BD1AEB-6B91-9048-A002-D30D615DA070}" destId="{8D7F4CF1-C65B-2744-8B62-350FF4432B24}" srcOrd="7" destOrd="0" parTransId="{56D3FA82-C8C1-3441-808F-8556C13F01A6}" sibTransId="{57A09919-AAA3-3548-A08E-4E04240BED74}"/>
    <dgm:cxn modelId="{C78E092B-A1A6-9A4B-AED5-935B5D9D2A58}" type="presOf" srcId="{42A24256-EC0C-8248-8884-55FF0EC52F01}" destId="{7EB002F7-7BE3-B144-9B74-26D5D4EAE434}" srcOrd="1" destOrd="0" presId="urn:microsoft.com/office/officeart/2005/8/layout/orgChart1"/>
    <dgm:cxn modelId="{D360DCB0-AF05-4A45-92FB-882ADBFD3A00}" type="presOf" srcId="{0038B0E9-E843-3E4F-A07E-3461C0B29260}" destId="{B7C4A483-27DA-C843-AD52-8DEA204F6138}" srcOrd="0" destOrd="0" presId="urn:microsoft.com/office/officeart/2005/8/layout/orgChart1"/>
    <dgm:cxn modelId="{6FE86039-4172-AE4D-8882-642FEADA48BC}" type="presOf" srcId="{B7CEE87E-1EF4-C949-AA3C-EF5DEF037F59}" destId="{97BB2A90-3486-F043-816B-2EB160DC0919}" srcOrd="1" destOrd="0" presId="urn:microsoft.com/office/officeart/2005/8/layout/orgChart1"/>
    <dgm:cxn modelId="{6ACFF276-6DF0-484F-BA3F-E343B4721E27}" type="presOf" srcId="{28552F44-6372-064E-B2E1-5BEC137F269D}" destId="{2A4C1E88-953F-A440-A5BC-A788A79FE942}" srcOrd="0" destOrd="0" presId="urn:microsoft.com/office/officeart/2005/8/layout/orgChart1"/>
    <dgm:cxn modelId="{AD5269E3-9F36-5C4C-A2DA-2447B72EAD1A}" type="presOf" srcId="{C4B8E2D6-6338-0047-AE6D-8F57220E7133}" destId="{476ED89D-EB6A-0C4F-B4F8-420BD20BE4CA}" srcOrd="0" destOrd="0" presId="urn:microsoft.com/office/officeart/2005/8/layout/orgChart1"/>
    <dgm:cxn modelId="{1CEDCF19-A9A4-8349-898A-D96095DEA67B}" type="presOf" srcId="{9D46F84E-3E3C-E044-A58C-AAD66163C72E}" destId="{08C0022B-9C74-0540-A24E-43A913900994}" srcOrd="0" destOrd="0" presId="urn:microsoft.com/office/officeart/2005/8/layout/orgChart1"/>
    <dgm:cxn modelId="{4AD46405-2936-FD46-82E9-53ECDE472105}" type="presOf" srcId="{B9636EE7-C37F-694E-92B9-9BE5A4026BC9}" destId="{ABA30E57-7392-9445-B501-3B3E15730B86}" srcOrd="1" destOrd="0" presId="urn:microsoft.com/office/officeart/2005/8/layout/orgChart1"/>
    <dgm:cxn modelId="{20EB06E7-CDC9-2145-849E-2CBC6265383E}" srcId="{B9636EE7-C37F-694E-92B9-9BE5A4026BC9}" destId="{B7CEE87E-1EF4-C949-AA3C-EF5DEF037F59}" srcOrd="0" destOrd="0" parTransId="{CD896A6F-F258-6E46-9EB2-3B1F73608B49}" sibTransId="{3A5226D0-0954-D84B-ABC8-791A30E4432E}"/>
    <dgm:cxn modelId="{99D379AD-0638-DA48-9188-E7CBE1625AE5}" type="presOf" srcId="{B0F7D9BB-7AE8-41A5-9E99-D9E2448DADE8}" destId="{4AC90DED-014D-4491-B805-B7AC4A6443C7}" srcOrd="1" destOrd="0" presId="urn:microsoft.com/office/officeart/2005/8/layout/orgChart1"/>
    <dgm:cxn modelId="{705F3045-A62F-5F4C-9937-4D9D091A6D09}" type="presOf" srcId="{B0F7D9BB-7AE8-41A5-9E99-D9E2448DADE8}" destId="{13F510A8-C265-42D6-9DCA-E606554601DC}" srcOrd="0" destOrd="0" presId="urn:microsoft.com/office/officeart/2005/8/layout/orgChart1"/>
    <dgm:cxn modelId="{9B8F5327-2223-F741-BCEC-394D693A274A}" type="presOf" srcId="{3770D0D1-3B77-7E48-A17D-4776D81CEDAC}" destId="{8E29F7F2-2BD9-A248-87E1-8C215887243B}" srcOrd="1" destOrd="0" presId="urn:microsoft.com/office/officeart/2005/8/layout/orgChart1"/>
    <dgm:cxn modelId="{1F1091F5-3EDD-D848-AB78-762FC9FD17BD}" type="presOf" srcId="{B7CEE87E-1EF4-C949-AA3C-EF5DEF037F59}" destId="{064A234D-6366-234B-BA83-1574B9AE9ECD}" srcOrd="0" destOrd="0" presId="urn:microsoft.com/office/officeart/2005/8/layout/orgChart1"/>
    <dgm:cxn modelId="{5910033F-9189-C446-B855-167C13B85FFE}" type="presOf" srcId="{7BE8F279-99F2-544B-8677-F56B89E37415}" destId="{A9A896C3-A66F-7F40-88B2-BD410AFF1E5B}" srcOrd="1" destOrd="0" presId="urn:microsoft.com/office/officeart/2005/8/layout/orgChart1"/>
    <dgm:cxn modelId="{D51CF0A0-DB72-464C-B80C-D511B3A58B56}" type="presOf" srcId="{3770D0D1-3B77-7E48-A17D-4776D81CEDAC}" destId="{720616CD-0675-BA45-9240-C44787309294}" srcOrd="0" destOrd="0" presId="urn:microsoft.com/office/officeart/2005/8/layout/orgChart1"/>
    <dgm:cxn modelId="{A9D8D46F-51B6-4257-85CF-F56CA8BEEA33}" srcId="{8D7F4CF1-C65B-2744-8B62-350FF4432B24}" destId="{B0F7D9BB-7AE8-41A5-9E99-D9E2448DADE8}" srcOrd="0" destOrd="0" parTransId="{2EFDDA81-C474-483A-8FD5-D570D3C4F848}" sibTransId="{DE4F710E-0F57-403D-8961-77FE93712C67}"/>
    <dgm:cxn modelId="{D9C97F05-95BC-6D44-BD04-A58B0D39306E}" type="presOf" srcId="{2EFDDA81-C474-483A-8FD5-D570D3C4F848}" destId="{EA6C39D8-B1A2-42AE-A233-6F27CDBC9954}" srcOrd="0" destOrd="0" presId="urn:microsoft.com/office/officeart/2005/8/layout/orgChart1"/>
    <dgm:cxn modelId="{322D66E0-94B5-194D-AD8E-A6209E0DEC46}" type="presOf" srcId="{EA949402-738E-9545-82D9-896839331CA3}" destId="{D66B0E24-737C-EF40-958B-A07204099321}" srcOrd="0" destOrd="0" presId="urn:microsoft.com/office/officeart/2005/8/layout/orgChart1"/>
    <dgm:cxn modelId="{F05B8D92-5482-D54E-B056-318DEFA0B424}" type="presOf" srcId="{60F3E78E-525B-4768-848A-32718F3481D9}" destId="{81DAE322-7989-47F0-941F-A0F15148CE71}" srcOrd="1" destOrd="0" presId="urn:microsoft.com/office/officeart/2005/8/layout/orgChart1"/>
    <dgm:cxn modelId="{6EFBA12A-A724-1C47-8972-C5EF4D7F0B17}" srcId="{6D431A7B-C176-014D-9F89-192040D548B8}" destId="{46F89886-91EE-6345-9815-E4269EF8D240}" srcOrd="1" destOrd="0" parTransId="{28552F44-6372-064E-B2E1-5BEC137F269D}" sibTransId="{26BA2115-733A-324E-8EE5-376AA47D3B4F}"/>
    <dgm:cxn modelId="{3BBFC135-F8FA-354C-90B4-9015422FE4AC}" type="presOf" srcId="{60F3E78E-525B-4768-848A-32718F3481D9}" destId="{02F9A2E1-26C2-4E98-9487-42E37FD34070}" srcOrd="0" destOrd="0" presId="urn:microsoft.com/office/officeart/2005/8/layout/orgChart1"/>
    <dgm:cxn modelId="{D4D1AA5F-6BCB-3C4B-8F36-7BFFC570ADE2}" srcId="{7BE8F279-99F2-544B-8677-F56B89E37415}" destId="{4104B371-DFD6-1045-8373-C2C10001A660}" srcOrd="1" destOrd="0" parTransId="{5B54AA0D-E316-7B41-8A69-D8058D428FBE}" sibTransId="{285F9E37-1C7D-BC49-8742-BF71361F3224}"/>
    <dgm:cxn modelId="{909B8877-274F-164C-94E5-65E392941987}" type="presOf" srcId="{A9FA761B-5DD7-454F-8B47-8F37AD136148}" destId="{82BFE523-7956-48BD-A1A9-EB5DF9C5E57D}" srcOrd="0" destOrd="0" presId="urn:microsoft.com/office/officeart/2005/8/layout/orgChart1"/>
    <dgm:cxn modelId="{674AFB49-4C6E-0141-9202-24C5AE1A513D}" srcId="{B9636EE7-C37F-694E-92B9-9BE5A4026BC9}" destId="{1ED3B530-03F4-7C45-BD3B-F8E9F8E6573C}" srcOrd="1" destOrd="0" parTransId="{E090203F-44DC-2A41-9F9F-1795570AC988}" sibTransId="{B9584D03-D852-7348-8611-62A199033705}"/>
    <dgm:cxn modelId="{994A8CFE-1AF3-9E42-89C0-2FB6FD0D0BDF}" type="presOf" srcId="{E090203F-44DC-2A41-9F9F-1795570AC988}" destId="{B77799ED-3182-9B48-93F4-68063F4D5171}" srcOrd="0" destOrd="0" presId="urn:microsoft.com/office/officeart/2005/8/layout/orgChart1"/>
    <dgm:cxn modelId="{B29C50AC-209C-E94D-9EAB-3C8700723099}" type="presOf" srcId="{8E5A58CE-3987-4AC7-8400-4D94F4279870}" destId="{4BB9262D-09BB-4228-A872-50B2B1A71F28}" srcOrd="0" destOrd="0" presId="urn:microsoft.com/office/officeart/2005/8/layout/orgChart1"/>
    <dgm:cxn modelId="{E54D6F2D-A2AF-5C46-A02F-EFB086317A85}" type="presOf" srcId="{91BD93B3-6C0E-A041-9392-DC9492D0B6D4}" destId="{B3EA64FF-E603-B246-AD2D-0E3BE613808B}" srcOrd="0" destOrd="0" presId="urn:microsoft.com/office/officeart/2005/8/layout/orgChart1"/>
    <dgm:cxn modelId="{6FCA30F7-D90C-8246-B9DE-C15509BBCF45}" type="presOf" srcId="{4104B371-DFD6-1045-8373-C2C10001A660}" destId="{BAE1C4A5-7133-534A-A7DA-8D1F838464BB}" srcOrd="1" destOrd="0" presId="urn:microsoft.com/office/officeart/2005/8/layout/orgChart1"/>
    <dgm:cxn modelId="{10771095-AB0B-BA48-B477-92D7C6FE15A5}" type="presOf" srcId="{9E9BBF8B-FD9E-0B49-8BC8-AA0FB5B4A735}" destId="{81C3D5F3-C8E8-6840-A8FF-6110CD4F9855}" srcOrd="0" destOrd="0" presId="urn:microsoft.com/office/officeart/2005/8/layout/orgChart1"/>
    <dgm:cxn modelId="{50E81552-4F36-FF4E-8614-175A4EA5008E}" type="presOf" srcId="{1ED3B530-03F4-7C45-BD3B-F8E9F8E6573C}" destId="{76F0EE3F-0CB4-974E-93CC-9F3633EF393C}" srcOrd="1" destOrd="0" presId="urn:microsoft.com/office/officeart/2005/8/layout/orgChart1"/>
    <dgm:cxn modelId="{BD4C43AB-E078-B149-ABF8-FA285F9C4232}" srcId="{56BD1AEB-6B91-9048-A002-D30D615DA070}" destId="{B9636EE7-C37F-694E-92B9-9BE5A4026BC9}" srcOrd="2" destOrd="0" parTransId="{88E0E4F1-79B0-B14E-BD49-6E687DF1EBC6}" sibTransId="{0D3953E8-D143-9448-B13D-C31A56B83CAA}"/>
    <dgm:cxn modelId="{ADCE3029-C05A-6141-A02A-8219155CEE11}" type="presOf" srcId="{56BD1AEB-6B91-9048-A002-D30D615DA070}" destId="{8F50C96A-4F59-C442-AE19-3BA40713DC66}" srcOrd="1" destOrd="0" presId="urn:microsoft.com/office/officeart/2005/8/layout/orgChart1"/>
    <dgm:cxn modelId="{8A682460-C4A2-3845-ABEA-8010FB69B671}" srcId="{7BE8F279-99F2-544B-8677-F56B89E37415}" destId="{0038B0E9-E843-3E4F-A07E-3461C0B29260}" srcOrd="0" destOrd="0" parTransId="{9D46F84E-3E3C-E044-A58C-AAD66163C72E}" sibTransId="{AAD6A1D0-C784-D342-A0C6-3E8631B0C348}"/>
    <dgm:cxn modelId="{ECC9CDB1-C896-6B46-9262-BC85E7D609F6}" type="presOf" srcId="{8D7F4CF1-C65B-2744-8B62-350FF4432B24}" destId="{404666AA-4AFB-144B-9ACD-42FAB45EBDE1}" srcOrd="1" destOrd="0" presId="urn:microsoft.com/office/officeart/2005/8/layout/orgChart1"/>
    <dgm:cxn modelId="{A6C547BC-545F-C148-BA9E-F90AD15B5180}" type="presOf" srcId="{23D2BB34-E9DA-416E-B48F-3E7EDB573E0B}" destId="{5F001198-5EEE-44D4-BE98-85ED5EEB5FBA}" srcOrd="0" destOrd="0" presId="urn:microsoft.com/office/officeart/2005/8/layout/orgChart1"/>
    <dgm:cxn modelId="{5661CAED-051F-A34A-AD50-CBB97D136AEF}" type="presOf" srcId="{6D431A7B-C176-014D-9F89-192040D548B8}" destId="{6585EBBF-9C90-B645-88A0-08E1E16F23EA}" srcOrd="0" destOrd="0" presId="urn:microsoft.com/office/officeart/2005/8/layout/orgChart1"/>
    <dgm:cxn modelId="{2A62E866-441A-AE45-A00C-6488B7AE779D}" srcId="{56BD1AEB-6B91-9048-A002-D30D615DA070}" destId="{27A313A7-F808-014F-B242-D85BAE3420F7}" srcOrd="3" destOrd="0" parTransId="{EA949402-738E-9545-82D9-896839331CA3}" sibTransId="{266004BE-435F-E14E-8241-CBF8C7712F49}"/>
    <dgm:cxn modelId="{016BC416-E3EC-6F46-BB54-7ECAED6CCE0F}" type="presOf" srcId="{46154502-CE14-1E4B-B2C3-79B62209EF52}" destId="{9636A066-F506-0A4F-9C32-3D80DD88EE57}" srcOrd="0" destOrd="0" presId="urn:microsoft.com/office/officeart/2005/8/layout/orgChart1"/>
    <dgm:cxn modelId="{96BF9C18-9730-3C45-AA8E-991EA3832C82}" type="presOf" srcId="{1ED3B530-03F4-7C45-BD3B-F8E9F8E6573C}" destId="{4AE8137B-3726-8444-8FD5-41B45D6821EA}" srcOrd="0" destOrd="0" presId="urn:microsoft.com/office/officeart/2005/8/layout/orgChart1"/>
    <dgm:cxn modelId="{169775A7-7094-144F-8E5F-E3B91B87DE38}" type="presOf" srcId="{4104B371-DFD6-1045-8373-C2C10001A660}" destId="{52BA6EA8-C5A5-F64C-BB72-4B8B34D5B710}" srcOrd="0" destOrd="0" presId="urn:microsoft.com/office/officeart/2005/8/layout/orgChart1"/>
    <dgm:cxn modelId="{7A6AF7E4-1186-B54B-B2EB-6E436B559866}" type="presOf" srcId="{46F89886-91EE-6345-9815-E4269EF8D240}" destId="{54C95C22-42EA-EA4A-B11E-F348EC6E9A85}" srcOrd="1" destOrd="0" presId="urn:microsoft.com/office/officeart/2005/8/layout/orgChart1"/>
    <dgm:cxn modelId="{B70F6E58-56DA-8047-8E35-E3AD6DCEDEDD}" type="presOf" srcId="{A9FA761B-5DD7-454F-8B47-8F37AD136148}" destId="{29C07AA7-0490-4F42-B569-6D71469F9689}" srcOrd="1" destOrd="0" presId="urn:microsoft.com/office/officeart/2005/8/layout/orgChart1"/>
    <dgm:cxn modelId="{E29E968A-6BEC-A74F-96F8-A38769A4E293}" type="presOf" srcId="{CD896A6F-F258-6E46-9EB2-3B1F73608B49}" destId="{1035D9AE-C1AC-914B-99BE-CAE97260034A}" srcOrd="0" destOrd="0" presId="urn:microsoft.com/office/officeart/2005/8/layout/orgChart1"/>
    <dgm:cxn modelId="{572B78C7-DC9E-4129-9C33-493ED1B41562}" srcId="{56BD1AEB-6B91-9048-A002-D30D615DA070}" destId="{60F3E78E-525B-4768-848A-32718F3481D9}" srcOrd="1" destOrd="0" parTransId="{8E5A58CE-3987-4AC7-8400-4D94F4279870}" sibTransId="{5E05B0A9-623F-4C2F-93F1-0E430CF3FFD2}"/>
    <dgm:cxn modelId="{2253883C-0F3C-EC43-BC6F-550A43ADC9D1}" srcId="{56BD1AEB-6B91-9048-A002-D30D615DA070}" destId="{42A24256-EC0C-8248-8884-55FF0EC52F01}" srcOrd="0" destOrd="0" parTransId="{9E9BBF8B-FD9E-0B49-8BC8-AA0FB5B4A735}" sibTransId="{E792A66D-C15A-EB4C-914A-923C1AE8B0DF}"/>
    <dgm:cxn modelId="{880C50A7-D553-7649-B966-53580FF15E56}" type="presOf" srcId="{7BE8F279-99F2-544B-8677-F56B89E37415}" destId="{58B9D48D-0187-1545-8654-45E5B695AB85}" srcOrd="0" destOrd="0" presId="urn:microsoft.com/office/officeart/2005/8/layout/orgChart1"/>
    <dgm:cxn modelId="{21BA8173-FB8C-7E49-B7B5-600239D9F9D0}" type="presOf" srcId="{56D3FA82-C8C1-3441-808F-8556C13F01A6}" destId="{BCA4B607-832A-3545-B3E3-256EFBC19FF5}" srcOrd="0" destOrd="0" presId="urn:microsoft.com/office/officeart/2005/8/layout/orgChart1"/>
    <dgm:cxn modelId="{02D7913B-FFB4-F949-9411-DB02D511A296}" srcId="{1D150559-51EB-4840-B7AF-05778273A4DC}" destId="{56BD1AEB-6B91-9048-A002-D30D615DA070}" srcOrd="0" destOrd="0" parTransId="{F5CF60CC-6CE2-5444-BF41-F4EE81CA2DAE}" sibTransId="{1A7F5FC7-0DB6-DF46-8ACC-C03F17026B9A}"/>
    <dgm:cxn modelId="{48275F70-6F19-A047-96E6-AF191418016B}" type="presOf" srcId="{27A313A7-F808-014F-B242-D85BAE3420F7}" destId="{0EDCD6E1-605A-3546-BDE8-36983C8DD3EF}" srcOrd="1" destOrd="0" presId="urn:microsoft.com/office/officeart/2005/8/layout/orgChart1"/>
    <dgm:cxn modelId="{D9FD8A68-DE73-704F-9AD8-CFF71B3FA854}" type="presParOf" srcId="{BDA14939-B640-BE40-B962-10BB9D4815E4}" destId="{84FFDB57-BCA7-5E48-9DD2-3FCE8D258E61}" srcOrd="0" destOrd="0" presId="urn:microsoft.com/office/officeart/2005/8/layout/orgChart1"/>
    <dgm:cxn modelId="{DCBD665C-4043-2F40-88A3-E4450AAF4D00}" type="presParOf" srcId="{84FFDB57-BCA7-5E48-9DD2-3FCE8D258E61}" destId="{748F7AC6-801A-E443-A4C1-26206FB9D7B3}" srcOrd="0" destOrd="0" presId="urn:microsoft.com/office/officeart/2005/8/layout/orgChart1"/>
    <dgm:cxn modelId="{CB051FF1-CA5E-C740-9CEE-57C4AEF6D319}" type="presParOf" srcId="{748F7AC6-801A-E443-A4C1-26206FB9D7B3}" destId="{56590E49-238F-4E4F-85DE-9BEC59B5B8E1}" srcOrd="0" destOrd="0" presId="urn:microsoft.com/office/officeart/2005/8/layout/orgChart1"/>
    <dgm:cxn modelId="{BFB504A5-6CE9-D245-AEEA-4653A203AB26}" type="presParOf" srcId="{748F7AC6-801A-E443-A4C1-26206FB9D7B3}" destId="{8F50C96A-4F59-C442-AE19-3BA40713DC66}" srcOrd="1" destOrd="0" presId="urn:microsoft.com/office/officeart/2005/8/layout/orgChart1"/>
    <dgm:cxn modelId="{20117587-5AF5-5A47-8247-E1AD1480C88D}" type="presParOf" srcId="{84FFDB57-BCA7-5E48-9DD2-3FCE8D258E61}" destId="{B2578A3B-D24E-924A-B086-65CE37ABE3A3}" srcOrd="1" destOrd="0" presId="urn:microsoft.com/office/officeart/2005/8/layout/orgChart1"/>
    <dgm:cxn modelId="{EBF323B2-52C3-D248-8E76-16439B945ECA}" type="presParOf" srcId="{B2578A3B-D24E-924A-B086-65CE37ABE3A3}" destId="{194DFFE7-8848-964E-A9A8-C7C8BF7C4E5B}" srcOrd="0" destOrd="0" presId="urn:microsoft.com/office/officeart/2005/8/layout/orgChart1"/>
    <dgm:cxn modelId="{B6793DDF-6FA4-7E44-B8F8-D9396A9FA2BB}" type="presParOf" srcId="{B2578A3B-D24E-924A-B086-65CE37ABE3A3}" destId="{B39A8730-5357-7A42-91BA-EE62BE02A75D}" srcOrd="1" destOrd="0" presId="urn:microsoft.com/office/officeart/2005/8/layout/orgChart1"/>
    <dgm:cxn modelId="{4E37262A-BBE4-E444-BCF7-5EA11A69138D}" type="presParOf" srcId="{B39A8730-5357-7A42-91BA-EE62BE02A75D}" destId="{0A681B80-8E94-F64A-ADB5-5BBC6819BC47}" srcOrd="0" destOrd="0" presId="urn:microsoft.com/office/officeart/2005/8/layout/orgChart1"/>
    <dgm:cxn modelId="{5F929DEA-7009-D349-B985-1F762FE74285}" type="presParOf" srcId="{0A681B80-8E94-F64A-ADB5-5BBC6819BC47}" destId="{FD0E0218-BE5E-4B4E-8F07-66C439706AA5}" srcOrd="0" destOrd="0" presId="urn:microsoft.com/office/officeart/2005/8/layout/orgChart1"/>
    <dgm:cxn modelId="{892928C8-17AE-B14B-9889-E5954A149F6D}" type="presParOf" srcId="{0A681B80-8E94-F64A-ADB5-5BBC6819BC47}" destId="{ABA30E57-7392-9445-B501-3B3E15730B86}" srcOrd="1" destOrd="0" presId="urn:microsoft.com/office/officeart/2005/8/layout/orgChart1"/>
    <dgm:cxn modelId="{9F344258-43B5-774D-962A-D5C05E0417AE}" type="presParOf" srcId="{B39A8730-5357-7A42-91BA-EE62BE02A75D}" destId="{5F3BF9AF-5239-D64E-BEF2-3A5635C03C96}" srcOrd="1" destOrd="0" presId="urn:microsoft.com/office/officeart/2005/8/layout/orgChart1"/>
    <dgm:cxn modelId="{F921AC96-ADC3-AA49-9729-E4E153E48622}" type="presParOf" srcId="{5F3BF9AF-5239-D64E-BEF2-3A5635C03C96}" destId="{1035D9AE-C1AC-914B-99BE-CAE97260034A}" srcOrd="0" destOrd="0" presId="urn:microsoft.com/office/officeart/2005/8/layout/orgChart1"/>
    <dgm:cxn modelId="{85C7F145-301A-2747-92C6-E9057700E775}" type="presParOf" srcId="{5F3BF9AF-5239-D64E-BEF2-3A5635C03C96}" destId="{0EE79F52-806A-3D45-9DC5-E0EBC59FD945}" srcOrd="1" destOrd="0" presId="urn:microsoft.com/office/officeart/2005/8/layout/orgChart1"/>
    <dgm:cxn modelId="{A77E6BE7-929D-F94F-B1EB-9B9704270D99}" type="presParOf" srcId="{0EE79F52-806A-3D45-9DC5-E0EBC59FD945}" destId="{EEEB63D4-2AB1-274D-859D-E0D1AD3FBC81}" srcOrd="0" destOrd="0" presId="urn:microsoft.com/office/officeart/2005/8/layout/orgChart1"/>
    <dgm:cxn modelId="{49043ACE-66D8-7141-9C3B-0022869B0853}" type="presParOf" srcId="{EEEB63D4-2AB1-274D-859D-E0D1AD3FBC81}" destId="{064A234D-6366-234B-BA83-1574B9AE9ECD}" srcOrd="0" destOrd="0" presId="urn:microsoft.com/office/officeart/2005/8/layout/orgChart1"/>
    <dgm:cxn modelId="{293F01F1-501F-D34D-8228-45504A7406B4}" type="presParOf" srcId="{EEEB63D4-2AB1-274D-859D-E0D1AD3FBC81}" destId="{97BB2A90-3486-F043-816B-2EB160DC0919}" srcOrd="1" destOrd="0" presId="urn:microsoft.com/office/officeart/2005/8/layout/orgChart1"/>
    <dgm:cxn modelId="{A54E2715-A3BF-A948-9460-9A3A45EC325E}" type="presParOf" srcId="{0EE79F52-806A-3D45-9DC5-E0EBC59FD945}" destId="{C7C13377-A539-2545-9FFF-72C06A835F1F}" srcOrd="1" destOrd="0" presId="urn:microsoft.com/office/officeart/2005/8/layout/orgChart1"/>
    <dgm:cxn modelId="{777E738E-E43D-5D4A-ADE5-91A65B2C7751}" type="presParOf" srcId="{0EE79F52-806A-3D45-9DC5-E0EBC59FD945}" destId="{DB12560C-AD61-F843-8772-80035CC996AE}" srcOrd="2" destOrd="0" presId="urn:microsoft.com/office/officeart/2005/8/layout/orgChart1"/>
    <dgm:cxn modelId="{118BDCB0-E0F0-884A-A70B-C649A7EC94B8}" type="presParOf" srcId="{5F3BF9AF-5239-D64E-BEF2-3A5635C03C96}" destId="{B77799ED-3182-9B48-93F4-68063F4D5171}" srcOrd="2" destOrd="0" presId="urn:microsoft.com/office/officeart/2005/8/layout/orgChart1"/>
    <dgm:cxn modelId="{3516216B-512D-B149-A9F8-BBF9CBB8967C}" type="presParOf" srcId="{5F3BF9AF-5239-D64E-BEF2-3A5635C03C96}" destId="{A6A9D29B-32E8-6344-B6BC-9B77B1DAA2CA}" srcOrd="3" destOrd="0" presId="urn:microsoft.com/office/officeart/2005/8/layout/orgChart1"/>
    <dgm:cxn modelId="{6C7AFBD0-80D8-EA4A-A9BD-11B0D3C9CB67}" type="presParOf" srcId="{A6A9D29B-32E8-6344-B6BC-9B77B1DAA2CA}" destId="{252B1D58-AEFF-EB40-87B1-A00E12668462}" srcOrd="0" destOrd="0" presId="urn:microsoft.com/office/officeart/2005/8/layout/orgChart1"/>
    <dgm:cxn modelId="{DBBB17D8-6AE2-694A-AADB-6D833D3789D3}" type="presParOf" srcId="{252B1D58-AEFF-EB40-87B1-A00E12668462}" destId="{4AE8137B-3726-8444-8FD5-41B45D6821EA}" srcOrd="0" destOrd="0" presId="urn:microsoft.com/office/officeart/2005/8/layout/orgChart1"/>
    <dgm:cxn modelId="{04A0D3BD-53BC-D04C-BD1E-37B8C076C422}" type="presParOf" srcId="{252B1D58-AEFF-EB40-87B1-A00E12668462}" destId="{76F0EE3F-0CB4-974E-93CC-9F3633EF393C}" srcOrd="1" destOrd="0" presId="urn:microsoft.com/office/officeart/2005/8/layout/orgChart1"/>
    <dgm:cxn modelId="{BA6B8ED3-C6BE-2A49-9963-8EC924663484}" type="presParOf" srcId="{A6A9D29B-32E8-6344-B6BC-9B77B1DAA2CA}" destId="{50E3CF5D-29B2-A140-B082-F91B265C8E74}" srcOrd="1" destOrd="0" presId="urn:microsoft.com/office/officeart/2005/8/layout/orgChart1"/>
    <dgm:cxn modelId="{05C3FE67-FCFB-7D46-8EE0-4261E52F4F8B}" type="presParOf" srcId="{A6A9D29B-32E8-6344-B6BC-9B77B1DAA2CA}" destId="{BF345990-8024-B541-BB35-046A31A4D9C8}" srcOrd="2" destOrd="0" presId="urn:microsoft.com/office/officeart/2005/8/layout/orgChart1"/>
    <dgm:cxn modelId="{7F2E98C7-F501-0449-B453-54885F7FD3DE}" type="presParOf" srcId="{B39A8730-5357-7A42-91BA-EE62BE02A75D}" destId="{7406B07B-4141-2F4B-B0CD-46B1DAD65579}" srcOrd="2" destOrd="0" presId="urn:microsoft.com/office/officeart/2005/8/layout/orgChart1"/>
    <dgm:cxn modelId="{1042C753-A3C9-E546-B187-E305618B89A6}" type="presParOf" srcId="{B2578A3B-D24E-924A-B086-65CE37ABE3A3}" destId="{D66B0E24-737C-EF40-958B-A07204099321}" srcOrd="2" destOrd="0" presId="urn:microsoft.com/office/officeart/2005/8/layout/orgChart1"/>
    <dgm:cxn modelId="{8AE82D52-60FC-2045-8A28-3F50B2FA3346}" type="presParOf" srcId="{B2578A3B-D24E-924A-B086-65CE37ABE3A3}" destId="{4ED3C7C1-E786-0B41-ABEB-AB115A345CB2}" srcOrd="3" destOrd="0" presId="urn:microsoft.com/office/officeart/2005/8/layout/orgChart1"/>
    <dgm:cxn modelId="{62B0DB4B-69E0-CD4A-A75C-0C27893621A3}" type="presParOf" srcId="{4ED3C7C1-E786-0B41-ABEB-AB115A345CB2}" destId="{35AB16DF-BC10-E54A-91C1-BFB6C627D9C4}" srcOrd="0" destOrd="0" presId="urn:microsoft.com/office/officeart/2005/8/layout/orgChart1"/>
    <dgm:cxn modelId="{17DA668D-2C3A-9A4B-B9BF-69EFBC9C4551}" type="presParOf" srcId="{35AB16DF-BC10-E54A-91C1-BFB6C627D9C4}" destId="{C8C1F3B6-3C09-3148-B35E-F8800029851D}" srcOrd="0" destOrd="0" presId="urn:microsoft.com/office/officeart/2005/8/layout/orgChart1"/>
    <dgm:cxn modelId="{0716CE65-9547-D34D-A75F-59D3B8D3367F}" type="presParOf" srcId="{35AB16DF-BC10-E54A-91C1-BFB6C627D9C4}" destId="{0EDCD6E1-605A-3546-BDE8-36983C8DD3EF}" srcOrd="1" destOrd="0" presId="urn:microsoft.com/office/officeart/2005/8/layout/orgChart1"/>
    <dgm:cxn modelId="{57E9E303-8DA0-3E4B-ACE8-8AD224C11F93}" type="presParOf" srcId="{4ED3C7C1-E786-0B41-ABEB-AB115A345CB2}" destId="{C2BEED1B-353B-154E-BBA7-3C3B59238600}" srcOrd="1" destOrd="0" presId="urn:microsoft.com/office/officeart/2005/8/layout/orgChart1"/>
    <dgm:cxn modelId="{EE914884-E807-9546-8A0C-3F4C0241921F}" type="presParOf" srcId="{4ED3C7C1-E786-0B41-ABEB-AB115A345CB2}" destId="{B3775A6B-9021-1E47-A6B3-7BC7EE16122D}" srcOrd="2" destOrd="0" presId="urn:microsoft.com/office/officeart/2005/8/layout/orgChart1"/>
    <dgm:cxn modelId="{59944F7A-35B6-C040-BE75-3C16B7E23EB9}" type="presParOf" srcId="{B2578A3B-D24E-924A-B086-65CE37ABE3A3}" destId="{476ED89D-EB6A-0C4F-B4F8-420BD20BE4CA}" srcOrd="4" destOrd="0" presId="urn:microsoft.com/office/officeart/2005/8/layout/orgChart1"/>
    <dgm:cxn modelId="{A2C421B5-5817-214A-9975-0A12242B6D09}" type="presParOf" srcId="{B2578A3B-D24E-924A-B086-65CE37ABE3A3}" destId="{60788C0E-EBCD-6C4F-A4D7-7FBB35BCECC6}" srcOrd="5" destOrd="0" presId="urn:microsoft.com/office/officeart/2005/8/layout/orgChart1"/>
    <dgm:cxn modelId="{32BBBA4D-418A-8948-9381-46397E37FCC4}" type="presParOf" srcId="{60788C0E-EBCD-6C4F-A4D7-7FBB35BCECC6}" destId="{88C91F2A-8A36-3343-9C57-117CA0ED9678}" srcOrd="0" destOrd="0" presId="urn:microsoft.com/office/officeart/2005/8/layout/orgChart1"/>
    <dgm:cxn modelId="{495EA650-7CFD-8A4B-A45D-974F81B7E9E9}" type="presParOf" srcId="{88C91F2A-8A36-3343-9C57-117CA0ED9678}" destId="{6585EBBF-9C90-B645-88A0-08E1E16F23EA}" srcOrd="0" destOrd="0" presId="urn:microsoft.com/office/officeart/2005/8/layout/orgChart1"/>
    <dgm:cxn modelId="{C7E78456-A4F4-1C42-A6F7-1F814D31CD52}" type="presParOf" srcId="{88C91F2A-8A36-3343-9C57-117CA0ED9678}" destId="{1E505DBD-53D7-9745-9112-BDC531FFF072}" srcOrd="1" destOrd="0" presId="urn:microsoft.com/office/officeart/2005/8/layout/orgChart1"/>
    <dgm:cxn modelId="{5A8229D1-BC35-F242-BF38-B5107BE1C9EC}" type="presParOf" srcId="{60788C0E-EBCD-6C4F-A4D7-7FBB35BCECC6}" destId="{3794FB41-083B-0244-B29F-97130354A22E}" srcOrd="1" destOrd="0" presId="urn:microsoft.com/office/officeart/2005/8/layout/orgChart1"/>
    <dgm:cxn modelId="{EB530DCE-4D0D-7B42-BAF6-B942601AFC08}" type="presParOf" srcId="{3794FB41-083B-0244-B29F-97130354A22E}" destId="{3253590A-BCD8-A048-81C6-32BF55A1DEA7}" srcOrd="0" destOrd="0" presId="urn:microsoft.com/office/officeart/2005/8/layout/orgChart1"/>
    <dgm:cxn modelId="{6C18E426-54B2-5E47-B942-6EC8E6E71500}" type="presParOf" srcId="{3794FB41-083B-0244-B29F-97130354A22E}" destId="{E8B6C349-71BB-EB46-8464-4BCD8B04555F}" srcOrd="1" destOrd="0" presId="urn:microsoft.com/office/officeart/2005/8/layout/orgChart1"/>
    <dgm:cxn modelId="{A37CB7E2-E0B5-944C-9979-3F61EBFFFEC6}" type="presParOf" srcId="{E8B6C349-71BB-EB46-8464-4BCD8B04555F}" destId="{12CF91DD-8A57-C240-8008-C3B939E6A695}" srcOrd="0" destOrd="0" presId="urn:microsoft.com/office/officeart/2005/8/layout/orgChart1"/>
    <dgm:cxn modelId="{643DED17-F23F-9345-A433-FFB214358AD5}" type="presParOf" srcId="{12CF91DD-8A57-C240-8008-C3B939E6A695}" destId="{9636A066-F506-0A4F-9C32-3D80DD88EE57}" srcOrd="0" destOrd="0" presId="urn:microsoft.com/office/officeart/2005/8/layout/orgChart1"/>
    <dgm:cxn modelId="{332B15B3-D19B-D34D-BAE9-25E4FC8F2212}" type="presParOf" srcId="{12CF91DD-8A57-C240-8008-C3B939E6A695}" destId="{56367693-F8E5-9A48-8D57-07F1FC262139}" srcOrd="1" destOrd="0" presId="urn:microsoft.com/office/officeart/2005/8/layout/orgChart1"/>
    <dgm:cxn modelId="{41FA2303-D765-3847-9105-1B9F40E9EC72}" type="presParOf" srcId="{E8B6C349-71BB-EB46-8464-4BCD8B04555F}" destId="{48F3BFF1-2115-1D44-8692-389B5BC15215}" srcOrd="1" destOrd="0" presId="urn:microsoft.com/office/officeart/2005/8/layout/orgChart1"/>
    <dgm:cxn modelId="{B5951547-F788-474C-8D84-A0ECEC34D3E0}" type="presParOf" srcId="{E8B6C349-71BB-EB46-8464-4BCD8B04555F}" destId="{1C88032F-9E7C-6C48-8E31-950F15B2AF55}" srcOrd="2" destOrd="0" presId="urn:microsoft.com/office/officeart/2005/8/layout/orgChart1"/>
    <dgm:cxn modelId="{6BC3DD5E-F05A-8645-AD40-40A0C8B5D07B}" type="presParOf" srcId="{3794FB41-083B-0244-B29F-97130354A22E}" destId="{2A4C1E88-953F-A440-A5BC-A788A79FE942}" srcOrd="2" destOrd="0" presId="urn:microsoft.com/office/officeart/2005/8/layout/orgChart1"/>
    <dgm:cxn modelId="{AD42980C-88DA-254C-801B-DFB8EAE91967}" type="presParOf" srcId="{3794FB41-083B-0244-B29F-97130354A22E}" destId="{BCF650D3-E6B7-024D-8C2B-06FA761BAADD}" srcOrd="3" destOrd="0" presId="urn:microsoft.com/office/officeart/2005/8/layout/orgChart1"/>
    <dgm:cxn modelId="{3431B0AC-FE0A-6C4D-BC76-653C8E751E08}" type="presParOf" srcId="{BCF650D3-E6B7-024D-8C2B-06FA761BAADD}" destId="{BEF0BBAE-0867-1A4C-BDF8-9E896B3DC00E}" srcOrd="0" destOrd="0" presId="urn:microsoft.com/office/officeart/2005/8/layout/orgChart1"/>
    <dgm:cxn modelId="{09EB73A4-EF5F-5D45-B678-77AC56F6BA2C}" type="presParOf" srcId="{BEF0BBAE-0867-1A4C-BDF8-9E896B3DC00E}" destId="{BF8C39D4-3AA0-C145-8007-A0E27B96575F}" srcOrd="0" destOrd="0" presId="urn:microsoft.com/office/officeart/2005/8/layout/orgChart1"/>
    <dgm:cxn modelId="{8D7FC564-55C4-A543-94CC-45FF39BF86CF}" type="presParOf" srcId="{BEF0BBAE-0867-1A4C-BDF8-9E896B3DC00E}" destId="{54C95C22-42EA-EA4A-B11E-F348EC6E9A85}" srcOrd="1" destOrd="0" presId="urn:microsoft.com/office/officeart/2005/8/layout/orgChart1"/>
    <dgm:cxn modelId="{259F6073-ADCF-2B4C-BA08-12F5C1A04BC9}" type="presParOf" srcId="{BCF650D3-E6B7-024D-8C2B-06FA761BAADD}" destId="{E163C3D8-6977-8545-A906-97A0A09C608F}" srcOrd="1" destOrd="0" presId="urn:microsoft.com/office/officeart/2005/8/layout/orgChart1"/>
    <dgm:cxn modelId="{30377D5C-1F44-9B45-8112-2550978491C2}" type="presParOf" srcId="{BCF650D3-E6B7-024D-8C2B-06FA761BAADD}" destId="{106F3AD7-7C0E-4747-B10B-A59A59B7BE13}" srcOrd="2" destOrd="0" presId="urn:microsoft.com/office/officeart/2005/8/layout/orgChart1"/>
    <dgm:cxn modelId="{ED787C16-0075-434A-AF40-F4A06BDB0A15}" type="presParOf" srcId="{60788C0E-EBCD-6C4F-A4D7-7FBB35BCECC6}" destId="{9B739F8F-F7B4-6C46-BB54-45E80C1AF29F}" srcOrd="2" destOrd="0" presId="urn:microsoft.com/office/officeart/2005/8/layout/orgChart1"/>
    <dgm:cxn modelId="{8145B7B1-AF15-6F46-BB93-9BA658D2B05D}" type="presParOf" srcId="{B2578A3B-D24E-924A-B086-65CE37ABE3A3}" destId="{B1265ABA-601C-474D-A368-6573801C0573}" srcOrd="6" destOrd="0" presId="urn:microsoft.com/office/officeart/2005/8/layout/orgChart1"/>
    <dgm:cxn modelId="{B2F73FA6-912F-224E-92EC-E49E5F307DB3}" type="presParOf" srcId="{B2578A3B-D24E-924A-B086-65CE37ABE3A3}" destId="{6DF6D408-9E9C-594A-8A51-035A25CD2812}" srcOrd="7" destOrd="0" presId="urn:microsoft.com/office/officeart/2005/8/layout/orgChart1"/>
    <dgm:cxn modelId="{43755DAF-9B54-8449-A07E-FA6A8CA9323E}" type="presParOf" srcId="{6DF6D408-9E9C-594A-8A51-035A25CD2812}" destId="{D2025FB2-AFA7-2C42-93F3-C9AC9A875317}" srcOrd="0" destOrd="0" presId="urn:microsoft.com/office/officeart/2005/8/layout/orgChart1"/>
    <dgm:cxn modelId="{A684710D-1101-CF44-B651-2F57A82ABCDA}" type="presParOf" srcId="{D2025FB2-AFA7-2C42-93F3-C9AC9A875317}" destId="{58B9D48D-0187-1545-8654-45E5B695AB85}" srcOrd="0" destOrd="0" presId="urn:microsoft.com/office/officeart/2005/8/layout/orgChart1"/>
    <dgm:cxn modelId="{9A4674AE-D93D-424F-A12F-162B56B84059}" type="presParOf" srcId="{D2025FB2-AFA7-2C42-93F3-C9AC9A875317}" destId="{A9A896C3-A66F-7F40-88B2-BD410AFF1E5B}" srcOrd="1" destOrd="0" presId="urn:microsoft.com/office/officeart/2005/8/layout/orgChart1"/>
    <dgm:cxn modelId="{B8077F37-9321-6F42-BD41-2BB6E2D33679}" type="presParOf" srcId="{6DF6D408-9E9C-594A-8A51-035A25CD2812}" destId="{E37A526D-415C-BA4D-B9A9-DA123C0FCEE7}" srcOrd="1" destOrd="0" presId="urn:microsoft.com/office/officeart/2005/8/layout/orgChart1"/>
    <dgm:cxn modelId="{3D5533A5-E9BC-5843-A9F6-ED077E921606}" type="presParOf" srcId="{E37A526D-415C-BA4D-B9A9-DA123C0FCEE7}" destId="{08C0022B-9C74-0540-A24E-43A913900994}" srcOrd="0" destOrd="0" presId="urn:microsoft.com/office/officeart/2005/8/layout/orgChart1"/>
    <dgm:cxn modelId="{FAB9698C-B20C-BA41-BA2E-07DD4F821B22}" type="presParOf" srcId="{E37A526D-415C-BA4D-B9A9-DA123C0FCEE7}" destId="{57D2D2A5-DDD9-744F-8D84-86C07811C5D0}" srcOrd="1" destOrd="0" presId="urn:microsoft.com/office/officeart/2005/8/layout/orgChart1"/>
    <dgm:cxn modelId="{11AC3402-04B9-C24F-AEF3-9DAFFF36DA7D}" type="presParOf" srcId="{57D2D2A5-DDD9-744F-8D84-86C07811C5D0}" destId="{844492C5-48C4-D242-9DAE-861F77DCA897}" srcOrd="0" destOrd="0" presId="urn:microsoft.com/office/officeart/2005/8/layout/orgChart1"/>
    <dgm:cxn modelId="{FE650E06-4509-7148-B3B7-122EC5F4DE09}" type="presParOf" srcId="{844492C5-48C4-D242-9DAE-861F77DCA897}" destId="{B7C4A483-27DA-C843-AD52-8DEA204F6138}" srcOrd="0" destOrd="0" presId="urn:microsoft.com/office/officeart/2005/8/layout/orgChart1"/>
    <dgm:cxn modelId="{EF7842ED-C926-1045-8D6E-89BE966ED143}" type="presParOf" srcId="{844492C5-48C4-D242-9DAE-861F77DCA897}" destId="{68FB5317-1FD6-7E44-B0D5-04B69ADC5A96}" srcOrd="1" destOrd="0" presId="urn:microsoft.com/office/officeart/2005/8/layout/orgChart1"/>
    <dgm:cxn modelId="{2B4BB4F3-0AE7-4048-B88C-61863FB63056}" type="presParOf" srcId="{57D2D2A5-DDD9-744F-8D84-86C07811C5D0}" destId="{155133EF-5454-7A4C-8B5C-2E8697D87861}" srcOrd="1" destOrd="0" presId="urn:microsoft.com/office/officeart/2005/8/layout/orgChart1"/>
    <dgm:cxn modelId="{703F4015-B0D5-7B46-944D-B1908ABAC907}" type="presParOf" srcId="{57D2D2A5-DDD9-744F-8D84-86C07811C5D0}" destId="{6C0AC648-1F02-E143-B36A-1BF7F3EA0CFF}" srcOrd="2" destOrd="0" presId="urn:microsoft.com/office/officeart/2005/8/layout/orgChart1"/>
    <dgm:cxn modelId="{3513BC21-A553-C24A-9D7B-42AAE442FC71}" type="presParOf" srcId="{E37A526D-415C-BA4D-B9A9-DA123C0FCEE7}" destId="{903E4C5E-0ECB-8944-A6EB-3FDAEC81CF1C}" srcOrd="2" destOrd="0" presId="urn:microsoft.com/office/officeart/2005/8/layout/orgChart1"/>
    <dgm:cxn modelId="{C58D7B53-6489-FB40-A806-D7DA148C789E}" type="presParOf" srcId="{E37A526D-415C-BA4D-B9A9-DA123C0FCEE7}" destId="{439FF162-7ED2-B641-AA6F-A947339E3E20}" srcOrd="3" destOrd="0" presId="urn:microsoft.com/office/officeart/2005/8/layout/orgChart1"/>
    <dgm:cxn modelId="{2CAD8859-47B1-D44F-8F50-1FDA3321DB84}" type="presParOf" srcId="{439FF162-7ED2-B641-AA6F-A947339E3E20}" destId="{8247E70F-9FB2-7444-BC2D-DAE326D2B95D}" srcOrd="0" destOrd="0" presId="urn:microsoft.com/office/officeart/2005/8/layout/orgChart1"/>
    <dgm:cxn modelId="{A5A1A795-0A3E-C044-B150-F7BBDEB0101C}" type="presParOf" srcId="{8247E70F-9FB2-7444-BC2D-DAE326D2B95D}" destId="{52BA6EA8-C5A5-F64C-BB72-4B8B34D5B710}" srcOrd="0" destOrd="0" presId="urn:microsoft.com/office/officeart/2005/8/layout/orgChart1"/>
    <dgm:cxn modelId="{831D33F9-C374-F448-9620-2D28C9976B26}" type="presParOf" srcId="{8247E70F-9FB2-7444-BC2D-DAE326D2B95D}" destId="{BAE1C4A5-7133-534A-A7DA-8D1F838464BB}" srcOrd="1" destOrd="0" presId="urn:microsoft.com/office/officeart/2005/8/layout/orgChart1"/>
    <dgm:cxn modelId="{90C9EB74-400A-E641-9750-5A3B45CBA7DD}" type="presParOf" srcId="{439FF162-7ED2-B641-AA6F-A947339E3E20}" destId="{2DF16E71-F017-064B-90E7-B581AFE51764}" srcOrd="1" destOrd="0" presId="urn:microsoft.com/office/officeart/2005/8/layout/orgChart1"/>
    <dgm:cxn modelId="{006AEF59-6481-1943-A3BE-0BF572A34417}" type="presParOf" srcId="{439FF162-7ED2-B641-AA6F-A947339E3E20}" destId="{AE38BE91-D952-7746-97BD-F45B5A680883}" srcOrd="2" destOrd="0" presId="urn:microsoft.com/office/officeart/2005/8/layout/orgChart1"/>
    <dgm:cxn modelId="{A73F30D6-EE4F-6A4B-8978-B296ACB74162}" type="presParOf" srcId="{6DF6D408-9E9C-594A-8A51-035A25CD2812}" destId="{D94E297F-DAF5-0F4D-872A-FF7D2CEE0F60}" srcOrd="2" destOrd="0" presId="urn:microsoft.com/office/officeart/2005/8/layout/orgChart1"/>
    <dgm:cxn modelId="{A7F8C525-AEF4-E849-A9CE-06296298AF81}" type="presParOf" srcId="{B2578A3B-D24E-924A-B086-65CE37ABE3A3}" destId="{B3EA64FF-E603-B246-AD2D-0E3BE613808B}" srcOrd="8" destOrd="0" presId="urn:microsoft.com/office/officeart/2005/8/layout/orgChart1"/>
    <dgm:cxn modelId="{A64FF335-40F2-094E-9E3E-B71C001AE756}" type="presParOf" srcId="{B2578A3B-D24E-924A-B086-65CE37ABE3A3}" destId="{3BED61B0-D5A8-7C45-852C-58CA90DF7D21}" srcOrd="9" destOrd="0" presId="urn:microsoft.com/office/officeart/2005/8/layout/orgChart1"/>
    <dgm:cxn modelId="{15696B29-E668-314D-B97E-A70E30701EE0}" type="presParOf" srcId="{3BED61B0-D5A8-7C45-852C-58CA90DF7D21}" destId="{5A89B07F-56BC-E944-B018-E38D3E9A010A}" srcOrd="0" destOrd="0" presId="urn:microsoft.com/office/officeart/2005/8/layout/orgChart1"/>
    <dgm:cxn modelId="{C072209F-8644-734A-9228-D544208C5051}" type="presParOf" srcId="{5A89B07F-56BC-E944-B018-E38D3E9A010A}" destId="{720616CD-0675-BA45-9240-C44787309294}" srcOrd="0" destOrd="0" presId="urn:microsoft.com/office/officeart/2005/8/layout/orgChart1"/>
    <dgm:cxn modelId="{BF5A157B-6D54-2C49-A7AF-4319E39A297E}" type="presParOf" srcId="{5A89B07F-56BC-E944-B018-E38D3E9A010A}" destId="{8E29F7F2-2BD9-A248-87E1-8C215887243B}" srcOrd="1" destOrd="0" presId="urn:microsoft.com/office/officeart/2005/8/layout/orgChart1"/>
    <dgm:cxn modelId="{73BCC331-B6F6-4A48-9196-1E433BF1C825}" type="presParOf" srcId="{3BED61B0-D5A8-7C45-852C-58CA90DF7D21}" destId="{0C9DF038-77D9-D847-9011-235FA9967407}" srcOrd="1" destOrd="0" presId="urn:microsoft.com/office/officeart/2005/8/layout/orgChart1"/>
    <dgm:cxn modelId="{8764872B-DBCA-534E-B352-2DC5A29F0523}" type="presParOf" srcId="{3BED61B0-D5A8-7C45-852C-58CA90DF7D21}" destId="{CE077066-009B-D845-B1B2-91055A1BF90F}" srcOrd="2" destOrd="0" presId="urn:microsoft.com/office/officeart/2005/8/layout/orgChart1"/>
    <dgm:cxn modelId="{201F039B-6228-044B-882A-B08CA7913F58}" type="presParOf" srcId="{B2578A3B-D24E-924A-B086-65CE37ABE3A3}" destId="{BCA4B607-832A-3545-B3E3-256EFBC19FF5}" srcOrd="10" destOrd="0" presId="urn:microsoft.com/office/officeart/2005/8/layout/orgChart1"/>
    <dgm:cxn modelId="{DAAA0790-55E0-4948-881D-A4F2FE2BE280}" type="presParOf" srcId="{B2578A3B-D24E-924A-B086-65CE37ABE3A3}" destId="{297B469E-19B5-6C48-B232-EDF80D82EC6A}" srcOrd="11" destOrd="0" presId="urn:microsoft.com/office/officeart/2005/8/layout/orgChart1"/>
    <dgm:cxn modelId="{EC5D5852-2318-AB40-A488-1A7A2A1F93A3}" type="presParOf" srcId="{297B469E-19B5-6C48-B232-EDF80D82EC6A}" destId="{07231F13-525E-AE48-9CB4-DF1C08F6DDE3}" srcOrd="0" destOrd="0" presId="urn:microsoft.com/office/officeart/2005/8/layout/orgChart1"/>
    <dgm:cxn modelId="{723A227F-D7B0-7344-A594-84C87DCF234D}" type="presParOf" srcId="{07231F13-525E-AE48-9CB4-DF1C08F6DDE3}" destId="{2151406D-E373-5D41-9545-6280396F8D22}" srcOrd="0" destOrd="0" presId="urn:microsoft.com/office/officeart/2005/8/layout/orgChart1"/>
    <dgm:cxn modelId="{D8C12DE0-0883-2F49-9968-930892E268C8}" type="presParOf" srcId="{07231F13-525E-AE48-9CB4-DF1C08F6DDE3}" destId="{404666AA-4AFB-144B-9ACD-42FAB45EBDE1}" srcOrd="1" destOrd="0" presId="urn:microsoft.com/office/officeart/2005/8/layout/orgChart1"/>
    <dgm:cxn modelId="{85304B27-B452-DF48-A9CC-4C71145FDCC0}" type="presParOf" srcId="{297B469E-19B5-6C48-B232-EDF80D82EC6A}" destId="{8DA943A2-FEC7-4642-A645-3BD136CC458D}" srcOrd="1" destOrd="0" presId="urn:microsoft.com/office/officeart/2005/8/layout/orgChart1"/>
    <dgm:cxn modelId="{F55C22CF-8533-7C47-B28E-CB6BFF63F46D}" type="presParOf" srcId="{8DA943A2-FEC7-4642-A645-3BD136CC458D}" destId="{EA6C39D8-B1A2-42AE-A233-6F27CDBC9954}" srcOrd="0" destOrd="0" presId="urn:microsoft.com/office/officeart/2005/8/layout/orgChart1"/>
    <dgm:cxn modelId="{122786CF-E161-BF44-926C-D7A8C7694568}" type="presParOf" srcId="{8DA943A2-FEC7-4642-A645-3BD136CC458D}" destId="{11A62FF5-7713-4297-9A5A-BD5C86FF7122}" srcOrd="1" destOrd="0" presId="urn:microsoft.com/office/officeart/2005/8/layout/orgChart1"/>
    <dgm:cxn modelId="{3CC620EE-C1F9-064E-847A-85136095D7A1}" type="presParOf" srcId="{11A62FF5-7713-4297-9A5A-BD5C86FF7122}" destId="{3447BA2E-F912-4AB4-8469-865E39CC05E2}" srcOrd="0" destOrd="0" presId="urn:microsoft.com/office/officeart/2005/8/layout/orgChart1"/>
    <dgm:cxn modelId="{355358F9-CBC2-D843-8DBF-595F0C37777A}" type="presParOf" srcId="{3447BA2E-F912-4AB4-8469-865E39CC05E2}" destId="{13F510A8-C265-42D6-9DCA-E606554601DC}" srcOrd="0" destOrd="0" presId="urn:microsoft.com/office/officeart/2005/8/layout/orgChart1"/>
    <dgm:cxn modelId="{7713F529-E40D-854E-AC53-246535ADCF68}" type="presParOf" srcId="{3447BA2E-F912-4AB4-8469-865E39CC05E2}" destId="{4AC90DED-014D-4491-B805-B7AC4A6443C7}" srcOrd="1" destOrd="0" presId="urn:microsoft.com/office/officeart/2005/8/layout/orgChart1"/>
    <dgm:cxn modelId="{D18932E8-168B-9E4F-ACF6-6BBB5211BA78}" type="presParOf" srcId="{11A62FF5-7713-4297-9A5A-BD5C86FF7122}" destId="{58E0C800-EFBF-457A-82AB-A709F2067D67}" srcOrd="1" destOrd="0" presId="urn:microsoft.com/office/officeart/2005/8/layout/orgChart1"/>
    <dgm:cxn modelId="{7E50BE79-78A6-A34E-A59B-97837E5A28F0}" type="presParOf" srcId="{11A62FF5-7713-4297-9A5A-BD5C86FF7122}" destId="{8CB80D5C-33D6-4E44-968E-B67469CDB5AD}" srcOrd="2" destOrd="0" presId="urn:microsoft.com/office/officeart/2005/8/layout/orgChart1"/>
    <dgm:cxn modelId="{99CECA6A-9FCE-0341-98AE-A32B02E5F30B}" type="presParOf" srcId="{8DA943A2-FEC7-4642-A645-3BD136CC458D}" destId="{5F001198-5EEE-44D4-BE98-85ED5EEB5FBA}" srcOrd="2" destOrd="0" presId="urn:microsoft.com/office/officeart/2005/8/layout/orgChart1"/>
    <dgm:cxn modelId="{8FCB7F5D-B78A-0F45-818F-47547B42D94E}" type="presParOf" srcId="{8DA943A2-FEC7-4642-A645-3BD136CC458D}" destId="{3BB07F56-001F-41AB-A670-7C89EC15C661}" srcOrd="3" destOrd="0" presId="urn:microsoft.com/office/officeart/2005/8/layout/orgChart1"/>
    <dgm:cxn modelId="{7C9ACF3D-A8F3-D34D-BB6D-70C91131B641}" type="presParOf" srcId="{3BB07F56-001F-41AB-A670-7C89EC15C661}" destId="{09F799F8-73C6-422F-9A35-855C3805D1CE}" srcOrd="0" destOrd="0" presId="urn:microsoft.com/office/officeart/2005/8/layout/orgChart1"/>
    <dgm:cxn modelId="{FF768F53-6242-F44B-900B-4E02D4832D4F}" type="presParOf" srcId="{09F799F8-73C6-422F-9A35-855C3805D1CE}" destId="{82BFE523-7956-48BD-A1A9-EB5DF9C5E57D}" srcOrd="0" destOrd="0" presId="urn:microsoft.com/office/officeart/2005/8/layout/orgChart1"/>
    <dgm:cxn modelId="{B1707506-0588-E840-87EA-C54F024DCB60}" type="presParOf" srcId="{09F799F8-73C6-422F-9A35-855C3805D1CE}" destId="{29C07AA7-0490-4F42-B569-6D71469F9689}" srcOrd="1" destOrd="0" presId="urn:microsoft.com/office/officeart/2005/8/layout/orgChart1"/>
    <dgm:cxn modelId="{19F6AB97-5AF7-454D-BA3B-BD190B889A63}" type="presParOf" srcId="{3BB07F56-001F-41AB-A670-7C89EC15C661}" destId="{574F93D7-31C5-4F48-AB35-E651641C7C20}" srcOrd="1" destOrd="0" presId="urn:microsoft.com/office/officeart/2005/8/layout/orgChart1"/>
    <dgm:cxn modelId="{6D51C917-EF66-6A4F-9A4E-1E750EA1CA70}" type="presParOf" srcId="{3BB07F56-001F-41AB-A670-7C89EC15C661}" destId="{2156FD3B-C0DA-47BC-BF56-3F8C77EFCD59}" srcOrd="2" destOrd="0" presId="urn:microsoft.com/office/officeart/2005/8/layout/orgChart1"/>
    <dgm:cxn modelId="{6E5CFF15-38D3-B34D-8CAE-1D25F50E7835}" type="presParOf" srcId="{297B469E-19B5-6C48-B232-EDF80D82EC6A}" destId="{B105BBF8-45A5-824B-979D-A90CDE9978AC}" srcOrd="2" destOrd="0" presId="urn:microsoft.com/office/officeart/2005/8/layout/orgChart1"/>
    <dgm:cxn modelId="{105F910A-5AD7-884E-A59A-6009D52260D1}" type="presParOf" srcId="{84FFDB57-BCA7-5E48-9DD2-3FCE8D258E61}" destId="{37E99F33-F685-8940-8FC9-3313702969B6}" srcOrd="2" destOrd="0" presId="urn:microsoft.com/office/officeart/2005/8/layout/orgChart1"/>
    <dgm:cxn modelId="{3D0260DC-8232-8B46-8AD9-6CCD6D009DA2}" type="presParOf" srcId="{37E99F33-F685-8940-8FC9-3313702969B6}" destId="{81C3D5F3-C8E8-6840-A8FF-6110CD4F9855}" srcOrd="0" destOrd="0" presId="urn:microsoft.com/office/officeart/2005/8/layout/orgChart1"/>
    <dgm:cxn modelId="{74AA8B98-69C2-EA4F-B691-853DE42A9C17}" type="presParOf" srcId="{37E99F33-F685-8940-8FC9-3313702969B6}" destId="{374CE28B-EE62-C74D-89B6-23884929CEBA}" srcOrd="1" destOrd="0" presId="urn:microsoft.com/office/officeart/2005/8/layout/orgChart1"/>
    <dgm:cxn modelId="{42D39C62-459B-9648-96D0-52EAAC0684E1}" type="presParOf" srcId="{374CE28B-EE62-C74D-89B6-23884929CEBA}" destId="{480C130F-4044-1040-AF75-9673BF7832FC}" srcOrd="0" destOrd="0" presId="urn:microsoft.com/office/officeart/2005/8/layout/orgChart1"/>
    <dgm:cxn modelId="{4BD0CF5D-7947-0F49-B6EE-1226FDF0D749}" type="presParOf" srcId="{480C130F-4044-1040-AF75-9673BF7832FC}" destId="{0A3298D0-950B-AC41-B253-66369C6000D6}" srcOrd="0" destOrd="0" presId="urn:microsoft.com/office/officeart/2005/8/layout/orgChart1"/>
    <dgm:cxn modelId="{FA14EBCF-6FC3-B341-A649-D0EA3659746A}" type="presParOf" srcId="{480C130F-4044-1040-AF75-9673BF7832FC}" destId="{7EB002F7-7BE3-B144-9B74-26D5D4EAE434}" srcOrd="1" destOrd="0" presId="urn:microsoft.com/office/officeart/2005/8/layout/orgChart1"/>
    <dgm:cxn modelId="{A7401290-319C-FB46-A15B-4DF9A4F47F9D}" type="presParOf" srcId="{374CE28B-EE62-C74D-89B6-23884929CEBA}" destId="{01D84C55-4D22-164D-93A3-B329A6AA1004}" srcOrd="1" destOrd="0" presId="urn:microsoft.com/office/officeart/2005/8/layout/orgChart1"/>
    <dgm:cxn modelId="{812A5DC6-E673-8B45-8C84-F0437CE1FAA2}" type="presParOf" srcId="{374CE28B-EE62-C74D-89B6-23884929CEBA}" destId="{B99DEC6E-6EB2-9546-921C-1E900F5BF87F}" srcOrd="2" destOrd="0" presId="urn:microsoft.com/office/officeart/2005/8/layout/orgChart1"/>
    <dgm:cxn modelId="{ABAB5BA8-C509-8B4D-9E45-F247095D400D}" type="presParOf" srcId="{37E99F33-F685-8940-8FC9-3313702969B6}" destId="{4BB9262D-09BB-4228-A872-50B2B1A71F28}" srcOrd="2" destOrd="0" presId="urn:microsoft.com/office/officeart/2005/8/layout/orgChart1"/>
    <dgm:cxn modelId="{64F78A8A-C17A-1B43-ABEB-B331DE40B2B9}" type="presParOf" srcId="{37E99F33-F685-8940-8FC9-3313702969B6}" destId="{5478FCD3-3CAE-46D2-850B-8599572A8B25}" srcOrd="3" destOrd="0" presId="urn:microsoft.com/office/officeart/2005/8/layout/orgChart1"/>
    <dgm:cxn modelId="{4D6FDF58-AACA-0E4D-99B2-96C15D5DE4D4}" type="presParOf" srcId="{5478FCD3-3CAE-46D2-850B-8599572A8B25}" destId="{2DF959FC-34B7-4657-BB3E-CB7E5DA6D71E}" srcOrd="0" destOrd="0" presId="urn:microsoft.com/office/officeart/2005/8/layout/orgChart1"/>
    <dgm:cxn modelId="{D995FB08-6699-8045-8B78-FC70C54D4FEF}" type="presParOf" srcId="{2DF959FC-34B7-4657-BB3E-CB7E5DA6D71E}" destId="{02F9A2E1-26C2-4E98-9487-42E37FD34070}" srcOrd="0" destOrd="0" presId="urn:microsoft.com/office/officeart/2005/8/layout/orgChart1"/>
    <dgm:cxn modelId="{AB643F37-15E3-FC42-A97C-E4757D11982D}" type="presParOf" srcId="{2DF959FC-34B7-4657-BB3E-CB7E5DA6D71E}" destId="{81DAE322-7989-47F0-941F-A0F15148CE71}" srcOrd="1" destOrd="0" presId="urn:microsoft.com/office/officeart/2005/8/layout/orgChart1"/>
    <dgm:cxn modelId="{8E9A5B09-52C9-614C-80FF-09B1394E579C}" type="presParOf" srcId="{5478FCD3-3CAE-46D2-850B-8599572A8B25}" destId="{323442DE-11E3-4505-BECB-4698323C1A85}" srcOrd="1" destOrd="0" presId="urn:microsoft.com/office/officeart/2005/8/layout/orgChart1"/>
    <dgm:cxn modelId="{592DE145-BDB7-3941-AC74-A32A85B34F30}" type="presParOf" srcId="{5478FCD3-3CAE-46D2-850B-8599572A8B25}" destId="{8217470F-4579-4765-AD47-65C33C7ED6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150559-51EB-4840-B7AF-05778273A4DC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BD1AEB-6B91-9048-A002-D30D615DA07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ACCELERATOR DIVISION</a:t>
          </a:r>
        </a:p>
        <a:p>
          <a:pPr>
            <a:spcAft>
              <a:spcPts val="0"/>
            </a:spcAft>
          </a:pPr>
          <a:r>
            <a:rPr lang="en-US" sz="800" dirty="0" smtClean="0"/>
            <a:t>Mats Lindroos</a:t>
          </a:r>
          <a:endParaRPr lang="en-US" sz="800" dirty="0"/>
        </a:p>
      </dgm:t>
    </dgm:pt>
    <dgm:pt modelId="{F5CF60CC-6CE2-5444-BF41-F4EE81CA2DAE}" type="parTrans" cxnId="{02D7913B-FFB4-F949-9411-DB02D511A296}">
      <dgm:prSet/>
      <dgm:spPr/>
      <dgm:t>
        <a:bodyPr/>
        <a:lstStyle/>
        <a:p>
          <a:endParaRPr lang="en-US"/>
        </a:p>
      </dgm:t>
    </dgm:pt>
    <dgm:pt modelId="{1A7F5FC7-0DB6-DF46-8ACC-C03F17026B9A}" type="sibTrans" cxnId="{02D7913B-FFB4-F949-9411-DB02D511A296}">
      <dgm:prSet/>
      <dgm:spPr/>
      <dgm:t>
        <a:bodyPr/>
        <a:lstStyle/>
        <a:p>
          <a:endParaRPr lang="en-US"/>
        </a:p>
      </dgm:t>
    </dgm:pt>
    <dgm:pt modelId="{B9636EE7-C37F-694E-92B9-9BE5A4026BC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Beam Physics, Operation &amp; Beam Diagnostics</a:t>
          </a:r>
        </a:p>
        <a:p>
          <a:pPr>
            <a:spcAft>
              <a:spcPts val="0"/>
            </a:spcAft>
          </a:pPr>
          <a:r>
            <a:rPr lang="en-US" sz="800" dirty="0" smtClean="0"/>
            <a:t>A. </a:t>
          </a:r>
          <a:r>
            <a:rPr lang="en-US" sz="800" dirty="0" err="1" smtClean="0"/>
            <a:t>Jansson</a:t>
          </a:r>
          <a:r>
            <a:rPr lang="en-US" sz="800" dirty="0" smtClean="0"/>
            <a:t> – GL</a:t>
          </a:r>
          <a:endParaRPr lang="en-US" sz="800" dirty="0"/>
        </a:p>
      </dgm:t>
    </dgm:pt>
    <dgm:pt modelId="{88E0E4F1-79B0-B14E-BD49-6E687DF1EBC6}" type="parTrans" cxnId="{BD4C43AB-E078-B149-ABF8-FA285F9C4232}">
      <dgm:prSet/>
      <dgm:spPr/>
      <dgm:t>
        <a:bodyPr/>
        <a:lstStyle/>
        <a:p>
          <a:endParaRPr lang="en-US"/>
        </a:p>
      </dgm:t>
    </dgm:pt>
    <dgm:pt modelId="{0D3953E8-D143-9448-B13D-C31A56B83CAA}" type="sibTrans" cxnId="{BD4C43AB-E078-B149-ABF8-FA285F9C4232}">
      <dgm:prSet/>
      <dgm:spPr/>
      <dgm:t>
        <a:bodyPr/>
        <a:lstStyle/>
        <a:p>
          <a:endParaRPr lang="en-US"/>
        </a:p>
      </dgm:t>
    </dgm:pt>
    <dgm:pt modelId="{27A313A7-F808-014F-B242-D85BAE3420F7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Engineering Resources</a:t>
          </a:r>
        </a:p>
        <a:p>
          <a:pPr>
            <a:spcAft>
              <a:spcPts val="600"/>
            </a:spcAft>
          </a:pPr>
          <a:r>
            <a:rPr lang="en-US" sz="800" dirty="0" smtClean="0"/>
            <a:t>D. McGinnis – GL</a:t>
          </a:r>
        </a:p>
        <a:p>
          <a:pPr>
            <a:spcAft>
              <a:spcPts val="600"/>
            </a:spcAft>
          </a:pPr>
          <a:r>
            <a:rPr lang="en-US" sz="700" dirty="0" smtClean="0"/>
            <a:t>E. Tanke       N. Gazis</a:t>
          </a:r>
          <a:endParaRPr lang="en-US" sz="700" dirty="0"/>
        </a:p>
      </dgm:t>
    </dgm:pt>
    <dgm:pt modelId="{EA949402-738E-9545-82D9-896839331CA3}" type="parTrans" cxnId="{2A62E866-441A-AE45-A00C-6488B7AE779D}">
      <dgm:prSet/>
      <dgm:spPr/>
      <dgm:t>
        <a:bodyPr/>
        <a:lstStyle/>
        <a:p>
          <a:endParaRPr lang="en-US"/>
        </a:p>
      </dgm:t>
    </dgm:pt>
    <dgm:pt modelId="{266004BE-435F-E14E-8241-CBF8C7712F49}" type="sibTrans" cxnId="{2A62E866-441A-AE45-A00C-6488B7AE779D}">
      <dgm:prSet/>
      <dgm:spPr/>
      <dgm:t>
        <a:bodyPr/>
        <a:lstStyle/>
        <a:p>
          <a:endParaRPr lang="en-US"/>
        </a:p>
      </dgm:t>
    </dgm:pt>
    <dgm:pt modelId="{6D431A7B-C176-014D-9F89-192040D548B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endParaRPr lang="en-US" sz="900" b="1" dirty="0" smtClean="0"/>
        </a:p>
        <a:p>
          <a:pPr>
            <a:spcBef>
              <a:spcPts val="600"/>
            </a:spcBef>
            <a:spcAft>
              <a:spcPts val="600"/>
            </a:spcAft>
          </a:pPr>
          <a:r>
            <a:rPr lang="en-US" sz="900" b="1" dirty="0" smtClean="0"/>
            <a:t>LINAC</a:t>
          </a:r>
        </a:p>
        <a:p>
          <a:pPr>
            <a:spcBef>
              <a:spcPct val="0"/>
            </a:spcBef>
            <a:spcAft>
              <a:spcPts val="600"/>
            </a:spcAft>
          </a:pPr>
          <a:r>
            <a:rPr lang="en-US" sz="800" dirty="0" smtClean="0"/>
            <a:t>H. Danared – GL</a:t>
          </a:r>
        </a:p>
        <a:p>
          <a:pPr>
            <a:spcBef>
              <a:spcPct val="0"/>
            </a:spcBef>
            <a:spcAft>
              <a:spcPts val="0"/>
            </a:spcAft>
          </a:pPr>
          <a:endParaRPr lang="en-US" sz="800" dirty="0" smtClean="0"/>
        </a:p>
        <a:p>
          <a:pPr>
            <a:spcBef>
              <a:spcPct val="0"/>
            </a:spcBef>
            <a:spcAft>
              <a:spcPts val="0"/>
            </a:spcAft>
          </a:pPr>
          <a:endParaRPr lang="en-US" sz="800" dirty="0"/>
        </a:p>
      </dgm:t>
    </dgm:pt>
    <dgm:pt modelId="{C4B8E2D6-6338-0047-AE6D-8F57220E7133}" type="parTrans" cxnId="{CB08C865-4DF0-C842-ADB8-D5C36FE0A43A}">
      <dgm:prSet/>
      <dgm:spPr/>
      <dgm:t>
        <a:bodyPr/>
        <a:lstStyle/>
        <a:p>
          <a:endParaRPr lang="en-US"/>
        </a:p>
      </dgm:t>
    </dgm:pt>
    <dgm:pt modelId="{6229CD0D-CD28-4641-A0CF-B09CBBCE53B3}" type="sibTrans" cxnId="{CB08C865-4DF0-C842-ADB8-D5C36FE0A43A}">
      <dgm:prSet/>
      <dgm:spPr/>
      <dgm:t>
        <a:bodyPr/>
        <a:lstStyle/>
        <a:p>
          <a:endParaRPr lang="en-US"/>
        </a:p>
      </dgm:t>
    </dgm:pt>
    <dgm:pt modelId="{7BE8F279-99F2-544B-8677-F56B89E37415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Radio Frequency</a:t>
          </a:r>
        </a:p>
        <a:p>
          <a:pPr>
            <a:spcAft>
              <a:spcPts val="600"/>
            </a:spcAft>
          </a:pPr>
          <a:r>
            <a:rPr lang="en-US" sz="800" dirty="0" smtClean="0"/>
            <a:t>A. Sunesson – GL </a:t>
          </a:r>
        </a:p>
        <a:p>
          <a:pPr>
            <a:spcAft>
              <a:spcPts val="0"/>
            </a:spcAft>
          </a:pPr>
          <a:r>
            <a:rPr lang="en-US" sz="700" dirty="0" smtClean="0"/>
            <a:t> R. Montano       R. Zeng</a:t>
          </a:r>
          <a:endParaRPr lang="en-US" sz="700" dirty="0"/>
        </a:p>
      </dgm:t>
    </dgm:pt>
    <dgm:pt modelId="{888093E6-C2A7-0941-99DC-0B3F62AE7DBA}" type="parTrans" cxnId="{A1D2BE06-8CC3-5E41-B6D6-1569DF4CB735}">
      <dgm:prSet/>
      <dgm:spPr/>
      <dgm:t>
        <a:bodyPr/>
        <a:lstStyle/>
        <a:p>
          <a:endParaRPr lang="en-US"/>
        </a:p>
      </dgm:t>
    </dgm:pt>
    <dgm:pt modelId="{6AC21BBD-204C-8C43-A863-BFFD5CF09C7C}" type="sibTrans" cxnId="{A1D2BE06-8CC3-5E41-B6D6-1569DF4CB735}">
      <dgm:prSet/>
      <dgm:spPr/>
      <dgm:t>
        <a:bodyPr/>
        <a:lstStyle/>
        <a:p>
          <a:endParaRPr lang="en-US"/>
        </a:p>
      </dgm:t>
    </dgm:pt>
    <dgm:pt modelId="{42A24256-EC0C-8248-8884-55FF0EC52F01}" type="asst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Bef>
              <a:spcPts val="300"/>
            </a:spcBef>
            <a:spcAft>
              <a:spcPts val="300"/>
            </a:spcAft>
          </a:pPr>
          <a:r>
            <a:rPr lang="en-US" sz="900" b="1" dirty="0" smtClean="0">
              <a:solidFill>
                <a:schemeClr val="bg1"/>
              </a:solidFill>
            </a:rPr>
            <a:t>Admin &amp; QA   </a:t>
          </a:r>
        </a:p>
        <a:p>
          <a:pPr>
            <a:spcBef>
              <a:spcPts val="300"/>
            </a:spcBef>
            <a:spcAft>
              <a:spcPts val="900"/>
            </a:spcAft>
          </a:pPr>
          <a:r>
            <a:rPr lang="en-US" sz="700" dirty="0" smtClean="0">
              <a:solidFill>
                <a:schemeClr val="bg1"/>
              </a:solidFill>
            </a:rPr>
            <a:t>C. Prabert               S. Aas                        G. Jacobsson             M. Conlon</a:t>
          </a:r>
          <a:endParaRPr lang="en-US" sz="700" dirty="0">
            <a:solidFill>
              <a:schemeClr val="bg1"/>
            </a:solidFill>
          </a:endParaRPr>
        </a:p>
      </dgm:t>
    </dgm:pt>
    <dgm:pt modelId="{9E9BBF8B-FD9E-0B49-8BC8-AA0FB5B4A735}" type="parTrans" cxnId="{2253883C-0F3C-EC43-BC6F-550A43ADC9D1}">
      <dgm:prSet/>
      <dgm:spPr/>
      <dgm:t>
        <a:bodyPr/>
        <a:lstStyle/>
        <a:p>
          <a:endParaRPr lang="en-US"/>
        </a:p>
      </dgm:t>
    </dgm:pt>
    <dgm:pt modelId="{E792A66D-C15A-EB4C-914A-923C1AE8B0DF}" type="sibTrans" cxnId="{2253883C-0F3C-EC43-BC6F-550A43ADC9D1}">
      <dgm:prSet/>
      <dgm:spPr/>
      <dgm:t>
        <a:bodyPr/>
        <a:lstStyle/>
        <a:p>
          <a:endParaRPr lang="en-US"/>
        </a:p>
      </dgm:t>
    </dgm:pt>
    <dgm:pt modelId="{3770D0D1-3B77-7E48-A17D-4776D81CEDA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Bef>
              <a:spcPct val="0"/>
            </a:spcBef>
            <a:spcAft>
              <a:spcPts val="600"/>
            </a:spcAft>
          </a:pPr>
          <a:r>
            <a:rPr lang="en-US" sz="900" b="1" dirty="0" smtClean="0"/>
            <a:t>Safety</a:t>
          </a:r>
        </a:p>
        <a:p>
          <a:pPr>
            <a:spcBef>
              <a:spcPts val="0"/>
            </a:spcBef>
            <a:spcAft>
              <a:spcPts val="600"/>
            </a:spcAft>
          </a:pPr>
          <a:r>
            <a:rPr lang="en-US" sz="800" dirty="0" smtClean="0"/>
            <a:t>L. Tchelidze – GL                           </a:t>
          </a:r>
        </a:p>
        <a:p>
          <a:pPr>
            <a:spcBef>
              <a:spcPts val="0"/>
            </a:spcBef>
            <a:spcAft>
              <a:spcPts val="600"/>
            </a:spcAft>
          </a:pPr>
          <a:r>
            <a:rPr lang="en-US" sz="700" dirty="0" smtClean="0"/>
            <a:t> D. Phan        E. Bargalló</a:t>
          </a:r>
          <a:endParaRPr lang="en-US" sz="700" dirty="0"/>
        </a:p>
      </dgm:t>
    </dgm:pt>
    <dgm:pt modelId="{91BD93B3-6C0E-A041-9392-DC9492D0B6D4}" type="parTrans" cxnId="{75FA70B7-8098-1742-BCB6-DDC4DD0BD34E}">
      <dgm:prSet/>
      <dgm:spPr/>
      <dgm:t>
        <a:bodyPr/>
        <a:lstStyle/>
        <a:p>
          <a:endParaRPr lang="en-US"/>
        </a:p>
      </dgm:t>
    </dgm:pt>
    <dgm:pt modelId="{8966B930-1BE8-394B-ABC5-1E6D643A6A16}" type="sibTrans" cxnId="{75FA70B7-8098-1742-BCB6-DDC4DD0BD34E}">
      <dgm:prSet/>
      <dgm:spPr/>
      <dgm:t>
        <a:bodyPr/>
        <a:lstStyle/>
        <a:p>
          <a:endParaRPr lang="en-US"/>
        </a:p>
      </dgm:t>
    </dgm:pt>
    <dgm:pt modelId="{8D7F4CF1-C65B-2744-8B62-350FF4432B24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900" b="1" dirty="0" smtClean="0"/>
            <a:t>Spec. Technical Services</a:t>
          </a:r>
        </a:p>
        <a:p>
          <a:pPr>
            <a:spcAft>
              <a:spcPts val="600"/>
            </a:spcAft>
          </a:pPr>
          <a:r>
            <a:rPr lang="en-US" sz="800" dirty="0" smtClean="0"/>
            <a:t>J. Weisend – GL                             </a:t>
          </a:r>
        </a:p>
        <a:p>
          <a:pPr>
            <a:spcAft>
              <a:spcPts val="600"/>
            </a:spcAft>
          </a:pPr>
          <a:r>
            <a:rPr lang="en-US" sz="700" dirty="0" smtClean="0"/>
            <a:t> W. </a:t>
          </a:r>
          <a:r>
            <a:rPr lang="en-US" sz="700" dirty="0" err="1" smtClean="0"/>
            <a:t>Hees</a:t>
          </a:r>
          <a:r>
            <a:rPr lang="en-US" sz="700" dirty="0" smtClean="0"/>
            <a:t>        A. Lundmark                     E. Vaena      F. Jensen</a:t>
          </a:r>
          <a:endParaRPr lang="en-US" sz="700" dirty="0"/>
        </a:p>
      </dgm:t>
    </dgm:pt>
    <dgm:pt modelId="{56D3FA82-C8C1-3441-808F-8556C13F01A6}" type="parTrans" cxnId="{31E8F20F-3B4B-364F-82C1-06AE73DD53D0}">
      <dgm:prSet/>
      <dgm:spPr/>
      <dgm:t>
        <a:bodyPr/>
        <a:lstStyle/>
        <a:p>
          <a:endParaRPr lang="en-US"/>
        </a:p>
      </dgm:t>
    </dgm:pt>
    <dgm:pt modelId="{57A09919-AAA3-3548-A08E-4E04240BED74}" type="sibTrans" cxnId="{31E8F20F-3B4B-364F-82C1-06AE73DD53D0}">
      <dgm:prSet/>
      <dgm:spPr/>
      <dgm:t>
        <a:bodyPr/>
        <a:lstStyle/>
        <a:p>
          <a:endParaRPr lang="en-US"/>
        </a:p>
      </dgm:t>
    </dgm:pt>
    <dgm:pt modelId="{B7CEE87E-1EF4-C949-AA3C-EF5DEF037F59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Beam Physics</a:t>
          </a:r>
        </a:p>
        <a:p>
          <a:pPr>
            <a:spcAft>
              <a:spcPts val="0"/>
            </a:spcAft>
          </a:pPr>
          <a:r>
            <a:rPr lang="en-US" sz="800" dirty="0" smtClean="0"/>
            <a:t>M. Eshraqi – SL </a:t>
          </a:r>
        </a:p>
        <a:p>
          <a:pPr>
            <a:spcAft>
              <a:spcPts val="0"/>
            </a:spcAft>
          </a:pPr>
          <a:r>
            <a:rPr lang="en-US" sz="700" dirty="0" smtClean="0"/>
            <a:t> </a:t>
          </a:r>
        </a:p>
        <a:p>
          <a:pPr>
            <a:spcAft>
              <a:spcPts val="0"/>
            </a:spcAft>
          </a:pPr>
          <a:r>
            <a:rPr lang="en-US" sz="700" dirty="0" smtClean="0"/>
            <a:t>M. Munoz                 R. De </a:t>
          </a:r>
          <a:r>
            <a:rPr lang="en-US" sz="700" dirty="0" err="1" smtClean="0"/>
            <a:t>Prisco</a:t>
          </a:r>
          <a:r>
            <a:rPr lang="en-US" sz="700" dirty="0" smtClean="0"/>
            <a:t>  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R. Miyamoto             Y. Levinsen</a:t>
          </a:r>
          <a:endParaRPr lang="en-US" sz="700" dirty="0"/>
        </a:p>
      </dgm:t>
    </dgm:pt>
    <dgm:pt modelId="{CD896A6F-F258-6E46-9EB2-3B1F73608B49}" type="parTrans" cxnId="{20EB06E7-CDC9-2145-849E-2CBC6265383E}">
      <dgm:prSet/>
      <dgm:spPr/>
      <dgm:t>
        <a:bodyPr/>
        <a:lstStyle/>
        <a:p>
          <a:endParaRPr lang="en-US"/>
        </a:p>
      </dgm:t>
    </dgm:pt>
    <dgm:pt modelId="{3A5226D0-0954-D84B-ABC8-791A30E4432E}" type="sibTrans" cxnId="{20EB06E7-CDC9-2145-849E-2CBC6265383E}">
      <dgm:prSet/>
      <dgm:spPr/>
      <dgm:t>
        <a:bodyPr/>
        <a:lstStyle/>
        <a:p>
          <a:endParaRPr lang="en-US"/>
        </a:p>
      </dgm:t>
    </dgm:pt>
    <dgm:pt modelId="{1ED3B530-03F4-7C45-BD3B-F8E9F8E6573C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Beam Diagnostics</a:t>
          </a:r>
        </a:p>
        <a:p>
          <a:pPr>
            <a:spcAft>
              <a:spcPts val="0"/>
            </a:spcAft>
          </a:pPr>
          <a:r>
            <a:rPr lang="en-US" sz="800" dirty="0" smtClean="0"/>
            <a:t>Vacant – SL            </a:t>
          </a:r>
        </a:p>
        <a:p>
          <a:pPr>
            <a:spcAft>
              <a:spcPts val="0"/>
            </a:spcAft>
          </a:pPr>
          <a:endParaRPr lang="en-US" sz="700" dirty="0" smtClean="0"/>
        </a:p>
        <a:p>
          <a:pPr>
            <a:spcAft>
              <a:spcPts val="0"/>
            </a:spcAft>
          </a:pPr>
          <a:r>
            <a:rPr lang="en-US" sz="700" dirty="0" smtClean="0"/>
            <a:t>B. Cheymol                C. Thomas  </a:t>
          </a:r>
        </a:p>
        <a:p>
          <a:pPr>
            <a:spcAft>
              <a:spcPts val="0"/>
            </a:spcAft>
          </a:pPr>
          <a:r>
            <a:rPr lang="en-US" sz="700" dirty="0" smtClean="0"/>
            <a:t>H. Hassanzadegan                H. Kocevar                   I. </a:t>
          </a:r>
          <a:r>
            <a:rPr lang="en-US" sz="700" dirty="0" err="1" smtClean="0"/>
            <a:t>Kittelmann</a:t>
          </a:r>
          <a:r>
            <a:rPr lang="en-US" sz="700" dirty="0" smtClean="0"/>
            <a:t>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M. Donna                   T. Shea                       V. </a:t>
          </a:r>
          <a:r>
            <a:rPr lang="en-US" sz="700" dirty="0" err="1" smtClean="0"/>
            <a:t>Grishin</a:t>
          </a:r>
          <a:r>
            <a:rPr lang="en-US" sz="700" dirty="0" smtClean="0"/>
            <a:t>       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C. Roose (</a:t>
          </a:r>
          <a:r>
            <a:rPr lang="en-US" sz="700" dirty="0" err="1" smtClean="0"/>
            <a:t>oPAC</a:t>
          </a:r>
          <a:r>
            <a:rPr lang="en-US" sz="700" dirty="0" smtClean="0"/>
            <a:t>)</a:t>
          </a:r>
          <a:endParaRPr lang="en-US" sz="700" dirty="0"/>
        </a:p>
      </dgm:t>
    </dgm:pt>
    <dgm:pt modelId="{E090203F-44DC-2A41-9F9F-1795570AC988}" type="parTrans" cxnId="{674AFB49-4C6E-0141-9202-24C5AE1A513D}">
      <dgm:prSet/>
      <dgm:spPr/>
      <dgm:t>
        <a:bodyPr/>
        <a:lstStyle/>
        <a:p>
          <a:endParaRPr lang="en-US"/>
        </a:p>
      </dgm:t>
    </dgm:pt>
    <dgm:pt modelId="{B9584D03-D852-7348-8611-62A199033705}" type="sibTrans" cxnId="{674AFB49-4C6E-0141-9202-24C5AE1A513D}">
      <dgm:prSet/>
      <dgm:spPr/>
      <dgm:t>
        <a:bodyPr/>
        <a:lstStyle/>
        <a:p>
          <a:endParaRPr lang="en-US"/>
        </a:p>
      </dgm:t>
    </dgm:pt>
    <dgm:pt modelId="{46154502-CE14-1E4B-B2C3-79B62209EF52}">
      <dgm:prSet phldrT="[Text]" custT="1"/>
      <dgm:spPr>
        <a:solidFill>
          <a:srgbClr val="1069A0">
            <a:alpha val="84706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Low Energy  L .</a:t>
          </a:r>
        </a:p>
        <a:p>
          <a:pPr>
            <a:spcAft>
              <a:spcPts val="600"/>
            </a:spcAft>
          </a:pPr>
          <a:r>
            <a:rPr lang="en-US" sz="800" dirty="0" smtClean="0"/>
            <a:t>Vacant – SL           </a:t>
          </a:r>
        </a:p>
        <a:p>
          <a:pPr>
            <a:spcAft>
              <a:spcPts val="600"/>
            </a:spcAft>
          </a:pPr>
          <a:r>
            <a:rPr lang="en-US" sz="700" dirty="0" smtClean="0"/>
            <a:t>   A</a:t>
          </a:r>
          <a:r>
            <a:rPr lang="en-US" sz="700" dirty="0" smtClean="0"/>
            <a:t>. </a:t>
          </a:r>
          <a:r>
            <a:rPr lang="en-US" sz="700" dirty="0" err="1" smtClean="0"/>
            <a:t>Ponton</a:t>
          </a:r>
          <a:r>
            <a:rPr lang="en-US" sz="700" dirty="0" smtClean="0"/>
            <a:t>	E</a:t>
          </a:r>
          <a:r>
            <a:rPr lang="en-US" sz="700" dirty="0" smtClean="0"/>
            <a:t>. </a:t>
          </a:r>
          <a:r>
            <a:rPr lang="en-US" sz="700" dirty="0" err="1" smtClean="0"/>
            <a:t>Sargsyan</a:t>
          </a:r>
          <a:r>
            <a:rPr lang="en-US" sz="700" dirty="0" smtClean="0"/>
            <a:t>              </a:t>
          </a:r>
          <a:r>
            <a:rPr lang="en-US" sz="700" dirty="0" smtClean="0"/>
            <a:t>	G</a:t>
          </a:r>
          <a:r>
            <a:rPr lang="en-US" sz="700" dirty="0" smtClean="0"/>
            <a:t>. Hulla                   W. Wittmer</a:t>
          </a:r>
          <a:endParaRPr lang="en-US" sz="700" dirty="0"/>
        </a:p>
      </dgm:t>
    </dgm:pt>
    <dgm:pt modelId="{C95A75E7-B82A-1643-9A5D-3C8EB593081E}" type="parTrans" cxnId="{445824A6-021D-4548-9E55-F45299B11457}">
      <dgm:prSet/>
      <dgm:spPr/>
      <dgm:t>
        <a:bodyPr/>
        <a:lstStyle/>
        <a:p>
          <a:endParaRPr lang="en-US"/>
        </a:p>
      </dgm:t>
    </dgm:pt>
    <dgm:pt modelId="{EA1E6A77-673A-D740-80A5-B6BA71CBC0E0}" type="sibTrans" cxnId="{445824A6-021D-4548-9E55-F45299B11457}">
      <dgm:prSet/>
      <dgm:spPr/>
      <dgm:t>
        <a:bodyPr/>
        <a:lstStyle/>
        <a:p>
          <a:endParaRPr lang="en-US"/>
        </a:p>
      </dgm:t>
    </dgm:pt>
    <dgm:pt modelId="{46F89886-91EE-6345-9815-E4269EF8D24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High Energy L.</a:t>
          </a:r>
        </a:p>
        <a:p>
          <a:pPr>
            <a:spcAft>
              <a:spcPts val="0"/>
            </a:spcAft>
          </a:pPr>
          <a:r>
            <a:rPr lang="en-US" sz="800" dirty="0" smtClean="0"/>
            <a:t>S. Molloy – SL         </a:t>
          </a:r>
        </a:p>
        <a:p>
          <a:pPr>
            <a:spcAft>
              <a:spcPts val="0"/>
            </a:spcAft>
          </a:pPr>
          <a:endParaRPr lang="en-US" sz="700" dirty="0" smtClean="0"/>
        </a:p>
        <a:p>
          <a:pPr>
            <a:spcAft>
              <a:spcPts val="0"/>
            </a:spcAft>
          </a:pPr>
          <a:r>
            <a:rPr lang="en-US" sz="700" dirty="0" smtClean="0"/>
            <a:t>C. </a:t>
          </a:r>
          <a:r>
            <a:rPr lang="en-US" sz="700" dirty="0" err="1" smtClean="0"/>
            <a:t>Darve</a:t>
          </a:r>
          <a:r>
            <a:rPr lang="en-US" sz="700" dirty="0" smtClean="0"/>
            <a:t>                    I. Alonso</a:t>
          </a:r>
          <a:endParaRPr lang="en-US" sz="700" dirty="0"/>
        </a:p>
      </dgm:t>
    </dgm:pt>
    <dgm:pt modelId="{28552F44-6372-064E-B2E1-5BEC137F269D}" type="parTrans" cxnId="{6EFBA12A-A724-1C47-8972-C5EF4D7F0B17}">
      <dgm:prSet/>
      <dgm:spPr/>
      <dgm:t>
        <a:bodyPr/>
        <a:lstStyle/>
        <a:p>
          <a:endParaRPr lang="en-US"/>
        </a:p>
      </dgm:t>
    </dgm:pt>
    <dgm:pt modelId="{26BA2115-733A-324E-8EE5-376AA47D3B4F}" type="sibTrans" cxnId="{6EFBA12A-A724-1C47-8972-C5EF4D7F0B17}">
      <dgm:prSet/>
      <dgm:spPr/>
      <dgm:t>
        <a:bodyPr/>
        <a:lstStyle/>
        <a:p>
          <a:endParaRPr lang="en-US"/>
        </a:p>
      </dgm:t>
    </dgm:pt>
    <dgm:pt modelId="{0038B0E9-E843-3E4F-A07E-3461C0B292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800" b="1" dirty="0" smtClean="0"/>
            <a:t>Power  Converters</a:t>
          </a:r>
        </a:p>
        <a:p>
          <a:pPr>
            <a:spcAft>
              <a:spcPts val="0"/>
            </a:spcAft>
          </a:pPr>
          <a:endParaRPr lang="en-US" sz="800" b="1" dirty="0" smtClean="0"/>
        </a:p>
        <a:p>
          <a:pPr>
            <a:spcAft>
              <a:spcPts val="900"/>
            </a:spcAft>
          </a:pPr>
          <a:r>
            <a:rPr lang="en-US" sz="800" b="0" dirty="0" smtClean="0"/>
            <a:t>C. Martins – SL</a:t>
          </a:r>
        </a:p>
        <a:p>
          <a:pPr>
            <a:spcAft>
              <a:spcPts val="900"/>
            </a:spcAft>
          </a:pPr>
          <a:r>
            <a:rPr lang="en-US" sz="700" dirty="0" smtClean="0"/>
            <a:t>G. Göransson          M. Kalafatic</a:t>
          </a:r>
          <a:endParaRPr lang="en-US" sz="700" dirty="0"/>
        </a:p>
      </dgm:t>
    </dgm:pt>
    <dgm:pt modelId="{9D46F84E-3E3C-E044-A58C-AAD66163C72E}" type="parTrans" cxnId="{8A682460-C4A2-3845-ABEA-8010FB69B671}">
      <dgm:prSet/>
      <dgm:spPr/>
      <dgm:t>
        <a:bodyPr/>
        <a:lstStyle/>
        <a:p>
          <a:endParaRPr lang="en-US"/>
        </a:p>
      </dgm:t>
    </dgm:pt>
    <dgm:pt modelId="{AAD6A1D0-C784-D342-A0C6-3E8631B0C348}" type="sibTrans" cxnId="{8A682460-C4A2-3845-ABEA-8010FB69B671}">
      <dgm:prSet/>
      <dgm:spPr/>
      <dgm:t>
        <a:bodyPr/>
        <a:lstStyle/>
        <a:p>
          <a:endParaRPr lang="en-US"/>
        </a:p>
      </dgm:t>
    </dgm:pt>
    <dgm:pt modelId="{4104B371-DFD6-1045-8373-C2C10001A660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600"/>
            </a:spcAft>
          </a:pPr>
          <a:r>
            <a:rPr lang="en-US" sz="800" b="1" dirty="0" smtClean="0"/>
            <a:t>RF Sources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b="0" dirty="0" smtClean="0"/>
            <a:t>M. Jensen – SL</a:t>
          </a:r>
        </a:p>
        <a:p>
          <a:pPr>
            <a:spcAft>
              <a:spcPts val="0"/>
            </a:spcAft>
          </a:pPr>
          <a:r>
            <a:rPr lang="en-US" sz="800" b="0" dirty="0" smtClean="0"/>
            <a:t> </a:t>
          </a:r>
        </a:p>
        <a:p>
          <a:pPr>
            <a:spcAft>
              <a:spcPts val="0"/>
            </a:spcAft>
          </a:pPr>
          <a:r>
            <a:rPr lang="en-US" sz="700" b="0" dirty="0" smtClean="0"/>
            <a:t>B. </a:t>
          </a:r>
          <a:r>
            <a:rPr lang="en-US" sz="700" b="0" dirty="0" err="1" smtClean="0"/>
            <a:t>Lagoguez</a:t>
          </a:r>
          <a:r>
            <a:rPr lang="en-US" sz="700" b="0" dirty="0" smtClean="0"/>
            <a:t>                   </a:t>
          </a:r>
          <a:r>
            <a:rPr lang="en-US" sz="700" dirty="0" smtClean="0"/>
            <a:t>C. </a:t>
          </a:r>
          <a:r>
            <a:rPr lang="en-US" sz="700" dirty="0" err="1" smtClean="0"/>
            <a:t>Marrelli</a:t>
          </a:r>
          <a:r>
            <a:rPr lang="en-US" sz="700" dirty="0" smtClean="0"/>
            <a:t>     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R. Yogi                      </a:t>
          </a:r>
        </a:p>
        <a:p>
          <a:pPr>
            <a:spcAft>
              <a:spcPts val="0"/>
            </a:spcAft>
          </a:pPr>
          <a:r>
            <a:rPr lang="en-US" sz="700" dirty="0" smtClean="0"/>
            <a:t> S. Ekström                S. Calic</a:t>
          </a:r>
          <a:endParaRPr lang="en-US" sz="700" dirty="0"/>
        </a:p>
      </dgm:t>
    </dgm:pt>
    <dgm:pt modelId="{5B54AA0D-E316-7B41-8A69-D8058D428FBE}" type="parTrans" cxnId="{D4D1AA5F-6BCB-3C4B-8F36-7BFFC570ADE2}">
      <dgm:prSet/>
      <dgm:spPr/>
      <dgm:t>
        <a:bodyPr/>
        <a:lstStyle/>
        <a:p>
          <a:endParaRPr lang="en-US"/>
        </a:p>
      </dgm:t>
    </dgm:pt>
    <dgm:pt modelId="{285F9E37-1C7D-BC49-8742-BF71361F3224}" type="sibTrans" cxnId="{D4D1AA5F-6BCB-3C4B-8F36-7BFFC570ADE2}">
      <dgm:prSet/>
      <dgm:spPr/>
      <dgm:t>
        <a:bodyPr/>
        <a:lstStyle/>
        <a:p>
          <a:endParaRPr lang="en-US"/>
        </a:p>
      </dgm:t>
    </dgm:pt>
    <dgm:pt modelId="{B0F7D9BB-7AE8-41A5-9E99-D9E2448DADE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800" b="1" dirty="0" smtClean="0"/>
            <a:t>Cryogenics</a:t>
          </a:r>
        </a:p>
        <a:p>
          <a:pPr>
            <a:spcAft>
              <a:spcPts val="0"/>
            </a:spcAft>
          </a:pPr>
          <a:endParaRPr lang="en-US" sz="800" dirty="0" smtClean="0"/>
        </a:p>
        <a:p>
          <a:pPr>
            <a:spcAft>
              <a:spcPts val="900"/>
            </a:spcAft>
          </a:pPr>
          <a:r>
            <a:rPr lang="en-US" sz="800" b="0" dirty="0" smtClean="0"/>
            <a:t>P. Arnold – SL       </a:t>
          </a:r>
        </a:p>
        <a:p>
          <a:pPr>
            <a:spcAft>
              <a:spcPts val="0"/>
            </a:spcAft>
          </a:pPr>
          <a:r>
            <a:rPr lang="en-US" sz="700" b="0" dirty="0" smtClean="0"/>
            <a:t>J. Fydrych                   J. Jurns                     X. Wang                   X. Su</a:t>
          </a:r>
          <a:endParaRPr lang="en-US" sz="700" b="0" dirty="0"/>
        </a:p>
      </dgm:t>
    </dgm:pt>
    <dgm:pt modelId="{2EFDDA81-C474-483A-8FD5-D570D3C4F848}" type="parTrans" cxnId="{A9D8D46F-51B6-4257-85CF-F56CA8BEEA33}">
      <dgm:prSet/>
      <dgm:spPr/>
      <dgm:t>
        <a:bodyPr/>
        <a:lstStyle/>
        <a:p>
          <a:endParaRPr lang="en-GB"/>
        </a:p>
      </dgm:t>
    </dgm:pt>
    <dgm:pt modelId="{DE4F710E-0F57-403D-8961-77FE93712C67}" type="sibTrans" cxnId="{A9D8D46F-51B6-4257-85CF-F56CA8BEEA33}">
      <dgm:prSet/>
      <dgm:spPr/>
      <dgm:t>
        <a:bodyPr/>
        <a:lstStyle/>
        <a:p>
          <a:endParaRPr lang="en-GB"/>
        </a:p>
      </dgm:t>
    </dgm:pt>
    <dgm:pt modelId="{A9FA761B-5DD7-454F-8B47-8F37AD136148}">
      <dgm:prSet phldrT="[Text]" custT="1"/>
      <dgm:spPr>
        <a:solidFill>
          <a:srgbClr val="1069A0">
            <a:alpha val="85098"/>
          </a:srgbClr>
        </a:solidFill>
      </dgm:spPr>
      <dgm:t>
        <a:bodyPr/>
        <a:lstStyle/>
        <a:p>
          <a:pPr>
            <a:spcAft>
              <a:spcPts val="300"/>
            </a:spcAft>
          </a:pPr>
          <a:r>
            <a:rPr lang="en-US" sz="800" b="1" dirty="0" smtClean="0"/>
            <a:t>Vacuum</a:t>
          </a:r>
          <a:endParaRPr lang="en-US" sz="800" dirty="0" smtClean="0"/>
        </a:p>
        <a:p>
          <a:pPr>
            <a:spcAft>
              <a:spcPts val="900"/>
            </a:spcAft>
          </a:pPr>
          <a:r>
            <a:rPr lang="en-US" sz="800" b="0" dirty="0" smtClean="0"/>
            <a:t>M. Ferreira - SL                                 </a:t>
          </a:r>
        </a:p>
        <a:p>
          <a:pPr>
            <a:spcAft>
              <a:spcPts val="900"/>
            </a:spcAft>
          </a:pPr>
          <a:r>
            <a:rPr lang="en-US" sz="700" dirty="0" smtClean="0"/>
            <a:t>P. Ladd                   </a:t>
          </a:r>
          <a:r>
            <a:rPr lang="en-US" sz="700" dirty="0" smtClean="0"/>
            <a:t>Vacuum system Engineer, vacant                   H</a:t>
          </a:r>
          <a:r>
            <a:rPr lang="en-US" sz="700" dirty="0" smtClean="0"/>
            <a:t>. </a:t>
          </a:r>
          <a:r>
            <a:rPr lang="en-US" sz="700" b="0" dirty="0" err="1" smtClean="0"/>
            <a:t>Spoelstra</a:t>
          </a:r>
          <a:r>
            <a:rPr lang="en-US" sz="700" dirty="0" smtClean="0"/>
            <a:t>           </a:t>
          </a:r>
          <a:r>
            <a:rPr lang="en-US" sz="700" dirty="0" smtClean="0"/>
            <a:t>	S</a:t>
          </a:r>
          <a:r>
            <a:rPr lang="en-US" sz="700" dirty="0" smtClean="0"/>
            <a:t>. Scolari</a:t>
          </a:r>
        </a:p>
      </dgm:t>
    </dgm:pt>
    <dgm:pt modelId="{23D2BB34-E9DA-416E-B48F-3E7EDB573E0B}" type="parTrans" cxnId="{438403E2-0E04-47A4-899C-CE138F921221}">
      <dgm:prSet/>
      <dgm:spPr/>
      <dgm:t>
        <a:bodyPr/>
        <a:lstStyle/>
        <a:p>
          <a:endParaRPr lang="en-GB"/>
        </a:p>
      </dgm:t>
    </dgm:pt>
    <dgm:pt modelId="{B70BAFFD-CE77-4394-98F8-E496675F97E1}" type="sibTrans" cxnId="{438403E2-0E04-47A4-899C-CE138F921221}">
      <dgm:prSet/>
      <dgm:spPr/>
      <dgm:t>
        <a:bodyPr/>
        <a:lstStyle/>
        <a:p>
          <a:endParaRPr lang="en-GB"/>
        </a:p>
      </dgm:t>
    </dgm:pt>
    <dgm:pt modelId="{60F3E78E-525B-4768-848A-32718F3481D9}" type="asst">
      <dgm:prSet phldrT="[Text]" custT="1"/>
      <dgm:spPr>
        <a:solidFill>
          <a:schemeClr val="accent1">
            <a:lumMod val="40000"/>
            <a:lumOff val="60000"/>
            <a:alpha val="85098"/>
          </a:schemeClr>
        </a:solidFill>
      </dgm:spPr>
      <dgm:t>
        <a:bodyPr/>
        <a:lstStyle/>
        <a:p>
          <a:pPr>
            <a:spcAft>
              <a:spcPts val="300"/>
            </a:spcAft>
          </a:pPr>
          <a:r>
            <a:rPr lang="en-US" sz="900" dirty="0" smtClean="0">
              <a:solidFill>
                <a:srgbClr val="000000"/>
              </a:solidFill>
            </a:rPr>
            <a:t>Planning</a:t>
          </a:r>
        </a:p>
        <a:p>
          <a:pPr>
            <a:spcAft>
              <a:spcPct val="35000"/>
            </a:spcAft>
          </a:pPr>
          <a:r>
            <a:rPr lang="en-US" sz="600" dirty="0" smtClean="0">
              <a:solidFill>
                <a:srgbClr val="000000"/>
              </a:solidFill>
            </a:rPr>
            <a:t>L. Lari                           L. Gunnarsson</a:t>
          </a:r>
          <a:endParaRPr lang="en-US" sz="600" dirty="0">
            <a:solidFill>
              <a:srgbClr val="000000"/>
            </a:solidFill>
          </a:endParaRPr>
        </a:p>
      </dgm:t>
    </dgm:pt>
    <dgm:pt modelId="{8E5A58CE-3987-4AC7-8400-4D94F4279870}" type="parTrans" cxnId="{572B78C7-DC9E-4129-9C33-493ED1B41562}">
      <dgm:prSet/>
      <dgm:spPr/>
      <dgm:t>
        <a:bodyPr/>
        <a:lstStyle/>
        <a:p>
          <a:endParaRPr lang="en-GB"/>
        </a:p>
      </dgm:t>
    </dgm:pt>
    <dgm:pt modelId="{5E05B0A9-623F-4C2F-93F1-0E430CF3FFD2}" type="sibTrans" cxnId="{572B78C7-DC9E-4129-9C33-493ED1B41562}">
      <dgm:prSet/>
      <dgm:spPr/>
      <dgm:t>
        <a:bodyPr/>
        <a:lstStyle/>
        <a:p>
          <a:endParaRPr lang="en-GB"/>
        </a:p>
      </dgm:t>
    </dgm:pt>
    <dgm:pt modelId="{BDA14939-B640-BE40-B962-10BB9D4815E4}" type="pres">
      <dgm:prSet presAssocID="{1D150559-51EB-4840-B7AF-05778273A4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FFDB57-BCA7-5E48-9DD2-3FCE8D258E61}" type="pres">
      <dgm:prSet presAssocID="{56BD1AEB-6B91-9048-A002-D30D615DA070}" presName="hierRoot1" presStyleCnt="0">
        <dgm:presLayoutVars>
          <dgm:hierBranch val="init"/>
        </dgm:presLayoutVars>
      </dgm:prSet>
      <dgm:spPr/>
    </dgm:pt>
    <dgm:pt modelId="{748F7AC6-801A-E443-A4C1-26206FB9D7B3}" type="pres">
      <dgm:prSet presAssocID="{56BD1AEB-6B91-9048-A002-D30D615DA070}" presName="rootComposite1" presStyleCnt="0"/>
      <dgm:spPr/>
    </dgm:pt>
    <dgm:pt modelId="{56590E49-238F-4E4F-85DE-9BEC59B5B8E1}" type="pres">
      <dgm:prSet presAssocID="{56BD1AEB-6B91-9048-A002-D30D615DA070}" presName="rootText1" presStyleLbl="node0" presStyleIdx="0" presStyleCnt="1" custScaleX="160013" custScaleY="139292" custLinFactNeighborX="1142" custLinFactNeighborY="-235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50C96A-4F59-C442-AE19-3BA40713DC66}" type="pres">
      <dgm:prSet presAssocID="{56BD1AEB-6B91-9048-A002-D30D615DA07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2578A3B-D24E-924A-B086-65CE37ABE3A3}" type="pres">
      <dgm:prSet presAssocID="{56BD1AEB-6B91-9048-A002-D30D615DA070}" presName="hierChild2" presStyleCnt="0"/>
      <dgm:spPr/>
    </dgm:pt>
    <dgm:pt modelId="{194DFFE7-8848-964E-A9A8-C7C8BF7C4E5B}" type="pres">
      <dgm:prSet presAssocID="{88E0E4F1-79B0-B14E-BD49-6E687DF1EBC6}" presName="Name37" presStyleLbl="parChTrans1D2" presStyleIdx="0" presStyleCnt="8"/>
      <dgm:spPr/>
      <dgm:t>
        <a:bodyPr/>
        <a:lstStyle/>
        <a:p>
          <a:endParaRPr lang="en-US"/>
        </a:p>
      </dgm:t>
    </dgm:pt>
    <dgm:pt modelId="{B39A8730-5357-7A42-91BA-EE62BE02A75D}" type="pres">
      <dgm:prSet presAssocID="{B9636EE7-C37F-694E-92B9-9BE5A4026BC9}" presName="hierRoot2" presStyleCnt="0">
        <dgm:presLayoutVars>
          <dgm:hierBranch val="init"/>
        </dgm:presLayoutVars>
      </dgm:prSet>
      <dgm:spPr/>
    </dgm:pt>
    <dgm:pt modelId="{0A681B80-8E94-F64A-ADB5-5BBC6819BC47}" type="pres">
      <dgm:prSet presAssocID="{B9636EE7-C37F-694E-92B9-9BE5A4026BC9}" presName="rootComposite" presStyleCnt="0"/>
      <dgm:spPr/>
    </dgm:pt>
    <dgm:pt modelId="{FD0E0218-BE5E-4B4E-8F07-66C439706AA5}" type="pres">
      <dgm:prSet presAssocID="{B9636EE7-C37F-694E-92B9-9BE5A4026BC9}" presName="rootText" presStyleLbl="node2" presStyleIdx="0" presStyleCnt="6" custScaleX="145389" custScaleY="172623" custLinFactNeighborX="0" custLinFactNeighborY="-7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30E57-7392-9445-B501-3B3E15730B86}" type="pres">
      <dgm:prSet presAssocID="{B9636EE7-C37F-694E-92B9-9BE5A4026BC9}" presName="rootConnector" presStyleLbl="node2" presStyleIdx="0" presStyleCnt="6"/>
      <dgm:spPr/>
      <dgm:t>
        <a:bodyPr/>
        <a:lstStyle/>
        <a:p>
          <a:endParaRPr lang="en-US"/>
        </a:p>
      </dgm:t>
    </dgm:pt>
    <dgm:pt modelId="{5F3BF9AF-5239-D64E-BEF2-3A5635C03C96}" type="pres">
      <dgm:prSet presAssocID="{B9636EE7-C37F-694E-92B9-9BE5A4026BC9}" presName="hierChild4" presStyleCnt="0"/>
      <dgm:spPr/>
    </dgm:pt>
    <dgm:pt modelId="{1035D9AE-C1AC-914B-99BE-CAE97260034A}" type="pres">
      <dgm:prSet presAssocID="{CD896A6F-F258-6E46-9EB2-3B1F73608B49}" presName="Name37" presStyleLbl="parChTrans1D3" presStyleIdx="0" presStyleCnt="8"/>
      <dgm:spPr/>
      <dgm:t>
        <a:bodyPr/>
        <a:lstStyle/>
        <a:p>
          <a:endParaRPr lang="en-US"/>
        </a:p>
      </dgm:t>
    </dgm:pt>
    <dgm:pt modelId="{0EE79F52-806A-3D45-9DC5-E0EBC59FD945}" type="pres">
      <dgm:prSet presAssocID="{B7CEE87E-1EF4-C949-AA3C-EF5DEF037F59}" presName="hierRoot2" presStyleCnt="0">
        <dgm:presLayoutVars>
          <dgm:hierBranch val="init"/>
        </dgm:presLayoutVars>
      </dgm:prSet>
      <dgm:spPr/>
    </dgm:pt>
    <dgm:pt modelId="{EEEB63D4-2AB1-274D-859D-E0D1AD3FBC81}" type="pres">
      <dgm:prSet presAssocID="{B7CEE87E-1EF4-C949-AA3C-EF5DEF037F59}" presName="rootComposite" presStyleCnt="0"/>
      <dgm:spPr/>
    </dgm:pt>
    <dgm:pt modelId="{064A234D-6366-234B-BA83-1574B9AE9ECD}" type="pres">
      <dgm:prSet presAssocID="{B7CEE87E-1EF4-C949-AA3C-EF5DEF037F59}" presName="rootText" presStyleLbl="node3" presStyleIdx="0" presStyleCnt="8" custScaleX="88962" custScaleY="219702" custLinFactNeighborX="-3142" custLinFactNeighborY="9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BB2A90-3486-F043-816B-2EB160DC0919}" type="pres">
      <dgm:prSet presAssocID="{B7CEE87E-1EF4-C949-AA3C-EF5DEF037F59}" presName="rootConnector" presStyleLbl="node3" presStyleIdx="0" presStyleCnt="8"/>
      <dgm:spPr/>
      <dgm:t>
        <a:bodyPr/>
        <a:lstStyle/>
        <a:p>
          <a:endParaRPr lang="en-US"/>
        </a:p>
      </dgm:t>
    </dgm:pt>
    <dgm:pt modelId="{C7C13377-A539-2545-9FFF-72C06A835F1F}" type="pres">
      <dgm:prSet presAssocID="{B7CEE87E-1EF4-C949-AA3C-EF5DEF037F59}" presName="hierChild4" presStyleCnt="0"/>
      <dgm:spPr/>
    </dgm:pt>
    <dgm:pt modelId="{DB12560C-AD61-F843-8772-80035CC996AE}" type="pres">
      <dgm:prSet presAssocID="{B7CEE87E-1EF4-C949-AA3C-EF5DEF037F59}" presName="hierChild5" presStyleCnt="0"/>
      <dgm:spPr/>
    </dgm:pt>
    <dgm:pt modelId="{B77799ED-3182-9B48-93F4-68063F4D5171}" type="pres">
      <dgm:prSet presAssocID="{E090203F-44DC-2A41-9F9F-1795570AC988}" presName="Name37" presStyleLbl="parChTrans1D3" presStyleIdx="1" presStyleCnt="8"/>
      <dgm:spPr/>
      <dgm:t>
        <a:bodyPr/>
        <a:lstStyle/>
        <a:p>
          <a:endParaRPr lang="en-US"/>
        </a:p>
      </dgm:t>
    </dgm:pt>
    <dgm:pt modelId="{A6A9D29B-32E8-6344-B6BC-9B77B1DAA2CA}" type="pres">
      <dgm:prSet presAssocID="{1ED3B530-03F4-7C45-BD3B-F8E9F8E6573C}" presName="hierRoot2" presStyleCnt="0">
        <dgm:presLayoutVars>
          <dgm:hierBranch val="init"/>
        </dgm:presLayoutVars>
      </dgm:prSet>
      <dgm:spPr/>
    </dgm:pt>
    <dgm:pt modelId="{252B1D58-AEFF-EB40-87B1-A00E12668462}" type="pres">
      <dgm:prSet presAssocID="{1ED3B530-03F4-7C45-BD3B-F8E9F8E6573C}" presName="rootComposite" presStyleCnt="0"/>
      <dgm:spPr/>
    </dgm:pt>
    <dgm:pt modelId="{4AE8137B-3726-8444-8FD5-41B45D6821EA}" type="pres">
      <dgm:prSet presAssocID="{1ED3B530-03F4-7C45-BD3B-F8E9F8E6573C}" presName="rootText" presStyleLbl="node3" presStyleIdx="1" presStyleCnt="8" custScaleX="92107" custScaleY="319476" custLinFactNeighborX="-3265" custLinFactNeighborY="1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F0EE3F-0CB4-974E-93CC-9F3633EF393C}" type="pres">
      <dgm:prSet presAssocID="{1ED3B530-03F4-7C45-BD3B-F8E9F8E6573C}" presName="rootConnector" presStyleLbl="node3" presStyleIdx="1" presStyleCnt="8"/>
      <dgm:spPr/>
      <dgm:t>
        <a:bodyPr/>
        <a:lstStyle/>
        <a:p>
          <a:endParaRPr lang="en-US"/>
        </a:p>
      </dgm:t>
    </dgm:pt>
    <dgm:pt modelId="{50E3CF5D-29B2-A140-B082-F91B265C8E74}" type="pres">
      <dgm:prSet presAssocID="{1ED3B530-03F4-7C45-BD3B-F8E9F8E6573C}" presName="hierChild4" presStyleCnt="0"/>
      <dgm:spPr/>
    </dgm:pt>
    <dgm:pt modelId="{BF345990-8024-B541-BB35-046A31A4D9C8}" type="pres">
      <dgm:prSet presAssocID="{1ED3B530-03F4-7C45-BD3B-F8E9F8E6573C}" presName="hierChild5" presStyleCnt="0"/>
      <dgm:spPr/>
    </dgm:pt>
    <dgm:pt modelId="{7406B07B-4141-2F4B-B0CD-46B1DAD65579}" type="pres">
      <dgm:prSet presAssocID="{B9636EE7-C37F-694E-92B9-9BE5A4026BC9}" presName="hierChild5" presStyleCnt="0"/>
      <dgm:spPr/>
    </dgm:pt>
    <dgm:pt modelId="{D66B0E24-737C-EF40-958B-A07204099321}" type="pres">
      <dgm:prSet presAssocID="{EA949402-738E-9545-82D9-896839331CA3}" presName="Name37" presStyleLbl="parChTrans1D2" presStyleIdx="1" presStyleCnt="8"/>
      <dgm:spPr/>
      <dgm:t>
        <a:bodyPr/>
        <a:lstStyle/>
        <a:p>
          <a:endParaRPr lang="en-US"/>
        </a:p>
      </dgm:t>
    </dgm:pt>
    <dgm:pt modelId="{4ED3C7C1-E786-0B41-ABEB-AB115A345CB2}" type="pres">
      <dgm:prSet presAssocID="{27A313A7-F808-014F-B242-D85BAE3420F7}" presName="hierRoot2" presStyleCnt="0">
        <dgm:presLayoutVars>
          <dgm:hierBranch val="init"/>
        </dgm:presLayoutVars>
      </dgm:prSet>
      <dgm:spPr/>
    </dgm:pt>
    <dgm:pt modelId="{35AB16DF-BC10-E54A-91C1-BFB6C627D9C4}" type="pres">
      <dgm:prSet presAssocID="{27A313A7-F808-014F-B242-D85BAE3420F7}" presName="rootComposite" presStyleCnt="0"/>
      <dgm:spPr/>
    </dgm:pt>
    <dgm:pt modelId="{C8C1F3B6-3C09-3148-B35E-F8800029851D}" type="pres">
      <dgm:prSet presAssocID="{27A313A7-F808-014F-B242-D85BAE3420F7}" presName="rootText" presStyleLbl="node2" presStyleIdx="1" presStyleCnt="6" custScaleX="145389" custScaleY="172623" custLinFactNeighborX="0" custLinFactNeighborY="-7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CD6E1-605A-3546-BDE8-36983C8DD3EF}" type="pres">
      <dgm:prSet presAssocID="{27A313A7-F808-014F-B242-D85BAE3420F7}" presName="rootConnector" presStyleLbl="node2" presStyleIdx="1" presStyleCnt="6"/>
      <dgm:spPr/>
      <dgm:t>
        <a:bodyPr/>
        <a:lstStyle/>
        <a:p>
          <a:endParaRPr lang="en-US"/>
        </a:p>
      </dgm:t>
    </dgm:pt>
    <dgm:pt modelId="{C2BEED1B-353B-154E-BBA7-3C3B59238600}" type="pres">
      <dgm:prSet presAssocID="{27A313A7-F808-014F-B242-D85BAE3420F7}" presName="hierChild4" presStyleCnt="0"/>
      <dgm:spPr/>
    </dgm:pt>
    <dgm:pt modelId="{B3775A6B-9021-1E47-A6B3-7BC7EE16122D}" type="pres">
      <dgm:prSet presAssocID="{27A313A7-F808-014F-B242-D85BAE3420F7}" presName="hierChild5" presStyleCnt="0"/>
      <dgm:spPr/>
    </dgm:pt>
    <dgm:pt modelId="{476ED89D-EB6A-0C4F-B4F8-420BD20BE4CA}" type="pres">
      <dgm:prSet presAssocID="{C4B8E2D6-6338-0047-AE6D-8F57220E7133}" presName="Name37" presStyleLbl="parChTrans1D2" presStyleIdx="2" presStyleCnt="8"/>
      <dgm:spPr/>
      <dgm:t>
        <a:bodyPr/>
        <a:lstStyle/>
        <a:p>
          <a:endParaRPr lang="en-US"/>
        </a:p>
      </dgm:t>
    </dgm:pt>
    <dgm:pt modelId="{60788C0E-EBCD-6C4F-A4D7-7FBB35BCECC6}" type="pres">
      <dgm:prSet presAssocID="{6D431A7B-C176-014D-9F89-192040D548B8}" presName="hierRoot2" presStyleCnt="0">
        <dgm:presLayoutVars>
          <dgm:hierBranch val="init"/>
        </dgm:presLayoutVars>
      </dgm:prSet>
      <dgm:spPr/>
    </dgm:pt>
    <dgm:pt modelId="{88C91F2A-8A36-3343-9C57-117CA0ED9678}" type="pres">
      <dgm:prSet presAssocID="{6D431A7B-C176-014D-9F89-192040D548B8}" presName="rootComposite" presStyleCnt="0"/>
      <dgm:spPr/>
    </dgm:pt>
    <dgm:pt modelId="{6585EBBF-9C90-B645-88A0-08E1E16F23EA}" type="pres">
      <dgm:prSet presAssocID="{6D431A7B-C176-014D-9F89-192040D548B8}" presName="rootText" presStyleLbl="node2" presStyleIdx="2" presStyleCnt="6" custScaleX="145389" custScaleY="172623" custLinFactNeighborX="0" custLinFactNeighborY="-7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505DBD-53D7-9745-9112-BDC531FFF072}" type="pres">
      <dgm:prSet presAssocID="{6D431A7B-C176-014D-9F89-192040D548B8}" presName="rootConnector" presStyleLbl="node2" presStyleIdx="2" presStyleCnt="6"/>
      <dgm:spPr/>
      <dgm:t>
        <a:bodyPr/>
        <a:lstStyle/>
        <a:p>
          <a:endParaRPr lang="en-US"/>
        </a:p>
      </dgm:t>
    </dgm:pt>
    <dgm:pt modelId="{3794FB41-083B-0244-B29F-97130354A22E}" type="pres">
      <dgm:prSet presAssocID="{6D431A7B-C176-014D-9F89-192040D548B8}" presName="hierChild4" presStyleCnt="0"/>
      <dgm:spPr/>
    </dgm:pt>
    <dgm:pt modelId="{3253590A-BCD8-A048-81C6-32BF55A1DEA7}" type="pres">
      <dgm:prSet presAssocID="{C95A75E7-B82A-1643-9A5D-3C8EB593081E}" presName="Name37" presStyleLbl="parChTrans1D3" presStyleIdx="2" presStyleCnt="8"/>
      <dgm:spPr/>
      <dgm:t>
        <a:bodyPr/>
        <a:lstStyle/>
        <a:p>
          <a:endParaRPr lang="en-US"/>
        </a:p>
      </dgm:t>
    </dgm:pt>
    <dgm:pt modelId="{E8B6C349-71BB-EB46-8464-4BCD8B04555F}" type="pres">
      <dgm:prSet presAssocID="{46154502-CE14-1E4B-B2C3-79B62209EF52}" presName="hierRoot2" presStyleCnt="0">
        <dgm:presLayoutVars>
          <dgm:hierBranch val="init"/>
        </dgm:presLayoutVars>
      </dgm:prSet>
      <dgm:spPr/>
    </dgm:pt>
    <dgm:pt modelId="{12CF91DD-8A57-C240-8008-C3B939E6A695}" type="pres">
      <dgm:prSet presAssocID="{46154502-CE14-1E4B-B2C3-79B62209EF52}" presName="rootComposite" presStyleCnt="0"/>
      <dgm:spPr/>
    </dgm:pt>
    <dgm:pt modelId="{9636A066-F506-0A4F-9C32-3D80DD88EE57}" type="pres">
      <dgm:prSet presAssocID="{46154502-CE14-1E4B-B2C3-79B62209EF52}" presName="rootText" presStyleLbl="node3" presStyleIdx="2" presStyleCnt="8" custScaleX="90284" custScaleY="239794" custLinFactNeighborX="3406" custLinFactNeighborY="103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367693-F8E5-9A48-8D57-07F1FC262139}" type="pres">
      <dgm:prSet presAssocID="{46154502-CE14-1E4B-B2C3-79B62209EF52}" presName="rootConnector" presStyleLbl="node3" presStyleIdx="2" presStyleCnt="8"/>
      <dgm:spPr/>
      <dgm:t>
        <a:bodyPr/>
        <a:lstStyle/>
        <a:p>
          <a:endParaRPr lang="en-US"/>
        </a:p>
      </dgm:t>
    </dgm:pt>
    <dgm:pt modelId="{48F3BFF1-2115-1D44-8692-389B5BC15215}" type="pres">
      <dgm:prSet presAssocID="{46154502-CE14-1E4B-B2C3-79B62209EF52}" presName="hierChild4" presStyleCnt="0"/>
      <dgm:spPr/>
    </dgm:pt>
    <dgm:pt modelId="{1C88032F-9E7C-6C48-8E31-950F15B2AF55}" type="pres">
      <dgm:prSet presAssocID="{46154502-CE14-1E4B-B2C3-79B62209EF52}" presName="hierChild5" presStyleCnt="0"/>
      <dgm:spPr/>
    </dgm:pt>
    <dgm:pt modelId="{2A4C1E88-953F-A440-A5BC-A788A79FE942}" type="pres">
      <dgm:prSet presAssocID="{28552F44-6372-064E-B2E1-5BEC137F269D}" presName="Name37" presStyleLbl="parChTrans1D3" presStyleIdx="3" presStyleCnt="8"/>
      <dgm:spPr/>
      <dgm:t>
        <a:bodyPr/>
        <a:lstStyle/>
        <a:p>
          <a:endParaRPr lang="en-US"/>
        </a:p>
      </dgm:t>
    </dgm:pt>
    <dgm:pt modelId="{BCF650D3-E6B7-024D-8C2B-06FA761BAADD}" type="pres">
      <dgm:prSet presAssocID="{46F89886-91EE-6345-9815-E4269EF8D240}" presName="hierRoot2" presStyleCnt="0">
        <dgm:presLayoutVars>
          <dgm:hierBranch val="init"/>
        </dgm:presLayoutVars>
      </dgm:prSet>
      <dgm:spPr/>
    </dgm:pt>
    <dgm:pt modelId="{BEF0BBAE-0867-1A4C-BDF8-9E896B3DC00E}" type="pres">
      <dgm:prSet presAssocID="{46F89886-91EE-6345-9815-E4269EF8D240}" presName="rootComposite" presStyleCnt="0"/>
      <dgm:spPr/>
    </dgm:pt>
    <dgm:pt modelId="{BF8C39D4-3AA0-C145-8007-A0E27B96575F}" type="pres">
      <dgm:prSet presAssocID="{46F89886-91EE-6345-9815-E4269EF8D240}" presName="rootText" presStyleLbl="node3" presStyleIdx="3" presStyleCnt="8" custScaleX="87471" custScaleY="189185" custLinFactNeighborX="3410" custLinFactNeighborY="131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C95C22-42EA-EA4A-B11E-F348EC6E9A85}" type="pres">
      <dgm:prSet presAssocID="{46F89886-91EE-6345-9815-E4269EF8D240}" presName="rootConnector" presStyleLbl="node3" presStyleIdx="3" presStyleCnt="8"/>
      <dgm:spPr/>
      <dgm:t>
        <a:bodyPr/>
        <a:lstStyle/>
        <a:p>
          <a:endParaRPr lang="en-US"/>
        </a:p>
      </dgm:t>
    </dgm:pt>
    <dgm:pt modelId="{E163C3D8-6977-8545-A906-97A0A09C608F}" type="pres">
      <dgm:prSet presAssocID="{46F89886-91EE-6345-9815-E4269EF8D240}" presName="hierChild4" presStyleCnt="0"/>
      <dgm:spPr/>
    </dgm:pt>
    <dgm:pt modelId="{106F3AD7-7C0E-4747-B10B-A59A59B7BE13}" type="pres">
      <dgm:prSet presAssocID="{46F89886-91EE-6345-9815-E4269EF8D240}" presName="hierChild5" presStyleCnt="0"/>
      <dgm:spPr/>
    </dgm:pt>
    <dgm:pt modelId="{9B739F8F-F7B4-6C46-BB54-45E80C1AF29F}" type="pres">
      <dgm:prSet presAssocID="{6D431A7B-C176-014D-9F89-192040D548B8}" presName="hierChild5" presStyleCnt="0"/>
      <dgm:spPr/>
    </dgm:pt>
    <dgm:pt modelId="{B1265ABA-601C-474D-A368-6573801C0573}" type="pres">
      <dgm:prSet presAssocID="{888093E6-C2A7-0941-99DC-0B3F62AE7DBA}" presName="Name37" presStyleLbl="parChTrans1D2" presStyleIdx="3" presStyleCnt="8"/>
      <dgm:spPr/>
      <dgm:t>
        <a:bodyPr/>
        <a:lstStyle/>
        <a:p>
          <a:endParaRPr lang="en-US"/>
        </a:p>
      </dgm:t>
    </dgm:pt>
    <dgm:pt modelId="{6DF6D408-9E9C-594A-8A51-035A25CD2812}" type="pres">
      <dgm:prSet presAssocID="{7BE8F279-99F2-544B-8677-F56B89E37415}" presName="hierRoot2" presStyleCnt="0">
        <dgm:presLayoutVars>
          <dgm:hierBranch val="init"/>
        </dgm:presLayoutVars>
      </dgm:prSet>
      <dgm:spPr/>
    </dgm:pt>
    <dgm:pt modelId="{D2025FB2-AFA7-2C42-93F3-C9AC9A875317}" type="pres">
      <dgm:prSet presAssocID="{7BE8F279-99F2-544B-8677-F56B89E37415}" presName="rootComposite" presStyleCnt="0"/>
      <dgm:spPr/>
    </dgm:pt>
    <dgm:pt modelId="{58B9D48D-0187-1545-8654-45E5B695AB85}" type="pres">
      <dgm:prSet presAssocID="{7BE8F279-99F2-544B-8677-F56B89E37415}" presName="rootText" presStyleLbl="node2" presStyleIdx="3" presStyleCnt="6" custScaleX="145389" custScaleY="172623" custLinFactNeighborX="0" custLinFactNeighborY="-72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A896C3-A66F-7F40-88B2-BD410AFF1E5B}" type="pres">
      <dgm:prSet presAssocID="{7BE8F279-99F2-544B-8677-F56B89E37415}" presName="rootConnector" presStyleLbl="node2" presStyleIdx="3" presStyleCnt="6"/>
      <dgm:spPr/>
      <dgm:t>
        <a:bodyPr/>
        <a:lstStyle/>
        <a:p>
          <a:endParaRPr lang="en-US"/>
        </a:p>
      </dgm:t>
    </dgm:pt>
    <dgm:pt modelId="{E37A526D-415C-BA4D-B9A9-DA123C0FCEE7}" type="pres">
      <dgm:prSet presAssocID="{7BE8F279-99F2-544B-8677-F56B89E37415}" presName="hierChild4" presStyleCnt="0"/>
      <dgm:spPr/>
    </dgm:pt>
    <dgm:pt modelId="{08C0022B-9C74-0540-A24E-43A913900994}" type="pres">
      <dgm:prSet presAssocID="{9D46F84E-3E3C-E044-A58C-AAD66163C72E}" presName="Name37" presStyleLbl="parChTrans1D3" presStyleIdx="4" presStyleCnt="8"/>
      <dgm:spPr/>
      <dgm:t>
        <a:bodyPr/>
        <a:lstStyle/>
        <a:p>
          <a:endParaRPr lang="en-US"/>
        </a:p>
      </dgm:t>
    </dgm:pt>
    <dgm:pt modelId="{57D2D2A5-DDD9-744F-8D84-86C07811C5D0}" type="pres">
      <dgm:prSet presAssocID="{0038B0E9-E843-3E4F-A07E-3461C0B29260}" presName="hierRoot2" presStyleCnt="0">
        <dgm:presLayoutVars>
          <dgm:hierBranch val="init"/>
        </dgm:presLayoutVars>
      </dgm:prSet>
      <dgm:spPr/>
    </dgm:pt>
    <dgm:pt modelId="{844492C5-48C4-D242-9DAE-861F77DCA897}" type="pres">
      <dgm:prSet presAssocID="{0038B0E9-E843-3E4F-A07E-3461C0B29260}" presName="rootComposite" presStyleCnt="0"/>
      <dgm:spPr/>
    </dgm:pt>
    <dgm:pt modelId="{B7C4A483-27DA-C843-AD52-8DEA204F6138}" type="pres">
      <dgm:prSet presAssocID="{0038B0E9-E843-3E4F-A07E-3461C0B29260}" presName="rootText" presStyleLbl="node3" presStyleIdx="4" presStyleCnt="8" custScaleX="91611" custScaleY="195332" custLinFactNeighborX="-178" custLinFactNeighborY="107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B5317-1FD6-7E44-B0D5-04B69ADC5A96}" type="pres">
      <dgm:prSet presAssocID="{0038B0E9-E843-3E4F-A07E-3461C0B29260}" presName="rootConnector" presStyleLbl="node3" presStyleIdx="4" presStyleCnt="8"/>
      <dgm:spPr/>
      <dgm:t>
        <a:bodyPr/>
        <a:lstStyle/>
        <a:p>
          <a:endParaRPr lang="en-US"/>
        </a:p>
      </dgm:t>
    </dgm:pt>
    <dgm:pt modelId="{155133EF-5454-7A4C-8B5C-2E8697D87861}" type="pres">
      <dgm:prSet presAssocID="{0038B0E9-E843-3E4F-A07E-3461C0B29260}" presName="hierChild4" presStyleCnt="0"/>
      <dgm:spPr/>
    </dgm:pt>
    <dgm:pt modelId="{6C0AC648-1F02-E143-B36A-1BF7F3EA0CFF}" type="pres">
      <dgm:prSet presAssocID="{0038B0E9-E843-3E4F-A07E-3461C0B29260}" presName="hierChild5" presStyleCnt="0"/>
      <dgm:spPr/>
    </dgm:pt>
    <dgm:pt modelId="{903E4C5E-0ECB-8944-A6EB-3FDAEC81CF1C}" type="pres">
      <dgm:prSet presAssocID="{5B54AA0D-E316-7B41-8A69-D8058D428FBE}" presName="Name37" presStyleLbl="parChTrans1D3" presStyleIdx="5" presStyleCnt="8"/>
      <dgm:spPr/>
      <dgm:t>
        <a:bodyPr/>
        <a:lstStyle/>
        <a:p>
          <a:endParaRPr lang="en-US"/>
        </a:p>
      </dgm:t>
    </dgm:pt>
    <dgm:pt modelId="{439FF162-7ED2-B641-AA6F-A947339E3E20}" type="pres">
      <dgm:prSet presAssocID="{4104B371-DFD6-1045-8373-C2C10001A660}" presName="hierRoot2" presStyleCnt="0">
        <dgm:presLayoutVars>
          <dgm:hierBranch val="init"/>
        </dgm:presLayoutVars>
      </dgm:prSet>
      <dgm:spPr/>
    </dgm:pt>
    <dgm:pt modelId="{8247E70F-9FB2-7444-BC2D-DAE326D2B95D}" type="pres">
      <dgm:prSet presAssocID="{4104B371-DFD6-1045-8373-C2C10001A660}" presName="rootComposite" presStyleCnt="0"/>
      <dgm:spPr/>
    </dgm:pt>
    <dgm:pt modelId="{52BA6EA8-C5A5-F64C-BB72-4B8B34D5B710}" type="pres">
      <dgm:prSet presAssocID="{4104B371-DFD6-1045-8373-C2C10001A660}" presName="rootText" presStyleLbl="node3" presStyleIdx="5" presStyleCnt="8" custScaleX="90096" custScaleY="248393" custLinFactNeighborX="714" custLinFactNeighborY="111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E1C4A5-7133-534A-A7DA-8D1F838464BB}" type="pres">
      <dgm:prSet presAssocID="{4104B371-DFD6-1045-8373-C2C10001A660}" presName="rootConnector" presStyleLbl="node3" presStyleIdx="5" presStyleCnt="8"/>
      <dgm:spPr/>
      <dgm:t>
        <a:bodyPr/>
        <a:lstStyle/>
        <a:p>
          <a:endParaRPr lang="en-US"/>
        </a:p>
      </dgm:t>
    </dgm:pt>
    <dgm:pt modelId="{2DF16E71-F017-064B-90E7-B581AFE51764}" type="pres">
      <dgm:prSet presAssocID="{4104B371-DFD6-1045-8373-C2C10001A660}" presName="hierChild4" presStyleCnt="0"/>
      <dgm:spPr/>
    </dgm:pt>
    <dgm:pt modelId="{AE38BE91-D952-7746-97BD-F45B5A680883}" type="pres">
      <dgm:prSet presAssocID="{4104B371-DFD6-1045-8373-C2C10001A660}" presName="hierChild5" presStyleCnt="0"/>
      <dgm:spPr/>
    </dgm:pt>
    <dgm:pt modelId="{D94E297F-DAF5-0F4D-872A-FF7D2CEE0F60}" type="pres">
      <dgm:prSet presAssocID="{7BE8F279-99F2-544B-8677-F56B89E37415}" presName="hierChild5" presStyleCnt="0"/>
      <dgm:spPr/>
    </dgm:pt>
    <dgm:pt modelId="{B3EA64FF-E603-B246-AD2D-0E3BE613808B}" type="pres">
      <dgm:prSet presAssocID="{91BD93B3-6C0E-A041-9392-DC9492D0B6D4}" presName="Name37" presStyleLbl="parChTrans1D2" presStyleIdx="4" presStyleCnt="8"/>
      <dgm:spPr/>
      <dgm:t>
        <a:bodyPr/>
        <a:lstStyle/>
        <a:p>
          <a:endParaRPr lang="en-US"/>
        </a:p>
      </dgm:t>
    </dgm:pt>
    <dgm:pt modelId="{3BED61B0-D5A8-7C45-852C-58CA90DF7D21}" type="pres">
      <dgm:prSet presAssocID="{3770D0D1-3B77-7E48-A17D-4776D81CEDAC}" presName="hierRoot2" presStyleCnt="0">
        <dgm:presLayoutVars>
          <dgm:hierBranch val="init"/>
        </dgm:presLayoutVars>
      </dgm:prSet>
      <dgm:spPr/>
    </dgm:pt>
    <dgm:pt modelId="{5A89B07F-56BC-E944-B018-E38D3E9A010A}" type="pres">
      <dgm:prSet presAssocID="{3770D0D1-3B77-7E48-A17D-4776D81CEDAC}" presName="rootComposite" presStyleCnt="0"/>
      <dgm:spPr/>
    </dgm:pt>
    <dgm:pt modelId="{720616CD-0675-BA45-9240-C44787309294}" type="pres">
      <dgm:prSet presAssocID="{3770D0D1-3B77-7E48-A17D-4776D81CEDAC}" presName="rootText" presStyleLbl="node2" presStyleIdx="4" presStyleCnt="6" custScaleX="145389" custScaleY="172623" custLinFactNeighborX="50" custLinFactNeighborY="-72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29F7F2-2BD9-A248-87E1-8C215887243B}" type="pres">
      <dgm:prSet presAssocID="{3770D0D1-3B77-7E48-A17D-4776D81CEDAC}" presName="rootConnector" presStyleLbl="node2" presStyleIdx="4" presStyleCnt="6"/>
      <dgm:spPr/>
      <dgm:t>
        <a:bodyPr/>
        <a:lstStyle/>
        <a:p>
          <a:endParaRPr lang="en-US"/>
        </a:p>
      </dgm:t>
    </dgm:pt>
    <dgm:pt modelId="{0C9DF038-77D9-D847-9011-235FA9967407}" type="pres">
      <dgm:prSet presAssocID="{3770D0D1-3B77-7E48-A17D-4776D81CEDAC}" presName="hierChild4" presStyleCnt="0"/>
      <dgm:spPr/>
    </dgm:pt>
    <dgm:pt modelId="{CE077066-009B-D845-B1B2-91055A1BF90F}" type="pres">
      <dgm:prSet presAssocID="{3770D0D1-3B77-7E48-A17D-4776D81CEDAC}" presName="hierChild5" presStyleCnt="0"/>
      <dgm:spPr/>
    </dgm:pt>
    <dgm:pt modelId="{BCA4B607-832A-3545-B3E3-256EFBC19FF5}" type="pres">
      <dgm:prSet presAssocID="{56D3FA82-C8C1-3441-808F-8556C13F01A6}" presName="Name37" presStyleLbl="parChTrans1D2" presStyleIdx="5" presStyleCnt="8"/>
      <dgm:spPr/>
      <dgm:t>
        <a:bodyPr/>
        <a:lstStyle/>
        <a:p>
          <a:endParaRPr lang="en-US"/>
        </a:p>
      </dgm:t>
    </dgm:pt>
    <dgm:pt modelId="{297B469E-19B5-6C48-B232-EDF80D82EC6A}" type="pres">
      <dgm:prSet presAssocID="{8D7F4CF1-C65B-2744-8B62-350FF4432B24}" presName="hierRoot2" presStyleCnt="0">
        <dgm:presLayoutVars>
          <dgm:hierBranch val="init"/>
        </dgm:presLayoutVars>
      </dgm:prSet>
      <dgm:spPr/>
    </dgm:pt>
    <dgm:pt modelId="{07231F13-525E-AE48-9CB4-DF1C08F6DDE3}" type="pres">
      <dgm:prSet presAssocID="{8D7F4CF1-C65B-2744-8B62-350FF4432B24}" presName="rootComposite" presStyleCnt="0"/>
      <dgm:spPr/>
    </dgm:pt>
    <dgm:pt modelId="{2151406D-E373-5D41-9545-6280396F8D22}" type="pres">
      <dgm:prSet presAssocID="{8D7F4CF1-C65B-2744-8B62-350FF4432B24}" presName="rootText" presStyleLbl="node2" presStyleIdx="5" presStyleCnt="6" custScaleX="149606" custScaleY="171441" custLinFactNeighborX="93" custLinFactNeighborY="-69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4666AA-4AFB-144B-9ACD-42FAB45EBDE1}" type="pres">
      <dgm:prSet presAssocID="{8D7F4CF1-C65B-2744-8B62-350FF4432B24}" presName="rootConnector" presStyleLbl="node2" presStyleIdx="5" presStyleCnt="6"/>
      <dgm:spPr/>
      <dgm:t>
        <a:bodyPr/>
        <a:lstStyle/>
        <a:p>
          <a:endParaRPr lang="en-US"/>
        </a:p>
      </dgm:t>
    </dgm:pt>
    <dgm:pt modelId="{8DA943A2-FEC7-4642-A645-3BD136CC458D}" type="pres">
      <dgm:prSet presAssocID="{8D7F4CF1-C65B-2744-8B62-350FF4432B24}" presName="hierChild4" presStyleCnt="0"/>
      <dgm:spPr/>
    </dgm:pt>
    <dgm:pt modelId="{EA6C39D8-B1A2-42AE-A233-6F27CDBC9954}" type="pres">
      <dgm:prSet presAssocID="{2EFDDA81-C474-483A-8FD5-D570D3C4F848}" presName="Name37" presStyleLbl="parChTrans1D3" presStyleIdx="6" presStyleCnt="8"/>
      <dgm:spPr/>
      <dgm:t>
        <a:bodyPr/>
        <a:lstStyle/>
        <a:p>
          <a:endParaRPr lang="en-GB"/>
        </a:p>
      </dgm:t>
    </dgm:pt>
    <dgm:pt modelId="{11A62FF5-7713-4297-9A5A-BD5C86FF7122}" type="pres">
      <dgm:prSet presAssocID="{B0F7D9BB-7AE8-41A5-9E99-D9E2448DADE8}" presName="hierRoot2" presStyleCnt="0">
        <dgm:presLayoutVars>
          <dgm:hierBranch val="init"/>
        </dgm:presLayoutVars>
      </dgm:prSet>
      <dgm:spPr/>
    </dgm:pt>
    <dgm:pt modelId="{3447BA2E-F912-4AB4-8469-865E39CC05E2}" type="pres">
      <dgm:prSet presAssocID="{B0F7D9BB-7AE8-41A5-9E99-D9E2448DADE8}" presName="rootComposite" presStyleCnt="0"/>
      <dgm:spPr/>
    </dgm:pt>
    <dgm:pt modelId="{13F510A8-C265-42D6-9DCA-E606554601DC}" type="pres">
      <dgm:prSet presAssocID="{B0F7D9BB-7AE8-41A5-9E99-D9E2448DADE8}" presName="rootText" presStyleLbl="node3" presStyleIdx="6" presStyleCnt="8" custScaleX="86372" custScaleY="244635" custLinFactNeighborX="-1103" custLinFactNeighborY="1107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AC90DED-014D-4491-B805-B7AC4A6443C7}" type="pres">
      <dgm:prSet presAssocID="{B0F7D9BB-7AE8-41A5-9E99-D9E2448DADE8}" presName="rootConnector" presStyleLbl="node3" presStyleIdx="6" presStyleCnt="8"/>
      <dgm:spPr/>
      <dgm:t>
        <a:bodyPr/>
        <a:lstStyle/>
        <a:p>
          <a:endParaRPr lang="en-GB"/>
        </a:p>
      </dgm:t>
    </dgm:pt>
    <dgm:pt modelId="{58E0C800-EFBF-457A-82AB-A709F2067D67}" type="pres">
      <dgm:prSet presAssocID="{B0F7D9BB-7AE8-41A5-9E99-D9E2448DADE8}" presName="hierChild4" presStyleCnt="0"/>
      <dgm:spPr/>
    </dgm:pt>
    <dgm:pt modelId="{8CB80D5C-33D6-4E44-968E-B67469CDB5AD}" type="pres">
      <dgm:prSet presAssocID="{B0F7D9BB-7AE8-41A5-9E99-D9E2448DADE8}" presName="hierChild5" presStyleCnt="0"/>
      <dgm:spPr/>
    </dgm:pt>
    <dgm:pt modelId="{5F001198-5EEE-44D4-BE98-85ED5EEB5FBA}" type="pres">
      <dgm:prSet presAssocID="{23D2BB34-E9DA-416E-B48F-3E7EDB573E0B}" presName="Name37" presStyleLbl="parChTrans1D3" presStyleIdx="7" presStyleCnt="8"/>
      <dgm:spPr/>
      <dgm:t>
        <a:bodyPr/>
        <a:lstStyle/>
        <a:p>
          <a:endParaRPr lang="en-GB"/>
        </a:p>
      </dgm:t>
    </dgm:pt>
    <dgm:pt modelId="{3BB07F56-001F-41AB-A670-7C89EC15C661}" type="pres">
      <dgm:prSet presAssocID="{A9FA761B-5DD7-454F-8B47-8F37AD136148}" presName="hierRoot2" presStyleCnt="0">
        <dgm:presLayoutVars>
          <dgm:hierBranch val="init"/>
        </dgm:presLayoutVars>
      </dgm:prSet>
      <dgm:spPr/>
    </dgm:pt>
    <dgm:pt modelId="{09F799F8-73C6-422F-9A35-855C3805D1CE}" type="pres">
      <dgm:prSet presAssocID="{A9FA761B-5DD7-454F-8B47-8F37AD136148}" presName="rootComposite" presStyleCnt="0"/>
      <dgm:spPr/>
    </dgm:pt>
    <dgm:pt modelId="{82BFE523-7956-48BD-A1A9-EB5DF9C5E57D}" type="pres">
      <dgm:prSet presAssocID="{A9FA761B-5DD7-454F-8B47-8F37AD136148}" presName="rootText" presStyleLbl="node3" presStyleIdx="7" presStyleCnt="8" custScaleX="84298" custScaleY="211342" custLinFactNeighborX="-1211" custLinFactNeighborY="1636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C07AA7-0490-4F42-B569-6D71469F9689}" type="pres">
      <dgm:prSet presAssocID="{A9FA761B-5DD7-454F-8B47-8F37AD136148}" presName="rootConnector" presStyleLbl="node3" presStyleIdx="7" presStyleCnt="8"/>
      <dgm:spPr/>
      <dgm:t>
        <a:bodyPr/>
        <a:lstStyle/>
        <a:p>
          <a:endParaRPr lang="en-GB"/>
        </a:p>
      </dgm:t>
    </dgm:pt>
    <dgm:pt modelId="{574F93D7-31C5-4F48-AB35-E651641C7C20}" type="pres">
      <dgm:prSet presAssocID="{A9FA761B-5DD7-454F-8B47-8F37AD136148}" presName="hierChild4" presStyleCnt="0"/>
      <dgm:spPr/>
    </dgm:pt>
    <dgm:pt modelId="{2156FD3B-C0DA-47BC-BF56-3F8C77EFCD59}" type="pres">
      <dgm:prSet presAssocID="{A9FA761B-5DD7-454F-8B47-8F37AD136148}" presName="hierChild5" presStyleCnt="0"/>
      <dgm:spPr/>
    </dgm:pt>
    <dgm:pt modelId="{B105BBF8-45A5-824B-979D-A90CDE9978AC}" type="pres">
      <dgm:prSet presAssocID="{8D7F4CF1-C65B-2744-8B62-350FF4432B24}" presName="hierChild5" presStyleCnt="0"/>
      <dgm:spPr/>
    </dgm:pt>
    <dgm:pt modelId="{37E99F33-F685-8940-8FC9-3313702969B6}" type="pres">
      <dgm:prSet presAssocID="{56BD1AEB-6B91-9048-A002-D30D615DA070}" presName="hierChild3" presStyleCnt="0"/>
      <dgm:spPr/>
    </dgm:pt>
    <dgm:pt modelId="{81C3D5F3-C8E8-6840-A8FF-6110CD4F9855}" type="pres">
      <dgm:prSet presAssocID="{9E9BBF8B-FD9E-0B49-8BC8-AA0FB5B4A735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374CE28B-EE62-C74D-89B6-23884929CEBA}" type="pres">
      <dgm:prSet presAssocID="{42A24256-EC0C-8248-8884-55FF0EC52F01}" presName="hierRoot3" presStyleCnt="0">
        <dgm:presLayoutVars>
          <dgm:hierBranch val="init"/>
        </dgm:presLayoutVars>
      </dgm:prSet>
      <dgm:spPr/>
    </dgm:pt>
    <dgm:pt modelId="{480C130F-4044-1040-AF75-9673BF7832FC}" type="pres">
      <dgm:prSet presAssocID="{42A24256-EC0C-8248-8884-55FF0EC52F01}" presName="rootComposite3" presStyleCnt="0"/>
      <dgm:spPr/>
    </dgm:pt>
    <dgm:pt modelId="{0A3298D0-950B-AC41-B253-66369C6000D6}" type="pres">
      <dgm:prSet presAssocID="{42A24256-EC0C-8248-8884-55FF0EC52F01}" presName="rootText3" presStyleLbl="asst1" presStyleIdx="0" presStyleCnt="2" custScaleX="81460" custScaleY="155274" custLinFactNeighborX="-18328" custLinFactNeighborY="-161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B002F7-7BE3-B144-9B74-26D5D4EAE434}" type="pres">
      <dgm:prSet presAssocID="{42A24256-EC0C-8248-8884-55FF0EC52F01}" presName="rootConnector3" presStyleLbl="asst1" presStyleIdx="0" presStyleCnt="2"/>
      <dgm:spPr/>
      <dgm:t>
        <a:bodyPr/>
        <a:lstStyle/>
        <a:p>
          <a:endParaRPr lang="en-US"/>
        </a:p>
      </dgm:t>
    </dgm:pt>
    <dgm:pt modelId="{01D84C55-4D22-164D-93A3-B329A6AA1004}" type="pres">
      <dgm:prSet presAssocID="{42A24256-EC0C-8248-8884-55FF0EC52F01}" presName="hierChild6" presStyleCnt="0"/>
      <dgm:spPr/>
    </dgm:pt>
    <dgm:pt modelId="{B99DEC6E-6EB2-9546-921C-1E900F5BF87F}" type="pres">
      <dgm:prSet presAssocID="{42A24256-EC0C-8248-8884-55FF0EC52F01}" presName="hierChild7" presStyleCnt="0"/>
      <dgm:spPr/>
    </dgm:pt>
    <dgm:pt modelId="{4BB9262D-09BB-4228-A872-50B2B1A71F28}" type="pres">
      <dgm:prSet presAssocID="{8E5A58CE-3987-4AC7-8400-4D94F4279870}" presName="Name111" presStyleLbl="parChTrans1D2" presStyleIdx="7" presStyleCnt="8"/>
      <dgm:spPr/>
      <dgm:t>
        <a:bodyPr/>
        <a:lstStyle/>
        <a:p>
          <a:endParaRPr lang="en-GB"/>
        </a:p>
      </dgm:t>
    </dgm:pt>
    <dgm:pt modelId="{5478FCD3-3CAE-46D2-850B-8599572A8B25}" type="pres">
      <dgm:prSet presAssocID="{60F3E78E-525B-4768-848A-32718F3481D9}" presName="hierRoot3" presStyleCnt="0">
        <dgm:presLayoutVars>
          <dgm:hierBranch val="init"/>
        </dgm:presLayoutVars>
      </dgm:prSet>
      <dgm:spPr/>
    </dgm:pt>
    <dgm:pt modelId="{2DF959FC-34B7-4657-BB3E-CB7E5DA6D71E}" type="pres">
      <dgm:prSet presAssocID="{60F3E78E-525B-4768-848A-32718F3481D9}" presName="rootComposite3" presStyleCnt="0"/>
      <dgm:spPr/>
    </dgm:pt>
    <dgm:pt modelId="{02F9A2E1-26C2-4E98-9487-42E37FD34070}" type="pres">
      <dgm:prSet presAssocID="{60F3E78E-525B-4768-848A-32718F3481D9}" presName="rootText3" presStyleLbl="asst1" presStyleIdx="1" presStyleCnt="2" custScaleX="81460" custScaleY="146014" custLinFactNeighborX="14042" custLinFactNeighborY="-1439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1DAE322-7989-47F0-941F-A0F15148CE71}" type="pres">
      <dgm:prSet presAssocID="{60F3E78E-525B-4768-848A-32718F3481D9}" presName="rootConnector3" presStyleLbl="asst1" presStyleIdx="1" presStyleCnt="2"/>
      <dgm:spPr/>
      <dgm:t>
        <a:bodyPr/>
        <a:lstStyle/>
        <a:p>
          <a:endParaRPr lang="en-GB"/>
        </a:p>
      </dgm:t>
    </dgm:pt>
    <dgm:pt modelId="{323442DE-11E3-4505-BECB-4698323C1A85}" type="pres">
      <dgm:prSet presAssocID="{60F3E78E-525B-4768-848A-32718F3481D9}" presName="hierChild6" presStyleCnt="0"/>
      <dgm:spPr/>
    </dgm:pt>
    <dgm:pt modelId="{8217470F-4579-4765-AD47-65C33C7ED600}" type="pres">
      <dgm:prSet presAssocID="{60F3E78E-525B-4768-848A-32718F3481D9}" presName="hierChild7" presStyleCnt="0"/>
      <dgm:spPr/>
    </dgm:pt>
  </dgm:ptLst>
  <dgm:cxnLst>
    <dgm:cxn modelId="{B05C00D3-7B8E-644B-B0C0-F69263755451}" type="presOf" srcId="{60F3E78E-525B-4768-848A-32718F3481D9}" destId="{81DAE322-7989-47F0-941F-A0F15148CE71}" srcOrd="1" destOrd="0" presId="urn:microsoft.com/office/officeart/2005/8/layout/orgChart1"/>
    <dgm:cxn modelId="{CB08C865-4DF0-C842-ADB8-D5C36FE0A43A}" srcId="{56BD1AEB-6B91-9048-A002-D30D615DA070}" destId="{6D431A7B-C176-014D-9F89-192040D548B8}" srcOrd="4" destOrd="0" parTransId="{C4B8E2D6-6338-0047-AE6D-8F57220E7133}" sibTransId="{6229CD0D-CD28-4641-A0CF-B09CBBCE53B3}"/>
    <dgm:cxn modelId="{6C0740D4-01CC-BB48-9C60-2E0E49160FDF}" type="presOf" srcId="{8D7F4CF1-C65B-2744-8B62-350FF4432B24}" destId="{2151406D-E373-5D41-9545-6280396F8D22}" srcOrd="0" destOrd="0" presId="urn:microsoft.com/office/officeart/2005/8/layout/orgChart1"/>
    <dgm:cxn modelId="{85EC68CD-541A-4645-AB51-F95CC4534B4B}" type="presOf" srcId="{A9FA761B-5DD7-454F-8B47-8F37AD136148}" destId="{82BFE523-7956-48BD-A1A9-EB5DF9C5E57D}" srcOrd="0" destOrd="0" presId="urn:microsoft.com/office/officeart/2005/8/layout/orgChart1"/>
    <dgm:cxn modelId="{75FA70B7-8098-1742-BCB6-DDC4DD0BD34E}" srcId="{56BD1AEB-6B91-9048-A002-D30D615DA070}" destId="{3770D0D1-3B77-7E48-A17D-4776D81CEDAC}" srcOrd="6" destOrd="0" parTransId="{91BD93B3-6C0E-A041-9392-DC9492D0B6D4}" sibTransId="{8966B930-1BE8-394B-ABC5-1E6D643A6A16}"/>
    <dgm:cxn modelId="{F1F1611E-428F-B643-A0B8-5976665B2ABA}" type="presOf" srcId="{7BE8F279-99F2-544B-8677-F56B89E37415}" destId="{A9A896C3-A66F-7F40-88B2-BD410AFF1E5B}" srcOrd="1" destOrd="0" presId="urn:microsoft.com/office/officeart/2005/8/layout/orgChart1"/>
    <dgm:cxn modelId="{D64C5076-D13F-4C42-9119-85EDACD49A1B}" type="presOf" srcId="{27A313A7-F808-014F-B242-D85BAE3420F7}" destId="{0EDCD6E1-605A-3546-BDE8-36983C8DD3EF}" srcOrd="1" destOrd="0" presId="urn:microsoft.com/office/officeart/2005/8/layout/orgChart1"/>
    <dgm:cxn modelId="{F9905D32-CDAD-CA46-B6C5-9E7E53E9B355}" type="presOf" srcId="{C4B8E2D6-6338-0047-AE6D-8F57220E7133}" destId="{476ED89D-EB6A-0C4F-B4F8-420BD20BE4CA}" srcOrd="0" destOrd="0" presId="urn:microsoft.com/office/officeart/2005/8/layout/orgChart1"/>
    <dgm:cxn modelId="{8EB8E0B7-819F-9C48-817F-5BCDC65C0376}" type="presOf" srcId="{28552F44-6372-064E-B2E1-5BEC137F269D}" destId="{2A4C1E88-953F-A440-A5BC-A788A79FE942}" srcOrd="0" destOrd="0" presId="urn:microsoft.com/office/officeart/2005/8/layout/orgChart1"/>
    <dgm:cxn modelId="{18AAC528-7603-364D-92AD-9CDA7AFB69EE}" type="presOf" srcId="{888093E6-C2A7-0941-99DC-0B3F62AE7DBA}" destId="{B1265ABA-601C-474D-A368-6573801C0573}" srcOrd="0" destOrd="0" presId="urn:microsoft.com/office/officeart/2005/8/layout/orgChart1"/>
    <dgm:cxn modelId="{445824A6-021D-4548-9E55-F45299B11457}" srcId="{6D431A7B-C176-014D-9F89-192040D548B8}" destId="{46154502-CE14-1E4B-B2C3-79B62209EF52}" srcOrd="0" destOrd="0" parTransId="{C95A75E7-B82A-1643-9A5D-3C8EB593081E}" sibTransId="{EA1E6A77-673A-D740-80A5-B6BA71CBC0E0}"/>
    <dgm:cxn modelId="{89D8DDB0-E330-AE42-8B4B-7718E7B510EE}" type="presOf" srcId="{B7CEE87E-1EF4-C949-AA3C-EF5DEF037F59}" destId="{064A234D-6366-234B-BA83-1574B9AE9ECD}" srcOrd="0" destOrd="0" presId="urn:microsoft.com/office/officeart/2005/8/layout/orgChart1"/>
    <dgm:cxn modelId="{A1D2BE06-8CC3-5E41-B6D6-1569DF4CB735}" srcId="{56BD1AEB-6B91-9048-A002-D30D615DA070}" destId="{7BE8F279-99F2-544B-8677-F56B89E37415}" srcOrd="5" destOrd="0" parTransId="{888093E6-C2A7-0941-99DC-0B3F62AE7DBA}" sibTransId="{6AC21BBD-204C-8C43-A863-BFFD5CF09C7C}"/>
    <dgm:cxn modelId="{301B918A-9482-AF43-B3F2-578B5DF5CA4E}" type="presOf" srcId="{42A24256-EC0C-8248-8884-55FF0EC52F01}" destId="{7EB002F7-7BE3-B144-9B74-26D5D4EAE434}" srcOrd="1" destOrd="0" presId="urn:microsoft.com/office/officeart/2005/8/layout/orgChart1"/>
    <dgm:cxn modelId="{5C0B55CF-3F04-904E-9F4C-A7E036B170AF}" type="presOf" srcId="{6D431A7B-C176-014D-9F89-192040D548B8}" destId="{1E505DBD-53D7-9745-9112-BDC531FFF072}" srcOrd="1" destOrd="0" presId="urn:microsoft.com/office/officeart/2005/8/layout/orgChart1"/>
    <dgm:cxn modelId="{5D9577BD-6FF2-C049-9A30-BF5186BDD378}" type="presOf" srcId="{CD896A6F-F258-6E46-9EB2-3B1F73608B49}" destId="{1035D9AE-C1AC-914B-99BE-CAE97260034A}" srcOrd="0" destOrd="0" presId="urn:microsoft.com/office/officeart/2005/8/layout/orgChart1"/>
    <dgm:cxn modelId="{438403E2-0E04-47A4-899C-CE138F921221}" srcId="{8D7F4CF1-C65B-2744-8B62-350FF4432B24}" destId="{A9FA761B-5DD7-454F-8B47-8F37AD136148}" srcOrd="1" destOrd="0" parTransId="{23D2BB34-E9DA-416E-B48F-3E7EDB573E0B}" sibTransId="{B70BAFFD-CE77-4394-98F8-E496675F97E1}"/>
    <dgm:cxn modelId="{31E8F20F-3B4B-364F-82C1-06AE73DD53D0}" srcId="{56BD1AEB-6B91-9048-A002-D30D615DA070}" destId="{8D7F4CF1-C65B-2744-8B62-350FF4432B24}" srcOrd="7" destOrd="0" parTransId="{56D3FA82-C8C1-3441-808F-8556C13F01A6}" sibTransId="{57A09919-AAA3-3548-A08E-4E04240BED74}"/>
    <dgm:cxn modelId="{BE9A9C30-21A7-004B-BF4C-A133A590652C}" type="presOf" srcId="{6D431A7B-C176-014D-9F89-192040D548B8}" destId="{6585EBBF-9C90-B645-88A0-08E1E16F23EA}" srcOrd="0" destOrd="0" presId="urn:microsoft.com/office/officeart/2005/8/layout/orgChart1"/>
    <dgm:cxn modelId="{D19D1D67-9F06-F04E-9D79-49AD4E933019}" type="presOf" srcId="{4104B371-DFD6-1045-8373-C2C10001A660}" destId="{BAE1C4A5-7133-534A-A7DA-8D1F838464BB}" srcOrd="1" destOrd="0" presId="urn:microsoft.com/office/officeart/2005/8/layout/orgChart1"/>
    <dgm:cxn modelId="{5B4316E4-4C97-9841-8EB1-67BF7CDDD193}" type="presOf" srcId="{EA949402-738E-9545-82D9-896839331CA3}" destId="{D66B0E24-737C-EF40-958B-A07204099321}" srcOrd="0" destOrd="0" presId="urn:microsoft.com/office/officeart/2005/8/layout/orgChart1"/>
    <dgm:cxn modelId="{224229B2-E7AA-F742-BE77-FE1B01CE7933}" type="presOf" srcId="{B0F7D9BB-7AE8-41A5-9E99-D9E2448DADE8}" destId="{4AC90DED-014D-4491-B805-B7AC4A6443C7}" srcOrd="1" destOrd="0" presId="urn:microsoft.com/office/officeart/2005/8/layout/orgChart1"/>
    <dgm:cxn modelId="{FCE0FA0C-5AC9-EF4F-A5AC-3CA3960017AA}" type="presOf" srcId="{46154502-CE14-1E4B-B2C3-79B62209EF52}" destId="{56367693-F8E5-9A48-8D57-07F1FC262139}" srcOrd="1" destOrd="0" presId="urn:microsoft.com/office/officeart/2005/8/layout/orgChart1"/>
    <dgm:cxn modelId="{D2641BE4-D69E-8B4C-9BBC-C5337A299C27}" type="presOf" srcId="{0038B0E9-E843-3E4F-A07E-3461C0B29260}" destId="{B7C4A483-27DA-C843-AD52-8DEA204F6138}" srcOrd="0" destOrd="0" presId="urn:microsoft.com/office/officeart/2005/8/layout/orgChart1"/>
    <dgm:cxn modelId="{20EB06E7-CDC9-2145-849E-2CBC6265383E}" srcId="{B9636EE7-C37F-694E-92B9-9BE5A4026BC9}" destId="{B7CEE87E-1EF4-C949-AA3C-EF5DEF037F59}" srcOrd="0" destOrd="0" parTransId="{CD896A6F-F258-6E46-9EB2-3B1F73608B49}" sibTransId="{3A5226D0-0954-D84B-ABC8-791A30E4432E}"/>
    <dgm:cxn modelId="{F892AD0C-790F-4048-AFA8-48A9617CE6D1}" type="presOf" srcId="{56BD1AEB-6B91-9048-A002-D30D615DA070}" destId="{8F50C96A-4F59-C442-AE19-3BA40713DC66}" srcOrd="1" destOrd="0" presId="urn:microsoft.com/office/officeart/2005/8/layout/orgChart1"/>
    <dgm:cxn modelId="{A9D8D46F-51B6-4257-85CF-F56CA8BEEA33}" srcId="{8D7F4CF1-C65B-2744-8B62-350FF4432B24}" destId="{B0F7D9BB-7AE8-41A5-9E99-D9E2448DADE8}" srcOrd="0" destOrd="0" parTransId="{2EFDDA81-C474-483A-8FD5-D570D3C4F848}" sibTransId="{DE4F710E-0F57-403D-8961-77FE93712C67}"/>
    <dgm:cxn modelId="{9987844B-D703-B74A-AE45-2CEAABE7E05F}" type="presOf" srcId="{42A24256-EC0C-8248-8884-55FF0EC52F01}" destId="{0A3298D0-950B-AC41-B253-66369C6000D6}" srcOrd="0" destOrd="0" presId="urn:microsoft.com/office/officeart/2005/8/layout/orgChart1"/>
    <dgm:cxn modelId="{2BF80B2D-7B94-6F44-976E-C5873DF01FD9}" type="presOf" srcId="{0038B0E9-E843-3E4F-A07E-3461C0B29260}" destId="{68FB5317-1FD6-7E44-B0D5-04B69ADC5A96}" srcOrd="1" destOrd="0" presId="urn:microsoft.com/office/officeart/2005/8/layout/orgChart1"/>
    <dgm:cxn modelId="{4FFD43E1-0AAA-FF41-B155-7D4D0B32F5E6}" type="presOf" srcId="{8D7F4CF1-C65B-2744-8B62-350FF4432B24}" destId="{404666AA-4AFB-144B-9ACD-42FAB45EBDE1}" srcOrd="1" destOrd="0" presId="urn:microsoft.com/office/officeart/2005/8/layout/orgChart1"/>
    <dgm:cxn modelId="{6EFBA12A-A724-1C47-8972-C5EF4D7F0B17}" srcId="{6D431A7B-C176-014D-9F89-192040D548B8}" destId="{46F89886-91EE-6345-9815-E4269EF8D240}" srcOrd="1" destOrd="0" parTransId="{28552F44-6372-064E-B2E1-5BEC137F269D}" sibTransId="{26BA2115-733A-324E-8EE5-376AA47D3B4F}"/>
    <dgm:cxn modelId="{8DEF0C1B-E5EE-0D49-844A-608085C6004A}" type="presOf" srcId="{46154502-CE14-1E4B-B2C3-79B62209EF52}" destId="{9636A066-F506-0A4F-9C32-3D80DD88EE57}" srcOrd="0" destOrd="0" presId="urn:microsoft.com/office/officeart/2005/8/layout/orgChart1"/>
    <dgm:cxn modelId="{D4D1AA5F-6BCB-3C4B-8F36-7BFFC570ADE2}" srcId="{7BE8F279-99F2-544B-8677-F56B89E37415}" destId="{4104B371-DFD6-1045-8373-C2C10001A660}" srcOrd="1" destOrd="0" parTransId="{5B54AA0D-E316-7B41-8A69-D8058D428FBE}" sibTransId="{285F9E37-1C7D-BC49-8742-BF71361F3224}"/>
    <dgm:cxn modelId="{C944AD31-A2C1-FC45-9DF1-F5FD26411DF0}" type="presOf" srcId="{23D2BB34-E9DA-416E-B48F-3E7EDB573E0B}" destId="{5F001198-5EEE-44D4-BE98-85ED5EEB5FBA}" srcOrd="0" destOrd="0" presId="urn:microsoft.com/office/officeart/2005/8/layout/orgChart1"/>
    <dgm:cxn modelId="{D05F6CCE-64E3-7B49-BC73-CCC6101D73D2}" type="presOf" srcId="{B9636EE7-C37F-694E-92B9-9BE5A4026BC9}" destId="{FD0E0218-BE5E-4B4E-8F07-66C439706AA5}" srcOrd="0" destOrd="0" presId="urn:microsoft.com/office/officeart/2005/8/layout/orgChart1"/>
    <dgm:cxn modelId="{674AFB49-4C6E-0141-9202-24C5AE1A513D}" srcId="{B9636EE7-C37F-694E-92B9-9BE5A4026BC9}" destId="{1ED3B530-03F4-7C45-BD3B-F8E9F8E6573C}" srcOrd="1" destOrd="0" parTransId="{E090203F-44DC-2A41-9F9F-1795570AC988}" sibTransId="{B9584D03-D852-7348-8611-62A199033705}"/>
    <dgm:cxn modelId="{38719DD5-0245-A74E-B290-FB8D2DE073F2}" type="presOf" srcId="{88E0E4F1-79B0-B14E-BD49-6E687DF1EBC6}" destId="{194DFFE7-8848-964E-A9A8-C7C8BF7C4E5B}" srcOrd="0" destOrd="0" presId="urn:microsoft.com/office/officeart/2005/8/layout/orgChart1"/>
    <dgm:cxn modelId="{5EE82693-5D24-A34F-8A6D-2E278152109C}" type="presOf" srcId="{A9FA761B-5DD7-454F-8B47-8F37AD136148}" destId="{29C07AA7-0490-4F42-B569-6D71469F9689}" srcOrd="1" destOrd="0" presId="urn:microsoft.com/office/officeart/2005/8/layout/orgChart1"/>
    <dgm:cxn modelId="{8D5A1EFE-13A0-8948-9BE6-E92F9590CBCC}" type="presOf" srcId="{E090203F-44DC-2A41-9F9F-1795570AC988}" destId="{B77799ED-3182-9B48-93F4-68063F4D5171}" srcOrd="0" destOrd="0" presId="urn:microsoft.com/office/officeart/2005/8/layout/orgChart1"/>
    <dgm:cxn modelId="{6B5CF22A-4E46-F643-B2BC-0279D4FB7C5F}" type="presOf" srcId="{B9636EE7-C37F-694E-92B9-9BE5A4026BC9}" destId="{ABA30E57-7392-9445-B501-3B3E15730B86}" srcOrd="1" destOrd="0" presId="urn:microsoft.com/office/officeart/2005/8/layout/orgChart1"/>
    <dgm:cxn modelId="{10267B54-739D-6B4B-9FA9-CE0F37C0C9A4}" type="presOf" srcId="{B0F7D9BB-7AE8-41A5-9E99-D9E2448DADE8}" destId="{13F510A8-C265-42D6-9DCA-E606554601DC}" srcOrd="0" destOrd="0" presId="urn:microsoft.com/office/officeart/2005/8/layout/orgChart1"/>
    <dgm:cxn modelId="{2F1EECE1-5F10-D242-AED8-DBE484D4E31C}" type="presOf" srcId="{1D150559-51EB-4840-B7AF-05778273A4DC}" destId="{BDA14939-B640-BE40-B962-10BB9D4815E4}" srcOrd="0" destOrd="0" presId="urn:microsoft.com/office/officeart/2005/8/layout/orgChart1"/>
    <dgm:cxn modelId="{BD4C43AB-E078-B149-ABF8-FA285F9C4232}" srcId="{56BD1AEB-6B91-9048-A002-D30D615DA070}" destId="{B9636EE7-C37F-694E-92B9-9BE5A4026BC9}" srcOrd="2" destOrd="0" parTransId="{88E0E4F1-79B0-B14E-BD49-6E687DF1EBC6}" sibTransId="{0D3953E8-D143-9448-B13D-C31A56B83CAA}"/>
    <dgm:cxn modelId="{A5764427-3611-E543-AFD1-257C4E519403}" type="presOf" srcId="{91BD93B3-6C0E-A041-9392-DC9492D0B6D4}" destId="{B3EA64FF-E603-B246-AD2D-0E3BE613808B}" srcOrd="0" destOrd="0" presId="urn:microsoft.com/office/officeart/2005/8/layout/orgChart1"/>
    <dgm:cxn modelId="{85DDD748-883C-4C41-95E1-46A917C67A0F}" type="presOf" srcId="{1ED3B530-03F4-7C45-BD3B-F8E9F8E6573C}" destId="{4AE8137B-3726-8444-8FD5-41B45D6821EA}" srcOrd="0" destOrd="0" presId="urn:microsoft.com/office/officeart/2005/8/layout/orgChart1"/>
    <dgm:cxn modelId="{30FEAFEC-CB6F-184D-B280-1BE805028383}" type="presOf" srcId="{4104B371-DFD6-1045-8373-C2C10001A660}" destId="{52BA6EA8-C5A5-F64C-BB72-4B8B34D5B710}" srcOrd="0" destOrd="0" presId="urn:microsoft.com/office/officeart/2005/8/layout/orgChart1"/>
    <dgm:cxn modelId="{738628BA-EDE2-8B47-A74D-964055DC3811}" type="presOf" srcId="{7BE8F279-99F2-544B-8677-F56B89E37415}" destId="{58B9D48D-0187-1545-8654-45E5B695AB85}" srcOrd="0" destOrd="0" presId="urn:microsoft.com/office/officeart/2005/8/layout/orgChart1"/>
    <dgm:cxn modelId="{8A682460-C4A2-3845-ABEA-8010FB69B671}" srcId="{7BE8F279-99F2-544B-8677-F56B89E37415}" destId="{0038B0E9-E843-3E4F-A07E-3461C0B29260}" srcOrd="0" destOrd="0" parTransId="{9D46F84E-3E3C-E044-A58C-AAD66163C72E}" sibTransId="{AAD6A1D0-C784-D342-A0C6-3E8631B0C348}"/>
    <dgm:cxn modelId="{9E291DEF-2C51-D443-95AA-D0C8739703F4}" type="presOf" srcId="{46F89886-91EE-6345-9815-E4269EF8D240}" destId="{BF8C39D4-3AA0-C145-8007-A0E27B96575F}" srcOrd="0" destOrd="0" presId="urn:microsoft.com/office/officeart/2005/8/layout/orgChart1"/>
    <dgm:cxn modelId="{D05C684B-0B0A-4640-85E6-511CA08EF66D}" type="presOf" srcId="{9D46F84E-3E3C-E044-A58C-AAD66163C72E}" destId="{08C0022B-9C74-0540-A24E-43A913900994}" srcOrd="0" destOrd="0" presId="urn:microsoft.com/office/officeart/2005/8/layout/orgChart1"/>
    <dgm:cxn modelId="{0E399C2A-0DF4-884B-962A-99564367BE75}" type="presOf" srcId="{2EFDDA81-C474-483A-8FD5-D570D3C4F848}" destId="{EA6C39D8-B1A2-42AE-A233-6F27CDBC9954}" srcOrd="0" destOrd="0" presId="urn:microsoft.com/office/officeart/2005/8/layout/orgChart1"/>
    <dgm:cxn modelId="{2A62E866-441A-AE45-A00C-6488B7AE779D}" srcId="{56BD1AEB-6B91-9048-A002-D30D615DA070}" destId="{27A313A7-F808-014F-B242-D85BAE3420F7}" srcOrd="3" destOrd="0" parTransId="{EA949402-738E-9545-82D9-896839331CA3}" sibTransId="{266004BE-435F-E14E-8241-CBF8C7712F49}"/>
    <dgm:cxn modelId="{E6C1DE52-275E-EA47-80E4-F92A540EDCD0}" type="presOf" srcId="{3770D0D1-3B77-7E48-A17D-4776D81CEDAC}" destId="{8E29F7F2-2BD9-A248-87E1-8C215887243B}" srcOrd="1" destOrd="0" presId="urn:microsoft.com/office/officeart/2005/8/layout/orgChart1"/>
    <dgm:cxn modelId="{9284AB8B-5537-A84D-AF56-8AB175683225}" type="presOf" srcId="{46F89886-91EE-6345-9815-E4269EF8D240}" destId="{54C95C22-42EA-EA4A-B11E-F348EC6E9A85}" srcOrd="1" destOrd="0" presId="urn:microsoft.com/office/officeart/2005/8/layout/orgChart1"/>
    <dgm:cxn modelId="{7C89E261-72E3-3348-AFE5-4B2ECA70D349}" type="presOf" srcId="{C95A75E7-B82A-1643-9A5D-3C8EB593081E}" destId="{3253590A-BCD8-A048-81C6-32BF55A1DEA7}" srcOrd="0" destOrd="0" presId="urn:microsoft.com/office/officeart/2005/8/layout/orgChart1"/>
    <dgm:cxn modelId="{D795EAB3-C672-DA4E-BB15-FD0795B25B4E}" type="presOf" srcId="{27A313A7-F808-014F-B242-D85BAE3420F7}" destId="{C8C1F3B6-3C09-3148-B35E-F8800029851D}" srcOrd="0" destOrd="0" presId="urn:microsoft.com/office/officeart/2005/8/layout/orgChart1"/>
    <dgm:cxn modelId="{F589BF2E-997A-F445-982E-E50C41FD686C}" type="presOf" srcId="{8E5A58CE-3987-4AC7-8400-4D94F4279870}" destId="{4BB9262D-09BB-4228-A872-50B2B1A71F28}" srcOrd="0" destOrd="0" presId="urn:microsoft.com/office/officeart/2005/8/layout/orgChart1"/>
    <dgm:cxn modelId="{9F23FAA5-2050-0F44-90A6-46437BAD1DA2}" type="presOf" srcId="{56D3FA82-C8C1-3441-808F-8556C13F01A6}" destId="{BCA4B607-832A-3545-B3E3-256EFBC19FF5}" srcOrd="0" destOrd="0" presId="urn:microsoft.com/office/officeart/2005/8/layout/orgChart1"/>
    <dgm:cxn modelId="{572B78C7-DC9E-4129-9C33-493ED1B41562}" srcId="{56BD1AEB-6B91-9048-A002-D30D615DA070}" destId="{60F3E78E-525B-4768-848A-32718F3481D9}" srcOrd="1" destOrd="0" parTransId="{8E5A58CE-3987-4AC7-8400-4D94F4279870}" sibTransId="{5E05B0A9-623F-4C2F-93F1-0E430CF3FFD2}"/>
    <dgm:cxn modelId="{2253883C-0F3C-EC43-BC6F-550A43ADC9D1}" srcId="{56BD1AEB-6B91-9048-A002-D30D615DA070}" destId="{42A24256-EC0C-8248-8884-55FF0EC52F01}" srcOrd="0" destOrd="0" parTransId="{9E9BBF8B-FD9E-0B49-8BC8-AA0FB5B4A735}" sibTransId="{E792A66D-C15A-EB4C-914A-923C1AE8B0DF}"/>
    <dgm:cxn modelId="{3C9C28E7-EB97-3E40-9D1F-281C1D2E29C2}" type="presOf" srcId="{5B54AA0D-E316-7B41-8A69-D8058D428FBE}" destId="{903E4C5E-0ECB-8944-A6EB-3FDAEC81CF1C}" srcOrd="0" destOrd="0" presId="urn:microsoft.com/office/officeart/2005/8/layout/orgChart1"/>
    <dgm:cxn modelId="{B04E7A1C-4820-614E-8F78-B3ADCA0BE40A}" type="presOf" srcId="{1ED3B530-03F4-7C45-BD3B-F8E9F8E6573C}" destId="{76F0EE3F-0CB4-974E-93CC-9F3633EF393C}" srcOrd="1" destOrd="0" presId="urn:microsoft.com/office/officeart/2005/8/layout/orgChart1"/>
    <dgm:cxn modelId="{65B5817B-2BD5-7D45-9FA6-B653DAA8C143}" type="presOf" srcId="{3770D0D1-3B77-7E48-A17D-4776D81CEDAC}" destId="{720616CD-0675-BA45-9240-C44787309294}" srcOrd="0" destOrd="0" presId="urn:microsoft.com/office/officeart/2005/8/layout/orgChart1"/>
    <dgm:cxn modelId="{29D69900-F466-0B43-80D8-C05955CDA8F1}" type="presOf" srcId="{9E9BBF8B-FD9E-0B49-8BC8-AA0FB5B4A735}" destId="{81C3D5F3-C8E8-6840-A8FF-6110CD4F9855}" srcOrd="0" destOrd="0" presId="urn:microsoft.com/office/officeart/2005/8/layout/orgChart1"/>
    <dgm:cxn modelId="{02D7913B-FFB4-F949-9411-DB02D511A296}" srcId="{1D150559-51EB-4840-B7AF-05778273A4DC}" destId="{56BD1AEB-6B91-9048-A002-D30D615DA070}" srcOrd="0" destOrd="0" parTransId="{F5CF60CC-6CE2-5444-BF41-F4EE81CA2DAE}" sibTransId="{1A7F5FC7-0DB6-DF46-8ACC-C03F17026B9A}"/>
    <dgm:cxn modelId="{FE49A38C-31BD-CB4D-BE13-84CB85AA71BE}" type="presOf" srcId="{B7CEE87E-1EF4-C949-AA3C-EF5DEF037F59}" destId="{97BB2A90-3486-F043-816B-2EB160DC0919}" srcOrd="1" destOrd="0" presId="urn:microsoft.com/office/officeart/2005/8/layout/orgChart1"/>
    <dgm:cxn modelId="{439D7229-B77E-9B4D-938B-84C8D66FDE9E}" type="presOf" srcId="{60F3E78E-525B-4768-848A-32718F3481D9}" destId="{02F9A2E1-26C2-4E98-9487-42E37FD34070}" srcOrd="0" destOrd="0" presId="urn:microsoft.com/office/officeart/2005/8/layout/orgChart1"/>
    <dgm:cxn modelId="{C451B5A9-A870-DC4C-B8E9-198E78C1D324}" type="presOf" srcId="{56BD1AEB-6B91-9048-A002-D30D615DA070}" destId="{56590E49-238F-4E4F-85DE-9BEC59B5B8E1}" srcOrd="0" destOrd="0" presId="urn:microsoft.com/office/officeart/2005/8/layout/orgChart1"/>
    <dgm:cxn modelId="{058A5068-38BD-414E-AF94-E3493367382E}" type="presParOf" srcId="{BDA14939-B640-BE40-B962-10BB9D4815E4}" destId="{84FFDB57-BCA7-5E48-9DD2-3FCE8D258E61}" srcOrd="0" destOrd="0" presId="urn:microsoft.com/office/officeart/2005/8/layout/orgChart1"/>
    <dgm:cxn modelId="{38E3D287-CAA4-144A-B029-13FA5247492B}" type="presParOf" srcId="{84FFDB57-BCA7-5E48-9DD2-3FCE8D258E61}" destId="{748F7AC6-801A-E443-A4C1-26206FB9D7B3}" srcOrd="0" destOrd="0" presId="urn:microsoft.com/office/officeart/2005/8/layout/orgChart1"/>
    <dgm:cxn modelId="{6C35F0E7-E57F-3E44-AB52-B7C99769F14D}" type="presParOf" srcId="{748F7AC6-801A-E443-A4C1-26206FB9D7B3}" destId="{56590E49-238F-4E4F-85DE-9BEC59B5B8E1}" srcOrd="0" destOrd="0" presId="urn:microsoft.com/office/officeart/2005/8/layout/orgChart1"/>
    <dgm:cxn modelId="{A81F8DE9-7E58-BF4D-9438-C1C540BD76F3}" type="presParOf" srcId="{748F7AC6-801A-E443-A4C1-26206FB9D7B3}" destId="{8F50C96A-4F59-C442-AE19-3BA40713DC66}" srcOrd="1" destOrd="0" presId="urn:microsoft.com/office/officeart/2005/8/layout/orgChart1"/>
    <dgm:cxn modelId="{BBC0E578-99E9-D44D-AE00-802F3D04F2C3}" type="presParOf" srcId="{84FFDB57-BCA7-5E48-9DD2-3FCE8D258E61}" destId="{B2578A3B-D24E-924A-B086-65CE37ABE3A3}" srcOrd="1" destOrd="0" presId="urn:microsoft.com/office/officeart/2005/8/layout/orgChart1"/>
    <dgm:cxn modelId="{408EDB53-198D-2A47-843B-64550DABB405}" type="presParOf" srcId="{B2578A3B-D24E-924A-B086-65CE37ABE3A3}" destId="{194DFFE7-8848-964E-A9A8-C7C8BF7C4E5B}" srcOrd="0" destOrd="0" presId="urn:microsoft.com/office/officeart/2005/8/layout/orgChart1"/>
    <dgm:cxn modelId="{47A58E63-6F04-4E41-A718-71985FC45965}" type="presParOf" srcId="{B2578A3B-D24E-924A-B086-65CE37ABE3A3}" destId="{B39A8730-5357-7A42-91BA-EE62BE02A75D}" srcOrd="1" destOrd="0" presId="urn:microsoft.com/office/officeart/2005/8/layout/orgChart1"/>
    <dgm:cxn modelId="{7A568262-CBB6-1643-B192-10E76F81D78E}" type="presParOf" srcId="{B39A8730-5357-7A42-91BA-EE62BE02A75D}" destId="{0A681B80-8E94-F64A-ADB5-5BBC6819BC47}" srcOrd="0" destOrd="0" presId="urn:microsoft.com/office/officeart/2005/8/layout/orgChart1"/>
    <dgm:cxn modelId="{FD10CC44-63B5-5343-935D-28074956E2F5}" type="presParOf" srcId="{0A681B80-8E94-F64A-ADB5-5BBC6819BC47}" destId="{FD0E0218-BE5E-4B4E-8F07-66C439706AA5}" srcOrd="0" destOrd="0" presId="urn:microsoft.com/office/officeart/2005/8/layout/orgChart1"/>
    <dgm:cxn modelId="{FC9659EA-8FAD-6347-897F-EA9CCD475428}" type="presParOf" srcId="{0A681B80-8E94-F64A-ADB5-5BBC6819BC47}" destId="{ABA30E57-7392-9445-B501-3B3E15730B86}" srcOrd="1" destOrd="0" presId="urn:microsoft.com/office/officeart/2005/8/layout/orgChart1"/>
    <dgm:cxn modelId="{0B8630DF-4288-164E-86C8-1FDC958CC950}" type="presParOf" srcId="{B39A8730-5357-7A42-91BA-EE62BE02A75D}" destId="{5F3BF9AF-5239-D64E-BEF2-3A5635C03C96}" srcOrd="1" destOrd="0" presId="urn:microsoft.com/office/officeart/2005/8/layout/orgChart1"/>
    <dgm:cxn modelId="{72C1FEE7-EA5C-3946-9D5B-2A8926B5A414}" type="presParOf" srcId="{5F3BF9AF-5239-D64E-BEF2-3A5635C03C96}" destId="{1035D9AE-C1AC-914B-99BE-CAE97260034A}" srcOrd="0" destOrd="0" presId="urn:microsoft.com/office/officeart/2005/8/layout/orgChart1"/>
    <dgm:cxn modelId="{B8972AF9-EE22-C74D-A134-4CEB500D0060}" type="presParOf" srcId="{5F3BF9AF-5239-D64E-BEF2-3A5635C03C96}" destId="{0EE79F52-806A-3D45-9DC5-E0EBC59FD945}" srcOrd="1" destOrd="0" presId="urn:microsoft.com/office/officeart/2005/8/layout/orgChart1"/>
    <dgm:cxn modelId="{AA95C977-F14D-CD42-98AD-129BCAC89E5F}" type="presParOf" srcId="{0EE79F52-806A-3D45-9DC5-E0EBC59FD945}" destId="{EEEB63D4-2AB1-274D-859D-E0D1AD3FBC81}" srcOrd="0" destOrd="0" presId="urn:microsoft.com/office/officeart/2005/8/layout/orgChart1"/>
    <dgm:cxn modelId="{31C4B3E2-72C8-9748-8336-DEFEE4F625B9}" type="presParOf" srcId="{EEEB63D4-2AB1-274D-859D-E0D1AD3FBC81}" destId="{064A234D-6366-234B-BA83-1574B9AE9ECD}" srcOrd="0" destOrd="0" presId="urn:microsoft.com/office/officeart/2005/8/layout/orgChart1"/>
    <dgm:cxn modelId="{45185C47-F820-D84F-BCBB-A77E78B1EE9C}" type="presParOf" srcId="{EEEB63D4-2AB1-274D-859D-E0D1AD3FBC81}" destId="{97BB2A90-3486-F043-816B-2EB160DC0919}" srcOrd="1" destOrd="0" presId="urn:microsoft.com/office/officeart/2005/8/layout/orgChart1"/>
    <dgm:cxn modelId="{7C61ED4E-40E1-F24F-A78E-90EEE69C2DC1}" type="presParOf" srcId="{0EE79F52-806A-3D45-9DC5-E0EBC59FD945}" destId="{C7C13377-A539-2545-9FFF-72C06A835F1F}" srcOrd="1" destOrd="0" presId="urn:microsoft.com/office/officeart/2005/8/layout/orgChart1"/>
    <dgm:cxn modelId="{0FE18FD1-D08A-774E-857D-5E7ADEBB9573}" type="presParOf" srcId="{0EE79F52-806A-3D45-9DC5-E0EBC59FD945}" destId="{DB12560C-AD61-F843-8772-80035CC996AE}" srcOrd="2" destOrd="0" presId="urn:microsoft.com/office/officeart/2005/8/layout/orgChart1"/>
    <dgm:cxn modelId="{3765FE2D-590C-A341-A019-5FCFCACE0207}" type="presParOf" srcId="{5F3BF9AF-5239-D64E-BEF2-3A5635C03C96}" destId="{B77799ED-3182-9B48-93F4-68063F4D5171}" srcOrd="2" destOrd="0" presId="urn:microsoft.com/office/officeart/2005/8/layout/orgChart1"/>
    <dgm:cxn modelId="{762170F3-033B-DA4C-8A99-E19EAD08518B}" type="presParOf" srcId="{5F3BF9AF-5239-D64E-BEF2-3A5635C03C96}" destId="{A6A9D29B-32E8-6344-B6BC-9B77B1DAA2CA}" srcOrd="3" destOrd="0" presId="urn:microsoft.com/office/officeart/2005/8/layout/orgChart1"/>
    <dgm:cxn modelId="{DA9BC92B-BC62-3C44-A8ED-702DDF36F9A7}" type="presParOf" srcId="{A6A9D29B-32E8-6344-B6BC-9B77B1DAA2CA}" destId="{252B1D58-AEFF-EB40-87B1-A00E12668462}" srcOrd="0" destOrd="0" presId="urn:microsoft.com/office/officeart/2005/8/layout/orgChart1"/>
    <dgm:cxn modelId="{3435FF05-7F67-E54F-B5C4-53F3BB32A148}" type="presParOf" srcId="{252B1D58-AEFF-EB40-87B1-A00E12668462}" destId="{4AE8137B-3726-8444-8FD5-41B45D6821EA}" srcOrd="0" destOrd="0" presId="urn:microsoft.com/office/officeart/2005/8/layout/orgChart1"/>
    <dgm:cxn modelId="{0E082272-22B3-4E4C-8983-C88F18733BAB}" type="presParOf" srcId="{252B1D58-AEFF-EB40-87B1-A00E12668462}" destId="{76F0EE3F-0CB4-974E-93CC-9F3633EF393C}" srcOrd="1" destOrd="0" presId="urn:microsoft.com/office/officeart/2005/8/layout/orgChart1"/>
    <dgm:cxn modelId="{052E6313-1C63-E744-9039-D1D3BE74A9C8}" type="presParOf" srcId="{A6A9D29B-32E8-6344-B6BC-9B77B1DAA2CA}" destId="{50E3CF5D-29B2-A140-B082-F91B265C8E74}" srcOrd="1" destOrd="0" presId="urn:microsoft.com/office/officeart/2005/8/layout/orgChart1"/>
    <dgm:cxn modelId="{EEAD1366-6A7B-E84E-8940-CF23B2D8876E}" type="presParOf" srcId="{A6A9D29B-32E8-6344-B6BC-9B77B1DAA2CA}" destId="{BF345990-8024-B541-BB35-046A31A4D9C8}" srcOrd="2" destOrd="0" presId="urn:microsoft.com/office/officeart/2005/8/layout/orgChart1"/>
    <dgm:cxn modelId="{644F9AF5-AC9D-E24E-8039-362F25BFBEC7}" type="presParOf" srcId="{B39A8730-5357-7A42-91BA-EE62BE02A75D}" destId="{7406B07B-4141-2F4B-B0CD-46B1DAD65579}" srcOrd="2" destOrd="0" presId="urn:microsoft.com/office/officeart/2005/8/layout/orgChart1"/>
    <dgm:cxn modelId="{9B0BB98C-7A86-6E46-9448-BF45DECD8533}" type="presParOf" srcId="{B2578A3B-D24E-924A-B086-65CE37ABE3A3}" destId="{D66B0E24-737C-EF40-958B-A07204099321}" srcOrd="2" destOrd="0" presId="urn:microsoft.com/office/officeart/2005/8/layout/orgChart1"/>
    <dgm:cxn modelId="{85B1F996-505A-F248-9CFA-8FC69323DDF8}" type="presParOf" srcId="{B2578A3B-D24E-924A-B086-65CE37ABE3A3}" destId="{4ED3C7C1-E786-0B41-ABEB-AB115A345CB2}" srcOrd="3" destOrd="0" presId="urn:microsoft.com/office/officeart/2005/8/layout/orgChart1"/>
    <dgm:cxn modelId="{9FA250DE-FA7E-6C47-8C50-3C162E6A57EE}" type="presParOf" srcId="{4ED3C7C1-E786-0B41-ABEB-AB115A345CB2}" destId="{35AB16DF-BC10-E54A-91C1-BFB6C627D9C4}" srcOrd="0" destOrd="0" presId="urn:microsoft.com/office/officeart/2005/8/layout/orgChart1"/>
    <dgm:cxn modelId="{5F159AB6-6532-3E46-A3B3-63D6ED4342ED}" type="presParOf" srcId="{35AB16DF-BC10-E54A-91C1-BFB6C627D9C4}" destId="{C8C1F3B6-3C09-3148-B35E-F8800029851D}" srcOrd="0" destOrd="0" presId="urn:microsoft.com/office/officeart/2005/8/layout/orgChart1"/>
    <dgm:cxn modelId="{71CCDF99-55B5-854A-9A4E-AF93F79112FA}" type="presParOf" srcId="{35AB16DF-BC10-E54A-91C1-BFB6C627D9C4}" destId="{0EDCD6E1-605A-3546-BDE8-36983C8DD3EF}" srcOrd="1" destOrd="0" presId="urn:microsoft.com/office/officeart/2005/8/layout/orgChart1"/>
    <dgm:cxn modelId="{625FDF77-8F48-6A4A-A5F4-B55503A40D81}" type="presParOf" srcId="{4ED3C7C1-E786-0B41-ABEB-AB115A345CB2}" destId="{C2BEED1B-353B-154E-BBA7-3C3B59238600}" srcOrd="1" destOrd="0" presId="urn:microsoft.com/office/officeart/2005/8/layout/orgChart1"/>
    <dgm:cxn modelId="{A8063737-1F3C-1B41-9708-FBF868EAB376}" type="presParOf" srcId="{4ED3C7C1-E786-0B41-ABEB-AB115A345CB2}" destId="{B3775A6B-9021-1E47-A6B3-7BC7EE16122D}" srcOrd="2" destOrd="0" presId="urn:microsoft.com/office/officeart/2005/8/layout/orgChart1"/>
    <dgm:cxn modelId="{56EDAEDE-4E53-384D-A70A-3C8BEF4F024D}" type="presParOf" srcId="{B2578A3B-D24E-924A-B086-65CE37ABE3A3}" destId="{476ED89D-EB6A-0C4F-B4F8-420BD20BE4CA}" srcOrd="4" destOrd="0" presId="urn:microsoft.com/office/officeart/2005/8/layout/orgChart1"/>
    <dgm:cxn modelId="{1F7A79BB-D4C4-6946-B3F4-AB7A6DA1F35F}" type="presParOf" srcId="{B2578A3B-D24E-924A-B086-65CE37ABE3A3}" destId="{60788C0E-EBCD-6C4F-A4D7-7FBB35BCECC6}" srcOrd="5" destOrd="0" presId="urn:microsoft.com/office/officeart/2005/8/layout/orgChart1"/>
    <dgm:cxn modelId="{2DB76D7B-5782-6B43-9D87-5E0FF4F89703}" type="presParOf" srcId="{60788C0E-EBCD-6C4F-A4D7-7FBB35BCECC6}" destId="{88C91F2A-8A36-3343-9C57-117CA0ED9678}" srcOrd="0" destOrd="0" presId="urn:microsoft.com/office/officeart/2005/8/layout/orgChart1"/>
    <dgm:cxn modelId="{50F097B0-2533-CD4C-BC9B-F78533C29BFE}" type="presParOf" srcId="{88C91F2A-8A36-3343-9C57-117CA0ED9678}" destId="{6585EBBF-9C90-B645-88A0-08E1E16F23EA}" srcOrd="0" destOrd="0" presId="urn:microsoft.com/office/officeart/2005/8/layout/orgChart1"/>
    <dgm:cxn modelId="{A8979170-80D1-5941-B4B2-7BD6AACBCE71}" type="presParOf" srcId="{88C91F2A-8A36-3343-9C57-117CA0ED9678}" destId="{1E505DBD-53D7-9745-9112-BDC531FFF072}" srcOrd="1" destOrd="0" presId="urn:microsoft.com/office/officeart/2005/8/layout/orgChart1"/>
    <dgm:cxn modelId="{796A7737-814C-154D-96A6-AB0564ED6E42}" type="presParOf" srcId="{60788C0E-EBCD-6C4F-A4D7-7FBB35BCECC6}" destId="{3794FB41-083B-0244-B29F-97130354A22E}" srcOrd="1" destOrd="0" presId="urn:microsoft.com/office/officeart/2005/8/layout/orgChart1"/>
    <dgm:cxn modelId="{79E88854-3E94-5843-8C66-85855AF44A27}" type="presParOf" srcId="{3794FB41-083B-0244-B29F-97130354A22E}" destId="{3253590A-BCD8-A048-81C6-32BF55A1DEA7}" srcOrd="0" destOrd="0" presId="urn:microsoft.com/office/officeart/2005/8/layout/orgChart1"/>
    <dgm:cxn modelId="{BBA75806-927A-7A46-872A-C707F84127DD}" type="presParOf" srcId="{3794FB41-083B-0244-B29F-97130354A22E}" destId="{E8B6C349-71BB-EB46-8464-4BCD8B04555F}" srcOrd="1" destOrd="0" presId="urn:microsoft.com/office/officeart/2005/8/layout/orgChart1"/>
    <dgm:cxn modelId="{431D8AD1-6085-3345-B743-C8D701A117C6}" type="presParOf" srcId="{E8B6C349-71BB-EB46-8464-4BCD8B04555F}" destId="{12CF91DD-8A57-C240-8008-C3B939E6A695}" srcOrd="0" destOrd="0" presId="urn:microsoft.com/office/officeart/2005/8/layout/orgChart1"/>
    <dgm:cxn modelId="{C7E9EF14-D0D0-D142-914D-2D85BD9BDA81}" type="presParOf" srcId="{12CF91DD-8A57-C240-8008-C3B939E6A695}" destId="{9636A066-F506-0A4F-9C32-3D80DD88EE57}" srcOrd="0" destOrd="0" presId="urn:microsoft.com/office/officeart/2005/8/layout/orgChart1"/>
    <dgm:cxn modelId="{28DF2EDD-4093-C448-9C4D-E90786136F3B}" type="presParOf" srcId="{12CF91DD-8A57-C240-8008-C3B939E6A695}" destId="{56367693-F8E5-9A48-8D57-07F1FC262139}" srcOrd="1" destOrd="0" presId="urn:microsoft.com/office/officeart/2005/8/layout/orgChart1"/>
    <dgm:cxn modelId="{45D5A134-2EA5-1C4B-B2D2-9A255319BD38}" type="presParOf" srcId="{E8B6C349-71BB-EB46-8464-4BCD8B04555F}" destId="{48F3BFF1-2115-1D44-8692-389B5BC15215}" srcOrd="1" destOrd="0" presId="urn:microsoft.com/office/officeart/2005/8/layout/orgChart1"/>
    <dgm:cxn modelId="{C847453D-442C-E241-994B-18CE554B30CF}" type="presParOf" srcId="{E8B6C349-71BB-EB46-8464-4BCD8B04555F}" destId="{1C88032F-9E7C-6C48-8E31-950F15B2AF55}" srcOrd="2" destOrd="0" presId="urn:microsoft.com/office/officeart/2005/8/layout/orgChart1"/>
    <dgm:cxn modelId="{E0DE778F-E482-DB4C-9B61-A8B4BDB30669}" type="presParOf" srcId="{3794FB41-083B-0244-B29F-97130354A22E}" destId="{2A4C1E88-953F-A440-A5BC-A788A79FE942}" srcOrd="2" destOrd="0" presId="urn:microsoft.com/office/officeart/2005/8/layout/orgChart1"/>
    <dgm:cxn modelId="{517CD1B4-7C44-2042-8F3B-EE3D997175C8}" type="presParOf" srcId="{3794FB41-083B-0244-B29F-97130354A22E}" destId="{BCF650D3-E6B7-024D-8C2B-06FA761BAADD}" srcOrd="3" destOrd="0" presId="urn:microsoft.com/office/officeart/2005/8/layout/orgChart1"/>
    <dgm:cxn modelId="{96B2F574-71CE-6246-985E-7678628ABB25}" type="presParOf" srcId="{BCF650D3-E6B7-024D-8C2B-06FA761BAADD}" destId="{BEF0BBAE-0867-1A4C-BDF8-9E896B3DC00E}" srcOrd="0" destOrd="0" presId="urn:microsoft.com/office/officeart/2005/8/layout/orgChart1"/>
    <dgm:cxn modelId="{FC3A28F4-ED14-8C4C-922B-844965BFFD67}" type="presParOf" srcId="{BEF0BBAE-0867-1A4C-BDF8-9E896B3DC00E}" destId="{BF8C39D4-3AA0-C145-8007-A0E27B96575F}" srcOrd="0" destOrd="0" presId="urn:microsoft.com/office/officeart/2005/8/layout/orgChart1"/>
    <dgm:cxn modelId="{89EC9885-B23E-7D48-A074-CB098E9F107D}" type="presParOf" srcId="{BEF0BBAE-0867-1A4C-BDF8-9E896B3DC00E}" destId="{54C95C22-42EA-EA4A-B11E-F348EC6E9A85}" srcOrd="1" destOrd="0" presId="urn:microsoft.com/office/officeart/2005/8/layout/orgChart1"/>
    <dgm:cxn modelId="{ABFFE482-359A-3D48-922B-B8945DC80D93}" type="presParOf" srcId="{BCF650D3-E6B7-024D-8C2B-06FA761BAADD}" destId="{E163C3D8-6977-8545-A906-97A0A09C608F}" srcOrd="1" destOrd="0" presId="urn:microsoft.com/office/officeart/2005/8/layout/orgChart1"/>
    <dgm:cxn modelId="{D55B7F61-E89D-E44F-912F-DD9C2FE8EA11}" type="presParOf" srcId="{BCF650D3-E6B7-024D-8C2B-06FA761BAADD}" destId="{106F3AD7-7C0E-4747-B10B-A59A59B7BE13}" srcOrd="2" destOrd="0" presId="urn:microsoft.com/office/officeart/2005/8/layout/orgChart1"/>
    <dgm:cxn modelId="{FED58DED-F7AA-A147-BBA2-E932F45F0771}" type="presParOf" srcId="{60788C0E-EBCD-6C4F-A4D7-7FBB35BCECC6}" destId="{9B739F8F-F7B4-6C46-BB54-45E80C1AF29F}" srcOrd="2" destOrd="0" presId="urn:microsoft.com/office/officeart/2005/8/layout/orgChart1"/>
    <dgm:cxn modelId="{58328AD1-C0E7-5542-A88A-635A97E041C5}" type="presParOf" srcId="{B2578A3B-D24E-924A-B086-65CE37ABE3A3}" destId="{B1265ABA-601C-474D-A368-6573801C0573}" srcOrd="6" destOrd="0" presId="urn:microsoft.com/office/officeart/2005/8/layout/orgChart1"/>
    <dgm:cxn modelId="{AEF3E2B2-27A9-204E-A63A-C46F788DDC67}" type="presParOf" srcId="{B2578A3B-D24E-924A-B086-65CE37ABE3A3}" destId="{6DF6D408-9E9C-594A-8A51-035A25CD2812}" srcOrd="7" destOrd="0" presId="urn:microsoft.com/office/officeart/2005/8/layout/orgChart1"/>
    <dgm:cxn modelId="{A90B1072-5A5A-0C45-B5BE-2B87F1C95C18}" type="presParOf" srcId="{6DF6D408-9E9C-594A-8A51-035A25CD2812}" destId="{D2025FB2-AFA7-2C42-93F3-C9AC9A875317}" srcOrd="0" destOrd="0" presId="urn:microsoft.com/office/officeart/2005/8/layout/orgChart1"/>
    <dgm:cxn modelId="{882368A4-F50F-844A-9FB4-EDB4F024B852}" type="presParOf" srcId="{D2025FB2-AFA7-2C42-93F3-C9AC9A875317}" destId="{58B9D48D-0187-1545-8654-45E5B695AB85}" srcOrd="0" destOrd="0" presId="urn:microsoft.com/office/officeart/2005/8/layout/orgChart1"/>
    <dgm:cxn modelId="{045763F9-CB75-4441-87CB-56C2DA5F7B13}" type="presParOf" srcId="{D2025FB2-AFA7-2C42-93F3-C9AC9A875317}" destId="{A9A896C3-A66F-7F40-88B2-BD410AFF1E5B}" srcOrd="1" destOrd="0" presId="urn:microsoft.com/office/officeart/2005/8/layout/orgChart1"/>
    <dgm:cxn modelId="{8AC958AE-A688-634F-BA60-C0FEA5EECDDA}" type="presParOf" srcId="{6DF6D408-9E9C-594A-8A51-035A25CD2812}" destId="{E37A526D-415C-BA4D-B9A9-DA123C0FCEE7}" srcOrd="1" destOrd="0" presId="urn:microsoft.com/office/officeart/2005/8/layout/orgChart1"/>
    <dgm:cxn modelId="{96F63B3D-9078-B04F-8B37-3CC50F3EBF4D}" type="presParOf" srcId="{E37A526D-415C-BA4D-B9A9-DA123C0FCEE7}" destId="{08C0022B-9C74-0540-A24E-43A913900994}" srcOrd="0" destOrd="0" presId="urn:microsoft.com/office/officeart/2005/8/layout/orgChart1"/>
    <dgm:cxn modelId="{310C8B29-2A89-1049-A918-8A019355EB4F}" type="presParOf" srcId="{E37A526D-415C-BA4D-B9A9-DA123C0FCEE7}" destId="{57D2D2A5-DDD9-744F-8D84-86C07811C5D0}" srcOrd="1" destOrd="0" presId="urn:microsoft.com/office/officeart/2005/8/layout/orgChart1"/>
    <dgm:cxn modelId="{CB70D3BB-59C7-A44C-B433-54A99A186D42}" type="presParOf" srcId="{57D2D2A5-DDD9-744F-8D84-86C07811C5D0}" destId="{844492C5-48C4-D242-9DAE-861F77DCA897}" srcOrd="0" destOrd="0" presId="urn:microsoft.com/office/officeart/2005/8/layout/orgChart1"/>
    <dgm:cxn modelId="{DE2A53EF-CA30-9E4B-A2F9-2AA4E92ECB01}" type="presParOf" srcId="{844492C5-48C4-D242-9DAE-861F77DCA897}" destId="{B7C4A483-27DA-C843-AD52-8DEA204F6138}" srcOrd="0" destOrd="0" presId="urn:microsoft.com/office/officeart/2005/8/layout/orgChart1"/>
    <dgm:cxn modelId="{E25919E0-E392-7342-A5F6-78653F44550F}" type="presParOf" srcId="{844492C5-48C4-D242-9DAE-861F77DCA897}" destId="{68FB5317-1FD6-7E44-B0D5-04B69ADC5A96}" srcOrd="1" destOrd="0" presId="urn:microsoft.com/office/officeart/2005/8/layout/orgChart1"/>
    <dgm:cxn modelId="{F39482C5-A751-BF41-B191-02845B12BF59}" type="presParOf" srcId="{57D2D2A5-DDD9-744F-8D84-86C07811C5D0}" destId="{155133EF-5454-7A4C-8B5C-2E8697D87861}" srcOrd="1" destOrd="0" presId="urn:microsoft.com/office/officeart/2005/8/layout/orgChart1"/>
    <dgm:cxn modelId="{4AD4A088-AD87-374B-B347-958E27D68C9F}" type="presParOf" srcId="{57D2D2A5-DDD9-744F-8D84-86C07811C5D0}" destId="{6C0AC648-1F02-E143-B36A-1BF7F3EA0CFF}" srcOrd="2" destOrd="0" presId="urn:microsoft.com/office/officeart/2005/8/layout/orgChart1"/>
    <dgm:cxn modelId="{98139DA6-408F-C44A-BB6A-895D2118E66A}" type="presParOf" srcId="{E37A526D-415C-BA4D-B9A9-DA123C0FCEE7}" destId="{903E4C5E-0ECB-8944-A6EB-3FDAEC81CF1C}" srcOrd="2" destOrd="0" presId="urn:microsoft.com/office/officeart/2005/8/layout/orgChart1"/>
    <dgm:cxn modelId="{9C96D96C-90E9-574E-AC2E-B6318356BEEA}" type="presParOf" srcId="{E37A526D-415C-BA4D-B9A9-DA123C0FCEE7}" destId="{439FF162-7ED2-B641-AA6F-A947339E3E20}" srcOrd="3" destOrd="0" presId="urn:microsoft.com/office/officeart/2005/8/layout/orgChart1"/>
    <dgm:cxn modelId="{ED90DDBF-31EB-314D-B21D-B012E134090A}" type="presParOf" srcId="{439FF162-7ED2-B641-AA6F-A947339E3E20}" destId="{8247E70F-9FB2-7444-BC2D-DAE326D2B95D}" srcOrd="0" destOrd="0" presId="urn:microsoft.com/office/officeart/2005/8/layout/orgChart1"/>
    <dgm:cxn modelId="{B7A333FE-499A-3B4A-88EF-4C2E18265378}" type="presParOf" srcId="{8247E70F-9FB2-7444-BC2D-DAE326D2B95D}" destId="{52BA6EA8-C5A5-F64C-BB72-4B8B34D5B710}" srcOrd="0" destOrd="0" presId="urn:microsoft.com/office/officeart/2005/8/layout/orgChart1"/>
    <dgm:cxn modelId="{A3E8F8A6-549C-9E48-AD40-71EB77375BFC}" type="presParOf" srcId="{8247E70F-9FB2-7444-BC2D-DAE326D2B95D}" destId="{BAE1C4A5-7133-534A-A7DA-8D1F838464BB}" srcOrd="1" destOrd="0" presId="urn:microsoft.com/office/officeart/2005/8/layout/orgChart1"/>
    <dgm:cxn modelId="{004F91A7-0817-904A-8B13-AD6DE1689C71}" type="presParOf" srcId="{439FF162-7ED2-B641-AA6F-A947339E3E20}" destId="{2DF16E71-F017-064B-90E7-B581AFE51764}" srcOrd="1" destOrd="0" presId="urn:microsoft.com/office/officeart/2005/8/layout/orgChart1"/>
    <dgm:cxn modelId="{8582E722-4F24-3745-9A5A-7A585A2C325B}" type="presParOf" srcId="{439FF162-7ED2-B641-AA6F-A947339E3E20}" destId="{AE38BE91-D952-7746-97BD-F45B5A680883}" srcOrd="2" destOrd="0" presId="urn:microsoft.com/office/officeart/2005/8/layout/orgChart1"/>
    <dgm:cxn modelId="{77899B18-99BE-8445-AC0C-F2D9F5B3B2CE}" type="presParOf" srcId="{6DF6D408-9E9C-594A-8A51-035A25CD2812}" destId="{D94E297F-DAF5-0F4D-872A-FF7D2CEE0F60}" srcOrd="2" destOrd="0" presId="urn:microsoft.com/office/officeart/2005/8/layout/orgChart1"/>
    <dgm:cxn modelId="{125C22FD-5277-134B-A732-14DE0BC79D13}" type="presParOf" srcId="{B2578A3B-D24E-924A-B086-65CE37ABE3A3}" destId="{B3EA64FF-E603-B246-AD2D-0E3BE613808B}" srcOrd="8" destOrd="0" presId="urn:microsoft.com/office/officeart/2005/8/layout/orgChart1"/>
    <dgm:cxn modelId="{176A785C-5FB6-D04D-865A-C6648B018CB4}" type="presParOf" srcId="{B2578A3B-D24E-924A-B086-65CE37ABE3A3}" destId="{3BED61B0-D5A8-7C45-852C-58CA90DF7D21}" srcOrd="9" destOrd="0" presId="urn:microsoft.com/office/officeart/2005/8/layout/orgChart1"/>
    <dgm:cxn modelId="{6DDFF900-706C-B540-BBA8-B805CA2544D5}" type="presParOf" srcId="{3BED61B0-D5A8-7C45-852C-58CA90DF7D21}" destId="{5A89B07F-56BC-E944-B018-E38D3E9A010A}" srcOrd="0" destOrd="0" presId="urn:microsoft.com/office/officeart/2005/8/layout/orgChart1"/>
    <dgm:cxn modelId="{612B0EAE-6F11-AB42-BEB3-FDA24EA2B752}" type="presParOf" srcId="{5A89B07F-56BC-E944-B018-E38D3E9A010A}" destId="{720616CD-0675-BA45-9240-C44787309294}" srcOrd="0" destOrd="0" presId="urn:microsoft.com/office/officeart/2005/8/layout/orgChart1"/>
    <dgm:cxn modelId="{26590530-FE69-2C4E-83DF-87DFC5A9F24C}" type="presParOf" srcId="{5A89B07F-56BC-E944-B018-E38D3E9A010A}" destId="{8E29F7F2-2BD9-A248-87E1-8C215887243B}" srcOrd="1" destOrd="0" presId="urn:microsoft.com/office/officeart/2005/8/layout/orgChart1"/>
    <dgm:cxn modelId="{68A16CC2-A85E-8B42-93EE-29ECF8CC083D}" type="presParOf" srcId="{3BED61B0-D5A8-7C45-852C-58CA90DF7D21}" destId="{0C9DF038-77D9-D847-9011-235FA9967407}" srcOrd="1" destOrd="0" presId="urn:microsoft.com/office/officeart/2005/8/layout/orgChart1"/>
    <dgm:cxn modelId="{6CA5829F-75E4-014E-AEEA-2B46143E13D7}" type="presParOf" srcId="{3BED61B0-D5A8-7C45-852C-58CA90DF7D21}" destId="{CE077066-009B-D845-B1B2-91055A1BF90F}" srcOrd="2" destOrd="0" presId="urn:microsoft.com/office/officeart/2005/8/layout/orgChart1"/>
    <dgm:cxn modelId="{94E9B9BF-A86A-2E43-8A1F-D750418B7D6D}" type="presParOf" srcId="{B2578A3B-D24E-924A-B086-65CE37ABE3A3}" destId="{BCA4B607-832A-3545-B3E3-256EFBC19FF5}" srcOrd="10" destOrd="0" presId="urn:microsoft.com/office/officeart/2005/8/layout/orgChart1"/>
    <dgm:cxn modelId="{05D6CA93-8A1D-F948-88F8-B7D20EF5890C}" type="presParOf" srcId="{B2578A3B-D24E-924A-B086-65CE37ABE3A3}" destId="{297B469E-19B5-6C48-B232-EDF80D82EC6A}" srcOrd="11" destOrd="0" presId="urn:microsoft.com/office/officeart/2005/8/layout/orgChart1"/>
    <dgm:cxn modelId="{6ACF7ABD-4400-D14C-8766-E49195BB1FFF}" type="presParOf" srcId="{297B469E-19B5-6C48-B232-EDF80D82EC6A}" destId="{07231F13-525E-AE48-9CB4-DF1C08F6DDE3}" srcOrd="0" destOrd="0" presId="urn:microsoft.com/office/officeart/2005/8/layout/orgChart1"/>
    <dgm:cxn modelId="{FD4A1B00-1DDB-C745-8035-A1FAB099B7C7}" type="presParOf" srcId="{07231F13-525E-AE48-9CB4-DF1C08F6DDE3}" destId="{2151406D-E373-5D41-9545-6280396F8D22}" srcOrd="0" destOrd="0" presId="urn:microsoft.com/office/officeart/2005/8/layout/orgChart1"/>
    <dgm:cxn modelId="{320780CE-90E3-1641-9FE2-28D8A466313A}" type="presParOf" srcId="{07231F13-525E-AE48-9CB4-DF1C08F6DDE3}" destId="{404666AA-4AFB-144B-9ACD-42FAB45EBDE1}" srcOrd="1" destOrd="0" presId="urn:microsoft.com/office/officeart/2005/8/layout/orgChart1"/>
    <dgm:cxn modelId="{C7E4EAD3-1528-0645-9C11-07E0A510D12C}" type="presParOf" srcId="{297B469E-19B5-6C48-B232-EDF80D82EC6A}" destId="{8DA943A2-FEC7-4642-A645-3BD136CC458D}" srcOrd="1" destOrd="0" presId="urn:microsoft.com/office/officeart/2005/8/layout/orgChart1"/>
    <dgm:cxn modelId="{760B97ED-CC92-7B46-A93D-644008A401DE}" type="presParOf" srcId="{8DA943A2-FEC7-4642-A645-3BD136CC458D}" destId="{EA6C39D8-B1A2-42AE-A233-6F27CDBC9954}" srcOrd="0" destOrd="0" presId="urn:microsoft.com/office/officeart/2005/8/layout/orgChart1"/>
    <dgm:cxn modelId="{77DF4B1F-1C3D-9F47-94CB-AB97F3D8F6E8}" type="presParOf" srcId="{8DA943A2-FEC7-4642-A645-3BD136CC458D}" destId="{11A62FF5-7713-4297-9A5A-BD5C86FF7122}" srcOrd="1" destOrd="0" presId="urn:microsoft.com/office/officeart/2005/8/layout/orgChart1"/>
    <dgm:cxn modelId="{5F803E94-53A2-D34D-B41E-4B84E4A278AE}" type="presParOf" srcId="{11A62FF5-7713-4297-9A5A-BD5C86FF7122}" destId="{3447BA2E-F912-4AB4-8469-865E39CC05E2}" srcOrd="0" destOrd="0" presId="urn:microsoft.com/office/officeart/2005/8/layout/orgChart1"/>
    <dgm:cxn modelId="{E96ACAD2-8A37-7141-8A00-4D6C928FD843}" type="presParOf" srcId="{3447BA2E-F912-4AB4-8469-865E39CC05E2}" destId="{13F510A8-C265-42D6-9DCA-E606554601DC}" srcOrd="0" destOrd="0" presId="urn:microsoft.com/office/officeart/2005/8/layout/orgChart1"/>
    <dgm:cxn modelId="{09DC2A28-3BEC-6B4D-AA73-15BCACD7BA1F}" type="presParOf" srcId="{3447BA2E-F912-4AB4-8469-865E39CC05E2}" destId="{4AC90DED-014D-4491-B805-B7AC4A6443C7}" srcOrd="1" destOrd="0" presId="urn:microsoft.com/office/officeart/2005/8/layout/orgChart1"/>
    <dgm:cxn modelId="{45544CB8-B292-CF41-BAFE-4142EBBBFBC9}" type="presParOf" srcId="{11A62FF5-7713-4297-9A5A-BD5C86FF7122}" destId="{58E0C800-EFBF-457A-82AB-A709F2067D67}" srcOrd="1" destOrd="0" presId="urn:microsoft.com/office/officeart/2005/8/layout/orgChart1"/>
    <dgm:cxn modelId="{2263E969-A159-F241-A8E4-9730F0A7617D}" type="presParOf" srcId="{11A62FF5-7713-4297-9A5A-BD5C86FF7122}" destId="{8CB80D5C-33D6-4E44-968E-B67469CDB5AD}" srcOrd="2" destOrd="0" presId="urn:microsoft.com/office/officeart/2005/8/layout/orgChart1"/>
    <dgm:cxn modelId="{52B03D5D-0EED-CC4E-B002-2D1976151AA8}" type="presParOf" srcId="{8DA943A2-FEC7-4642-A645-3BD136CC458D}" destId="{5F001198-5EEE-44D4-BE98-85ED5EEB5FBA}" srcOrd="2" destOrd="0" presId="urn:microsoft.com/office/officeart/2005/8/layout/orgChart1"/>
    <dgm:cxn modelId="{220AAE47-7AEF-C44B-B1C3-4698B5C2E19F}" type="presParOf" srcId="{8DA943A2-FEC7-4642-A645-3BD136CC458D}" destId="{3BB07F56-001F-41AB-A670-7C89EC15C661}" srcOrd="3" destOrd="0" presId="urn:microsoft.com/office/officeart/2005/8/layout/orgChart1"/>
    <dgm:cxn modelId="{94B60078-758B-E141-BF60-609669362ACA}" type="presParOf" srcId="{3BB07F56-001F-41AB-A670-7C89EC15C661}" destId="{09F799F8-73C6-422F-9A35-855C3805D1CE}" srcOrd="0" destOrd="0" presId="urn:microsoft.com/office/officeart/2005/8/layout/orgChart1"/>
    <dgm:cxn modelId="{896C86CF-A390-3E44-BF26-3F2C232BEDD8}" type="presParOf" srcId="{09F799F8-73C6-422F-9A35-855C3805D1CE}" destId="{82BFE523-7956-48BD-A1A9-EB5DF9C5E57D}" srcOrd="0" destOrd="0" presId="urn:microsoft.com/office/officeart/2005/8/layout/orgChart1"/>
    <dgm:cxn modelId="{3ADB17EF-C834-A441-A621-11E573866887}" type="presParOf" srcId="{09F799F8-73C6-422F-9A35-855C3805D1CE}" destId="{29C07AA7-0490-4F42-B569-6D71469F9689}" srcOrd="1" destOrd="0" presId="urn:microsoft.com/office/officeart/2005/8/layout/orgChart1"/>
    <dgm:cxn modelId="{D2D3F78F-99C4-1742-B8C5-2E15CE280429}" type="presParOf" srcId="{3BB07F56-001F-41AB-A670-7C89EC15C661}" destId="{574F93D7-31C5-4F48-AB35-E651641C7C20}" srcOrd="1" destOrd="0" presId="urn:microsoft.com/office/officeart/2005/8/layout/orgChart1"/>
    <dgm:cxn modelId="{7B6627B4-CC26-0D49-84BF-6D46C48A5425}" type="presParOf" srcId="{3BB07F56-001F-41AB-A670-7C89EC15C661}" destId="{2156FD3B-C0DA-47BC-BF56-3F8C77EFCD59}" srcOrd="2" destOrd="0" presId="urn:microsoft.com/office/officeart/2005/8/layout/orgChart1"/>
    <dgm:cxn modelId="{4DD2EDB0-C4B5-D840-8178-2E76CC9CA57A}" type="presParOf" srcId="{297B469E-19B5-6C48-B232-EDF80D82EC6A}" destId="{B105BBF8-45A5-824B-979D-A90CDE9978AC}" srcOrd="2" destOrd="0" presId="urn:microsoft.com/office/officeart/2005/8/layout/orgChart1"/>
    <dgm:cxn modelId="{8E28C229-D163-1C47-8369-2135ED7246F6}" type="presParOf" srcId="{84FFDB57-BCA7-5E48-9DD2-3FCE8D258E61}" destId="{37E99F33-F685-8940-8FC9-3313702969B6}" srcOrd="2" destOrd="0" presId="urn:microsoft.com/office/officeart/2005/8/layout/orgChart1"/>
    <dgm:cxn modelId="{30246562-CC53-6B44-A9D6-42014D16E836}" type="presParOf" srcId="{37E99F33-F685-8940-8FC9-3313702969B6}" destId="{81C3D5F3-C8E8-6840-A8FF-6110CD4F9855}" srcOrd="0" destOrd="0" presId="urn:microsoft.com/office/officeart/2005/8/layout/orgChart1"/>
    <dgm:cxn modelId="{D2334F32-ABA1-C74A-9B13-315ACDFAA2C8}" type="presParOf" srcId="{37E99F33-F685-8940-8FC9-3313702969B6}" destId="{374CE28B-EE62-C74D-89B6-23884929CEBA}" srcOrd="1" destOrd="0" presId="urn:microsoft.com/office/officeart/2005/8/layout/orgChart1"/>
    <dgm:cxn modelId="{09570C8E-205A-D246-943F-848A240AB6AB}" type="presParOf" srcId="{374CE28B-EE62-C74D-89B6-23884929CEBA}" destId="{480C130F-4044-1040-AF75-9673BF7832FC}" srcOrd="0" destOrd="0" presId="urn:microsoft.com/office/officeart/2005/8/layout/orgChart1"/>
    <dgm:cxn modelId="{A039A046-B0D6-E649-A0AA-DB4841F27375}" type="presParOf" srcId="{480C130F-4044-1040-AF75-9673BF7832FC}" destId="{0A3298D0-950B-AC41-B253-66369C6000D6}" srcOrd="0" destOrd="0" presId="urn:microsoft.com/office/officeart/2005/8/layout/orgChart1"/>
    <dgm:cxn modelId="{7828CCB8-C2B0-114E-BD02-2646B25FCCBA}" type="presParOf" srcId="{480C130F-4044-1040-AF75-9673BF7832FC}" destId="{7EB002F7-7BE3-B144-9B74-26D5D4EAE434}" srcOrd="1" destOrd="0" presId="urn:microsoft.com/office/officeart/2005/8/layout/orgChart1"/>
    <dgm:cxn modelId="{0B243A3B-60A9-2C44-BFBE-1C567D770E75}" type="presParOf" srcId="{374CE28B-EE62-C74D-89B6-23884929CEBA}" destId="{01D84C55-4D22-164D-93A3-B329A6AA1004}" srcOrd="1" destOrd="0" presId="urn:microsoft.com/office/officeart/2005/8/layout/orgChart1"/>
    <dgm:cxn modelId="{5B346A12-02C3-6D40-AA8B-FB749EDFAD04}" type="presParOf" srcId="{374CE28B-EE62-C74D-89B6-23884929CEBA}" destId="{B99DEC6E-6EB2-9546-921C-1E900F5BF87F}" srcOrd="2" destOrd="0" presId="urn:microsoft.com/office/officeart/2005/8/layout/orgChart1"/>
    <dgm:cxn modelId="{0EA3F94A-D8F9-FE4E-B067-ECA1FCEF0A39}" type="presParOf" srcId="{37E99F33-F685-8940-8FC9-3313702969B6}" destId="{4BB9262D-09BB-4228-A872-50B2B1A71F28}" srcOrd="2" destOrd="0" presId="urn:microsoft.com/office/officeart/2005/8/layout/orgChart1"/>
    <dgm:cxn modelId="{63CD791E-3091-2B49-8250-DB8382F70785}" type="presParOf" srcId="{37E99F33-F685-8940-8FC9-3313702969B6}" destId="{5478FCD3-3CAE-46D2-850B-8599572A8B25}" srcOrd="3" destOrd="0" presId="urn:microsoft.com/office/officeart/2005/8/layout/orgChart1"/>
    <dgm:cxn modelId="{44213B06-652A-534D-894A-F8A0070B9C40}" type="presParOf" srcId="{5478FCD3-3CAE-46D2-850B-8599572A8B25}" destId="{2DF959FC-34B7-4657-BB3E-CB7E5DA6D71E}" srcOrd="0" destOrd="0" presId="urn:microsoft.com/office/officeart/2005/8/layout/orgChart1"/>
    <dgm:cxn modelId="{DD4EA8D2-44E9-8A42-B782-ABF23B4265F7}" type="presParOf" srcId="{2DF959FC-34B7-4657-BB3E-CB7E5DA6D71E}" destId="{02F9A2E1-26C2-4E98-9487-42E37FD34070}" srcOrd="0" destOrd="0" presId="urn:microsoft.com/office/officeart/2005/8/layout/orgChart1"/>
    <dgm:cxn modelId="{05B74552-EAA7-0D47-BDCB-A961CA8CA700}" type="presParOf" srcId="{2DF959FC-34B7-4657-BB3E-CB7E5DA6D71E}" destId="{81DAE322-7989-47F0-941F-A0F15148CE71}" srcOrd="1" destOrd="0" presId="urn:microsoft.com/office/officeart/2005/8/layout/orgChart1"/>
    <dgm:cxn modelId="{7A0622D8-154D-3F4C-83FC-593A30945108}" type="presParOf" srcId="{5478FCD3-3CAE-46D2-850B-8599572A8B25}" destId="{323442DE-11E3-4505-BECB-4698323C1A85}" srcOrd="1" destOrd="0" presId="urn:microsoft.com/office/officeart/2005/8/layout/orgChart1"/>
    <dgm:cxn modelId="{AA9FE136-572D-CA46-8FB5-AAA57B4C5385}" type="presParOf" srcId="{5478FCD3-3CAE-46D2-850B-8599572A8B25}" destId="{8217470F-4579-4765-AD47-65C33C7ED6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9262D-09BB-4228-A872-50B2B1A71F28}">
      <dsp:nvSpPr>
        <dsp:cNvPr id="0" name=""/>
        <dsp:cNvSpPr/>
      </dsp:nvSpPr>
      <dsp:spPr>
        <a:xfrm>
          <a:off x="4509142" y="635524"/>
          <a:ext cx="252487" cy="466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777"/>
              </a:lnTo>
              <a:lnTo>
                <a:pt x="252487" y="46677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3D5F3-C8E8-6840-A8FF-6110CD4F9855}">
      <dsp:nvSpPr>
        <dsp:cNvPr id="0" name=""/>
        <dsp:cNvSpPr/>
      </dsp:nvSpPr>
      <dsp:spPr>
        <a:xfrm>
          <a:off x="4161560" y="635524"/>
          <a:ext cx="347581" cy="466777"/>
        </a:xfrm>
        <a:custGeom>
          <a:avLst/>
          <a:gdLst/>
          <a:ahLst/>
          <a:cxnLst/>
          <a:rect l="0" t="0" r="0" b="0"/>
          <a:pathLst>
            <a:path>
              <a:moveTo>
                <a:pt x="347581" y="0"/>
              </a:moveTo>
              <a:lnTo>
                <a:pt x="347581" y="466777"/>
              </a:lnTo>
              <a:lnTo>
                <a:pt x="0" y="46677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01198-5EEE-44D4-BE98-85ED5EEB5FBA}">
      <dsp:nvSpPr>
        <dsp:cNvPr id="0" name=""/>
        <dsp:cNvSpPr/>
      </dsp:nvSpPr>
      <dsp:spPr>
        <a:xfrm>
          <a:off x="7822628" y="2202706"/>
          <a:ext cx="197317" cy="1375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5720"/>
              </a:lnTo>
              <a:lnTo>
                <a:pt x="197317" y="137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C39D8-B1A2-42AE-A233-6F27CDBC9954}">
      <dsp:nvSpPr>
        <dsp:cNvPr id="0" name=""/>
        <dsp:cNvSpPr/>
      </dsp:nvSpPr>
      <dsp:spPr>
        <a:xfrm>
          <a:off x="7822628" y="2202706"/>
          <a:ext cx="197317" cy="568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8216"/>
              </a:lnTo>
              <a:lnTo>
                <a:pt x="197317" y="56821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4B607-832A-3545-B3E3-256EFBC19FF5}">
      <dsp:nvSpPr>
        <dsp:cNvPr id="0" name=""/>
        <dsp:cNvSpPr/>
      </dsp:nvSpPr>
      <dsp:spPr>
        <a:xfrm>
          <a:off x="4509142" y="635524"/>
          <a:ext cx="3821906" cy="931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8197"/>
              </a:lnTo>
              <a:lnTo>
                <a:pt x="3821906" y="798197"/>
              </a:lnTo>
              <a:lnTo>
                <a:pt x="3821906" y="93165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A64FF-E603-B246-AD2D-0E3BE613808B}">
      <dsp:nvSpPr>
        <dsp:cNvPr id="0" name=""/>
        <dsp:cNvSpPr/>
      </dsp:nvSpPr>
      <dsp:spPr>
        <a:xfrm>
          <a:off x="4509142" y="635524"/>
          <a:ext cx="2281737" cy="929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328"/>
              </a:lnTo>
              <a:lnTo>
                <a:pt x="2281737" y="796328"/>
              </a:lnTo>
              <a:lnTo>
                <a:pt x="2281737" y="92978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E4C5E-0ECB-8944-A6EB-3FDAEC81CF1C}">
      <dsp:nvSpPr>
        <dsp:cNvPr id="0" name=""/>
        <dsp:cNvSpPr/>
      </dsp:nvSpPr>
      <dsp:spPr>
        <a:xfrm>
          <a:off x="4743854" y="2201067"/>
          <a:ext cx="200152" cy="1377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360"/>
              </a:lnTo>
              <a:lnTo>
                <a:pt x="200152" y="137736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0022B-9C74-0540-A24E-43A913900994}">
      <dsp:nvSpPr>
        <dsp:cNvPr id="0" name=""/>
        <dsp:cNvSpPr/>
      </dsp:nvSpPr>
      <dsp:spPr>
        <a:xfrm>
          <a:off x="4743854" y="2201067"/>
          <a:ext cx="200152" cy="569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56"/>
              </a:lnTo>
              <a:lnTo>
                <a:pt x="200152" y="56985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5ABA-601C-474D-A368-6573801C0573}">
      <dsp:nvSpPr>
        <dsp:cNvPr id="0" name=""/>
        <dsp:cNvSpPr/>
      </dsp:nvSpPr>
      <dsp:spPr>
        <a:xfrm>
          <a:off x="4509142" y="635524"/>
          <a:ext cx="743131" cy="93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6557"/>
              </a:lnTo>
              <a:lnTo>
                <a:pt x="743131" y="796557"/>
              </a:lnTo>
              <a:lnTo>
                <a:pt x="743131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C1E88-953F-A440-A5BC-A788A79FE942}">
      <dsp:nvSpPr>
        <dsp:cNvPr id="0" name=""/>
        <dsp:cNvSpPr/>
      </dsp:nvSpPr>
      <dsp:spPr>
        <a:xfrm>
          <a:off x="3205884" y="2201067"/>
          <a:ext cx="200152" cy="1377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360"/>
              </a:lnTo>
              <a:lnTo>
                <a:pt x="200152" y="137736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3590A-BCD8-A048-81C6-32BF55A1DEA7}">
      <dsp:nvSpPr>
        <dsp:cNvPr id="0" name=""/>
        <dsp:cNvSpPr/>
      </dsp:nvSpPr>
      <dsp:spPr>
        <a:xfrm>
          <a:off x="3205884" y="2201067"/>
          <a:ext cx="200152" cy="569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856"/>
              </a:lnTo>
              <a:lnTo>
                <a:pt x="200152" y="56985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ED89D-EB6A-0C4F-B4F8-420BD20BE4CA}">
      <dsp:nvSpPr>
        <dsp:cNvPr id="0" name=""/>
        <dsp:cNvSpPr/>
      </dsp:nvSpPr>
      <dsp:spPr>
        <a:xfrm>
          <a:off x="3714303" y="635524"/>
          <a:ext cx="794838" cy="930017"/>
        </a:xfrm>
        <a:custGeom>
          <a:avLst/>
          <a:gdLst/>
          <a:ahLst/>
          <a:cxnLst/>
          <a:rect l="0" t="0" r="0" b="0"/>
          <a:pathLst>
            <a:path>
              <a:moveTo>
                <a:pt x="794838" y="0"/>
              </a:moveTo>
              <a:lnTo>
                <a:pt x="79483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B0E24-737C-EF40-958B-A07204099321}">
      <dsp:nvSpPr>
        <dsp:cNvPr id="0" name=""/>
        <dsp:cNvSpPr/>
      </dsp:nvSpPr>
      <dsp:spPr>
        <a:xfrm>
          <a:off x="2176333" y="635524"/>
          <a:ext cx="2332808" cy="930017"/>
        </a:xfrm>
        <a:custGeom>
          <a:avLst/>
          <a:gdLst/>
          <a:ahLst/>
          <a:cxnLst/>
          <a:rect l="0" t="0" r="0" b="0"/>
          <a:pathLst>
            <a:path>
              <a:moveTo>
                <a:pt x="2332808" y="0"/>
              </a:moveTo>
              <a:lnTo>
                <a:pt x="233280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799ED-3182-9B48-93F4-68063F4D5171}">
      <dsp:nvSpPr>
        <dsp:cNvPr id="0" name=""/>
        <dsp:cNvSpPr/>
      </dsp:nvSpPr>
      <dsp:spPr>
        <a:xfrm>
          <a:off x="129943" y="2201067"/>
          <a:ext cx="171667" cy="1367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7865"/>
              </a:lnTo>
              <a:lnTo>
                <a:pt x="171667" y="136786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5D9AE-C1AC-914B-99BE-CAE97260034A}">
      <dsp:nvSpPr>
        <dsp:cNvPr id="0" name=""/>
        <dsp:cNvSpPr/>
      </dsp:nvSpPr>
      <dsp:spPr>
        <a:xfrm>
          <a:off x="129943" y="2201067"/>
          <a:ext cx="162173" cy="560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361"/>
              </a:lnTo>
              <a:lnTo>
                <a:pt x="162173" y="56036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DFFE7-8848-964E-A9A8-C7C8BF7C4E5B}">
      <dsp:nvSpPr>
        <dsp:cNvPr id="0" name=""/>
        <dsp:cNvSpPr/>
      </dsp:nvSpPr>
      <dsp:spPr>
        <a:xfrm>
          <a:off x="638363" y="635524"/>
          <a:ext cx="3870778" cy="930017"/>
        </a:xfrm>
        <a:custGeom>
          <a:avLst/>
          <a:gdLst/>
          <a:ahLst/>
          <a:cxnLst/>
          <a:rect l="0" t="0" r="0" b="0"/>
          <a:pathLst>
            <a:path>
              <a:moveTo>
                <a:pt x="3870778" y="0"/>
              </a:moveTo>
              <a:lnTo>
                <a:pt x="3870778" y="796557"/>
              </a:lnTo>
              <a:lnTo>
                <a:pt x="0" y="796557"/>
              </a:lnTo>
              <a:lnTo>
                <a:pt x="0" y="93001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90E49-238F-4E4F-85DE-9BEC59B5B8E1}">
      <dsp:nvSpPr>
        <dsp:cNvPr id="0" name=""/>
        <dsp:cNvSpPr/>
      </dsp:nvSpPr>
      <dsp:spPr>
        <a:xfrm>
          <a:off x="3718765" y="0"/>
          <a:ext cx="1580753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ACCELERATOR DIVISION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Mats Lindroos</a:t>
          </a:r>
          <a:endParaRPr lang="en-US" sz="800" kern="1200" dirty="0"/>
        </a:p>
      </dsp:txBody>
      <dsp:txXfrm>
        <a:off x="3718765" y="0"/>
        <a:ext cx="1580753" cy="635524"/>
      </dsp:txXfrm>
    </dsp:sp>
    <dsp:sp modelId="{FD0E0218-BE5E-4B4E-8F07-66C439706AA5}">
      <dsp:nvSpPr>
        <dsp:cNvPr id="0" name=""/>
        <dsp:cNvSpPr/>
      </dsp:nvSpPr>
      <dsp:spPr>
        <a:xfrm>
          <a:off x="2838" y="156554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Beam Physics, Operation &amp; Beam Diagnostics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2,7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Andreas </a:t>
          </a:r>
          <a:r>
            <a:rPr lang="en-US" sz="700" kern="1200" dirty="0" err="1" smtClean="0"/>
            <a:t>Jansson</a:t>
          </a:r>
          <a:endParaRPr lang="en-US" sz="700" kern="1200" dirty="0"/>
        </a:p>
      </dsp:txBody>
      <dsp:txXfrm>
        <a:off x="2838" y="1565542"/>
        <a:ext cx="1271049" cy="635524"/>
      </dsp:txXfrm>
    </dsp:sp>
    <dsp:sp modelId="{064A234D-6366-234B-BA83-1574B9AE9ECD}">
      <dsp:nvSpPr>
        <dsp:cNvPr id="0" name=""/>
        <dsp:cNvSpPr/>
      </dsp:nvSpPr>
      <dsp:spPr>
        <a:xfrm>
          <a:off x="292117" y="2443666"/>
          <a:ext cx="681816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Beam Physics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Eshraqi</a:t>
          </a:r>
          <a:endParaRPr lang="en-US" sz="700" kern="1200" dirty="0"/>
        </a:p>
      </dsp:txBody>
      <dsp:txXfrm>
        <a:off x="292117" y="2443666"/>
        <a:ext cx="681816" cy="635524"/>
      </dsp:txXfrm>
    </dsp:sp>
    <dsp:sp modelId="{4AE8137B-3726-8444-8FD5-41B45D6821EA}">
      <dsp:nvSpPr>
        <dsp:cNvPr id="0" name=""/>
        <dsp:cNvSpPr/>
      </dsp:nvSpPr>
      <dsp:spPr>
        <a:xfrm>
          <a:off x="301611" y="3251170"/>
          <a:ext cx="662814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Beam  Diagnostics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7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Vacant</a:t>
          </a:r>
          <a:endParaRPr lang="en-US" sz="700" kern="1200" dirty="0"/>
        </a:p>
      </dsp:txBody>
      <dsp:txXfrm>
        <a:off x="301611" y="3251170"/>
        <a:ext cx="662814" cy="635524"/>
      </dsp:txXfrm>
    </dsp:sp>
    <dsp:sp modelId="{C8C1F3B6-3C09-3148-B35E-F8800029851D}">
      <dsp:nvSpPr>
        <dsp:cNvPr id="0" name=""/>
        <dsp:cNvSpPr/>
      </dsp:nvSpPr>
      <dsp:spPr>
        <a:xfrm>
          <a:off x="1540809" y="1565542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Engineering Resources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99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David McGinnis</a:t>
          </a:r>
          <a:endParaRPr lang="en-US" sz="700" kern="1200" dirty="0"/>
        </a:p>
      </dsp:txBody>
      <dsp:txXfrm>
        <a:off x="1540809" y="1565542"/>
        <a:ext cx="1271049" cy="635524"/>
      </dsp:txXfrm>
    </dsp:sp>
    <dsp:sp modelId="{6585EBBF-9C90-B645-88A0-08E1E16F23EA}">
      <dsp:nvSpPr>
        <dsp:cNvPr id="0" name=""/>
        <dsp:cNvSpPr/>
      </dsp:nvSpPr>
      <dsp:spPr>
        <a:xfrm>
          <a:off x="3078779" y="1565542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LINAC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3,4,5,6,14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Håkan Danared</a:t>
          </a:r>
          <a:endParaRPr lang="en-US" sz="700" kern="1200" dirty="0"/>
        </a:p>
      </dsp:txBody>
      <dsp:txXfrm>
        <a:off x="3078779" y="1565542"/>
        <a:ext cx="1271049" cy="635524"/>
      </dsp:txXfrm>
    </dsp:sp>
    <dsp:sp modelId="{9636A066-F506-0A4F-9C32-3D80DD88EE57}">
      <dsp:nvSpPr>
        <dsp:cNvPr id="0" name=""/>
        <dsp:cNvSpPr/>
      </dsp:nvSpPr>
      <dsp:spPr>
        <a:xfrm>
          <a:off x="3406036" y="2453160"/>
          <a:ext cx="700742" cy="635524"/>
        </a:xfrm>
        <a:prstGeom prst="rect">
          <a:avLst/>
        </a:prstGeom>
        <a:solidFill>
          <a:srgbClr val="1069A0">
            <a:alpha val="84706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Low Energy L.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Vacant</a:t>
          </a:r>
          <a:endParaRPr lang="en-US" sz="700" kern="1200" dirty="0"/>
        </a:p>
      </dsp:txBody>
      <dsp:txXfrm>
        <a:off x="3406036" y="2453160"/>
        <a:ext cx="700742" cy="635524"/>
      </dsp:txXfrm>
    </dsp:sp>
    <dsp:sp modelId="{BF8C39D4-3AA0-C145-8007-A0E27B96575F}">
      <dsp:nvSpPr>
        <dsp:cNvPr id="0" name=""/>
        <dsp:cNvSpPr/>
      </dsp:nvSpPr>
      <dsp:spPr>
        <a:xfrm>
          <a:off x="340603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High Energy L.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4,5,6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S. Molloy</a:t>
          </a:r>
          <a:endParaRPr lang="en-US" sz="700" kern="1200" dirty="0"/>
        </a:p>
      </dsp:txBody>
      <dsp:txXfrm>
        <a:off x="3406036" y="3260665"/>
        <a:ext cx="701441" cy="635524"/>
      </dsp:txXfrm>
    </dsp:sp>
    <dsp:sp modelId="{58B9D48D-0187-1545-8654-45E5B695AB85}">
      <dsp:nvSpPr>
        <dsp:cNvPr id="0" name=""/>
        <dsp:cNvSpPr/>
      </dsp:nvSpPr>
      <dsp:spPr>
        <a:xfrm>
          <a:off x="4616749" y="156554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Radio Frequency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8,17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Anders Sunesson</a:t>
          </a:r>
          <a:endParaRPr lang="en-US" sz="700" kern="1200" dirty="0"/>
        </a:p>
      </dsp:txBody>
      <dsp:txXfrm>
        <a:off x="4616749" y="1565542"/>
        <a:ext cx="1271049" cy="635524"/>
      </dsp:txXfrm>
    </dsp:sp>
    <dsp:sp modelId="{B7C4A483-27DA-C843-AD52-8DEA204F6138}">
      <dsp:nvSpPr>
        <dsp:cNvPr id="0" name=""/>
        <dsp:cNvSpPr/>
      </dsp:nvSpPr>
      <dsp:spPr>
        <a:xfrm>
          <a:off x="4944006" y="2453160"/>
          <a:ext cx="700742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Power   Converters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17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C. Martins</a:t>
          </a:r>
          <a:endParaRPr lang="en-US" sz="700" kern="1200" dirty="0"/>
        </a:p>
      </dsp:txBody>
      <dsp:txXfrm>
        <a:off x="4944006" y="2453160"/>
        <a:ext cx="700742" cy="635524"/>
      </dsp:txXfrm>
    </dsp:sp>
    <dsp:sp modelId="{52BA6EA8-C5A5-F64C-BB72-4B8B34D5B710}">
      <dsp:nvSpPr>
        <dsp:cNvPr id="0" name=""/>
        <dsp:cNvSpPr/>
      </dsp:nvSpPr>
      <dsp:spPr>
        <a:xfrm>
          <a:off x="494400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RF Sources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8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Jensen</a:t>
          </a:r>
          <a:endParaRPr lang="en-US" sz="700" kern="1200" dirty="0"/>
        </a:p>
      </dsp:txBody>
      <dsp:txXfrm>
        <a:off x="4944006" y="3260665"/>
        <a:ext cx="701441" cy="635524"/>
      </dsp:txXfrm>
    </dsp:sp>
    <dsp:sp modelId="{720616CD-0675-BA45-9240-C44787309294}">
      <dsp:nvSpPr>
        <dsp:cNvPr id="0" name=""/>
        <dsp:cNvSpPr/>
      </dsp:nvSpPr>
      <dsp:spPr>
        <a:xfrm>
          <a:off x="6155354" y="1565313"/>
          <a:ext cx="1271049" cy="635524"/>
        </a:xfrm>
        <a:prstGeom prst="rect">
          <a:avLst/>
        </a:prstGeom>
        <a:solidFill>
          <a:srgbClr val="C0504D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Safety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13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Lali Tchelidze</a:t>
          </a:r>
          <a:endParaRPr lang="en-US" sz="700" kern="1200" dirty="0"/>
        </a:p>
      </dsp:txBody>
      <dsp:txXfrm>
        <a:off x="6155354" y="1565313"/>
        <a:ext cx="1271049" cy="635524"/>
      </dsp:txXfrm>
    </dsp:sp>
    <dsp:sp modelId="{2151406D-E373-5D41-9545-6280396F8D22}">
      <dsp:nvSpPr>
        <dsp:cNvPr id="0" name=""/>
        <dsp:cNvSpPr/>
      </dsp:nvSpPr>
      <dsp:spPr>
        <a:xfrm>
          <a:off x="7695523" y="1567182"/>
          <a:ext cx="1271049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Specialized Technical  Services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WP 10,11,12,15,16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John Weisend</a:t>
          </a:r>
          <a:endParaRPr lang="en-US" sz="700" kern="1200" dirty="0"/>
        </a:p>
      </dsp:txBody>
      <dsp:txXfrm>
        <a:off x="7695523" y="1567182"/>
        <a:ext cx="1271049" cy="635524"/>
      </dsp:txXfrm>
    </dsp:sp>
    <dsp:sp modelId="{13F510A8-C265-42D6-9DCA-E606554601DC}">
      <dsp:nvSpPr>
        <dsp:cNvPr id="0" name=""/>
        <dsp:cNvSpPr/>
      </dsp:nvSpPr>
      <dsp:spPr>
        <a:xfrm>
          <a:off x="8019946" y="2453160"/>
          <a:ext cx="700742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Cryogenics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11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P. Arnold</a:t>
          </a:r>
          <a:endParaRPr lang="en-US" sz="700" kern="1200" dirty="0"/>
        </a:p>
      </dsp:txBody>
      <dsp:txXfrm>
        <a:off x="8019946" y="2453160"/>
        <a:ext cx="700742" cy="635524"/>
      </dsp:txXfrm>
    </dsp:sp>
    <dsp:sp modelId="{82BFE523-7956-48BD-A1A9-EB5DF9C5E57D}">
      <dsp:nvSpPr>
        <dsp:cNvPr id="0" name=""/>
        <dsp:cNvSpPr/>
      </dsp:nvSpPr>
      <dsp:spPr>
        <a:xfrm>
          <a:off x="8019946" y="3260665"/>
          <a:ext cx="701441" cy="63552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Vacuum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b="1" kern="1200" dirty="0" smtClean="0"/>
            <a:t>WP 12</a:t>
          </a:r>
          <a:endParaRPr lang="en-US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M. Ferreira</a:t>
          </a:r>
          <a:endParaRPr lang="en-US" sz="700" kern="1200" dirty="0"/>
        </a:p>
      </dsp:txBody>
      <dsp:txXfrm>
        <a:off x="8019946" y="3260665"/>
        <a:ext cx="701441" cy="635524"/>
      </dsp:txXfrm>
    </dsp:sp>
    <dsp:sp modelId="{0A3298D0-950B-AC41-B253-66369C6000D6}">
      <dsp:nvSpPr>
        <dsp:cNvPr id="0" name=""/>
        <dsp:cNvSpPr/>
      </dsp:nvSpPr>
      <dsp:spPr>
        <a:xfrm>
          <a:off x="3556808" y="952245"/>
          <a:ext cx="604752" cy="30011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bg1"/>
              </a:solidFill>
            </a:rPr>
            <a:t>Admin &amp; QA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3556808" y="952245"/>
        <a:ext cx="604752" cy="300113"/>
      </dsp:txXfrm>
    </dsp:sp>
    <dsp:sp modelId="{02F9A2E1-26C2-4E98-9487-42E37FD34070}">
      <dsp:nvSpPr>
        <dsp:cNvPr id="0" name=""/>
        <dsp:cNvSpPr/>
      </dsp:nvSpPr>
      <dsp:spPr>
        <a:xfrm>
          <a:off x="4761629" y="952245"/>
          <a:ext cx="604752" cy="300113"/>
        </a:xfrm>
        <a:prstGeom prst="rect">
          <a:avLst/>
        </a:prstGeom>
        <a:solidFill>
          <a:schemeClr val="accent1">
            <a:lumMod val="40000"/>
            <a:lumOff val="60000"/>
            <a:alpha val="85098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rgbClr val="000000"/>
              </a:solidFill>
            </a:rPr>
            <a:t>Planning</a:t>
          </a:r>
          <a:endParaRPr lang="en-US" sz="800" kern="1200" dirty="0">
            <a:solidFill>
              <a:srgbClr val="000000"/>
            </a:solidFill>
          </a:endParaRPr>
        </a:p>
      </dsp:txBody>
      <dsp:txXfrm>
        <a:off x="4761629" y="952245"/>
        <a:ext cx="604752" cy="300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9262D-09BB-4228-A872-50B2B1A71F28}">
      <dsp:nvSpPr>
        <dsp:cNvPr id="0" name=""/>
        <dsp:cNvSpPr/>
      </dsp:nvSpPr>
      <dsp:spPr>
        <a:xfrm>
          <a:off x="4581799" y="597623"/>
          <a:ext cx="280337" cy="434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031"/>
              </a:lnTo>
              <a:lnTo>
                <a:pt x="280337" y="43403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3D5F3-C8E8-6840-A8FF-6110CD4F9855}">
      <dsp:nvSpPr>
        <dsp:cNvPr id="0" name=""/>
        <dsp:cNvSpPr/>
      </dsp:nvSpPr>
      <dsp:spPr>
        <a:xfrm>
          <a:off x="4324630" y="597623"/>
          <a:ext cx="257168" cy="446405"/>
        </a:xfrm>
        <a:custGeom>
          <a:avLst/>
          <a:gdLst/>
          <a:ahLst/>
          <a:cxnLst/>
          <a:rect l="0" t="0" r="0" b="0"/>
          <a:pathLst>
            <a:path>
              <a:moveTo>
                <a:pt x="257168" y="0"/>
              </a:moveTo>
              <a:lnTo>
                <a:pt x="257168" y="446405"/>
              </a:lnTo>
              <a:lnTo>
                <a:pt x="0" y="4464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01198-5EEE-44D4-BE98-85ED5EEB5FBA}">
      <dsp:nvSpPr>
        <dsp:cNvPr id="0" name=""/>
        <dsp:cNvSpPr/>
      </dsp:nvSpPr>
      <dsp:spPr>
        <a:xfrm>
          <a:off x="7628704" y="2332279"/>
          <a:ext cx="181373" cy="1963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3410"/>
              </a:lnTo>
              <a:lnTo>
                <a:pt x="181373" y="196341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C39D8-B1A2-42AE-A233-6F27CDBC9954}">
      <dsp:nvSpPr>
        <dsp:cNvPr id="0" name=""/>
        <dsp:cNvSpPr/>
      </dsp:nvSpPr>
      <dsp:spPr>
        <a:xfrm>
          <a:off x="7628704" y="2332279"/>
          <a:ext cx="182299" cy="782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2363"/>
              </a:lnTo>
              <a:lnTo>
                <a:pt x="182299" y="78236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4B607-832A-3545-B3E3-256EFBC19FF5}">
      <dsp:nvSpPr>
        <dsp:cNvPr id="0" name=""/>
        <dsp:cNvSpPr/>
      </dsp:nvSpPr>
      <dsp:spPr>
        <a:xfrm>
          <a:off x="4581799" y="597623"/>
          <a:ext cx="3560405" cy="999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000"/>
              </a:lnTo>
              <a:lnTo>
                <a:pt x="3560405" y="909000"/>
              </a:lnTo>
              <a:lnTo>
                <a:pt x="3560405" y="99909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A64FF-E603-B246-AD2D-0E3BE613808B}">
      <dsp:nvSpPr>
        <dsp:cNvPr id="0" name=""/>
        <dsp:cNvSpPr/>
      </dsp:nvSpPr>
      <dsp:spPr>
        <a:xfrm>
          <a:off x="4581799" y="597623"/>
          <a:ext cx="2114180" cy="997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7738"/>
              </a:lnTo>
              <a:lnTo>
                <a:pt x="2114180" y="907738"/>
              </a:lnTo>
              <a:lnTo>
                <a:pt x="2114180" y="99783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E4C5E-0ECB-8944-A6EB-3FDAEC81CF1C}">
      <dsp:nvSpPr>
        <dsp:cNvPr id="0" name=""/>
        <dsp:cNvSpPr/>
      </dsp:nvSpPr>
      <dsp:spPr>
        <a:xfrm>
          <a:off x="4768762" y="2336243"/>
          <a:ext cx="193261" cy="1810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0102"/>
              </a:lnTo>
              <a:lnTo>
                <a:pt x="193261" y="181010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0022B-9C74-0540-A24E-43A913900994}">
      <dsp:nvSpPr>
        <dsp:cNvPr id="0" name=""/>
        <dsp:cNvSpPr/>
      </dsp:nvSpPr>
      <dsp:spPr>
        <a:xfrm>
          <a:off x="4768762" y="2336243"/>
          <a:ext cx="185607" cy="676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511"/>
              </a:lnTo>
              <a:lnTo>
                <a:pt x="185607" y="67651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65ABA-601C-474D-A368-6573801C0573}">
      <dsp:nvSpPr>
        <dsp:cNvPr id="0" name=""/>
        <dsp:cNvSpPr/>
      </dsp:nvSpPr>
      <dsp:spPr>
        <a:xfrm>
          <a:off x="4581799" y="597623"/>
          <a:ext cx="685989" cy="997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7893"/>
              </a:lnTo>
              <a:lnTo>
                <a:pt x="685989" y="907893"/>
              </a:lnTo>
              <a:lnTo>
                <a:pt x="685989" y="99799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C1E88-953F-A440-A5BC-A788A79FE942}">
      <dsp:nvSpPr>
        <dsp:cNvPr id="0" name=""/>
        <dsp:cNvSpPr/>
      </dsp:nvSpPr>
      <dsp:spPr>
        <a:xfrm>
          <a:off x="3341000" y="2336243"/>
          <a:ext cx="216395" cy="1882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2396"/>
              </a:lnTo>
              <a:lnTo>
                <a:pt x="216395" y="188239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3590A-BCD8-A048-81C6-32BF55A1DEA7}">
      <dsp:nvSpPr>
        <dsp:cNvPr id="0" name=""/>
        <dsp:cNvSpPr/>
      </dsp:nvSpPr>
      <dsp:spPr>
        <a:xfrm>
          <a:off x="3341000" y="2336243"/>
          <a:ext cx="216361" cy="77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137"/>
              </a:lnTo>
              <a:lnTo>
                <a:pt x="216361" y="77013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ED89D-EB6A-0C4F-B4F8-420BD20BE4CA}">
      <dsp:nvSpPr>
        <dsp:cNvPr id="0" name=""/>
        <dsp:cNvSpPr/>
      </dsp:nvSpPr>
      <dsp:spPr>
        <a:xfrm>
          <a:off x="3840025" y="597623"/>
          <a:ext cx="741773" cy="997992"/>
        </a:xfrm>
        <a:custGeom>
          <a:avLst/>
          <a:gdLst/>
          <a:ahLst/>
          <a:cxnLst/>
          <a:rect l="0" t="0" r="0" b="0"/>
          <a:pathLst>
            <a:path>
              <a:moveTo>
                <a:pt x="741773" y="0"/>
              </a:moveTo>
              <a:lnTo>
                <a:pt x="741773" y="907893"/>
              </a:lnTo>
              <a:lnTo>
                <a:pt x="0" y="907893"/>
              </a:lnTo>
              <a:lnTo>
                <a:pt x="0" y="99799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B0E24-737C-EF40-958B-A07204099321}">
      <dsp:nvSpPr>
        <dsp:cNvPr id="0" name=""/>
        <dsp:cNvSpPr/>
      </dsp:nvSpPr>
      <dsp:spPr>
        <a:xfrm>
          <a:off x="2412263" y="597623"/>
          <a:ext cx="2169536" cy="997992"/>
        </a:xfrm>
        <a:custGeom>
          <a:avLst/>
          <a:gdLst/>
          <a:ahLst/>
          <a:cxnLst/>
          <a:rect l="0" t="0" r="0" b="0"/>
          <a:pathLst>
            <a:path>
              <a:moveTo>
                <a:pt x="2169536" y="0"/>
              </a:moveTo>
              <a:lnTo>
                <a:pt x="2169536" y="907893"/>
              </a:lnTo>
              <a:lnTo>
                <a:pt x="0" y="907893"/>
              </a:lnTo>
              <a:lnTo>
                <a:pt x="0" y="99799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799ED-3182-9B48-93F4-68063F4D5171}">
      <dsp:nvSpPr>
        <dsp:cNvPr id="0" name=""/>
        <dsp:cNvSpPr/>
      </dsp:nvSpPr>
      <dsp:spPr>
        <a:xfrm>
          <a:off x="485474" y="2336243"/>
          <a:ext cx="159118" cy="2020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0070"/>
              </a:lnTo>
              <a:lnTo>
                <a:pt x="159118" y="20200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5D9AE-C1AC-914B-99BE-CAE97260034A}">
      <dsp:nvSpPr>
        <dsp:cNvPr id="0" name=""/>
        <dsp:cNvSpPr/>
      </dsp:nvSpPr>
      <dsp:spPr>
        <a:xfrm>
          <a:off x="485474" y="2336243"/>
          <a:ext cx="160173" cy="724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4500"/>
              </a:lnTo>
              <a:lnTo>
                <a:pt x="160173" y="7245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DFFE7-8848-964E-A9A8-C7C8BF7C4E5B}">
      <dsp:nvSpPr>
        <dsp:cNvPr id="0" name=""/>
        <dsp:cNvSpPr/>
      </dsp:nvSpPr>
      <dsp:spPr>
        <a:xfrm>
          <a:off x="984500" y="597623"/>
          <a:ext cx="3597298" cy="997992"/>
        </a:xfrm>
        <a:custGeom>
          <a:avLst/>
          <a:gdLst/>
          <a:ahLst/>
          <a:cxnLst/>
          <a:rect l="0" t="0" r="0" b="0"/>
          <a:pathLst>
            <a:path>
              <a:moveTo>
                <a:pt x="3597298" y="0"/>
              </a:moveTo>
              <a:lnTo>
                <a:pt x="3597298" y="907893"/>
              </a:lnTo>
              <a:lnTo>
                <a:pt x="0" y="907893"/>
              </a:lnTo>
              <a:lnTo>
                <a:pt x="0" y="99799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90E49-238F-4E4F-85DE-9BEC59B5B8E1}">
      <dsp:nvSpPr>
        <dsp:cNvPr id="0" name=""/>
        <dsp:cNvSpPr/>
      </dsp:nvSpPr>
      <dsp:spPr>
        <a:xfrm>
          <a:off x="3895273" y="0"/>
          <a:ext cx="1373051" cy="59762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ACCELERATOR DIVISION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Mats Lindroos</a:t>
          </a:r>
          <a:endParaRPr lang="en-US" sz="800" kern="1200" dirty="0"/>
        </a:p>
      </dsp:txBody>
      <dsp:txXfrm>
        <a:off x="3895273" y="0"/>
        <a:ext cx="1373051" cy="597623"/>
      </dsp:txXfrm>
    </dsp:sp>
    <dsp:sp modelId="{FD0E0218-BE5E-4B4E-8F07-66C439706AA5}">
      <dsp:nvSpPr>
        <dsp:cNvPr id="0" name=""/>
        <dsp:cNvSpPr/>
      </dsp:nvSpPr>
      <dsp:spPr>
        <a:xfrm>
          <a:off x="360718" y="1595615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Beam Physics, Operation &amp; Beam Diagnostics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A. </a:t>
          </a:r>
          <a:r>
            <a:rPr lang="en-US" sz="800" kern="1200" dirty="0" err="1" smtClean="0"/>
            <a:t>Jansson</a:t>
          </a:r>
          <a:r>
            <a:rPr lang="en-US" sz="800" kern="1200" dirty="0" smtClean="0"/>
            <a:t> – GL</a:t>
          </a:r>
          <a:endParaRPr lang="en-US" sz="800" kern="1200" dirty="0"/>
        </a:p>
      </dsp:txBody>
      <dsp:txXfrm>
        <a:off x="360718" y="1595615"/>
        <a:ext cx="1247564" cy="740627"/>
      </dsp:txXfrm>
    </dsp:sp>
    <dsp:sp modelId="{064A234D-6366-234B-BA83-1574B9AE9ECD}">
      <dsp:nvSpPr>
        <dsp:cNvPr id="0" name=""/>
        <dsp:cNvSpPr/>
      </dsp:nvSpPr>
      <dsp:spPr>
        <a:xfrm>
          <a:off x="645648" y="2589435"/>
          <a:ext cx="763371" cy="94261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Beam Physics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M. Eshraqi – SL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Munoz                 R. De </a:t>
          </a:r>
          <a:r>
            <a:rPr lang="en-US" sz="700" kern="1200" dirty="0" err="1" smtClean="0"/>
            <a:t>Prisco</a:t>
          </a:r>
          <a:r>
            <a:rPr lang="en-US" sz="700" kern="1200" dirty="0" smtClean="0"/>
            <a:t>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R. Miyamoto             Y. Levinsen</a:t>
          </a:r>
          <a:endParaRPr lang="en-US" sz="700" kern="1200" dirty="0"/>
        </a:p>
      </dsp:txBody>
      <dsp:txXfrm>
        <a:off x="645648" y="2589435"/>
        <a:ext cx="763371" cy="942617"/>
      </dsp:txXfrm>
    </dsp:sp>
    <dsp:sp modelId="{4AE8137B-3726-8444-8FD5-41B45D6821EA}">
      <dsp:nvSpPr>
        <dsp:cNvPr id="0" name=""/>
        <dsp:cNvSpPr/>
      </dsp:nvSpPr>
      <dsp:spPr>
        <a:xfrm>
          <a:off x="644592" y="3670968"/>
          <a:ext cx="790358" cy="1370691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Beam Diagnostics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Vacant – SL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7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B. Cheymol                C. Thomas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H. Hassanzadegan                H. Kocevar                   I. </a:t>
          </a:r>
          <a:r>
            <a:rPr lang="en-US" sz="700" kern="1200" dirty="0" err="1" smtClean="0"/>
            <a:t>Kittelmann</a:t>
          </a:r>
          <a:r>
            <a:rPr lang="en-US" sz="700" kern="1200" dirty="0" smtClean="0"/>
            <a:t>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M. Donna                   T. Shea                       V. </a:t>
          </a:r>
          <a:r>
            <a:rPr lang="en-US" sz="700" kern="1200" dirty="0" err="1" smtClean="0"/>
            <a:t>Grishin</a:t>
          </a:r>
          <a:r>
            <a:rPr lang="en-US" sz="700" kern="1200" dirty="0" smtClean="0"/>
            <a:t>     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C. Roose (</a:t>
          </a:r>
          <a:r>
            <a:rPr lang="en-US" sz="700" kern="1200" dirty="0" err="1" smtClean="0"/>
            <a:t>oPAC</a:t>
          </a:r>
          <a:r>
            <a:rPr lang="en-US" sz="700" kern="1200" dirty="0" smtClean="0"/>
            <a:t>)</a:t>
          </a:r>
          <a:endParaRPr lang="en-US" sz="700" kern="1200" dirty="0"/>
        </a:p>
      </dsp:txBody>
      <dsp:txXfrm>
        <a:off x="644592" y="3670968"/>
        <a:ext cx="790358" cy="1370691"/>
      </dsp:txXfrm>
    </dsp:sp>
    <dsp:sp modelId="{C8C1F3B6-3C09-3148-B35E-F8800029851D}">
      <dsp:nvSpPr>
        <dsp:cNvPr id="0" name=""/>
        <dsp:cNvSpPr/>
      </dsp:nvSpPr>
      <dsp:spPr>
        <a:xfrm>
          <a:off x="1788481" y="1595615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Engineering Resources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D. McGinnis – GL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E. Tanke       N. Gazis</a:t>
          </a:r>
          <a:endParaRPr lang="en-US" sz="700" kern="1200" dirty="0"/>
        </a:p>
      </dsp:txBody>
      <dsp:txXfrm>
        <a:off x="1788481" y="1595615"/>
        <a:ext cx="1247564" cy="740627"/>
      </dsp:txXfrm>
    </dsp:sp>
    <dsp:sp modelId="{6585EBBF-9C90-B645-88A0-08E1E16F23EA}">
      <dsp:nvSpPr>
        <dsp:cNvPr id="0" name=""/>
        <dsp:cNvSpPr/>
      </dsp:nvSpPr>
      <dsp:spPr>
        <a:xfrm>
          <a:off x="3216243" y="1595615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LINAC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H. Danared – GL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dirty="0"/>
        </a:p>
      </dsp:txBody>
      <dsp:txXfrm>
        <a:off x="3216243" y="1595615"/>
        <a:ext cx="1247564" cy="740627"/>
      </dsp:txXfrm>
    </dsp:sp>
    <dsp:sp modelId="{9636A066-F506-0A4F-9C32-3D80DD88EE57}">
      <dsp:nvSpPr>
        <dsp:cNvPr id="0" name=""/>
        <dsp:cNvSpPr/>
      </dsp:nvSpPr>
      <dsp:spPr>
        <a:xfrm>
          <a:off x="3557361" y="2591970"/>
          <a:ext cx="774715" cy="1028820"/>
        </a:xfrm>
        <a:prstGeom prst="rect">
          <a:avLst/>
        </a:prstGeom>
        <a:solidFill>
          <a:srgbClr val="1069A0">
            <a:alpha val="84706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Low Energy  L 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Vacant – SL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   A</a:t>
          </a:r>
          <a:r>
            <a:rPr lang="en-US" sz="700" kern="1200" dirty="0" smtClean="0"/>
            <a:t>. </a:t>
          </a:r>
          <a:r>
            <a:rPr lang="en-US" sz="700" kern="1200" dirty="0" err="1" smtClean="0"/>
            <a:t>Ponton</a:t>
          </a:r>
          <a:r>
            <a:rPr lang="en-US" sz="700" kern="1200" dirty="0" smtClean="0"/>
            <a:t>	E</a:t>
          </a:r>
          <a:r>
            <a:rPr lang="en-US" sz="700" kern="1200" dirty="0" smtClean="0"/>
            <a:t>. </a:t>
          </a:r>
          <a:r>
            <a:rPr lang="en-US" sz="700" kern="1200" dirty="0" err="1" smtClean="0"/>
            <a:t>Sargsyan</a:t>
          </a:r>
          <a:r>
            <a:rPr lang="en-US" sz="700" kern="1200" dirty="0" smtClean="0"/>
            <a:t>              </a:t>
          </a:r>
          <a:r>
            <a:rPr lang="en-US" sz="700" kern="1200" dirty="0" smtClean="0"/>
            <a:t>	G</a:t>
          </a:r>
          <a:r>
            <a:rPr lang="en-US" sz="700" kern="1200" dirty="0" smtClean="0"/>
            <a:t>. Hulla                   W. Wittmer</a:t>
          </a:r>
          <a:endParaRPr lang="en-US" sz="700" kern="1200" dirty="0"/>
        </a:p>
      </dsp:txBody>
      <dsp:txXfrm>
        <a:off x="3557361" y="2591970"/>
        <a:ext cx="774715" cy="1028820"/>
      </dsp:txXfrm>
    </dsp:sp>
    <dsp:sp modelId="{BF8C39D4-3AA0-C145-8007-A0E27B96575F}">
      <dsp:nvSpPr>
        <dsp:cNvPr id="0" name=""/>
        <dsp:cNvSpPr/>
      </dsp:nvSpPr>
      <dsp:spPr>
        <a:xfrm>
          <a:off x="3557395" y="3812797"/>
          <a:ext cx="750577" cy="811686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High Energy L.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S. Molloy – SL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7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C. </a:t>
          </a:r>
          <a:r>
            <a:rPr lang="en-US" sz="700" kern="1200" dirty="0" err="1" smtClean="0"/>
            <a:t>Darve</a:t>
          </a:r>
          <a:r>
            <a:rPr lang="en-US" sz="700" kern="1200" dirty="0" smtClean="0"/>
            <a:t>                    I. Alonso</a:t>
          </a:r>
          <a:endParaRPr lang="en-US" sz="700" kern="1200" dirty="0"/>
        </a:p>
      </dsp:txBody>
      <dsp:txXfrm>
        <a:off x="3557395" y="3812797"/>
        <a:ext cx="750577" cy="811686"/>
      </dsp:txXfrm>
    </dsp:sp>
    <dsp:sp modelId="{58B9D48D-0187-1545-8654-45E5B695AB85}">
      <dsp:nvSpPr>
        <dsp:cNvPr id="0" name=""/>
        <dsp:cNvSpPr/>
      </dsp:nvSpPr>
      <dsp:spPr>
        <a:xfrm>
          <a:off x="4644006" y="1595615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Radio Frequency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A. Sunesson – GL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 R. Montano       R. Zeng</a:t>
          </a:r>
          <a:endParaRPr lang="en-US" sz="700" kern="1200" dirty="0"/>
        </a:p>
      </dsp:txBody>
      <dsp:txXfrm>
        <a:off x="4644006" y="1595615"/>
        <a:ext cx="1247564" cy="740627"/>
      </dsp:txXfrm>
    </dsp:sp>
    <dsp:sp modelId="{B7C4A483-27DA-C843-AD52-8DEA204F6138}">
      <dsp:nvSpPr>
        <dsp:cNvPr id="0" name=""/>
        <dsp:cNvSpPr/>
      </dsp:nvSpPr>
      <dsp:spPr>
        <a:xfrm>
          <a:off x="4954370" y="2593725"/>
          <a:ext cx="786102" cy="838059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 smtClean="0"/>
            <a:t>Power  Converters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b="1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800" b="0" kern="1200" dirty="0" smtClean="0"/>
            <a:t>C. Martins – SL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700" kern="1200" dirty="0" smtClean="0"/>
            <a:t>G. Göransson          M. Kalafatic</a:t>
          </a:r>
          <a:endParaRPr lang="en-US" sz="700" kern="1200" dirty="0"/>
        </a:p>
      </dsp:txBody>
      <dsp:txXfrm>
        <a:off x="4954370" y="2593725"/>
        <a:ext cx="786102" cy="838059"/>
      </dsp:txXfrm>
    </dsp:sp>
    <dsp:sp modelId="{52BA6EA8-C5A5-F64C-BB72-4B8B34D5B710}">
      <dsp:nvSpPr>
        <dsp:cNvPr id="0" name=""/>
        <dsp:cNvSpPr/>
      </dsp:nvSpPr>
      <dsp:spPr>
        <a:xfrm>
          <a:off x="4962024" y="3613489"/>
          <a:ext cx="773102" cy="1065714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b="1" kern="1200" dirty="0" smtClean="0"/>
            <a:t>RF Sources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0" kern="1200" dirty="0" smtClean="0"/>
            <a:t>M. Jensen – SL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0" kern="1200" dirty="0" smtClean="0"/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b="0" kern="1200" dirty="0" smtClean="0"/>
            <a:t>B. </a:t>
          </a:r>
          <a:r>
            <a:rPr lang="en-US" sz="700" b="0" kern="1200" dirty="0" err="1" smtClean="0"/>
            <a:t>Lagoguez</a:t>
          </a:r>
          <a:r>
            <a:rPr lang="en-US" sz="700" b="0" kern="1200" dirty="0" smtClean="0"/>
            <a:t>                   </a:t>
          </a:r>
          <a:r>
            <a:rPr lang="en-US" sz="700" kern="1200" dirty="0" smtClean="0"/>
            <a:t>C. </a:t>
          </a:r>
          <a:r>
            <a:rPr lang="en-US" sz="700" kern="1200" dirty="0" err="1" smtClean="0"/>
            <a:t>Marrelli</a:t>
          </a:r>
          <a:r>
            <a:rPr lang="en-US" sz="700" kern="1200" dirty="0" smtClean="0"/>
            <a:t>   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R. Yogi         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kern="1200" dirty="0" smtClean="0"/>
            <a:t> S. Ekström                S. Calic</a:t>
          </a:r>
          <a:endParaRPr lang="en-US" sz="700" kern="1200" dirty="0"/>
        </a:p>
      </dsp:txBody>
      <dsp:txXfrm>
        <a:off x="4962024" y="3613489"/>
        <a:ext cx="773102" cy="1065714"/>
      </dsp:txXfrm>
    </dsp:sp>
    <dsp:sp modelId="{720616CD-0675-BA45-9240-C44787309294}">
      <dsp:nvSpPr>
        <dsp:cNvPr id="0" name=""/>
        <dsp:cNvSpPr/>
      </dsp:nvSpPr>
      <dsp:spPr>
        <a:xfrm>
          <a:off x="6072198" y="1595461"/>
          <a:ext cx="1247564" cy="740627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Safety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L. Tchelidze – GL                          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 D. Phan        E. Bargalló</a:t>
          </a:r>
          <a:endParaRPr lang="en-US" sz="700" kern="1200" dirty="0"/>
        </a:p>
      </dsp:txBody>
      <dsp:txXfrm>
        <a:off x="6072198" y="1595461"/>
        <a:ext cx="1247564" cy="740627"/>
      </dsp:txXfrm>
    </dsp:sp>
    <dsp:sp modelId="{2151406D-E373-5D41-9545-6280396F8D22}">
      <dsp:nvSpPr>
        <dsp:cNvPr id="0" name=""/>
        <dsp:cNvSpPr/>
      </dsp:nvSpPr>
      <dsp:spPr>
        <a:xfrm>
          <a:off x="7500329" y="1596722"/>
          <a:ext cx="1283749" cy="735556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900" b="1" kern="1200" dirty="0" smtClean="0"/>
            <a:t>Spec. Technical Services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800" kern="1200" dirty="0" smtClean="0"/>
            <a:t>J. Weisend – GL                            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700" kern="1200" dirty="0" smtClean="0"/>
            <a:t> W. </a:t>
          </a:r>
          <a:r>
            <a:rPr lang="en-US" sz="700" kern="1200" dirty="0" err="1" smtClean="0"/>
            <a:t>Hees</a:t>
          </a:r>
          <a:r>
            <a:rPr lang="en-US" sz="700" kern="1200" dirty="0" smtClean="0"/>
            <a:t>        A. Lundmark                     E. Vaena      F. Jensen</a:t>
          </a:r>
          <a:endParaRPr lang="en-US" sz="700" kern="1200" dirty="0"/>
        </a:p>
      </dsp:txBody>
      <dsp:txXfrm>
        <a:off x="7500329" y="1596722"/>
        <a:ext cx="1283749" cy="735556"/>
      </dsp:txXfrm>
    </dsp:sp>
    <dsp:sp modelId="{13F510A8-C265-42D6-9DCA-E606554601DC}">
      <dsp:nvSpPr>
        <dsp:cNvPr id="0" name=""/>
        <dsp:cNvSpPr/>
      </dsp:nvSpPr>
      <dsp:spPr>
        <a:xfrm>
          <a:off x="7811004" y="2589847"/>
          <a:ext cx="741147" cy="1049590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 smtClean="0"/>
            <a:t>Cryogenics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800" b="0" kern="1200" dirty="0" smtClean="0"/>
            <a:t>P. Arnold – SL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700" b="0" kern="1200" dirty="0" smtClean="0"/>
            <a:t>J. Fydrych                   J. Jurns                     X. Wang                   X. Su</a:t>
          </a:r>
          <a:endParaRPr lang="en-US" sz="700" b="0" kern="1200" dirty="0"/>
        </a:p>
      </dsp:txBody>
      <dsp:txXfrm>
        <a:off x="7811004" y="2589847"/>
        <a:ext cx="741147" cy="1049590"/>
      </dsp:txXfrm>
    </dsp:sp>
    <dsp:sp modelId="{82BFE523-7956-48BD-A1A9-EB5DF9C5E57D}">
      <dsp:nvSpPr>
        <dsp:cNvPr id="0" name=""/>
        <dsp:cNvSpPr/>
      </dsp:nvSpPr>
      <dsp:spPr>
        <a:xfrm>
          <a:off x="7810077" y="3842315"/>
          <a:ext cx="723350" cy="906749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800" b="1" kern="1200" dirty="0" smtClean="0"/>
            <a:t>Vacuum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800" b="0" kern="1200" dirty="0" smtClean="0"/>
            <a:t>M. Ferreira - SL                                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700" kern="1200" dirty="0" smtClean="0"/>
            <a:t>P. Ladd                   </a:t>
          </a:r>
          <a:r>
            <a:rPr lang="en-US" sz="700" kern="1200" dirty="0" smtClean="0"/>
            <a:t>Vacuum system Engineer, vacant                   H</a:t>
          </a:r>
          <a:r>
            <a:rPr lang="en-US" sz="700" kern="1200" dirty="0" smtClean="0"/>
            <a:t>. </a:t>
          </a:r>
          <a:r>
            <a:rPr lang="en-US" sz="700" b="0" kern="1200" dirty="0" err="1" smtClean="0"/>
            <a:t>Spoelstra</a:t>
          </a:r>
          <a:r>
            <a:rPr lang="en-US" sz="700" kern="1200" dirty="0" smtClean="0"/>
            <a:t>           </a:t>
          </a:r>
          <a:r>
            <a:rPr lang="en-US" sz="700" kern="1200" dirty="0" smtClean="0"/>
            <a:t>	S</a:t>
          </a:r>
          <a:r>
            <a:rPr lang="en-US" sz="700" kern="1200" dirty="0" smtClean="0"/>
            <a:t>. Scolari</a:t>
          </a:r>
        </a:p>
      </dsp:txBody>
      <dsp:txXfrm>
        <a:off x="7810077" y="3842315"/>
        <a:ext cx="723350" cy="906749"/>
      </dsp:txXfrm>
    </dsp:sp>
    <dsp:sp modelId="{0A3298D0-950B-AC41-B253-66369C6000D6}">
      <dsp:nvSpPr>
        <dsp:cNvPr id="0" name=""/>
        <dsp:cNvSpPr/>
      </dsp:nvSpPr>
      <dsp:spPr>
        <a:xfrm>
          <a:off x="3625632" y="710932"/>
          <a:ext cx="698997" cy="666193"/>
        </a:xfrm>
        <a:prstGeom prst="rect">
          <a:avLst/>
        </a:prstGeom>
        <a:solidFill>
          <a:srgbClr val="1069A0">
            <a:alpha val="85098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900" b="1" kern="1200" dirty="0" smtClean="0">
              <a:solidFill>
                <a:schemeClr val="bg1"/>
              </a:solidFill>
            </a:rPr>
            <a:t>Admin &amp; QA  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900"/>
            </a:spcAft>
          </a:pPr>
          <a:r>
            <a:rPr lang="en-US" sz="700" kern="1200" dirty="0" smtClean="0">
              <a:solidFill>
                <a:schemeClr val="bg1"/>
              </a:solidFill>
            </a:rPr>
            <a:t>C. Prabert               S. Aas                        G. Jacobsson             M. Conlon</a:t>
          </a:r>
          <a:endParaRPr lang="en-US" sz="700" kern="1200" dirty="0">
            <a:solidFill>
              <a:schemeClr val="bg1"/>
            </a:solidFill>
          </a:endParaRPr>
        </a:p>
      </dsp:txBody>
      <dsp:txXfrm>
        <a:off x="3625632" y="710932"/>
        <a:ext cx="698997" cy="666193"/>
      </dsp:txXfrm>
    </dsp:sp>
    <dsp:sp modelId="{02F9A2E1-26C2-4E98-9487-42E37FD34070}">
      <dsp:nvSpPr>
        <dsp:cNvPr id="0" name=""/>
        <dsp:cNvSpPr/>
      </dsp:nvSpPr>
      <dsp:spPr>
        <a:xfrm>
          <a:off x="4862136" y="718423"/>
          <a:ext cx="698997" cy="626463"/>
        </a:xfrm>
        <a:prstGeom prst="rect">
          <a:avLst/>
        </a:prstGeom>
        <a:solidFill>
          <a:schemeClr val="accent1">
            <a:lumMod val="40000"/>
            <a:lumOff val="60000"/>
            <a:alpha val="85098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900" kern="1200" dirty="0" smtClean="0">
              <a:solidFill>
                <a:srgbClr val="000000"/>
              </a:solidFill>
            </a:rPr>
            <a:t>Planning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>
              <a:solidFill>
                <a:srgbClr val="000000"/>
              </a:solidFill>
            </a:rPr>
            <a:t>L. Lari                           L. Gunnarsson</a:t>
          </a:r>
          <a:endParaRPr lang="en-US" sz="600" kern="1200" dirty="0">
            <a:solidFill>
              <a:srgbClr val="000000"/>
            </a:solidFill>
          </a:endParaRPr>
        </a:p>
      </dsp:txBody>
      <dsp:txXfrm>
        <a:off x="4862136" y="718423"/>
        <a:ext cx="698997" cy="626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4077A-2A53-5E4F-A948-EF36275980EC}" type="datetimeFigureOut">
              <a:rPr lang="en-US" smtClean="0"/>
              <a:t>05/10/15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60237-65E6-CB4A-ACFB-27E3E417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9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2414D-101B-4FD7-AA2B-F3B89805D0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0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in-kind and bilateral agreements for pre-construction</a:t>
            </a:r>
            <a:r>
              <a:rPr lang="en-US" baseline="0" dirty="0" smtClean="0"/>
              <a:t> phase which now are being transformed into in-kind contracts for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26C1E2E-722B-7149-AA8C-95C641ACC8AD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26C1E2E-722B-7149-AA8C-95C641ACC8AD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26C1E2E-722B-7149-AA8C-95C641ACC8AD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357422" y="285728"/>
            <a:ext cx="6572296" cy="7143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 smtClean="0"/>
              <a:t>Rappel titre présentation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 hasCustomPrompt="1"/>
          </p:nvPr>
        </p:nvSpPr>
        <p:spPr>
          <a:xfrm>
            <a:off x="2357422" y="1071546"/>
            <a:ext cx="3571900" cy="3571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dirty="0" smtClean="0"/>
              <a:t>Titre principal</a:t>
            </a:r>
            <a:endParaRPr lang="fr-FR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 hasCustomPrompt="1"/>
          </p:nvPr>
        </p:nvSpPr>
        <p:spPr>
          <a:xfrm>
            <a:off x="2357422" y="2714620"/>
            <a:ext cx="3571900" cy="35719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z="1800" baseline="0" dirty="0" smtClean="0">
                <a:solidFill>
                  <a:schemeClr val="accent4">
                    <a:lumMod val="75000"/>
                  </a:schemeClr>
                </a:solidFill>
                <a:latin typeface="Arial Bold"/>
              </a:rPr>
              <a:t>Intertitre</a:t>
            </a:r>
            <a:endParaRPr lang="fr-FR" dirty="0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57422" y="4429126"/>
            <a:ext cx="3571900" cy="35719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dirty="0" smtClean="0"/>
              <a:t>Titre graphique</a:t>
            </a:r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4400">
              <a:defRPr/>
            </a:pPr>
            <a:fld id="{827C2CF4-5274-451A-B5B2-DDFF816FA3BB}" type="slidenum">
              <a:rPr lang="fr-FR" sz="1200" smtClean="0"/>
              <a:pPr algn="r" defTabSz="914400">
                <a:defRPr/>
              </a:pPr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0295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27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38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27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4400">
              <a:defRPr/>
            </a:pPr>
            <a:fld id="{827C2CF4-5274-451A-B5B2-DDFF816FA3BB}" type="slidenum">
              <a:rPr lang="fr-FR" sz="1200" smtClean="0"/>
              <a:pPr algn="r" defTabSz="914400">
                <a:defRPr/>
              </a:pPr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583824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138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4400">
              <a:defRPr/>
            </a:pPr>
            <a:fld id="{827C2CF4-5274-451A-B5B2-DDFF816FA3BB}" type="slidenum">
              <a:rPr lang="fr-FR" sz="1200" smtClean="0"/>
              <a:pPr algn="r" defTabSz="914400">
                <a:defRPr/>
              </a:pPr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918676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 txBox="1">
            <a:spLocks/>
          </p:cNvSpPr>
          <p:nvPr userDrawn="1"/>
        </p:nvSpPr>
        <p:spPr>
          <a:xfrm>
            <a:off x="8572528" y="6500834"/>
            <a:ext cx="571504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 defTabSz="914400">
              <a:defRPr/>
            </a:pPr>
            <a:fld id="{827C2CF4-5274-451A-B5B2-DDFF816FA3BB}" type="slidenum">
              <a:rPr lang="fr-FR" sz="1200" smtClean="0"/>
              <a:pPr algn="r" defTabSz="914400">
                <a:defRPr/>
              </a:pPr>
              <a:t>‹#›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583824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05/10/15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1" r:id="rId5"/>
    <p:sldLayoutId id="2147483672" r:id="rId6"/>
    <p:sldLayoutId id="2147483673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2847975" y="128588"/>
            <a:ext cx="624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Image 3" descr="POWERPOINTfond_suite (2)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image" Target="../media/image21.jpeg"/><Relationship Id="rId21" Type="http://schemas.openxmlformats.org/officeDocument/2006/relationships/image" Target="../media/image22.tiff"/><Relationship Id="rId22" Type="http://schemas.openxmlformats.org/officeDocument/2006/relationships/image" Target="../media/image23.gif"/><Relationship Id="rId23" Type="http://schemas.openxmlformats.org/officeDocument/2006/relationships/image" Target="file://localhost/Users/heine/Dropbox/rasterAPT/scans/raster_anim_path.gif" TargetMode="External"/><Relationship Id="rId10" Type="http://schemas.openxmlformats.org/officeDocument/2006/relationships/image" Target="../media/image11.png"/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17.jpeg"/><Relationship Id="rId17" Type="http://schemas.openxmlformats.org/officeDocument/2006/relationships/image" Target="../media/image18.jpeg"/><Relationship Id="rId18" Type="http://schemas.openxmlformats.org/officeDocument/2006/relationships/image" Target="../media/image19.jpe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s-ics.atlassian.net/secure/RapidBoard.jspa?rapidView=15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85.jpe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>
                <a:solidFill>
                  <a:srgbClr val="FFFFFF"/>
                </a:solidFill>
              </a:rPr>
              <a:t>Accelerator Project</a:t>
            </a:r>
            <a:br>
              <a:rPr lang="sv-SE" sz="4000" dirty="0" smtClean="0">
                <a:solidFill>
                  <a:srgbClr val="FFFFFF"/>
                </a:solidFill>
              </a:rPr>
            </a:br>
            <a:r>
              <a:rPr lang="sv-SE" sz="2000" dirty="0" smtClean="0">
                <a:solidFill>
                  <a:srgbClr val="FFFFFF"/>
                </a:solidFill>
              </a:rPr>
              <a:t>TAC </a:t>
            </a:r>
            <a:r>
              <a:rPr lang="sv-SE" sz="2000" dirty="0" err="1" smtClean="0">
                <a:solidFill>
                  <a:srgbClr val="FFFFFF"/>
                </a:solidFill>
              </a:rPr>
              <a:t>plenary</a:t>
            </a:r>
            <a:r>
              <a:rPr lang="sv-SE" sz="2000" dirty="0" smtClean="0">
                <a:solidFill>
                  <a:srgbClr val="FFFFFF"/>
                </a:solidFill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</a:rPr>
              <a:t>October</a:t>
            </a:r>
            <a:r>
              <a:rPr lang="sv-SE" sz="2000" dirty="0" smtClean="0">
                <a:solidFill>
                  <a:srgbClr val="FFFFFF"/>
                </a:solidFill>
              </a:rPr>
              <a:t> 2015</a:t>
            </a:r>
            <a:endParaRPr lang="sv-SE" sz="4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Mats Lindroos</a:t>
            </a:r>
          </a:p>
          <a:p>
            <a:r>
              <a:rPr lang="sv-SE" sz="2000" dirty="0" err="1" smtClean="0">
                <a:solidFill>
                  <a:schemeClr val="bg1"/>
                </a:solidFill>
              </a:rPr>
              <a:t>Head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of</a:t>
            </a:r>
            <a:r>
              <a:rPr lang="sv-SE" sz="2000" dirty="0" smtClean="0">
                <a:solidFill>
                  <a:schemeClr val="bg1"/>
                </a:solidFill>
              </a:rPr>
              <a:t> Accelerator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Calibri"/>
                <a:hlinkClick r:id="rId2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  <a:p>
            <a:pPr algn="ctr" defTabSz="914400"/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October 13</a:t>
            </a: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, </a:t>
            </a: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2015</a:t>
            </a:r>
            <a:endParaRPr lang="en-GB" sz="1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2" t="-1770" r="13978" b="1770"/>
          <a:stretch/>
        </p:blipFill>
        <p:spPr bwMode="auto">
          <a:xfrm>
            <a:off x="2696718" y="1677733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Accelerator </a:t>
            </a:r>
            <a:r>
              <a:rPr lang="en-US" dirty="0" smtClean="0">
                <a:solidFill>
                  <a:srgbClr val="FFFFFF"/>
                </a:solidFill>
              </a:rPr>
              <a:t>Selected </a:t>
            </a: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958288" y="1679993"/>
            <a:ext cx="1927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ESS AD</a:t>
            </a:r>
            <a:endParaRPr lang="en-US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84671" y="1621913"/>
            <a:ext cx="5759329" cy="5157792"/>
            <a:chOff x="3384671" y="1621913"/>
            <a:chExt cx="5759329" cy="51577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981" y="1671687"/>
              <a:ext cx="1231019" cy="642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3384671" y="1621913"/>
              <a:ext cx="5433683" cy="5157792"/>
              <a:chOff x="3384671" y="1621913"/>
              <a:chExt cx="5433683" cy="5157792"/>
            </a:xfrm>
          </p:grpSpPr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88" y="5721140"/>
                <a:ext cx="793622" cy="1058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0240" y="1621913"/>
                <a:ext cx="687948" cy="889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7608" y="2744040"/>
                <a:ext cx="1810746" cy="742689"/>
              </a:xfrm>
              <a:prstGeom prst="rect">
                <a:avLst/>
              </a:prstGeom>
            </p:spPr>
          </p:pic>
          <p:pic>
            <p:nvPicPr>
              <p:cNvPr id="23" name="Picture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08" y="3585297"/>
                <a:ext cx="1810746" cy="951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6" name="Straight Arrow Connector 45"/>
              <p:cNvCxnSpPr>
                <a:stCxn id="19" idx="1"/>
              </p:cNvCxnSpPr>
              <p:nvPr/>
            </p:nvCxnSpPr>
            <p:spPr>
              <a:xfrm flipH="1">
                <a:off x="4852721" y="2066452"/>
                <a:ext cx="2317519" cy="1892677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stCxn id="24" idx="1"/>
              </p:cNvCxnSpPr>
              <p:nvPr/>
            </p:nvCxnSpPr>
            <p:spPr>
              <a:xfrm flipH="1">
                <a:off x="4852721" y="1993034"/>
                <a:ext cx="3060260" cy="196609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20" idx="1"/>
              </p:cNvCxnSpPr>
              <p:nvPr/>
            </p:nvCxnSpPr>
            <p:spPr>
              <a:xfrm flipH="1">
                <a:off x="4852721" y="3115385"/>
                <a:ext cx="2154887" cy="84374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23" idx="1"/>
              </p:cNvCxnSpPr>
              <p:nvPr/>
            </p:nvCxnSpPr>
            <p:spPr>
              <a:xfrm flipH="1" flipV="1">
                <a:off x="4852721" y="3959129"/>
                <a:ext cx="2154887" cy="10183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stCxn id="23" idx="1"/>
              </p:cNvCxnSpPr>
              <p:nvPr/>
            </p:nvCxnSpPr>
            <p:spPr>
              <a:xfrm flipH="1">
                <a:off x="4934279" y="4060964"/>
                <a:ext cx="2073329" cy="121688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>
                <a:stCxn id="23" idx="1"/>
              </p:cNvCxnSpPr>
              <p:nvPr/>
            </p:nvCxnSpPr>
            <p:spPr>
              <a:xfrm flipH="1">
                <a:off x="3384671" y="4060964"/>
                <a:ext cx="3622937" cy="146155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83" idx="1"/>
              </p:cNvCxnSpPr>
              <p:nvPr/>
            </p:nvCxnSpPr>
            <p:spPr>
              <a:xfrm flipH="1" flipV="1">
                <a:off x="4852722" y="4021102"/>
                <a:ext cx="2154886" cy="1111004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2" descr="G:\Collaboration Area\ACCSYS Integration\Meetings\20141125_Integration_meeting\Tunnel installation.jp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08" y="4655340"/>
                <a:ext cx="1810746" cy="953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4" name="Straight Arrow Connector 93"/>
              <p:cNvCxnSpPr>
                <a:stCxn id="18" idx="1"/>
              </p:cNvCxnSpPr>
              <p:nvPr/>
            </p:nvCxnSpPr>
            <p:spPr>
              <a:xfrm flipH="1" flipV="1">
                <a:off x="4934279" y="4034693"/>
                <a:ext cx="2923909" cy="2215730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53830" y="5974181"/>
                <a:ext cx="862736" cy="771609"/>
              </a:xfrm>
              <a:prstGeom prst="rect">
                <a:avLst/>
              </a:prstGeom>
            </p:spPr>
          </p:pic>
          <p:cxnSp>
            <p:nvCxnSpPr>
              <p:cNvPr id="6" name="Straight Arrow Connector 5"/>
              <p:cNvCxnSpPr>
                <a:stCxn id="47" idx="1"/>
              </p:cNvCxnSpPr>
              <p:nvPr/>
            </p:nvCxnSpPr>
            <p:spPr>
              <a:xfrm flipH="1" flipV="1">
                <a:off x="4934279" y="4060964"/>
                <a:ext cx="1819551" cy="2299022"/>
              </a:xfrm>
              <a:prstGeom prst="straightConnector1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296910" y="1679993"/>
            <a:ext cx="364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PARTNERS</a:t>
            </a:r>
            <a:endParaRPr lang="en-US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28" y="1482561"/>
            <a:ext cx="4975533" cy="5140106"/>
            <a:chOff x="204528" y="1482561"/>
            <a:chExt cx="4975533" cy="514010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22" y="3486729"/>
              <a:ext cx="531847" cy="547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665" y="1816244"/>
              <a:ext cx="747204" cy="9962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790" y="5874514"/>
              <a:ext cx="836510" cy="748153"/>
            </a:xfrm>
            <a:prstGeom prst="rect">
              <a:avLst/>
            </a:prstGeom>
          </p:spPr>
        </p:pic>
        <p:pic>
          <p:nvPicPr>
            <p:cNvPr id="16" name="Picture 15" descr="C:\Users\bousson\AppData\Local\Microsoft\Windows\Temporary Internet Files\Content.Outlook\5YZ7TAU1\IMG_0006 (2)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265" y="3585297"/>
              <a:ext cx="996885" cy="747664"/>
            </a:xfrm>
            <a:prstGeom prst="rect">
              <a:avLst/>
            </a:prstGeom>
            <a:noFill/>
          </p:spPr>
        </p:pic>
        <p:pic>
          <p:nvPicPr>
            <p:cNvPr id="17" name="Picture 1" descr="2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"/>
            <a:stretch>
              <a:fillRect/>
            </a:stretch>
          </p:blipFill>
          <p:spPr bwMode="auto">
            <a:xfrm>
              <a:off x="3107307" y="2650696"/>
              <a:ext cx="982135" cy="44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IMG_0373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62" y="2130704"/>
              <a:ext cx="812250" cy="1084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28" y="4415270"/>
              <a:ext cx="2227384" cy="66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IMG_0906.JPG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416" y="6106712"/>
              <a:ext cx="640511" cy="506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droppedImage.pdf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150" y="5483015"/>
              <a:ext cx="7620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32" name="Straight Arrow Connector 31"/>
            <p:cNvCxnSpPr>
              <a:stCxn id="29" idx="2"/>
            </p:cNvCxnSpPr>
            <p:nvPr/>
          </p:nvCxnSpPr>
          <p:spPr>
            <a:xfrm>
              <a:off x="4102960" y="2650696"/>
              <a:ext cx="504584" cy="1223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3" idx="3"/>
            </p:cNvCxnSpPr>
            <p:nvPr/>
          </p:nvCxnSpPr>
          <p:spPr>
            <a:xfrm>
              <a:off x="2445869" y="2314380"/>
              <a:ext cx="1206779" cy="1850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3" idx="2"/>
            </p:cNvCxnSpPr>
            <p:nvPr/>
          </p:nvCxnSpPr>
          <p:spPr>
            <a:xfrm>
              <a:off x="2072267" y="2812516"/>
              <a:ext cx="2454221" cy="25061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1" idx="3"/>
            </p:cNvCxnSpPr>
            <p:nvPr/>
          </p:nvCxnSpPr>
          <p:spPr>
            <a:xfrm>
              <a:off x="1406012" y="2672897"/>
              <a:ext cx="2526265" cy="21796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6" idx="3"/>
            </p:cNvCxnSpPr>
            <p:nvPr/>
          </p:nvCxnSpPr>
          <p:spPr>
            <a:xfrm>
              <a:off x="2183150" y="3959129"/>
              <a:ext cx="1749127" cy="8934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2" idx="3"/>
            </p:cNvCxnSpPr>
            <p:nvPr/>
          </p:nvCxnSpPr>
          <p:spPr>
            <a:xfrm>
              <a:off x="2431912" y="4748634"/>
              <a:ext cx="1500365" cy="103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0" idx="3"/>
            </p:cNvCxnSpPr>
            <p:nvPr/>
          </p:nvCxnSpPr>
          <p:spPr>
            <a:xfrm flipV="1">
              <a:off x="2564150" y="5522518"/>
              <a:ext cx="779742" cy="1986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16" idx="3"/>
            </p:cNvCxnSpPr>
            <p:nvPr/>
          </p:nvCxnSpPr>
          <p:spPr>
            <a:xfrm flipV="1">
              <a:off x="2183150" y="3372930"/>
              <a:ext cx="2879292" cy="5861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598375" y="3093184"/>
              <a:ext cx="1581686" cy="13787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26" idx="3"/>
            </p:cNvCxnSpPr>
            <p:nvPr/>
          </p:nvCxnSpPr>
          <p:spPr>
            <a:xfrm>
              <a:off x="1958927" y="6359986"/>
              <a:ext cx="31035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1" descr="DTL.pn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20" y="5081997"/>
              <a:ext cx="575522" cy="593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Straight Arrow Connector 72"/>
            <p:cNvCxnSpPr>
              <a:stCxn id="67" idx="3"/>
            </p:cNvCxnSpPr>
            <p:nvPr/>
          </p:nvCxnSpPr>
          <p:spPr>
            <a:xfrm flipV="1">
              <a:off x="1414342" y="5318627"/>
              <a:ext cx="3339344" cy="60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nea_apt_8xmagnets.tiff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15130" y="1482561"/>
              <a:ext cx="1927198" cy="741340"/>
            </a:xfrm>
            <a:prstGeom prst="rect">
              <a:avLst/>
            </a:prstGeom>
          </p:spPr>
        </p:pic>
        <p:pic>
          <p:nvPicPr>
            <p:cNvPr id="29" name="raster_anim_path.gif" descr="/Users/heine/Dropbox/rasterAPT/scans/raster_anim_path.gif"/>
            <p:cNvPicPr>
              <a:picLocks noChangeAspect="1"/>
            </p:cNvPicPr>
            <p:nvPr/>
          </p:nvPicPr>
          <p:blipFill>
            <a:blip r:embed="rId22" r:link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204" b="-3204"/>
            <a:stretch>
              <a:fillRect/>
            </a:stretch>
          </p:blipFill>
          <p:spPr>
            <a:xfrm>
              <a:off x="3598375" y="1577058"/>
              <a:ext cx="1009169" cy="1073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78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484784"/>
            <a:ext cx="4952640" cy="4968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Partner Institutions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528392" cy="365125"/>
          </a:xfrm>
        </p:spPr>
        <p:txBody>
          <a:bodyPr/>
          <a:lstStyle/>
          <a:p>
            <a:r>
              <a:rPr lang="sv-SE"/>
              <a:t>Accelerator Collaboration Board, Bilbao, 8 Sept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95536" y="1719665"/>
            <a:ext cx="2448272" cy="446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In-kind (main contributions)</a:t>
            </a:r>
          </a:p>
          <a:p>
            <a:pPr algn="l" eaLnBrk="1" hangingPunct="1"/>
            <a:endParaRPr lang="sv-SE" sz="800">
              <a:solidFill>
                <a:schemeClr val="accent4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Agder (Ion source expert)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ATOMKI (RF-LPS)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CEA (RFQ, SRF,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CNRS (SRF, Cryo)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Cockcroft Inst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Daresbury Lab (SRF, Vacuum)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Elettra (RF, Magn, PS, 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ESS-Bilbao (MEBT, 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GSI (Diagn, Vacuum, Cryo)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Huddersfield Univ (RF distrib)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IFJ PAN (Installations)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Catania (Source, LEBT)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Legnaro (DTL)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INFN Milan (SRF)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NCBJ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RAL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RHUL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Tallinn UT (RF)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TU Lodz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Univ Oslo (Diagn)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Warsaw UT (LLRF)</a:t>
            </a:r>
          </a:p>
          <a:p>
            <a:pPr algn="l" eaLnBrk="1" hangingPunct="1"/>
            <a:r>
              <a:rPr lang="sv-SE" sz="1200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Wroclaw UT (Cryo)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053445" y="4817965"/>
            <a:ext cx="2086507" cy="132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 u="sng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Paid contracts</a:t>
            </a:r>
          </a:p>
          <a:p>
            <a:pPr algn="l" eaLnBrk="1" hangingPunct="1"/>
            <a:endParaRPr lang="sv-SE" sz="800">
              <a:solidFill>
                <a:srgbClr val="604A7B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Aarhus Univ (Beam del)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DESY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Lund Univ (LLRF, RF)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PSI (Diagn)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Uppsala Univ (Tests)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23928" y="2420888"/>
            <a:ext cx="1728192" cy="8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Nothing signed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Contract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HoA</a:t>
            </a:r>
          </a:p>
          <a:p>
            <a:pPr algn="l" eaLnBrk="1" hangingPunct="1"/>
            <a:r>
              <a:rPr lang="sv-SE" sz="1200">
                <a:solidFill>
                  <a:srgbClr val="604A7B"/>
                </a:solidFill>
                <a:latin typeface="Arial" charset="0"/>
                <a:ea typeface="ＭＳ Ｐゴシック" charset="0"/>
                <a:cs typeface="ＭＳ Ｐゴシック" charset="0"/>
              </a:rPr>
              <a:t>IKC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834344" y="1914797"/>
            <a:ext cx="5281296" cy="4146627"/>
            <a:chOff x="2772039" y="2422876"/>
            <a:chExt cx="4465628" cy="3352062"/>
          </a:xfrm>
          <a:noFill/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2039" y="2422876"/>
              <a:ext cx="4465628" cy="3352062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3131840" y="2996952"/>
              <a:ext cx="1943975" cy="338554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Not IKC, 32%</a:t>
              </a:r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5148064" y="3717032"/>
              <a:ext cx="1987799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 err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Planned</a:t>
              </a:r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IKC, 49%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2915816" y="4005064"/>
              <a:ext cx="1916740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 dirty="0" err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Possible</a:t>
              </a:r>
              <a:r>
                <a:rPr lang="sv-SE" sz="1600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IKC, 16%</a:t>
              </a: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3347864" y="4869160"/>
              <a:ext cx="2623929" cy="338553"/>
            </a:xfrm>
            <a:prstGeom prst="rect">
              <a:avLst/>
            </a:prstGeom>
            <a:grpFill/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ctr" eaLnBrk="1" hangingPunct="1"/>
              <a:r>
                <a:rPr lang="sv-SE"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SE,DK, 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4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Open (Possible) In-Kind Contributions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H. Danared</a:t>
            </a:r>
            <a:endParaRPr lang="sv-S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528392" cy="365125"/>
          </a:xfrm>
        </p:spPr>
        <p:txBody>
          <a:bodyPr/>
          <a:lstStyle/>
          <a:p>
            <a:r>
              <a:rPr lang="sv-SE"/>
              <a:t>Accelerator Collaboration Board, Bilbao, 8 Sept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460432" cy="33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5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High Level Master </a:t>
            </a:r>
            <a:r>
              <a:rPr lang="en-US" sz="3600" dirty="0" smtClean="0"/>
              <a:t>Schedule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1" y="1472609"/>
            <a:ext cx="8423039" cy="5410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008" y="5308386"/>
            <a:ext cx="3711234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many “close critical path” in the project, notably RFQ, DTL, </a:t>
            </a:r>
            <a:r>
              <a:rPr lang="en-US" dirty="0" err="1" smtClean="0"/>
              <a:t>Cryomodules</a:t>
            </a:r>
            <a:r>
              <a:rPr lang="en-US" dirty="0" smtClean="0"/>
              <a:t> and RF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5763" y="291125"/>
            <a:ext cx="430677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Work Package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824" y="1714102"/>
            <a:ext cx="8939805" cy="4795483"/>
          </a:xfrm>
        </p:spPr>
        <p:txBody>
          <a:bodyPr>
            <a:normAutofit lnSpcReduction="10000"/>
          </a:bodyPr>
          <a:lstStyle/>
          <a:p>
            <a:pPr>
              <a:lnSpc>
                <a:spcPct val="60000"/>
              </a:lnSpc>
            </a:pPr>
            <a:r>
              <a:rPr lang="en-US" sz="2400" i="1" dirty="0" smtClean="0"/>
              <a:t>WP1 Management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Held CDR for DTL and BD, PDR for CDS  and PDR-1 for the </a:t>
            </a:r>
            <a:r>
              <a:rPr lang="en-US" sz="2000" dirty="0" smtClean="0"/>
              <a:t>ACCP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Integration test under way</a:t>
            </a:r>
            <a:endParaRPr lang="en-US" sz="2000" dirty="0" smtClean="0"/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i="1" dirty="0" smtClean="0"/>
              <a:t>WP2 Beam Physics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2000" dirty="0"/>
              <a:t>Baseline MEBT lattice released. This includes the updates and modifications as agreed by </a:t>
            </a:r>
            <a:r>
              <a:rPr lang="en-GB" sz="2000" dirty="0" smtClean="0"/>
              <a:t>WP03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2000" dirty="0" smtClean="0"/>
              <a:t>Magnet </a:t>
            </a:r>
            <a:r>
              <a:rPr lang="en-GB" sz="2000" dirty="0"/>
              <a:t>Schedule has been prepared through collaboration with in-kind </a:t>
            </a:r>
            <a:r>
              <a:rPr lang="en-GB" sz="2000" dirty="0" smtClean="0"/>
              <a:t>partner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/>
          </a:p>
          <a:p>
            <a:pPr>
              <a:lnSpc>
                <a:spcPct val="60000"/>
              </a:lnSpc>
            </a:pPr>
            <a:r>
              <a:rPr lang="en-US" sz="2400" dirty="0" smtClean="0"/>
              <a:t> WP3 Normal Conducting Front End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2000" dirty="0"/>
              <a:t>Market survey (AAPC) for RFQ completed, analysis on-going.</a:t>
            </a:r>
            <a:endParaRPr lang="en-US" sz="2000" dirty="0"/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2000" dirty="0"/>
              <a:t>Production of Drift tube parts for prototyping </a:t>
            </a:r>
            <a:r>
              <a:rPr lang="en-GB" sz="2000" dirty="0" smtClean="0"/>
              <a:t>on-going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WP4 Spoke Cavities &amp; </a:t>
            </a:r>
            <a:r>
              <a:rPr lang="en-US" sz="2400" dirty="0" err="1" smtClean="0"/>
              <a:t>Cryomodules</a:t>
            </a:r>
            <a:endParaRPr lang="en-US" sz="2400" dirty="0" smtClean="0"/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Significant performance improvement on “</a:t>
            </a:r>
            <a:r>
              <a:rPr lang="en-US" sz="2000" dirty="0" err="1" smtClean="0"/>
              <a:t>Romea</a:t>
            </a:r>
            <a:r>
              <a:rPr lang="en-US" sz="2000" dirty="0" smtClean="0"/>
              <a:t>” cavity after new BCP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Detailed design of spoke </a:t>
            </a:r>
            <a:r>
              <a:rPr lang="en-US" sz="2000" dirty="0" err="1" smtClean="0"/>
              <a:t>cryomodule</a:t>
            </a:r>
            <a:r>
              <a:rPr lang="en-US" sz="2000" dirty="0" smtClean="0"/>
              <a:t> valve box near </a:t>
            </a:r>
            <a:r>
              <a:rPr lang="en-US" sz="2000" dirty="0" smtClean="0"/>
              <a:t>completion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>
              <a:lnSpc>
                <a:spcPct val="60000"/>
              </a:lnSpc>
            </a:pPr>
            <a:r>
              <a:rPr lang="en-US" sz="2400" i="1" dirty="0"/>
              <a:t>WP5 Elliptical cavities &amp; </a:t>
            </a:r>
            <a:r>
              <a:rPr lang="en-US" sz="2400" i="1" dirty="0" err="1" smtClean="0"/>
              <a:t>Cryomodules</a:t>
            </a:r>
            <a:endParaRPr lang="en-US" sz="2400" i="1" dirty="0"/>
          </a:p>
          <a:p>
            <a:pPr lvl="1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6 </a:t>
            </a:r>
            <a:r>
              <a:rPr lang="en-US" sz="2000" dirty="0"/>
              <a:t>medium Beta cavities under construction at </a:t>
            </a:r>
            <a:r>
              <a:rPr lang="en-US" sz="2000" dirty="0" err="1"/>
              <a:t>Zanon</a:t>
            </a:r>
            <a:r>
              <a:rPr lang="en-US" sz="2000" dirty="0"/>
              <a:t> (IT</a:t>
            </a:r>
            <a:r>
              <a:rPr lang="en-US" sz="2000" dirty="0" smtClean="0"/>
              <a:t>)</a:t>
            </a:r>
          </a:p>
          <a:p>
            <a:pPr lvl="1">
              <a:lnSpc>
                <a:spcPct val="60000"/>
              </a:lnSpc>
              <a:buFont typeface="Arial"/>
              <a:buChar char="•"/>
            </a:pPr>
            <a:r>
              <a:rPr lang="en-GB" sz="2000" dirty="0" smtClean="0"/>
              <a:t>Space </a:t>
            </a:r>
            <a:r>
              <a:rPr lang="en-GB" sz="2000" dirty="0"/>
              <a:t>frame of M-ECCTD </a:t>
            </a:r>
            <a:r>
              <a:rPr lang="en-GB" sz="2000" dirty="0" smtClean="0"/>
              <a:t>built and shipped to </a:t>
            </a:r>
            <a:r>
              <a:rPr lang="en-GB" sz="2000" dirty="0" smtClean="0"/>
              <a:t>CEA</a:t>
            </a:r>
            <a:endParaRPr lang="en-US" sz="2000" dirty="0"/>
          </a:p>
          <a:p>
            <a:pPr>
              <a:lnSpc>
                <a:spcPct val="60000"/>
              </a:lnSpc>
            </a:pPr>
            <a:endParaRPr lang="en-US" sz="3600" u="sng" dirty="0" smtClean="0"/>
          </a:p>
          <a:p>
            <a:pPr marL="285750" indent="-285750">
              <a:lnSpc>
                <a:spcPct val="60000"/>
              </a:lnSpc>
              <a:buFont typeface="Arial"/>
              <a:buChar char="•"/>
            </a:pPr>
            <a:endParaRPr lang="en-US" sz="3600" dirty="0"/>
          </a:p>
          <a:p>
            <a:pPr marL="342900" lvl="0" indent="-342900">
              <a:lnSpc>
                <a:spcPct val="60000"/>
              </a:lnSpc>
              <a:buFont typeface="Arial"/>
              <a:buChar char="•"/>
            </a:pPr>
            <a:endParaRPr lang="en-US" sz="3600" dirty="0" smtClean="0"/>
          </a:p>
          <a:p>
            <a:pPr marL="342900" lvl="0" indent="-342900">
              <a:lnSpc>
                <a:spcPct val="60000"/>
              </a:lnSpc>
              <a:buFont typeface="Arial"/>
              <a:buChar char="•"/>
            </a:pPr>
            <a:endParaRPr lang="en-US" sz="3600" dirty="0"/>
          </a:p>
          <a:p>
            <a:pPr lvl="0">
              <a:lnSpc>
                <a:spcPct val="60000"/>
              </a:lnSpc>
            </a:pPr>
            <a:endParaRPr lang="en-US" sz="3600" dirty="0"/>
          </a:p>
          <a:p>
            <a:pPr lvl="1">
              <a:lnSpc>
                <a:spcPct val="6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28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5763" y="291125"/>
            <a:ext cx="430677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Work Package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825" y="1696461"/>
            <a:ext cx="8775432" cy="4866048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</a:pPr>
            <a:r>
              <a:rPr lang="en-US" sz="2000" dirty="0" smtClean="0"/>
              <a:t>WP6 Beam Delivery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 smtClean="0"/>
              <a:t>Beam Delivery CDR held October </a:t>
            </a:r>
            <a:r>
              <a:rPr lang="en-US" sz="1800" dirty="0" smtClean="0"/>
              <a:t>8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800" dirty="0" smtClean="0"/>
          </a:p>
          <a:p>
            <a:pPr lvl="0">
              <a:lnSpc>
                <a:spcPct val="60000"/>
              </a:lnSpc>
            </a:pPr>
            <a:r>
              <a:rPr lang="en-US" sz="2000" dirty="0" smtClean="0"/>
              <a:t>WP7 Beam Instrumentation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 smtClean="0"/>
              <a:t>SLAC</a:t>
            </a:r>
            <a:r>
              <a:rPr lang="en-US" sz="1800" dirty="0"/>
              <a:t>/</a:t>
            </a:r>
            <a:r>
              <a:rPr lang="en-US" sz="1800" dirty="0" smtClean="0"/>
              <a:t>ESS Prototype micro TCA rear transition module has been built &amp; is </a:t>
            </a:r>
            <a:r>
              <a:rPr lang="en-US" sz="1800" dirty="0" smtClean="0"/>
              <a:t>under </a:t>
            </a:r>
            <a:r>
              <a:rPr lang="en-US" sz="1800" dirty="0" smtClean="0"/>
              <a:t>evaluation with </a:t>
            </a:r>
            <a:r>
              <a:rPr lang="en-US" sz="1800" dirty="0" smtClean="0"/>
              <a:t>LLRF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800" dirty="0" smtClean="0"/>
          </a:p>
          <a:p>
            <a:pPr lvl="0">
              <a:lnSpc>
                <a:spcPct val="60000"/>
              </a:lnSpc>
            </a:pPr>
            <a:r>
              <a:rPr lang="en-US" sz="2000" dirty="0" smtClean="0"/>
              <a:t>WP8 RF Systems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1800" dirty="0" smtClean="0"/>
              <a:t>Uppsala University has received first spoke RF power station. ESS was present for the first tests, (405 kW at 352.32 MHz) 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GB" sz="1800" dirty="0" smtClean="0"/>
              <a:t>L3 IOT Design Review held. This went well and </a:t>
            </a:r>
            <a:r>
              <a:rPr lang="en-US" sz="1800" dirty="0" smtClean="0"/>
              <a:t>this prototype is expected to arrive 4 – 6 months </a:t>
            </a:r>
            <a:r>
              <a:rPr lang="en-US" sz="1800" dirty="0" smtClean="0"/>
              <a:t>early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600" dirty="0" smtClean="0"/>
          </a:p>
          <a:p>
            <a:pPr lvl="0">
              <a:lnSpc>
                <a:spcPct val="60000"/>
              </a:lnSpc>
            </a:pPr>
            <a:r>
              <a:rPr lang="en-US" sz="2000" dirty="0" smtClean="0"/>
              <a:t>WP99 Integration &amp; installation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 smtClean="0"/>
              <a:t>Continues progress with CF on ventilation &amp; fire suppression </a:t>
            </a:r>
            <a:r>
              <a:rPr lang="en-US" sz="1800" dirty="0" smtClean="0"/>
              <a:t>issues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800" dirty="0" smtClean="0"/>
          </a:p>
          <a:p>
            <a:pPr>
              <a:lnSpc>
                <a:spcPct val="60000"/>
              </a:lnSpc>
            </a:pPr>
            <a:r>
              <a:rPr lang="en-US" sz="2000" i="1" dirty="0" smtClean="0"/>
              <a:t>WP10 Test stands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 smtClean="0"/>
              <a:t>First horizontal test of spoke cavity in HNOSS (Uppsala</a:t>
            </a:r>
            <a:r>
              <a:rPr lang="en-US" sz="1800" dirty="0" smtClean="0"/>
              <a:t>)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1800" dirty="0" smtClean="0"/>
          </a:p>
          <a:p>
            <a:pPr>
              <a:lnSpc>
                <a:spcPct val="60000"/>
              </a:lnSpc>
            </a:pPr>
            <a:r>
              <a:rPr lang="en-US" sz="2000" dirty="0"/>
              <a:t>WP11 Cryogenics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1800" dirty="0"/>
              <a:t>ACCP PDR-1 held &amp; successful. Long lead items for </a:t>
            </a:r>
            <a:r>
              <a:rPr lang="en-US" sz="1800" dirty="0" err="1"/>
              <a:t>cryoplant</a:t>
            </a:r>
            <a:r>
              <a:rPr lang="en-US" sz="1800" dirty="0"/>
              <a:t> now being </a:t>
            </a:r>
            <a:r>
              <a:rPr lang="en-US" sz="1800" dirty="0" smtClean="0"/>
              <a:t>ordered</a:t>
            </a:r>
            <a:endParaRPr lang="en-US" sz="2800" dirty="0" smtClean="0"/>
          </a:p>
          <a:p>
            <a:pPr marL="285750" lvl="0" indent="-285750">
              <a:buFont typeface="Arial"/>
              <a:buChar char="•"/>
            </a:pPr>
            <a:endParaRPr lang="en-US" sz="2000" u="sng" dirty="0" smtClean="0"/>
          </a:p>
          <a:p>
            <a:pPr>
              <a:lnSpc>
                <a:spcPct val="70000"/>
              </a:lnSpc>
            </a:pPr>
            <a:endParaRPr lang="en-US" sz="2000" u="sng" dirty="0" smtClean="0"/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endParaRPr lang="en-US" sz="2000" dirty="0" smtClean="0"/>
          </a:p>
          <a:p>
            <a:pPr marL="342900" lvl="0" indent="-342900">
              <a:buFont typeface="Arial"/>
              <a:buChar char="•"/>
            </a:pPr>
            <a:endParaRPr lang="en-US" sz="3200" dirty="0" smtClean="0"/>
          </a:p>
          <a:p>
            <a:pPr marL="342900" lvl="0" indent="-342900">
              <a:buFont typeface="Arial"/>
              <a:buChar char="•"/>
            </a:pPr>
            <a:endParaRPr lang="en-US" sz="3200" dirty="0" smtClean="0"/>
          </a:p>
          <a:p>
            <a:pPr lvl="0"/>
            <a:endParaRPr lang="en-US" sz="3200" dirty="0" smtClean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73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5763" y="291125"/>
            <a:ext cx="430677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Work Package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67128"/>
            <a:ext cx="9144000" cy="5390872"/>
          </a:xfrm>
        </p:spPr>
        <p:txBody>
          <a:bodyPr>
            <a:noAutofit/>
          </a:bodyPr>
          <a:lstStyle/>
          <a:p>
            <a:pPr lvl="0">
              <a:lnSpc>
                <a:spcPct val="60000"/>
              </a:lnSpc>
            </a:pPr>
            <a:r>
              <a:rPr lang="en-US" sz="2400" dirty="0" smtClean="0"/>
              <a:t>WP12 Vacuum Systems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STFC provided labs for material testing, gauge calibration, vacuum integration and a clean room to ESS </a:t>
            </a:r>
            <a:r>
              <a:rPr lang="en-US" sz="2000" dirty="0" err="1" smtClean="0"/>
              <a:t>Medicon</a:t>
            </a:r>
            <a:r>
              <a:rPr lang="en-US" sz="2000" dirty="0" smtClean="0"/>
              <a:t> </a:t>
            </a:r>
            <a:r>
              <a:rPr lang="en-US" sz="2000" dirty="0" smtClean="0"/>
              <a:t>Village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WP13 Safety &amp; Reliability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CFD modeling of tunnel ODH risks </a:t>
            </a:r>
            <a:r>
              <a:rPr lang="en-US" sz="2000" dirty="0" smtClean="0"/>
              <a:t>started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WP14  Engineering Services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Continued IVDR review process (RFQ, DTL, BD, LWU</a:t>
            </a:r>
            <a:r>
              <a:rPr lang="en-US" sz="2000" dirty="0" smtClean="0"/>
              <a:t>)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WP15 Electrical System Support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r>
              <a:rPr lang="en-US" sz="2000" dirty="0" smtClean="0"/>
              <a:t>Optimization of electronics rack requirements &amp; cooling approach for cost </a:t>
            </a:r>
            <a:r>
              <a:rPr lang="en-US" sz="2000" dirty="0" smtClean="0"/>
              <a:t>reduction</a:t>
            </a:r>
          </a:p>
          <a:p>
            <a:pPr lvl="1" indent="-342900">
              <a:lnSpc>
                <a:spcPct val="60000"/>
              </a:lnSpc>
              <a:buFont typeface="Arial"/>
              <a:buChar char="•"/>
            </a:pPr>
            <a:endParaRPr lang="en-US" sz="2000" dirty="0" smtClean="0"/>
          </a:p>
          <a:p>
            <a:pPr lvl="0">
              <a:lnSpc>
                <a:spcPct val="60000"/>
              </a:lnSpc>
            </a:pPr>
            <a:r>
              <a:rPr lang="en-US" sz="2400" dirty="0" smtClean="0"/>
              <a:t>WP16 Cooling Water Support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r>
              <a:rPr lang="en-GB" sz="2000" dirty="0"/>
              <a:t>Started looking into more details regarding the FEB &amp; Tunnel piping layout (including planning for installation</a:t>
            </a:r>
            <a:r>
              <a:rPr lang="en-GB" sz="2000" dirty="0" smtClean="0"/>
              <a:t>)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endParaRPr lang="en-GB" sz="2000" dirty="0" smtClean="0"/>
          </a:p>
          <a:p>
            <a:pPr>
              <a:lnSpc>
                <a:spcPct val="60000"/>
              </a:lnSpc>
            </a:pPr>
            <a:r>
              <a:rPr lang="en-GB" sz="2400" dirty="0" smtClean="0"/>
              <a:t>WP17 Power Convertors</a:t>
            </a:r>
          </a:p>
          <a:p>
            <a:pPr marL="685800" lvl="1">
              <a:lnSpc>
                <a:spcPct val="60000"/>
              </a:lnSpc>
              <a:buFont typeface="Arial"/>
              <a:buChar char="•"/>
            </a:pPr>
            <a:r>
              <a:rPr lang="en-GB" sz="2000" dirty="0" smtClean="0"/>
              <a:t>330 kVA reduced scale prototype: Integrated </a:t>
            </a:r>
            <a:r>
              <a:rPr lang="en-GB" sz="2000" dirty="0"/>
              <a:t>test of Low Voltage power converter with High Voltage module #1, at LTH </a:t>
            </a:r>
            <a:endParaRPr lang="en-GB" sz="2000" dirty="0" smtClean="0"/>
          </a:p>
          <a:p>
            <a:pPr lvl="0">
              <a:lnSpc>
                <a:spcPct val="60000"/>
              </a:lnSpc>
            </a:pPr>
            <a:endParaRPr lang="en-US" sz="3600" u="sng" dirty="0" smtClean="0"/>
          </a:p>
          <a:p>
            <a:pPr marL="342900" lvl="0" indent="-342900">
              <a:lnSpc>
                <a:spcPct val="60000"/>
              </a:lnSpc>
              <a:buFont typeface="Arial"/>
              <a:buChar char="•"/>
            </a:pPr>
            <a:endParaRPr lang="en-US" sz="3600" u="sng" dirty="0" smtClean="0"/>
          </a:p>
          <a:p>
            <a:pPr marL="342900" lvl="0" indent="-342900">
              <a:lnSpc>
                <a:spcPct val="60000"/>
              </a:lnSpc>
              <a:buFont typeface="Arial"/>
              <a:buChar char="•"/>
            </a:pPr>
            <a:endParaRPr lang="en-US" sz="3600" u="sng" dirty="0"/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endParaRPr lang="en-US" sz="3600" u="sng" dirty="0" smtClean="0"/>
          </a:p>
          <a:p>
            <a:pPr>
              <a:lnSpc>
                <a:spcPct val="70000"/>
              </a:lnSpc>
            </a:pPr>
            <a:endParaRPr lang="en-US" sz="2400" u="sng" dirty="0" smtClean="0"/>
          </a:p>
          <a:p>
            <a:pPr marL="285750" indent="-285750">
              <a:lnSpc>
                <a:spcPct val="70000"/>
              </a:lnSpc>
              <a:buFont typeface="Arial"/>
              <a:buChar char="•"/>
            </a:pPr>
            <a:endParaRPr lang="en-US" sz="2400" dirty="0"/>
          </a:p>
          <a:p>
            <a:pPr marL="342900" lvl="0" indent="-342900">
              <a:buFont typeface="Arial"/>
              <a:buChar char="•"/>
            </a:pPr>
            <a:endParaRPr lang="en-US" sz="3600" dirty="0" smtClean="0"/>
          </a:p>
          <a:p>
            <a:pPr marL="342900" lvl="0" indent="-342900">
              <a:buFont typeface="Arial"/>
              <a:buChar char="•"/>
            </a:pPr>
            <a:endParaRPr lang="en-US" sz="3600" dirty="0"/>
          </a:p>
          <a:p>
            <a:pPr lvl="0"/>
            <a:endParaRPr lang="en-US" sz="3600" dirty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44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90813" y="4232708"/>
            <a:ext cx="4062387" cy="2280171"/>
            <a:chOff x="1977084" y="1755269"/>
            <a:chExt cx="7040392" cy="5693855"/>
          </a:xfrm>
        </p:grpSpPr>
        <p:pic>
          <p:nvPicPr>
            <p:cNvPr id="1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4" y="1755269"/>
              <a:ext cx="7040392" cy="459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267599" y="2391472"/>
              <a:ext cx="1401159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 smtClean="0"/>
                <a:t>cryogenics</a:t>
              </a:r>
            </a:p>
            <a:p>
              <a:r>
                <a:rPr lang="en-GB" sz="900" dirty="0" smtClean="0"/>
                <a:t>- liquid helium</a:t>
              </a:r>
            </a:p>
            <a:p>
              <a:r>
                <a:rPr lang="en-GB" sz="900" dirty="0" smtClean="0"/>
                <a:t>- liquid nitrogen</a:t>
              </a:r>
              <a:endParaRPr lang="en-GB" sz="9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90286" y="2400622"/>
              <a:ext cx="1653491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 smtClean="0"/>
                <a:t>control room</a:t>
              </a:r>
            </a:p>
            <a:p>
              <a:r>
                <a:rPr lang="en-GB" sz="900" dirty="0" smtClean="0"/>
                <a:t>- equipment controls</a:t>
              </a:r>
            </a:p>
            <a:p>
              <a:r>
                <a:rPr lang="en-GB" sz="900" dirty="0"/>
                <a:t>- data </a:t>
              </a:r>
              <a:r>
                <a:rPr lang="en-GB" sz="900" dirty="0" smtClean="0"/>
                <a:t>acquisition</a:t>
              </a:r>
              <a:endParaRPr lang="en-GB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8136" y="5859359"/>
              <a:ext cx="1557823" cy="92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smtClean="0"/>
                <a:t>RF power sources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283" y="5489311"/>
              <a:ext cx="1557823" cy="195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900" dirty="0" smtClean="0"/>
                <a:t>3 bunkers</a:t>
              </a:r>
            </a:p>
            <a:p>
              <a:pPr algn="r"/>
              <a:r>
                <a:rPr lang="en-GB" sz="900" dirty="0" smtClean="0"/>
                <a:t>with test stands</a:t>
              </a:r>
            </a:p>
            <a:p>
              <a:pPr algn="r"/>
              <a:r>
                <a:rPr lang="en-GB" sz="900" dirty="0" smtClean="0"/>
                <a:t>horizontal cryostat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84756" y="5147656"/>
              <a:ext cx="1557823" cy="92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smtClean="0"/>
                <a:t>vertical cryostat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32" tIns="45716" rIns="91432" bIns="45716" rtlCol="0" anchor="ctr">
            <a:normAutofit/>
          </a:bodyPr>
          <a:lstStyle/>
          <a:p>
            <a:r>
              <a:rPr lang="en-US" dirty="0"/>
              <a:t>ESS </a:t>
            </a:r>
            <a:r>
              <a:rPr lang="en-US" dirty="0" err="1"/>
              <a:t>Linac</a:t>
            </a:r>
            <a:r>
              <a:rPr lang="en-US" dirty="0"/>
              <a:t> RF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930" y="1485429"/>
            <a:ext cx="7336240" cy="2462362"/>
          </a:xfrm>
          <a:prstGeom prst="rect">
            <a:avLst/>
          </a:prstGeom>
        </p:spPr>
      </p:pic>
      <p:pic>
        <p:nvPicPr>
          <p:cNvPr id="8" name="Shape 1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2" y="2600300"/>
            <a:ext cx="3997634" cy="18484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90658" y="4048026"/>
            <a:ext cx="2411355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In-kind RF: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Sweden, Uppsala University (FREIA) and Lund University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Polen</a:t>
            </a:r>
            <a:r>
              <a:rPr lang="en-US" dirty="0" smtClean="0"/>
              <a:t>, tri-</a:t>
            </a:r>
            <a:r>
              <a:rPr lang="en-US" dirty="0" err="1" smtClean="0"/>
              <a:t>uni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Italy, </a:t>
            </a:r>
            <a:r>
              <a:rPr lang="en-US" dirty="0" err="1" smtClean="0"/>
              <a:t>Elettre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Spain, ESS Bilbao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Hungary, </a:t>
            </a:r>
            <a:r>
              <a:rPr lang="en-US" dirty="0" err="1" smtClean="0"/>
              <a:t>Atomki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Estonia, TU </a:t>
            </a:r>
            <a:r>
              <a:rPr lang="en-US" dirty="0" err="1" smtClean="0"/>
              <a:t>Tallin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5778" y="2257444"/>
            <a:ext cx="242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test  at LTH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6180" y="4837385"/>
            <a:ext cx="187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FREIA in Uppsala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35803" y="3063959"/>
            <a:ext cx="3134302" cy="2337497"/>
            <a:chOff x="1035803" y="3063959"/>
            <a:chExt cx="3134302" cy="23374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803" y="3063959"/>
              <a:ext cx="3116663" cy="23374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99502" y="4974807"/>
              <a:ext cx="2970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Klystron arrived from CERN!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25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RF power sources: </a:t>
            </a:r>
            <a:r>
              <a:rPr lang="en-US" dirty="0" smtClean="0"/>
              <a:t>IOT progress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133353" cy="20515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</a:t>
            </a:r>
            <a:r>
              <a:rPr lang="en-US" dirty="0" smtClean="0"/>
              <a:t> </a:t>
            </a:r>
            <a:r>
              <a:rPr lang="en-US" dirty="0" smtClean="0"/>
              <a:t>prototypes </a:t>
            </a:r>
            <a:r>
              <a:rPr lang="en-US" dirty="0" smtClean="0"/>
              <a:t>ordered</a:t>
            </a:r>
          </a:p>
          <a:p>
            <a:pPr lvl="1"/>
            <a:r>
              <a:rPr lang="en-US" dirty="0" smtClean="0"/>
              <a:t>Good progress with both vendors with L3 being 4-6 months ahead of schedule</a:t>
            </a:r>
            <a:endParaRPr lang="en-US" dirty="0" smtClean="0"/>
          </a:p>
          <a:p>
            <a:r>
              <a:rPr lang="en-US" dirty="0" smtClean="0"/>
              <a:t>Delivery in September 2016 to CERN test stand</a:t>
            </a:r>
            <a:endParaRPr lang="en-US" dirty="0" smtClean="0"/>
          </a:p>
          <a:p>
            <a:r>
              <a:rPr lang="en-US" dirty="0" smtClean="0"/>
              <a:t>84</a:t>
            </a:r>
            <a:r>
              <a:rPr lang="en-US" dirty="0" smtClean="0"/>
              <a:t> </a:t>
            </a:r>
            <a:r>
              <a:rPr lang="en-US" dirty="0" smtClean="0"/>
              <a:t>tubes needed for </a:t>
            </a:r>
            <a:r>
              <a:rPr lang="en-US" dirty="0" smtClean="0"/>
              <a:t>high</a:t>
            </a:r>
            <a:r>
              <a:rPr lang="en-US" dirty="0" smtClean="0"/>
              <a:t> </a:t>
            </a:r>
            <a:r>
              <a:rPr lang="en-US" dirty="0" smtClean="0"/>
              <a:t>beta</a:t>
            </a:r>
          </a:p>
          <a:p>
            <a:r>
              <a:rPr lang="en-US" dirty="0" smtClean="0"/>
              <a:t>Decision and tender early 2018 for </a:t>
            </a:r>
            <a:r>
              <a:rPr lang="en-US" dirty="0" smtClean="0"/>
              <a:t>84</a:t>
            </a:r>
            <a:r>
              <a:rPr lang="en-US" dirty="0" smtClean="0"/>
              <a:t> </a:t>
            </a:r>
            <a:r>
              <a:rPr lang="en-US" dirty="0" smtClean="0"/>
              <a:t>tubes - possible In-kind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1550" y="6269361"/>
            <a:ext cx="789771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6" descr="thales_couleur_blanc_l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796" y="6132258"/>
            <a:ext cx="2187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8447" descr="MPPLogo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437"/>
          <a:stretch>
            <a:fillRect/>
          </a:stretch>
        </p:blipFill>
        <p:spPr bwMode="auto">
          <a:xfrm>
            <a:off x="6074933" y="6254394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lide Number Placeholder 15"/>
          <p:cNvSpPr txBox="1">
            <a:spLocks/>
          </p:cNvSpPr>
          <p:nvPr/>
        </p:nvSpPr>
        <p:spPr>
          <a:xfrm>
            <a:off x="6705600" y="6353469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en-US"/>
            </a:defPPr>
            <a:lvl1pPr marL="0" algn="r" defTabSz="45716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0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9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9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9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8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8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17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77" algn="l" defTabSz="45716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18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652" y="6153760"/>
            <a:ext cx="1700623" cy="480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389" y="3870887"/>
            <a:ext cx="2914181" cy="226991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2" t="4430"/>
          <a:stretch/>
        </p:blipFill>
        <p:spPr bwMode="auto">
          <a:xfrm>
            <a:off x="457200" y="3870887"/>
            <a:ext cx="3773016" cy="27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4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8 Medium </a:t>
            </a:r>
            <a:r>
              <a:rPr lang="en-US" dirty="0"/>
              <a:t>beta klystrons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91726" cy="4762444"/>
          </a:xfrm>
        </p:spPr>
        <p:txBody>
          <a:bodyPr>
            <a:normAutofit/>
          </a:bodyPr>
          <a:lstStyle/>
          <a:p>
            <a:r>
              <a:rPr lang="en-US" dirty="0" smtClean="0"/>
              <a:t>3 prototypes ordered</a:t>
            </a:r>
          </a:p>
          <a:p>
            <a:r>
              <a:rPr lang="en-US" dirty="0" smtClean="0"/>
              <a:t>Delivery Q2-Q3 </a:t>
            </a:r>
            <a:r>
              <a:rPr lang="en-US" dirty="0" smtClean="0"/>
              <a:t>2016</a:t>
            </a:r>
          </a:p>
          <a:p>
            <a:pPr lvl="1"/>
            <a:r>
              <a:rPr lang="en-US" dirty="0" smtClean="0"/>
              <a:t>To be tested at ESS</a:t>
            </a:r>
            <a:endParaRPr lang="en-US" dirty="0" smtClean="0"/>
          </a:p>
          <a:p>
            <a:r>
              <a:rPr lang="en-US" dirty="0" smtClean="0"/>
              <a:t>36 tubes needed for medium beta</a:t>
            </a:r>
          </a:p>
          <a:p>
            <a:r>
              <a:rPr lang="en-US" dirty="0" smtClean="0"/>
              <a:t>Tender in the end of 2016 for 36 tubes - possible In-kind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788" y="3964602"/>
            <a:ext cx="968355" cy="254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26" y="1593909"/>
            <a:ext cx="841403" cy="1739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86269" y="5716313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Thales</a:t>
            </a:r>
          </a:p>
          <a:p>
            <a:r>
              <a:rPr lang="en-US" b="1" dirty="0" smtClean="0"/>
              <a:t>TH 2180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81812" y="5264300"/>
            <a:ext cx="4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CPI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02126" y="3375013"/>
            <a:ext cx="933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Toshiba</a:t>
            </a:r>
          </a:p>
          <a:p>
            <a:r>
              <a:rPr lang="en-US" b="1" dirty="0" smtClean="0"/>
              <a:t>E37504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88" y="2348646"/>
            <a:ext cx="1081798" cy="28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Answers to TAC-11 submitted and available at JIRA board</a:t>
            </a:r>
          </a:p>
          <a:p>
            <a:pPr lvl="1"/>
            <a:r>
              <a:rPr lang="en-US" dirty="0">
                <a:hlinkClick r:id="rId2"/>
              </a:rPr>
              <a:t>https://ess-ics.atlassian.net/secure/RapidBoard.jspa?rapidView=</a:t>
            </a:r>
            <a:r>
              <a:rPr lang="en-US" dirty="0" smtClean="0">
                <a:hlinkClick r:id="rId2"/>
              </a:rPr>
              <a:t>151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Accelerator overview</a:t>
            </a:r>
          </a:p>
          <a:p>
            <a:r>
              <a:rPr lang="en-US" dirty="0" smtClean="0"/>
              <a:t>The re-organization of the accelerator division</a:t>
            </a:r>
          </a:p>
          <a:p>
            <a:r>
              <a:rPr lang="en-US" dirty="0" smtClean="0"/>
              <a:t>Status of IK</a:t>
            </a:r>
          </a:p>
          <a:p>
            <a:r>
              <a:rPr lang="en-US" dirty="0" smtClean="0"/>
              <a:t>High-lights from each WP</a:t>
            </a:r>
          </a:p>
          <a:p>
            <a:r>
              <a:rPr lang="en-US" dirty="0" smtClean="0"/>
              <a:t>RF systems and integration test at ESS</a:t>
            </a:r>
          </a:p>
          <a:p>
            <a:r>
              <a:rPr lang="en-US" dirty="0" smtClean="0"/>
              <a:t>Vacuum lab IK from UK</a:t>
            </a:r>
          </a:p>
          <a:p>
            <a:r>
              <a:rPr lang="en-US" dirty="0" smtClean="0"/>
              <a:t>Progress on Spoke and elliptical </a:t>
            </a:r>
            <a:r>
              <a:rPr lang="en-US" dirty="0" err="1" smtClean="0"/>
              <a:t>cryomodules</a:t>
            </a:r>
            <a:endParaRPr lang="en-US" dirty="0" smtClean="0"/>
          </a:p>
          <a:p>
            <a:r>
              <a:rPr lang="en-US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04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WP17 Modulators medium beta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8884"/>
          </a:xfrm>
        </p:spPr>
        <p:txBody>
          <a:bodyPr lIns="85699" tIns="42850" rIns="85699" bIns="42850">
            <a:normAutofit/>
          </a:bodyPr>
          <a:lstStyle/>
          <a:p>
            <a:pPr marL="40004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Two strategies</a:t>
            </a:r>
          </a:p>
          <a:p>
            <a:pPr marL="800090" lvl="1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A: SML – Stacked Multi-Level modulator topology 660 kVA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This gives scalable, compact, and cost effective solutions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New development by ESS</a:t>
            </a:r>
          </a:p>
          <a:p>
            <a:pPr marL="1200140" lvl="2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Industrialization (build to print concept) tender for 9 units 2016</a:t>
            </a:r>
          </a:p>
          <a:p>
            <a:pPr marL="800090" lvl="1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B: Commercial topology 330 kVA</a:t>
            </a:r>
          </a:p>
          <a:p>
            <a:pPr marL="1200140" lvl="2">
              <a:buFont typeface="Arial"/>
              <a:buChar char="•"/>
            </a:pPr>
            <a:r>
              <a:rPr lang="en-US" dirty="0" smtClean="0"/>
              <a:t>Two contracts: </a:t>
            </a:r>
            <a:r>
              <a:rPr lang="en-US" dirty="0" err="1" smtClean="0"/>
              <a:t>Ampegon</a:t>
            </a:r>
            <a:r>
              <a:rPr lang="en-US" dirty="0" smtClean="0"/>
              <a:t> and DTI launched by ESS and </a:t>
            </a:r>
            <a:r>
              <a:rPr lang="en-US" dirty="0" smtClean="0"/>
              <a:t>CEA</a:t>
            </a:r>
          </a:p>
          <a:p>
            <a:pPr marL="1200140" lvl="2">
              <a:buFont typeface="Arial"/>
              <a:buChar char="•"/>
            </a:pPr>
            <a:r>
              <a:rPr lang="en-US" dirty="0" err="1" smtClean="0"/>
              <a:t>Ampegon</a:t>
            </a:r>
            <a:r>
              <a:rPr lang="en-US" dirty="0" smtClean="0"/>
              <a:t> modulator arrives in 2016 for tests in Uppsala</a:t>
            </a:r>
            <a:endParaRPr lang="en-US" dirty="0" smtClean="0"/>
          </a:p>
          <a:p>
            <a:pPr marL="800090" lvl="1">
              <a:buFont typeface="Arial"/>
              <a:buChar char="•"/>
            </a:pPr>
            <a:endParaRPr lang="en-US" dirty="0" smtClean="0"/>
          </a:p>
          <a:p>
            <a:pPr marL="400040">
              <a:buFont typeface="Arial"/>
              <a:buChar char="•"/>
            </a:pPr>
            <a:r>
              <a:rPr lang="en-US" dirty="0" smtClean="0"/>
              <a:t>Baseline is strategy A with order of 9 units in fall 2016 – Possible 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55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 17 Modulator </a:t>
            </a:r>
            <a:r>
              <a:rPr lang="en-US" dirty="0"/>
              <a:t>decision chart (to medium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96256"/>
              </p:ext>
            </p:extLst>
          </p:nvPr>
        </p:nvGraphicFramePr>
        <p:xfrm>
          <a:off x="457200" y="1600200"/>
          <a:ext cx="8229600" cy="4853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/>
                <a:gridCol w="1656184"/>
                <a:gridCol w="1080120"/>
                <a:gridCol w="1296144"/>
                <a:gridCol w="3034680"/>
              </a:tblGrid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Ready/Delivery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Validated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 - SML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Nov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Dec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If A: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SML fully validated,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Q1 2016</a:t>
                      </a:r>
                    </a:p>
                    <a:p>
                      <a:pPr algn="ctr"/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If B: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Sept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 A:</a:t>
                      </a:r>
                      <a:r>
                        <a:rPr lang="en-US" baseline="0" dirty="0" smtClean="0"/>
                        <a:t> Launch call for tender for nine 660 kVA units medium beta</a:t>
                      </a:r>
                      <a:endParaRPr lang="en-US" dirty="0"/>
                    </a:p>
                  </a:txBody>
                  <a:tcPr anchor="ctr"/>
                </a:tc>
              </a:tr>
              <a:tr h="452109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B:1- </a:t>
                      </a:r>
                      <a:r>
                        <a:rPr lang="en-US" dirty="0" err="1" smtClean="0"/>
                        <a:t>Ampegon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Q2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Fall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287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Strategy B: Launch call for tender</a:t>
                      </a:r>
                      <a:r>
                        <a:rPr lang="en-US" baseline="0" dirty="0" smtClean="0"/>
                        <a:t> for eighteen 330 kVA units for medium beta</a:t>
                      </a:r>
                    </a:p>
                  </a:txBody>
                  <a:tcPr anchor="ctr"/>
                </a:tc>
              </a:tr>
              <a:tr h="12574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B:2 - DTI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Q1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Mid 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48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702"/>
            <a:ext cx="7139136" cy="1143000"/>
          </a:xfrm>
        </p:spPr>
        <p:txBody>
          <a:bodyPr/>
          <a:lstStyle/>
          <a:p>
            <a:r>
              <a:rPr lang="en-US" dirty="0" smtClean="0"/>
              <a:t>Vacuum lab at ESS, IK from UK-STFC-</a:t>
            </a:r>
            <a:r>
              <a:rPr lang="en-US" dirty="0" err="1" smtClean="0"/>
              <a:t>Daresbury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23" y="4190236"/>
            <a:ext cx="1775753" cy="236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549" y="1556792"/>
            <a:ext cx="3240669" cy="2431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30" y="1588488"/>
            <a:ext cx="3146505" cy="235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590" y="4220504"/>
            <a:ext cx="3146506" cy="23598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8456" y="3625871"/>
            <a:ext cx="249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Calibration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8979" y="3585559"/>
            <a:ext cx="206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Material test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9611" y="6174946"/>
            <a:ext cx="249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Integration test facility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8009" y="6194157"/>
            <a:ext cx="128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Clean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0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18"/>
          <p:cNvSpPr txBox="1">
            <a:spLocks noChangeArrowheads="1"/>
          </p:cNvSpPr>
          <p:nvPr/>
        </p:nvSpPr>
        <p:spPr bwMode="auto">
          <a:xfrm>
            <a:off x="251520" y="2708920"/>
            <a:ext cx="84852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48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ESS TAC</a:t>
            </a:r>
          </a:p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48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WP04 </a:t>
            </a:r>
            <a:endParaRPr lang="en-US" sz="4800" b="1" dirty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" name="Image 7" descr="IPN_gif64trans_L200p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1052736"/>
            <a:ext cx="1576165" cy="922058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99"/>
          <a:stretch>
            <a:fillRect/>
          </a:stretch>
        </p:blipFill>
        <p:spPr bwMode="auto">
          <a:xfrm>
            <a:off x="683568" y="1124744"/>
            <a:ext cx="1512168" cy="96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160000" cy="113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5763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323528" y="1"/>
            <a:ext cx="842493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cavities: Summary of Vertical Test Results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79512" y="2352193"/>
            <a:ext cx="8856984" cy="450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First prototype (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</a:rPr>
              <a:t>Romea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) tested in January 2015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Standard preparation (no baking, no heat treatment)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Reached 11.4 MV/m, well above the 9 MV/m of the ESS Spec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Qo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also well within the spec (3.5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at nominal gradient for a spec @ 1.5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Then Prototype #2 and #3 (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</a:rPr>
              <a:t>Giulietta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 and Germaine) also tested (Feb - March 15)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Results even better: </a:t>
            </a:r>
          </a:p>
          <a:p>
            <a:pPr lvl="2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better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Qo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achieved (7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and 8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9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at nominal gradient</a:t>
            </a:r>
          </a:p>
          <a:p>
            <a:pPr lvl="2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better max gradient reached: 12.5 and 15 MV/m)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Improvement on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Qo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due to a change in the cavity chemical treatment procedure (lower T°, less trapped H).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Then 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</a:rPr>
              <a:t>Romea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 re-tested in June 2015 with improved chemical etching</a:t>
            </a:r>
            <a:endParaRPr lang="en-US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Best results reached so far: 15.5 MV/m max achieved gradient and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Qo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= 1 10</a:t>
            </a:r>
            <a:r>
              <a:rPr lang="en-US" b="1" baseline="30000" dirty="0" smtClean="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at nominal gradient !!! </a:t>
            </a:r>
            <a:endParaRPr lang="en-US" sz="12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3367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16217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" y="708465"/>
            <a:ext cx="9180000" cy="617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Vertical Test Results: summary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419871" y="5173161"/>
            <a:ext cx="54006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prototypes tested within the specs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96035" y="5573271"/>
            <a:ext cx="2448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 BAKING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 HEAT TREATMENT</a:t>
            </a:r>
            <a:endParaRPr lang="fr-FR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16200000">
            <a:off x="2182165" y="3010523"/>
            <a:ext cx="745951" cy="2867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03648" y="3728209"/>
            <a:ext cx="2160241" cy="10695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Qo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improved by 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/>
              </a:rPr>
              <a:t> </a:t>
            </a:r>
            <a:r>
              <a:rPr lang="en-US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b="1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acid</a:t>
            </a:r>
            <a:r>
              <a:rPr lang="en-US" sz="14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max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US" sz="1400" b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30°C (Test #1)</a:t>
            </a:r>
          </a:p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25°C (Tests #2 &amp; #3)</a:t>
            </a:r>
          </a:p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18°C (Test #4)</a:t>
            </a:r>
            <a:endParaRPr lang="en-US" sz="1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24328" y="6608385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i="1" dirty="0" err="1" smtClean="0">
                <a:solidFill>
                  <a:srgbClr val="FFFFFF"/>
                </a:solidFill>
                <a:latin typeface="Arial" pitchFamily="34" charset="0"/>
              </a:rPr>
              <a:t>Lacc</a:t>
            </a:r>
            <a:r>
              <a:rPr lang="fr-FR" sz="1200" b="1" i="1" dirty="0" smtClean="0">
                <a:solidFill>
                  <a:srgbClr val="FFFFFF"/>
                </a:solidFill>
                <a:latin typeface="Arial" pitchFamily="34" charset="0"/>
              </a:rPr>
              <a:t>=3/2*</a:t>
            </a:r>
            <a:r>
              <a:rPr lang="el-GR" sz="1200" b="1" i="1" dirty="0" smtClean="0">
                <a:solidFill>
                  <a:srgbClr val="FFFFFF"/>
                </a:solidFill>
                <a:latin typeface="Arial" pitchFamily="34" charset="0"/>
              </a:rPr>
              <a:t>βλ</a:t>
            </a:r>
            <a:r>
              <a:rPr lang="fr-FR" sz="1200" b="1" i="1" dirty="0" smtClean="0">
                <a:solidFill>
                  <a:srgbClr val="FFFFFF"/>
                </a:solidFill>
                <a:latin typeface="Arial" pitchFamily="34" charset="0"/>
              </a:rPr>
              <a:t>=0.639 m</a:t>
            </a:r>
            <a:endParaRPr lang="fr-FR" sz="1200" b="1" i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734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cryomodule status: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24328" y="6608385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i="1" dirty="0" err="1" smtClean="0">
                <a:solidFill>
                  <a:srgbClr val="FFFFFF"/>
                </a:solidFill>
                <a:latin typeface="Arial" pitchFamily="34" charset="0"/>
              </a:rPr>
              <a:t>Lacc</a:t>
            </a:r>
            <a:r>
              <a:rPr lang="fr-FR" sz="1200" b="1" i="1" dirty="0" smtClean="0">
                <a:solidFill>
                  <a:srgbClr val="FFFFFF"/>
                </a:solidFill>
                <a:latin typeface="Arial" pitchFamily="34" charset="0"/>
              </a:rPr>
              <a:t>=3/2*</a:t>
            </a:r>
            <a:r>
              <a:rPr lang="el-GR" sz="1200" b="1" i="1" dirty="0" smtClean="0">
                <a:solidFill>
                  <a:srgbClr val="FFFFFF"/>
                </a:solidFill>
                <a:latin typeface="Arial" pitchFamily="34" charset="0"/>
              </a:rPr>
              <a:t>βλ</a:t>
            </a:r>
            <a:r>
              <a:rPr lang="fr-FR" sz="1200" b="1" i="1" dirty="0" smtClean="0">
                <a:solidFill>
                  <a:srgbClr val="FFFFFF"/>
                </a:solidFill>
                <a:latin typeface="Arial" pitchFamily="34" charset="0"/>
              </a:rPr>
              <a:t>=0.639 m</a:t>
            </a:r>
            <a:endParaRPr lang="fr-FR" sz="1200" b="1" i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79512" y="620689"/>
            <a:ext cx="88569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The design is fully achieved since several months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95 % of the parts are already fabricated and delivered at IPNO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The remaining parts are under fabrication (cryogenic circuits, thermal shield MLI, some instrumentation) and will be delivered to IPNO in end </a:t>
            </a:r>
            <a:r>
              <a:rPr lang="en-US" b="1" dirty="0" err="1" smtClean="0">
                <a:solidFill>
                  <a:srgbClr val="000000"/>
                </a:solidFill>
                <a:latin typeface="Calibri" pitchFamily="34" charset="0"/>
              </a:rPr>
              <a:t>october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80% of the assembly tooling delivered to IPNO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Already partial blank assembly done</a:t>
            </a:r>
          </a:p>
        </p:txBody>
      </p:sp>
      <p:pic>
        <p:nvPicPr>
          <p:cNvPr id="5" name="Picture 4" descr="D:\AAA\hd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0"/>
          <a:stretch>
            <a:fillRect/>
          </a:stretch>
        </p:blipFill>
        <p:spPr bwMode="auto">
          <a:xfrm>
            <a:off x="6012160" y="2953921"/>
            <a:ext cx="3096344" cy="3211383"/>
          </a:xfrm>
          <a:prstGeom prst="rect">
            <a:avLst/>
          </a:prstGeom>
          <a:noFill/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07504" y="2708920"/>
            <a:ext cx="61206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</a:rPr>
              <a:t>Test of the spoke cryomodule prototype and planning to start series production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A first cryogenic test is schedules at IPNO in January/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february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2016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Just after, the cryomodule will then be sent to Uppsala University for a complete test, at the nominal RF power. A test time of 3 months is planned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We have then a 2 months-long buffer time (July-August 2016)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A cryomodule Critical Design Review is scheduled in Sept. 16 to give the green light for series production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The series cryomodule production procurement : Oct. 2016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The first cryomodule of the series production is expected to be ready for test at UU in July 2017. </a:t>
            </a:r>
          </a:p>
          <a:p>
            <a:pPr lvl="1" defTabSz="914400" fontAlgn="base">
              <a:spcBef>
                <a:spcPct val="0"/>
              </a:spcBef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Last cryomodule will be delivered to ESS after test in Jan. 2019</a:t>
            </a:r>
          </a:p>
        </p:txBody>
      </p:sp>
    </p:spTree>
    <p:extLst>
      <p:ext uri="{BB962C8B-B14F-4D97-AF65-F5344CB8AC3E}">
        <p14:creationId xmlns:p14="http://schemas.microsoft.com/office/powerpoint/2010/main" val="32987238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Cryomodule fabrication [1]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7384" y="692696"/>
            <a:ext cx="801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Most of the parts are fabricated and delivered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5834609" y="2351674"/>
            <a:ext cx="2015039" cy="1823667"/>
            <a:chOff x="4205804" y="4760145"/>
            <a:chExt cx="2015039" cy="1823667"/>
          </a:xfrm>
        </p:grpSpPr>
        <p:pic>
          <p:nvPicPr>
            <p:cNvPr id="15" name="Picture 5" descr="D:\ESS\Photo-montage-103\P1000285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16644" y="4760145"/>
              <a:ext cx="1719814" cy="1477085"/>
            </a:xfrm>
            <a:prstGeom prst="rect">
              <a:avLst/>
            </a:prstGeom>
            <a:noFill/>
          </p:spPr>
        </p:pic>
        <p:sp>
          <p:nvSpPr>
            <p:cNvPr id="16" name="ZoneTexte 15"/>
            <p:cNvSpPr txBox="1"/>
            <p:nvPr/>
          </p:nvSpPr>
          <p:spPr>
            <a:xfrm>
              <a:off x="4205804" y="6245258"/>
              <a:ext cx="2015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Cold/warm transition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922946" y="1680836"/>
            <a:ext cx="1157946" cy="2457013"/>
            <a:chOff x="2859706" y="3911565"/>
            <a:chExt cx="1157946" cy="2457013"/>
          </a:xfrm>
        </p:grpSpPr>
        <p:pic>
          <p:nvPicPr>
            <p:cNvPr id="19" name="Picture 7" descr="D:\ESS\Photo-montage-103\P1000257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85496" y="4887126"/>
              <a:ext cx="2118459" cy="844445"/>
            </a:xfrm>
            <a:prstGeom prst="rect">
              <a:avLst/>
            </a:prstGeom>
            <a:noFill/>
          </p:spPr>
        </p:pic>
        <p:sp>
          <p:nvSpPr>
            <p:cNvPr id="20" name="ZoneTexte 19"/>
            <p:cNvSpPr txBox="1"/>
            <p:nvPr/>
          </p:nvSpPr>
          <p:spPr>
            <a:xfrm>
              <a:off x="2859706" y="3911565"/>
              <a:ext cx="1157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err="1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Gate</a:t>
              </a:r>
              <a:r>
                <a: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 valves</a:t>
              </a:r>
            </a:p>
          </p:txBody>
        </p:sp>
      </p:grpSp>
      <p:grpSp>
        <p:nvGrpSpPr>
          <p:cNvPr id="2048" name="Groupe 2047"/>
          <p:cNvGrpSpPr/>
          <p:nvPr/>
        </p:nvGrpSpPr>
        <p:grpSpPr>
          <a:xfrm>
            <a:off x="179291" y="1429477"/>
            <a:ext cx="2592509" cy="4494371"/>
            <a:chOff x="179291" y="1429477"/>
            <a:chExt cx="2592509" cy="4494371"/>
          </a:xfrm>
        </p:grpSpPr>
        <p:grpSp>
          <p:nvGrpSpPr>
            <p:cNvPr id="8" name="Groupe 7"/>
            <p:cNvGrpSpPr/>
            <p:nvPr/>
          </p:nvGrpSpPr>
          <p:grpSpPr>
            <a:xfrm>
              <a:off x="490871" y="4006064"/>
              <a:ext cx="1969349" cy="1917784"/>
              <a:chOff x="226387" y="4216009"/>
              <a:chExt cx="1969349" cy="1917784"/>
            </a:xfrm>
          </p:grpSpPr>
          <p:pic>
            <p:nvPicPr>
              <p:cNvPr id="17" name="Picture 4" descr="D:\ESS\Photo-montage-103\P1000289.JPG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9232" y="4216009"/>
                <a:ext cx="1741914" cy="1579230"/>
              </a:xfrm>
              <a:prstGeom prst="rect">
                <a:avLst/>
              </a:prstGeom>
              <a:noFill/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226387" y="5795239"/>
                <a:ext cx="19693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600" b="1" dirty="0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Inter-</a:t>
                </a:r>
                <a:r>
                  <a:rPr lang="fr-FR" sz="1600" b="1" dirty="0" err="1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cavity</a:t>
                </a:r>
                <a:r>
                  <a:rPr lang="fr-FR" sz="1600" b="1" dirty="0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fr-FR" sz="1600" b="1" dirty="0" err="1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belows</a:t>
                </a:r>
                <a:endPara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Groupe 4"/>
            <p:cNvGrpSpPr/>
            <p:nvPr/>
          </p:nvGrpSpPr>
          <p:grpSpPr>
            <a:xfrm>
              <a:off x="179291" y="1429477"/>
              <a:ext cx="2592509" cy="2346966"/>
              <a:chOff x="179291" y="1429477"/>
              <a:chExt cx="2592509" cy="2346966"/>
            </a:xfrm>
          </p:grpSpPr>
          <p:sp>
            <p:nvSpPr>
              <p:cNvPr id="22" name="ZoneTexte 21"/>
              <p:cNvSpPr txBox="1"/>
              <p:nvPr/>
            </p:nvSpPr>
            <p:spPr>
              <a:xfrm>
                <a:off x="754836" y="1429477"/>
                <a:ext cx="14414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600" b="1" dirty="0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Thermal </a:t>
                </a:r>
                <a:r>
                  <a:rPr lang="fr-FR" sz="1600" b="1" dirty="0" err="1" smtClean="0">
                    <a:solidFill>
                      <a:srgbClr val="333399">
                        <a:lumMod val="7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shield</a:t>
                </a:r>
                <a:endPara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9291" y="1773876"/>
                <a:ext cx="2592509" cy="2002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7" name="Groupe 6"/>
          <p:cNvGrpSpPr/>
          <p:nvPr/>
        </p:nvGrpSpPr>
        <p:grpSpPr>
          <a:xfrm>
            <a:off x="2955239" y="1214011"/>
            <a:ext cx="2835790" cy="3280569"/>
            <a:chOff x="3758656" y="1078222"/>
            <a:chExt cx="2835790" cy="3280569"/>
          </a:xfrm>
        </p:grpSpPr>
        <p:sp>
          <p:nvSpPr>
            <p:cNvPr id="12" name="ZoneTexte 11"/>
            <p:cNvSpPr txBox="1"/>
            <p:nvPr/>
          </p:nvSpPr>
          <p:spPr>
            <a:xfrm>
              <a:off x="3758656" y="1078222"/>
              <a:ext cx="2835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V</a:t>
              </a:r>
              <a:r>
                <a: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acuum </a:t>
              </a:r>
              <a:r>
                <a:rPr lang="fr-FR" sz="1600" b="1" dirty="0" err="1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vessel</a:t>
              </a:r>
              <a:r>
                <a:rPr lang="fr-FR" sz="1600" b="1" dirty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 &amp; </a:t>
              </a:r>
              <a:r>
                <a:rPr lang="fr-FR" sz="1600" b="1" dirty="0" err="1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Mechanical</a:t>
              </a:r>
              <a:r>
                <a:rPr lang="fr-FR" sz="1600" b="1" dirty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b="1" dirty="0" smtClean="0">
                  <a:solidFill>
                    <a:srgbClr val="333399">
                      <a:lumMod val="75000"/>
                    </a:srgbClr>
                  </a:solidFill>
                  <a:latin typeface="Calibri" pitchFamily="34" charset="0"/>
                  <a:cs typeface="Calibri" pitchFamily="34" charset="0"/>
                </a:rPr>
                <a:t>support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928" y="1670555"/>
              <a:ext cx="2369246" cy="2688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Plus 30"/>
          <p:cNvSpPr/>
          <p:nvPr/>
        </p:nvSpPr>
        <p:spPr>
          <a:xfrm>
            <a:off x="7694995" y="3068960"/>
            <a:ext cx="287844" cy="28745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Plus 48"/>
          <p:cNvSpPr/>
          <p:nvPr/>
        </p:nvSpPr>
        <p:spPr>
          <a:xfrm>
            <a:off x="5580112" y="3068960"/>
            <a:ext cx="287844" cy="28745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9" name="Flèche vers le bas 2048"/>
          <p:cNvSpPr/>
          <p:nvPr/>
        </p:nvSpPr>
        <p:spPr>
          <a:xfrm>
            <a:off x="6554096" y="4221088"/>
            <a:ext cx="576064" cy="5906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965" y="5137400"/>
            <a:ext cx="3600000" cy="167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4889361" y="4773432"/>
            <a:ext cx="3905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blank assembly of some parts</a:t>
            </a:r>
          </a:p>
        </p:txBody>
      </p:sp>
    </p:spTree>
    <p:extLst>
      <p:ext uri="{BB962C8B-B14F-4D97-AF65-F5344CB8AC3E}">
        <p14:creationId xmlns:p14="http://schemas.microsoft.com/office/powerpoint/2010/main" val="3539288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9" grpId="0" animBg="1"/>
      <p:bldP spid="2049" grpId="0" animBg="1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Cryomodule fabrication [2]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81797" y="3356992"/>
            <a:ext cx="8452413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Fabrications in progress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Cryogenic circuits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MLI for the thermal shield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Valve box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595" y="1258024"/>
            <a:ext cx="2068698" cy="19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1319599" y="896774"/>
            <a:ext cx="167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MLI for the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cavity</a:t>
            </a:r>
            <a:endParaRPr lang="fr-FR" sz="1600" b="1" dirty="0" smtClean="0">
              <a:solidFill>
                <a:srgbClr val="333399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004" y="1275205"/>
            <a:ext cx="4320480" cy="199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3894004" y="642991"/>
            <a:ext cx="4286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Magnetic</a:t>
            </a: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shield</a:t>
            </a:r>
            <a:endParaRPr lang="fr-FR" sz="1600" b="1" dirty="0" smtClean="0">
              <a:solidFill>
                <a:srgbClr val="333399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(2-layer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Cryophy</a:t>
            </a: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actively</a:t>
            </a: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b="1" dirty="0" err="1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cooled</a:t>
            </a:r>
            <a:r>
              <a:rPr lang="fr-FR" sz="1600" b="1" dirty="0" smtClean="0">
                <a:solidFill>
                  <a:srgbClr val="333399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-36512" y="4820683"/>
            <a:ext cx="9305997" cy="1706084"/>
            <a:chOff x="-36512" y="4820683"/>
            <a:chExt cx="9305997" cy="1706084"/>
          </a:xfrm>
        </p:grpSpPr>
        <p:grpSp>
          <p:nvGrpSpPr>
            <p:cNvPr id="6" name="Groupe 5"/>
            <p:cNvGrpSpPr/>
            <p:nvPr/>
          </p:nvGrpSpPr>
          <p:grpSpPr>
            <a:xfrm>
              <a:off x="-36512" y="5509825"/>
              <a:ext cx="9305997" cy="1016942"/>
              <a:chOff x="-36512" y="5509825"/>
              <a:chExt cx="9305997" cy="1016942"/>
            </a:xfrm>
          </p:grpSpPr>
          <p:pic>
            <p:nvPicPr>
              <p:cNvPr id="31" name="Image 30" descr="Habillage_train_cavites.jpg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3688" y="5517251"/>
                <a:ext cx="1800000" cy="1008783"/>
              </a:xfrm>
              <a:prstGeom prst="rect">
                <a:avLst/>
              </a:prstGeom>
            </p:spPr>
          </p:pic>
          <p:pic>
            <p:nvPicPr>
              <p:cNvPr id="32" name="Image 31" descr="Assemblage_outil_2.jpg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6512" y="5509825"/>
                <a:ext cx="1800000" cy="1008783"/>
              </a:xfrm>
              <a:prstGeom prst="rect">
                <a:avLst/>
              </a:prstGeom>
            </p:spPr>
          </p:pic>
          <p:pic>
            <p:nvPicPr>
              <p:cNvPr id="37" name="Image 36" descr="Fin_cryostating.jpg"/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35896" y="5517618"/>
                <a:ext cx="1800000" cy="1008783"/>
              </a:xfrm>
              <a:prstGeom prst="rect">
                <a:avLst/>
              </a:prstGeom>
            </p:spPr>
          </p:pic>
          <p:pic>
            <p:nvPicPr>
              <p:cNvPr id="38" name="Image 37" descr="Retrait_escabeaux.jpg"/>
              <p:cNvPicPr>
                <a:picLocks noChangeAspect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52120" y="5517618"/>
                <a:ext cx="1800000" cy="1009149"/>
              </a:xfrm>
              <a:prstGeom prst="rect">
                <a:avLst/>
              </a:prstGeom>
            </p:spPr>
          </p:pic>
          <p:pic>
            <p:nvPicPr>
              <p:cNvPr id="39" name="Image 38" descr="Approche_fond_bombés_V2.jpg"/>
              <p:cNvPicPr>
                <a:picLocks noChangeAspect="1"/>
              </p:cNvPicPr>
              <p:nvPr/>
            </p:nvPicPr>
            <p:blipFill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69485" y="5509825"/>
                <a:ext cx="1800000" cy="1009149"/>
              </a:xfrm>
              <a:prstGeom prst="rect">
                <a:avLst/>
              </a:prstGeom>
            </p:spPr>
          </p:pic>
          <p:sp>
            <p:nvSpPr>
              <p:cNvPr id="5" name="Flèche droite 4"/>
              <p:cNvSpPr/>
              <p:nvPr/>
            </p:nvSpPr>
            <p:spPr>
              <a:xfrm>
                <a:off x="1763688" y="6014072"/>
                <a:ext cx="144015" cy="151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" name="Flèche droite 45"/>
              <p:cNvSpPr/>
              <p:nvPr/>
            </p:nvSpPr>
            <p:spPr>
              <a:xfrm>
                <a:off x="3491880" y="6014216"/>
                <a:ext cx="144015" cy="151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" name="Flèche droite 46"/>
              <p:cNvSpPr/>
              <p:nvPr/>
            </p:nvSpPr>
            <p:spPr>
              <a:xfrm>
                <a:off x="5508104" y="6014216"/>
                <a:ext cx="144015" cy="151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" name="Flèche droite 47"/>
              <p:cNvSpPr/>
              <p:nvPr/>
            </p:nvSpPr>
            <p:spPr>
              <a:xfrm>
                <a:off x="7516323" y="6014216"/>
                <a:ext cx="144015" cy="151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07504" y="4820683"/>
              <a:ext cx="8784976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30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Studies </a:t>
              </a:r>
              <a:r>
                <a:rPr lang="en-US" sz="20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close to completion</a:t>
              </a:r>
              <a:endPara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800100" lvl="1" indent="-342900" defTabSz="914400" fontAlgn="base">
                <a:spcBef>
                  <a:spcPct val="0"/>
                </a:spcBef>
                <a:spcAft>
                  <a:spcPts val="300"/>
                </a:spcAft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Detailed Tooling design and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assembly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procedures for the cavity string insertion</a:t>
              </a:r>
              <a:endPara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2251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Spoke valve box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23528" y="5445224"/>
            <a:ext cx="8712968" cy="53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914400" fontAlgn="base">
              <a:spcBef>
                <a:spcPct val="0"/>
              </a:spcBef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b="1" i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Design for the prototype completed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(scale 1, but with additional constraints due to the required compatibility for test at Uppsala University).</a:t>
            </a:r>
          </a:p>
          <a:p>
            <a:pPr algn="just" defTabSz="914400" fontAlgn="base">
              <a:spcBef>
                <a:spcPct val="0"/>
              </a:spcBef>
              <a:buFont typeface="Arial" pitchFamily="34" charset="0"/>
              <a:buChar char="•"/>
              <a:tabLst>
                <a:tab pos="806450" algn="l"/>
              </a:tabLst>
              <a:defRPr/>
            </a:pPr>
            <a:r>
              <a:rPr lang="en-US" b="1" i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Heat exchangers, </a:t>
            </a:r>
            <a:r>
              <a:rPr lang="en-US" b="1" i="1" dirty="0" err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cryovalves</a:t>
            </a:r>
            <a:r>
              <a:rPr lang="en-US" b="1" i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and instrumentation already received. Valve box under fabrication and is expected to be completed by end December 2015</a:t>
            </a:r>
          </a:p>
        </p:txBody>
      </p:sp>
      <p:pic>
        <p:nvPicPr>
          <p:cNvPr id="9" name="Picture 4" descr="D:\AAA\hd6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0"/>
          <a:stretch>
            <a:fillRect/>
          </a:stretch>
        </p:blipFill>
        <p:spPr bwMode="auto">
          <a:xfrm>
            <a:off x="0" y="548680"/>
            <a:ext cx="4572000" cy="474186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337" y="616438"/>
            <a:ext cx="4149143" cy="43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71257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Accelerator overview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25"/>
            <a:ext cx="8229600" cy="5645033"/>
          </a:xfrm>
        </p:spPr>
        <p:txBody>
          <a:bodyPr lIns="85699" tIns="42850" rIns="85699" bIns="42850">
            <a:noAutofit/>
          </a:bodyPr>
          <a:lstStyle/>
          <a:p>
            <a:pPr marL="400040" indent="-342900">
              <a:buFont typeface="Arial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The ESS accelerator project is making progress according to plan (5 MW, 14 Hz, 2.86 </a:t>
            </a:r>
            <a:r>
              <a:rPr lang="en-GB" sz="1800" dirty="0" err="1" smtClean="0">
                <a:solidFill>
                  <a:schemeClr val="tx1"/>
                </a:solidFill>
              </a:rPr>
              <a:t>ms</a:t>
            </a:r>
            <a:r>
              <a:rPr lang="en-GB" sz="1800" dirty="0" smtClean="0">
                <a:solidFill>
                  <a:schemeClr val="tx1"/>
                </a:solidFill>
              </a:rPr>
              <a:t>)</a:t>
            </a:r>
          </a:p>
          <a:p>
            <a:pPr marL="400040">
              <a:buFont typeface="Arial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57140" indent="0"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pPr marL="57140" indent="0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26 In-kind partners have started detailed contract negotiations for &gt;50% of the project value. 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Head of Agreement permits work to start at IK partners while contract negotiations are being completed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Remaining possible in-kind consist of commercial procurement of components for the accelerator</a:t>
            </a: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The accelerator division has 61 staff members. An additional 10 engineers and 40 technicians is to be hired up to 2019 (plus 15 operators)</a:t>
            </a:r>
          </a:p>
          <a:p>
            <a:pPr marL="800090" lvl="1">
              <a:buFont typeface="Arial"/>
              <a:buChar char="•"/>
            </a:pPr>
            <a:r>
              <a:rPr lang="en-GB" sz="1400" dirty="0" smtClean="0">
                <a:solidFill>
                  <a:schemeClr val="tx1"/>
                </a:solidFill>
              </a:rPr>
              <a:t>A </a:t>
            </a:r>
            <a:r>
              <a:rPr lang="en-GB" sz="1400" dirty="0" smtClean="0">
                <a:solidFill>
                  <a:schemeClr val="tx1"/>
                </a:solidFill>
              </a:rPr>
              <a:t>new organisation has just been </a:t>
            </a:r>
            <a:r>
              <a:rPr lang="en-GB" sz="1400" dirty="0" smtClean="0">
                <a:solidFill>
                  <a:schemeClr val="tx1"/>
                </a:solidFill>
              </a:rPr>
              <a:t>implemented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A major </a:t>
            </a:r>
            <a:r>
              <a:rPr lang="en-GB" sz="1800" dirty="0" smtClean="0">
                <a:solidFill>
                  <a:schemeClr val="tx1"/>
                </a:solidFill>
              </a:rPr>
              <a:t>task today </a:t>
            </a:r>
            <a:r>
              <a:rPr lang="en-GB" sz="1800" dirty="0" smtClean="0">
                <a:solidFill>
                  <a:schemeClr val="tx1"/>
                </a:solidFill>
              </a:rPr>
              <a:t>for the division is to coordinate, integrate and install the accelerator which to a large part will be delivered as in-kind or by </a:t>
            </a:r>
            <a:r>
              <a:rPr lang="en-GB" sz="1800" dirty="0" smtClean="0">
                <a:solidFill>
                  <a:schemeClr val="tx1"/>
                </a:solidFill>
              </a:rPr>
              <a:t>industry</a:t>
            </a:r>
          </a:p>
          <a:p>
            <a:pPr marL="400040">
              <a:buFont typeface="Arial"/>
              <a:buChar char="•"/>
            </a:pPr>
            <a:r>
              <a:rPr lang="en-GB" sz="1800" dirty="0" smtClean="0">
                <a:solidFill>
                  <a:schemeClr val="tx1"/>
                </a:solidFill>
              </a:rPr>
              <a:t>The division is also responsible for important technical development and procurements and will eventually have to assume full responsibility for the operation, maintenance and further development of the accelerator</a:t>
            </a:r>
            <a:endParaRPr lang="en-GB" sz="14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GB" sz="1400" dirty="0" smtClean="0">
              <a:solidFill>
                <a:schemeClr val="tx1"/>
              </a:solidFill>
            </a:endParaRPr>
          </a:p>
          <a:p>
            <a:pPr marL="800019" lvl="1" indent="-342900">
              <a:buFont typeface="Arial"/>
              <a:buChar char="•"/>
            </a:pPr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15552" y="2062746"/>
            <a:ext cx="8637563" cy="857251"/>
            <a:chOff x="0" y="0"/>
            <a:chExt cx="12547601" cy="1720850"/>
          </a:xfrm>
        </p:grpSpPr>
        <p:sp>
          <p:nvSpPr>
            <p:cNvPr id="12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3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sz="1000" dirty="0">
                <a:cs typeface="Gill Sans Light" charset="0"/>
              </a:endParaRPr>
            </a:p>
          </p:txBody>
        </p:sp>
        <p:sp>
          <p:nvSpPr>
            <p:cNvPr id="14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5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6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7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sz="1000" dirty="0">
                <a:cs typeface="Gill Sans Light" charset="0"/>
              </a:endParaRPr>
            </a:p>
          </p:txBody>
        </p:sp>
        <p:sp>
          <p:nvSpPr>
            <p:cNvPr id="18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19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20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21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sz="1000" dirty="0">
                <a:cs typeface="Gill Sans Light" charset="0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3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 dirty="0">
                  <a:cs typeface="Gill Sans" charset="0"/>
                </a:rPr>
                <a:t>2.4 m</a:t>
              </a:r>
              <a:endParaRPr lang="en-US" sz="1000" dirty="0">
                <a:cs typeface="Gill Sans Light" charset="0"/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6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4.6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9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3.8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2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39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56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8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77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1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179 m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52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3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4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5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6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7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8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75 keV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59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3.6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0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90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1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216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2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571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3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2000 MeV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64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352.21 MHz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70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>
                  <a:cs typeface="Gill Sans" charset="0"/>
                </a:rPr>
                <a:t>704.42 MHz</a:t>
              </a:r>
              <a:endParaRPr lang="en-US" sz="1000">
                <a:cs typeface="Gill Sans Light" charset="0"/>
              </a:endParaRPr>
            </a:p>
          </p:txBody>
        </p:sp>
        <p:sp>
          <p:nvSpPr>
            <p:cNvPr id="71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72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73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74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39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259632" y="1"/>
            <a:ext cx="676875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Vacuum Furnace for Cavity H degassing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23528" y="6065912"/>
            <a:ext cx="8712968" cy="53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2200" b="1" i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Just received from TAV company. Installation and heat treatment procedure validation to be done within the next 2 months</a:t>
            </a:r>
          </a:p>
        </p:txBody>
      </p:sp>
      <p:pic>
        <p:nvPicPr>
          <p:cNvPr id="1026" name="Picture 2" descr="E:\Photos diverses\Sept 2015 - Four ESS\IMG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181" y="764704"/>
            <a:ext cx="7008780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69512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0038" y="476672"/>
            <a:ext cx="875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SzPct val="70000"/>
            </a:pP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RF Power </a:t>
            </a:r>
            <a:r>
              <a:rPr lang="en-US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Couplers:</a:t>
            </a: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 prototypes 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built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by 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two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french 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companies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(SCT &amp; PMB) and </a:t>
            </a:r>
            <a:r>
              <a:rPr lang="fr-F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delivered</a:t>
            </a:r>
            <a:endParaRPr lang="fr-F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tabLst>
                <a:tab pos="806450" algn="l"/>
              </a:tabLst>
              <a:defRPr/>
            </a:pPr>
            <a:r>
              <a:rPr lang="en-US" sz="3200" b="1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RF couplers</a:t>
            </a:r>
            <a:endParaRPr lang="en-US" sz="32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1847" y="1035650"/>
            <a:ext cx="5240233" cy="460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4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SzPct val="70000"/>
            </a:pP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RF </a:t>
            </a:r>
            <a:r>
              <a:rPr lang="fr-FR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fr-FR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onditioning</a:t>
            </a: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test </a:t>
            </a:r>
            <a:r>
              <a:rPr lang="fr-FR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bench</a:t>
            </a:r>
            <a:r>
              <a:rPr lang="fr-FR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fr-F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18129" y="1528322"/>
            <a:ext cx="4881629" cy="3786938"/>
            <a:chOff x="9144000" y="2625031"/>
            <a:chExt cx="4881629" cy="3786938"/>
          </a:xfrm>
        </p:grpSpPr>
        <p:sp>
          <p:nvSpPr>
            <p:cNvPr id="74" name="ZoneTexte 73"/>
            <p:cNvSpPr txBox="1"/>
            <p:nvPr/>
          </p:nvSpPr>
          <p:spPr>
            <a:xfrm>
              <a:off x="11568757" y="4914486"/>
              <a:ext cx="2456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Double-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walled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tube 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1656330" y="5585549"/>
              <a:ext cx="22604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RF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conditioning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cavity</a:t>
              </a:r>
              <a:endParaRPr lang="fr-FR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with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water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cooling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loop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0" y="2625031"/>
              <a:ext cx="2399311" cy="3786938"/>
            </a:xfrm>
            <a:prstGeom prst="rect">
              <a:avLst/>
            </a:prstGeom>
          </p:spPr>
        </p:pic>
        <p:sp>
          <p:nvSpPr>
            <p:cNvPr id="70" name="ZoneTexte 69"/>
            <p:cNvSpPr txBox="1"/>
            <p:nvPr/>
          </p:nvSpPr>
          <p:spPr>
            <a:xfrm>
              <a:off x="11568757" y="4475905"/>
              <a:ext cx="2188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Power coupler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window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1" name="Connecteur droit avec flèche 70"/>
            <p:cNvCxnSpPr>
              <a:stCxn id="70" idx="1"/>
            </p:cNvCxnSpPr>
            <p:nvPr/>
          </p:nvCxnSpPr>
          <p:spPr>
            <a:xfrm flipH="1">
              <a:off x="10768006" y="4645182"/>
              <a:ext cx="800751" cy="689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>
              <a:stCxn id="74" idx="1"/>
            </p:cNvCxnSpPr>
            <p:nvPr/>
          </p:nvCxnSpPr>
          <p:spPr>
            <a:xfrm flipH="1">
              <a:off x="10695999" y="5083763"/>
              <a:ext cx="872758" cy="885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>
              <a:stCxn id="76" idx="1"/>
            </p:cNvCxnSpPr>
            <p:nvPr/>
          </p:nvCxnSpPr>
          <p:spPr>
            <a:xfrm flipH="1" flipV="1">
              <a:off x="10322662" y="5714663"/>
              <a:ext cx="1333668" cy="1632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11611845" y="3546097"/>
              <a:ext cx="1979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Doorknob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7" name="Connecteur droit avec flèche 36"/>
            <p:cNvCxnSpPr>
              <a:stCxn id="36" idx="1"/>
            </p:cNvCxnSpPr>
            <p:nvPr/>
          </p:nvCxnSpPr>
          <p:spPr>
            <a:xfrm flipH="1" flipV="1">
              <a:off x="9739638" y="3692291"/>
              <a:ext cx="1872207" cy="230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11615970" y="2822024"/>
              <a:ext cx="1979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1/2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height</a:t>
              </a:r>
              <a:r>
                <a:rPr lang="fr-FR" sz="16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WR 2300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flipH="1">
              <a:off x="10488638" y="2960523"/>
              <a:ext cx="1167692" cy="76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flipH="1">
              <a:off x="10027977" y="2978531"/>
              <a:ext cx="1628353" cy="5892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5041262" y="3421791"/>
            <a:ext cx="4427282" cy="2873662"/>
            <a:chOff x="5041262" y="3679891"/>
            <a:chExt cx="4427282" cy="2873662"/>
          </a:xfrm>
        </p:grpSpPr>
        <p:grpSp>
          <p:nvGrpSpPr>
            <p:cNvPr id="9" name="Groupe 8"/>
            <p:cNvGrpSpPr/>
            <p:nvPr/>
          </p:nvGrpSpPr>
          <p:grpSpPr>
            <a:xfrm>
              <a:off x="5041262" y="3679891"/>
              <a:ext cx="1653499" cy="2873662"/>
              <a:chOff x="6459272" y="3844933"/>
              <a:chExt cx="1653499" cy="2873662"/>
            </a:xfrm>
          </p:grpSpPr>
          <p:pic>
            <p:nvPicPr>
              <p:cNvPr id="62" name="Picture 3" descr="F:\Sauvegarde PC903 IPNO\Disque D du PC903\00_IPNO_WORKS\00_PROJETS\ESS\98_Manip Conditionnement Cpls\01_Etuvage_CdC\03_Photos\2015_08_Cpls_SCT\DSCN0339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59272" y="4270563"/>
                <a:ext cx="1653499" cy="2448032"/>
              </a:xfrm>
              <a:prstGeom prst="rect">
                <a:avLst/>
              </a:prstGeom>
              <a:noFill/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484821" y="3844933"/>
                <a:ext cx="1625313" cy="425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  <a:buSzPct val="70000"/>
                </a:pPr>
                <a:r>
                  <a:rPr lang="fr-FR" sz="190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Baking</a:t>
                </a:r>
                <a:r>
                  <a:rPr lang="fr-FR" sz="19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stand</a:t>
                </a:r>
                <a:endParaRPr lang="fr-FR" sz="19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51" name="ZoneTexte 50"/>
            <p:cNvSpPr txBox="1"/>
            <p:nvPr/>
          </p:nvSpPr>
          <p:spPr>
            <a:xfrm>
              <a:off x="6660232" y="4509120"/>
              <a:ext cx="2808312" cy="1215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 typeface="Wingdings" pitchFamily="2" charset="2"/>
                <a:buChar char="Ø"/>
              </a:pP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 </a:t>
              </a:r>
              <a:r>
                <a:rPr lang="fr-FR" sz="1600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amp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-up to 155°C in 24 h</a:t>
              </a:r>
            </a:p>
            <a:p>
              <a:pPr defTabSz="91440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 typeface="Wingdings" pitchFamily="2" charset="2"/>
                <a:buChar char="Ø"/>
              </a:pP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 155°C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is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kept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for 24h</a:t>
              </a:r>
            </a:p>
            <a:p>
              <a:pPr defTabSz="914400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 typeface="Wingdings" pitchFamily="2" charset="2"/>
                <a:buChar char="Ø"/>
              </a:pPr>
              <a:r>
                <a:rPr lang="fr-FR" sz="16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10</a:t>
              </a:r>
              <a:r>
                <a:rPr lang="fr-FR" sz="1600" baseline="300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-9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mbar pressure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level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is</a:t>
              </a:r>
              <a:r>
                <a:rPr lang="fr-FR" sz="16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600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reached</a:t>
              </a:r>
              <a:endParaRPr lang="fr-FR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98563" y="5466224"/>
            <a:ext cx="4572000" cy="10397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SzPct val="70000"/>
              <a:buFont typeface="Arial" pitchFamily="34" charset="0"/>
              <a:buChar char="•"/>
            </a:pP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Tuning</a:t>
            </a:r>
            <a:r>
              <a:rPr lang="fr-F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of the </a:t>
            </a: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coupling</a:t>
            </a:r>
            <a:r>
              <a:rPr lang="fr-F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cavity</a:t>
            </a:r>
            <a:endParaRPr lang="fr-F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defTabSz="9144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SzPct val="70000"/>
              <a:buFont typeface="Arial" pitchFamily="34" charset="0"/>
              <a:buChar char="•"/>
            </a:pP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Assembly</a:t>
            </a:r>
            <a:r>
              <a:rPr lang="fr-F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ISO4 clean room</a:t>
            </a:r>
          </a:p>
          <a:p>
            <a:pPr marL="342900" indent="-342900" defTabSz="9144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SzPct val="70000"/>
              <a:buFont typeface="Arial" pitchFamily="34" charset="0"/>
              <a:buChar char="•"/>
            </a:pPr>
            <a:r>
              <a:rPr lang="fr-FR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Baking</a:t>
            </a:r>
            <a:r>
              <a:rPr lang="fr-FR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(24h@155°C)</a:t>
            </a:r>
          </a:p>
        </p:txBody>
      </p:sp>
      <p:grpSp>
        <p:nvGrpSpPr>
          <p:cNvPr id="83" name="Groupe 82"/>
          <p:cNvGrpSpPr/>
          <p:nvPr/>
        </p:nvGrpSpPr>
        <p:grpSpPr>
          <a:xfrm>
            <a:off x="178238" y="1107262"/>
            <a:ext cx="3879013" cy="2160000"/>
            <a:chOff x="2072665" y="2276872"/>
            <a:chExt cx="3879013" cy="2160000"/>
          </a:xfrm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665" y="2276872"/>
              <a:ext cx="929232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792" y="2276872"/>
              <a:ext cx="2870886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6" name="Groupe 85"/>
          <p:cNvGrpSpPr/>
          <p:nvPr/>
        </p:nvGrpSpPr>
        <p:grpSpPr>
          <a:xfrm>
            <a:off x="4842562" y="1107262"/>
            <a:ext cx="3906507" cy="2160001"/>
            <a:chOff x="6219686" y="2403539"/>
            <a:chExt cx="3906507" cy="2160001"/>
          </a:xfrm>
        </p:grpSpPr>
        <p:pic>
          <p:nvPicPr>
            <p:cNvPr id="87" name="Picture 4" descr="F:\Sauvegarde PC903 IPNO\Disque D du PC903\00_IPNO_WORKS\00_PROJETS\ESS\03_Coupleur HF 352MHz\09_Suivi_de_fabrication\PMB Alcen\Photos\2015_06_12_Recette_PMB\DSCN0253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11548" y="3011678"/>
              <a:ext cx="2160000" cy="943723"/>
            </a:xfrm>
            <a:prstGeom prst="rect">
              <a:avLst/>
            </a:prstGeom>
            <a:noFill/>
          </p:spPr>
        </p:pic>
        <p:pic>
          <p:nvPicPr>
            <p:cNvPr id="88" name="Picture 5" descr="F:\Sauvegarde PC903 IPNO\Disque D du PC903\00_IPNO_WORKS\00_PROJETS\ESS\03_Coupleur HF 352MHz\09_Suivi_de_fabrication\PMB Alcen\Photos\2015_06_12_Recette_PMB\DSCN0255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519" y="2403539"/>
              <a:ext cx="2879674" cy="2160000"/>
            </a:xfrm>
            <a:prstGeom prst="rect">
              <a:avLst/>
            </a:prstGeom>
            <a:noFill/>
          </p:spPr>
        </p:pic>
      </p:grpSp>
      <p:sp>
        <p:nvSpPr>
          <p:cNvPr id="89" name="ZoneTexte 88"/>
          <p:cNvSpPr txBox="1"/>
          <p:nvPr/>
        </p:nvSpPr>
        <p:spPr>
          <a:xfrm>
            <a:off x="4016797" y="2310888"/>
            <a:ext cx="95917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err="1" smtClean="0">
                <a:solidFill>
                  <a:srgbClr val="000000"/>
                </a:solidFill>
                <a:latin typeface="Arial" pitchFamily="34" charset="0"/>
              </a:rPr>
              <a:t>TiN</a:t>
            </a:r>
            <a:r>
              <a:rPr lang="fr-FR" sz="1200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Arial" pitchFamily="34" charset="0"/>
              </a:rPr>
              <a:t>coating</a:t>
            </a:r>
            <a:endParaRPr lang="fr-FR" sz="12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90" name="Connecteur droit avec flèche 89"/>
          <p:cNvCxnSpPr>
            <a:stCxn id="89" idx="1"/>
          </p:cNvCxnSpPr>
          <p:nvPr/>
        </p:nvCxnSpPr>
        <p:spPr>
          <a:xfrm flipH="1" flipV="1">
            <a:off x="3131844" y="2063870"/>
            <a:ext cx="884953" cy="38551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>
            <a:stCxn id="89" idx="3"/>
          </p:cNvCxnSpPr>
          <p:nvPr/>
        </p:nvCxnSpPr>
        <p:spPr>
          <a:xfrm>
            <a:off x="4975970" y="2449388"/>
            <a:ext cx="1900286" cy="28946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oneTexte 91"/>
          <p:cNvSpPr txBox="1"/>
          <p:nvPr/>
        </p:nvSpPr>
        <p:spPr>
          <a:xfrm>
            <a:off x="3708918" y="898151"/>
            <a:ext cx="1133644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err="1" smtClean="0">
                <a:solidFill>
                  <a:srgbClr val="000000"/>
                </a:solidFill>
                <a:latin typeface="Arial" pitchFamily="34" charset="0"/>
              </a:rPr>
              <a:t>Electropolished</a:t>
            </a:r>
            <a:endParaRPr lang="fr-FR" sz="1200" i="1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dirty="0" err="1" smtClean="0">
                <a:solidFill>
                  <a:srgbClr val="000000"/>
                </a:solidFill>
                <a:latin typeface="Arial" pitchFamily="34" charset="0"/>
              </a:rPr>
              <a:t>antenna</a:t>
            </a:r>
            <a:endParaRPr lang="fr-FR" sz="12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93" name="Connecteur droit avec flèche 92"/>
          <p:cNvCxnSpPr>
            <a:stCxn id="92" idx="1"/>
          </p:cNvCxnSpPr>
          <p:nvPr/>
        </p:nvCxnSpPr>
        <p:spPr>
          <a:xfrm flipH="1">
            <a:off x="2046613" y="1128984"/>
            <a:ext cx="1662305" cy="93488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>
            <a:stCxn id="92" idx="3"/>
          </p:cNvCxnSpPr>
          <p:nvPr/>
        </p:nvCxnSpPr>
        <p:spPr>
          <a:xfrm>
            <a:off x="4842562" y="1128984"/>
            <a:ext cx="305502" cy="137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07504" y="6474822"/>
            <a:ext cx="9070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Start of the 1st coupler pair RF </a:t>
            </a:r>
            <a:r>
              <a:rPr lang="en-US" sz="2000" b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conditionning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at CEA Saclay premises in end October</a:t>
            </a:r>
            <a:endParaRPr lang="en-US" sz="2000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8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2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221038"/>
            <a:ext cx="7772400" cy="8302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Elliptical </a:t>
            </a:r>
            <a:r>
              <a:rPr lang="en-US" sz="4000" dirty="0">
                <a:solidFill>
                  <a:schemeClr val="tx1"/>
                </a:solidFill>
              </a:rPr>
              <a:t>Cavities </a:t>
            </a:r>
            <a:r>
              <a:rPr lang="en-US" sz="4000" dirty="0" smtClean="0">
                <a:solidFill>
                  <a:schemeClr val="tx1"/>
                </a:solidFill>
              </a:rPr>
              <a:t>Cryomodules</a:t>
            </a:r>
            <a:endParaRPr lang="sv-SE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462463"/>
            <a:ext cx="8353425" cy="148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sv-SE" sz="1600" dirty="0">
                <a:solidFill>
                  <a:schemeClr val="tx1"/>
                </a:solidFill>
              </a:rPr>
              <a:t>Pierre BOSLAND, CEA </a:t>
            </a:r>
            <a:r>
              <a:rPr lang="sv-SE" sz="1600" dirty="0" smtClean="0">
                <a:solidFill>
                  <a:schemeClr val="tx1"/>
                </a:solidFill>
              </a:rPr>
              <a:t>Saclay</a:t>
            </a:r>
          </a:p>
          <a:p>
            <a:pPr marL="0" indent="0" algn="ctr">
              <a:buNone/>
            </a:pPr>
            <a:r>
              <a:rPr lang="sv-SE" sz="1600" dirty="0" smtClean="0">
                <a:solidFill>
                  <a:schemeClr val="tx1"/>
                </a:solidFill>
              </a:rPr>
              <a:t>External WP5 leader  </a:t>
            </a:r>
          </a:p>
          <a:p>
            <a:pPr marL="0" indent="0" algn="ctr">
              <a:buNone/>
            </a:pPr>
            <a:endParaRPr lang="sv-SE" sz="16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v-SE" sz="1600" dirty="0" smtClean="0">
                <a:solidFill>
                  <a:schemeClr val="tx1"/>
                </a:solidFill>
              </a:rPr>
              <a:t>Christine Darve,</a:t>
            </a:r>
          </a:p>
          <a:p>
            <a:pPr marL="0" indent="0" algn="ctr">
              <a:buNone/>
            </a:pPr>
            <a:r>
              <a:rPr lang="sv-SE" sz="1600" dirty="0" smtClean="0">
                <a:solidFill>
                  <a:schemeClr val="tx1"/>
                </a:solidFill>
              </a:rPr>
              <a:t>ESS deputy WP leader</a:t>
            </a:r>
            <a:endParaRPr lang="sv-SE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\Projets\ESS\CALHI\Project3&amp;8\images\images ECCTD 20140828\2013-01-09 cryo-elliptique 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426" y="469136"/>
            <a:ext cx="4252370" cy="198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2297" y="232652"/>
            <a:ext cx="1165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ea typeface="+mj-ea"/>
                <a:cs typeface="+mj-cs"/>
              </a:rPr>
              <a:t>WP5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0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53790" y="9357"/>
            <a:ext cx="7610272" cy="95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0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2400" dirty="0" smtClean="0">
                <a:cs typeface="Calibri" pitchFamily="34" charset="0"/>
              </a:rPr>
              <a:t>Vertical Tests of </a:t>
            </a:r>
            <a:r>
              <a:rPr lang="fr-FR" sz="2400" dirty="0" err="1" smtClean="0">
                <a:cs typeface="Calibri" pitchFamily="34" charset="0"/>
              </a:rPr>
              <a:t>two</a:t>
            </a:r>
            <a:r>
              <a:rPr lang="fr-FR" sz="2400" dirty="0" smtClean="0">
                <a:cs typeface="Calibri" pitchFamily="34" charset="0"/>
              </a:rPr>
              <a:t> </a:t>
            </a:r>
            <a:r>
              <a:rPr lang="el-GR" sz="2400" dirty="0">
                <a:cs typeface="Calibri" pitchFamily="34" charset="0"/>
              </a:rPr>
              <a:t>β</a:t>
            </a:r>
            <a:r>
              <a:rPr lang="fr-FR" sz="2400" dirty="0">
                <a:cs typeface="Calibri" pitchFamily="34" charset="0"/>
              </a:rPr>
              <a:t>0.86 prototype </a:t>
            </a:r>
            <a:r>
              <a:rPr lang="fr-FR" sz="2400" dirty="0" err="1" smtClean="0">
                <a:cs typeface="Calibri" pitchFamily="34" charset="0"/>
              </a:rPr>
              <a:t>cavities</a:t>
            </a:r>
            <a:endParaRPr lang="fr-FR" sz="2400" dirty="0" smtClean="0">
              <a:cs typeface="Calibri" pitchFamily="34" charset="0"/>
            </a:endParaRPr>
          </a:p>
          <a:p>
            <a:endParaRPr lang="en-US" sz="2400" dirty="0"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3410997"/>
            <a:ext cx="60486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763" algn="just" eaLnBrk="0" fontAlgn="base" hangingPunct="0">
              <a:spcAft>
                <a:spcPct val="0"/>
              </a:spcAft>
              <a:buClr>
                <a:srgbClr val="000000"/>
              </a:buClr>
              <a:buSzPct val="171000"/>
            </a:pPr>
            <a:r>
              <a:rPr lang="fr-FR" sz="1400" b="1" dirty="0" err="1" bmk="">
                <a:latin typeface="Calibri" pitchFamily="34" charset="0"/>
                <a:ea typeface="ヒラギノ角ゴ ProN W3" charset="0"/>
                <a:cs typeface="Calibri" pitchFamily="34" charset="0"/>
              </a:rPr>
              <a:t>Both</a:t>
            </a:r>
            <a:r>
              <a:rPr lang="fr-FR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 prototype </a:t>
            </a:r>
            <a:r>
              <a:rPr lang="fr-FR" sz="1400" b="1" dirty="0" err="1" bmk="">
                <a:latin typeface="Calibri" pitchFamily="34" charset="0"/>
                <a:ea typeface="ヒラギノ角ゴ ProN W3" charset="0"/>
                <a:cs typeface="Calibri" pitchFamily="34" charset="0"/>
              </a:rPr>
              <a:t>cavities</a:t>
            </a:r>
            <a:r>
              <a:rPr lang="fr-FR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 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met </a:t>
            </a:r>
            <a:r>
              <a:rPr lang="fr-FR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the ESS </a:t>
            </a:r>
            <a:r>
              <a:rPr lang="fr-FR" sz="1400" b="1" dirty="0" err="1" bmk="">
                <a:latin typeface="Calibri" pitchFamily="34" charset="0"/>
                <a:ea typeface="ヒラギノ角ゴ ProN W3" charset="0"/>
                <a:cs typeface="Calibri" pitchFamily="34" charset="0"/>
              </a:rPr>
              <a:t>requirements</a:t>
            </a:r>
            <a:r>
              <a:rPr lang="fr-FR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after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the first test.</a:t>
            </a:r>
          </a:p>
          <a:p>
            <a:pPr marL="4763" algn="just" eaLnBrk="0" fontAlgn="base" hangingPunct="0">
              <a:spcAft>
                <a:spcPct val="0"/>
              </a:spcAft>
              <a:buClr>
                <a:srgbClr val="000000"/>
              </a:buClr>
              <a:buSzPct val="171000"/>
            </a:pPr>
            <a:endParaRPr lang="fr-FR" sz="1400" b="1" dirty="0" bmk="">
              <a:latin typeface="Calibri" pitchFamily="34" charset="0"/>
              <a:ea typeface="ヒラギノ角ゴ ProN W3" charset="0"/>
              <a:cs typeface="Calibri" pitchFamily="34" charset="0"/>
            </a:endParaRPr>
          </a:p>
          <a:p>
            <a:pPr marL="4763" algn="just" eaLnBrk="0" hangingPunct="0">
              <a:buClr>
                <a:srgbClr val="000000"/>
              </a:buClr>
              <a:buSzPct val="171000"/>
            </a:pP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Slight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degradation (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pollution) of performances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after 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600°C heat treatment for hydrogen removing</a:t>
            </a:r>
            <a:endParaRPr lang="en-US" sz="1400" b="1" dirty="0" bmk="">
              <a:latin typeface="Calibri" pitchFamily="34" charset="0"/>
              <a:ea typeface="ヒラギノ角ゴ ProN W3" charset="0"/>
              <a:cs typeface="Calibri" pitchFamily="34" charset="0"/>
            </a:endParaRPr>
          </a:p>
        </p:txBody>
      </p:sp>
      <p:pic>
        <p:nvPicPr>
          <p:cNvPr id="8" name="Picture 2" descr="C:\D\Projets\ESS\CALHI\Project3&amp;8\cavités-hors tests\cavités proto HB\ZANON\photos\recette_beta086_ZANON_130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02" y="1556792"/>
            <a:ext cx="2500254" cy="100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44" y="3118563"/>
            <a:ext cx="2500254" cy="103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85602" y="1162384"/>
            <a:ext cx="249889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P01 -  E. ZANON </a:t>
            </a:r>
            <a:endParaRPr lang="en-US" sz="1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85602" y="2711079"/>
            <a:ext cx="249889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400"/>
            </a:lvl1pPr>
          </a:lstStyle>
          <a:p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P02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 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7726" y="5848078"/>
            <a:ext cx="56886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763" algn="just" eaLnBrk="0" fontAlgn="base" hangingPunct="0">
              <a:spcAft>
                <a:spcPct val="0"/>
              </a:spcAft>
              <a:buClr>
                <a:srgbClr val="000000"/>
              </a:buClr>
              <a:buSzPct val="171000"/>
            </a:pP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Next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test of P01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dressed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with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its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LHe tank: 100µm BCP for </a:t>
            </a:r>
            <a:r>
              <a:rPr lang="fr-FR" sz="1400" b="1" dirty="0" err="1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removing</a:t>
            </a:r>
            <a:r>
              <a:rPr lang="fr-FR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 pollution </a:t>
            </a:r>
            <a:endParaRPr lang="en-US" sz="1400" b="1" dirty="0" bmk="">
              <a:latin typeface="Calibri" pitchFamily="34" charset="0"/>
              <a:ea typeface="ヒラギノ角ゴ ProN W3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04" y="4365104"/>
            <a:ext cx="2430852" cy="18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20982" y="6236362"/>
            <a:ext cx="2498896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P01 with LHe tank welded after heat treatment</a:t>
            </a:r>
            <a:endParaRPr lang="en-US" sz="1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861631"/>
              </p:ext>
            </p:extLst>
          </p:nvPr>
        </p:nvGraphicFramePr>
        <p:xfrm>
          <a:off x="3709814" y="764704"/>
          <a:ext cx="4896544" cy="277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5" y="4331503"/>
            <a:ext cx="60486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Next cavities will not be heat treated in the same furnace: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Cavities for M-ECCTD and H-ECCTD will be heat treated in the new IPNO furnace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Cavities of the series will also be heat treated by our partners (LASA and STFC) in other 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furnaces. Procedures will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be qualified by tests of the cavities in vertical cryostat before launching the production of the series 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5813" y="6362164"/>
            <a:ext cx="5904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The LHe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tank 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welding of P01 done with 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no frequency shift </a:t>
            </a:r>
            <a:r>
              <a:rPr lang="en-US" sz="1400" b="1" dirty="0" smtClean="0" bmk="">
                <a:latin typeface="Calibri" pitchFamily="34" charset="0"/>
                <a:ea typeface="ヒラギノ角ゴ ProN W3" charset="0"/>
                <a:cs typeface="Calibri" pitchFamily="34" charset="0"/>
              </a:rPr>
              <a:t>and </a:t>
            </a:r>
            <a:r>
              <a:rPr lang="en-US" sz="1400" b="1" dirty="0" bmk="">
                <a:latin typeface="Calibri" pitchFamily="34" charset="0"/>
                <a:ea typeface="ヒラギノ角ゴ ProN W3" charset="0"/>
                <a:cs typeface="Calibri" pitchFamily="34" charset="0"/>
              </a:rPr>
              <a:t>no field flatness modification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53966" y="441539"/>
            <a:ext cx="712879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1)        the performance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degradation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observed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on SC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elliptical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cavities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375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630477" y="-105846"/>
            <a:ext cx="5820009" cy="92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3000" dirty="0" smtClean="0"/>
              <a:t>Cryomodule &amp; main components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42" y="692696"/>
            <a:ext cx="4117651" cy="186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53736" y="2634420"/>
            <a:ext cx="4518264" cy="14260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Design finalized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(only minor details to be completed)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Similar to CEBAF/SNS cryomodule concept with 4 cavities per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cryomodule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Common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cryomodule design for medium and high beta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cavities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162209" y="1593093"/>
            <a:ext cx="1682121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en-GB" dirty="0">
                <a:latin typeface="Calibri" pitchFamily="34" charset="0"/>
                <a:cs typeface="Calibri" pitchFamily="34" charset="0"/>
              </a:rPr>
              <a:t>5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cells high </a:t>
            </a:r>
            <a:r>
              <a:rPr lang="en-GB" dirty="0">
                <a:latin typeface="Calibri" pitchFamily="34" charset="0"/>
                <a:cs typeface="Calibri" pitchFamily="34" charset="0"/>
              </a:rPr>
              <a:t>beta (0,86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) cavity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076056" y="1599183"/>
            <a:ext cx="185699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Calibri" pitchFamily="34" charset="0"/>
                <a:cs typeface="Calibri" pitchFamily="34" charset="0"/>
              </a:rPr>
              <a:t>6-cells medium </a:t>
            </a:r>
            <a:r>
              <a:rPr lang="en-GB" sz="1200" b="1" dirty="0">
                <a:latin typeface="Calibri" pitchFamily="34" charset="0"/>
                <a:cs typeface="Calibri" pitchFamily="34" charset="0"/>
              </a:rPr>
              <a:t>beta (0,67</a:t>
            </a:r>
            <a:r>
              <a:rPr lang="en-GB" sz="1200" b="1" dirty="0" smtClean="0">
                <a:latin typeface="Calibri" pitchFamily="34" charset="0"/>
                <a:cs typeface="Calibri" pitchFamily="34" charset="0"/>
              </a:rPr>
              <a:t>) cavity</a:t>
            </a:r>
            <a:endParaRPr lang="en-GB" sz="1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620688"/>
            <a:ext cx="1856997" cy="939797"/>
          </a:xfrm>
          <a:prstGeom prst="rect">
            <a:avLst/>
          </a:prstGeom>
        </p:spPr>
      </p:pic>
      <p:pic>
        <p:nvPicPr>
          <p:cNvPr id="43" name="Picture 2" descr="D:\ESS\086\rapport02-2011\Cavite ESS haut Beta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980" y="287380"/>
            <a:ext cx="1640350" cy="126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181073"/>
              </p:ext>
            </p:extLst>
          </p:nvPr>
        </p:nvGraphicFramePr>
        <p:xfrm>
          <a:off x="4765280" y="2540292"/>
          <a:ext cx="4261191" cy="204231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98089"/>
                <a:gridCol w="884582"/>
                <a:gridCol w="878520"/>
              </a:tblGrid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 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Medium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High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effectLst/>
                        </a:rPr>
                        <a:t>Geometrical</a:t>
                      </a:r>
                      <a:r>
                        <a:rPr lang="en-GB" sz="1100" b="1" baseline="0" dirty="0" smtClean="0">
                          <a:effectLst/>
                        </a:rPr>
                        <a:t> beta</a:t>
                      </a:r>
                      <a:endParaRPr lang="en-US" sz="1100" b="1" dirty="0">
                        <a:effectLst/>
                        <a:latin typeface="Symbol" panose="05050102010706020507" pitchFamily="18" charset="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0.67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0.86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Frequency (MHz)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effectLst/>
                        </a:rPr>
                        <a:t>704.42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40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Maximum surface field in operation (MV/m)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effectLst/>
                        </a:rPr>
                        <a:t>45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effectLst/>
                        </a:rPr>
                        <a:t>45</a:t>
                      </a:r>
                      <a:endParaRPr lang="en-US" sz="1100" b="1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Nominal Accelerating gradient (MV/m)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16.7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rgbClr val="FF0000"/>
                          </a:solidFill>
                          <a:effectLst/>
                        </a:rPr>
                        <a:t>19.9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Nominal Accelerating Voltage (MV)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14,3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18,2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Q</a:t>
                      </a:r>
                      <a:r>
                        <a:rPr lang="en-GB" sz="1100" b="1" baseline="-250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 at nominal gradient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</a:rPr>
                        <a:t>&gt; 5e9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dynamic heat load (W)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endParaRPr 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5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7587" y="4395127"/>
            <a:ext cx="1296667" cy="2418249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1820" y="4644425"/>
            <a:ext cx="26971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 sz="2000" dirty="0">
                <a:cs typeface="Calibri" pitchFamily="34" charset="0"/>
              </a:rPr>
              <a:t>Power </a:t>
            </a:r>
            <a:r>
              <a:rPr lang="en-US" sz="2000" dirty="0" smtClean="0">
                <a:cs typeface="Calibri" pitchFamily="34" charset="0"/>
              </a:rPr>
              <a:t>Coupler</a:t>
            </a:r>
          </a:p>
          <a:p>
            <a:r>
              <a:rPr lang="en-US" sz="1300" b="0" dirty="0" smtClean="0">
                <a:solidFill>
                  <a:schemeClr val="tx1"/>
                </a:solidFill>
                <a:effectLst/>
                <a:cs typeface="Calibri" pitchFamily="34" charset="0"/>
              </a:rPr>
              <a:t>(HIPPI type coupler)</a:t>
            </a:r>
            <a:endParaRPr lang="en-US" sz="1300" b="0" dirty="0">
              <a:solidFill>
                <a:schemeClr val="tx1"/>
              </a:solidFill>
              <a:effectLst/>
              <a:cs typeface="Calibri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3736" y="5263460"/>
            <a:ext cx="27911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Diameter 100 </a:t>
            </a:r>
            <a:r>
              <a:rPr lang="en-US" sz="1100" b="1" dirty="0">
                <a:latin typeface="Calibri" pitchFamily="34" charset="0"/>
                <a:cs typeface="Calibri" pitchFamily="34" charset="0"/>
              </a:rPr>
              <a:t>mm </a:t>
            </a:r>
            <a:endParaRPr lang="en-US" sz="1100" b="1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1.1 MW peak power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Antenna &amp; window water cooling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Outer conductor cooled with </a:t>
            </a:r>
            <a:r>
              <a:rPr lang="en-US" sz="1100" b="1" dirty="0" err="1" smtClean="0">
                <a:latin typeface="Calibri" pitchFamily="34" charset="0"/>
                <a:cs typeface="Calibri" pitchFamily="34" charset="0"/>
              </a:rPr>
              <a:t>SHe</a:t>
            </a:r>
            <a:endParaRPr lang="en-US" sz="1100" b="1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 Doorknob transition equipped with a bias system</a:t>
            </a: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5273784"/>
            <a:ext cx="1512168" cy="150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4761900" y="4704397"/>
            <a:ext cx="408243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Cold Tuning System</a:t>
            </a:r>
          </a:p>
          <a:p>
            <a:pPr algn="ctr"/>
            <a:r>
              <a:rPr lang="en-US" sz="1300" dirty="0" smtClean="0">
                <a:latin typeface="Calibri" pitchFamily="34" charset="0"/>
                <a:cs typeface="Calibri" pitchFamily="34" charset="0"/>
              </a:rPr>
              <a:t>(Saclay V5 type modified for ESS cavities)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6444209" y="5530779"/>
            <a:ext cx="269979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spcAft>
                <a:spcPts val="300"/>
              </a:spcAft>
              <a:buFont typeface="Arial" pitchFamily="34" charset="0"/>
              <a:buChar char="•"/>
              <a:defRPr sz="1100" b="1">
                <a:latin typeface="+mn-lt"/>
                <a:cs typeface="Calibri" pitchFamily="34" charset="0"/>
              </a:defRPr>
            </a:lvl1pPr>
          </a:lstStyle>
          <a:p>
            <a:pPr marL="171450" indent="-171450"/>
            <a:r>
              <a:rPr lang="en-US" dirty="0" smtClean="0">
                <a:latin typeface="Calibri" pitchFamily="34" charset="0"/>
              </a:rPr>
              <a:t>stepper motor + gear box at cold</a:t>
            </a:r>
          </a:p>
          <a:p>
            <a:pPr marL="171450" indent="-171450"/>
            <a:r>
              <a:rPr lang="en-US" dirty="0" smtClean="0">
                <a:latin typeface="Calibri" pitchFamily="34" charset="0"/>
              </a:rPr>
              <a:t>Max </a:t>
            </a:r>
            <a:r>
              <a:rPr lang="en-US" dirty="0">
                <a:latin typeface="Calibri" pitchFamily="34" charset="0"/>
              </a:rPr>
              <a:t>tuner stroke: ± 3 </a:t>
            </a:r>
            <a:r>
              <a:rPr lang="en-US" dirty="0" smtClean="0">
                <a:latin typeface="Calibri" pitchFamily="34" charset="0"/>
              </a:rPr>
              <a:t>mm</a:t>
            </a:r>
          </a:p>
          <a:p>
            <a:pPr marL="171450" indent="-171450"/>
            <a:r>
              <a:rPr lang="en-US" dirty="0" smtClean="0">
                <a:latin typeface="Calibri" pitchFamily="34" charset="0"/>
              </a:rPr>
              <a:t>Max </a:t>
            </a:r>
            <a:r>
              <a:rPr lang="en-US" dirty="0">
                <a:latin typeface="Calibri" pitchFamily="34" charset="0"/>
              </a:rPr>
              <a:t>tuning range: ~ 600 </a:t>
            </a:r>
            <a:r>
              <a:rPr lang="en-US" dirty="0" smtClean="0">
                <a:latin typeface="Calibri" pitchFamily="34" charset="0"/>
              </a:rPr>
              <a:t>kHz</a:t>
            </a:r>
          </a:p>
          <a:p>
            <a:pPr marL="171450" indent="-171450"/>
            <a:r>
              <a:rPr lang="en-US" dirty="0" smtClean="0">
                <a:latin typeface="Calibri" pitchFamily="34" charset="0"/>
              </a:rPr>
              <a:t>Tuning </a:t>
            </a:r>
            <a:r>
              <a:rPr lang="en-US" dirty="0">
                <a:latin typeface="Calibri" pitchFamily="34" charset="0"/>
              </a:rPr>
              <a:t>resolution: ~1 </a:t>
            </a:r>
            <a:r>
              <a:rPr lang="en-US" dirty="0" smtClean="0">
                <a:latin typeface="Calibri" pitchFamily="34" charset="0"/>
              </a:rPr>
              <a:t>Hz</a:t>
            </a:r>
          </a:p>
          <a:p>
            <a:pPr marL="171450" indent="-171450"/>
            <a:r>
              <a:rPr lang="en-US" dirty="0" smtClean="0">
                <a:latin typeface="Calibri" pitchFamily="34" charset="0"/>
              </a:rPr>
              <a:t>2 piezo stacks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20072" y="2123564"/>
            <a:ext cx="36242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Cavities without HOM coupler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95033" y="370900"/>
            <a:ext cx="712879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3)        the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finalization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of cryomodule designs and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their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readiness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for </a:t>
            </a:r>
            <a:r>
              <a:rPr kumimoji="0" lang="fr-FR" altLang="fr-FR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series</a:t>
            </a:r>
            <a:r>
              <a:rPr kumimoji="0" lang="fr-FR" altLang="fr-FR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40809225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0" grpId="0"/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403648" y="577217"/>
            <a:ext cx="7488832" cy="46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2400" dirty="0" smtClean="0"/>
              <a:t>Six </a:t>
            </a:r>
            <a:r>
              <a:rPr lang="fr-FR" sz="2400" dirty="0"/>
              <a:t>beta0.67 prototype </a:t>
            </a:r>
            <a:r>
              <a:rPr lang="fr-FR" sz="2400" dirty="0" err="1"/>
              <a:t>cavities</a:t>
            </a:r>
            <a:r>
              <a:rPr lang="fr-FR" sz="2400" dirty="0"/>
              <a:t> (@ZANON)</a:t>
            </a:r>
            <a:endParaRPr lang="en-US" sz="2400" dirty="0"/>
          </a:p>
        </p:txBody>
      </p:sp>
      <p:sp>
        <p:nvSpPr>
          <p:cNvPr id="3" name="TextBox 15"/>
          <p:cNvSpPr txBox="1"/>
          <p:nvPr/>
        </p:nvSpPr>
        <p:spPr>
          <a:xfrm>
            <a:off x="24079" y="3806857"/>
            <a:ext cx="54360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All </a:t>
            </a: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Dumbbells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completed and frequency measurements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End groups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completed by end of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Helium tank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prepared for welding</a:t>
            </a: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First cavity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delivered to CEA by </a:t>
            </a: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end of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Once the 1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cavity is approved by CEA, Zanon can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deliver </a:t>
            </a:r>
            <a:r>
              <a:rPr lang="en-US" sz="20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one </a:t>
            </a:r>
            <a:r>
              <a:rPr lang="en-US" sz="2000" b="1" dirty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bare cavity every 2-3 weeks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31745" y="1997065"/>
            <a:ext cx="5041454" cy="358305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218" y="1216831"/>
            <a:ext cx="2285431" cy="238750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898" y="1267866"/>
            <a:ext cx="3059832" cy="228543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150347" y="172553"/>
            <a:ext cx="7617539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  <a:effectLst/>
              </a:rPr>
              <a:t>The production of the main components has been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launched</a:t>
            </a:r>
            <a:endParaRPr lang="fr-FR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93767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2718"/>
      </p:ext>
    </p:extLst>
  </p:cSld>
  <p:clrMapOvr>
    <a:masterClrMapping/>
  </p:clrMapOvr>
  <p:transition xmlns:p14="http://schemas.microsoft.com/office/powerpoint/2010/main"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959307" y="1172775"/>
            <a:ext cx="30963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2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  <a:effectLst/>
              </a:rPr>
              <a:t>Production of the main components and </a:t>
            </a:r>
            <a:r>
              <a:rPr lang="fr-FR" sz="2000" dirty="0">
                <a:solidFill>
                  <a:schemeClr val="tx1"/>
                </a:solidFill>
                <a:effectLst/>
              </a:rPr>
              <a:t>t</a:t>
            </a:r>
            <a:r>
              <a:rPr lang="fr-FR" sz="2000" dirty="0" smtClean="0">
                <a:solidFill>
                  <a:schemeClr val="tx1"/>
                </a:solidFill>
                <a:effectLst/>
              </a:rPr>
              <a:t>he toolings has been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launched</a:t>
            </a:r>
            <a:endParaRPr lang="fr-FR" sz="2000" dirty="0" smtClean="0">
              <a:solidFill>
                <a:schemeClr val="tx1"/>
              </a:solidFill>
              <a:effectLst/>
            </a:endParaRPr>
          </a:p>
          <a:p>
            <a:endParaRPr lang="fr-FR" sz="2000" dirty="0">
              <a:solidFill>
                <a:schemeClr val="tx1"/>
              </a:solidFill>
              <a:effectLst/>
            </a:endParaRPr>
          </a:p>
          <a:p>
            <a:r>
              <a:rPr lang="fr-FR" sz="2000" dirty="0" smtClean="0">
                <a:solidFill>
                  <a:schemeClr val="tx1"/>
                </a:solidFill>
                <a:effectLst/>
              </a:rPr>
              <a:t>Vacuum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vessel</a:t>
            </a:r>
            <a:r>
              <a:rPr lang="fr-FR" sz="2000" dirty="0" smtClean="0">
                <a:solidFill>
                  <a:schemeClr val="tx1"/>
                </a:solidFill>
                <a:effectLst/>
              </a:rPr>
              <a:t> &amp;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space</a:t>
            </a:r>
            <a:r>
              <a:rPr lang="fr-FR" sz="2000" dirty="0" smtClean="0">
                <a:solidFill>
                  <a:schemeClr val="tx1"/>
                </a:solidFill>
                <a:effectLst/>
              </a:rPr>
              <a:t> frame </a:t>
            </a:r>
            <a:r>
              <a:rPr lang="fr-FR" sz="2000" dirty="0" err="1" smtClean="0">
                <a:solidFill>
                  <a:schemeClr val="tx1"/>
                </a:solidFill>
                <a:effectLst/>
              </a:rPr>
              <a:t>delivered</a:t>
            </a:r>
            <a:endParaRPr lang="en-US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1" y="1172775"/>
            <a:ext cx="2560215" cy="192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870" y="1172775"/>
            <a:ext cx="2667594" cy="200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36" y="4744889"/>
            <a:ext cx="1833962" cy="1080000"/>
          </a:xfrm>
          <a:prstGeom prst="rect">
            <a:avLst/>
          </a:prstGeom>
        </p:spPr>
      </p:pic>
      <p:sp>
        <p:nvSpPr>
          <p:cNvPr id="7" name="Flèche vers le bas 6"/>
          <p:cNvSpPr/>
          <p:nvPr/>
        </p:nvSpPr>
        <p:spPr>
          <a:xfrm rot="3768554">
            <a:off x="2112445" y="4618617"/>
            <a:ext cx="45719" cy="25599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14293" y="4365104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(N</a:t>
            </a:r>
            <a:r>
              <a:rPr lang="fr-FR" sz="1400" baseline="-25000" dirty="0" smtClean="0"/>
              <a:t>2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9" name="Espace réservé du pied de page 9"/>
          <p:cNvSpPr txBox="1">
            <a:spLocks/>
          </p:cNvSpPr>
          <p:nvPr/>
        </p:nvSpPr>
        <p:spPr>
          <a:xfrm>
            <a:off x="128093" y="5949280"/>
            <a:ext cx="1842106" cy="69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200" dirty="0" err="1" smtClean="0"/>
              <a:t>Assembling</a:t>
            </a:r>
            <a:r>
              <a:rPr lang="fr-FR" sz="1200" dirty="0" smtClean="0"/>
              <a:t> of the </a:t>
            </a:r>
            <a:r>
              <a:rPr lang="fr-FR" sz="1200" dirty="0" err="1" smtClean="0"/>
              <a:t>cavity</a:t>
            </a:r>
            <a:r>
              <a:rPr lang="fr-FR" sz="1200" dirty="0" smtClean="0"/>
              <a:t> string </a:t>
            </a:r>
            <a:r>
              <a:rPr lang="fr-FR" sz="1200" dirty="0" err="1" smtClean="0"/>
              <a:t>with</a:t>
            </a:r>
            <a:r>
              <a:rPr lang="fr-FR" sz="1200" dirty="0" smtClean="0"/>
              <a:t> a N2 flow for protection </a:t>
            </a:r>
            <a:r>
              <a:rPr lang="fr-FR" sz="1200" dirty="0" err="1" smtClean="0"/>
              <a:t>against</a:t>
            </a:r>
            <a:r>
              <a:rPr lang="fr-FR" sz="1200" dirty="0"/>
              <a:t> </a:t>
            </a:r>
            <a:r>
              <a:rPr lang="fr-FR" sz="1200" dirty="0" err="1" smtClean="0"/>
              <a:t>dust</a:t>
            </a:r>
            <a:r>
              <a:rPr lang="fr-FR" sz="1200" dirty="0" smtClean="0"/>
              <a:t> </a:t>
            </a:r>
            <a:r>
              <a:rPr lang="fr-FR" sz="1200" dirty="0" err="1" smtClean="0"/>
              <a:t>particles</a:t>
            </a:r>
            <a:r>
              <a:rPr lang="fr-FR" sz="1200" dirty="0" smtClean="0"/>
              <a:t>  </a:t>
            </a:r>
            <a:endParaRPr lang="fr-FR" sz="1200" dirty="0"/>
          </a:p>
        </p:txBody>
      </p:sp>
      <p:sp>
        <p:nvSpPr>
          <p:cNvPr id="11" name="Titre 10"/>
          <p:cNvSpPr txBox="1">
            <a:spLocks/>
          </p:cNvSpPr>
          <p:nvPr/>
        </p:nvSpPr>
        <p:spPr>
          <a:xfrm>
            <a:off x="295235" y="3356992"/>
            <a:ext cx="836746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algn="ctr">
              <a:spcAft>
                <a:spcPts val="0"/>
              </a:spcAft>
              <a:tabLst>
                <a:tab pos="806450" algn="l"/>
              </a:tabLst>
              <a:defRPr sz="3000" b="1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2400" dirty="0" smtClean="0">
                <a:solidFill>
                  <a:srgbClr val="7030A0"/>
                </a:solidFill>
              </a:rPr>
              <a:t>The </a:t>
            </a:r>
            <a:r>
              <a:rPr lang="fr-FR" sz="2400" dirty="0" err="1" smtClean="0">
                <a:solidFill>
                  <a:srgbClr val="7030A0"/>
                </a:solidFill>
              </a:rPr>
              <a:t>detailed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study</a:t>
            </a:r>
            <a:r>
              <a:rPr lang="fr-FR" sz="2400" dirty="0" smtClean="0">
                <a:solidFill>
                  <a:srgbClr val="7030A0"/>
                </a:solidFill>
              </a:rPr>
              <a:t> of the </a:t>
            </a:r>
            <a:r>
              <a:rPr lang="fr-FR" sz="2400" dirty="0" err="1" smtClean="0">
                <a:solidFill>
                  <a:srgbClr val="7030A0"/>
                </a:solidFill>
              </a:rPr>
              <a:t>assembling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procedures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is</a:t>
            </a:r>
            <a:r>
              <a:rPr lang="fr-FR" sz="2400" dirty="0" smtClean="0">
                <a:solidFill>
                  <a:srgbClr val="7030A0"/>
                </a:solidFill>
              </a:rPr>
              <a:t> in </a:t>
            </a:r>
            <a:r>
              <a:rPr lang="fr-FR" sz="2400" dirty="0" err="1" smtClean="0">
                <a:solidFill>
                  <a:srgbClr val="7030A0"/>
                </a:solidFill>
              </a:rPr>
              <a:t>progress</a:t>
            </a:r>
            <a:r>
              <a:rPr lang="fr-FR" sz="2400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1800" b="0" dirty="0" smtClean="0">
                <a:solidFill>
                  <a:srgbClr val="7030A0"/>
                </a:solidFill>
              </a:rPr>
              <a:t>XFEL cryomodules </a:t>
            </a:r>
            <a:r>
              <a:rPr lang="fr-FR" sz="1800" b="0" dirty="0" err="1" smtClean="0">
                <a:solidFill>
                  <a:srgbClr val="7030A0"/>
                </a:solidFill>
              </a:rPr>
              <a:t>assembly</a:t>
            </a:r>
            <a:r>
              <a:rPr lang="fr-FR" sz="1800" b="0" dirty="0" smtClean="0">
                <a:solidFill>
                  <a:srgbClr val="7030A0"/>
                </a:solidFill>
              </a:rPr>
              <a:t> </a:t>
            </a:r>
            <a:r>
              <a:rPr lang="fr-FR" sz="1800" b="0" dirty="0" err="1" smtClean="0">
                <a:solidFill>
                  <a:srgbClr val="7030A0"/>
                </a:solidFill>
              </a:rPr>
              <a:t>lessons</a:t>
            </a:r>
            <a:r>
              <a:rPr lang="fr-FR" sz="1800" b="0" dirty="0" smtClean="0">
                <a:solidFill>
                  <a:srgbClr val="7030A0"/>
                </a:solidFill>
              </a:rPr>
              <a:t> </a:t>
            </a:r>
            <a:r>
              <a:rPr lang="fr-FR" sz="1800" b="0" dirty="0" err="1" smtClean="0">
                <a:solidFill>
                  <a:srgbClr val="7030A0"/>
                </a:solidFill>
              </a:rPr>
              <a:t>learned</a:t>
            </a:r>
            <a:r>
              <a:rPr lang="fr-FR" sz="1800" b="0" dirty="0" smtClean="0">
                <a:solidFill>
                  <a:srgbClr val="7030A0"/>
                </a:solidFill>
              </a:rPr>
              <a:t> </a:t>
            </a:r>
            <a:r>
              <a:rPr lang="fr-FR" sz="1800" b="0" dirty="0" err="1" smtClean="0">
                <a:solidFill>
                  <a:srgbClr val="7030A0"/>
                </a:solidFill>
              </a:rPr>
              <a:t>applied</a:t>
            </a:r>
            <a:r>
              <a:rPr lang="fr-FR" sz="1800" b="0" dirty="0" smtClean="0">
                <a:solidFill>
                  <a:srgbClr val="7030A0"/>
                </a:solidFill>
              </a:rPr>
              <a:t> to ESS, QA </a:t>
            </a:r>
            <a:r>
              <a:rPr lang="fr-FR" sz="1800" b="0" dirty="0" err="1" smtClean="0">
                <a:solidFill>
                  <a:srgbClr val="7030A0"/>
                </a:solidFill>
              </a:rPr>
              <a:t>process</a:t>
            </a:r>
            <a:endParaRPr lang="fr-FR" sz="1800" b="0" dirty="0">
              <a:solidFill>
                <a:srgbClr val="7030A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4798208"/>
            <a:ext cx="1928305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space réservé du pied de page 9"/>
          <p:cNvSpPr txBox="1">
            <a:spLocks/>
          </p:cNvSpPr>
          <p:nvPr/>
        </p:nvSpPr>
        <p:spPr>
          <a:xfrm>
            <a:off x="2339752" y="5949280"/>
            <a:ext cx="1928305" cy="70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200" dirty="0" err="1" smtClean="0"/>
              <a:t>Welding</a:t>
            </a:r>
            <a:r>
              <a:rPr lang="fr-FR" sz="1200" dirty="0" smtClean="0"/>
              <a:t> the </a:t>
            </a:r>
            <a:r>
              <a:rPr lang="fr-FR" sz="1200" dirty="0" err="1" smtClean="0"/>
              <a:t>titanium</a:t>
            </a:r>
            <a:r>
              <a:rPr lang="fr-FR" sz="1200" dirty="0" smtClean="0"/>
              <a:t> </a:t>
            </a:r>
            <a:r>
              <a:rPr lang="fr-FR" sz="1200" dirty="0" err="1" smtClean="0"/>
              <a:t>diphasic</a:t>
            </a:r>
            <a:r>
              <a:rPr lang="fr-FR" sz="1200" dirty="0" smtClean="0"/>
              <a:t>  </a:t>
            </a:r>
            <a:r>
              <a:rPr lang="fr-FR" sz="1200" dirty="0"/>
              <a:t>tubes 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981" y="4798209"/>
            <a:ext cx="2327041" cy="1080000"/>
          </a:xfrm>
          <a:prstGeom prst="rect">
            <a:avLst/>
          </a:prstGeom>
        </p:spPr>
      </p:pic>
      <p:sp>
        <p:nvSpPr>
          <p:cNvPr id="22" name="Espace réservé du pied de page 9"/>
          <p:cNvSpPr txBox="1">
            <a:spLocks/>
          </p:cNvSpPr>
          <p:nvPr/>
        </p:nvSpPr>
        <p:spPr>
          <a:xfrm>
            <a:off x="4622370" y="5978613"/>
            <a:ext cx="2327652" cy="69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200" dirty="0" smtClean="0"/>
              <a:t>The </a:t>
            </a:r>
            <a:r>
              <a:rPr lang="fr-FR" sz="1200" dirty="0" err="1" smtClean="0"/>
              <a:t>cavity</a:t>
            </a:r>
            <a:r>
              <a:rPr lang="fr-FR" sz="1200" dirty="0" smtClean="0"/>
              <a:t> string </a:t>
            </a:r>
            <a:r>
              <a:rPr lang="fr-FR" sz="1200" dirty="0" err="1" smtClean="0"/>
              <a:t>is</a:t>
            </a:r>
            <a:r>
              <a:rPr lang="fr-FR" sz="1200" dirty="0" smtClean="0"/>
              <a:t> </a:t>
            </a:r>
            <a:r>
              <a:rPr lang="fr-FR" sz="1200" dirty="0" err="1" smtClean="0"/>
              <a:t>inserted</a:t>
            </a:r>
            <a:r>
              <a:rPr lang="fr-FR" sz="1200" dirty="0" smtClean="0"/>
              <a:t> in the </a:t>
            </a:r>
            <a:r>
              <a:rPr lang="fr-FR" sz="1200" dirty="0" err="1" smtClean="0"/>
              <a:t>spaceframe</a:t>
            </a:r>
            <a:r>
              <a:rPr lang="fr-FR" sz="1200" dirty="0" smtClean="0"/>
              <a:t> </a:t>
            </a:r>
            <a:r>
              <a:rPr lang="fr-FR" sz="1200" dirty="0" err="1" smtClean="0"/>
              <a:t>already</a:t>
            </a:r>
            <a:r>
              <a:rPr lang="fr-FR" sz="1200" dirty="0" smtClean="0"/>
              <a:t> </a:t>
            </a:r>
            <a:r>
              <a:rPr lang="fr-FR" sz="1200" dirty="0" err="1" smtClean="0"/>
              <a:t>equiped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the thermal </a:t>
            </a:r>
            <a:r>
              <a:rPr lang="fr-FR" sz="1200" dirty="0" err="1" smtClean="0"/>
              <a:t>shield</a:t>
            </a:r>
            <a:endParaRPr lang="fr-FR" sz="1200" dirty="0"/>
          </a:p>
        </p:txBody>
      </p:sp>
      <p:sp>
        <p:nvSpPr>
          <p:cNvPr id="23" name="Espace réservé du pied de page 9"/>
          <p:cNvSpPr txBox="1">
            <a:spLocks/>
          </p:cNvSpPr>
          <p:nvPr/>
        </p:nvSpPr>
        <p:spPr>
          <a:xfrm>
            <a:off x="7668344" y="4853210"/>
            <a:ext cx="2592288" cy="34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4400" dirty="0" smtClean="0"/>
              <a:t>…</a:t>
            </a:r>
            <a:endParaRPr lang="fr-FR" sz="44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4798209"/>
            <a:ext cx="1488594" cy="1080000"/>
          </a:xfrm>
          <a:prstGeom prst="rect">
            <a:avLst/>
          </a:prstGeom>
        </p:spPr>
      </p:pic>
      <p:sp>
        <p:nvSpPr>
          <p:cNvPr id="25" name="Espace réservé du pied de page 9"/>
          <p:cNvSpPr txBox="1">
            <a:spLocks/>
          </p:cNvSpPr>
          <p:nvPr/>
        </p:nvSpPr>
        <p:spPr>
          <a:xfrm>
            <a:off x="7164288" y="5978613"/>
            <a:ext cx="1512168" cy="69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200" dirty="0" err="1" smtClean="0"/>
              <a:t>Closing</a:t>
            </a:r>
            <a:r>
              <a:rPr lang="fr-FR" sz="1200" dirty="0" smtClean="0"/>
              <a:t> the vacuum</a:t>
            </a:r>
            <a:endParaRPr lang="fr-FR" sz="1200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Medium </a:t>
            </a:r>
            <a:r>
              <a:rPr lang="el-G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β</a:t>
            </a:r>
            <a:r>
              <a:rPr lang="fr-FR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cryomodule fabrication</a:t>
            </a:r>
            <a:endParaRPr lang="en-US" sz="32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041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Future work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20168" y="709900"/>
            <a:ext cx="8140264" cy="574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200" b="1" dirty="0" smtClean="0">
                <a:solidFill>
                  <a:srgbClr val="7030A0"/>
                </a:solidFill>
                <a:latin typeface="Calibri" pitchFamily="34" charset="0"/>
              </a:rPr>
              <a:t>Finalize and test the medium beta prototype cryomodule M-ECCTD</a:t>
            </a: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cavities &amp; couplers reception &amp; test</a:t>
            </a:r>
            <a:endParaRPr lang="en-US" b="1" dirty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assembly with new toolings in a new clean room</a:t>
            </a: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RF power test stand to complete at Saclay</a:t>
            </a:r>
            <a:endParaRPr lang="en-US" sz="2200" b="1" dirty="0">
              <a:solidFill>
                <a:srgbClr val="7030A0"/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endParaRPr lang="en-US" sz="2200" b="1" dirty="0" smtClean="0">
              <a:solidFill>
                <a:srgbClr val="7030A0"/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200" b="1" dirty="0" smtClean="0">
                <a:solidFill>
                  <a:srgbClr val="7030A0"/>
                </a:solidFill>
                <a:latin typeface="Calibri" pitchFamily="34" charset="0"/>
              </a:rPr>
              <a:t>Realize and test of a </a:t>
            </a:r>
            <a:r>
              <a:rPr lang="en-US" sz="2200" b="1" dirty="0">
                <a:solidFill>
                  <a:srgbClr val="7030A0"/>
                </a:solidFill>
                <a:latin typeface="Calibri" pitchFamily="34" charset="0"/>
              </a:rPr>
              <a:t>high beta </a:t>
            </a:r>
            <a:r>
              <a:rPr lang="en-US" sz="2200" b="1" dirty="0" smtClean="0">
                <a:solidFill>
                  <a:srgbClr val="7030A0"/>
                </a:solidFill>
                <a:latin typeface="Calibri" pitchFamily="34" charset="0"/>
              </a:rPr>
              <a:t>prototype cryomodule H-ECCTD</a:t>
            </a: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endParaRPr lang="en-US" sz="2200" b="1" dirty="0" smtClean="0">
              <a:solidFill>
                <a:srgbClr val="7030A0"/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sz="2200" b="1" dirty="0" smtClean="0">
                <a:solidFill>
                  <a:srgbClr val="7030A0"/>
                </a:solidFill>
                <a:latin typeface="Calibri" pitchFamily="34" charset="0"/>
              </a:rPr>
              <a:t>Prepare the production of the 30 series cryomodules</a:t>
            </a:r>
            <a:endParaRPr lang="en-US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buFont typeface="Wingdings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 Production of the cavities</a:t>
            </a:r>
          </a:p>
          <a:p>
            <a:pPr marL="1200150" lvl="2" indent="-285750">
              <a:spcAft>
                <a:spcPts val="600"/>
              </a:spcAft>
              <a:buClr>
                <a:srgbClr val="4A206A"/>
              </a:buClr>
              <a:buSzPct val="80000"/>
              <a:buFont typeface="Arial" panose="020B0604020202020204" pitchFamily="34" charset="0"/>
              <a:buChar char="•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INFN Milano: 36 medium beta cavities</a:t>
            </a:r>
          </a:p>
          <a:p>
            <a:pPr marL="1200150" lvl="2" indent="-285750">
              <a:spcAft>
                <a:spcPts val="600"/>
              </a:spcAft>
              <a:buClr>
                <a:srgbClr val="4A206A"/>
              </a:buClr>
              <a:buSzPct val="80000"/>
              <a:buFont typeface="Arial" panose="020B0604020202020204" pitchFamily="34" charset="0"/>
              <a:buChar char="•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STFC Daresbury: 84 high beta cavities</a:t>
            </a:r>
          </a:p>
          <a:p>
            <a:pPr lvl="2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b="1" dirty="0" smtClean="0">
              <a:latin typeface="Calibri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4A206A"/>
              </a:buClr>
              <a:buSzPct val="80000"/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Production of the cryostat components</a:t>
            </a:r>
          </a:p>
          <a:p>
            <a:pPr marL="742950" lvl="1" indent="-285750">
              <a:spcAft>
                <a:spcPts val="600"/>
              </a:spcAft>
              <a:buClr>
                <a:srgbClr val="4A206A"/>
              </a:buClr>
              <a:buSzPct val="80000"/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endParaRPr lang="en-US" b="1" dirty="0" smtClean="0">
              <a:latin typeface="Calibri" pitchFamily="34" charset="0"/>
            </a:endParaRPr>
          </a:p>
          <a:p>
            <a:pPr marL="742950" lvl="1" indent="-285750">
              <a:spcAft>
                <a:spcPts val="600"/>
              </a:spcAft>
              <a:buClr>
                <a:srgbClr val="4A206A"/>
              </a:buClr>
              <a:buSzPct val="80000"/>
              <a:buFont typeface="Wingdings" panose="05000000000000000000" pitchFamily="2" charset="2"/>
              <a:buChar char="Ø"/>
              <a:tabLst>
                <a:tab pos="806450" algn="l"/>
              </a:tabLst>
              <a:defRPr/>
            </a:pPr>
            <a:r>
              <a:rPr lang="en-US" b="1" dirty="0" smtClean="0">
                <a:latin typeface="Calibri" pitchFamily="34" charset="0"/>
              </a:rPr>
              <a:t>Prepare the assembly infrastructure at Saclay after the XFEL cryomodules assembly</a:t>
            </a:r>
            <a:endParaRPr lang="en-US" sz="2400" b="1" dirty="0" smtClean="0">
              <a:latin typeface="Calibri" pitchFamily="34" charset="0"/>
            </a:endParaRPr>
          </a:p>
        </p:txBody>
      </p:sp>
      <p:sp>
        <p:nvSpPr>
          <p:cNvPr id="8" name="Espace réservé du pied de page 9"/>
          <p:cNvSpPr txBox="1">
            <a:spLocks/>
          </p:cNvSpPr>
          <p:nvPr/>
        </p:nvSpPr>
        <p:spPr>
          <a:xfrm>
            <a:off x="5724128" y="4249756"/>
            <a:ext cx="3168352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400" dirty="0" err="1" smtClean="0"/>
              <a:t>Two</a:t>
            </a:r>
            <a:r>
              <a:rPr lang="fr-FR" sz="1400" dirty="0" smtClean="0"/>
              <a:t> </a:t>
            </a:r>
            <a:r>
              <a:rPr lang="fr-FR" sz="1400" dirty="0" err="1" smtClean="0"/>
              <a:t>European</a:t>
            </a:r>
            <a:r>
              <a:rPr lang="fr-FR" sz="1400" dirty="0" smtClean="0"/>
              <a:t> </a:t>
            </a:r>
            <a:r>
              <a:rPr lang="fr-FR" sz="1400" dirty="0" err="1" smtClean="0"/>
              <a:t>factories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very</a:t>
            </a:r>
            <a:r>
              <a:rPr lang="fr-FR" sz="1400" dirty="0" smtClean="0"/>
              <a:t> high production </a:t>
            </a:r>
            <a:r>
              <a:rPr lang="fr-FR" sz="1400" dirty="0" err="1" smtClean="0"/>
              <a:t>capacity</a:t>
            </a:r>
            <a:r>
              <a:rPr lang="fr-FR" sz="1400" dirty="0" smtClean="0"/>
              <a:t> RI &amp; ZANON</a:t>
            </a:r>
            <a:endParaRPr lang="fr-FR" sz="1400" dirty="0"/>
          </a:p>
        </p:txBody>
      </p:sp>
      <p:sp>
        <p:nvSpPr>
          <p:cNvPr id="2" name="Accolade fermante 1"/>
          <p:cNvSpPr/>
          <p:nvPr/>
        </p:nvSpPr>
        <p:spPr>
          <a:xfrm>
            <a:off x="5436096" y="4278427"/>
            <a:ext cx="216024" cy="518725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pied de page 9"/>
          <p:cNvSpPr txBox="1">
            <a:spLocks/>
          </p:cNvSpPr>
          <p:nvPr/>
        </p:nvSpPr>
        <p:spPr>
          <a:xfrm>
            <a:off x="2238995" y="6165303"/>
            <a:ext cx="6826249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>
              <a:spcAft>
                <a:spcPts val="0"/>
              </a:spcAft>
              <a:tabLst>
                <a:tab pos="806450" algn="l"/>
              </a:tabLst>
              <a:defRPr sz="1800" b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rPr lang="fr-FR" sz="1400" dirty="0" smtClean="0"/>
              <a:t>The Saclay infrastructure for the XFEL cryomodule </a:t>
            </a:r>
            <a:r>
              <a:rPr lang="fr-FR" sz="1400" dirty="0" err="1" smtClean="0"/>
              <a:t>assembly</a:t>
            </a:r>
            <a:r>
              <a:rPr lang="fr-FR" sz="1400" dirty="0" smtClean="0"/>
              <a:t> </a:t>
            </a:r>
            <a:r>
              <a:rPr lang="fr-FR" sz="1400" dirty="0" err="1" smtClean="0"/>
              <a:t>will</a:t>
            </a:r>
            <a:r>
              <a:rPr lang="fr-FR" sz="1400" dirty="0" smtClean="0"/>
              <a:t>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available</a:t>
            </a:r>
            <a:endParaRPr lang="fr-FR" sz="1400" dirty="0" smtClean="0"/>
          </a:p>
          <a:p>
            <a:pPr algn="ctr"/>
            <a:r>
              <a:rPr lang="fr-FR" sz="1400" dirty="0" smtClean="0"/>
              <a:t>(last XFEL cryomodule </a:t>
            </a:r>
            <a:r>
              <a:rPr lang="fr-FR" sz="1400" dirty="0" err="1" smtClean="0"/>
              <a:t>assembly</a:t>
            </a:r>
            <a:r>
              <a:rPr lang="fr-FR" sz="1400" dirty="0" smtClean="0"/>
              <a:t> in April 2016)</a:t>
            </a:r>
          </a:p>
        </p:txBody>
      </p:sp>
    </p:spTree>
    <p:extLst>
      <p:ext uri="{BB962C8B-B14F-4D97-AF65-F5344CB8AC3E}">
        <p14:creationId xmlns:p14="http://schemas.microsoft.com/office/powerpoint/2010/main" val="4609852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139136" cy="922114"/>
          </a:xfrm>
        </p:spPr>
        <p:txBody>
          <a:bodyPr lIns="85699" tIns="42850" rIns="85699" bIns="42850">
            <a:normAutofit fontScale="90000"/>
          </a:bodyPr>
          <a:lstStyle/>
          <a:p>
            <a:r>
              <a:rPr lang="en-GB" sz="3400" dirty="0" smtClean="0">
                <a:solidFill>
                  <a:srgbClr val="FFFFFF"/>
                </a:solidFill>
              </a:rPr>
              <a:t>Accelerator </a:t>
            </a:r>
            <a:r>
              <a:rPr lang="en-US" sz="3400" dirty="0" smtClean="0"/>
              <a:t>Summary</a:t>
            </a:r>
            <a:r>
              <a:rPr lang="en-US" sz="3400" dirty="0"/>
              <a:t/>
            </a:r>
            <a:br>
              <a:rPr lang="en-US" sz="34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2285"/>
          </a:xfrm>
        </p:spPr>
        <p:txBody>
          <a:bodyPr lIns="85699" tIns="42850" rIns="85699" bIns="42850">
            <a:no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The accelerator is built by a </a:t>
            </a:r>
            <a:r>
              <a:rPr lang="en-US" sz="1800" dirty="0" smtClean="0"/>
              <a:t>collaboration</a:t>
            </a:r>
          </a:p>
          <a:p>
            <a:pPr lvl="1">
              <a:buFont typeface="Arial"/>
              <a:buChar char="•"/>
            </a:pPr>
            <a:r>
              <a:rPr lang="en-US" sz="1400" dirty="0" smtClean="0"/>
              <a:t>CB </a:t>
            </a:r>
            <a:r>
              <a:rPr lang="en-US" sz="1400" dirty="0" smtClean="0"/>
              <a:t>and TB important tools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IK </a:t>
            </a:r>
            <a:r>
              <a:rPr lang="en-US" sz="1400" dirty="0" smtClean="0"/>
              <a:t>contributions already represents 50% of the project volume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The accelerator project is in a phase of intense prototyping and reviewing and will soon see most major systems in construction</a:t>
            </a:r>
          </a:p>
          <a:p>
            <a:pPr lvl="1" indent="-342900">
              <a:buFont typeface="Arial"/>
              <a:buChar char="•"/>
            </a:pPr>
            <a:r>
              <a:rPr lang="en-US" sz="1400" dirty="0" smtClean="0"/>
              <a:t>Large part of prototyping and design done by in-kind partners</a:t>
            </a:r>
          </a:p>
          <a:p>
            <a:pPr lvl="1" indent="-342900">
              <a:buFont typeface="Arial"/>
              <a:buChar char="•"/>
            </a:pPr>
            <a:r>
              <a:rPr lang="en-US" sz="1400" dirty="0" smtClean="0"/>
              <a:t>Essential to get in-kind contracts agreed and signed in 2015 to permit construction of all systems to start in earnest</a:t>
            </a:r>
          </a:p>
          <a:p>
            <a:pPr lvl="1" indent="-342900">
              <a:buFont typeface="Arial"/>
              <a:buChar char="•"/>
            </a:pPr>
            <a:r>
              <a:rPr lang="en-US" sz="1400" dirty="0"/>
              <a:t>Work on (parts of the) RF design, modulators, beam instrumentation and cryogenic design done in </a:t>
            </a:r>
            <a:r>
              <a:rPr lang="en-US" sz="1400" dirty="0" smtClean="0"/>
              <a:t>Lund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Coordination, integration and verification represent a major part of the work done today by the accelerator division at ESS in Lund</a:t>
            </a:r>
          </a:p>
          <a:p>
            <a:pPr lvl="1" indent="-342900">
              <a:buFont typeface="Arial"/>
              <a:buChar char="•"/>
            </a:pPr>
            <a:r>
              <a:rPr lang="en-US" sz="1400" dirty="0" smtClean="0"/>
              <a:t>A large number of Accelerator items will be installed in a very short time much faster than other similar projects – the integration test is very important to prepare for this 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The goal is to build and train the accelerator division so that it can assume full responsibility for operation and maintenance of the accelerator systems in 2019</a:t>
            </a:r>
          </a:p>
          <a:p>
            <a:pPr lvl="1" indent="-342900">
              <a:buFont typeface="Arial"/>
              <a:buChar char="•"/>
            </a:pPr>
            <a:r>
              <a:rPr lang="en-US" sz="1400" dirty="0" smtClean="0"/>
              <a:t>The work at the Integration test in the M-building at LTH is an essential part </a:t>
            </a:r>
            <a:r>
              <a:rPr lang="en-US" sz="1400" dirty="0"/>
              <a:t>o</a:t>
            </a:r>
            <a:r>
              <a:rPr lang="en-US" sz="1400" dirty="0" smtClean="0"/>
              <a:t>f achieving this and was recommended by Annual Review</a:t>
            </a:r>
          </a:p>
          <a:p>
            <a:pPr marL="342900" indent="-342900">
              <a:buFont typeface="Arial"/>
              <a:buChar char="•"/>
            </a:pP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86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re-org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39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 annual review recommended a re-org to:</a:t>
            </a:r>
          </a:p>
          <a:p>
            <a:r>
              <a:rPr lang="en-US" dirty="0" smtClean="0"/>
              <a:t>Further align line and project</a:t>
            </a:r>
          </a:p>
          <a:p>
            <a:r>
              <a:rPr lang="en-US" dirty="0" smtClean="0"/>
              <a:t>Strengthen the safety organization</a:t>
            </a:r>
          </a:p>
          <a:p>
            <a:r>
              <a:rPr lang="en-US" dirty="0" smtClean="0"/>
              <a:t>Strengthen the role of all WPs in the line organization</a:t>
            </a:r>
          </a:p>
          <a:p>
            <a:pPr marL="0" indent="0">
              <a:buNone/>
            </a:pPr>
            <a:r>
              <a:rPr lang="en-US" dirty="0" smtClean="0"/>
              <a:t>Furthermore, I also think it is essential:</a:t>
            </a:r>
          </a:p>
          <a:p>
            <a:r>
              <a:rPr lang="en-US" dirty="0" smtClean="0"/>
              <a:t>To bring together lead engineers, liaison person and deputy WP leaders</a:t>
            </a:r>
          </a:p>
          <a:p>
            <a:r>
              <a:rPr lang="en-US" dirty="0" smtClean="0"/>
              <a:t>Establish clear line authority for the accelerator systems and the Work Packages</a:t>
            </a:r>
          </a:p>
          <a:p>
            <a:r>
              <a:rPr lang="en-US" dirty="0" smtClean="0"/>
              <a:t>Clarity regarding the responsibility for the development of interface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37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26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AD Staff 2015</a:t>
            </a:r>
            <a:r>
              <a:rPr lang="sv-SE" sz="2400" dirty="0" smtClean="0"/>
              <a:t> – ( ) compared to ’Budget 2015’</a:t>
            </a:r>
            <a:endParaRPr lang="en-GB" sz="2400" noProof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248140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i="1" dirty="0" smtClean="0"/>
                        <a:t>(FTE)</a:t>
                      </a:r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Q1 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Q2 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Q3 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Q4 2015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Employees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56 (61)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57 (67)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61 (73)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67 (75)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Seconded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 (1)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1 (1)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Contractors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12 (12)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17 (15)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17 (14)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19 (14)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/>
                        <a:t>Total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69 (74)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75 (83)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78 (87)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86 (89)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57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/>
          <p:cNvSpPr/>
          <p:nvPr/>
        </p:nvSpPr>
        <p:spPr>
          <a:xfrm>
            <a:off x="6156504" y="4869657"/>
            <a:ext cx="822752" cy="657820"/>
          </a:xfrm>
          <a:prstGeom prst="upArrow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6156504" y="3644802"/>
            <a:ext cx="822752" cy="6578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0931" name="Title 1"/>
          <p:cNvSpPr>
            <a:spLocks noGrp="1"/>
          </p:cNvSpPr>
          <p:nvPr>
            <p:ph type="title"/>
          </p:nvPr>
        </p:nvSpPr>
        <p:spPr>
          <a:xfrm>
            <a:off x="538786" y="48908"/>
            <a:ext cx="8352492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Control Change Boards (CCB) &amp;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control flow for </a:t>
            </a:r>
            <a:r>
              <a:rPr lang="en-US" dirty="0">
                <a:solidFill>
                  <a:srgbClr val="3366FF"/>
                </a:solidFill>
                <a:latin typeface="Calibri" charset="0"/>
              </a:rPr>
              <a:t>ACCSYS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696367" indent="-267833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071334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499867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928401" indent="-214267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356935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85468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14002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42535" indent="-214267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EE0985C-1D00-A048-8BB0-4C0B24A67C3E}" type="slidenum">
              <a:rPr lang="sv-SE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lang="sv-S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7402" y="1845469"/>
            <a:ext cx="4393465" cy="575965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algn="ctr" defTabSz="914158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ESS governance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47778" y="3068837"/>
            <a:ext cx="2819376" cy="575965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algn="ctr" defTabSz="914158">
              <a:defRPr/>
            </a:pPr>
            <a:r>
              <a:rPr lang="en-US" sz="2400" smtClean="0">
                <a:solidFill>
                  <a:prstClr val="black"/>
                </a:solidFill>
                <a:latin typeface="Calibri"/>
              </a:rPr>
              <a:t>ESS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Council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37363" y="4293692"/>
            <a:ext cx="2819375" cy="575964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CEO /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ETB/ ESS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CCB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47778" y="5517059"/>
            <a:ext cx="2819376" cy="575964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/>
          <a:lstStyle/>
          <a:p>
            <a:pPr defTabSz="914158"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ACCSYS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Mngt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Team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0396" y="3140273"/>
            <a:ext cx="1042946" cy="370583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CCB-A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01055" y="4365129"/>
            <a:ext cx="1042945" cy="36909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CCB-B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01055" y="5661422"/>
            <a:ext cx="1042945" cy="36909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latin typeface="Calibri"/>
              </a:rPr>
              <a:t>CCB-C’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43415" y="6021586"/>
            <a:ext cx="4104831" cy="922734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defTabSz="914158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weekly</a:t>
            </a:r>
            <a:r>
              <a:rPr lang="en-US" dirty="0">
                <a:solidFill>
                  <a:srgbClr val="3366FF"/>
                </a:solidFill>
                <a:latin typeface="Calibri"/>
              </a:rPr>
              <a:t> </a:t>
            </a:r>
          </a:p>
          <a:p>
            <a:pPr defTabSz="914158">
              <a:defRPr/>
            </a:pPr>
            <a:r>
              <a:rPr lang="en-US" dirty="0">
                <a:latin typeface="Calibri"/>
              </a:rPr>
              <a:t>minutes, actions &amp; ACCSYS Control Log</a:t>
            </a:r>
          </a:p>
          <a:p>
            <a:pPr defTabSz="914158"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7195" y="3312914"/>
            <a:ext cx="5256387" cy="3042047"/>
            <a:chOff x="-37195" y="3312914"/>
            <a:chExt cx="5256387" cy="3042047"/>
          </a:xfrm>
        </p:grpSpPr>
        <p:sp>
          <p:nvSpPr>
            <p:cNvPr id="44" name="Rounded Rectangle 43"/>
            <p:cNvSpPr/>
            <p:nvPr/>
          </p:nvSpPr>
          <p:spPr bwMode="auto">
            <a:xfrm>
              <a:off x="1042947" y="4659809"/>
              <a:ext cx="2817887" cy="59977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914158"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ACCSYS TB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1042947" y="3312914"/>
              <a:ext cx="2817887" cy="59828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defTabSz="914158"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Collaboration board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 flipV="1">
              <a:off x="2627450" y="3911203"/>
              <a:ext cx="0" cy="7486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flipH="1" flipV="1">
              <a:off x="2554548" y="5259586"/>
              <a:ext cx="2593230" cy="5238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1978770" y="5259586"/>
              <a:ext cx="3169008" cy="672703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2225745" y="3911203"/>
              <a:ext cx="0" cy="748606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 bwMode="auto">
            <a:xfrm>
              <a:off x="3923322" y="5174754"/>
              <a:ext cx="1295870" cy="369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reports</a:t>
              </a:r>
            </a:p>
          </p:txBody>
        </p:sp>
        <p:sp>
          <p:nvSpPr>
            <p:cNvPr id="53" name="TextBox 52"/>
            <p:cNvSpPr txBox="1"/>
            <p:nvPr/>
          </p:nvSpPr>
          <p:spPr bwMode="auto">
            <a:xfrm>
              <a:off x="3203228" y="5709047"/>
              <a:ext cx="1224456" cy="6459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delegates, approves</a:t>
              </a: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-37195" y="4735711"/>
              <a:ext cx="1295871" cy="3690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Quarterly</a:t>
              </a:r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107122" y="3387328"/>
              <a:ext cx="1295871" cy="3705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158">
                <a:defRPr/>
              </a:pPr>
              <a:r>
                <a:rPr lang="en-US" dirty="0">
                  <a:latin typeface="Calibri"/>
                </a:rPr>
                <a:t>1-2/year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 flipV="1">
              <a:off x="3851907" y="4580930"/>
              <a:ext cx="1285457" cy="288726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153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developments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03417" y="1565697"/>
            <a:ext cx="4352081" cy="4968552"/>
          </a:xfrm>
          <a:prstGeom prst="rect">
            <a:avLst/>
          </a:prstGeom>
          <a:ln w="57150" cmpd="sng">
            <a:noFill/>
          </a:ln>
        </p:spPr>
        <p:txBody>
          <a:bodyPr>
            <a:normAutofit lnSpcReduction="10000"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AU" sz="2400" dirty="0" smtClean="0"/>
              <a:t>France, IRFU-CEA: 6 medium beta prototype cavities under fabrication at </a:t>
            </a:r>
            <a:r>
              <a:rPr lang="en-AU" sz="2400" dirty="0" err="1" smtClean="0"/>
              <a:t>Zanon</a:t>
            </a:r>
            <a:endParaRPr lang="en-AU" sz="2400" dirty="0" smtClean="0"/>
          </a:p>
          <a:p>
            <a:pPr marL="800100" lvl="1" indent="-342900">
              <a:buFont typeface="Arial"/>
              <a:buChar char="•"/>
            </a:pPr>
            <a:r>
              <a:rPr lang="en-AU" sz="1800" dirty="0" smtClean="0"/>
              <a:t>All 30 dumbbells have been e beam welded</a:t>
            </a:r>
          </a:p>
          <a:p>
            <a:pPr marL="800100" lvl="1" indent="-342900">
              <a:buFont typeface="Arial"/>
              <a:buChar char="•"/>
            </a:pPr>
            <a:r>
              <a:rPr lang="en-AU" sz="1800" dirty="0" smtClean="0"/>
              <a:t>First complete bare cavity to CEA in October</a:t>
            </a:r>
          </a:p>
          <a:p>
            <a:pPr marL="800100" lvl="1" indent="-342900">
              <a:buFont typeface="Arial"/>
              <a:buChar char="•"/>
            </a:pPr>
            <a:endParaRPr lang="en-AU" sz="1800" dirty="0" smtClean="0"/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France, IPN-CNRS: Experimental </a:t>
            </a:r>
            <a:r>
              <a:rPr lang="en-GB" sz="2400" dirty="0"/>
              <a:t>results obtained so far on the 3 prototype spoke cavities. </a:t>
            </a:r>
            <a:endParaRPr lang="en-GB" sz="2400" dirty="0" smtClean="0"/>
          </a:p>
          <a:p>
            <a:pPr marL="800100" lvl="1" indent="-342900">
              <a:buFont typeface="Arial"/>
              <a:buChar char="•"/>
            </a:pPr>
            <a:r>
              <a:rPr lang="en-GB" sz="1800" dirty="0" smtClean="0"/>
              <a:t>Notice </a:t>
            </a:r>
            <a:r>
              <a:rPr lang="en-GB" sz="1800" dirty="0"/>
              <a:t>the recovery and even the gain on the performance of </a:t>
            </a:r>
            <a:r>
              <a:rPr lang="en-GB" sz="1800" dirty="0" err="1"/>
              <a:t>Romea</a:t>
            </a:r>
            <a:r>
              <a:rPr lang="en-GB" sz="1800" dirty="0"/>
              <a:t> after additional chemistry to recover from the “bad baking”.</a:t>
            </a:r>
            <a:r>
              <a:rPr lang="en-US" sz="1800" dirty="0"/>
              <a:t> </a:t>
            </a:r>
            <a:endParaRPr lang="en-AU" sz="1800" dirty="0" smtClean="0"/>
          </a:p>
          <a:p>
            <a:endParaRPr lang="en-AU" sz="2400" dirty="0"/>
          </a:p>
        </p:txBody>
      </p:sp>
      <p:pic>
        <p:nvPicPr>
          <p:cNvPr id="6" name="Imag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902" y="1820822"/>
            <a:ext cx="1613267" cy="2161349"/>
          </a:xfrm>
          <a:prstGeom prst="rect">
            <a:avLst/>
          </a:prstGeom>
          <a:noFill/>
        </p:spPr>
      </p:pic>
      <p:pic>
        <p:nvPicPr>
          <p:cNvPr id="7" name="Imag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13" y="4508954"/>
            <a:ext cx="2371487" cy="1678866"/>
          </a:xfrm>
          <a:prstGeom prst="rect">
            <a:avLst/>
          </a:prstGeom>
          <a:noFill/>
        </p:spPr>
      </p:pic>
      <p:pic>
        <p:nvPicPr>
          <p:cNvPr id="8" name="Picture 2" descr="C:\D\Projets\ESS\CALHI\Project3&amp;8\cavités-hors tests\cavités proto HB\ZANON\photos\recette_beta086_ZANON_1309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25" y="1820822"/>
            <a:ext cx="1870475" cy="75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515" y="2765551"/>
            <a:ext cx="1622160" cy="121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902" y="4160070"/>
            <a:ext cx="2168767" cy="237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0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Project organization 2015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68867" y="4249431"/>
            <a:ext cx="3159133" cy="2528000"/>
          </a:xfrm>
          <a:ln>
            <a:solidFill>
              <a:srgbClr val="4F81BD"/>
            </a:solidFill>
          </a:ln>
        </p:spPr>
        <p:txBody>
          <a:bodyPr rtlCol="0">
            <a:noAutofit/>
          </a:bodyPr>
          <a:lstStyle/>
          <a:p>
            <a:pPr marL="0" indent="0" defTabSz="913246">
              <a:buNone/>
              <a:defRPr/>
            </a:pPr>
            <a:r>
              <a:rPr lang="en-US" sz="1000" b="1" dirty="0" smtClean="0"/>
              <a:t>Accelerator Project management team (weekly):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Mats Lindroos, Project leader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John </a:t>
            </a:r>
            <a:r>
              <a:rPr lang="en-US" sz="1000" dirty="0" err="1" smtClean="0"/>
              <a:t>Weisend</a:t>
            </a:r>
            <a:r>
              <a:rPr lang="en-US" sz="1000" dirty="0" smtClean="0"/>
              <a:t>, Deputy project leader and STS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David McGinnis, Senior Accelerator systems expert and engineering resources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Håkan Danared, In-kind manager and LINAC systems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err="1"/>
              <a:t>Lali</a:t>
            </a:r>
            <a:r>
              <a:rPr lang="en-US" sz="1000" dirty="0"/>
              <a:t> </a:t>
            </a:r>
            <a:r>
              <a:rPr lang="en-US" sz="1000" dirty="0" err="1"/>
              <a:t>Tchelidze</a:t>
            </a:r>
            <a:r>
              <a:rPr lang="en-US" sz="1000" dirty="0"/>
              <a:t>, Safety including radiation </a:t>
            </a:r>
            <a:r>
              <a:rPr lang="en-US" sz="1000" dirty="0" smtClean="0"/>
              <a:t>safety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Anders </a:t>
            </a:r>
            <a:r>
              <a:rPr lang="en-US" sz="1000" dirty="0" err="1" smtClean="0"/>
              <a:t>Sunesson</a:t>
            </a:r>
            <a:r>
              <a:rPr lang="en-US" sz="1000" dirty="0" smtClean="0"/>
              <a:t>, RF systems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err="1"/>
              <a:t>Luisella</a:t>
            </a:r>
            <a:r>
              <a:rPr lang="en-US" sz="1000" dirty="0"/>
              <a:t> </a:t>
            </a:r>
            <a:r>
              <a:rPr lang="en-US" sz="1000" dirty="0" err="1"/>
              <a:t>Lari</a:t>
            </a:r>
            <a:r>
              <a:rPr lang="en-US" sz="1000" dirty="0"/>
              <a:t>, Head </a:t>
            </a:r>
            <a:r>
              <a:rPr lang="en-US" sz="1000" dirty="0" smtClean="0"/>
              <a:t>planner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Andreas </a:t>
            </a:r>
            <a:r>
              <a:rPr lang="en-US" sz="1000" dirty="0" err="1" smtClean="0"/>
              <a:t>Jansson</a:t>
            </a:r>
            <a:r>
              <a:rPr lang="en-US" sz="1000" dirty="0" smtClean="0"/>
              <a:t>, Beams and operation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000" dirty="0" smtClean="0"/>
              <a:t>Matthew Conlon, QA/QC</a:t>
            </a:r>
            <a:endParaRPr lang="en-US" sz="1000" dirty="0"/>
          </a:p>
          <a:p>
            <a:pPr marL="0" indent="0" defTabSz="913246">
              <a:buNone/>
              <a:defRPr/>
            </a:pPr>
            <a:r>
              <a:rPr lang="en-US" sz="1000" dirty="0" smtClean="0"/>
              <a:t>Section leaders are part of the Project management and can be called to participate in the weekly meetings.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544412"/>
              </p:ext>
            </p:extLst>
          </p:nvPr>
        </p:nvGraphicFramePr>
        <p:xfrm>
          <a:off x="325414" y="1231487"/>
          <a:ext cx="4282293" cy="554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081"/>
                <a:gridCol w="1547090"/>
                <a:gridCol w="962122"/>
                <a:gridCol w="477212"/>
                <a:gridCol w="792788"/>
              </a:tblGrid>
              <a:tr h="47526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WP#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 TITLE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WP LEADER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EXT.</a:t>
                      </a:r>
                      <a:r>
                        <a:rPr lang="en-US" sz="800" baseline="0" dirty="0" smtClean="0"/>
                        <a:t> </a:t>
                      </a:r>
                      <a:r>
                        <a:rPr lang="en-US" sz="800" dirty="0" smtClean="0"/>
                        <a:t>WP?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DEPUTY WP LEADERs FOR EXTERNAL WPs</a:t>
                      </a:r>
                      <a:endParaRPr lang="en-US" sz="800" dirty="0"/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MANAGEMENT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J.G. WEISEND II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ACCELERATOR PHYSICS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M. ESHRAQI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CONDUCTING FRONT END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S. GAMMINO  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W.</a:t>
                      </a:r>
                      <a:r>
                        <a:rPr lang="en-US" sz="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WITTMER</a:t>
                      </a:r>
                      <a:endParaRPr lang="en-US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SPOKE CRYOMODULES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S. BOUSSON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DARVE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ELLIPTICAL CRYOMODULES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P. BOSLAND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DARVE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BEAM DELIVERY SYSTEMS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S. </a:t>
                      </a:r>
                      <a:r>
                        <a:rPr lang="en-US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MØLLER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rgbClr val="0000FF"/>
                          </a:solidFill>
                        </a:rPr>
                        <a:t>YES</a:t>
                      </a:r>
                      <a:endParaRPr lang="en-US" sz="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I.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ALONSO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BEAM DIAGNOSTICS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JANSSON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RF SYSTEMS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SUNESSON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MIX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SUNESSON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WP99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 INFRASTRUCTURE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&amp; INSTALLATION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D. MCGINNIS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TEST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STANDS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W. HEES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MIX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W. HEES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CRYOGENICS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P. </a:t>
                      </a:r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ARNOLD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VACUUM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JUNI-FERRERA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SAFETY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L. TCHELIDZE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ACCELERATOR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INTEGRATION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S.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MOLLOY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ELECTRICAL SUPPORT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F. JENSEN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COOLING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SUPPORT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A. LUNDMARK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  <a:tr h="286420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WP17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POWER CONVERTERS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C. MARTINS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968867" y="2997312"/>
            <a:ext cx="3159133" cy="10605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US" sz="1100" b="1" dirty="0"/>
              <a:t>Technical Board </a:t>
            </a:r>
            <a:r>
              <a:rPr lang="en-US" sz="1100" b="1" dirty="0" smtClean="0"/>
              <a:t>(</a:t>
            </a:r>
            <a:r>
              <a:rPr lang="en-US" sz="1100" b="1" dirty="0"/>
              <a:t>q</a:t>
            </a:r>
            <a:r>
              <a:rPr lang="en-US" sz="1100" b="1" dirty="0" smtClean="0"/>
              <a:t>uarterly):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Weekly ESS management team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All WP leaders and deputies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Representatives of all contracted institutes if not already a WP leader</a:t>
            </a:r>
            <a:endParaRPr lang="en-US" sz="1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68867" y="1731875"/>
            <a:ext cx="3159133" cy="10605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Font typeface="Arial" panose="020B0604020202020204" pitchFamily="34" charset="0"/>
              <a:buNone/>
              <a:defRPr/>
            </a:pPr>
            <a:r>
              <a:rPr lang="en-US" sz="1100" b="1" dirty="0" smtClean="0"/>
              <a:t>Collaboration Board: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ESS Technical Director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Project leader</a:t>
            </a:r>
          </a:p>
          <a:p>
            <a:pPr marL="228600" indent="-228600" defTabSz="913246">
              <a:buFont typeface="+mj-lt"/>
              <a:buAutoNum type="arabicPeriod"/>
              <a:defRPr/>
            </a:pPr>
            <a:r>
              <a:rPr lang="en-US" sz="1100" dirty="0" smtClean="0"/>
              <a:t>Representatives of all contracted institutes (one elected as chair)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773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AD – Groups, sections and WP</a:t>
            </a:r>
            <a:endParaRPr lang="en-US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336798"/>
              </p:ext>
            </p:extLst>
          </p:nvPr>
        </p:nvGraphicFramePr>
        <p:xfrm>
          <a:off x="95535" y="1664609"/>
          <a:ext cx="8966578" cy="4572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93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AD</a:t>
            </a:r>
            <a:endParaRPr lang="en-US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443885"/>
              </p:ext>
            </p:extLst>
          </p:nvPr>
        </p:nvGraphicFramePr>
        <p:xfrm>
          <a:off x="1" y="1512795"/>
          <a:ext cx="9144000" cy="504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8629" y="1993451"/>
            <a:ext cx="2099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61 staff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AD Staff 2015 </a:t>
            </a:r>
            <a:r>
              <a:rPr lang="sv-SE" sz="2800" dirty="0"/>
              <a:t>(actuals Q1-3, forecast Q4)</a:t>
            </a:r>
            <a:endParaRPr lang="en-GB" sz="28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464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Accelerator Division Staff per </a:t>
            </a:r>
            <a:r>
              <a:rPr lang="sv-SE" sz="2800" dirty="0" smtClean="0"/>
              <a:t>Category</a:t>
            </a:r>
            <a:endParaRPr lang="en-GB" sz="28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2649599"/>
              </p:ext>
            </p:extLst>
          </p:nvPr>
        </p:nvGraphicFramePr>
        <p:xfrm>
          <a:off x="251520" y="1700808"/>
          <a:ext cx="864096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435054"/>
            <a:ext cx="58941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/>
              <a:t>Number of </a:t>
            </a:r>
            <a:r>
              <a:rPr lang="sv-SE" sz="800" dirty="0"/>
              <a:t>Accelerator </a:t>
            </a:r>
            <a:r>
              <a:rPr lang="sv-SE" sz="800" dirty="0" smtClean="0"/>
              <a:t>Division employees and Operators at </a:t>
            </a:r>
            <a:r>
              <a:rPr lang="sv-SE" sz="800" dirty="0"/>
              <a:t>the end of each year </a:t>
            </a:r>
            <a:r>
              <a:rPr lang="sv-SE" sz="800" dirty="0" smtClean="0"/>
              <a:t>(2014 actuals</a:t>
            </a:r>
            <a:r>
              <a:rPr lang="sv-SE" sz="800" dirty="0"/>
              <a:t>).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98386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25704</TotalTime>
  <Words>3934</Words>
  <Application>Microsoft Macintosh PowerPoint</Application>
  <PresentationFormat>On-screen Show (4:3)</PresentationFormat>
  <Paragraphs>756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ESS Core Powerpoint</vt:lpstr>
      <vt:lpstr>Modèle par défaut</vt:lpstr>
      <vt:lpstr>Accelerator Project TAC plenary October 2015</vt:lpstr>
      <vt:lpstr>Outline</vt:lpstr>
      <vt:lpstr>Accelerator overview</vt:lpstr>
      <vt:lpstr>Objectives of re-org</vt:lpstr>
      <vt:lpstr>Accelerator Project organization 2015</vt:lpstr>
      <vt:lpstr>New AD – Groups, sections and WP</vt:lpstr>
      <vt:lpstr>New AD</vt:lpstr>
      <vt:lpstr>AD Staff 2015 (actuals Q1-3, forecast Q4)</vt:lpstr>
      <vt:lpstr>Accelerator Division Staff per Category</vt:lpstr>
      <vt:lpstr>Accelerator Selected technologies</vt:lpstr>
      <vt:lpstr>Partner Institutions</vt:lpstr>
      <vt:lpstr>Open (Possible) In-Kind Contributions</vt:lpstr>
      <vt:lpstr>High Level Master Schedule</vt:lpstr>
      <vt:lpstr>PowerPoint Presentation</vt:lpstr>
      <vt:lpstr>PowerPoint Presentation</vt:lpstr>
      <vt:lpstr>PowerPoint Presentation</vt:lpstr>
      <vt:lpstr>ESS Linac RF System</vt:lpstr>
      <vt:lpstr>RF power sources: IOT progress</vt:lpstr>
      <vt:lpstr>WP 8 Medium beta klystrons </vt:lpstr>
      <vt:lpstr>WP17 Modulators medium beta</vt:lpstr>
      <vt:lpstr>WP 17 Modulator decision chart (to medium b)</vt:lpstr>
      <vt:lpstr>Vacuum lab at ESS, IK from UK-STFC-Daresbury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Elliptical Cavities Cryomodules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Accelerator Summary </vt:lpstr>
      <vt:lpstr>Extra slides</vt:lpstr>
      <vt:lpstr>AD Staff 2015 – ( ) compared to ’Budget 2015’</vt:lpstr>
      <vt:lpstr>Control Change Boards (CCB) &amp;  control flow for ACCSYS</vt:lpstr>
      <vt:lpstr>SRF developments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Mats Lindroos</cp:lastModifiedBy>
  <cp:revision>149</cp:revision>
  <cp:lastPrinted>2015-10-14T07:31:42Z</cp:lastPrinted>
  <dcterms:created xsi:type="dcterms:W3CDTF">2015-03-24T10:23:58Z</dcterms:created>
  <dcterms:modified xsi:type="dcterms:W3CDTF">2015-10-14T10:48:52Z</dcterms:modified>
</cp:coreProperties>
</file>