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2" r:id="rId2"/>
    <p:sldId id="267" r:id="rId3"/>
    <p:sldId id="272" r:id="rId4"/>
    <p:sldId id="268" r:id="rId5"/>
    <p:sldId id="278" r:id="rId6"/>
    <p:sldId id="279" r:id="rId7"/>
    <p:sldId id="878" r:id="rId8"/>
    <p:sldId id="879" r:id="rId9"/>
    <p:sldId id="880" r:id="rId10"/>
    <p:sldId id="877" r:id="rId11"/>
    <p:sldId id="27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666666"/>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43" autoAdjust="0"/>
    <p:restoredTop sz="94681" autoAdjust="0"/>
  </p:normalViewPr>
  <p:slideViewPr>
    <p:cSldViewPr snapToGrid="0" snapToObjects="1">
      <p:cViewPr varScale="1">
        <p:scale>
          <a:sx n="117" d="100"/>
          <a:sy n="117" d="100"/>
        </p:scale>
        <p:origin x="7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015D7C-3CF4-3B42-821A-9276D87DB271}" type="doc">
      <dgm:prSet loTypeId="urn:microsoft.com/office/officeart/2005/8/layout/chevron1" loCatId="process" qsTypeId="urn:microsoft.com/office/officeart/2005/8/quickstyle/simple1" qsCatId="simple" csTypeId="urn:microsoft.com/office/officeart/2005/8/colors/accent1_2" csCatId="accent1" phldr="1"/>
      <dgm:spPr/>
    </dgm:pt>
    <dgm:pt modelId="{1A45B771-14F3-D74C-8B25-F6D1D71B6211}">
      <dgm:prSet phldrT="[Text]"/>
      <dgm:spPr>
        <a:solidFill>
          <a:schemeClr val="accent6">
            <a:lumMod val="40000"/>
            <a:lumOff val="60000"/>
          </a:schemeClr>
        </a:solidFill>
      </dgm:spPr>
      <dgm:t>
        <a:bodyPr/>
        <a:lstStyle/>
        <a:p>
          <a:r>
            <a:rPr lang="en-GB" dirty="0"/>
            <a:t>2011</a:t>
          </a:r>
        </a:p>
      </dgm:t>
    </dgm:pt>
    <dgm:pt modelId="{2C5A52F3-0834-7949-BAA4-66C5AE64FF5C}" type="parTrans" cxnId="{2B225788-97A9-6F46-91E3-789AAF737FB1}">
      <dgm:prSet/>
      <dgm:spPr/>
      <dgm:t>
        <a:bodyPr/>
        <a:lstStyle/>
        <a:p>
          <a:endParaRPr lang="en-GB"/>
        </a:p>
      </dgm:t>
    </dgm:pt>
    <dgm:pt modelId="{94F1612A-DE54-944E-8B92-DA309CB1835E}" type="sibTrans" cxnId="{2B225788-97A9-6F46-91E3-789AAF737FB1}">
      <dgm:prSet/>
      <dgm:spPr/>
      <dgm:t>
        <a:bodyPr/>
        <a:lstStyle/>
        <a:p>
          <a:endParaRPr lang="en-GB"/>
        </a:p>
      </dgm:t>
    </dgm:pt>
    <dgm:pt modelId="{8A7BBD9D-2BE7-0E45-BDFB-3B2C70BEF4C8}">
      <dgm:prSet phldrT="[Text]"/>
      <dgm:spPr>
        <a:solidFill>
          <a:schemeClr val="accent5">
            <a:lumMod val="40000"/>
            <a:lumOff val="60000"/>
          </a:schemeClr>
        </a:solidFill>
      </dgm:spPr>
      <dgm:t>
        <a:bodyPr/>
        <a:lstStyle/>
        <a:p>
          <a:r>
            <a:rPr lang="en-GB" dirty="0"/>
            <a:t>2012</a:t>
          </a:r>
        </a:p>
      </dgm:t>
    </dgm:pt>
    <dgm:pt modelId="{EE93A6C0-2538-E446-9F52-355E5AA710B8}" type="parTrans" cxnId="{CA0E0B2A-19BC-264F-A7C6-DCA021384DB1}">
      <dgm:prSet/>
      <dgm:spPr/>
      <dgm:t>
        <a:bodyPr/>
        <a:lstStyle/>
        <a:p>
          <a:endParaRPr lang="en-GB"/>
        </a:p>
      </dgm:t>
    </dgm:pt>
    <dgm:pt modelId="{A8D5B59D-DE59-F84A-A914-BDFB34D66D1D}" type="sibTrans" cxnId="{CA0E0B2A-19BC-264F-A7C6-DCA021384DB1}">
      <dgm:prSet/>
      <dgm:spPr/>
      <dgm:t>
        <a:bodyPr/>
        <a:lstStyle/>
        <a:p>
          <a:endParaRPr lang="en-GB"/>
        </a:p>
      </dgm:t>
    </dgm:pt>
    <dgm:pt modelId="{BB8B543E-8D0F-1A46-AD03-12519C3A31B7}">
      <dgm:prSet phldrT="[Text]"/>
      <dgm:spPr>
        <a:solidFill>
          <a:schemeClr val="accent4">
            <a:lumMod val="40000"/>
            <a:lumOff val="60000"/>
          </a:schemeClr>
        </a:solidFill>
      </dgm:spPr>
      <dgm:t>
        <a:bodyPr/>
        <a:lstStyle/>
        <a:p>
          <a:r>
            <a:rPr lang="en-GB" dirty="0"/>
            <a:t>2013</a:t>
          </a:r>
        </a:p>
      </dgm:t>
    </dgm:pt>
    <dgm:pt modelId="{EFEE89A3-3047-B941-B0D8-3FE09F479A02}" type="parTrans" cxnId="{5008FDFA-36BA-5348-9131-AD4DA4E842CE}">
      <dgm:prSet/>
      <dgm:spPr/>
      <dgm:t>
        <a:bodyPr/>
        <a:lstStyle/>
        <a:p>
          <a:endParaRPr lang="en-GB"/>
        </a:p>
      </dgm:t>
    </dgm:pt>
    <dgm:pt modelId="{E2D34A28-6946-B148-AC53-F8FE26FE6A60}" type="sibTrans" cxnId="{5008FDFA-36BA-5348-9131-AD4DA4E842CE}">
      <dgm:prSet/>
      <dgm:spPr/>
      <dgm:t>
        <a:bodyPr/>
        <a:lstStyle/>
        <a:p>
          <a:endParaRPr lang="en-GB"/>
        </a:p>
      </dgm:t>
    </dgm:pt>
    <dgm:pt modelId="{E0F9B413-66B6-614E-A3AC-32ED565FC1AB}">
      <dgm:prSet phldrT="[Text]"/>
      <dgm:spPr>
        <a:solidFill>
          <a:schemeClr val="accent3">
            <a:lumMod val="60000"/>
            <a:lumOff val="40000"/>
          </a:schemeClr>
        </a:solidFill>
      </dgm:spPr>
      <dgm:t>
        <a:bodyPr/>
        <a:lstStyle/>
        <a:p>
          <a:r>
            <a:rPr lang="en-GB" dirty="0"/>
            <a:t>2014</a:t>
          </a:r>
        </a:p>
      </dgm:t>
    </dgm:pt>
    <dgm:pt modelId="{33AE57FD-3C4F-B443-90B1-BCA8FA03586B}" type="parTrans" cxnId="{779354E6-7887-5A43-822D-95E7540B661F}">
      <dgm:prSet/>
      <dgm:spPr/>
      <dgm:t>
        <a:bodyPr/>
        <a:lstStyle/>
        <a:p>
          <a:endParaRPr lang="en-GB"/>
        </a:p>
      </dgm:t>
    </dgm:pt>
    <dgm:pt modelId="{4815D174-A1C5-5B43-A888-F40B65CFA524}" type="sibTrans" cxnId="{779354E6-7887-5A43-822D-95E7540B661F}">
      <dgm:prSet/>
      <dgm:spPr/>
      <dgm:t>
        <a:bodyPr/>
        <a:lstStyle/>
        <a:p>
          <a:endParaRPr lang="en-GB"/>
        </a:p>
      </dgm:t>
    </dgm:pt>
    <dgm:pt modelId="{5D4BE097-5D32-6145-9E3A-E71C6247BE7C}">
      <dgm:prSet phldrT="[Text]"/>
      <dgm:spPr>
        <a:solidFill>
          <a:schemeClr val="accent2">
            <a:lumMod val="40000"/>
            <a:lumOff val="60000"/>
          </a:schemeClr>
        </a:solidFill>
      </dgm:spPr>
      <dgm:t>
        <a:bodyPr/>
        <a:lstStyle/>
        <a:p>
          <a:r>
            <a:rPr lang="en-GB" dirty="0"/>
            <a:t>2015</a:t>
          </a:r>
        </a:p>
      </dgm:t>
    </dgm:pt>
    <dgm:pt modelId="{4BB7CE27-2FC7-9E45-8CE5-5737627F50EF}" type="parTrans" cxnId="{B6807A8F-942B-2F4F-A471-9203F3E90F75}">
      <dgm:prSet/>
      <dgm:spPr/>
      <dgm:t>
        <a:bodyPr/>
        <a:lstStyle/>
        <a:p>
          <a:endParaRPr lang="en-GB"/>
        </a:p>
      </dgm:t>
    </dgm:pt>
    <dgm:pt modelId="{634EECA8-EE0B-064B-B7EA-5F3DA3A82ED0}" type="sibTrans" cxnId="{B6807A8F-942B-2F4F-A471-9203F3E90F75}">
      <dgm:prSet/>
      <dgm:spPr/>
      <dgm:t>
        <a:bodyPr/>
        <a:lstStyle/>
        <a:p>
          <a:endParaRPr lang="en-GB"/>
        </a:p>
      </dgm:t>
    </dgm:pt>
    <dgm:pt modelId="{FE65D8AF-352B-5A47-8279-8CA5D1691C90}">
      <dgm:prSet phldrT="[Text]"/>
      <dgm:spPr>
        <a:solidFill>
          <a:schemeClr val="accent1">
            <a:lumMod val="60000"/>
            <a:lumOff val="40000"/>
          </a:schemeClr>
        </a:solidFill>
      </dgm:spPr>
      <dgm:t>
        <a:bodyPr/>
        <a:lstStyle/>
        <a:p>
          <a:r>
            <a:rPr lang="en-GB" dirty="0"/>
            <a:t>2016</a:t>
          </a:r>
        </a:p>
      </dgm:t>
    </dgm:pt>
    <dgm:pt modelId="{381FF4EA-73D2-2948-9343-C071EC7E804C}" type="parTrans" cxnId="{8A5B9ADD-4E59-DE47-9F71-69762E58E55C}">
      <dgm:prSet/>
      <dgm:spPr/>
      <dgm:t>
        <a:bodyPr/>
        <a:lstStyle/>
        <a:p>
          <a:endParaRPr lang="en-GB"/>
        </a:p>
      </dgm:t>
    </dgm:pt>
    <dgm:pt modelId="{B8911CAE-D3B8-DB42-9CE7-F482C75EFBDC}" type="sibTrans" cxnId="{8A5B9ADD-4E59-DE47-9F71-69762E58E55C}">
      <dgm:prSet/>
      <dgm:spPr/>
      <dgm:t>
        <a:bodyPr/>
        <a:lstStyle/>
        <a:p>
          <a:endParaRPr lang="en-GB"/>
        </a:p>
      </dgm:t>
    </dgm:pt>
    <dgm:pt modelId="{1FBB65BF-974B-554D-935A-E83886418C27}">
      <dgm:prSet phldrT="[Text]"/>
      <dgm:spPr>
        <a:solidFill>
          <a:schemeClr val="accent6">
            <a:lumMod val="60000"/>
            <a:lumOff val="40000"/>
          </a:schemeClr>
        </a:solidFill>
      </dgm:spPr>
      <dgm:t>
        <a:bodyPr/>
        <a:lstStyle/>
        <a:p>
          <a:r>
            <a:rPr lang="en-GB" dirty="0"/>
            <a:t>2017</a:t>
          </a:r>
        </a:p>
      </dgm:t>
    </dgm:pt>
    <dgm:pt modelId="{DD8A88CB-2E18-3644-BFEC-65B031E60C6B}" type="parTrans" cxnId="{9C7C7226-7625-2544-AB3E-BDA567DACBAC}">
      <dgm:prSet/>
      <dgm:spPr/>
      <dgm:t>
        <a:bodyPr/>
        <a:lstStyle/>
        <a:p>
          <a:endParaRPr lang="en-GB"/>
        </a:p>
      </dgm:t>
    </dgm:pt>
    <dgm:pt modelId="{768B3B84-D891-5E4A-9E11-6F01707C9113}" type="sibTrans" cxnId="{9C7C7226-7625-2544-AB3E-BDA567DACBAC}">
      <dgm:prSet/>
      <dgm:spPr/>
      <dgm:t>
        <a:bodyPr/>
        <a:lstStyle/>
        <a:p>
          <a:endParaRPr lang="en-GB"/>
        </a:p>
      </dgm:t>
    </dgm:pt>
    <dgm:pt modelId="{1B833316-3384-FF49-A547-0DA8A2939D56}">
      <dgm:prSet phldrT="[Text]"/>
      <dgm:spPr>
        <a:solidFill>
          <a:schemeClr val="accent5">
            <a:lumMod val="60000"/>
            <a:lumOff val="40000"/>
          </a:schemeClr>
        </a:solidFill>
      </dgm:spPr>
      <dgm:t>
        <a:bodyPr/>
        <a:lstStyle/>
        <a:p>
          <a:r>
            <a:rPr lang="en-GB" dirty="0"/>
            <a:t>2018</a:t>
          </a:r>
        </a:p>
      </dgm:t>
    </dgm:pt>
    <dgm:pt modelId="{54B58C3D-86B5-324E-8D04-E1AB640AF10C}" type="parTrans" cxnId="{131B7690-A723-DC4D-BF88-5E6A3C9F6A90}">
      <dgm:prSet/>
      <dgm:spPr/>
      <dgm:t>
        <a:bodyPr/>
        <a:lstStyle/>
        <a:p>
          <a:endParaRPr lang="en-GB"/>
        </a:p>
      </dgm:t>
    </dgm:pt>
    <dgm:pt modelId="{BF10A0BD-96C8-7C4A-A3C5-99763D64CAF4}" type="sibTrans" cxnId="{131B7690-A723-DC4D-BF88-5E6A3C9F6A90}">
      <dgm:prSet/>
      <dgm:spPr/>
      <dgm:t>
        <a:bodyPr/>
        <a:lstStyle/>
        <a:p>
          <a:endParaRPr lang="en-GB"/>
        </a:p>
      </dgm:t>
    </dgm:pt>
    <dgm:pt modelId="{5BCF5BA6-7E9A-5842-8D71-3CAE4BE318B6}">
      <dgm:prSet phldrT="[Text]"/>
      <dgm:spPr>
        <a:solidFill>
          <a:schemeClr val="accent4">
            <a:lumMod val="75000"/>
          </a:schemeClr>
        </a:solidFill>
      </dgm:spPr>
      <dgm:t>
        <a:bodyPr/>
        <a:lstStyle/>
        <a:p>
          <a:r>
            <a:rPr lang="en-GB" dirty="0"/>
            <a:t>2019</a:t>
          </a:r>
        </a:p>
      </dgm:t>
    </dgm:pt>
    <dgm:pt modelId="{1C6865AA-A6A5-FF44-AC33-3B9D4A96560A}" type="parTrans" cxnId="{DBEEF8B1-4727-8B4C-823F-5C1A166D3D1C}">
      <dgm:prSet/>
      <dgm:spPr/>
      <dgm:t>
        <a:bodyPr/>
        <a:lstStyle/>
        <a:p>
          <a:endParaRPr lang="en-GB"/>
        </a:p>
      </dgm:t>
    </dgm:pt>
    <dgm:pt modelId="{75B5131E-AF82-4B46-AC5F-16BF570A4EBB}" type="sibTrans" cxnId="{DBEEF8B1-4727-8B4C-823F-5C1A166D3D1C}">
      <dgm:prSet/>
      <dgm:spPr/>
      <dgm:t>
        <a:bodyPr/>
        <a:lstStyle/>
        <a:p>
          <a:endParaRPr lang="en-GB"/>
        </a:p>
      </dgm:t>
    </dgm:pt>
    <dgm:pt modelId="{4C107CF1-A87B-8F46-AB57-4E310962898A}">
      <dgm:prSet phldrT="[Text]"/>
      <dgm:spPr>
        <a:solidFill>
          <a:schemeClr val="accent3">
            <a:lumMod val="75000"/>
          </a:schemeClr>
        </a:solidFill>
      </dgm:spPr>
      <dgm:t>
        <a:bodyPr/>
        <a:lstStyle/>
        <a:p>
          <a:r>
            <a:rPr lang="en-GB" dirty="0"/>
            <a:t>2020</a:t>
          </a:r>
        </a:p>
      </dgm:t>
    </dgm:pt>
    <dgm:pt modelId="{ED7F3EA9-8BB1-0E41-8C6E-753553605428}" type="parTrans" cxnId="{5E10C1A2-8EC0-8B42-A704-4B794A0443BA}">
      <dgm:prSet/>
      <dgm:spPr/>
      <dgm:t>
        <a:bodyPr/>
        <a:lstStyle/>
        <a:p>
          <a:endParaRPr lang="en-GB"/>
        </a:p>
      </dgm:t>
    </dgm:pt>
    <dgm:pt modelId="{16704FEE-5079-324D-A34A-07271BD56571}" type="sibTrans" cxnId="{5E10C1A2-8EC0-8B42-A704-4B794A0443BA}">
      <dgm:prSet/>
      <dgm:spPr/>
      <dgm:t>
        <a:bodyPr/>
        <a:lstStyle/>
        <a:p>
          <a:endParaRPr lang="en-GB"/>
        </a:p>
      </dgm:t>
    </dgm:pt>
    <dgm:pt modelId="{318645BE-707E-9043-8730-3C9A4CE19615}">
      <dgm:prSet phldrT="[Text]"/>
      <dgm:spPr>
        <a:solidFill>
          <a:srgbClr val="FF0000"/>
        </a:solidFill>
      </dgm:spPr>
      <dgm:t>
        <a:bodyPr/>
        <a:lstStyle/>
        <a:p>
          <a:r>
            <a:rPr lang="en-GB" dirty="0"/>
            <a:t>2021</a:t>
          </a:r>
        </a:p>
      </dgm:t>
    </dgm:pt>
    <dgm:pt modelId="{5704B15D-048A-AE4B-AD5C-B68787FFC82F}" type="parTrans" cxnId="{3B4F594C-7DAB-D64A-A658-EBA078AAFFBD}">
      <dgm:prSet/>
      <dgm:spPr/>
      <dgm:t>
        <a:bodyPr/>
        <a:lstStyle/>
        <a:p>
          <a:endParaRPr lang="en-GB"/>
        </a:p>
      </dgm:t>
    </dgm:pt>
    <dgm:pt modelId="{A738A56B-2E80-C942-AAF5-F80D2CFA0F1D}" type="sibTrans" cxnId="{3B4F594C-7DAB-D64A-A658-EBA078AAFFBD}">
      <dgm:prSet/>
      <dgm:spPr/>
      <dgm:t>
        <a:bodyPr/>
        <a:lstStyle/>
        <a:p>
          <a:endParaRPr lang="en-GB"/>
        </a:p>
      </dgm:t>
    </dgm:pt>
    <dgm:pt modelId="{78DA8A3A-D0CA-D64A-9711-A80EF84A0F5F}">
      <dgm:prSet phldrT="[Text]"/>
      <dgm:spPr>
        <a:solidFill>
          <a:srgbClr val="0070C0"/>
        </a:solidFill>
      </dgm:spPr>
      <dgm:t>
        <a:bodyPr/>
        <a:lstStyle/>
        <a:p>
          <a:r>
            <a:rPr lang="en-GB" dirty="0"/>
            <a:t>2022</a:t>
          </a:r>
        </a:p>
      </dgm:t>
    </dgm:pt>
    <dgm:pt modelId="{5E1D78CF-01EE-9648-9357-98FDC2E0DD84}" type="parTrans" cxnId="{EFD11C0D-66E8-D547-BAC6-B8B6C3E9BF55}">
      <dgm:prSet/>
      <dgm:spPr/>
      <dgm:t>
        <a:bodyPr/>
        <a:lstStyle/>
        <a:p>
          <a:endParaRPr lang="en-GB"/>
        </a:p>
      </dgm:t>
    </dgm:pt>
    <dgm:pt modelId="{36404483-2237-4A45-85C1-700C42483AF9}" type="sibTrans" cxnId="{EFD11C0D-66E8-D547-BAC6-B8B6C3E9BF55}">
      <dgm:prSet/>
      <dgm:spPr/>
      <dgm:t>
        <a:bodyPr/>
        <a:lstStyle/>
        <a:p>
          <a:endParaRPr lang="en-GB"/>
        </a:p>
      </dgm:t>
    </dgm:pt>
    <dgm:pt modelId="{1D74EB90-E3BB-5440-94D6-7623A49737E8}">
      <dgm:prSet phldrT="[Text]"/>
      <dgm:spPr>
        <a:solidFill>
          <a:srgbClr val="00B050"/>
        </a:solidFill>
      </dgm:spPr>
      <dgm:t>
        <a:bodyPr/>
        <a:lstStyle/>
        <a:p>
          <a:r>
            <a:rPr lang="en-GB" dirty="0"/>
            <a:t>2023</a:t>
          </a:r>
        </a:p>
      </dgm:t>
    </dgm:pt>
    <dgm:pt modelId="{E05E773C-0F5A-F14C-9503-90B359646843}" type="parTrans" cxnId="{8E8A5754-1BBA-284A-98AB-D9DA70B201C5}">
      <dgm:prSet/>
      <dgm:spPr/>
      <dgm:t>
        <a:bodyPr/>
        <a:lstStyle/>
        <a:p>
          <a:endParaRPr lang="en-GB"/>
        </a:p>
      </dgm:t>
    </dgm:pt>
    <dgm:pt modelId="{1470BE8A-8958-7F46-AABC-6A0C6ADD9985}" type="sibTrans" cxnId="{8E8A5754-1BBA-284A-98AB-D9DA70B201C5}">
      <dgm:prSet/>
      <dgm:spPr/>
      <dgm:t>
        <a:bodyPr/>
        <a:lstStyle/>
        <a:p>
          <a:endParaRPr lang="en-GB"/>
        </a:p>
      </dgm:t>
    </dgm:pt>
    <dgm:pt modelId="{F71AF62F-4649-CD4A-B55D-696F6648A5CF}" type="pres">
      <dgm:prSet presAssocID="{DB015D7C-3CF4-3B42-821A-9276D87DB271}" presName="Name0" presStyleCnt="0">
        <dgm:presLayoutVars>
          <dgm:dir/>
          <dgm:animLvl val="lvl"/>
          <dgm:resizeHandles val="exact"/>
        </dgm:presLayoutVars>
      </dgm:prSet>
      <dgm:spPr/>
    </dgm:pt>
    <dgm:pt modelId="{506B9078-E531-0647-8C19-CCC3B51BF290}" type="pres">
      <dgm:prSet presAssocID="{1A45B771-14F3-D74C-8B25-F6D1D71B6211}" presName="parTxOnly" presStyleLbl="node1" presStyleIdx="0" presStyleCnt="13">
        <dgm:presLayoutVars>
          <dgm:chMax val="0"/>
          <dgm:chPref val="0"/>
          <dgm:bulletEnabled val="1"/>
        </dgm:presLayoutVars>
      </dgm:prSet>
      <dgm:spPr/>
    </dgm:pt>
    <dgm:pt modelId="{7D3D5FD0-B791-9447-82B4-51984DDB87FF}" type="pres">
      <dgm:prSet presAssocID="{94F1612A-DE54-944E-8B92-DA309CB1835E}" presName="parTxOnlySpace" presStyleCnt="0"/>
      <dgm:spPr/>
    </dgm:pt>
    <dgm:pt modelId="{212FB815-F96F-C24E-96F8-C6323BF4803B}" type="pres">
      <dgm:prSet presAssocID="{8A7BBD9D-2BE7-0E45-BDFB-3B2C70BEF4C8}" presName="parTxOnly" presStyleLbl="node1" presStyleIdx="1" presStyleCnt="13">
        <dgm:presLayoutVars>
          <dgm:chMax val="0"/>
          <dgm:chPref val="0"/>
          <dgm:bulletEnabled val="1"/>
        </dgm:presLayoutVars>
      </dgm:prSet>
      <dgm:spPr/>
    </dgm:pt>
    <dgm:pt modelId="{4B282B57-B117-3B47-A8A7-86B146D51AED}" type="pres">
      <dgm:prSet presAssocID="{A8D5B59D-DE59-F84A-A914-BDFB34D66D1D}" presName="parTxOnlySpace" presStyleCnt="0"/>
      <dgm:spPr/>
    </dgm:pt>
    <dgm:pt modelId="{30BC3024-9CE4-BC4D-A93E-56CEDBD6A4AB}" type="pres">
      <dgm:prSet presAssocID="{BB8B543E-8D0F-1A46-AD03-12519C3A31B7}" presName="parTxOnly" presStyleLbl="node1" presStyleIdx="2" presStyleCnt="13">
        <dgm:presLayoutVars>
          <dgm:chMax val="0"/>
          <dgm:chPref val="0"/>
          <dgm:bulletEnabled val="1"/>
        </dgm:presLayoutVars>
      </dgm:prSet>
      <dgm:spPr/>
    </dgm:pt>
    <dgm:pt modelId="{6940AD5A-AE9D-2946-981B-7E4D2B175419}" type="pres">
      <dgm:prSet presAssocID="{E2D34A28-6946-B148-AC53-F8FE26FE6A60}" presName="parTxOnlySpace" presStyleCnt="0"/>
      <dgm:spPr/>
    </dgm:pt>
    <dgm:pt modelId="{DA9EF20E-3243-054F-986A-46F4AD066AAE}" type="pres">
      <dgm:prSet presAssocID="{E0F9B413-66B6-614E-A3AC-32ED565FC1AB}" presName="parTxOnly" presStyleLbl="node1" presStyleIdx="3" presStyleCnt="13">
        <dgm:presLayoutVars>
          <dgm:chMax val="0"/>
          <dgm:chPref val="0"/>
          <dgm:bulletEnabled val="1"/>
        </dgm:presLayoutVars>
      </dgm:prSet>
      <dgm:spPr/>
    </dgm:pt>
    <dgm:pt modelId="{2D976A24-703F-5644-9B34-A70C40176FC2}" type="pres">
      <dgm:prSet presAssocID="{4815D174-A1C5-5B43-A888-F40B65CFA524}" presName="parTxOnlySpace" presStyleCnt="0"/>
      <dgm:spPr/>
    </dgm:pt>
    <dgm:pt modelId="{D5A09C80-F5EA-4C49-9E9E-D496214B4679}" type="pres">
      <dgm:prSet presAssocID="{5D4BE097-5D32-6145-9E3A-E71C6247BE7C}" presName="parTxOnly" presStyleLbl="node1" presStyleIdx="4" presStyleCnt="13">
        <dgm:presLayoutVars>
          <dgm:chMax val="0"/>
          <dgm:chPref val="0"/>
          <dgm:bulletEnabled val="1"/>
        </dgm:presLayoutVars>
      </dgm:prSet>
      <dgm:spPr/>
    </dgm:pt>
    <dgm:pt modelId="{72341EC7-6A95-A743-893B-3153856CE13C}" type="pres">
      <dgm:prSet presAssocID="{634EECA8-EE0B-064B-B7EA-5F3DA3A82ED0}" presName="parTxOnlySpace" presStyleCnt="0"/>
      <dgm:spPr/>
    </dgm:pt>
    <dgm:pt modelId="{B228F05F-D73E-994D-82F4-118BCE22916C}" type="pres">
      <dgm:prSet presAssocID="{FE65D8AF-352B-5A47-8279-8CA5D1691C90}" presName="parTxOnly" presStyleLbl="node1" presStyleIdx="5" presStyleCnt="13">
        <dgm:presLayoutVars>
          <dgm:chMax val="0"/>
          <dgm:chPref val="0"/>
          <dgm:bulletEnabled val="1"/>
        </dgm:presLayoutVars>
      </dgm:prSet>
      <dgm:spPr/>
    </dgm:pt>
    <dgm:pt modelId="{14F54468-2B36-6745-94CA-95DFAF243B4F}" type="pres">
      <dgm:prSet presAssocID="{B8911CAE-D3B8-DB42-9CE7-F482C75EFBDC}" presName="parTxOnlySpace" presStyleCnt="0"/>
      <dgm:spPr/>
    </dgm:pt>
    <dgm:pt modelId="{B7AAE127-D61D-1043-8137-11834AB3DA71}" type="pres">
      <dgm:prSet presAssocID="{1FBB65BF-974B-554D-935A-E83886418C27}" presName="parTxOnly" presStyleLbl="node1" presStyleIdx="6" presStyleCnt="13">
        <dgm:presLayoutVars>
          <dgm:chMax val="0"/>
          <dgm:chPref val="0"/>
          <dgm:bulletEnabled val="1"/>
        </dgm:presLayoutVars>
      </dgm:prSet>
      <dgm:spPr/>
    </dgm:pt>
    <dgm:pt modelId="{7A22CB03-BDAF-4445-8442-70C18C0FB13D}" type="pres">
      <dgm:prSet presAssocID="{768B3B84-D891-5E4A-9E11-6F01707C9113}" presName="parTxOnlySpace" presStyleCnt="0"/>
      <dgm:spPr/>
    </dgm:pt>
    <dgm:pt modelId="{C0202D7C-FC94-DA44-9790-FC220C0D29F4}" type="pres">
      <dgm:prSet presAssocID="{1B833316-3384-FF49-A547-0DA8A2939D56}" presName="parTxOnly" presStyleLbl="node1" presStyleIdx="7" presStyleCnt="13">
        <dgm:presLayoutVars>
          <dgm:chMax val="0"/>
          <dgm:chPref val="0"/>
          <dgm:bulletEnabled val="1"/>
        </dgm:presLayoutVars>
      </dgm:prSet>
      <dgm:spPr/>
    </dgm:pt>
    <dgm:pt modelId="{D3C85B4E-31FF-304B-8CE0-1C4875625FF5}" type="pres">
      <dgm:prSet presAssocID="{BF10A0BD-96C8-7C4A-A3C5-99763D64CAF4}" presName="parTxOnlySpace" presStyleCnt="0"/>
      <dgm:spPr/>
    </dgm:pt>
    <dgm:pt modelId="{0931691B-F053-C349-8694-8364FE92703B}" type="pres">
      <dgm:prSet presAssocID="{5BCF5BA6-7E9A-5842-8D71-3CAE4BE318B6}" presName="parTxOnly" presStyleLbl="node1" presStyleIdx="8" presStyleCnt="13">
        <dgm:presLayoutVars>
          <dgm:chMax val="0"/>
          <dgm:chPref val="0"/>
          <dgm:bulletEnabled val="1"/>
        </dgm:presLayoutVars>
      </dgm:prSet>
      <dgm:spPr/>
    </dgm:pt>
    <dgm:pt modelId="{592BE28F-698D-AD40-BBB2-89E010C216A9}" type="pres">
      <dgm:prSet presAssocID="{75B5131E-AF82-4B46-AC5F-16BF570A4EBB}" presName="parTxOnlySpace" presStyleCnt="0"/>
      <dgm:spPr/>
    </dgm:pt>
    <dgm:pt modelId="{22A8BA64-0668-FF49-BD42-B1543199D511}" type="pres">
      <dgm:prSet presAssocID="{4C107CF1-A87B-8F46-AB57-4E310962898A}" presName="parTxOnly" presStyleLbl="node1" presStyleIdx="9" presStyleCnt="13">
        <dgm:presLayoutVars>
          <dgm:chMax val="0"/>
          <dgm:chPref val="0"/>
          <dgm:bulletEnabled val="1"/>
        </dgm:presLayoutVars>
      </dgm:prSet>
      <dgm:spPr/>
    </dgm:pt>
    <dgm:pt modelId="{2388A5DD-12C7-6048-8D5D-349AEF4A401F}" type="pres">
      <dgm:prSet presAssocID="{16704FEE-5079-324D-A34A-07271BD56571}" presName="parTxOnlySpace" presStyleCnt="0"/>
      <dgm:spPr/>
    </dgm:pt>
    <dgm:pt modelId="{D230C9D2-575F-B944-9B38-6D560B9A1C97}" type="pres">
      <dgm:prSet presAssocID="{318645BE-707E-9043-8730-3C9A4CE19615}" presName="parTxOnly" presStyleLbl="node1" presStyleIdx="10" presStyleCnt="13">
        <dgm:presLayoutVars>
          <dgm:chMax val="0"/>
          <dgm:chPref val="0"/>
          <dgm:bulletEnabled val="1"/>
        </dgm:presLayoutVars>
      </dgm:prSet>
      <dgm:spPr/>
    </dgm:pt>
    <dgm:pt modelId="{0C71AEE0-6800-BC4A-8C06-CEEBE425ECBA}" type="pres">
      <dgm:prSet presAssocID="{A738A56B-2E80-C942-AAF5-F80D2CFA0F1D}" presName="parTxOnlySpace" presStyleCnt="0"/>
      <dgm:spPr/>
    </dgm:pt>
    <dgm:pt modelId="{6C8F7EE5-B82E-6848-8BE6-222A09242EAE}" type="pres">
      <dgm:prSet presAssocID="{78DA8A3A-D0CA-D64A-9711-A80EF84A0F5F}" presName="parTxOnly" presStyleLbl="node1" presStyleIdx="11" presStyleCnt="13">
        <dgm:presLayoutVars>
          <dgm:chMax val="0"/>
          <dgm:chPref val="0"/>
          <dgm:bulletEnabled val="1"/>
        </dgm:presLayoutVars>
      </dgm:prSet>
      <dgm:spPr/>
    </dgm:pt>
    <dgm:pt modelId="{6467CCE2-C447-D046-93B2-25AE1C2EBEE7}" type="pres">
      <dgm:prSet presAssocID="{36404483-2237-4A45-85C1-700C42483AF9}" presName="parTxOnlySpace" presStyleCnt="0"/>
      <dgm:spPr/>
    </dgm:pt>
    <dgm:pt modelId="{1270CBF3-E55B-4443-9383-51ABEA712B77}" type="pres">
      <dgm:prSet presAssocID="{1D74EB90-E3BB-5440-94D6-7623A49737E8}" presName="parTxOnly" presStyleLbl="node1" presStyleIdx="12" presStyleCnt="13">
        <dgm:presLayoutVars>
          <dgm:chMax val="0"/>
          <dgm:chPref val="0"/>
          <dgm:bulletEnabled val="1"/>
        </dgm:presLayoutVars>
      </dgm:prSet>
      <dgm:spPr/>
    </dgm:pt>
  </dgm:ptLst>
  <dgm:cxnLst>
    <dgm:cxn modelId="{58367606-45A3-7B42-B76B-13BC303EBFFF}" type="presOf" srcId="{5D4BE097-5D32-6145-9E3A-E71C6247BE7C}" destId="{D5A09C80-F5EA-4C49-9E9E-D496214B4679}" srcOrd="0" destOrd="0" presId="urn:microsoft.com/office/officeart/2005/8/layout/chevron1"/>
    <dgm:cxn modelId="{AF4C150D-3CA6-3741-9883-26B9277A6B13}" type="presOf" srcId="{1D74EB90-E3BB-5440-94D6-7623A49737E8}" destId="{1270CBF3-E55B-4443-9383-51ABEA712B77}" srcOrd="0" destOrd="0" presId="urn:microsoft.com/office/officeart/2005/8/layout/chevron1"/>
    <dgm:cxn modelId="{EFD11C0D-66E8-D547-BAC6-B8B6C3E9BF55}" srcId="{DB015D7C-3CF4-3B42-821A-9276D87DB271}" destId="{78DA8A3A-D0CA-D64A-9711-A80EF84A0F5F}" srcOrd="11" destOrd="0" parTransId="{5E1D78CF-01EE-9648-9357-98FDC2E0DD84}" sibTransId="{36404483-2237-4A45-85C1-700C42483AF9}"/>
    <dgm:cxn modelId="{9C7C7226-7625-2544-AB3E-BDA567DACBAC}" srcId="{DB015D7C-3CF4-3B42-821A-9276D87DB271}" destId="{1FBB65BF-974B-554D-935A-E83886418C27}" srcOrd="6" destOrd="0" parTransId="{DD8A88CB-2E18-3644-BFEC-65B031E60C6B}" sibTransId="{768B3B84-D891-5E4A-9E11-6F01707C9113}"/>
    <dgm:cxn modelId="{CA0E0B2A-19BC-264F-A7C6-DCA021384DB1}" srcId="{DB015D7C-3CF4-3B42-821A-9276D87DB271}" destId="{8A7BBD9D-2BE7-0E45-BDFB-3B2C70BEF4C8}" srcOrd="1" destOrd="0" parTransId="{EE93A6C0-2538-E446-9F52-355E5AA710B8}" sibTransId="{A8D5B59D-DE59-F84A-A914-BDFB34D66D1D}"/>
    <dgm:cxn modelId="{53C1263D-6CE4-DC40-B416-0D93C947591C}" type="presOf" srcId="{DB015D7C-3CF4-3B42-821A-9276D87DB271}" destId="{F71AF62F-4649-CD4A-B55D-696F6648A5CF}" srcOrd="0" destOrd="0" presId="urn:microsoft.com/office/officeart/2005/8/layout/chevron1"/>
    <dgm:cxn modelId="{65663742-2E11-9742-8145-2B39DD8E1EB7}" type="presOf" srcId="{318645BE-707E-9043-8730-3C9A4CE19615}" destId="{D230C9D2-575F-B944-9B38-6D560B9A1C97}" srcOrd="0" destOrd="0" presId="urn:microsoft.com/office/officeart/2005/8/layout/chevron1"/>
    <dgm:cxn modelId="{3B4F594C-7DAB-D64A-A658-EBA078AAFFBD}" srcId="{DB015D7C-3CF4-3B42-821A-9276D87DB271}" destId="{318645BE-707E-9043-8730-3C9A4CE19615}" srcOrd="10" destOrd="0" parTransId="{5704B15D-048A-AE4B-AD5C-B68787FFC82F}" sibTransId="{A738A56B-2E80-C942-AAF5-F80D2CFA0F1D}"/>
    <dgm:cxn modelId="{8E8A5754-1BBA-284A-98AB-D9DA70B201C5}" srcId="{DB015D7C-3CF4-3B42-821A-9276D87DB271}" destId="{1D74EB90-E3BB-5440-94D6-7623A49737E8}" srcOrd="12" destOrd="0" parTransId="{E05E773C-0F5A-F14C-9503-90B359646843}" sibTransId="{1470BE8A-8958-7F46-AABC-6A0C6ADD9985}"/>
    <dgm:cxn modelId="{695CCD81-6FC7-454E-8DAC-45520FC2B735}" type="presOf" srcId="{78DA8A3A-D0CA-D64A-9711-A80EF84A0F5F}" destId="{6C8F7EE5-B82E-6848-8BE6-222A09242EAE}" srcOrd="0" destOrd="0" presId="urn:microsoft.com/office/officeart/2005/8/layout/chevron1"/>
    <dgm:cxn modelId="{2B225788-97A9-6F46-91E3-789AAF737FB1}" srcId="{DB015D7C-3CF4-3B42-821A-9276D87DB271}" destId="{1A45B771-14F3-D74C-8B25-F6D1D71B6211}" srcOrd="0" destOrd="0" parTransId="{2C5A52F3-0834-7949-BAA4-66C5AE64FF5C}" sibTransId="{94F1612A-DE54-944E-8B92-DA309CB1835E}"/>
    <dgm:cxn modelId="{B6807A8F-942B-2F4F-A471-9203F3E90F75}" srcId="{DB015D7C-3CF4-3B42-821A-9276D87DB271}" destId="{5D4BE097-5D32-6145-9E3A-E71C6247BE7C}" srcOrd="4" destOrd="0" parTransId="{4BB7CE27-2FC7-9E45-8CE5-5737627F50EF}" sibTransId="{634EECA8-EE0B-064B-B7EA-5F3DA3A82ED0}"/>
    <dgm:cxn modelId="{131B7690-A723-DC4D-BF88-5E6A3C9F6A90}" srcId="{DB015D7C-3CF4-3B42-821A-9276D87DB271}" destId="{1B833316-3384-FF49-A547-0DA8A2939D56}" srcOrd="7" destOrd="0" parTransId="{54B58C3D-86B5-324E-8D04-E1AB640AF10C}" sibTransId="{BF10A0BD-96C8-7C4A-A3C5-99763D64CAF4}"/>
    <dgm:cxn modelId="{97ACD09A-337B-5843-9294-74F251161D22}" type="presOf" srcId="{4C107CF1-A87B-8F46-AB57-4E310962898A}" destId="{22A8BA64-0668-FF49-BD42-B1543199D511}" srcOrd="0" destOrd="0" presId="urn:microsoft.com/office/officeart/2005/8/layout/chevron1"/>
    <dgm:cxn modelId="{5E10C1A2-8EC0-8B42-A704-4B794A0443BA}" srcId="{DB015D7C-3CF4-3B42-821A-9276D87DB271}" destId="{4C107CF1-A87B-8F46-AB57-4E310962898A}" srcOrd="9" destOrd="0" parTransId="{ED7F3EA9-8BB1-0E41-8C6E-753553605428}" sibTransId="{16704FEE-5079-324D-A34A-07271BD56571}"/>
    <dgm:cxn modelId="{B51E3BA5-6EDB-4E49-B756-552807080C84}" type="presOf" srcId="{1A45B771-14F3-D74C-8B25-F6D1D71B6211}" destId="{506B9078-E531-0647-8C19-CCC3B51BF290}" srcOrd="0" destOrd="0" presId="urn:microsoft.com/office/officeart/2005/8/layout/chevron1"/>
    <dgm:cxn modelId="{DBEEF8B1-4727-8B4C-823F-5C1A166D3D1C}" srcId="{DB015D7C-3CF4-3B42-821A-9276D87DB271}" destId="{5BCF5BA6-7E9A-5842-8D71-3CAE4BE318B6}" srcOrd="8" destOrd="0" parTransId="{1C6865AA-A6A5-FF44-AC33-3B9D4A96560A}" sibTransId="{75B5131E-AF82-4B46-AC5F-16BF570A4EBB}"/>
    <dgm:cxn modelId="{35FF3CCE-11B4-DA40-8FCA-C6D102E6A652}" type="presOf" srcId="{E0F9B413-66B6-614E-A3AC-32ED565FC1AB}" destId="{DA9EF20E-3243-054F-986A-46F4AD066AAE}" srcOrd="0" destOrd="0" presId="urn:microsoft.com/office/officeart/2005/8/layout/chevron1"/>
    <dgm:cxn modelId="{D44199D1-4479-0547-BBB3-C3B15D08C746}" type="presOf" srcId="{1FBB65BF-974B-554D-935A-E83886418C27}" destId="{B7AAE127-D61D-1043-8137-11834AB3DA71}" srcOrd="0" destOrd="0" presId="urn:microsoft.com/office/officeart/2005/8/layout/chevron1"/>
    <dgm:cxn modelId="{A9E62DD7-B8D6-BF4C-BD59-075FECBC117E}" type="presOf" srcId="{BB8B543E-8D0F-1A46-AD03-12519C3A31B7}" destId="{30BC3024-9CE4-BC4D-A93E-56CEDBD6A4AB}" srcOrd="0" destOrd="0" presId="urn:microsoft.com/office/officeart/2005/8/layout/chevron1"/>
    <dgm:cxn modelId="{8A5B9ADD-4E59-DE47-9F71-69762E58E55C}" srcId="{DB015D7C-3CF4-3B42-821A-9276D87DB271}" destId="{FE65D8AF-352B-5A47-8279-8CA5D1691C90}" srcOrd="5" destOrd="0" parTransId="{381FF4EA-73D2-2948-9343-C071EC7E804C}" sibTransId="{B8911CAE-D3B8-DB42-9CE7-F482C75EFBDC}"/>
    <dgm:cxn modelId="{779354E6-7887-5A43-822D-95E7540B661F}" srcId="{DB015D7C-3CF4-3B42-821A-9276D87DB271}" destId="{E0F9B413-66B6-614E-A3AC-32ED565FC1AB}" srcOrd="3" destOrd="0" parTransId="{33AE57FD-3C4F-B443-90B1-BCA8FA03586B}" sibTransId="{4815D174-A1C5-5B43-A888-F40B65CFA524}"/>
    <dgm:cxn modelId="{E96328EE-7E2F-C64E-9664-8D97CC52B2FE}" type="presOf" srcId="{5BCF5BA6-7E9A-5842-8D71-3CAE4BE318B6}" destId="{0931691B-F053-C349-8694-8364FE92703B}" srcOrd="0" destOrd="0" presId="urn:microsoft.com/office/officeart/2005/8/layout/chevron1"/>
    <dgm:cxn modelId="{896EF4F8-22AB-8F4E-BB69-BC0BB0480DB0}" type="presOf" srcId="{8A7BBD9D-2BE7-0E45-BDFB-3B2C70BEF4C8}" destId="{212FB815-F96F-C24E-96F8-C6323BF4803B}" srcOrd="0" destOrd="0" presId="urn:microsoft.com/office/officeart/2005/8/layout/chevron1"/>
    <dgm:cxn modelId="{82A655FA-2BBD-E34C-81E9-550DCB7BA490}" type="presOf" srcId="{FE65D8AF-352B-5A47-8279-8CA5D1691C90}" destId="{B228F05F-D73E-994D-82F4-118BCE22916C}" srcOrd="0" destOrd="0" presId="urn:microsoft.com/office/officeart/2005/8/layout/chevron1"/>
    <dgm:cxn modelId="{5008FDFA-36BA-5348-9131-AD4DA4E842CE}" srcId="{DB015D7C-3CF4-3B42-821A-9276D87DB271}" destId="{BB8B543E-8D0F-1A46-AD03-12519C3A31B7}" srcOrd="2" destOrd="0" parTransId="{EFEE89A3-3047-B941-B0D8-3FE09F479A02}" sibTransId="{E2D34A28-6946-B148-AC53-F8FE26FE6A60}"/>
    <dgm:cxn modelId="{F739C5FC-A13A-6E4E-9534-687FBE6709B4}" type="presOf" srcId="{1B833316-3384-FF49-A547-0DA8A2939D56}" destId="{C0202D7C-FC94-DA44-9790-FC220C0D29F4}" srcOrd="0" destOrd="0" presId="urn:microsoft.com/office/officeart/2005/8/layout/chevron1"/>
    <dgm:cxn modelId="{830E6CA0-861D-5547-9E5F-5C1BF23864A5}" type="presParOf" srcId="{F71AF62F-4649-CD4A-B55D-696F6648A5CF}" destId="{506B9078-E531-0647-8C19-CCC3B51BF290}" srcOrd="0" destOrd="0" presId="urn:microsoft.com/office/officeart/2005/8/layout/chevron1"/>
    <dgm:cxn modelId="{3EEB1DCB-1FD2-6F4A-BC1F-D17D4CF565E5}" type="presParOf" srcId="{F71AF62F-4649-CD4A-B55D-696F6648A5CF}" destId="{7D3D5FD0-B791-9447-82B4-51984DDB87FF}" srcOrd="1" destOrd="0" presId="urn:microsoft.com/office/officeart/2005/8/layout/chevron1"/>
    <dgm:cxn modelId="{139B75F0-448F-8E41-AA3B-CEDA0A69C553}" type="presParOf" srcId="{F71AF62F-4649-CD4A-B55D-696F6648A5CF}" destId="{212FB815-F96F-C24E-96F8-C6323BF4803B}" srcOrd="2" destOrd="0" presId="urn:microsoft.com/office/officeart/2005/8/layout/chevron1"/>
    <dgm:cxn modelId="{4175CF39-403B-7D4C-87F6-A975493CFD48}" type="presParOf" srcId="{F71AF62F-4649-CD4A-B55D-696F6648A5CF}" destId="{4B282B57-B117-3B47-A8A7-86B146D51AED}" srcOrd="3" destOrd="0" presId="urn:microsoft.com/office/officeart/2005/8/layout/chevron1"/>
    <dgm:cxn modelId="{A4BA54CE-CC28-2E44-BD49-9B9C70D44A6E}" type="presParOf" srcId="{F71AF62F-4649-CD4A-B55D-696F6648A5CF}" destId="{30BC3024-9CE4-BC4D-A93E-56CEDBD6A4AB}" srcOrd="4" destOrd="0" presId="urn:microsoft.com/office/officeart/2005/8/layout/chevron1"/>
    <dgm:cxn modelId="{0BD69B08-A012-B146-B589-B30FCCA0227C}" type="presParOf" srcId="{F71AF62F-4649-CD4A-B55D-696F6648A5CF}" destId="{6940AD5A-AE9D-2946-981B-7E4D2B175419}" srcOrd="5" destOrd="0" presId="urn:microsoft.com/office/officeart/2005/8/layout/chevron1"/>
    <dgm:cxn modelId="{0479D13C-0250-4940-B57F-B6355FA3A4E1}" type="presParOf" srcId="{F71AF62F-4649-CD4A-B55D-696F6648A5CF}" destId="{DA9EF20E-3243-054F-986A-46F4AD066AAE}" srcOrd="6" destOrd="0" presId="urn:microsoft.com/office/officeart/2005/8/layout/chevron1"/>
    <dgm:cxn modelId="{E300D834-150F-6C47-9EBD-DBA25778ABD8}" type="presParOf" srcId="{F71AF62F-4649-CD4A-B55D-696F6648A5CF}" destId="{2D976A24-703F-5644-9B34-A70C40176FC2}" srcOrd="7" destOrd="0" presId="urn:microsoft.com/office/officeart/2005/8/layout/chevron1"/>
    <dgm:cxn modelId="{6FA76104-88E5-C543-BC70-AC7CA023EBD8}" type="presParOf" srcId="{F71AF62F-4649-CD4A-B55D-696F6648A5CF}" destId="{D5A09C80-F5EA-4C49-9E9E-D496214B4679}" srcOrd="8" destOrd="0" presId="urn:microsoft.com/office/officeart/2005/8/layout/chevron1"/>
    <dgm:cxn modelId="{39752EAB-96E2-224B-8553-BA73CB2CC473}" type="presParOf" srcId="{F71AF62F-4649-CD4A-B55D-696F6648A5CF}" destId="{72341EC7-6A95-A743-893B-3153856CE13C}" srcOrd="9" destOrd="0" presId="urn:microsoft.com/office/officeart/2005/8/layout/chevron1"/>
    <dgm:cxn modelId="{54146863-5CC3-0248-A7F1-4E0883B9BDD4}" type="presParOf" srcId="{F71AF62F-4649-CD4A-B55D-696F6648A5CF}" destId="{B228F05F-D73E-994D-82F4-118BCE22916C}" srcOrd="10" destOrd="0" presId="urn:microsoft.com/office/officeart/2005/8/layout/chevron1"/>
    <dgm:cxn modelId="{AAD52700-FCB2-AF47-9851-583BB31B52D8}" type="presParOf" srcId="{F71AF62F-4649-CD4A-B55D-696F6648A5CF}" destId="{14F54468-2B36-6745-94CA-95DFAF243B4F}" srcOrd="11" destOrd="0" presId="urn:microsoft.com/office/officeart/2005/8/layout/chevron1"/>
    <dgm:cxn modelId="{9CC5180A-5E48-914B-A973-1DDE649FD8F0}" type="presParOf" srcId="{F71AF62F-4649-CD4A-B55D-696F6648A5CF}" destId="{B7AAE127-D61D-1043-8137-11834AB3DA71}" srcOrd="12" destOrd="0" presId="urn:microsoft.com/office/officeart/2005/8/layout/chevron1"/>
    <dgm:cxn modelId="{152D21C5-F417-CD4E-8DA6-E9916675A9AE}" type="presParOf" srcId="{F71AF62F-4649-CD4A-B55D-696F6648A5CF}" destId="{7A22CB03-BDAF-4445-8442-70C18C0FB13D}" srcOrd="13" destOrd="0" presId="urn:microsoft.com/office/officeart/2005/8/layout/chevron1"/>
    <dgm:cxn modelId="{37EBAB92-054E-9845-B406-EA2B1E00E076}" type="presParOf" srcId="{F71AF62F-4649-CD4A-B55D-696F6648A5CF}" destId="{C0202D7C-FC94-DA44-9790-FC220C0D29F4}" srcOrd="14" destOrd="0" presId="urn:microsoft.com/office/officeart/2005/8/layout/chevron1"/>
    <dgm:cxn modelId="{23C8BE3D-51DC-D443-AFBB-3AB01A61620C}" type="presParOf" srcId="{F71AF62F-4649-CD4A-B55D-696F6648A5CF}" destId="{D3C85B4E-31FF-304B-8CE0-1C4875625FF5}" srcOrd="15" destOrd="0" presId="urn:microsoft.com/office/officeart/2005/8/layout/chevron1"/>
    <dgm:cxn modelId="{688159FA-633C-D946-8E57-19E8B9FBFC5B}" type="presParOf" srcId="{F71AF62F-4649-CD4A-B55D-696F6648A5CF}" destId="{0931691B-F053-C349-8694-8364FE92703B}" srcOrd="16" destOrd="0" presId="urn:microsoft.com/office/officeart/2005/8/layout/chevron1"/>
    <dgm:cxn modelId="{11D7DD1B-E90A-EE48-ADCB-11EFC103C3D6}" type="presParOf" srcId="{F71AF62F-4649-CD4A-B55D-696F6648A5CF}" destId="{592BE28F-698D-AD40-BBB2-89E010C216A9}" srcOrd="17" destOrd="0" presId="urn:microsoft.com/office/officeart/2005/8/layout/chevron1"/>
    <dgm:cxn modelId="{AD60EEE6-1850-6B42-9F8C-0D18C148A3E1}" type="presParOf" srcId="{F71AF62F-4649-CD4A-B55D-696F6648A5CF}" destId="{22A8BA64-0668-FF49-BD42-B1543199D511}" srcOrd="18" destOrd="0" presId="urn:microsoft.com/office/officeart/2005/8/layout/chevron1"/>
    <dgm:cxn modelId="{F591590E-3079-6F41-BBC3-2373D627348F}" type="presParOf" srcId="{F71AF62F-4649-CD4A-B55D-696F6648A5CF}" destId="{2388A5DD-12C7-6048-8D5D-349AEF4A401F}" srcOrd="19" destOrd="0" presId="urn:microsoft.com/office/officeart/2005/8/layout/chevron1"/>
    <dgm:cxn modelId="{2C849D70-A05E-EF4D-8D09-65260F6166DE}" type="presParOf" srcId="{F71AF62F-4649-CD4A-B55D-696F6648A5CF}" destId="{D230C9D2-575F-B944-9B38-6D560B9A1C97}" srcOrd="20" destOrd="0" presId="urn:microsoft.com/office/officeart/2005/8/layout/chevron1"/>
    <dgm:cxn modelId="{718651D4-19D3-2C48-A6AC-37D495D27378}" type="presParOf" srcId="{F71AF62F-4649-CD4A-B55D-696F6648A5CF}" destId="{0C71AEE0-6800-BC4A-8C06-CEEBE425ECBA}" srcOrd="21" destOrd="0" presId="urn:microsoft.com/office/officeart/2005/8/layout/chevron1"/>
    <dgm:cxn modelId="{044C1A8D-DBEB-7A49-8612-94B004F75510}" type="presParOf" srcId="{F71AF62F-4649-CD4A-B55D-696F6648A5CF}" destId="{6C8F7EE5-B82E-6848-8BE6-222A09242EAE}" srcOrd="22" destOrd="0" presId="urn:microsoft.com/office/officeart/2005/8/layout/chevron1"/>
    <dgm:cxn modelId="{3A28B47B-DD8D-0847-A7AE-5661AF2A4FE6}" type="presParOf" srcId="{F71AF62F-4649-CD4A-B55D-696F6648A5CF}" destId="{6467CCE2-C447-D046-93B2-25AE1C2EBEE7}" srcOrd="23" destOrd="0" presId="urn:microsoft.com/office/officeart/2005/8/layout/chevron1"/>
    <dgm:cxn modelId="{E8DA988E-AF9C-9F4B-8C40-8E521DA84F93}" type="presParOf" srcId="{F71AF62F-4649-CD4A-B55D-696F6648A5CF}" destId="{1270CBF3-E55B-4443-9383-51ABEA712B77}" srcOrd="2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B9078-E531-0647-8C19-CCC3B51BF290}">
      <dsp:nvSpPr>
        <dsp:cNvPr id="0" name=""/>
        <dsp:cNvSpPr/>
      </dsp:nvSpPr>
      <dsp:spPr>
        <a:xfrm>
          <a:off x="1389" y="537874"/>
          <a:ext cx="688578" cy="275431"/>
        </a:xfrm>
        <a:prstGeom prst="chevron">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2011</a:t>
          </a:r>
        </a:p>
      </dsp:txBody>
      <dsp:txXfrm>
        <a:off x="139105" y="537874"/>
        <a:ext cx="413147" cy="275431"/>
      </dsp:txXfrm>
    </dsp:sp>
    <dsp:sp modelId="{212FB815-F96F-C24E-96F8-C6323BF4803B}">
      <dsp:nvSpPr>
        <dsp:cNvPr id="0" name=""/>
        <dsp:cNvSpPr/>
      </dsp:nvSpPr>
      <dsp:spPr>
        <a:xfrm>
          <a:off x="621109" y="537874"/>
          <a:ext cx="688578" cy="275431"/>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2012</a:t>
          </a:r>
        </a:p>
      </dsp:txBody>
      <dsp:txXfrm>
        <a:off x="758825" y="537874"/>
        <a:ext cx="413147" cy="275431"/>
      </dsp:txXfrm>
    </dsp:sp>
    <dsp:sp modelId="{30BC3024-9CE4-BC4D-A93E-56CEDBD6A4AB}">
      <dsp:nvSpPr>
        <dsp:cNvPr id="0" name=""/>
        <dsp:cNvSpPr/>
      </dsp:nvSpPr>
      <dsp:spPr>
        <a:xfrm>
          <a:off x="1240829" y="537874"/>
          <a:ext cx="688578" cy="275431"/>
        </a:xfrm>
        <a:prstGeom prst="chevron">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2013</a:t>
          </a:r>
        </a:p>
      </dsp:txBody>
      <dsp:txXfrm>
        <a:off x="1378545" y="537874"/>
        <a:ext cx="413147" cy="275431"/>
      </dsp:txXfrm>
    </dsp:sp>
    <dsp:sp modelId="{DA9EF20E-3243-054F-986A-46F4AD066AAE}">
      <dsp:nvSpPr>
        <dsp:cNvPr id="0" name=""/>
        <dsp:cNvSpPr/>
      </dsp:nvSpPr>
      <dsp:spPr>
        <a:xfrm>
          <a:off x="1860549" y="537874"/>
          <a:ext cx="688578" cy="275431"/>
        </a:xfrm>
        <a:prstGeom prst="chevron">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2014</a:t>
          </a:r>
        </a:p>
      </dsp:txBody>
      <dsp:txXfrm>
        <a:off x="1998265" y="537874"/>
        <a:ext cx="413147" cy="275431"/>
      </dsp:txXfrm>
    </dsp:sp>
    <dsp:sp modelId="{D5A09C80-F5EA-4C49-9E9E-D496214B4679}">
      <dsp:nvSpPr>
        <dsp:cNvPr id="0" name=""/>
        <dsp:cNvSpPr/>
      </dsp:nvSpPr>
      <dsp:spPr>
        <a:xfrm>
          <a:off x="2480270" y="537874"/>
          <a:ext cx="688578" cy="275431"/>
        </a:xfrm>
        <a:prstGeom prst="chevron">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2015</a:t>
          </a:r>
        </a:p>
      </dsp:txBody>
      <dsp:txXfrm>
        <a:off x="2617986" y="537874"/>
        <a:ext cx="413147" cy="275431"/>
      </dsp:txXfrm>
    </dsp:sp>
    <dsp:sp modelId="{B228F05F-D73E-994D-82F4-118BCE22916C}">
      <dsp:nvSpPr>
        <dsp:cNvPr id="0" name=""/>
        <dsp:cNvSpPr/>
      </dsp:nvSpPr>
      <dsp:spPr>
        <a:xfrm>
          <a:off x="3099990" y="537874"/>
          <a:ext cx="688578" cy="275431"/>
        </a:xfrm>
        <a:prstGeom prst="chevr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2016</a:t>
          </a:r>
        </a:p>
      </dsp:txBody>
      <dsp:txXfrm>
        <a:off x="3237706" y="537874"/>
        <a:ext cx="413147" cy="275431"/>
      </dsp:txXfrm>
    </dsp:sp>
    <dsp:sp modelId="{B7AAE127-D61D-1043-8137-11834AB3DA71}">
      <dsp:nvSpPr>
        <dsp:cNvPr id="0" name=""/>
        <dsp:cNvSpPr/>
      </dsp:nvSpPr>
      <dsp:spPr>
        <a:xfrm>
          <a:off x="3719710" y="537874"/>
          <a:ext cx="688578" cy="275431"/>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2017</a:t>
          </a:r>
        </a:p>
      </dsp:txBody>
      <dsp:txXfrm>
        <a:off x="3857426" y="537874"/>
        <a:ext cx="413147" cy="275431"/>
      </dsp:txXfrm>
    </dsp:sp>
    <dsp:sp modelId="{C0202D7C-FC94-DA44-9790-FC220C0D29F4}">
      <dsp:nvSpPr>
        <dsp:cNvPr id="0" name=""/>
        <dsp:cNvSpPr/>
      </dsp:nvSpPr>
      <dsp:spPr>
        <a:xfrm>
          <a:off x="4339431" y="537874"/>
          <a:ext cx="688578" cy="275431"/>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2018</a:t>
          </a:r>
        </a:p>
      </dsp:txBody>
      <dsp:txXfrm>
        <a:off x="4477147" y="537874"/>
        <a:ext cx="413147" cy="275431"/>
      </dsp:txXfrm>
    </dsp:sp>
    <dsp:sp modelId="{0931691B-F053-C349-8694-8364FE92703B}">
      <dsp:nvSpPr>
        <dsp:cNvPr id="0" name=""/>
        <dsp:cNvSpPr/>
      </dsp:nvSpPr>
      <dsp:spPr>
        <a:xfrm>
          <a:off x="4959151" y="537874"/>
          <a:ext cx="688578" cy="275431"/>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2019</a:t>
          </a:r>
        </a:p>
      </dsp:txBody>
      <dsp:txXfrm>
        <a:off x="5096867" y="537874"/>
        <a:ext cx="413147" cy="275431"/>
      </dsp:txXfrm>
    </dsp:sp>
    <dsp:sp modelId="{22A8BA64-0668-FF49-BD42-B1543199D511}">
      <dsp:nvSpPr>
        <dsp:cNvPr id="0" name=""/>
        <dsp:cNvSpPr/>
      </dsp:nvSpPr>
      <dsp:spPr>
        <a:xfrm>
          <a:off x="5578871" y="537874"/>
          <a:ext cx="688578" cy="275431"/>
        </a:xfrm>
        <a:prstGeom prst="chevron">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2020</a:t>
          </a:r>
        </a:p>
      </dsp:txBody>
      <dsp:txXfrm>
        <a:off x="5716587" y="537874"/>
        <a:ext cx="413147" cy="275431"/>
      </dsp:txXfrm>
    </dsp:sp>
    <dsp:sp modelId="{D230C9D2-575F-B944-9B38-6D560B9A1C97}">
      <dsp:nvSpPr>
        <dsp:cNvPr id="0" name=""/>
        <dsp:cNvSpPr/>
      </dsp:nvSpPr>
      <dsp:spPr>
        <a:xfrm>
          <a:off x="6198592" y="537874"/>
          <a:ext cx="688578" cy="275431"/>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2021</a:t>
          </a:r>
        </a:p>
      </dsp:txBody>
      <dsp:txXfrm>
        <a:off x="6336308" y="537874"/>
        <a:ext cx="413147" cy="275431"/>
      </dsp:txXfrm>
    </dsp:sp>
    <dsp:sp modelId="{6C8F7EE5-B82E-6848-8BE6-222A09242EAE}">
      <dsp:nvSpPr>
        <dsp:cNvPr id="0" name=""/>
        <dsp:cNvSpPr/>
      </dsp:nvSpPr>
      <dsp:spPr>
        <a:xfrm>
          <a:off x="6818312" y="537874"/>
          <a:ext cx="688578" cy="275431"/>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2022</a:t>
          </a:r>
        </a:p>
      </dsp:txBody>
      <dsp:txXfrm>
        <a:off x="6956028" y="537874"/>
        <a:ext cx="413147" cy="275431"/>
      </dsp:txXfrm>
    </dsp:sp>
    <dsp:sp modelId="{1270CBF3-E55B-4443-9383-51ABEA712B77}">
      <dsp:nvSpPr>
        <dsp:cNvPr id="0" name=""/>
        <dsp:cNvSpPr/>
      </dsp:nvSpPr>
      <dsp:spPr>
        <a:xfrm>
          <a:off x="7438032" y="537874"/>
          <a:ext cx="688578" cy="275431"/>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2023</a:t>
          </a:r>
        </a:p>
      </dsp:txBody>
      <dsp:txXfrm>
        <a:off x="7575748" y="537874"/>
        <a:ext cx="413147" cy="2754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2023-09-28</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3</a:t>
            </a:fld>
            <a:endParaRPr lang="sv-SE"/>
          </a:p>
        </p:txBody>
      </p:sp>
    </p:spTree>
    <p:extLst>
      <p:ext uri="{BB962C8B-B14F-4D97-AF65-F5344CB8AC3E}">
        <p14:creationId xmlns:p14="http://schemas.microsoft.com/office/powerpoint/2010/main" val="293829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2023-09-28</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GB"/>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GB"/>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2023-09-28</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GB"/>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2023-09-28</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GB"/>
              <a:t>Click to 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2023-09-28</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2023-09-28</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2023-09-28</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2023-09-28</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2023-09-28</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2023-09-28</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imgres?imgurl=https%3A%2F%2Fwww.business-app.com%2Fwp-content%2Fuploads%2F2016%2F10%2FFuture.jpg&amp;tbnid=QsS-Y_TpaLhh9M&amp;vet=12ahUKEwiv9p2et8iBAxWGzaQKHQAsDAoQMygCegQIARBX..i&amp;imgrefurl=https%3A%2F%2Fwww.business-app.com%2Ffuture-oriented-business-applications%2F&amp;docid=8kB6XvL_Tpo1eM&amp;w=849&amp;h=392&amp;q=future%20business&amp;client=firefox-b-e&amp;ved=2ahUKEwiv9p2et8iBAxWGzaQKHQAsDAoQMygCegQIARBX"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s://www.google.com/imgres?imgurl=https%3A%2F%2Fwww.fieldinsight.com%2Fwp-content%2Fuploads%2F2022%2F04%2F114-Equipment-Maintenance-Scheduling-Guide.png&amp;tbnid=RPIYema45p3drM&amp;vet=12ahUKEwiaw4yz4ceBAxUSlv0HHUx3Ca0QMygfegUIARCaAQ..i&amp;imgrefurl=https%3A%2F%2Fwww.fieldinsight.com%2Fblog%2Fequipment-maintenance-planning-scheduling-complete-guide%2F&amp;docid=h2iYGXFsx4GonM&amp;w=1199&amp;h=630&amp;q=maintenance%20Planning&amp;client=firefox-b-e&amp;ved=2ahUKEwiaw4yz4ceBAxUSlv0HHUx3Ca0QMygfegUIARCaAQ" TargetMode="External"/><Relationship Id="rId1" Type="http://schemas.openxmlformats.org/officeDocument/2006/relationships/slideLayout" Target="../slideLayouts/slideLayout6.xml"/><Relationship Id="rId6" Type="http://schemas.openxmlformats.org/officeDocument/2006/relationships/hyperlink" Target="https://www.google.com/imgres?imgurl=https%3A%2F%2Fprobonoaustralia.com.au%2Fwp-content%2Fuploads%2F2022%2F10%2FBudget.News_-1.png&amp;tbnid=yfipQHBMvtuvLM&amp;vet=12ahUKEwipouCU4seBAxUfi_0HHYs8ApYQMyg9egUIARDjAQ..i&amp;imgrefurl=https%3A%2F%2Fprobonoaustralia.com.au%2Fnews%2F2022%2F10%2Funderstanding-the-budget-cycle%2F&amp;docid=sglSS6KgIvRhFM&amp;w=770&amp;h=463&amp;q=bugdet&amp;client=firefox-b-e&amp;ved=2ahUKEwipouCU4seBAxUfi_0HHYs8ApYQMyg9egUIARDjAQ" TargetMode="External"/><Relationship Id="rId5" Type="http://schemas.openxmlformats.org/officeDocument/2006/relationships/image" Target="../media/image6.png"/><Relationship Id="rId4" Type="http://schemas.openxmlformats.org/officeDocument/2006/relationships/hyperlink" Target="https://www.google.com/imgres?imgurl=https%3A%2F%2Fkappanonline.org%2Fwp-content%2Fuploads%2F2019%2F02%2FPDK_100_6_Stevenson_Art_554x350px.jpg&amp;tbnid=yPo_4aKGf5UrCM&amp;vet=10CDgQMyiCAWoXChMIoIqRguLHgQMVAAAAAB0AAAAAEAM..i&amp;imgrefurl=https%3A%2F%2Fkappanonline.org%2Fschool-improvement-plan-not-enough-you-need-strategy-stevenson%2F&amp;docid=xlie-p9HbHWqkM&amp;w=554&amp;h=350&amp;q=schedule%20improvement&amp;client=firefox-b-e&amp;ved=0CDgQMyiCAWoXChMIoIqRguLHgQMVAAAAAB0AAAAAEAM"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A2A4-2E25-AD28-392F-52732191BB5C}"/>
              </a:ext>
            </a:extLst>
          </p:cNvPr>
          <p:cNvSpPr>
            <a:spLocks noGrp="1"/>
          </p:cNvSpPr>
          <p:nvPr>
            <p:ph type="title"/>
          </p:nvPr>
        </p:nvSpPr>
        <p:spPr/>
        <p:txBody>
          <a:bodyPr/>
          <a:lstStyle/>
          <a:p>
            <a:r>
              <a:rPr lang="en-AU" dirty="0"/>
              <a:t>Conclusion &amp; Future</a:t>
            </a:r>
          </a:p>
        </p:txBody>
      </p:sp>
      <p:sp>
        <p:nvSpPr>
          <p:cNvPr id="3" name="Footer Placeholder 2">
            <a:extLst>
              <a:ext uri="{FF2B5EF4-FFF2-40B4-BE49-F238E27FC236}">
                <a16:creationId xmlns:a16="http://schemas.microsoft.com/office/drawing/2014/main" id="{F8D3AA24-6758-9AEB-5804-D36A1B670267}"/>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C543BE61-948D-C2AE-BD3A-0AA5BBE75888}"/>
              </a:ext>
            </a:extLst>
          </p:cNvPr>
          <p:cNvSpPr>
            <a:spLocks noGrp="1"/>
          </p:cNvSpPr>
          <p:nvPr>
            <p:ph type="sldNum" sz="quarter" idx="12"/>
          </p:nvPr>
        </p:nvSpPr>
        <p:spPr/>
        <p:txBody>
          <a:bodyPr/>
          <a:lstStyle/>
          <a:p>
            <a:fld id="{F7283078-D760-1647-8B80-66BA8B52336D}" type="slidenum">
              <a:rPr lang="sv-SE" smtClean="0"/>
              <a:t>10</a:t>
            </a:fld>
            <a:endParaRPr lang="sv-SE" dirty="0"/>
          </a:p>
        </p:txBody>
      </p:sp>
      <p:sp>
        <p:nvSpPr>
          <p:cNvPr id="6" name="Content Placeholder 5">
            <a:extLst>
              <a:ext uri="{FF2B5EF4-FFF2-40B4-BE49-F238E27FC236}">
                <a16:creationId xmlns:a16="http://schemas.microsoft.com/office/drawing/2014/main" id="{5A230306-B3D3-F845-4E96-463A8E6E8EB6}"/>
              </a:ext>
            </a:extLst>
          </p:cNvPr>
          <p:cNvSpPr>
            <a:spLocks noGrp="1"/>
          </p:cNvSpPr>
          <p:nvPr>
            <p:ph idx="1"/>
          </p:nvPr>
        </p:nvSpPr>
        <p:spPr>
          <a:xfrm>
            <a:off x="1103709" y="1146763"/>
            <a:ext cx="9365782" cy="4768062"/>
          </a:xfrm>
        </p:spPr>
        <p:txBody>
          <a:bodyPr/>
          <a:lstStyle/>
          <a:p>
            <a:r>
              <a:rPr lang="en-AU" dirty="0"/>
              <a:t>In order to be successful with asset management, you should have engineering data as one of the corner stones, well aligned with the facility structure and nomenclature as well as the asset mgmt. system. This will save time, not only in operation, but during manufacturing, installation, testing and commissioning and reducing amount of re-works. </a:t>
            </a:r>
          </a:p>
          <a:p>
            <a:endParaRPr lang="en-AU" dirty="0"/>
          </a:p>
          <a:p>
            <a:r>
              <a:rPr lang="en-AU" b="1" u="sng" dirty="0"/>
              <a:t>Next steps for Design &amp; Engineering: </a:t>
            </a:r>
          </a:p>
          <a:p>
            <a:r>
              <a:rPr lang="en-AU" dirty="0"/>
              <a:t>- Continue to adjust and improve our way of working. </a:t>
            </a:r>
          </a:p>
          <a:p>
            <a:r>
              <a:rPr lang="en-AU" dirty="0"/>
              <a:t>- Get a handle on the as-built process for mechanical systems. </a:t>
            </a:r>
          </a:p>
          <a:p>
            <a:r>
              <a:rPr lang="en-AU" dirty="0"/>
              <a:t>- Make maintenance data available in EAM system in order to better plan for maintenance.</a:t>
            </a:r>
          </a:p>
        </p:txBody>
      </p:sp>
      <p:sp>
        <p:nvSpPr>
          <p:cNvPr id="7" name="Date Placeholder 6">
            <a:extLst>
              <a:ext uri="{FF2B5EF4-FFF2-40B4-BE49-F238E27FC236}">
                <a16:creationId xmlns:a16="http://schemas.microsoft.com/office/drawing/2014/main" id="{22C4AE25-70DF-6664-68C2-D1AA0FA0F489}"/>
              </a:ext>
            </a:extLst>
          </p:cNvPr>
          <p:cNvSpPr>
            <a:spLocks noGrp="1"/>
          </p:cNvSpPr>
          <p:nvPr>
            <p:ph type="dt" sz="half" idx="10"/>
          </p:nvPr>
        </p:nvSpPr>
        <p:spPr/>
        <p:txBody>
          <a:bodyPr/>
          <a:lstStyle/>
          <a:p>
            <a:fld id="{18896B66-0B3A-474C-9C9C-E4F07B1F5DAD}" type="datetime1">
              <a:rPr lang="sv-SE" smtClean="0"/>
              <a:t>2023-09-28</a:t>
            </a:fld>
            <a:endParaRPr lang="sv-SE" dirty="0"/>
          </a:p>
        </p:txBody>
      </p:sp>
      <p:pic>
        <p:nvPicPr>
          <p:cNvPr id="2050" name="Picture 2" descr="Business Applications for the Future">
            <a:hlinkClick r:id="rId2"/>
            <a:extLst>
              <a:ext uri="{FF2B5EF4-FFF2-40B4-BE49-F238E27FC236}">
                <a16:creationId xmlns:a16="http://schemas.microsoft.com/office/drawing/2014/main" id="{D2B88760-CCBA-8922-6029-4A27E0F3D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657" y="5135343"/>
            <a:ext cx="3152686" cy="145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29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linds(horizontal)">
                                      <p:cBhvr>
                                        <p:cTn id="15" dur="500"/>
                                        <p:tgtEl>
                                          <p:spTgt spid="6">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linds(horizontal)">
                                      <p:cBhvr>
                                        <p:cTn id="18" dur="500"/>
                                        <p:tgtEl>
                                          <p:spTgt spid="6">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blinds(horizontal)">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Finish presentation</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Engineering at ESS</a:t>
            </a:r>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a:xfrm>
            <a:off x="1930394" y="3883393"/>
            <a:ext cx="9316725" cy="921363"/>
          </a:xfrm>
        </p:spPr>
        <p:txBody>
          <a:bodyPr/>
          <a:lstStyle/>
          <a:p>
            <a:r>
              <a:rPr lang="en-GB" dirty="0"/>
              <a:t>One of the cornerstones for successful asset management</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Karen </a:t>
            </a:r>
            <a:r>
              <a:rPr lang="en-GB" dirty="0" err="1"/>
              <a:t>jónsdóttir</a:t>
            </a:r>
            <a:endParaRPr lang="en-GB" dirty="0"/>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fld id="{18896B66-0B3A-474C-9C9C-E4F07B1F5DAD}" type="datetime1">
              <a:rPr lang="sv-SE" sz="1200" b="1">
                <a:solidFill>
                  <a:schemeClr val="bg1"/>
                </a:solidFill>
              </a:rPr>
              <a:pPr/>
              <a:t>2023-09-28</a:t>
            </a:fld>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515B4B-3ADD-418D-A61D-2099706C28A1}"/>
              </a:ext>
            </a:extLst>
          </p:cNvPr>
          <p:cNvSpPr>
            <a:spLocks noGrp="1"/>
          </p:cNvSpPr>
          <p:nvPr>
            <p:ph type="title"/>
          </p:nvPr>
        </p:nvSpPr>
        <p:spPr/>
        <p:txBody>
          <a:bodyPr/>
          <a:lstStyle/>
          <a:p>
            <a:r>
              <a:rPr lang="en-GB" dirty="0"/>
              <a:t>Agenda</a:t>
            </a:r>
          </a:p>
        </p:txBody>
      </p:sp>
      <p:sp>
        <p:nvSpPr>
          <p:cNvPr id="5" name="Platshållare för bildnummer 4">
            <a:extLst>
              <a:ext uri="{FF2B5EF4-FFF2-40B4-BE49-F238E27FC236}">
                <a16:creationId xmlns:a16="http://schemas.microsoft.com/office/drawing/2014/main" id="{134CE1B4-62B3-438D-AEBF-F359667A072F}"/>
              </a:ext>
            </a:extLst>
          </p:cNvPr>
          <p:cNvSpPr>
            <a:spLocks noGrp="1"/>
          </p:cNvSpPr>
          <p:nvPr>
            <p:ph type="sldNum" sz="quarter" idx="12"/>
          </p:nvPr>
        </p:nvSpPr>
        <p:spPr/>
        <p:txBody>
          <a:bodyPr/>
          <a:lstStyle/>
          <a:p>
            <a:fld id="{F7283078-D760-1647-8B80-66BA8B52336D}" type="slidenum">
              <a:rPr lang="sv-SE" smtClean="0"/>
              <a:pPr/>
              <a:t>3</a:t>
            </a:fld>
            <a:endParaRPr lang="sv-SE"/>
          </a:p>
        </p:txBody>
      </p:sp>
      <p:graphicFrame>
        <p:nvGraphicFramePr>
          <p:cNvPr id="8" name="Tabell 8">
            <a:extLst>
              <a:ext uri="{FF2B5EF4-FFF2-40B4-BE49-F238E27FC236}">
                <a16:creationId xmlns:a16="http://schemas.microsoft.com/office/drawing/2014/main" id="{6785EE1E-4A1C-4346-83D0-84014F8F230F}"/>
              </a:ext>
            </a:extLst>
          </p:cNvPr>
          <p:cNvGraphicFramePr>
            <a:graphicFrameLocks noGrp="1"/>
          </p:cNvGraphicFramePr>
          <p:nvPr>
            <p:extLst>
              <p:ext uri="{D42A27DB-BD31-4B8C-83A1-F6EECF244321}">
                <p14:modId xmlns:p14="http://schemas.microsoft.com/office/powerpoint/2010/main" val="1794385008"/>
              </p:ext>
            </p:extLst>
          </p:nvPr>
        </p:nvGraphicFramePr>
        <p:xfrm>
          <a:off x="1195647" y="1633448"/>
          <a:ext cx="10134600" cy="3204558"/>
        </p:xfrm>
        <a:graphic>
          <a:graphicData uri="http://schemas.openxmlformats.org/drawingml/2006/table">
            <a:tbl>
              <a:tblPr firstRow="1" bandRow="1">
                <a:tableStyleId>{5C22544A-7EE6-4342-B048-85BDC9FD1C3A}</a:tableStyleId>
              </a:tblPr>
              <a:tblGrid>
                <a:gridCol w="10134600">
                  <a:extLst>
                    <a:ext uri="{9D8B030D-6E8A-4147-A177-3AD203B41FA5}">
                      <a16:colId xmlns:a16="http://schemas.microsoft.com/office/drawing/2014/main" val="1887023439"/>
                    </a:ext>
                  </a:extLst>
                </a:gridCol>
              </a:tblGrid>
              <a:tr h="457794">
                <a:tc>
                  <a:txBody>
                    <a:bodyPr/>
                    <a:lstStyle/>
                    <a:p>
                      <a:pPr>
                        <a:tabLst>
                          <a:tab pos="357188" algn="l"/>
                        </a:tabLst>
                      </a:pPr>
                      <a:r>
                        <a:rPr lang="en-GB" sz="2000" b="0" noProof="0" dirty="0">
                          <a:solidFill>
                            <a:schemeClr val="bg1"/>
                          </a:solidFill>
                        </a:rPr>
                        <a:t>1	Engineering and Asset Alignment – Key to success</a:t>
                      </a:r>
                    </a:p>
                  </a:txBody>
                  <a:tcPr anchor="ctr">
                    <a:lnL w="12700" cmpd="sng">
                      <a:noFill/>
                    </a:lnL>
                    <a:lnR w="12700" cmpd="sng">
                      <a:noFill/>
                    </a:lnR>
                    <a:lnT w="9525" cap="flat" cmpd="sng" algn="ctr">
                      <a:no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5739561"/>
                  </a:ext>
                </a:extLst>
              </a:tr>
              <a:tr h="457794">
                <a:tc>
                  <a:txBody>
                    <a:bodyPr/>
                    <a:lstStyle/>
                    <a:p>
                      <a:pPr>
                        <a:tabLst>
                          <a:tab pos="357188" algn="l"/>
                        </a:tabLst>
                      </a:pPr>
                      <a:r>
                        <a:rPr lang="en-GB" sz="2000" b="0" noProof="0" dirty="0">
                          <a:solidFill>
                            <a:schemeClr val="bg1"/>
                          </a:solidFill>
                        </a:rPr>
                        <a:t>2	Historical Retrospect</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22991455"/>
                  </a:ext>
                </a:extLst>
              </a:tr>
              <a:tr h="457794">
                <a:tc>
                  <a:txBody>
                    <a:bodyPr/>
                    <a:lstStyle/>
                    <a:p>
                      <a:pPr>
                        <a:tabLst>
                          <a:tab pos="357188" algn="l"/>
                        </a:tabLst>
                      </a:pPr>
                      <a:r>
                        <a:rPr lang="en-GB" sz="2000" b="0" noProof="0" dirty="0">
                          <a:solidFill>
                            <a:schemeClr val="bg1"/>
                          </a:solidFill>
                        </a:rPr>
                        <a:t>3	Overview of Design &amp; Engineering</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78378964"/>
                  </a:ext>
                </a:extLst>
              </a:tr>
              <a:tr h="457794">
                <a:tc>
                  <a:txBody>
                    <a:bodyPr/>
                    <a:lstStyle/>
                    <a:p>
                      <a:pPr>
                        <a:tabLst>
                          <a:tab pos="357188" algn="l"/>
                        </a:tabLst>
                      </a:pPr>
                      <a:r>
                        <a:rPr lang="en-GB" sz="2000" b="0" noProof="0" dirty="0">
                          <a:solidFill>
                            <a:schemeClr val="bg1"/>
                          </a:solidFill>
                        </a:rPr>
                        <a:t>4	Mechanical Engineering</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95913222"/>
                  </a:ext>
                </a:extLst>
              </a:tr>
              <a:tr h="457794">
                <a:tc>
                  <a:txBody>
                    <a:bodyPr/>
                    <a:lstStyle/>
                    <a:p>
                      <a:pPr>
                        <a:tabLst>
                          <a:tab pos="357188" algn="l"/>
                        </a:tabLst>
                      </a:pPr>
                      <a:r>
                        <a:rPr lang="en-GB" sz="2000" b="0" noProof="0" dirty="0">
                          <a:solidFill>
                            <a:schemeClr val="bg1"/>
                          </a:solidFill>
                        </a:rPr>
                        <a:t>5	Electrical and I&amp;C Engineering</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86532126"/>
                  </a:ext>
                </a:extLst>
              </a:tr>
              <a:tr h="457794">
                <a:tc>
                  <a:txBody>
                    <a:bodyPr/>
                    <a:lstStyle/>
                    <a:p>
                      <a:pPr>
                        <a:tabLst>
                          <a:tab pos="357188" algn="l"/>
                        </a:tabLst>
                      </a:pPr>
                      <a:r>
                        <a:rPr lang="en-GB" sz="2000" b="0" noProof="0" dirty="0">
                          <a:solidFill>
                            <a:schemeClr val="bg1"/>
                          </a:solidFill>
                        </a:rPr>
                        <a:t>6	Plant &amp; Process Engineering</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780096166"/>
                  </a:ext>
                </a:extLst>
              </a:tr>
              <a:tr h="457794">
                <a:tc>
                  <a:txBody>
                    <a:bodyPr/>
                    <a:lstStyle/>
                    <a:p>
                      <a:pPr>
                        <a:tabLst>
                          <a:tab pos="357188" algn="l"/>
                        </a:tabLst>
                      </a:pPr>
                      <a:r>
                        <a:rPr lang="en-GB" sz="2000" b="0" noProof="0" dirty="0">
                          <a:solidFill>
                            <a:schemeClr val="bg1"/>
                          </a:solidFill>
                        </a:rPr>
                        <a:t>7	Conclusion and Future</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39522269"/>
                  </a:ext>
                </a:extLst>
              </a:tr>
            </a:tbl>
          </a:graphicData>
        </a:graphic>
      </p:graphicFrame>
      <p:sp>
        <p:nvSpPr>
          <p:cNvPr id="6" name="Platshållare för sidfot 5">
            <a:extLst>
              <a:ext uri="{FF2B5EF4-FFF2-40B4-BE49-F238E27FC236}">
                <a16:creationId xmlns:a16="http://schemas.microsoft.com/office/drawing/2014/main" id="{8A59AED1-4BAA-47FE-A233-9C2F413DB688}"/>
              </a:ext>
            </a:extLst>
          </p:cNvPr>
          <p:cNvSpPr>
            <a:spLocks noGrp="1"/>
          </p:cNvSpPr>
          <p:nvPr>
            <p:ph type="ftr" sz="quarter" idx="11"/>
          </p:nvPr>
        </p:nvSpPr>
        <p:spPr/>
        <p:txBody>
          <a:bodyPr/>
          <a:lstStyle/>
          <a:p>
            <a:r>
              <a:rPr lang="en-GB" dirty="0"/>
              <a:t>PRESENTATION TITLE/FOOTER</a:t>
            </a:r>
          </a:p>
        </p:txBody>
      </p:sp>
      <p:sp>
        <p:nvSpPr>
          <p:cNvPr id="7" name="Platshållare för datum 3">
            <a:extLst>
              <a:ext uri="{FF2B5EF4-FFF2-40B4-BE49-F238E27FC236}">
                <a16:creationId xmlns:a16="http://schemas.microsoft.com/office/drawing/2014/main" id="{78972905-E434-5D47-AFD2-FA25DA38A1E7}"/>
              </a:ext>
            </a:extLst>
          </p:cNvPr>
          <p:cNvSpPr>
            <a:spLocks noGrp="1"/>
          </p:cNvSpPr>
          <p:nvPr>
            <p:ph type="dt" sz="half" idx="10"/>
          </p:nvPr>
        </p:nvSpPr>
        <p:spPr>
          <a:xfrm>
            <a:off x="1195647" y="6475270"/>
            <a:ext cx="832658" cy="365125"/>
          </a:xfrm>
        </p:spPr>
        <p:txBody>
          <a:bodyPr/>
          <a:lstStyle/>
          <a:p>
            <a:fld id="{18896B66-0B3A-474C-9C9C-E4F07B1F5DAD}" type="datetime1">
              <a:rPr lang="sv-SE" smtClean="0">
                <a:solidFill>
                  <a:schemeClr val="bg1"/>
                </a:solidFill>
              </a:rPr>
              <a:t>2023-09-28</a:t>
            </a:fld>
            <a:endParaRPr lang="sv-SE" dirty="0">
              <a:solidFill>
                <a:schemeClr val="bg1"/>
              </a:solidFill>
            </a:endParaRPr>
          </a:p>
        </p:txBody>
      </p:sp>
    </p:spTree>
    <p:extLst>
      <p:ext uri="{BB962C8B-B14F-4D97-AF65-F5344CB8AC3E}">
        <p14:creationId xmlns:p14="http://schemas.microsoft.com/office/powerpoint/2010/main" val="35504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sz="4000" b="0" noProof="0" dirty="0">
                <a:solidFill>
                  <a:schemeClr val="tx1">
                    <a:lumMod val="50000"/>
                    <a:lumOff val="50000"/>
                  </a:schemeClr>
                </a:solidFill>
              </a:rPr>
              <a:t>Engineering and Asset Alignment</a:t>
            </a:r>
            <a:endParaRPr lang="en-GB" sz="4000" dirty="0">
              <a:solidFill>
                <a:schemeClr val="tx1">
                  <a:lumMod val="50000"/>
                  <a:lumOff val="50000"/>
                </a:schemeClr>
              </a:solidFill>
            </a:endParaRP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4</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p:txBody>
          <a:bodyPr/>
          <a:lstStyle/>
          <a:p>
            <a:pPr marL="0" indent="0">
              <a:spcBef>
                <a:spcPts val="600"/>
              </a:spcBef>
              <a:spcAft>
                <a:spcPts val="600"/>
              </a:spcAft>
              <a:buNone/>
            </a:pPr>
            <a:r>
              <a:rPr lang="en-GB" dirty="0">
                <a:solidFill>
                  <a:schemeClr val="tx1">
                    <a:lumMod val="75000"/>
                    <a:lumOff val="25000"/>
                  </a:schemeClr>
                </a:solidFill>
              </a:rPr>
              <a:t> It is ideal to build up your asset management with engineering data</a:t>
            </a:r>
          </a:p>
          <a:p>
            <a:pPr marL="0" indent="0">
              <a:spcBef>
                <a:spcPts val="600"/>
              </a:spcBef>
              <a:spcAft>
                <a:spcPts val="600"/>
              </a:spcAft>
              <a:buNone/>
            </a:pPr>
            <a:r>
              <a:rPr lang="en-GB" dirty="0">
                <a:solidFill>
                  <a:schemeClr val="tx1">
                    <a:lumMod val="75000"/>
                    <a:lumOff val="25000"/>
                  </a:schemeClr>
                </a:solidFill>
              </a:rPr>
              <a:t>This is not always possible</a:t>
            </a:r>
          </a:p>
          <a:p>
            <a:pPr marL="0" indent="0">
              <a:spcBef>
                <a:spcPts val="600"/>
              </a:spcBef>
              <a:spcAft>
                <a:spcPts val="600"/>
              </a:spcAft>
              <a:buNone/>
            </a:pPr>
            <a:r>
              <a:rPr lang="en-GB" dirty="0">
                <a:solidFill>
                  <a:schemeClr val="tx1">
                    <a:lumMod val="75000"/>
                    <a:lumOff val="25000"/>
                  </a:schemeClr>
                </a:solidFill>
              </a:rPr>
              <a:t>Being a greenfield, ESS has benefited of good advice from other facilities and industries. </a:t>
            </a:r>
          </a:p>
          <a:p>
            <a:pPr marL="0" indent="0">
              <a:spcBef>
                <a:spcPts val="600"/>
              </a:spcBef>
              <a:spcAft>
                <a:spcPts val="600"/>
              </a:spcAft>
              <a:buNone/>
            </a:pPr>
            <a:r>
              <a:rPr lang="en-GB" dirty="0">
                <a:solidFill>
                  <a:schemeClr val="tx1">
                    <a:lumMod val="75000"/>
                    <a:lumOff val="25000"/>
                  </a:schemeClr>
                </a:solidFill>
              </a:rPr>
              <a:t>The challenge lies in getting the whole community to buy-in engineering ways of working. </a:t>
            </a:r>
          </a:p>
          <a:p>
            <a:pPr marL="0" indent="0">
              <a:spcBef>
                <a:spcPts val="600"/>
              </a:spcBef>
              <a:spcAft>
                <a:spcPts val="600"/>
              </a:spcAft>
              <a:buNone/>
            </a:pPr>
            <a:r>
              <a:rPr lang="en-GB" dirty="0">
                <a:solidFill>
                  <a:schemeClr val="tx1">
                    <a:lumMod val="75000"/>
                    <a:lumOff val="25000"/>
                  </a:schemeClr>
                </a:solidFill>
              </a:rPr>
              <a:t>If this can be done from the start it paves the way for asset management, saves time in the long run for both maintenance and planning and will have an effect on budget and time line. </a:t>
            </a:r>
          </a:p>
          <a:p>
            <a:pPr lvl="1"/>
            <a:endParaRPr lang="en-US" dirty="0"/>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A key to success</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2023-09-28</a:t>
            </a:fld>
            <a:endParaRPr lang="sv-SE" dirty="0"/>
          </a:p>
        </p:txBody>
      </p:sp>
      <p:grpSp>
        <p:nvGrpSpPr>
          <p:cNvPr id="12" name="Group 11">
            <a:extLst>
              <a:ext uri="{FF2B5EF4-FFF2-40B4-BE49-F238E27FC236}">
                <a16:creationId xmlns:a16="http://schemas.microsoft.com/office/drawing/2014/main" id="{D02FA239-3B9B-43B2-4378-B53011D847A5}"/>
              </a:ext>
            </a:extLst>
          </p:cNvPr>
          <p:cNvGrpSpPr/>
          <p:nvPr/>
        </p:nvGrpSpPr>
        <p:grpSpPr>
          <a:xfrm>
            <a:off x="7005510" y="1312433"/>
            <a:ext cx="3952240" cy="1847962"/>
            <a:chOff x="7101840" y="1778000"/>
            <a:chExt cx="3952240" cy="1847962"/>
          </a:xfrm>
        </p:grpSpPr>
        <p:sp>
          <p:nvSpPr>
            <p:cNvPr id="3" name="TextBox 2">
              <a:extLst>
                <a:ext uri="{FF2B5EF4-FFF2-40B4-BE49-F238E27FC236}">
                  <a16:creationId xmlns:a16="http://schemas.microsoft.com/office/drawing/2014/main" id="{5047C649-8BD7-28C2-61C0-EC201A1240F0}"/>
                </a:ext>
              </a:extLst>
            </p:cNvPr>
            <p:cNvSpPr txBox="1"/>
            <p:nvPr/>
          </p:nvSpPr>
          <p:spPr>
            <a:xfrm>
              <a:off x="7101840" y="1778000"/>
              <a:ext cx="3952240" cy="369332"/>
            </a:xfrm>
            <a:prstGeom prst="rect">
              <a:avLst/>
            </a:prstGeom>
            <a:noFill/>
          </p:spPr>
          <p:txBody>
            <a:bodyPr wrap="square" rtlCol="0">
              <a:spAutoFit/>
            </a:bodyPr>
            <a:lstStyle/>
            <a:p>
              <a:pPr algn="ctr"/>
              <a:r>
                <a:rPr lang="en-AU" dirty="0">
                  <a:solidFill>
                    <a:srgbClr val="666666"/>
                  </a:solidFill>
                  <a:latin typeface="Noteworthy Light" panose="02000400000000000000" pitchFamily="2" charset="77"/>
                  <a:ea typeface="Noteworthy Light" panose="02000400000000000000" pitchFamily="2" charset="77"/>
                  <a:cs typeface="Apple Chancery" panose="03020702040506060504" pitchFamily="66" charset="-79"/>
                </a:rPr>
                <a:t>Asset Management</a:t>
              </a:r>
            </a:p>
          </p:txBody>
        </p:sp>
        <p:sp>
          <p:nvSpPr>
            <p:cNvPr id="9" name="TextBox 8">
              <a:extLst>
                <a:ext uri="{FF2B5EF4-FFF2-40B4-BE49-F238E27FC236}">
                  <a16:creationId xmlns:a16="http://schemas.microsoft.com/office/drawing/2014/main" id="{087EB2F1-4C0F-5422-EAD7-7C4A003437D7}"/>
                </a:ext>
              </a:extLst>
            </p:cNvPr>
            <p:cNvSpPr txBox="1"/>
            <p:nvPr/>
          </p:nvSpPr>
          <p:spPr>
            <a:xfrm>
              <a:off x="7101840" y="3256630"/>
              <a:ext cx="3952240" cy="369332"/>
            </a:xfrm>
            <a:prstGeom prst="rect">
              <a:avLst/>
            </a:prstGeom>
            <a:noFill/>
          </p:spPr>
          <p:txBody>
            <a:bodyPr wrap="square" rtlCol="0">
              <a:spAutoFit/>
            </a:bodyPr>
            <a:lstStyle/>
            <a:p>
              <a:pPr algn="ctr"/>
              <a:r>
                <a:rPr lang="en-AU" dirty="0">
                  <a:solidFill>
                    <a:srgbClr val="666666"/>
                  </a:solidFill>
                  <a:latin typeface="Noteworthy Light" panose="02000400000000000000" pitchFamily="2" charset="77"/>
                  <a:ea typeface="Noteworthy Light" panose="02000400000000000000" pitchFamily="2" charset="77"/>
                  <a:cs typeface="Apple Chancery" panose="03020702040506060504" pitchFamily="66" charset="-79"/>
                </a:rPr>
                <a:t>Engineering Data</a:t>
              </a:r>
            </a:p>
          </p:txBody>
        </p:sp>
        <p:sp>
          <p:nvSpPr>
            <p:cNvPr id="11" name="Heart 10">
              <a:extLst>
                <a:ext uri="{FF2B5EF4-FFF2-40B4-BE49-F238E27FC236}">
                  <a16:creationId xmlns:a16="http://schemas.microsoft.com/office/drawing/2014/main" id="{AB779574-60EC-D344-9DBC-FCFC849F9F32}"/>
                </a:ext>
              </a:extLst>
            </p:cNvPr>
            <p:cNvSpPr/>
            <p:nvPr/>
          </p:nvSpPr>
          <p:spPr>
            <a:xfrm>
              <a:off x="8674100" y="2298296"/>
              <a:ext cx="807720" cy="762000"/>
            </a:xfrm>
            <a:prstGeom prst="hear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026" name="Picture 2" descr="Equipment Maintenance Planning &amp; Scheduling Guide | FieldInsight">
            <a:hlinkClick r:id="rId2"/>
            <a:extLst>
              <a:ext uri="{FF2B5EF4-FFF2-40B4-BE49-F238E27FC236}">
                <a16:creationId xmlns:a16="http://schemas.microsoft.com/office/drawing/2014/main" id="{130B4733-34A5-60A9-B96B-D7E713ABA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748" y="3917694"/>
            <a:ext cx="1711919" cy="9001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 improvement plan is not enough — you need a strategy - kappanonline.org">
            <a:hlinkClick r:id="rId4"/>
            <a:extLst>
              <a:ext uri="{FF2B5EF4-FFF2-40B4-BE49-F238E27FC236}">
                <a16:creationId xmlns:a16="http://schemas.microsoft.com/office/drawing/2014/main" id="{DE88C417-453A-1929-9825-98FEE42538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1053" y="3818473"/>
            <a:ext cx="2954911" cy="18690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derstanding the budget cycle - PBA">
            <a:hlinkClick r:id="rId6"/>
            <a:extLst>
              <a:ext uri="{FF2B5EF4-FFF2-40B4-BE49-F238E27FC236}">
                <a16:creationId xmlns:a16="http://schemas.microsoft.com/office/drawing/2014/main" id="{7BD9D8FB-01A0-7151-AD5B-19218CB043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8748" y="5189918"/>
            <a:ext cx="1491657" cy="90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45"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anim calcmode="lin" valueType="num">
                                      <p:cBhvr>
                                        <p:cTn id="11" dur="2000" fill="hold"/>
                                        <p:tgtEl>
                                          <p:spTgt spid="12"/>
                                        </p:tgtEl>
                                        <p:attrNameLst>
                                          <p:attrName>ppt_w</p:attrName>
                                        </p:attrNameLst>
                                      </p:cBhvr>
                                      <p:tavLst>
                                        <p:tav tm="0" fmla="#ppt_w*sin(2.5*pi*$)">
                                          <p:val>
                                            <p:fltVal val="0"/>
                                          </p:val>
                                        </p:tav>
                                        <p:tav tm="100000">
                                          <p:val>
                                            <p:fltVal val="1"/>
                                          </p:val>
                                        </p:tav>
                                      </p:tavLst>
                                    </p:anim>
                                    <p:anim calcmode="lin" valueType="num">
                                      <p:cBhvr>
                                        <p:cTn id="1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checkerboard(across)">
                                      <p:cBhvr>
                                        <p:cTn id="35" dur="500"/>
                                        <p:tgtEl>
                                          <p:spTgt spid="1030"/>
                                        </p:tgtEl>
                                      </p:cBhvr>
                                    </p:animEffect>
                                  </p:childTnLst>
                                </p:cTn>
                              </p:par>
                              <p:par>
                                <p:cTn id="36" presetID="5" presetClass="entr" presetSubtype="10"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checkerboard(across)">
                                      <p:cBhvr>
                                        <p:cTn id="38" dur="500"/>
                                        <p:tgtEl>
                                          <p:spTgt spid="1026"/>
                                        </p:tgtEl>
                                      </p:cBhvr>
                                    </p:animEffect>
                                  </p:childTnLst>
                                </p:cTn>
                              </p:par>
                              <p:par>
                                <p:cTn id="39" presetID="5" presetClass="entr" presetSubtype="10" fill="hold" nodeType="withEffect">
                                  <p:stCondLst>
                                    <p:cond delay="0"/>
                                  </p:stCondLst>
                                  <p:childTnLst>
                                    <p:set>
                                      <p:cBhvr>
                                        <p:cTn id="40" dur="1" fill="hold">
                                          <p:stCondLst>
                                            <p:cond delay="0"/>
                                          </p:stCondLst>
                                        </p:cTn>
                                        <p:tgtEl>
                                          <p:spTgt spid="1032"/>
                                        </p:tgtEl>
                                        <p:attrNameLst>
                                          <p:attrName>style.visibility</p:attrName>
                                        </p:attrNameLst>
                                      </p:cBhvr>
                                      <p:to>
                                        <p:strVal val="visible"/>
                                      </p:to>
                                    </p:set>
                                    <p:animEffect transition="in" filter="checkerboard(across)">
                                      <p:cBhvr>
                                        <p:cTn id="41"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5FBE-8909-AFA3-40B2-B56FC7177CEB}"/>
              </a:ext>
            </a:extLst>
          </p:cNvPr>
          <p:cNvSpPr>
            <a:spLocks noGrp="1"/>
          </p:cNvSpPr>
          <p:nvPr>
            <p:ph type="title"/>
          </p:nvPr>
        </p:nvSpPr>
        <p:spPr/>
        <p:txBody>
          <a:bodyPr/>
          <a:lstStyle/>
          <a:p>
            <a:r>
              <a:rPr lang="en-GB" sz="4400" b="0" noProof="0" dirty="0">
                <a:solidFill>
                  <a:schemeClr val="tx1">
                    <a:lumMod val="50000"/>
                    <a:lumOff val="50000"/>
                  </a:schemeClr>
                </a:solidFill>
              </a:rPr>
              <a:t>Historical Retrospect at ESS</a:t>
            </a:r>
            <a:endParaRPr lang="en-AU" dirty="0">
              <a:solidFill>
                <a:schemeClr val="tx1">
                  <a:lumMod val="50000"/>
                  <a:lumOff val="50000"/>
                </a:schemeClr>
              </a:solidFill>
            </a:endParaRPr>
          </a:p>
        </p:txBody>
      </p:sp>
      <p:sp>
        <p:nvSpPr>
          <p:cNvPr id="3" name="Footer Placeholder 2">
            <a:extLst>
              <a:ext uri="{FF2B5EF4-FFF2-40B4-BE49-F238E27FC236}">
                <a16:creationId xmlns:a16="http://schemas.microsoft.com/office/drawing/2014/main" id="{1098609A-50B3-6D85-DA71-AC48D9076587}"/>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9D4328A3-D353-4C3D-F7ED-B42389E40167}"/>
              </a:ext>
            </a:extLst>
          </p:cNvPr>
          <p:cNvSpPr>
            <a:spLocks noGrp="1"/>
          </p:cNvSpPr>
          <p:nvPr>
            <p:ph type="sldNum" sz="quarter" idx="12"/>
          </p:nvPr>
        </p:nvSpPr>
        <p:spPr/>
        <p:txBody>
          <a:bodyPr/>
          <a:lstStyle/>
          <a:p>
            <a:fld id="{F7283078-D760-1647-8B80-66BA8B52336D}" type="slidenum">
              <a:rPr lang="sv-SE" smtClean="0"/>
              <a:t>5</a:t>
            </a:fld>
            <a:endParaRPr lang="sv-SE"/>
          </a:p>
        </p:txBody>
      </p:sp>
      <p:sp>
        <p:nvSpPr>
          <p:cNvPr id="5" name="Content Placeholder 4">
            <a:extLst>
              <a:ext uri="{FF2B5EF4-FFF2-40B4-BE49-F238E27FC236}">
                <a16:creationId xmlns:a16="http://schemas.microsoft.com/office/drawing/2014/main" id="{3CA0AFDC-2556-7DC7-0647-3292CADE5707}"/>
              </a:ext>
            </a:extLst>
          </p:cNvPr>
          <p:cNvSpPr>
            <a:spLocks noGrp="1"/>
          </p:cNvSpPr>
          <p:nvPr>
            <p:ph idx="1"/>
          </p:nvPr>
        </p:nvSpPr>
        <p:spPr/>
        <p:txBody>
          <a:bodyPr/>
          <a:lstStyle/>
          <a:p>
            <a:pPr>
              <a:buFont typeface="Arial" panose="020B0604020202020204" pitchFamily="34" charset="0"/>
              <a:buChar char="•"/>
            </a:pPr>
            <a:r>
              <a:rPr lang="en-AU" dirty="0"/>
              <a:t> ESS has had the same challenges as any facility – documentation is not popular!</a:t>
            </a:r>
          </a:p>
          <a:p>
            <a:pPr>
              <a:buFont typeface="Arial" panose="020B0604020202020204" pitchFamily="34" charset="0"/>
              <a:buChar char="•"/>
            </a:pPr>
            <a:r>
              <a:rPr lang="en-AU" dirty="0"/>
              <a:t> Two camps with different perspectives: </a:t>
            </a:r>
          </a:p>
          <a:p>
            <a:pPr lvl="2">
              <a:buFont typeface="Arial" panose="020B0604020202020204" pitchFamily="34" charset="0"/>
              <a:buChar char="•"/>
            </a:pPr>
            <a:r>
              <a:rPr lang="en-AU" dirty="0"/>
              <a:t>The boring squares vs. the flexible inventors</a:t>
            </a:r>
          </a:p>
          <a:p>
            <a:pPr lvl="2">
              <a:buFont typeface="Arial" panose="020B0604020202020204" pitchFamily="34" charset="0"/>
              <a:buChar char="•"/>
            </a:pPr>
            <a:r>
              <a:rPr lang="en-AU" dirty="0"/>
              <a:t>The professionals vs. the unstructured</a:t>
            </a:r>
          </a:p>
          <a:p>
            <a:pPr>
              <a:buFont typeface="Arial" panose="020B0604020202020204" pitchFamily="34" charset="0"/>
              <a:buChar char="•"/>
            </a:pPr>
            <a:r>
              <a:rPr lang="en-AU" dirty="0"/>
              <a:t> Many wanted to chose their own tools and work in their own way. </a:t>
            </a:r>
          </a:p>
          <a:p>
            <a:pPr marL="0" indent="0">
              <a:buNone/>
            </a:pPr>
            <a:endParaRPr lang="en-AU" dirty="0"/>
          </a:p>
        </p:txBody>
      </p:sp>
      <p:sp>
        <p:nvSpPr>
          <p:cNvPr id="6" name="Content Placeholder 5">
            <a:extLst>
              <a:ext uri="{FF2B5EF4-FFF2-40B4-BE49-F238E27FC236}">
                <a16:creationId xmlns:a16="http://schemas.microsoft.com/office/drawing/2014/main" id="{A017193F-89B3-155F-30BB-6BA4CD33C882}"/>
              </a:ext>
            </a:extLst>
          </p:cNvPr>
          <p:cNvSpPr>
            <a:spLocks noGrp="1"/>
          </p:cNvSpPr>
          <p:nvPr>
            <p:ph idx="13"/>
          </p:nvPr>
        </p:nvSpPr>
        <p:spPr/>
        <p:txBody>
          <a:bodyPr/>
          <a:lstStyle/>
          <a:p>
            <a:pPr>
              <a:buFont typeface="Arial" panose="020B0604020202020204" pitchFamily="34" charset="0"/>
              <a:buChar char="•"/>
            </a:pPr>
            <a:r>
              <a:rPr lang="en-AU" i="1" dirty="0"/>
              <a:t>Key to success</a:t>
            </a:r>
            <a:r>
              <a:rPr lang="en-AU" dirty="0"/>
              <a:t>: Strong willed and tireless team with the support of other facilities and experienced advisors made it so we have minimum of designing tools, a solid configuration view and vision of operations practical challenges.</a:t>
            </a:r>
          </a:p>
          <a:p>
            <a:pPr>
              <a:buFont typeface="Arial" panose="020B0604020202020204" pitchFamily="34" charset="0"/>
              <a:buChar char="•"/>
            </a:pPr>
            <a:r>
              <a:rPr lang="en-AU" dirty="0"/>
              <a:t> We are not there yet but we still have a chance to get close to our goal, if we continue. </a:t>
            </a:r>
          </a:p>
        </p:txBody>
      </p:sp>
      <p:sp>
        <p:nvSpPr>
          <p:cNvPr id="7" name="Text Placeholder 6">
            <a:extLst>
              <a:ext uri="{FF2B5EF4-FFF2-40B4-BE49-F238E27FC236}">
                <a16:creationId xmlns:a16="http://schemas.microsoft.com/office/drawing/2014/main" id="{14AEF4A7-0497-9C0C-8546-FDA35E06C6C4}"/>
              </a:ext>
            </a:extLst>
          </p:cNvPr>
          <p:cNvSpPr>
            <a:spLocks noGrp="1"/>
          </p:cNvSpPr>
          <p:nvPr>
            <p:ph type="body" sz="quarter" idx="14"/>
          </p:nvPr>
        </p:nvSpPr>
        <p:spPr/>
        <p:txBody>
          <a:bodyPr/>
          <a:lstStyle/>
          <a:p>
            <a:r>
              <a:rPr lang="en-AU" dirty="0"/>
              <a:t>Challenges will always be there</a:t>
            </a:r>
          </a:p>
        </p:txBody>
      </p:sp>
      <p:sp>
        <p:nvSpPr>
          <p:cNvPr id="8" name="Date Placeholder 7">
            <a:extLst>
              <a:ext uri="{FF2B5EF4-FFF2-40B4-BE49-F238E27FC236}">
                <a16:creationId xmlns:a16="http://schemas.microsoft.com/office/drawing/2014/main" id="{A19BB3E9-FDE8-E063-D0C8-34B03C4557B3}"/>
              </a:ext>
            </a:extLst>
          </p:cNvPr>
          <p:cNvSpPr>
            <a:spLocks noGrp="1"/>
          </p:cNvSpPr>
          <p:nvPr>
            <p:ph type="dt" sz="half" idx="10"/>
          </p:nvPr>
        </p:nvSpPr>
        <p:spPr/>
        <p:txBody>
          <a:bodyPr/>
          <a:lstStyle/>
          <a:p>
            <a:fld id="{18896B66-0B3A-474C-9C9C-E4F07B1F5DAD}" type="datetime1">
              <a:rPr lang="sv-SE" smtClean="0"/>
              <a:t>2023-09-28</a:t>
            </a:fld>
            <a:endParaRPr lang="sv-SE" dirty="0"/>
          </a:p>
        </p:txBody>
      </p:sp>
      <p:graphicFrame>
        <p:nvGraphicFramePr>
          <p:cNvPr id="9" name="Diagram 8">
            <a:extLst>
              <a:ext uri="{FF2B5EF4-FFF2-40B4-BE49-F238E27FC236}">
                <a16:creationId xmlns:a16="http://schemas.microsoft.com/office/drawing/2014/main" id="{60BB88F5-F77E-2467-5562-17DB9CFDC848}"/>
              </a:ext>
            </a:extLst>
          </p:cNvPr>
          <p:cNvGraphicFramePr/>
          <p:nvPr>
            <p:extLst>
              <p:ext uri="{D42A27DB-BD31-4B8C-83A1-F6EECF244321}">
                <p14:modId xmlns:p14="http://schemas.microsoft.com/office/powerpoint/2010/main" val="3098859647"/>
              </p:ext>
            </p:extLst>
          </p:nvPr>
        </p:nvGraphicFramePr>
        <p:xfrm>
          <a:off x="2010756" y="5489215"/>
          <a:ext cx="8128000" cy="1351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257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DAA7-BA48-6639-F964-F532E50D3030}"/>
              </a:ext>
            </a:extLst>
          </p:cNvPr>
          <p:cNvSpPr>
            <a:spLocks noGrp="1"/>
          </p:cNvSpPr>
          <p:nvPr>
            <p:ph type="title"/>
          </p:nvPr>
        </p:nvSpPr>
        <p:spPr/>
        <p:txBody>
          <a:bodyPr/>
          <a:lstStyle/>
          <a:p>
            <a:r>
              <a:rPr lang="en-GB" sz="4400" b="0" noProof="0" dirty="0">
                <a:solidFill>
                  <a:schemeClr val="tx1">
                    <a:lumMod val="50000"/>
                    <a:lumOff val="50000"/>
                  </a:schemeClr>
                </a:solidFill>
              </a:rPr>
              <a:t>Overview of Engineering</a:t>
            </a:r>
            <a:endParaRPr lang="en-AU" dirty="0">
              <a:solidFill>
                <a:schemeClr val="tx1">
                  <a:lumMod val="50000"/>
                  <a:lumOff val="50000"/>
                </a:schemeClr>
              </a:solidFill>
            </a:endParaRPr>
          </a:p>
        </p:txBody>
      </p:sp>
      <p:sp>
        <p:nvSpPr>
          <p:cNvPr id="3" name="Footer Placeholder 2">
            <a:extLst>
              <a:ext uri="{FF2B5EF4-FFF2-40B4-BE49-F238E27FC236}">
                <a16:creationId xmlns:a16="http://schemas.microsoft.com/office/drawing/2014/main" id="{4F2947BE-F385-819D-6BA1-D766B0291BCB}"/>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58192636-7983-AE81-4B0E-73E51D0FF6A7}"/>
              </a:ext>
            </a:extLst>
          </p:cNvPr>
          <p:cNvSpPr>
            <a:spLocks noGrp="1"/>
          </p:cNvSpPr>
          <p:nvPr>
            <p:ph type="sldNum" sz="quarter" idx="12"/>
          </p:nvPr>
        </p:nvSpPr>
        <p:spPr/>
        <p:txBody>
          <a:bodyPr/>
          <a:lstStyle/>
          <a:p>
            <a:fld id="{F7283078-D760-1647-8B80-66BA8B52336D}" type="slidenum">
              <a:rPr lang="sv-SE" smtClean="0"/>
              <a:t>6</a:t>
            </a:fld>
            <a:endParaRPr lang="sv-SE"/>
          </a:p>
        </p:txBody>
      </p:sp>
      <p:sp>
        <p:nvSpPr>
          <p:cNvPr id="5" name="Content Placeholder 4">
            <a:extLst>
              <a:ext uri="{FF2B5EF4-FFF2-40B4-BE49-F238E27FC236}">
                <a16:creationId xmlns:a16="http://schemas.microsoft.com/office/drawing/2014/main" id="{B9B458D7-4675-4F2D-690E-E84E51074792}"/>
              </a:ext>
            </a:extLst>
          </p:cNvPr>
          <p:cNvSpPr>
            <a:spLocks noGrp="1"/>
          </p:cNvSpPr>
          <p:nvPr>
            <p:ph idx="1"/>
          </p:nvPr>
        </p:nvSpPr>
        <p:spPr/>
        <p:txBody>
          <a:bodyPr/>
          <a:lstStyle/>
          <a:p>
            <a:pPr>
              <a:buFont typeface="Arial" panose="020B0604020202020204" pitchFamily="34" charset="0"/>
              <a:buChar char="•"/>
            </a:pPr>
            <a:r>
              <a:rPr lang="en-AU" sz="1600" dirty="0"/>
              <a:t> Design &amp; Engineering organization was </a:t>
            </a:r>
            <a:r>
              <a:rPr lang="en-AU" sz="1600" b="1" dirty="0"/>
              <a:t>started 2014 </a:t>
            </a:r>
            <a:r>
              <a:rPr lang="en-AU" sz="1600" dirty="0"/>
              <a:t>by Magnus </a:t>
            </a:r>
            <a:r>
              <a:rPr lang="en-AU" sz="1600" dirty="0" err="1"/>
              <a:t>Täcklind</a:t>
            </a:r>
            <a:r>
              <a:rPr lang="en-AU" sz="1600" dirty="0"/>
              <a:t>. The ESS project had been running for 2-3 years with some tangible mechanical design ongoing </a:t>
            </a:r>
            <a:r>
              <a:rPr lang="en-AU" sz="1600" dirty="0">
                <a:sym typeface="Wingdings" pitchFamily="2" charset="2"/>
              </a:rPr>
              <a:t> uphill from start</a:t>
            </a:r>
            <a:endParaRPr lang="en-AU" sz="1600" dirty="0"/>
          </a:p>
          <a:p>
            <a:pPr>
              <a:buFont typeface="Arial" panose="020B0604020202020204" pitchFamily="34" charset="0"/>
              <a:buChar char="•"/>
            </a:pPr>
            <a:r>
              <a:rPr lang="en-AU" sz="1600" dirty="0"/>
              <a:t> Catia V6 was on board early and was quickly followed by </a:t>
            </a:r>
            <a:r>
              <a:rPr lang="en-AU" sz="1600" dirty="0" err="1"/>
              <a:t>EPlan</a:t>
            </a:r>
            <a:r>
              <a:rPr lang="en-AU" sz="1600" dirty="0"/>
              <a:t> and in 2015 Aveva suite. </a:t>
            </a:r>
          </a:p>
          <a:p>
            <a:pPr>
              <a:buFont typeface="Arial" panose="020B0604020202020204" pitchFamily="34" charset="0"/>
              <a:buChar char="•"/>
            </a:pPr>
            <a:r>
              <a:rPr lang="en-AU" sz="1600" dirty="0"/>
              <a:t> Today our </a:t>
            </a:r>
            <a:r>
              <a:rPr lang="en-AU" sz="1600" b="1" dirty="0"/>
              <a:t>3 main design tools </a:t>
            </a:r>
            <a:r>
              <a:rPr lang="en-AU" sz="1600" dirty="0"/>
              <a:t>are: </a:t>
            </a:r>
          </a:p>
          <a:p>
            <a:pPr lvl="2">
              <a:buFont typeface="Arial" panose="020B0604020202020204" pitchFamily="34" charset="0"/>
              <a:buChar char="•"/>
            </a:pPr>
            <a:r>
              <a:rPr lang="en-AU" sz="1400" u="sng" dirty="0"/>
              <a:t>Catia V6 </a:t>
            </a:r>
            <a:r>
              <a:rPr lang="en-AU" sz="1400" dirty="0"/>
              <a:t>for mechanical design and our EPL</a:t>
            </a:r>
          </a:p>
          <a:p>
            <a:pPr lvl="2">
              <a:buFont typeface="Arial" panose="020B0604020202020204" pitchFamily="34" charset="0"/>
              <a:buChar char="•"/>
            </a:pPr>
            <a:r>
              <a:rPr lang="en-AU" sz="1400" u="sng" dirty="0" err="1"/>
              <a:t>EPlan</a:t>
            </a:r>
            <a:r>
              <a:rPr lang="en-AU" sz="1400" dirty="0"/>
              <a:t> for electrical design </a:t>
            </a:r>
          </a:p>
          <a:p>
            <a:pPr lvl="2">
              <a:buFont typeface="Arial" panose="020B0604020202020204" pitchFamily="34" charset="0"/>
              <a:buChar char="•"/>
            </a:pPr>
            <a:r>
              <a:rPr lang="en-AU" sz="1400" u="sng" dirty="0"/>
              <a:t>Aveva</a:t>
            </a:r>
            <a:r>
              <a:rPr lang="en-AU" sz="1400" dirty="0"/>
              <a:t> for process and piping design as well as electrical routing. </a:t>
            </a:r>
          </a:p>
          <a:p>
            <a:pPr>
              <a:buFont typeface="Arial" panose="020B0604020202020204" pitchFamily="34" charset="0"/>
              <a:buChar char="•"/>
            </a:pPr>
            <a:r>
              <a:rPr lang="en-AU" sz="1600" dirty="0"/>
              <a:t>Possibility to transfer </a:t>
            </a:r>
            <a:r>
              <a:rPr lang="en-AU" sz="1600" b="1" dirty="0"/>
              <a:t>native files </a:t>
            </a:r>
            <a:r>
              <a:rPr lang="en-AU" sz="1600" dirty="0"/>
              <a:t>to most of them. </a:t>
            </a:r>
          </a:p>
          <a:p>
            <a:pPr>
              <a:buFont typeface="Arial" panose="020B0604020202020204" pitchFamily="34" charset="0"/>
              <a:buChar char="•"/>
            </a:pPr>
            <a:r>
              <a:rPr lang="en-AU" sz="1600" dirty="0"/>
              <a:t>We </a:t>
            </a:r>
            <a:r>
              <a:rPr lang="en-AU" sz="1600" b="1" dirty="0"/>
              <a:t>work</a:t>
            </a:r>
            <a:r>
              <a:rPr lang="en-AU" sz="1600" dirty="0"/>
              <a:t> </a:t>
            </a:r>
            <a:r>
              <a:rPr lang="en-AU" sz="1600" b="1" dirty="0"/>
              <a:t>integrated </a:t>
            </a:r>
            <a:r>
              <a:rPr lang="en-AU" sz="1600" dirty="0"/>
              <a:t>with our </a:t>
            </a:r>
            <a:r>
              <a:rPr lang="en-AU" sz="1600" b="1" dirty="0"/>
              <a:t>PLM</a:t>
            </a:r>
            <a:r>
              <a:rPr lang="en-AU" sz="1600" dirty="0"/>
              <a:t> setup, CHESS, and consider try to implement items for our </a:t>
            </a:r>
            <a:r>
              <a:rPr lang="en-AU" sz="1600" b="1" dirty="0"/>
              <a:t>Asset Management</a:t>
            </a:r>
            <a:r>
              <a:rPr lang="en-AU" sz="1600" dirty="0"/>
              <a:t> system, Infor.</a:t>
            </a:r>
          </a:p>
        </p:txBody>
      </p:sp>
      <p:sp>
        <p:nvSpPr>
          <p:cNvPr id="6" name="Content Placeholder 5">
            <a:extLst>
              <a:ext uri="{FF2B5EF4-FFF2-40B4-BE49-F238E27FC236}">
                <a16:creationId xmlns:a16="http://schemas.microsoft.com/office/drawing/2014/main" id="{AA473D9B-1D15-281E-BCD0-A729C8568C95}"/>
              </a:ext>
            </a:extLst>
          </p:cNvPr>
          <p:cNvSpPr>
            <a:spLocks noGrp="1"/>
          </p:cNvSpPr>
          <p:nvPr>
            <p:ph idx="13"/>
          </p:nvPr>
        </p:nvSpPr>
        <p:spPr>
          <a:xfrm>
            <a:off x="6373692" y="1562400"/>
            <a:ext cx="5104800" cy="4768062"/>
          </a:xfrm>
        </p:spPr>
        <p:txBody>
          <a:bodyPr/>
          <a:lstStyle/>
          <a:p>
            <a:pPr>
              <a:buFont typeface="Arial" panose="020B0604020202020204" pitchFamily="34" charset="0"/>
              <a:buChar char="•"/>
            </a:pPr>
            <a:r>
              <a:rPr lang="en-AU" sz="1600" b="1" dirty="0"/>
              <a:t>Discipline specific framework </a:t>
            </a:r>
            <a:r>
              <a:rPr lang="en-AU" sz="1600" dirty="0"/>
              <a:t>that is linked to ESS overall engineering framework.</a:t>
            </a:r>
          </a:p>
          <a:p>
            <a:pPr>
              <a:buFont typeface="Arial" panose="020B0604020202020204" pitchFamily="34" charset="0"/>
              <a:buChar char="•"/>
            </a:pPr>
            <a:r>
              <a:rPr lang="en-AU" sz="1600" dirty="0"/>
              <a:t> We are currently ~</a:t>
            </a:r>
            <a:r>
              <a:rPr lang="en-AU" sz="1600" b="1" dirty="0"/>
              <a:t>110 in-house staff </a:t>
            </a:r>
            <a:r>
              <a:rPr lang="en-AU" sz="1600" dirty="0"/>
              <a:t>members total. Some shadow resources do exists, estimated to additional ~15%. </a:t>
            </a:r>
          </a:p>
          <a:p>
            <a:pPr>
              <a:buFont typeface="Arial" panose="020B0604020202020204" pitchFamily="34" charset="0"/>
              <a:buChar char="•"/>
            </a:pPr>
            <a:r>
              <a:rPr lang="en-AU" sz="1600" dirty="0"/>
              <a:t> </a:t>
            </a:r>
            <a:r>
              <a:rPr lang="en-AU" sz="1600" b="1" dirty="0"/>
              <a:t>Benefit</a:t>
            </a:r>
            <a:r>
              <a:rPr lang="en-AU" sz="1600" dirty="0"/>
              <a:t> for our staff is combined framework and support core team within their disciplines.</a:t>
            </a:r>
          </a:p>
          <a:p>
            <a:pPr>
              <a:buFont typeface="Arial" panose="020B0604020202020204" pitchFamily="34" charset="0"/>
              <a:buChar char="•"/>
            </a:pPr>
            <a:r>
              <a:rPr lang="en-AU" sz="1600" dirty="0"/>
              <a:t> Set up model: </a:t>
            </a:r>
          </a:p>
          <a:p>
            <a:pPr lvl="2">
              <a:buFont typeface="Arial" panose="020B0604020202020204" pitchFamily="34" charset="0"/>
              <a:buChar char="•"/>
            </a:pPr>
            <a:r>
              <a:rPr lang="en-AU" sz="1400" dirty="0"/>
              <a:t>Staffed deployed </a:t>
            </a:r>
            <a:r>
              <a:rPr lang="en-AU" sz="1600" dirty="0"/>
              <a:t>and</a:t>
            </a:r>
            <a:r>
              <a:rPr lang="en-AU" sz="1400" dirty="0"/>
              <a:t> dedicated to a work package</a:t>
            </a:r>
          </a:p>
          <a:p>
            <a:pPr lvl="2">
              <a:buFont typeface="Arial" panose="020B0604020202020204" pitchFamily="34" charset="0"/>
              <a:buChar char="•"/>
            </a:pPr>
            <a:r>
              <a:rPr lang="en-AU" sz="1400" dirty="0"/>
              <a:t>Performing engineering/design work for limited activities (concept/design/manufacturing/installation/testing)</a:t>
            </a:r>
          </a:p>
          <a:p>
            <a:pPr lvl="2">
              <a:buFont typeface="Arial" panose="020B0604020202020204" pitchFamily="34" charset="0"/>
              <a:buChar char="•"/>
            </a:pPr>
            <a:r>
              <a:rPr lang="en-AU" sz="1400" dirty="0"/>
              <a:t>Full project execution on behalf of a work package.</a:t>
            </a:r>
          </a:p>
        </p:txBody>
      </p:sp>
      <p:sp>
        <p:nvSpPr>
          <p:cNvPr id="7" name="Text Placeholder 6">
            <a:extLst>
              <a:ext uri="{FF2B5EF4-FFF2-40B4-BE49-F238E27FC236}">
                <a16:creationId xmlns:a16="http://schemas.microsoft.com/office/drawing/2014/main" id="{BB73BC74-E92D-80DA-37EB-7D884D71C965}"/>
              </a:ext>
            </a:extLst>
          </p:cNvPr>
          <p:cNvSpPr>
            <a:spLocks noGrp="1"/>
          </p:cNvSpPr>
          <p:nvPr>
            <p:ph type="body" sz="quarter" idx="14"/>
          </p:nvPr>
        </p:nvSpPr>
        <p:spPr/>
        <p:txBody>
          <a:bodyPr/>
          <a:lstStyle/>
          <a:p>
            <a:r>
              <a:rPr lang="en-AU" dirty="0"/>
              <a:t>Mechanical, Electrical and </a:t>
            </a:r>
            <a:r>
              <a:rPr lang="en-AU" dirty="0" err="1"/>
              <a:t>Plant&amp;Process</a:t>
            </a:r>
            <a:r>
              <a:rPr lang="en-AU" dirty="0"/>
              <a:t> + Facility Engineering</a:t>
            </a:r>
          </a:p>
        </p:txBody>
      </p:sp>
      <p:sp>
        <p:nvSpPr>
          <p:cNvPr id="8" name="Date Placeholder 7">
            <a:extLst>
              <a:ext uri="{FF2B5EF4-FFF2-40B4-BE49-F238E27FC236}">
                <a16:creationId xmlns:a16="http://schemas.microsoft.com/office/drawing/2014/main" id="{FDB36E28-DB68-148B-3202-523A791F0409}"/>
              </a:ext>
            </a:extLst>
          </p:cNvPr>
          <p:cNvSpPr>
            <a:spLocks noGrp="1"/>
          </p:cNvSpPr>
          <p:nvPr>
            <p:ph type="dt" sz="half" idx="10"/>
          </p:nvPr>
        </p:nvSpPr>
        <p:spPr/>
        <p:txBody>
          <a:bodyPr/>
          <a:lstStyle/>
          <a:p>
            <a:fld id="{18896B66-0B3A-474C-9C9C-E4F07B1F5DAD}" type="datetime1">
              <a:rPr lang="sv-SE" smtClean="0"/>
              <a:t>2023-09-28</a:t>
            </a:fld>
            <a:endParaRPr lang="sv-SE" dirty="0"/>
          </a:p>
        </p:txBody>
      </p:sp>
    </p:spTree>
    <p:extLst>
      <p:ext uri="{BB962C8B-B14F-4D97-AF65-F5344CB8AC3E}">
        <p14:creationId xmlns:p14="http://schemas.microsoft.com/office/powerpoint/2010/main" val="181849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3A5E99-25D8-E5AA-CF53-5A1C3DB8CE52}"/>
              </a:ext>
            </a:extLst>
          </p:cNvPr>
          <p:cNvPicPr>
            <a:picLocks noChangeAspect="1"/>
          </p:cNvPicPr>
          <p:nvPr/>
        </p:nvPicPr>
        <p:blipFill>
          <a:blip r:embed="rId2"/>
          <a:stretch>
            <a:fillRect/>
          </a:stretch>
        </p:blipFill>
        <p:spPr>
          <a:xfrm>
            <a:off x="9749028" y="3991087"/>
            <a:ext cx="2152643" cy="2261181"/>
          </a:xfrm>
          <a:prstGeom prst="rect">
            <a:avLst/>
          </a:prstGeom>
        </p:spPr>
      </p:pic>
      <p:sp>
        <p:nvSpPr>
          <p:cNvPr id="2" name="Title 1">
            <a:extLst>
              <a:ext uri="{FF2B5EF4-FFF2-40B4-BE49-F238E27FC236}">
                <a16:creationId xmlns:a16="http://schemas.microsoft.com/office/drawing/2014/main" id="{7E36E5DB-C81E-7D66-3FDF-34DA019197C5}"/>
              </a:ext>
            </a:extLst>
          </p:cNvPr>
          <p:cNvSpPr>
            <a:spLocks noGrp="1"/>
          </p:cNvSpPr>
          <p:nvPr>
            <p:ph type="title"/>
          </p:nvPr>
        </p:nvSpPr>
        <p:spPr/>
        <p:txBody>
          <a:bodyPr/>
          <a:lstStyle/>
          <a:p>
            <a:r>
              <a:rPr lang="en-GB" sz="4400" b="0" noProof="0" dirty="0">
                <a:solidFill>
                  <a:schemeClr val="tx1"/>
                </a:solidFill>
              </a:rPr>
              <a:t>Mechanical Engineering</a:t>
            </a:r>
            <a:endParaRPr lang="en-AU" dirty="0">
              <a:solidFill>
                <a:schemeClr val="tx1"/>
              </a:solidFill>
            </a:endParaRPr>
          </a:p>
        </p:txBody>
      </p:sp>
      <p:sp>
        <p:nvSpPr>
          <p:cNvPr id="3" name="Footer Placeholder 2">
            <a:extLst>
              <a:ext uri="{FF2B5EF4-FFF2-40B4-BE49-F238E27FC236}">
                <a16:creationId xmlns:a16="http://schemas.microsoft.com/office/drawing/2014/main" id="{4A387FFD-2BFF-0108-D0EF-21B25AE06C22}"/>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2F4C8A81-61A5-124C-0A25-7697E3F69FFC}"/>
              </a:ext>
            </a:extLst>
          </p:cNvPr>
          <p:cNvSpPr>
            <a:spLocks noGrp="1"/>
          </p:cNvSpPr>
          <p:nvPr>
            <p:ph type="sldNum" sz="quarter" idx="12"/>
          </p:nvPr>
        </p:nvSpPr>
        <p:spPr/>
        <p:txBody>
          <a:bodyPr/>
          <a:lstStyle/>
          <a:p>
            <a:fld id="{F7283078-D760-1647-8B80-66BA8B52336D}" type="slidenum">
              <a:rPr lang="sv-SE" smtClean="0"/>
              <a:t>7</a:t>
            </a:fld>
            <a:endParaRPr lang="sv-SE" dirty="0"/>
          </a:p>
        </p:txBody>
      </p:sp>
      <p:sp>
        <p:nvSpPr>
          <p:cNvPr id="5" name="Content Placeholder 4">
            <a:extLst>
              <a:ext uri="{FF2B5EF4-FFF2-40B4-BE49-F238E27FC236}">
                <a16:creationId xmlns:a16="http://schemas.microsoft.com/office/drawing/2014/main" id="{09E83836-4C5E-2D12-769C-9BD82543B320}"/>
              </a:ext>
            </a:extLst>
          </p:cNvPr>
          <p:cNvSpPr>
            <a:spLocks noGrp="1"/>
          </p:cNvSpPr>
          <p:nvPr>
            <p:ph idx="1"/>
          </p:nvPr>
        </p:nvSpPr>
        <p:spPr/>
        <p:txBody>
          <a:bodyPr/>
          <a:lstStyle/>
          <a:p>
            <a:pPr>
              <a:buFont typeface="Arial" panose="020B0604020202020204" pitchFamily="34" charset="0"/>
              <a:buChar char="•"/>
            </a:pPr>
            <a:r>
              <a:rPr lang="en-AU" dirty="0"/>
              <a:t> All mech design is made in CATIA V6. </a:t>
            </a:r>
          </a:p>
          <a:p>
            <a:pPr>
              <a:buFont typeface="Arial" panose="020B0604020202020204" pitchFamily="34" charset="0"/>
              <a:buChar char="•"/>
            </a:pPr>
            <a:r>
              <a:rPr lang="en-AU" dirty="0"/>
              <a:t> </a:t>
            </a:r>
            <a:r>
              <a:rPr lang="en-AU" i="1" dirty="0"/>
              <a:t>Challenge</a:t>
            </a:r>
            <a:r>
              <a:rPr lang="en-AU" dirty="0"/>
              <a:t>: New when released </a:t>
            </a:r>
            <a:r>
              <a:rPr lang="en-AU" dirty="0">
                <a:sym typeface="Wingdings" pitchFamily="2" charset="2"/>
              </a:rPr>
              <a:t> Customizations. </a:t>
            </a:r>
          </a:p>
          <a:p>
            <a:pPr>
              <a:buFont typeface="Arial" panose="020B0604020202020204" pitchFamily="34" charset="0"/>
              <a:buChar char="•"/>
            </a:pPr>
            <a:r>
              <a:rPr lang="en-AU" dirty="0">
                <a:sym typeface="Wingdings" pitchFamily="2" charset="2"/>
              </a:rPr>
              <a:t> </a:t>
            </a:r>
            <a:r>
              <a:rPr lang="en-AU" i="1" dirty="0">
                <a:sym typeface="Wingdings" pitchFamily="2" charset="2"/>
              </a:rPr>
              <a:t>Opportunity</a:t>
            </a:r>
            <a:r>
              <a:rPr lang="en-AU" dirty="0">
                <a:sym typeface="Wingdings" pitchFamily="2" charset="2"/>
              </a:rPr>
              <a:t>: Same supplier as CHESS  engineering data integration ready solutions.</a:t>
            </a:r>
          </a:p>
          <a:p>
            <a:pPr>
              <a:buFont typeface="Arial" panose="020B0604020202020204" pitchFamily="34" charset="0"/>
              <a:buChar char="•"/>
            </a:pPr>
            <a:r>
              <a:rPr lang="en-AU" dirty="0">
                <a:sym typeface="Wingdings" pitchFamily="2" charset="2"/>
              </a:rPr>
              <a:t> </a:t>
            </a:r>
            <a:r>
              <a:rPr lang="en-AU" i="1" dirty="0">
                <a:sym typeface="Wingdings" pitchFamily="2" charset="2"/>
              </a:rPr>
              <a:t>Selling points:</a:t>
            </a:r>
            <a:r>
              <a:rPr lang="en-AU" dirty="0">
                <a:sym typeface="Wingdings" pitchFamily="2" charset="2"/>
              </a:rPr>
              <a:t> </a:t>
            </a:r>
          </a:p>
          <a:p>
            <a:pPr lvl="2">
              <a:buFont typeface="Arial" panose="020B0604020202020204" pitchFamily="34" charset="0"/>
              <a:buChar char="•"/>
            </a:pPr>
            <a:r>
              <a:rPr lang="en-AU" dirty="0">
                <a:sym typeface="Wingdings" pitchFamily="2" charset="2"/>
              </a:rPr>
              <a:t>Graded approach – only do what </a:t>
            </a:r>
            <a:r>
              <a:rPr lang="en-AU" u="sng" dirty="0">
                <a:sym typeface="Wingdings" pitchFamily="2" charset="2"/>
              </a:rPr>
              <a:t>must</a:t>
            </a:r>
            <a:r>
              <a:rPr lang="en-AU" dirty="0">
                <a:sym typeface="Wingdings" pitchFamily="2" charset="2"/>
              </a:rPr>
              <a:t> be done.</a:t>
            </a:r>
          </a:p>
          <a:p>
            <a:pPr lvl="2">
              <a:buFont typeface="Arial" panose="020B0604020202020204" pitchFamily="34" charset="0"/>
              <a:buChar char="•"/>
            </a:pPr>
            <a:r>
              <a:rPr lang="en-AU" dirty="0">
                <a:sym typeface="Wingdings" pitchFamily="2" charset="2"/>
              </a:rPr>
              <a:t>Possibility to transfer other CAD tools native files to CATIA.</a:t>
            </a:r>
          </a:p>
        </p:txBody>
      </p:sp>
      <p:sp>
        <p:nvSpPr>
          <p:cNvPr id="6" name="Content Placeholder 5">
            <a:extLst>
              <a:ext uri="{FF2B5EF4-FFF2-40B4-BE49-F238E27FC236}">
                <a16:creationId xmlns:a16="http://schemas.microsoft.com/office/drawing/2014/main" id="{67467BF3-C2B9-B36D-CD24-40783FE66A48}"/>
              </a:ext>
            </a:extLst>
          </p:cNvPr>
          <p:cNvSpPr>
            <a:spLocks noGrp="1"/>
          </p:cNvSpPr>
          <p:nvPr>
            <p:ph idx="13"/>
          </p:nvPr>
        </p:nvSpPr>
        <p:spPr>
          <a:xfrm>
            <a:off x="6373692" y="1562400"/>
            <a:ext cx="5416689" cy="4768062"/>
          </a:xfrm>
        </p:spPr>
        <p:txBody>
          <a:bodyPr/>
          <a:lstStyle/>
          <a:p>
            <a:pPr>
              <a:buFont typeface="Arial" panose="020B0604020202020204" pitchFamily="34" charset="0"/>
              <a:buChar char="•"/>
            </a:pPr>
            <a:r>
              <a:rPr lang="en-AU" dirty="0">
                <a:sym typeface="Wingdings" pitchFamily="2" charset="2"/>
              </a:rPr>
              <a:t> Properly implemented:</a:t>
            </a:r>
          </a:p>
          <a:p>
            <a:pPr lvl="2">
              <a:buFont typeface="Arial" panose="020B0604020202020204" pitchFamily="34" charset="0"/>
              <a:buChar char="•"/>
            </a:pPr>
            <a:r>
              <a:rPr lang="en-AU" dirty="0">
                <a:sym typeface="Wingdings" pitchFamily="2" charset="2"/>
              </a:rPr>
              <a:t>Functional structures, release flows, framework</a:t>
            </a:r>
          </a:p>
          <a:p>
            <a:pPr lvl="2">
              <a:buFont typeface="Arial" panose="020B0604020202020204" pitchFamily="34" charset="0"/>
              <a:buChar char="•"/>
            </a:pPr>
            <a:r>
              <a:rPr lang="en-AU" dirty="0">
                <a:sym typeface="Wingdings" pitchFamily="2" charset="2"/>
              </a:rPr>
              <a:t>Templates for documentation</a:t>
            </a:r>
          </a:p>
          <a:p>
            <a:pPr lvl="2">
              <a:buFont typeface="Arial" panose="020B0604020202020204" pitchFamily="34" charset="0"/>
              <a:buChar char="•"/>
            </a:pPr>
            <a:r>
              <a:rPr lang="en-AU" dirty="0">
                <a:sym typeface="Wingdings" pitchFamily="2" charset="2"/>
              </a:rPr>
              <a:t>Title blocks on 2D drawings aligned and including design standards selection. </a:t>
            </a:r>
          </a:p>
          <a:p>
            <a:pPr lvl="2">
              <a:buFont typeface="Arial" panose="020B0604020202020204" pitchFamily="34" charset="0"/>
              <a:buChar char="•"/>
            </a:pPr>
            <a:r>
              <a:rPr lang="en-AU" dirty="0">
                <a:sym typeface="Wingdings" pitchFamily="2" charset="2"/>
              </a:rPr>
              <a:t>Implementation of ISO GPS for 2D drawings improved manufacturing communication and deliverables. </a:t>
            </a:r>
          </a:p>
          <a:p>
            <a:pPr>
              <a:buFont typeface="Arial" panose="020B0604020202020204" pitchFamily="34" charset="0"/>
              <a:buChar char="•"/>
            </a:pPr>
            <a:r>
              <a:rPr lang="en-AU" dirty="0">
                <a:sym typeface="Wingdings" pitchFamily="2" charset="2"/>
              </a:rPr>
              <a:t> Close collaboration with: </a:t>
            </a:r>
          </a:p>
          <a:p>
            <a:pPr lvl="2">
              <a:buFont typeface="Arial" panose="020B0604020202020204" pitchFamily="34" charset="0"/>
              <a:buChar char="•"/>
            </a:pPr>
            <a:r>
              <a:rPr lang="en-AU" dirty="0">
                <a:sym typeface="Wingdings" pitchFamily="2" charset="2"/>
              </a:rPr>
              <a:t>Spatial integration team</a:t>
            </a:r>
          </a:p>
          <a:p>
            <a:pPr lvl="2">
              <a:buFont typeface="Arial" panose="020B0604020202020204" pitchFamily="34" charset="0"/>
              <a:buChar char="•"/>
            </a:pPr>
            <a:r>
              <a:rPr lang="en-AU" dirty="0">
                <a:sym typeface="Wingdings" pitchFamily="2" charset="2"/>
              </a:rPr>
              <a:t>Technical Content Management</a:t>
            </a:r>
          </a:p>
          <a:p>
            <a:pPr lvl="2">
              <a:buFont typeface="Arial" panose="020B0604020202020204" pitchFamily="34" charset="0"/>
              <a:buChar char="•"/>
            </a:pPr>
            <a:r>
              <a:rPr lang="en-AU" dirty="0">
                <a:sym typeface="Wingdings" pitchFamily="2" charset="2"/>
              </a:rPr>
              <a:t>Quality</a:t>
            </a:r>
            <a:endParaRPr lang="en-AU" dirty="0"/>
          </a:p>
        </p:txBody>
      </p:sp>
      <p:sp>
        <p:nvSpPr>
          <p:cNvPr id="7" name="Text Placeholder 6">
            <a:extLst>
              <a:ext uri="{FF2B5EF4-FFF2-40B4-BE49-F238E27FC236}">
                <a16:creationId xmlns:a16="http://schemas.microsoft.com/office/drawing/2014/main" id="{6015C0CF-7CFB-0A93-1867-9C5A962FDABD}"/>
              </a:ext>
            </a:extLst>
          </p:cNvPr>
          <p:cNvSpPr>
            <a:spLocks noGrp="1"/>
          </p:cNvSpPr>
          <p:nvPr>
            <p:ph type="body" sz="quarter" idx="14"/>
          </p:nvPr>
        </p:nvSpPr>
        <p:spPr/>
        <p:txBody>
          <a:bodyPr/>
          <a:lstStyle/>
          <a:p>
            <a:r>
              <a:rPr lang="en-AU" dirty="0"/>
              <a:t>Set up and progress</a:t>
            </a:r>
          </a:p>
        </p:txBody>
      </p:sp>
      <p:sp>
        <p:nvSpPr>
          <p:cNvPr id="8" name="Date Placeholder 7">
            <a:extLst>
              <a:ext uri="{FF2B5EF4-FFF2-40B4-BE49-F238E27FC236}">
                <a16:creationId xmlns:a16="http://schemas.microsoft.com/office/drawing/2014/main" id="{00CF1D11-7D50-08E8-FCCF-66BFC0310FED}"/>
              </a:ext>
            </a:extLst>
          </p:cNvPr>
          <p:cNvSpPr>
            <a:spLocks noGrp="1"/>
          </p:cNvSpPr>
          <p:nvPr>
            <p:ph type="dt" sz="half" idx="10"/>
          </p:nvPr>
        </p:nvSpPr>
        <p:spPr/>
        <p:txBody>
          <a:bodyPr/>
          <a:lstStyle/>
          <a:p>
            <a:fld id="{18896B66-0B3A-474C-9C9C-E4F07B1F5DAD}" type="datetime1">
              <a:rPr lang="sv-SE" smtClean="0"/>
              <a:t>2023-09-28</a:t>
            </a:fld>
            <a:endParaRPr lang="sv-SE" dirty="0"/>
          </a:p>
        </p:txBody>
      </p:sp>
    </p:spTree>
    <p:extLst>
      <p:ext uri="{BB962C8B-B14F-4D97-AF65-F5344CB8AC3E}">
        <p14:creationId xmlns:p14="http://schemas.microsoft.com/office/powerpoint/2010/main" val="97057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23CB-B38B-FDF1-822A-686690AA3CF8}"/>
              </a:ext>
            </a:extLst>
          </p:cNvPr>
          <p:cNvSpPr>
            <a:spLocks noGrp="1"/>
          </p:cNvSpPr>
          <p:nvPr>
            <p:ph type="title"/>
          </p:nvPr>
        </p:nvSpPr>
        <p:spPr/>
        <p:txBody>
          <a:bodyPr/>
          <a:lstStyle/>
          <a:p>
            <a:r>
              <a:rPr lang="en-AU" dirty="0"/>
              <a:t>Electrical and I&amp;C Engineering</a:t>
            </a:r>
          </a:p>
        </p:txBody>
      </p:sp>
      <p:sp>
        <p:nvSpPr>
          <p:cNvPr id="3" name="Footer Placeholder 2">
            <a:extLst>
              <a:ext uri="{FF2B5EF4-FFF2-40B4-BE49-F238E27FC236}">
                <a16:creationId xmlns:a16="http://schemas.microsoft.com/office/drawing/2014/main" id="{056FC4D9-E61E-627F-266A-D05970AB849F}"/>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A1D42EE7-55F5-9A67-678E-27AC0B9A7817}"/>
              </a:ext>
            </a:extLst>
          </p:cNvPr>
          <p:cNvSpPr>
            <a:spLocks noGrp="1"/>
          </p:cNvSpPr>
          <p:nvPr>
            <p:ph type="sldNum" sz="quarter" idx="12"/>
          </p:nvPr>
        </p:nvSpPr>
        <p:spPr/>
        <p:txBody>
          <a:bodyPr/>
          <a:lstStyle/>
          <a:p>
            <a:fld id="{F7283078-D760-1647-8B80-66BA8B52336D}" type="slidenum">
              <a:rPr lang="sv-SE" smtClean="0"/>
              <a:t>8</a:t>
            </a:fld>
            <a:endParaRPr lang="sv-SE"/>
          </a:p>
        </p:txBody>
      </p:sp>
      <p:sp>
        <p:nvSpPr>
          <p:cNvPr id="5" name="Content Placeholder 4">
            <a:extLst>
              <a:ext uri="{FF2B5EF4-FFF2-40B4-BE49-F238E27FC236}">
                <a16:creationId xmlns:a16="http://schemas.microsoft.com/office/drawing/2014/main" id="{0F693723-92DC-70BD-F4FE-51F76437F54D}"/>
              </a:ext>
            </a:extLst>
          </p:cNvPr>
          <p:cNvSpPr>
            <a:spLocks noGrp="1"/>
          </p:cNvSpPr>
          <p:nvPr>
            <p:ph idx="1"/>
          </p:nvPr>
        </p:nvSpPr>
        <p:spPr>
          <a:xfrm>
            <a:off x="1056135" y="1299164"/>
            <a:ext cx="4993785" cy="4768062"/>
          </a:xfrm>
        </p:spPr>
        <p:txBody>
          <a:bodyPr/>
          <a:lstStyle/>
          <a:p>
            <a:pPr>
              <a:buFont typeface="Arial" panose="020B0604020202020204" pitchFamily="34" charset="0"/>
              <a:buChar char="•"/>
            </a:pPr>
            <a:r>
              <a:rPr lang="en-AU" dirty="0"/>
              <a:t> All design is made in </a:t>
            </a:r>
            <a:r>
              <a:rPr lang="en-AU" dirty="0" err="1"/>
              <a:t>Eplan</a:t>
            </a:r>
            <a:r>
              <a:rPr lang="en-AU" dirty="0"/>
              <a:t>. </a:t>
            </a:r>
          </a:p>
          <a:p>
            <a:pPr>
              <a:buFont typeface="Arial" panose="020B0604020202020204" pitchFamily="34" charset="0"/>
              <a:buChar char="•"/>
            </a:pPr>
            <a:r>
              <a:rPr lang="en-AU" dirty="0"/>
              <a:t> Partners can get the following support:</a:t>
            </a:r>
          </a:p>
          <a:p>
            <a:pPr lvl="2">
              <a:buFont typeface="Arial" panose="020B0604020202020204" pitchFamily="34" charset="0"/>
              <a:buChar char="•"/>
            </a:pPr>
            <a:r>
              <a:rPr lang="en-AU" dirty="0"/>
              <a:t>ESS offers support for review</a:t>
            </a:r>
          </a:p>
          <a:p>
            <a:pPr lvl="2">
              <a:buFont typeface="Arial" panose="020B0604020202020204" pitchFamily="34" charset="0"/>
              <a:buChar char="•"/>
            </a:pPr>
            <a:r>
              <a:rPr lang="en-AU" dirty="0"/>
              <a:t>Drafting support/transfer of design data</a:t>
            </a:r>
          </a:p>
          <a:p>
            <a:pPr lvl="2">
              <a:buFont typeface="Arial" panose="020B0604020202020204" pitchFamily="34" charset="0"/>
              <a:buChar char="•"/>
            </a:pPr>
            <a:r>
              <a:rPr lang="en-AU" dirty="0"/>
              <a:t>Framework and legislation advice</a:t>
            </a:r>
          </a:p>
          <a:p>
            <a:pPr>
              <a:buFont typeface="Arial" panose="020B0604020202020204" pitchFamily="34" charset="0"/>
              <a:buChar char="•"/>
            </a:pPr>
            <a:r>
              <a:rPr lang="en-AU" dirty="0"/>
              <a:t> Elvis is used for calculations of cables </a:t>
            </a:r>
          </a:p>
          <a:p>
            <a:pPr>
              <a:buFont typeface="Arial" panose="020B0604020202020204" pitchFamily="34" charset="0"/>
              <a:buChar char="•"/>
            </a:pPr>
            <a:r>
              <a:rPr lang="en-AU" dirty="0"/>
              <a:t> Aveva E3D is used for cable routing</a:t>
            </a:r>
          </a:p>
          <a:p>
            <a:pPr>
              <a:buFont typeface="Arial" panose="020B0604020202020204" pitchFamily="34" charset="0"/>
              <a:buChar char="•"/>
            </a:pPr>
            <a:r>
              <a:rPr lang="en-AU" dirty="0"/>
              <a:t> Internal database for each cable with naming and engineering data. Currently with +43k Cables identified</a:t>
            </a:r>
          </a:p>
          <a:p>
            <a:pPr>
              <a:buFont typeface="Arial" panose="020B0604020202020204" pitchFamily="34" charset="0"/>
              <a:buChar char="•"/>
            </a:pPr>
            <a:r>
              <a:rPr lang="en-AU" dirty="0"/>
              <a:t> </a:t>
            </a:r>
            <a:r>
              <a:rPr lang="en-AU" i="1" dirty="0"/>
              <a:t>Challenges</a:t>
            </a:r>
            <a:r>
              <a:rPr lang="en-AU" dirty="0"/>
              <a:t>: Swedish legislative standards</a:t>
            </a:r>
          </a:p>
          <a:p>
            <a:pPr>
              <a:buFont typeface="Arial" panose="020B0604020202020204" pitchFamily="34" charset="0"/>
              <a:buChar char="•"/>
            </a:pPr>
            <a:r>
              <a:rPr lang="en-AU" dirty="0"/>
              <a:t> </a:t>
            </a:r>
            <a:r>
              <a:rPr lang="en-AU" i="1" dirty="0"/>
              <a:t>Opportunities: </a:t>
            </a:r>
            <a:r>
              <a:rPr lang="en-AU" dirty="0"/>
              <a:t>Tagging used from CHESS, design documentation transferred to CHESS and EAM.</a:t>
            </a:r>
          </a:p>
        </p:txBody>
      </p:sp>
      <p:sp>
        <p:nvSpPr>
          <p:cNvPr id="6" name="Content Placeholder 5">
            <a:extLst>
              <a:ext uri="{FF2B5EF4-FFF2-40B4-BE49-F238E27FC236}">
                <a16:creationId xmlns:a16="http://schemas.microsoft.com/office/drawing/2014/main" id="{E6BB3EAC-0934-D999-7E30-872555CE5D64}"/>
              </a:ext>
            </a:extLst>
          </p:cNvPr>
          <p:cNvSpPr>
            <a:spLocks noGrp="1"/>
          </p:cNvSpPr>
          <p:nvPr>
            <p:ph idx="13"/>
          </p:nvPr>
        </p:nvSpPr>
        <p:spPr>
          <a:xfrm>
            <a:off x="6373692" y="1158912"/>
            <a:ext cx="4993785" cy="4768062"/>
          </a:xfrm>
        </p:spPr>
        <p:txBody>
          <a:bodyPr/>
          <a:lstStyle/>
          <a:p>
            <a:pPr>
              <a:buFont typeface="Arial" panose="020B0604020202020204" pitchFamily="34" charset="0"/>
              <a:buChar char="•"/>
            </a:pPr>
            <a:r>
              <a:rPr lang="en-AU" dirty="0"/>
              <a:t> </a:t>
            </a:r>
            <a:r>
              <a:rPr lang="en-AU" i="1" dirty="0"/>
              <a:t>Key to success: </a:t>
            </a:r>
            <a:endParaRPr lang="en-AU" dirty="0"/>
          </a:p>
          <a:p>
            <a:pPr lvl="2">
              <a:buFont typeface="Arial" panose="020B0604020202020204" pitchFamily="34" charset="0"/>
              <a:buChar char="•"/>
            </a:pPr>
            <a:r>
              <a:rPr lang="en-AU" dirty="0"/>
              <a:t>Clear view of how to transfer data from partners to tools. </a:t>
            </a:r>
          </a:p>
          <a:p>
            <a:pPr lvl="2">
              <a:buFont typeface="Arial" panose="020B0604020202020204" pitchFamily="34" charset="0"/>
              <a:buChar char="•"/>
            </a:pPr>
            <a:r>
              <a:rPr lang="en-AU" dirty="0"/>
              <a:t>Clear view of how to support with legislative compliance. </a:t>
            </a:r>
          </a:p>
          <a:p>
            <a:pPr lvl="2">
              <a:buFont typeface="Arial" panose="020B0604020202020204" pitchFamily="34" charset="0"/>
              <a:buChar char="•"/>
            </a:pPr>
            <a:r>
              <a:rPr lang="en-AU" dirty="0"/>
              <a:t>Close connection to PLM and EAM platforms as early as possible .</a:t>
            </a:r>
          </a:p>
          <a:p>
            <a:pPr lvl="2">
              <a:buFont typeface="Arial" panose="020B0604020202020204" pitchFamily="34" charset="0"/>
              <a:buChar char="•"/>
            </a:pPr>
            <a:r>
              <a:rPr lang="en-AU" dirty="0"/>
              <a:t>Clear view of who owns the data and where does it go. </a:t>
            </a:r>
          </a:p>
          <a:p>
            <a:pPr lvl="2">
              <a:buFont typeface="Arial" panose="020B0604020202020204" pitchFamily="34" charset="0"/>
              <a:buChar char="•"/>
            </a:pPr>
            <a:endParaRPr lang="en-AU" dirty="0"/>
          </a:p>
        </p:txBody>
      </p:sp>
      <p:sp>
        <p:nvSpPr>
          <p:cNvPr id="7" name="Text Placeholder 6">
            <a:extLst>
              <a:ext uri="{FF2B5EF4-FFF2-40B4-BE49-F238E27FC236}">
                <a16:creationId xmlns:a16="http://schemas.microsoft.com/office/drawing/2014/main" id="{FDEF05BA-D112-D924-5849-A38CDD8139B1}"/>
              </a:ext>
            </a:extLst>
          </p:cNvPr>
          <p:cNvSpPr>
            <a:spLocks noGrp="1"/>
          </p:cNvSpPr>
          <p:nvPr>
            <p:ph type="body" sz="quarter" idx="14"/>
          </p:nvPr>
        </p:nvSpPr>
        <p:spPr/>
        <p:txBody>
          <a:bodyPr/>
          <a:lstStyle/>
          <a:p>
            <a:r>
              <a:rPr lang="en-AU" dirty="0"/>
              <a:t>Set up and progress</a:t>
            </a:r>
          </a:p>
        </p:txBody>
      </p:sp>
      <p:sp>
        <p:nvSpPr>
          <p:cNvPr id="8" name="Date Placeholder 7">
            <a:extLst>
              <a:ext uri="{FF2B5EF4-FFF2-40B4-BE49-F238E27FC236}">
                <a16:creationId xmlns:a16="http://schemas.microsoft.com/office/drawing/2014/main" id="{8B9E2E01-315E-56C8-D25D-5D6055A24756}"/>
              </a:ext>
            </a:extLst>
          </p:cNvPr>
          <p:cNvSpPr>
            <a:spLocks noGrp="1"/>
          </p:cNvSpPr>
          <p:nvPr>
            <p:ph type="dt" sz="half" idx="10"/>
          </p:nvPr>
        </p:nvSpPr>
        <p:spPr/>
        <p:txBody>
          <a:bodyPr/>
          <a:lstStyle/>
          <a:p>
            <a:fld id="{18896B66-0B3A-474C-9C9C-E4F07B1F5DAD}" type="datetime1">
              <a:rPr lang="sv-SE" smtClean="0"/>
              <a:t>2023-09-28</a:t>
            </a:fld>
            <a:endParaRPr lang="sv-SE" dirty="0"/>
          </a:p>
        </p:txBody>
      </p:sp>
      <p:pic>
        <p:nvPicPr>
          <p:cNvPr id="9" name="Content Placeholder 8">
            <a:extLst>
              <a:ext uri="{FF2B5EF4-FFF2-40B4-BE49-F238E27FC236}">
                <a16:creationId xmlns:a16="http://schemas.microsoft.com/office/drawing/2014/main" id="{1C1FB5AC-A89E-6E7F-330E-80576E351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213" y="4674502"/>
            <a:ext cx="1677241" cy="1236544"/>
          </a:xfrm>
          <a:prstGeom prst="rect">
            <a:avLst/>
          </a:prstGeom>
        </p:spPr>
      </p:pic>
      <p:pic>
        <p:nvPicPr>
          <p:cNvPr id="10" name="Picture 9">
            <a:extLst>
              <a:ext uri="{FF2B5EF4-FFF2-40B4-BE49-F238E27FC236}">
                <a16:creationId xmlns:a16="http://schemas.microsoft.com/office/drawing/2014/main" id="{8EC004DE-F0E1-9F6E-2D9A-20C543C3C260}"/>
              </a:ext>
            </a:extLst>
          </p:cNvPr>
          <p:cNvPicPr>
            <a:picLocks noChangeAspect="1"/>
          </p:cNvPicPr>
          <p:nvPr/>
        </p:nvPicPr>
        <p:blipFill>
          <a:blip r:embed="rId3"/>
          <a:stretch>
            <a:fillRect/>
          </a:stretch>
        </p:blipFill>
        <p:spPr>
          <a:xfrm>
            <a:off x="9994681" y="4245752"/>
            <a:ext cx="1764605" cy="2229518"/>
          </a:xfrm>
          <a:prstGeom prst="rect">
            <a:avLst/>
          </a:prstGeom>
        </p:spPr>
      </p:pic>
      <p:pic>
        <p:nvPicPr>
          <p:cNvPr id="11" name="Picture 10">
            <a:extLst>
              <a:ext uri="{FF2B5EF4-FFF2-40B4-BE49-F238E27FC236}">
                <a16:creationId xmlns:a16="http://schemas.microsoft.com/office/drawing/2014/main" id="{29602BB2-591A-DC90-40BD-A1C8AB741407}"/>
              </a:ext>
            </a:extLst>
          </p:cNvPr>
          <p:cNvPicPr>
            <a:picLocks noChangeAspect="1"/>
          </p:cNvPicPr>
          <p:nvPr/>
        </p:nvPicPr>
        <p:blipFill>
          <a:blip r:embed="rId4"/>
          <a:stretch>
            <a:fillRect/>
          </a:stretch>
        </p:blipFill>
        <p:spPr>
          <a:xfrm>
            <a:off x="8431974" y="4334863"/>
            <a:ext cx="1374187" cy="2122771"/>
          </a:xfrm>
          <a:prstGeom prst="rect">
            <a:avLst/>
          </a:prstGeom>
        </p:spPr>
      </p:pic>
    </p:spTree>
    <p:extLst>
      <p:ext uri="{BB962C8B-B14F-4D97-AF65-F5344CB8AC3E}">
        <p14:creationId xmlns:p14="http://schemas.microsoft.com/office/powerpoint/2010/main" val="67761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E5DB-C81E-7D66-3FDF-34DA019197C5}"/>
              </a:ext>
            </a:extLst>
          </p:cNvPr>
          <p:cNvSpPr>
            <a:spLocks noGrp="1"/>
          </p:cNvSpPr>
          <p:nvPr>
            <p:ph type="title"/>
          </p:nvPr>
        </p:nvSpPr>
        <p:spPr/>
        <p:txBody>
          <a:bodyPr/>
          <a:lstStyle/>
          <a:p>
            <a:r>
              <a:rPr lang="en-GB" sz="4400" b="0" noProof="0" dirty="0">
                <a:solidFill>
                  <a:schemeClr val="tx1"/>
                </a:solidFill>
              </a:rPr>
              <a:t>Plant and Process Engineering</a:t>
            </a:r>
            <a:endParaRPr lang="en-AU" dirty="0">
              <a:solidFill>
                <a:schemeClr val="tx1"/>
              </a:solidFill>
            </a:endParaRPr>
          </a:p>
        </p:txBody>
      </p:sp>
      <p:sp>
        <p:nvSpPr>
          <p:cNvPr id="3" name="Footer Placeholder 2">
            <a:extLst>
              <a:ext uri="{FF2B5EF4-FFF2-40B4-BE49-F238E27FC236}">
                <a16:creationId xmlns:a16="http://schemas.microsoft.com/office/drawing/2014/main" id="{4A387FFD-2BFF-0108-D0EF-21B25AE06C22}"/>
              </a:ext>
            </a:extLst>
          </p:cNvPr>
          <p:cNvSpPr>
            <a:spLocks noGrp="1"/>
          </p:cNvSpPr>
          <p:nvPr>
            <p:ph type="ftr" sz="quarter" idx="11"/>
          </p:nvPr>
        </p:nvSpPr>
        <p:spPr/>
        <p:txBody>
          <a:bodyPr/>
          <a:lstStyle/>
          <a:p>
            <a:r>
              <a:rPr lang="sv-SE"/>
              <a:t>PRESENTATION TITLE/FOOTER</a:t>
            </a:r>
            <a:endParaRPr lang="sv-SE" dirty="0"/>
          </a:p>
        </p:txBody>
      </p:sp>
      <p:sp>
        <p:nvSpPr>
          <p:cNvPr id="4" name="Slide Number Placeholder 3">
            <a:extLst>
              <a:ext uri="{FF2B5EF4-FFF2-40B4-BE49-F238E27FC236}">
                <a16:creationId xmlns:a16="http://schemas.microsoft.com/office/drawing/2014/main" id="{2F4C8A81-61A5-124C-0A25-7697E3F69FFC}"/>
              </a:ext>
            </a:extLst>
          </p:cNvPr>
          <p:cNvSpPr>
            <a:spLocks noGrp="1"/>
          </p:cNvSpPr>
          <p:nvPr>
            <p:ph type="sldNum" sz="quarter" idx="12"/>
          </p:nvPr>
        </p:nvSpPr>
        <p:spPr/>
        <p:txBody>
          <a:bodyPr/>
          <a:lstStyle/>
          <a:p>
            <a:fld id="{F7283078-D760-1647-8B80-66BA8B52336D}" type="slidenum">
              <a:rPr lang="sv-SE" smtClean="0"/>
              <a:t>9</a:t>
            </a:fld>
            <a:endParaRPr lang="sv-SE" dirty="0"/>
          </a:p>
        </p:txBody>
      </p:sp>
      <p:sp>
        <p:nvSpPr>
          <p:cNvPr id="5" name="Content Placeholder 4">
            <a:extLst>
              <a:ext uri="{FF2B5EF4-FFF2-40B4-BE49-F238E27FC236}">
                <a16:creationId xmlns:a16="http://schemas.microsoft.com/office/drawing/2014/main" id="{09E83836-4C5E-2D12-769C-9BD82543B320}"/>
              </a:ext>
            </a:extLst>
          </p:cNvPr>
          <p:cNvSpPr>
            <a:spLocks noGrp="1"/>
          </p:cNvSpPr>
          <p:nvPr>
            <p:ph idx="1"/>
          </p:nvPr>
        </p:nvSpPr>
        <p:spPr/>
        <p:txBody>
          <a:bodyPr/>
          <a:lstStyle/>
          <a:p>
            <a:pPr>
              <a:buFont typeface="Arial" panose="020B0604020202020204" pitchFamily="34" charset="0"/>
              <a:buChar char="•"/>
            </a:pPr>
            <a:r>
              <a:rPr lang="en-AU" dirty="0"/>
              <a:t> All process and piping design in AVEVA. </a:t>
            </a:r>
          </a:p>
          <a:p>
            <a:pPr>
              <a:buFont typeface="Arial" panose="020B0604020202020204" pitchFamily="34" charset="0"/>
              <a:buChar char="•"/>
            </a:pPr>
            <a:r>
              <a:rPr lang="en-AU" dirty="0"/>
              <a:t> </a:t>
            </a:r>
            <a:r>
              <a:rPr lang="en-AU" i="1" dirty="0"/>
              <a:t>Challenges</a:t>
            </a:r>
            <a:r>
              <a:rPr lang="en-AU" dirty="0"/>
              <a:t>: </a:t>
            </a:r>
          </a:p>
          <a:p>
            <a:pPr lvl="2">
              <a:buFont typeface="Arial" panose="020B0604020202020204" pitchFamily="34" charset="0"/>
              <a:buChar char="•"/>
            </a:pPr>
            <a:r>
              <a:rPr lang="en-AU" dirty="0"/>
              <a:t>Piping design tools vary</a:t>
            </a:r>
          </a:p>
          <a:p>
            <a:pPr lvl="2">
              <a:buFont typeface="Arial" panose="020B0604020202020204" pitchFamily="34" charset="0"/>
              <a:buChar char="•"/>
            </a:pPr>
            <a:r>
              <a:rPr lang="en-AU" dirty="0"/>
              <a:t>P&amp;ID done often in non-piping tools. </a:t>
            </a:r>
          </a:p>
          <a:p>
            <a:pPr>
              <a:buFont typeface="Arial" panose="020B0604020202020204" pitchFamily="34" charset="0"/>
              <a:buChar char="•"/>
            </a:pPr>
            <a:r>
              <a:rPr lang="en-AU" i="1" dirty="0">
                <a:sym typeface="Wingdings" pitchFamily="2" charset="2"/>
              </a:rPr>
              <a:t>Opportunity</a:t>
            </a:r>
            <a:r>
              <a:rPr lang="en-AU" dirty="0">
                <a:sym typeface="Wingdings" pitchFamily="2" charset="2"/>
              </a:rPr>
              <a:t>: </a:t>
            </a:r>
          </a:p>
          <a:p>
            <a:pPr lvl="2">
              <a:buFont typeface="Arial" panose="020B0604020202020204" pitchFamily="34" charset="0"/>
              <a:buChar char="•"/>
            </a:pPr>
            <a:r>
              <a:rPr lang="en-AU" dirty="0">
                <a:sym typeface="Wingdings" pitchFamily="2" charset="2"/>
              </a:rPr>
              <a:t>Time savings by connecting process and piping due to automated generation of many documentations </a:t>
            </a:r>
          </a:p>
          <a:p>
            <a:pPr>
              <a:buFont typeface="Arial" panose="020B0604020202020204" pitchFamily="34" charset="0"/>
              <a:buChar char="•"/>
            </a:pPr>
            <a:r>
              <a:rPr lang="en-AU" dirty="0">
                <a:sym typeface="Wingdings" pitchFamily="2" charset="2"/>
              </a:rPr>
              <a:t> </a:t>
            </a:r>
            <a:r>
              <a:rPr lang="en-AU" i="1" dirty="0">
                <a:sym typeface="Wingdings" pitchFamily="2" charset="2"/>
              </a:rPr>
              <a:t>Close collaboration with: </a:t>
            </a:r>
          </a:p>
          <a:p>
            <a:pPr lvl="2">
              <a:buFont typeface="Arial" panose="020B0604020202020204" pitchFamily="34" charset="0"/>
              <a:buChar char="•"/>
            </a:pPr>
            <a:r>
              <a:rPr lang="en-AU" dirty="0">
                <a:sym typeface="Wingdings" pitchFamily="2" charset="2"/>
              </a:rPr>
              <a:t>Technical Content Management</a:t>
            </a:r>
          </a:p>
          <a:p>
            <a:pPr lvl="2">
              <a:buFont typeface="Arial" panose="020B0604020202020204" pitchFamily="34" charset="0"/>
              <a:buChar char="•"/>
            </a:pPr>
            <a:r>
              <a:rPr lang="en-AU" dirty="0">
                <a:sym typeface="Wingdings" pitchFamily="2" charset="2"/>
              </a:rPr>
              <a:t>Spatial Integration</a:t>
            </a:r>
          </a:p>
          <a:p>
            <a:pPr lvl="2">
              <a:buFont typeface="Arial" panose="020B0604020202020204" pitchFamily="34" charset="0"/>
              <a:buChar char="•"/>
            </a:pPr>
            <a:r>
              <a:rPr lang="en-AU" dirty="0">
                <a:sym typeface="Wingdings" pitchFamily="2" charset="2"/>
              </a:rPr>
              <a:t>Quality</a:t>
            </a:r>
          </a:p>
        </p:txBody>
      </p:sp>
      <p:sp>
        <p:nvSpPr>
          <p:cNvPr id="7" name="Text Placeholder 6">
            <a:extLst>
              <a:ext uri="{FF2B5EF4-FFF2-40B4-BE49-F238E27FC236}">
                <a16:creationId xmlns:a16="http://schemas.microsoft.com/office/drawing/2014/main" id="{6015C0CF-7CFB-0A93-1867-9C5A962FDABD}"/>
              </a:ext>
            </a:extLst>
          </p:cNvPr>
          <p:cNvSpPr>
            <a:spLocks noGrp="1"/>
          </p:cNvSpPr>
          <p:nvPr>
            <p:ph type="body" sz="quarter" idx="14"/>
          </p:nvPr>
        </p:nvSpPr>
        <p:spPr/>
        <p:txBody>
          <a:bodyPr/>
          <a:lstStyle/>
          <a:p>
            <a:r>
              <a:rPr lang="en-AU" dirty="0"/>
              <a:t>Set up and progress</a:t>
            </a:r>
          </a:p>
        </p:txBody>
      </p:sp>
      <p:sp>
        <p:nvSpPr>
          <p:cNvPr id="8" name="Date Placeholder 7">
            <a:extLst>
              <a:ext uri="{FF2B5EF4-FFF2-40B4-BE49-F238E27FC236}">
                <a16:creationId xmlns:a16="http://schemas.microsoft.com/office/drawing/2014/main" id="{00CF1D11-7D50-08E8-FCCF-66BFC0310FED}"/>
              </a:ext>
            </a:extLst>
          </p:cNvPr>
          <p:cNvSpPr>
            <a:spLocks noGrp="1"/>
          </p:cNvSpPr>
          <p:nvPr>
            <p:ph type="dt" sz="half" idx="10"/>
          </p:nvPr>
        </p:nvSpPr>
        <p:spPr/>
        <p:txBody>
          <a:bodyPr/>
          <a:lstStyle/>
          <a:p>
            <a:fld id="{18896B66-0B3A-474C-9C9C-E4F07B1F5DAD}" type="datetime1">
              <a:rPr lang="sv-SE" smtClean="0"/>
              <a:t>2023-09-28</a:t>
            </a:fld>
            <a:endParaRPr lang="sv-SE" dirty="0"/>
          </a:p>
        </p:txBody>
      </p:sp>
      <p:sp>
        <p:nvSpPr>
          <p:cNvPr id="12" name="Content Placeholder 5">
            <a:extLst>
              <a:ext uri="{FF2B5EF4-FFF2-40B4-BE49-F238E27FC236}">
                <a16:creationId xmlns:a16="http://schemas.microsoft.com/office/drawing/2014/main" id="{3095D402-3374-8B9F-E4D7-EC7E2879E932}"/>
              </a:ext>
            </a:extLst>
          </p:cNvPr>
          <p:cNvSpPr txBox="1">
            <a:spLocks/>
          </p:cNvSpPr>
          <p:nvPr/>
        </p:nvSpPr>
        <p:spPr>
          <a:xfrm>
            <a:off x="6373692" y="1438102"/>
            <a:ext cx="4993785" cy="4768062"/>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60000" indent="-2160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50000" indent="-19800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0000"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2865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AU" dirty="0"/>
              <a:t> </a:t>
            </a:r>
            <a:r>
              <a:rPr lang="en-AU" i="1" dirty="0"/>
              <a:t>Key to success: </a:t>
            </a:r>
            <a:endParaRPr lang="en-AU" dirty="0"/>
          </a:p>
          <a:p>
            <a:pPr lvl="2">
              <a:buFont typeface="Arial" panose="020B0604020202020204" pitchFamily="34" charset="0"/>
              <a:buChar char="•"/>
            </a:pPr>
            <a:r>
              <a:rPr lang="en-AU" dirty="0"/>
              <a:t>Clear view of how to transfer data from partners to tools. </a:t>
            </a:r>
          </a:p>
          <a:p>
            <a:pPr lvl="2">
              <a:buFont typeface="Arial" panose="020B0604020202020204" pitchFamily="34" charset="0"/>
              <a:buChar char="•"/>
            </a:pPr>
            <a:r>
              <a:rPr lang="en-AU" dirty="0"/>
              <a:t>Clear view of how to support with legislative compliance. </a:t>
            </a:r>
          </a:p>
          <a:p>
            <a:pPr lvl="2">
              <a:buFont typeface="Arial" panose="020B0604020202020204" pitchFamily="34" charset="0"/>
              <a:buChar char="•"/>
            </a:pPr>
            <a:r>
              <a:rPr lang="en-AU" dirty="0"/>
              <a:t>Close connection to PLM and EAM platforms as early as possible .</a:t>
            </a:r>
          </a:p>
          <a:p>
            <a:pPr lvl="2">
              <a:buFont typeface="Arial" panose="020B0604020202020204" pitchFamily="34" charset="0"/>
              <a:buChar char="•"/>
            </a:pPr>
            <a:r>
              <a:rPr lang="en-AU" dirty="0"/>
              <a:t>Offer support to team to transfer data when not able to comply to tools usage</a:t>
            </a:r>
          </a:p>
          <a:p>
            <a:pPr lvl="2">
              <a:buFont typeface="Arial" panose="020B0604020202020204" pitchFamily="34" charset="0"/>
              <a:buChar char="•"/>
            </a:pPr>
            <a:endParaRPr lang="en-AU" dirty="0"/>
          </a:p>
        </p:txBody>
      </p:sp>
      <p:pic>
        <p:nvPicPr>
          <p:cNvPr id="13" name="Picture 2" descr="cid:image004.jpg@01D951C4.6C3012B0">
            <a:extLst>
              <a:ext uri="{FF2B5EF4-FFF2-40B4-BE49-F238E27FC236}">
                <a16:creationId xmlns:a16="http://schemas.microsoft.com/office/drawing/2014/main" id="{7B6A35C0-915B-C542-FFD3-8AA5176D8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633" y="4632456"/>
            <a:ext cx="2476076" cy="196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74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2821</TotalTime>
  <Words>1061</Words>
  <Application>Microsoft Macintosh PowerPoint</Application>
  <PresentationFormat>Widescreen</PresentationFormat>
  <Paragraphs>144</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Noteworthy Light</vt:lpstr>
      <vt:lpstr>Segoe UI</vt:lpstr>
      <vt:lpstr>Segoe UI Light</vt:lpstr>
      <vt:lpstr>Segoe UI Semibold</vt:lpstr>
      <vt:lpstr>Wingdings</vt:lpstr>
      <vt:lpstr>Office-tema</vt:lpstr>
      <vt:lpstr>PowerPoint Presentation</vt:lpstr>
      <vt:lpstr>Engineering at ESS</vt:lpstr>
      <vt:lpstr>Agenda</vt:lpstr>
      <vt:lpstr>Engineering and Asset Alignment</vt:lpstr>
      <vt:lpstr>Historical Retrospect at ESS</vt:lpstr>
      <vt:lpstr>Overview of Engineering</vt:lpstr>
      <vt:lpstr>Mechanical Engineering</vt:lpstr>
      <vt:lpstr>Electrical and I&amp;C Engineering</vt:lpstr>
      <vt:lpstr>Plant and Process Engineering</vt:lpstr>
      <vt:lpstr>Conclusion &amp; Future</vt:lpstr>
      <vt:lpstr>Finish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Jonsdottir</dc:creator>
  <cp:lastModifiedBy>Karen Jonsdottir</cp:lastModifiedBy>
  <cp:revision>17</cp:revision>
  <cp:lastPrinted>2019-03-08T10:27:30Z</cp:lastPrinted>
  <dcterms:created xsi:type="dcterms:W3CDTF">2023-09-25T08:21:01Z</dcterms:created>
  <dcterms:modified xsi:type="dcterms:W3CDTF">2023-09-28T08:31:14Z</dcterms:modified>
</cp:coreProperties>
</file>