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9" r:id="rId2"/>
    <p:sldId id="684" r:id="rId3"/>
    <p:sldId id="702" r:id="rId4"/>
    <p:sldId id="603" r:id="rId5"/>
    <p:sldId id="482" r:id="rId6"/>
    <p:sldId id="695" r:id="rId7"/>
    <p:sldId id="693" r:id="rId8"/>
    <p:sldId id="610" r:id="rId9"/>
    <p:sldId id="699" r:id="rId10"/>
    <p:sldId id="362" r:id="rId11"/>
    <p:sldId id="697" r:id="rId12"/>
    <p:sldId id="698" r:id="rId13"/>
    <p:sldId id="304" r:id="rId14"/>
    <p:sldId id="701" r:id="rId15"/>
    <p:sldId id="475" r:id="rId16"/>
    <p:sldId id="703" r:id="rId17"/>
    <p:sldId id="700" r:id="rId18"/>
    <p:sldId id="704" r:id="rId19"/>
    <p:sldId id="705" r:id="rId20"/>
    <p:sldId id="688" r:id="rId21"/>
    <p:sldId id="580" r:id="rId22"/>
    <p:sldId id="696" r:id="rId23"/>
    <p:sldId id="2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030"/>
    <a:srgbClr val="2F2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56" autoAdjust="0"/>
    <p:restoredTop sz="93689" autoAdjust="0"/>
  </p:normalViewPr>
  <p:slideViewPr>
    <p:cSldViewPr snapToObjects="1">
      <p:cViewPr varScale="1">
        <p:scale>
          <a:sx n="100" d="100"/>
          <a:sy n="100" d="100"/>
        </p:scale>
        <p:origin x="240" y="90"/>
      </p:cViewPr>
      <p:guideLst/>
    </p:cSldViewPr>
  </p:slideViewPr>
  <p:outlineViewPr>
    <p:cViewPr>
      <p:scale>
        <a:sx n="33" d="100"/>
        <a:sy n="33" d="100"/>
      </p:scale>
      <p:origin x="0" y="-93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39CD54-7FE6-4FE8-9609-1256DE167E0C}" type="doc">
      <dgm:prSet loTypeId="urn:microsoft.com/office/officeart/2005/8/layout/hProcess6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8BE600-1574-4A69-AA09-28F6923A6508}">
      <dgm:prSet phldrT="[Text]"/>
      <dgm:spPr/>
      <dgm:t>
        <a:bodyPr/>
        <a:lstStyle/>
        <a:p>
          <a:r>
            <a:rPr lang="en-US"/>
            <a:t>1989</a:t>
          </a:r>
        </a:p>
      </dgm:t>
    </dgm:pt>
    <dgm:pt modelId="{D35A1A33-0320-498C-80FC-7D1FFB657CBE}" type="parTrans" cxnId="{A7EC3946-8C5D-4953-AFD1-81BBC4A57B52}">
      <dgm:prSet/>
      <dgm:spPr/>
      <dgm:t>
        <a:bodyPr/>
        <a:lstStyle/>
        <a:p>
          <a:endParaRPr lang="en-US"/>
        </a:p>
      </dgm:t>
    </dgm:pt>
    <dgm:pt modelId="{A73F8A87-3B63-4132-8CC6-BAFBC0644042}" type="sibTrans" cxnId="{A7EC3946-8C5D-4953-AFD1-81BBC4A57B52}">
      <dgm:prSet/>
      <dgm:spPr/>
      <dgm:t>
        <a:bodyPr/>
        <a:lstStyle/>
        <a:p>
          <a:endParaRPr lang="en-US"/>
        </a:p>
      </dgm:t>
    </dgm:pt>
    <dgm:pt modelId="{C0A1FF65-CD96-437A-9007-6B4F3E43D541}">
      <dgm:prSet phldrT="[Text]"/>
      <dgm:spPr/>
      <dgm:t>
        <a:bodyPr/>
        <a:lstStyle/>
        <a:p>
          <a:r>
            <a:rPr lang="en-US"/>
            <a:t>Rapier</a:t>
          </a:r>
        </a:p>
      </dgm:t>
    </dgm:pt>
    <dgm:pt modelId="{20043AD0-0E31-4C28-8B8B-984400044472}" type="parTrans" cxnId="{B0EF43EB-961C-44AB-96BA-3EB492149635}">
      <dgm:prSet/>
      <dgm:spPr/>
      <dgm:t>
        <a:bodyPr/>
        <a:lstStyle/>
        <a:p>
          <a:endParaRPr lang="en-US"/>
        </a:p>
      </dgm:t>
    </dgm:pt>
    <dgm:pt modelId="{7B1CD7B9-0C19-44E8-9D45-B9B233E19DD7}" type="sibTrans" cxnId="{B0EF43EB-961C-44AB-96BA-3EB492149635}">
      <dgm:prSet/>
      <dgm:spPr/>
      <dgm:t>
        <a:bodyPr/>
        <a:lstStyle/>
        <a:p>
          <a:endParaRPr lang="en-US"/>
        </a:p>
      </dgm:t>
    </dgm:pt>
    <dgm:pt modelId="{519078E7-EB65-45C9-9006-67D3737A06EB}">
      <dgm:prSet phldrT="[Text]"/>
      <dgm:spPr/>
      <dgm:t>
        <a:bodyPr/>
        <a:lstStyle/>
        <a:p>
          <a:r>
            <a:rPr lang="en-US"/>
            <a:t>1994</a:t>
          </a:r>
        </a:p>
      </dgm:t>
    </dgm:pt>
    <dgm:pt modelId="{ABAF49C8-7D5C-441C-B262-CA9D05693D19}" type="parTrans" cxnId="{FC7CBD05-DFEA-44B6-A901-17F9E04157A8}">
      <dgm:prSet/>
      <dgm:spPr/>
      <dgm:t>
        <a:bodyPr/>
        <a:lstStyle/>
        <a:p>
          <a:endParaRPr lang="en-US"/>
        </a:p>
      </dgm:t>
    </dgm:pt>
    <dgm:pt modelId="{F3DB6F46-A12D-427F-8EE2-688A92818305}" type="sibTrans" cxnId="{FC7CBD05-DFEA-44B6-A901-17F9E04157A8}">
      <dgm:prSet/>
      <dgm:spPr/>
      <dgm:t>
        <a:bodyPr/>
        <a:lstStyle/>
        <a:p>
          <a:endParaRPr lang="en-US"/>
        </a:p>
      </dgm:t>
    </dgm:pt>
    <dgm:pt modelId="{4D8ACB10-99D9-4652-93CE-84124A0F5A3D}">
      <dgm:prSet phldrT="[Text]"/>
      <dgm:spPr/>
      <dgm:t>
        <a:bodyPr/>
        <a:lstStyle/>
        <a:p>
          <a:r>
            <a:rPr lang="en-US"/>
            <a:t>R5</a:t>
          </a:r>
        </a:p>
      </dgm:t>
    </dgm:pt>
    <dgm:pt modelId="{A0BA4FB1-6A60-4A85-8315-6FB538016F8E}" type="parTrans" cxnId="{E52997E5-DB77-4468-B6D0-531A28E8B254}">
      <dgm:prSet/>
      <dgm:spPr/>
      <dgm:t>
        <a:bodyPr/>
        <a:lstStyle/>
        <a:p>
          <a:endParaRPr lang="en-US"/>
        </a:p>
      </dgm:t>
    </dgm:pt>
    <dgm:pt modelId="{24BB825A-B3DF-4432-B589-F504C65E8EC6}" type="sibTrans" cxnId="{E52997E5-DB77-4468-B6D0-531A28E8B254}">
      <dgm:prSet/>
      <dgm:spPr/>
      <dgm:t>
        <a:bodyPr/>
        <a:lstStyle/>
        <a:p>
          <a:endParaRPr lang="en-US"/>
        </a:p>
      </dgm:t>
    </dgm:pt>
    <dgm:pt modelId="{0A586D3C-0726-4977-B395-32C55B81BED7}">
      <dgm:prSet phldrT="[Text]"/>
      <dgm:spPr/>
      <dgm:t>
        <a:bodyPr/>
        <a:lstStyle/>
        <a:p>
          <a:r>
            <a:rPr lang="en-US"/>
            <a:t>1998</a:t>
          </a:r>
        </a:p>
      </dgm:t>
    </dgm:pt>
    <dgm:pt modelId="{E02F6BA6-1359-42BB-8B52-440F3D56A1AD}" type="parTrans" cxnId="{96EEF253-195D-4CC6-B936-C2BEC5849A5D}">
      <dgm:prSet/>
      <dgm:spPr/>
      <dgm:t>
        <a:bodyPr/>
        <a:lstStyle/>
        <a:p>
          <a:endParaRPr lang="en-US"/>
        </a:p>
      </dgm:t>
    </dgm:pt>
    <dgm:pt modelId="{C18A4941-137A-4438-A82A-ECAE55B663CB}" type="sibTrans" cxnId="{96EEF253-195D-4CC6-B936-C2BEC5849A5D}">
      <dgm:prSet/>
      <dgm:spPr/>
      <dgm:t>
        <a:bodyPr/>
        <a:lstStyle/>
        <a:p>
          <a:endParaRPr lang="en-US"/>
        </a:p>
      </dgm:t>
    </dgm:pt>
    <dgm:pt modelId="{195955B1-08F0-4A9D-BFA0-E9798D79ED8A}">
      <dgm:prSet phldrT="[Text]"/>
      <dgm:spPr/>
      <dgm:t>
        <a:bodyPr/>
        <a:lstStyle/>
        <a:p>
          <a:r>
            <a:rPr lang="en-US"/>
            <a:t>MP5</a:t>
          </a:r>
        </a:p>
      </dgm:t>
    </dgm:pt>
    <dgm:pt modelId="{00A3BFF2-BC8D-4801-B48F-F7162F175BD5}" type="parTrans" cxnId="{20C6F20B-7E1C-432D-9F75-52C357A763C2}">
      <dgm:prSet/>
      <dgm:spPr/>
      <dgm:t>
        <a:bodyPr/>
        <a:lstStyle/>
        <a:p>
          <a:endParaRPr lang="en-US"/>
        </a:p>
      </dgm:t>
    </dgm:pt>
    <dgm:pt modelId="{1262D8A2-D95F-49DA-9D97-86B0A326A233}" type="sibTrans" cxnId="{20C6F20B-7E1C-432D-9F75-52C357A763C2}">
      <dgm:prSet/>
      <dgm:spPr/>
      <dgm:t>
        <a:bodyPr/>
        <a:lstStyle/>
        <a:p>
          <a:endParaRPr lang="en-US"/>
        </a:p>
      </dgm:t>
    </dgm:pt>
    <dgm:pt modelId="{B839FA29-7E99-4368-93D1-12C0D975068E}">
      <dgm:prSet phldrT="[Text]"/>
      <dgm:spPr/>
      <dgm:t>
        <a:bodyPr/>
        <a:lstStyle/>
        <a:p>
          <a:r>
            <a:rPr lang="en-US"/>
            <a:t>2007</a:t>
          </a:r>
        </a:p>
      </dgm:t>
    </dgm:pt>
    <dgm:pt modelId="{9F61854C-EEDA-4ECC-8BEE-43C36158F808}" type="parTrans" cxnId="{5FC51D86-4FA0-4886-AB76-7BE997A3CB47}">
      <dgm:prSet/>
      <dgm:spPr/>
      <dgm:t>
        <a:bodyPr/>
        <a:lstStyle/>
        <a:p>
          <a:endParaRPr lang="en-US"/>
        </a:p>
      </dgm:t>
    </dgm:pt>
    <dgm:pt modelId="{7CAD6F98-3EA3-42D1-9A82-F1EE2AB9F603}" type="sibTrans" cxnId="{5FC51D86-4FA0-4886-AB76-7BE997A3CB47}">
      <dgm:prSet/>
      <dgm:spPr/>
      <dgm:t>
        <a:bodyPr/>
        <a:lstStyle/>
        <a:p>
          <a:endParaRPr lang="en-US"/>
        </a:p>
      </dgm:t>
    </dgm:pt>
    <dgm:pt modelId="{05C87404-893B-4325-8BB7-1475FA59847A}">
      <dgm:prSet phldrT="[Text]"/>
      <dgm:spPr/>
      <dgm:t>
        <a:bodyPr/>
        <a:lstStyle/>
        <a:p>
          <a:r>
            <a:rPr lang="en-US"/>
            <a:t>D7i</a:t>
          </a:r>
        </a:p>
      </dgm:t>
    </dgm:pt>
    <dgm:pt modelId="{DD76B084-C926-44A8-854C-B5AF6E40056C}" type="parTrans" cxnId="{663F24CA-6CAF-41FC-A7CD-DDE1BFE3C58B}">
      <dgm:prSet/>
      <dgm:spPr/>
      <dgm:t>
        <a:bodyPr/>
        <a:lstStyle/>
        <a:p>
          <a:endParaRPr lang="en-US"/>
        </a:p>
      </dgm:t>
    </dgm:pt>
    <dgm:pt modelId="{CC4E1E59-B403-4EE8-85C8-9D400041376C}" type="sibTrans" cxnId="{663F24CA-6CAF-41FC-A7CD-DDE1BFE3C58B}">
      <dgm:prSet/>
      <dgm:spPr/>
      <dgm:t>
        <a:bodyPr/>
        <a:lstStyle/>
        <a:p>
          <a:endParaRPr lang="en-US"/>
        </a:p>
      </dgm:t>
    </dgm:pt>
    <dgm:pt modelId="{A5944DA4-07E4-4917-98F7-C90949FAEC44}">
      <dgm:prSet phldrT="[Text]"/>
      <dgm:spPr/>
      <dgm:t>
        <a:bodyPr/>
        <a:lstStyle/>
        <a:p>
          <a:r>
            <a:rPr lang="en-US"/>
            <a:t>2009</a:t>
          </a:r>
        </a:p>
      </dgm:t>
    </dgm:pt>
    <dgm:pt modelId="{EECC7AD4-7A37-486A-BE08-C22616E2660B}" type="parTrans" cxnId="{18712155-C4F0-4169-A559-8007F465DDCB}">
      <dgm:prSet/>
      <dgm:spPr/>
      <dgm:t>
        <a:bodyPr/>
        <a:lstStyle/>
        <a:p>
          <a:endParaRPr lang="en-US"/>
        </a:p>
      </dgm:t>
    </dgm:pt>
    <dgm:pt modelId="{FEF98C08-CCEA-492D-9415-4E0F7AD4AA55}" type="sibTrans" cxnId="{18712155-C4F0-4169-A559-8007F465DDCB}">
      <dgm:prSet/>
      <dgm:spPr/>
      <dgm:t>
        <a:bodyPr/>
        <a:lstStyle/>
        <a:p>
          <a:endParaRPr lang="en-US"/>
        </a:p>
      </dgm:t>
    </dgm:pt>
    <dgm:pt modelId="{25E8999E-2B72-4C94-8DF6-456933209C7B}">
      <dgm:prSet phldrT="[Text]"/>
      <dgm:spPr/>
      <dgm:t>
        <a:bodyPr/>
        <a:lstStyle/>
        <a:p>
          <a:r>
            <a:rPr lang="en-US"/>
            <a:t>Infor EAM</a:t>
          </a:r>
        </a:p>
      </dgm:t>
    </dgm:pt>
    <dgm:pt modelId="{756C34B9-AA88-46F3-AD97-E1DCCD6B3CFD}" type="parTrans" cxnId="{C44BE752-C079-4424-8739-D1587BCDCDB6}">
      <dgm:prSet/>
      <dgm:spPr/>
      <dgm:t>
        <a:bodyPr/>
        <a:lstStyle/>
        <a:p>
          <a:endParaRPr lang="en-US"/>
        </a:p>
      </dgm:t>
    </dgm:pt>
    <dgm:pt modelId="{104D5D43-6A63-4124-83B0-8EC9FFAE5D0E}" type="sibTrans" cxnId="{C44BE752-C079-4424-8739-D1587BCDCDB6}">
      <dgm:prSet/>
      <dgm:spPr/>
      <dgm:t>
        <a:bodyPr/>
        <a:lstStyle/>
        <a:p>
          <a:endParaRPr lang="en-US"/>
        </a:p>
      </dgm:t>
    </dgm:pt>
    <dgm:pt modelId="{80351C03-7EE5-4145-8D4E-E9970D9C05D8}">
      <dgm:prSet phldrT="[Text]"/>
      <dgm:spPr/>
      <dgm:t>
        <a:bodyPr/>
        <a:lstStyle/>
        <a:p>
          <a:r>
            <a:rPr lang="en-US"/>
            <a:t>2022</a:t>
          </a:r>
        </a:p>
      </dgm:t>
    </dgm:pt>
    <dgm:pt modelId="{F4AE6B17-6D61-4578-AF2E-78B0DCB487E4}" type="parTrans" cxnId="{EB48679D-E071-4B7E-94A8-855053D81035}">
      <dgm:prSet/>
      <dgm:spPr/>
      <dgm:t>
        <a:bodyPr/>
        <a:lstStyle/>
        <a:p>
          <a:endParaRPr lang="en-GB"/>
        </a:p>
      </dgm:t>
    </dgm:pt>
    <dgm:pt modelId="{FEB9421A-FF28-4DB5-8A93-C70E0A25BB0E}" type="sibTrans" cxnId="{EB48679D-E071-4B7E-94A8-855053D81035}">
      <dgm:prSet/>
      <dgm:spPr/>
      <dgm:t>
        <a:bodyPr/>
        <a:lstStyle/>
        <a:p>
          <a:endParaRPr lang="en-GB"/>
        </a:p>
      </dgm:t>
    </dgm:pt>
    <dgm:pt modelId="{1BD41C54-78F2-498E-89E3-A00F42193489}">
      <dgm:prSet phldrT="[Text]"/>
      <dgm:spPr/>
      <dgm:t>
        <a:bodyPr/>
        <a:lstStyle/>
        <a:p>
          <a:r>
            <a:rPr lang="en-US"/>
            <a:t>HxGN EAM</a:t>
          </a:r>
        </a:p>
      </dgm:t>
    </dgm:pt>
    <dgm:pt modelId="{710B028F-04A9-48CB-A41A-A541BBD9E6B2}" type="parTrans" cxnId="{0579ABF0-BF4B-4B25-B9A9-F6C91A85BCB1}">
      <dgm:prSet/>
      <dgm:spPr/>
      <dgm:t>
        <a:bodyPr/>
        <a:lstStyle/>
        <a:p>
          <a:endParaRPr lang="en-GB"/>
        </a:p>
      </dgm:t>
    </dgm:pt>
    <dgm:pt modelId="{C8C3DE2D-0C74-4409-89F4-B10836AEE416}" type="sibTrans" cxnId="{0579ABF0-BF4B-4B25-B9A9-F6C91A85BCB1}">
      <dgm:prSet/>
      <dgm:spPr/>
      <dgm:t>
        <a:bodyPr/>
        <a:lstStyle/>
        <a:p>
          <a:endParaRPr lang="en-GB"/>
        </a:p>
      </dgm:t>
    </dgm:pt>
    <dgm:pt modelId="{BF04583D-D211-46D0-946B-9AA4258694CF}" type="pres">
      <dgm:prSet presAssocID="{6E39CD54-7FE6-4FE8-9609-1256DE167E0C}" presName="theList" presStyleCnt="0">
        <dgm:presLayoutVars>
          <dgm:dir/>
          <dgm:animLvl val="lvl"/>
          <dgm:resizeHandles val="exact"/>
        </dgm:presLayoutVars>
      </dgm:prSet>
      <dgm:spPr/>
    </dgm:pt>
    <dgm:pt modelId="{DEF6FD2E-B3A9-4B69-A991-DAB60F00097D}" type="pres">
      <dgm:prSet presAssocID="{908BE600-1574-4A69-AA09-28F6923A6508}" presName="compNode" presStyleCnt="0"/>
      <dgm:spPr/>
    </dgm:pt>
    <dgm:pt modelId="{1464C658-963E-4A94-9EDA-97BA9B09FC8B}" type="pres">
      <dgm:prSet presAssocID="{908BE600-1574-4A69-AA09-28F6923A6508}" presName="noGeometry" presStyleCnt="0"/>
      <dgm:spPr/>
    </dgm:pt>
    <dgm:pt modelId="{0F7EFF15-4679-4B8F-97D2-D36471AA6456}" type="pres">
      <dgm:prSet presAssocID="{908BE600-1574-4A69-AA09-28F6923A6508}" presName="childTextVisible" presStyleLbl="bgAccFollowNode1" presStyleIdx="0" presStyleCnt="6" custScaleY="76651">
        <dgm:presLayoutVars>
          <dgm:bulletEnabled val="1"/>
        </dgm:presLayoutVars>
      </dgm:prSet>
      <dgm:spPr/>
    </dgm:pt>
    <dgm:pt modelId="{EC71BA02-7BD9-46CE-BBC4-D65049FACF21}" type="pres">
      <dgm:prSet presAssocID="{908BE600-1574-4A69-AA09-28F6923A6508}" presName="childTextHidden" presStyleLbl="bgAccFollowNode1" presStyleIdx="0" presStyleCnt="6"/>
      <dgm:spPr/>
    </dgm:pt>
    <dgm:pt modelId="{05262F4A-6309-4AFF-A9D7-DE49C7EAEA54}" type="pres">
      <dgm:prSet presAssocID="{908BE600-1574-4A69-AA09-28F6923A6508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26DFAF95-6B62-4600-944F-A3A034220206}" type="pres">
      <dgm:prSet presAssocID="{908BE600-1574-4A69-AA09-28F6923A6508}" presName="aSpace" presStyleCnt="0"/>
      <dgm:spPr/>
    </dgm:pt>
    <dgm:pt modelId="{D9E4D7B3-F200-407E-A8DF-352CE594F50D}" type="pres">
      <dgm:prSet presAssocID="{519078E7-EB65-45C9-9006-67D3737A06EB}" presName="compNode" presStyleCnt="0"/>
      <dgm:spPr/>
    </dgm:pt>
    <dgm:pt modelId="{2E032330-E1EA-4A5C-AA8B-386AEEF36E63}" type="pres">
      <dgm:prSet presAssocID="{519078E7-EB65-45C9-9006-67D3737A06EB}" presName="noGeometry" presStyleCnt="0"/>
      <dgm:spPr/>
    </dgm:pt>
    <dgm:pt modelId="{2C23658C-3B14-4F46-ADB4-607BBF18E496}" type="pres">
      <dgm:prSet presAssocID="{519078E7-EB65-45C9-9006-67D3737A06EB}" presName="childTextVisible" presStyleLbl="bgAccFollowNode1" presStyleIdx="1" presStyleCnt="6" custScaleY="76651">
        <dgm:presLayoutVars>
          <dgm:bulletEnabled val="1"/>
        </dgm:presLayoutVars>
      </dgm:prSet>
      <dgm:spPr/>
    </dgm:pt>
    <dgm:pt modelId="{9A1EA6DA-A6DF-4E32-977B-0399E51A6EB4}" type="pres">
      <dgm:prSet presAssocID="{519078E7-EB65-45C9-9006-67D3737A06EB}" presName="childTextHidden" presStyleLbl="bgAccFollowNode1" presStyleIdx="1" presStyleCnt="6"/>
      <dgm:spPr/>
    </dgm:pt>
    <dgm:pt modelId="{DB30BFCF-8FAD-4A0D-A933-8FBCF5F25A47}" type="pres">
      <dgm:prSet presAssocID="{519078E7-EB65-45C9-9006-67D3737A06EB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95C52A07-3EC6-4278-8F7D-3EB1CA69B374}" type="pres">
      <dgm:prSet presAssocID="{519078E7-EB65-45C9-9006-67D3737A06EB}" presName="aSpace" presStyleCnt="0"/>
      <dgm:spPr/>
    </dgm:pt>
    <dgm:pt modelId="{30006AC2-4438-4C98-8593-55ECF7F42212}" type="pres">
      <dgm:prSet presAssocID="{0A586D3C-0726-4977-B395-32C55B81BED7}" presName="compNode" presStyleCnt="0"/>
      <dgm:spPr/>
    </dgm:pt>
    <dgm:pt modelId="{6588878F-4B88-4394-87A4-474A6A1461A9}" type="pres">
      <dgm:prSet presAssocID="{0A586D3C-0726-4977-B395-32C55B81BED7}" presName="noGeometry" presStyleCnt="0"/>
      <dgm:spPr/>
    </dgm:pt>
    <dgm:pt modelId="{BA7CBDE5-61A4-44B3-84F0-EE3FD5BE4AA9}" type="pres">
      <dgm:prSet presAssocID="{0A586D3C-0726-4977-B395-32C55B81BED7}" presName="childTextVisible" presStyleLbl="bgAccFollowNode1" presStyleIdx="2" presStyleCnt="6" custScaleY="76651">
        <dgm:presLayoutVars>
          <dgm:bulletEnabled val="1"/>
        </dgm:presLayoutVars>
      </dgm:prSet>
      <dgm:spPr/>
    </dgm:pt>
    <dgm:pt modelId="{F1157C04-AF49-43CA-9C08-4E553E13EAFD}" type="pres">
      <dgm:prSet presAssocID="{0A586D3C-0726-4977-B395-32C55B81BED7}" presName="childTextHidden" presStyleLbl="bgAccFollowNode1" presStyleIdx="2" presStyleCnt="6"/>
      <dgm:spPr/>
    </dgm:pt>
    <dgm:pt modelId="{FF40A94D-51AB-4395-B347-D3E8B3218C85}" type="pres">
      <dgm:prSet presAssocID="{0A586D3C-0726-4977-B395-32C55B81BED7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6F45E391-927B-4962-979B-E33AB194059B}" type="pres">
      <dgm:prSet presAssocID="{0A586D3C-0726-4977-B395-32C55B81BED7}" presName="aSpace" presStyleCnt="0"/>
      <dgm:spPr/>
    </dgm:pt>
    <dgm:pt modelId="{CA64573F-AC2D-4CF6-B45B-90108DC78F03}" type="pres">
      <dgm:prSet presAssocID="{B839FA29-7E99-4368-93D1-12C0D975068E}" presName="compNode" presStyleCnt="0"/>
      <dgm:spPr/>
    </dgm:pt>
    <dgm:pt modelId="{6F918DA9-1B66-4189-93E3-5A8CAD59A121}" type="pres">
      <dgm:prSet presAssocID="{B839FA29-7E99-4368-93D1-12C0D975068E}" presName="noGeometry" presStyleCnt="0"/>
      <dgm:spPr/>
    </dgm:pt>
    <dgm:pt modelId="{75154A63-4B1D-4942-A261-23D9551A5812}" type="pres">
      <dgm:prSet presAssocID="{B839FA29-7E99-4368-93D1-12C0D975068E}" presName="childTextVisible" presStyleLbl="bgAccFollowNode1" presStyleIdx="3" presStyleCnt="6" custScaleY="76651">
        <dgm:presLayoutVars>
          <dgm:bulletEnabled val="1"/>
        </dgm:presLayoutVars>
      </dgm:prSet>
      <dgm:spPr/>
    </dgm:pt>
    <dgm:pt modelId="{CB93A937-8D84-48A5-BD25-EB895B954DF4}" type="pres">
      <dgm:prSet presAssocID="{B839FA29-7E99-4368-93D1-12C0D975068E}" presName="childTextHidden" presStyleLbl="bgAccFollowNode1" presStyleIdx="3" presStyleCnt="6"/>
      <dgm:spPr/>
    </dgm:pt>
    <dgm:pt modelId="{F79F579C-40F3-4C4F-9F1E-348FD0AAF4E2}" type="pres">
      <dgm:prSet presAssocID="{B839FA29-7E99-4368-93D1-12C0D975068E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F4FCB2A7-5C6C-49FC-9F26-EF46205D094C}" type="pres">
      <dgm:prSet presAssocID="{B839FA29-7E99-4368-93D1-12C0D975068E}" presName="aSpace" presStyleCnt="0"/>
      <dgm:spPr/>
    </dgm:pt>
    <dgm:pt modelId="{F5A6520E-1B73-4A00-874B-95A48DDFA879}" type="pres">
      <dgm:prSet presAssocID="{A5944DA4-07E4-4917-98F7-C90949FAEC44}" presName="compNode" presStyleCnt="0"/>
      <dgm:spPr/>
    </dgm:pt>
    <dgm:pt modelId="{CB38B2FD-578F-4795-9385-702150D34913}" type="pres">
      <dgm:prSet presAssocID="{A5944DA4-07E4-4917-98F7-C90949FAEC44}" presName="noGeometry" presStyleCnt="0"/>
      <dgm:spPr/>
    </dgm:pt>
    <dgm:pt modelId="{31949FA5-E857-42D5-93FD-E39F245B4153}" type="pres">
      <dgm:prSet presAssocID="{A5944DA4-07E4-4917-98F7-C90949FAEC44}" presName="childTextVisible" presStyleLbl="bgAccFollowNode1" presStyleIdx="4" presStyleCnt="6" custScaleY="81868">
        <dgm:presLayoutVars>
          <dgm:bulletEnabled val="1"/>
        </dgm:presLayoutVars>
      </dgm:prSet>
      <dgm:spPr/>
    </dgm:pt>
    <dgm:pt modelId="{7F6F34A5-4C23-4014-A385-76DF758C4681}" type="pres">
      <dgm:prSet presAssocID="{A5944DA4-07E4-4917-98F7-C90949FAEC44}" presName="childTextHidden" presStyleLbl="bgAccFollowNode1" presStyleIdx="4" presStyleCnt="6"/>
      <dgm:spPr/>
    </dgm:pt>
    <dgm:pt modelId="{17C06BA3-D87B-419D-A3A5-EDF82CD79C77}" type="pres">
      <dgm:prSet presAssocID="{A5944DA4-07E4-4917-98F7-C90949FAEC44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FCB9B787-5758-45F2-A108-9C1BCA2D6A9D}" type="pres">
      <dgm:prSet presAssocID="{A5944DA4-07E4-4917-98F7-C90949FAEC44}" presName="aSpace" presStyleCnt="0"/>
      <dgm:spPr/>
    </dgm:pt>
    <dgm:pt modelId="{90BACD85-E5D5-4B49-818D-1C3788A79EDA}" type="pres">
      <dgm:prSet presAssocID="{80351C03-7EE5-4145-8D4E-E9970D9C05D8}" presName="compNode" presStyleCnt="0"/>
      <dgm:spPr/>
    </dgm:pt>
    <dgm:pt modelId="{89C1EC51-D35A-48CD-9E98-E4BC43619647}" type="pres">
      <dgm:prSet presAssocID="{80351C03-7EE5-4145-8D4E-E9970D9C05D8}" presName="noGeometry" presStyleCnt="0"/>
      <dgm:spPr/>
    </dgm:pt>
    <dgm:pt modelId="{14B43015-2131-46E2-8998-BC0D6738F58F}" type="pres">
      <dgm:prSet presAssocID="{80351C03-7EE5-4145-8D4E-E9970D9C05D8}" presName="childTextVisible" presStyleLbl="bgAccFollowNode1" presStyleIdx="5" presStyleCnt="6">
        <dgm:presLayoutVars>
          <dgm:bulletEnabled val="1"/>
        </dgm:presLayoutVars>
      </dgm:prSet>
      <dgm:spPr/>
    </dgm:pt>
    <dgm:pt modelId="{AD8643F0-8C83-4B84-A3B2-9BB2A31C0A0B}" type="pres">
      <dgm:prSet presAssocID="{80351C03-7EE5-4145-8D4E-E9970D9C05D8}" presName="childTextHidden" presStyleLbl="bgAccFollowNode1" presStyleIdx="5" presStyleCnt="6"/>
      <dgm:spPr/>
    </dgm:pt>
    <dgm:pt modelId="{D3F77CC1-C4DD-4970-9504-A9FE0A1E40DB}" type="pres">
      <dgm:prSet presAssocID="{80351C03-7EE5-4145-8D4E-E9970D9C05D8}" presName="parentText" presStyleLbl="node1" presStyleIdx="5" presStyleCnt="6">
        <dgm:presLayoutVars>
          <dgm:chMax val="1"/>
          <dgm:bulletEnabled val="1"/>
        </dgm:presLayoutVars>
      </dgm:prSet>
      <dgm:spPr/>
    </dgm:pt>
  </dgm:ptLst>
  <dgm:cxnLst>
    <dgm:cxn modelId="{D67AF101-C0CE-43B8-89BA-14075F071A3A}" type="presOf" srcId="{195955B1-08F0-4A9D-BFA0-E9798D79ED8A}" destId="{F1157C04-AF49-43CA-9C08-4E553E13EAFD}" srcOrd="1" destOrd="0" presId="urn:microsoft.com/office/officeart/2005/8/layout/hProcess6"/>
    <dgm:cxn modelId="{11558803-5480-434E-ABBF-236FC42D53A3}" type="presOf" srcId="{1BD41C54-78F2-498E-89E3-A00F42193489}" destId="{AD8643F0-8C83-4B84-A3B2-9BB2A31C0A0B}" srcOrd="1" destOrd="0" presId="urn:microsoft.com/office/officeart/2005/8/layout/hProcess6"/>
    <dgm:cxn modelId="{FC7CBD05-DFEA-44B6-A901-17F9E04157A8}" srcId="{6E39CD54-7FE6-4FE8-9609-1256DE167E0C}" destId="{519078E7-EB65-45C9-9006-67D3737A06EB}" srcOrd="1" destOrd="0" parTransId="{ABAF49C8-7D5C-441C-B262-CA9D05693D19}" sibTransId="{F3DB6F46-A12D-427F-8EE2-688A92818305}"/>
    <dgm:cxn modelId="{20C6F20B-7E1C-432D-9F75-52C357A763C2}" srcId="{0A586D3C-0726-4977-B395-32C55B81BED7}" destId="{195955B1-08F0-4A9D-BFA0-E9798D79ED8A}" srcOrd="0" destOrd="0" parTransId="{00A3BFF2-BC8D-4801-B48F-F7162F175BD5}" sibTransId="{1262D8A2-D95F-49DA-9D97-86B0A326A233}"/>
    <dgm:cxn modelId="{AD854912-4929-475D-90CA-9291F939A8F9}" type="presOf" srcId="{C0A1FF65-CD96-437A-9007-6B4F3E43D541}" destId="{EC71BA02-7BD9-46CE-BBC4-D65049FACF21}" srcOrd="1" destOrd="0" presId="urn:microsoft.com/office/officeart/2005/8/layout/hProcess6"/>
    <dgm:cxn modelId="{E43C9717-5420-448A-B773-3C194F695AD9}" type="presOf" srcId="{519078E7-EB65-45C9-9006-67D3737A06EB}" destId="{DB30BFCF-8FAD-4A0D-A933-8FBCF5F25A47}" srcOrd="0" destOrd="0" presId="urn:microsoft.com/office/officeart/2005/8/layout/hProcess6"/>
    <dgm:cxn modelId="{A7EC3946-8C5D-4953-AFD1-81BBC4A57B52}" srcId="{6E39CD54-7FE6-4FE8-9609-1256DE167E0C}" destId="{908BE600-1574-4A69-AA09-28F6923A6508}" srcOrd="0" destOrd="0" parTransId="{D35A1A33-0320-498C-80FC-7D1FFB657CBE}" sibTransId="{A73F8A87-3B63-4132-8CC6-BAFBC0644042}"/>
    <dgm:cxn modelId="{021BF86C-D827-4207-A55F-099BCD516DD0}" type="presOf" srcId="{A5944DA4-07E4-4917-98F7-C90949FAEC44}" destId="{17C06BA3-D87B-419D-A3A5-EDF82CD79C77}" srcOrd="0" destOrd="0" presId="urn:microsoft.com/office/officeart/2005/8/layout/hProcess6"/>
    <dgm:cxn modelId="{AC477A70-8A04-49CC-ACE5-9C822DC61AE6}" type="presOf" srcId="{4D8ACB10-99D9-4652-93CE-84124A0F5A3D}" destId="{2C23658C-3B14-4F46-ADB4-607BBF18E496}" srcOrd="0" destOrd="0" presId="urn:microsoft.com/office/officeart/2005/8/layout/hProcess6"/>
    <dgm:cxn modelId="{C44BE752-C079-4424-8739-D1587BCDCDB6}" srcId="{A5944DA4-07E4-4917-98F7-C90949FAEC44}" destId="{25E8999E-2B72-4C94-8DF6-456933209C7B}" srcOrd="0" destOrd="0" parTransId="{756C34B9-AA88-46F3-AD97-E1DCCD6B3CFD}" sibTransId="{104D5D43-6A63-4124-83B0-8EC9FFAE5D0E}"/>
    <dgm:cxn modelId="{96EEF253-195D-4CC6-B936-C2BEC5849A5D}" srcId="{6E39CD54-7FE6-4FE8-9609-1256DE167E0C}" destId="{0A586D3C-0726-4977-B395-32C55B81BED7}" srcOrd="2" destOrd="0" parTransId="{E02F6BA6-1359-42BB-8B52-440F3D56A1AD}" sibTransId="{C18A4941-137A-4438-A82A-ECAE55B663CB}"/>
    <dgm:cxn modelId="{42FAD754-275F-4169-A2C6-D771C12053AC}" type="presOf" srcId="{0A586D3C-0726-4977-B395-32C55B81BED7}" destId="{FF40A94D-51AB-4395-B347-D3E8B3218C85}" srcOrd="0" destOrd="0" presId="urn:microsoft.com/office/officeart/2005/8/layout/hProcess6"/>
    <dgm:cxn modelId="{18712155-C4F0-4169-A559-8007F465DDCB}" srcId="{6E39CD54-7FE6-4FE8-9609-1256DE167E0C}" destId="{A5944DA4-07E4-4917-98F7-C90949FAEC44}" srcOrd="4" destOrd="0" parTransId="{EECC7AD4-7A37-486A-BE08-C22616E2660B}" sibTransId="{FEF98C08-CCEA-492D-9415-4E0F7AD4AA55}"/>
    <dgm:cxn modelId="{C652B377-033F-47AF-BE7E-87F8528AAB9D}" type="presOf" srcId="{05C87404-893B-4325-8BB7-1475FA59847A}" destId="{75154A63-4B1D-4942-A261-23D9551A5812}" srcOrd="0" destOrd="0" presId="urn:microsoft.com/office/officeart/2005/8/layout/hProcess6"/>
    <dgm:cxn modelId="{5FC51D86-4FA0-4886-AB76-7BE997A3CB47}" srcId="{6E39CD54-7FE6-4FE8-9609-1256DE167E0C}" destId="{B839FA29-7E99-4368-93D1-12C0D975068E}" srcOrd="3" destOrd="0" parTransId="{9F61854C-EEDA-4ECC-8BEE-43C36158F808}" sibTransId="{7CAD6F98-3EA3-42D1-9A82-F1EE2AB9F603}"/>
    <dgm:cxn modelId="{AE95E586-4C7C-4AAA-8EFA-69A9782EEFF0}" type="presOf" srcId="{4D8ACB10-99D9-4652-93CE-84124A0F5A3D}" destId="{9A1EA6DA-A6DF-4E32-977B-0399E51A6EB4}" srcOrd="1" destOrd="0" presId="urn:microsoft.com/office/officeart/2005/8/layout/hProcess6"/>
    <dgm:cxn modelId="{9E08A787-A436-4A61-A709-B147F48B832D}" type="presOf" srcId="{6E39CD54-7FE6-4FE8-9609-1256DE167E0C}" destId="{BF04583D-D211-46D0-946B-9AA4258694CF}" srcOrd="0" destOrd="0" presId="urn:microsoft.com/office/officeart/2005/8/layout/hProcess6"/>
    <dgm:cxn modelId="{FDE67A8A-3E7C-4F00-A5EC-997506C50C25}" type="presOf" srcId="{1BD41C54-78F2-498E-89E3-A00F42193489}" destId="{14B43015-2131-46E2-8998-BC0D6738F58F}" srcOrd="0" destOrd="0" presId="urn:microsoft.com/office/officeart/2005/8/layout/hProcess6"/>
    <dgm:cxn modelId="{EB48679D-E071-4B7E-94A8-855053D81035}" srcId="{6E39CD54-7FE6-4FE8-9609-1256DE167E0C}" destId="{80351C03-7EE5-4145-8D4E-E9970D9C05D8}" srcOrd="5" destOrd="0" parTransId="{F4AE6B17-6D61-4578-AF2E-78B0DCB487E4}" sibTransId="{FEB9421A-FF28-4DB5-8A93-C70E0A25BB0E}"/>
    <dgm:cxn modelId="{CEF809B0-DEE6-41EB-A6A3-72FC50F43D5F}" type="presOf" srcId="{05C87404-893B-4325-8BB7-1475FA59847A}" destId="{CB93A937-8D84-48A5-BD25-EB895B954DF4}" srcOrd="1" destOrd="0" presId="urn:microsoft.com/office/officeart/2005/8/layout/hProcess6"/>
    <dgm:cxn modelId="{61354DB4-1C30-48D5-9EB9-E2785D402F68}" type="presOf" srcId="{25E8999E-2B72-4C94-8DF6-456933209C7B}" destId="{7F6F34A5-4C23-4014-A385-76DF758C4681}" srcOrd="1" destOrd="0" presId="urn:microsoft.com/office/officeart/2005/8/layout/hProcess6"/>
    <dgm:cxn modelId="{971757C1-4F2B-44F7-9F56-85D3BDA7225C}" type="presOf" srcId="{195955B1-08F0-4A9D-BFA0-E9798D79ED8A}" destId="{BA7CBDE5-61A4-44B3-84F0-EE3FD5BE4AA9}" srcOrd="0" destOrd="0" presId="urn:microsoft.com/office/officeart/2005/8/layout/hProcess6"/>
    <dgm:cxn modelId="{D4D582C6-DE4D-499B-A4EC-B1448B387A0A}" type="presOf" srcId="{80351C03-7EE5-4145-8D4E-E9970D9C05D8}" destId="{D3F77CC1-C4DD-4970-9504-A9FE0A1E40DB}" srcOrd="0" destOrd="0" presId="urn:microsoft.com/office/officeart/2005/8/layout/hProcess6"/>
    <dgm:cxn modelId="{663F24CA-6CAF-41FC-A7CD-DDE1BFE3C58B}" srcId="{B839FA29-7E99-4368-93D1-12C0D975068E}" destId="{05C87404-893B-4325-8BB7-1475FA59847A}" srcOrd="0" destOrd="0" parTransId="{DD76B084-C926-44A8-854C-B5AF6E40056C}" sibTransId="{CC4E1E59-B403-4EE8-85C8-9D400041376C}"/>
    <dgm:cxn modelId="{74DB55DA-CD91-45D5-9489-A25D3A400B36}" type="presOf" srcId="{C0A1FF65-CD96-437A-9007-6B4F3E43D541}" destId="{0F7EFF15-4679-4B8F-97D2-D36471AA6456}" srcOrd="0" destOrd="0" presId="urn:microsoft.com/office/officeart/2005/8/layout/hProcess6"/>
    <dgm:cxn modelId="{1A8E38DD-8C74-4595-BCB9-A8C414912583}" type="presOf" srcId="{B839FA29-7E99-4368-93D1-12C0D975068E}" destId="{F79F579C-40F3-4C4F-9F1E-348FD0AAF4E2}" srcOrd="0" destOrd="0" presId="urn:microsoft.com/office/officeart/2005/8/layout/hProcess6"/>
    <dgm:cxn modelId="{E52997E5-DB77-4468-B6D0-531A28E8B254}" srcId="{519078E7-EB65-45C9-9006-67D3737A06EB}" destId="{4D8ACB10-99D9-4652-93CE-84124A0F5A3D}" srcOrd="0" destOrd="0" parTransId="{A0BA4FB1-6A60-4A85-8315-6FB538016F8E}" sibTransId="{24BB825A-B3DF-4432-B589-F504C65E8EC6}"/>
    <dgm:cxn modelId="{B0EF43EB-961C-44AB-96BA-3EB492149635}" srcId="{908BE600-1574-4A69-AA09-28F6923A6508}" destId="{C0A1FF65-CD96-437A-9007-6B4F3E43D541}" srcOrd="0" destOrd="0" parTransId="{20043AD0-0E31-4C28-8B8B-984400044472}" sibTransId="{7B1CD7B9-0C19-44E8-9D45-B9B233E19DD7}"/>
    <dgm:cxn modelId="{0579ABF0-BF4B-4B25-B9A9-F6C91A85BCB1}" srcId="{80351C03-7EE5-4145-8D4E-E9970D9C05D8}" destId="{1BD41C54-78F2-498E-89E3-A00F42193489}" srcOrd="0" destOrd="0" parTransId="{710B028F-04A9-48CB-A41A-A541BBD9E6B2}" sibTransId="{C8C3DE2D-0C74-4409-89F4-B10836AEE416}"/>
    <dgm:cxn modelId="{FBC56EF1-3A23-4E23-B3AC-1C34653B689F}" type="presOf" srcId="{25E8999E-2B72-4C94-8DF6-456933209C7B}" destId="{31949FA5-E857-42D5-93FD-E39F245B4153}" srcOrd="0" destOrd="0" presId="urn:microsoft.com/office/officeart/2005/8/layout/hProcess6"/>
    <dgm:cxn modelId="{6DD902F3-5E77-4B01-81D5-B4C83FE98705}" type="presOf" srcId="{908BE600-1574-4A69-AA09-28F6923A6508}" destId="{05262F4A-6309-4AFF-A9D7-DE49C7EAEA54}" srcOrd="0" destOrd="0" presId="urn:microsoft.com/office/officeart/2005/8/layout/hProcess6"/>
    <dgm:cxn modelId="{AF5E63C1-D95A-413C-8C31-F69102B94547}" type="presParOf" srcId="{BF04583D-D211-46D0-946B-9AA4258694CF}" destId="{DEF6FD2E-B3A9-4B69-A991-DAB60F00097D}" srcOrd="0" destOrd="0" presId="urn:microsoft.com/office/officeart/2005/8/layout/hProcess6"/>
    <dgm:cxn modelId="{C5765515-51BB-4AFB-889F-E1153E090FA4}" type="presParOf" srcId="{DEF6FD2E-B3A9-4B69-A991-DAB60F00097D}" destId="{1464C658-963E-4A94-9EDA-97BA9B09FC8B}" srcOrd="0" destOrd="0" presId="urn:microsoft.com/office/officeart/2005/8/layout/hProcess6"/>
    <dgm:cxn modelId="{6A303351-9FEA-4D03-9BC7-BAEBC71FB7BD}" type="presParOf" srcId="{DEF6FD2E-B3A9-4B69-A991-DAB60F00097D}" destId="{0F7EFF15-4679-4B8F-97D2-D36471AA6456}" srcOrd="1" destOrd="0" presId="urn:microsoft.com/office/officeart/2005/8/layout/hProcess6"/>
    <dgm:cxn modelId="{2B1037E1-5A91-4EE3-BEF9-784BD3460EF6}" type="presParOf" srcId="{DEF6FD2E-B3A9-4B69-A991-DAB60F00097D}" destId="{EC71BA02-7BD9-46CE-BBC4-D65049FACF21}" srcOrd="2" destOrd="0" presId="urn:microsoft.com/office/officeart/2005/8/layout/hProcess6"/>
    <dgm:cxn modelId="{CC767A95-59BE-4820-85D6-DE228CAC4D48}" type="presParOf" srcId="{DEF6FD2E-B3A9-4B69-A991-DAB60F00097D}" destId="{05262F4A-6309-4AFF-A9D7-DE49C7EAEA54}" srcOrd="3" destOrd="0" presId="urn:microsoft.com/office/officeart/2005/8/layout/hProcess6"/>
    <dgm:cxn modelId="{EF12612B-18B7-4926-85A9-6337E42D3089}" type="presParOf" srcId="{BF04583D-D211-46D0-946B-9AA4258694CF}" destId="{26DFAF95-6B62-4600-944F-A3A034220206}" srcOrd="1" destOrd="0" presId="urn:microsoft.com/office/officeart/2005/8/layout/hProcess6"/>
    <dgm:cxn modelId="{46B5F5BC-4B58-45E5-8A13-0DBDE490F884}" type="presParOf" srcId="{BF04583D-D211-46D0-946B-9AA4258694CF}" destId="{D9E4D7B3-F200-407E-A8DF-352CE594F50D}" srcOrd="2" destOrd="0" presId="urn:microsoft.com/office/officeart/2005/8/layout/hProcess6"/>
    <dgm:cxn modelId="{506D4985-8021-4C65-8F79-76074045175A}" type="presParOf" srcId="{D9E4D7B3-F200-407E-A8DF-352CE594F50D}" destId="{2E032330-E1EA-4A5C-AA8B-386AEEF36E63}" srcOrd="0" destOrd="0" presId="urn:microsoft.com/office/officeart/2005/8/layout/hProcess6"/>
    <dgm:cxn modelId="{C00CE95C-715B-481B-8714-9D5944CFE997}" type="presParOf" srcId="{D9E4D7B3-F200-407E-A8DF-352CE594F50D}" destId="{2C23658C-3B14-4F46-ADB4-607BBF18E496}" srcOrd="1" destOrd="0" presId="urn:microsoft.com/office/officeart/2005/8/layout/hProcess6"/>
    <dgm:cxn modelId="{1AE72251-EBB4-4B36-9182-CE472C0522D3}" type="presParOf" srcId="{D9E4D7B3-F200-407E-A8DF-352CE594F50D}" destId="{9A1EA6DA-A6DF-4E32-977B-0399E51A6EB4}" srcOrd="2" destOrd="0" presId="urn:microsoft.com/office/officeart/2005/8/layout/hProcess6"/>
    <dgm:cxn modelId="{9C33E027-276E-48A7-AEBF-90E11FDBEAA7}" type="presParOf" srcId="{D9E4D7B3-F200-407E-A8DF-352CE594F50D}" destId="{DB30BFCF-8FAD-4A0D-A933-8FBCF5F25A47}" srcOrd="3" destOrd="0" presId="urn:microsoft.com/office/officeart/2005/8/layout/hProcess6"/>
    <dgm:cxn modelId="{470A4905-1ED3-46F8-81B6-2A85D94E197D}" type="presParOf" srcId="{BF04583D-D211-46D0-946B-9AA4258694CF}" destId="{95C52A07-3EC6-4278-8F7D-3EB1CA69B374}" srcOrd="3" destOrd="0" presId="urn:microsoft.com/office/officeart/2005/8/layout/hProcess6"/>
    <dgm:cxn modelId="{2CCDF059-E737-4692-8D54-5E309E509D3A}" type="presParOf" srcId="{BF04583D-D211-46D0-946B-9AA4258694CF}" destId="{30006AC2-4438-4C98-8593-55ECF7F42212}" srcOrd="4" destOrd="0" presId="urn:microsoft.com/office/officeart/2005/8/layout/hProcess6"/>
    <dgm:cxn modelId="{96277DEC-7B70-483E-AA28-876197807F7F}" type="presParOf" srcId="{30006AC2-4438-4C98-8593-55ECF7F42212}" destId="{6588878F-4B88-4394-87A4-474A6A1461A9}" srcOrd="0" destOrd="0" presId="urn:microsoft.com/office/officeart/2005/8/layout/hProcess6"/>
    <dgm:cxn modelId="{16836E29-B68F-4C1D-BD78-0E49CA755BD1}" type="presParOf" srcId="{30006AC2-4438-4C98-8593-55ECF7F42212}" destId="{BA7CBDE5-61A4-44B3-84F0-EE3FD5BE4AA9}" srcOrd="1" destOrd="0" presId="urn:microsoft.com/office/officeart/2005/8/layout/hProcess6"/>
    <dgm:cxn modelId="{150B76F8-8B4B-4BC1-9879-6018D1E48E76}" type="presParOf" srcId="{30006AC2-4438-4C98-8593-55ECF7F42212}" destId="{F1157C04-AF49-43CA-9C08-4E553E13EAFD}" srcOrd="2" destOrd="0" presId="urn:microsoft.com/office/officeart/2005/8/layout/hProcess6"/>
    <dgm:cxn modelId="{141996E8-9F5A-4E6E-9365-53EDD61089DB}" type="presParOf" srcId="{30006AC2-4438-4C98-8593-55ECF7F42212}" destId="{FF40A94D-51AB-4395-B347-D3E8B3218C85}" srcOrd="3" destOrd="0" presId="urn:microsoft.com/office/officeart/2005/8/layout/hProcess6"/>
    <dgm:cxn modelId="{A5FDF965-D609-46CE-845F-76F22F93DE83}" type="presParOf" srcId="{BF04583D-D211-46D0-946B-9AA4258694CF}" destId="{6F45E391-927B-4962-979B-E33AB194059B}" srcOrd="5" destOrd="0" presId="urn:microsoft.com/office/officeart/2005/8/layout/hProcess6"/>
    <dgm:cxn modelId="{F6B15AF9-4D95-4DEA-A34C-17844103F6AA}" type="presParOf" srcId="{BF04583D-D211-46D0-946B-9AA4258694CF}" destId="{CA64573F-AC2D-4CF6-B45B-90108DC78F03}" srcOrd="6" destOrd="0" presId="urn:microsoft.com/office/officeart/2005/8/layout/hProcess6"/>
    <dgm:cxn modelId="{6D913C46-F193-44B5-8D25-56BA764D03FB}" type="presParOf" srcId="{CA64573F-AC2D-4CF6-B45B-90108DC78F03}" destId="{6F918DA9-1B66-4189-93E3-5A8CAD59A121}" srcOrd="0" destOrd="0" presId="urn:microsoft.com/office/officeart/2005/8/layout/hProcess6"/>
    <dgm:cxn modelId="{C5A558A9-AEA4-4CD4-8B5C-E06CB51AE90E}" type="presParOf" srcId="{CA64573F-AC2D-4CF6-B45B-90108DC78F03}" destId="{75154A63-4B1D-4942-A261-23D9551A5812}" srcOrd="1" destOrd="0" presId="urn:microsoft.com/office/officeart/2005/8/layout/hProcess6"/>
    <dgm:cxn modelId="{150044FB-5148-4A90-BC19-960940C50188}" type="presParOf" srcId="{CA64573F-AC2D-4CF6-B45B-90108DC78F03}" destId="{CB93A937-8D84-48A5-BD25-EB895B954DF4}" srcOrd="2" destOrd="0" presId="urn:microsoft.com/office/officeart/2005/8/layout/hProcess6"/>
    <dgm:cxn modelId="{919A20EC-A4B6-4EE5-B866-CEB714789132}" type="presParOf" srcId="{CA64573F-AC2D-4CF6-B45B-90108DC78F03}" destId="{F79F579C-40F3-4C4F-9F1E-348FD0AAF4E2}" srcOrd="3" destOrd="0" presId="urn:microsoft.com/office/officeart/2005/8/layout/hProcess6"/>
    <dgm:cxn modelId="{FCF48564-7E1C-4036-8E1D-CC043504B5C5}" type="presParOf" srcId="{BF04583D-D211-46D0-946B-9AA4258694CF}" destId="{F4FCB2A7-5C6C-49FC-9F26-EF46205D094C}" srcOrd="7" destOrd="0" presId="urn:microsoft.com/office/officeart/2005/8/layout/hProcess6"/>
    <dgm:cxn modelId="{9A9B4AA9-395D-4541-B3CA-3A9A9044DCF0}" type="presParOf" srcId="{BF04583D-D211-46D0-946B-9AA4258694CF}" destId="{F5A6520E-1B73-4A00-874B-95A48DDFA879}" srcOrd="8" destOrd="0" presId="urn:microsoft.com/office/officeart/2005/8/layout/hProcess6"/>
    <dgm:cxn modelId="{83B8B840-DA26-44A2-97FB-6E9A22383C57}" type="presParOf" srcId="{F5A6520E-1B73-4A00-874B-95A48DDFA879}" destId="{CB38B2FD-578F-4795-9385-702150D34913}" srcOrd="0" destOrd="0" presId="urn:microsoft.com/office/officeart/2005/8/layout/hProcess6"/>
    <dgm:cxn modelId="{66937E25-7FA3-48B4-9230-607AD89B20A1}" type="presParOf" srcId="{F5A6520E-1B73-4A00-874B-95A48DDFA879}" destId="{31949FA5-E857-42D5-93FD-E39F245B4153}" srcOrd="1" destOrd="0" presId="urn:microsoft.com/office/officeart/2005/8/layout/hProcess6"/>
    <dgm:cxn modelId="{834D14BC-8617-4254-AA54-2649ECEA803A}" type="presParOf" srcId="{F5A6520E-1B73-4A00-874B-95A48DDFA879}" destId="{7F6F34A5-4C23-4014-A385-76DF758C4681}" srcOrd="2" destOrd="0" presId="urn:microsoft.com/office/officeart/2005/8/layout/hProcess6"/>
    <dgm:cxn modelId="{99A7E77B-4ACC-48DC-8D09-3E6BAC789493}" type="presParOf" srcId="{F5A6520E-1B73-4A00-874B-95A48DDFA879}" destId="{17C06BA3-D87B-419D-A3A5-EDF82CD79C77}" srcOrd="3" destOrd="0" presId="urn:microsoft.com/office/officeart/2005/8/layout/hProcess6"/>
    <dgm:cxn modelId="{D8BC33F3-BF82-455B-8A45-53D91BAB36D3}" type="presParOf" srcId="{BF04583D-D211-46D0-946B-9AA4258694CF}" destId="{FCB9B787-5758-45F2-A108-9C1BCA2D6A9D}" srcOrd="9" destOrd="0" presId="urn:microsoft.com/office/officeart/2005/8/layout/hProcess6"/>
    <dgm:cxn modelId="{691AC44A-F9F0-4FFF-AC84-0912439214BB}" type="presParOf" srcId="{BF04583D-D211-46D0-946B-9AA4258694CF}" destId="{90BACD85-E5D5-4B49-818D-1C3788A79EDA}" srcOrd="10" destOrd="0" presId="urn:microsoft.com/office/officeart/2005/8/layout/hProcess6"/>
    <dgm:cxn modelId="{677B60F7-693D-42E6-808D-7A0A30D2491F}" type="presParOf" srcId="{90BACD85-E5D5-4B49-818D-1C3788A79EDA}" destId="{89C1EC51-D35A-48CD-9E98-E4BC43619647}" srcOrd="0" destOrd="0" presId="urn:microsoft.com/office/officeart/2005/8/layout/hProcess6"/>
    <dgm:cxn modelId="{8194A2B4-B766-415D-AA3F-337D593F2E33}" type="presParOf" srcId="{90BACD85-E5D5-4B49-818D-1C3788A79EDA}" destId="{14B43015-2131-46E2-8998-BC0D6738F58F}" srcOrd="1" destOrd="0" presId="urn:microsoft.com/office/officeart/2005/8/layout/hProcess6"/>
    <dgm:cxn modelId="{C4CB8ED5-761A-41D7-9461-60C93ECD53E5}" type="presParOf" srcId="{90BACD85-E5D5-4B49-818D-1C3788A79EDA}" destId="{AD8643F0-8C83-4B84-A3B2-9BB2A31C0A0B}" srcOrd="2" destOrd="0" presId="urn:microsoft.com/office/officeart/2005/8/layout/hProcess6"/>
    <dgm:cxn modelId="{A36FC1D8-4422-431B-9234-177DA1044511}" type="presParOf" srcId="{90BACD85-E5D5-4B49-818D-1C3788A79EDA}" destId="{D3F77CC1-C4DD-4970-9504-A9FE0A1E40DB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EFF15-4679-4B8F-97D2-D36471AA6456}">
      <dsp:nvSpPr>
        <dsp:cNvPr id="0" name=""/>
        <dsp:cNvSpPr/>
      </dsp:nvSpPr>
      <dsp:spPr>
        <a:xfrm>
          <a:off x="292684" y="88206"/>
          <a:ext cx="864349" cy="57913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Rapier</a:t>
          </a:r>
        </a:p>
      </dsp:txBody>
      <dsp:txXfrm>
        <a:off x="508771" y="175076"/>
        <a:ext cx="445563" cy="405396"/>
      </dsp:txXfrm>
    </dsp:sp>
    <dsp:sp modelId="{05262F4A-6309-4AFF-A9D7-DE49C7EAEA54}">
      <dsp:nvSpPr>
        <dsp:cNvPr id="0" name=""/>
        <dsp:cNvSpPr/>
      </dsp:nvSpPr>
      <dsp:spPr>
        <a:xfrm>
          <a:off x="76596" y="161687"/>
          <a:ext cx="432174" cy="4321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1989</a:t>
          </a:r>
        </a:p>
      </dsp:txBody>
      <dsp:txXfrm>
        <a:off x="139886" y="224977"/>
        <a:ext cx="305594" cy="305594"/>
      </dsp:txXfrm>
    </dsp:sp>
    <dsp:sp modelId="{2C23658C-3B14-4F46-ADB4-607BBF18E496}">
      <dsp:nvSpPr>
        <dsp:cNvPr id="0" name=""/>
        <dsp:cNvSpPr/>
      </dsp:nvSpPr>
      <dsp:spPr>
        <a:xfrm>
          <a:off x="1428387" y="88206"/>
          <a:ext cx="864349" cy="57913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R5</a:t>
          </a:r>
        </a:p>
      </dsp:txBody>
      <dsp:txXfrm>
        <a:off x="1644474" y="175076"/>
        <a:ext cx="445563" cy="405396"/>
      </dsp:txXfrm>
    </dsp:sp>
    <dsp:sp modelId="{DB30BFCF-8FAD-4A0D-A933-8FBCF5F25A47}">
      <dsp:nvSpPr>
        <dsp:cNvPr id="0" name=""/>
        <dsp:cNvSpPr/>
      </dsp:nvSpPr>
      <dsp:spPr>
        <a:xfrm>
          <a:off x="1212300" y="161687"/>
          <a:ext cx="432174" cy="4321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1994</a:t>
          </a:r>
        </a:p>
      </dsp:txBody>
      <dsp:txXfrm>
        <a:off x="1275590" y="224977"/>
        <a:ext cx="305594" cy="305594"/>
      </dsp:txXfrm>
    </dsp:sp>
    <dsp:sp modelId="{BA7CBDE5-61A4-44B3-84F0-EE3FD5BE4AA9}">
      <dsp:nvSpPr>
        <dsp:cNvPr id="0" name=""/>
        <dsp:cNvSpPr/>
      </dsp:nvSpPr>
      <dsp:spPr>
        <a:xfrm>
          <a:off x="2564090" y="88206"/>
          <a:ext cx="864349" cy="57913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MP5</a:t>
          </a:r>
        </a:p>
      </dsp:txBody>
      <dsp:txXfrm>
        <a:off x="2780178" y="175076"/>
        <a:ext cx="445563" cy="405396"/>
      </dsp:txXfrm>
    </dsp:sp>
    <dsp:sp modelId="{FF40A94D-51AB-4395-B347-D3E8B3218C85}">
      <dsp:nvSpPr>
        <dsp:cNvPr id="0" name=""/>
        <dsp:cNvSpPr/>
      </dsp:nvSpPr>
      <dsp:spPr>
        <a:xfrm>
          <a:off x="2348003" y="161687"/>
          <a:ext cx="432174" cy="4321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1998</a:t>
          </a:r>
        </a:p>
      </dsp:txBody>
      <dsp:txXfrm>
        <a:off x="2411293" y="224977"/>
        <a:ext cx="305594" cy="305594"/>
      </dsp:txXfrm>
    </dsp:sp>
    <dsp:sp modelId="{75154A63-4B1D-4942-A261-23D9551A5812}">
      <dsp:nvSpPr>
        <dsp:cNvPr id="0" name=""/>
        <dsp:cNvSpPr/>
      </dsp:nvSpPr>
      <dsp:spPr>
        <a:xfrm>
          <a:off x="3699794" y="88206"/>
          <a:ext cx="864349" cy="57913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D7i</a:t>
          </a:r>
        </a:p>
      </dsp:txBody>
      <dsp:txXfrm>
        <a:off x="3915881" y="175076"/>
        <a:ext cx="445563" cy="405396"/>
      </dsp:txXfrm>
    </dsp:sp>
    <dsp:sp modelId="{F79F579C-40F3-4C4F-9F1E-348FD0AAF4E2}">
      <dsp:nvSpPr>
        <dsp:cNvPr id="0" name=""/>
        <dsp:cNvSpPr/>
      </dsp:nvSpPr>
      <dsp:spPr>
        <a:xfrm>
          <a:off x="3483706" y="161687"/>
          <a:ext cx="432174" cy="4321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2007</a:t>
          </a:r>
        </a:p>
      </dsp:txBody>
      <dsp:txXfrm>
        <a:off x="3546996" y="224977"/>
        <a:ext cx="305594" cy="305594"/>
      </dsp:txXfrm>
    </dsp:sp>
    <dsp:sp modelId="{31949FA5-E857-42D5-93FD-E39F245B4153}">
      <dsp:nvSpPr>
        <dsp:cNvPr id="0" name=""/>
        <dsp:cNvSpPr/>
      </dsp:nvSpPr>
      <dsp:spPr>
        <a:xfrm>
          <a:off x="4835497" y="68498"/>
          <a:ext cx="864349" cy="618553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Infor EAM</a:t>
          </a:r>
        </a:p>
      </dsp:txBody>
      <dsp:txXfrm>
        <a:off x="5051584" y="161281"/>
        <a:ext cx="431767" cy="432987"/>
      </dsp:txXfrm>
    </dsp:sp>
    <dsp:sp modelId="{17C06BA3-D87B-419D-A3A5-EDF82CD79C77}">
      <dsp:nvSpPr>
        <dsp:cNvPr id="0" name=""/>
        <dsp:cNvSpPr/>
      </dsp:nvSpPr>
      <dsp:spPr>
        <a:xfrm>
          <a:off x="4619410" y="161687"/>
          <a:ext cx="432174" cy="4321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2009</a:t>
          </a:r>
        </a:p>
      </dsp:txBody>
      <dsp:txXfrm>
        <a:off x="4682700" y="224977"/>
        <a:ext cx="305594" cy="305594"/>
      </dsp:txXfrm>
    </dsp:sp>
    <dsp:sp modelId="{14B43015-2131-46E2-8998-BC0D6738F58F}">
      <dsp:nvSpPr>
        <dsp:cNvPr id="0" name=""/>
        <dsp:cNvSpPr/>
      </dsp:nvSpPr>
      <dsp:spPr>
        <a:xfrm>
          <a:off x="5971200" y="0"/>
          <a:ext cx="864349" cy="755550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HxGN EAM</a:t>
          </a:r>
        </a:p>
      </dsp:txBody>
      <dsp:txXfrm>
        <a:off x="6187288" y="113333"/>
        <a:ext cx="421370" cy="528885"/>
      </dsp:txXfrm>
    </dsp:sp>
    <dsp:sp modelId="{D3F77CC1-C4DD-4970-9504-A9FE0A1E40DB}">
      <dsp:nvSpPr>
        <dsp:cNvPr id="0" name=""/>
        <dsp:cNvSpPr/>
      </dsp:nvSpPr>
      <dsp:spPr>
        <a:xfrm>
          <a:off x="5755113" y="161687"/>
          <a:ext cx="432174" cy="4321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2022</a:t>
          </a:r>
        </a:p>
      </dsp:txBody>
      <dsp:txXfrm>
        <a:off x="5818403" y="224977"/>
        <a:ext cx="305594" cy="305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/>
              <a:t>This</a:t>
            </a:r>
            <a:r>
              <a:rPr lang="fr-CH" baseline="0"/>
              <a:t> </a:t>
            </a:r>
            <a:r>
              <a:rPr lang="fr-CH" baseline="0" err="1"/>
              <a:t>is</a:t>
            </a:r>
            <a:r>
              <a:rPr lang="fr-CH" baseline="0"/>
              <a:t> a </a:t>
            </a:r>
            <a:r>
              <a:rPr lang="fr-CH" baseline="0" err="1"/>
              <a:t>map</a:t>
            </a:r>
            <a:r>
              <a:rPr lang="fr-CH" baseline="0"/>
              <a:t> of the </a:t>
            </a:r>
            <a:r>
              <a:rPr lang="fr-CH" baseline="0" err="1"/>
              <a:t>complex</a:t>
            </a:r>
            <a:r>
              <a:rPr lang="fr-CH" baseline="0"/>
              <a:t> of main </a:t>
            </a:r>
            <a:r>
              <a:rPr lang="fr-CH" baseline="0" err="1"/>
              <a:t>accelerators</a:t>
            </a:r>
            <a:r>
              <a:rPr lang="fr-CH" baseline="0"/>
              <a:t> of CERN.</a:t>
            </a:r>
          </a:p>
          <a:p>
            <a:r>
              <a:rPr lang="fr-CH" baseline="0"/>
              <a:t>The </a:t>
            </a:r>
            <a:r>
              <a:rPr lang="fr-CH" baseline="0" err="1"/>
              <a:t>dotted</a:t>
            </a:r>
            <a:r>
              <a:rPr lang="fr-CH" baseline="0"/>
              <a:t> line </a:t>
            </a:r>
            <a:r>
              <a:rPr lang="fr-CH" baseline="0" err="1"/>
              <a:t>is</a:t>
            </a:r>
            <a:r>
              <a:rPr lang="fr-CH" baseline="0"/>
              <a:t> the French-</a:t>
            </a:r>
            <a:r>
              <a:rPr lang="fr-CH" baseline="0" err="1"/>
              <a:t>Swiss</a:t>
            </a:r>
            <a:r>
              <a:rPr lang="fr-CH" baseline="0"/>
              <a:t> border.</a:t>
            </a:r>
          </a:p>
          <a:p>
            <a:r>
              <a:rPr lang="fr-CH" baseline="0"/>
              <a:t>The 2 main CERN sites are Meyrin and </a:t>
            </a:r>
            <a:r>
              <a:rPr lang="fr-CH" baseline="0" err="1"/>
              <a:t>Prévessin</a:t>
            </a:r>
            <a:r>
              <a:rPr lang="fr-CH" baseline="0"/>
              <a:t> (as big, but not as </a:t>
            </a:r>
            <a:r>
              <a:rPr lang="fr-CH" baseline="0" err="1"/>
              <a:t>built</a:t>
            </a:r>
            <a:r>
              <a:rPr lang="fr-CH" baseline="0"/>
              <a:t> </a:t>
            </a:r>
            <a:r>
              <a:rPr lang="fr-CH" baseline="0" err="1"/>
              <a:t>nor</a:t>
            </a:r>
            <a:r>
              <a:rPr lang="fr-CH" baseline="0"/>
              <a:t> </a:t>
            </a:r>
            <a:r>
              <a:rPr lang="fr-CH" baseline="0" err="1"/>
              <a:t>populated</a:t>
            </a:r>
            <a:r>
              <a:rPr lang="fr-CH" baseline="0"/>
              <a:t>)</a:t>
            </a:r>
          </a:p>
          <a:p>
            <a:r>
              <a:rPr lang="fr-CH" baseline="0"/>
              <a:t>The PS </a:t>
            </a:r>
            <a:r>
              <a:rPr lang="fr-CH" baseline="0" err="1"/>
              <a:t>is</a:t>
            </a:r>
            <a:r>
              <a:rPr lang="fr-CH" baseline="0"/>
              <a:t> the </a:t>
            </a:r>
            <a:r>
              <a:rPr lang="fr-CH" baseline="0" err="1"/>
              <a:t>tiny</a:t>
            </a:r>
            <a:r>
              <a:rPr lang="fr-CH" baseline="0"/>
              <a:t> 600m ring on the Meyrin site, the SPS </a:t>
            </a:r>
            <a:r>
              <a:rPr lang="fr-CH" baseline="0" err="1"/>
              <a:t>goes</a:t>
            </a:r>
            <a:r>
              <a:rPr lang="fr-CH" baseline="0"/>
              <a:t> </a:t>
            </a:r>
            <a:r>
              <a:rPr lang="fr-CH" baseline="0" err="1"/>
              <a:t>accross</a:t>
            </a:r>
            <a:r>
              <a:rPr lang="fr-CH" baseline="0"/>
              <a:t> the border and the LHC </a:t>
            </a:r>
            <a:r>
              <a:rPr lang="fr-CH" baseline="0" err="1"/>
              <a:t>takes</a:t>
            </a:r>
            <a:r>
              <a:rPr lang="fr-CH" baseline="0"/>
              <a:t> all the </a:t>
            </a:r>
            <a:r>
              <a:rPr lang="fr-CH" baseline="0" err="1"/>
              <a:t>space</a:t>
            </a:r>
            <a:r>
              <a:rPr lang="fr-CH" baseline="0"/>
              <a:t> </a:t>
            </a:r>
            <a:r>
              <a:rPr lang="fr-CH" baseline="0" err="1"/>
              <a:t>between</a:t>
            </a:r>
            <a:r>
              <a:rPr lang="fr-CH" baseline="0"/>
              <a:t> Geneva </a:t>
            </a:r>
            <a:r>
              <a:rPr lang="fr-CH" baseline="0" err="1"/>
              <a:t>airport</a:t>
            </a:r>
            <a:r>
              <a:rPr lang="fr-CH" baseline="0"/>
              <a:t> and the Jura (</a:t>
            </a:r>
            <a:r>
              <a:rPr lang="fr-CH" baseline="0" err="1"/>
              <a:t>dark</a:t>
            </a:r>
            <a:r>
              <a:rPr lang="fr-CH" baseline="0"/>
              <a:t> green on the </a:t>
            </a:r>
            <a:r>
              <a:rPr lang="fr-CH" baseline="0" err="1"/>
              <a:t>left</a:t>
            </a:r>
            <a:r>
              <a:rPr lang="fr-CH" baseline="0"/>
              <a:t>).</a:t>
            </a:r>
          </a:p>
          <a:p>
            <a:r>
              <a:rPr lang="fr-CH" baseline="0"/>
              <a:t>The 4 </a:t>
            </a:r>
            <a:r>
              <a:rPr lang="fr-CH" baseline="0" err="1"/>
              <a:t>red</a:t>
            </a:r>
            <a:r>
              <a:rPr lang="fr-CH" baseline="0"/>
              <a:t> dots </a:t>
            </a:r>
            <a:r>
              <a:rPr lang="fr-CH" baseline="0" err="1"/>
              <a:t>represent</a:t>
            </a:r>
            <a:r>
              <a:rPr lang="fr-CH" baseline="0"/>
              <a:t> </a:t>
            </a:r>
            <a:r>
              <a:rPr lang="fr-CH" baseline="0" err="1"/>
              <a:t>where</a:t>
            </a:r>
            <a:r>
              <a:rPr lang="fr-CH" baseline="0"/>
              <a:t> the 4 detectors are </a:t>
            </a:r>
            <a:r>
              <a:rPr lang="fr-CH" baseline="0" err="1"/>
              <a:t>located</a:t>
            </a:r>
            <a:r>
              <a:rPr lang="fr-CH" baseline="0"/>
              <a:t>.</a:t>
            </a:r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9C6D6-DEB7-4EE3-BF8D-539D188433E6}" type="slidenum">
              <a:rPr lang="fr-CH" smtClean="0"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53612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9C6D6-DEB7-4EE3-BF8D-539D188433E6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28065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39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63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DECDC-7EDC-4116-883F-41B994AD4C6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545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err="1"/>
              <a:t>home.cern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92C1EF-B18C-45A8-86B5-D8072DB68F76}"/>
              </a:ext>
            </a:extLst>
          </p:cNvPr>
          <p:cNvGrpSpPr/>
          <p:nvPr userDrawn="1"/>
        </p:nvGrpSpPr>
        <p:grpSpPr>
          <a:xfrm>
            <a:off x="3308104" y="2315864"/>
            <a:ext cx="5575792" cy="1728192"/>
            <a:chOff x="2279576" y="2315864"/>
            <a:chExt cx="5575792" cy="17281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55196E8-CA32-8449-8B2F-F83D475BC1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279576" y="2315864"/>
              <a:ext cx="1728192" cy="172819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C54C32-F50E-42D2-841F-7B2F0AB75D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44750"/>
            <a:stretch/>
          </p:blipFill>
          <p:spPr bwMode="auto">
            <a:xfrm>
              <a:off x="4336631" y="2493903"/>
              <a:ext cx="3518737" cy="13721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9/26/2023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Document reference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88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D9047-491C-4CB9-AE49-11B94B8E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BFD15-A1BC-4352-AB14-5B5A4925D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03B7F1-83DF-4B44-9D13-622BDD70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27E3D5-2194-4AE8-80D4-1FCE73F4D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YYYY-MM-DD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Presenter | Presentation Title | Reference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5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87688" y="6378349"/>
            <a:ext cx="8287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YYYY-MM-DD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| Presentation Title | Reference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407988" y="6364599"/>
            <a:ext cx="495300" cy="393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46A544-82A8-478C-8DA1-1A49D694F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/>
          <a:srcRect r="58573" b="44750"/>
          <a:stretch/>
        </p:blipFill>
        <p:spPr bwMode="auto">
          <a:xfrm>
            <a:off x="981918" y="6364599"/>
            <a:ext cx="418257" cy="3936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60323C-FCE7-4F74-A687-BE4805310B87}"/>
              </a:ext>
            </a:extLst>
          </p:cNvPr>
          <p:cNvSpPr txBox="1"/>
          <p:nvPr/>
        </p:nvSpPr>
        <p:spPr bwMode="auto">
          <a:xfrm>
            <a:off x="1318085" y="6395580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 b="1"/>
              <a:t>E</a:t>
            </a:r>
            <a:r>
              <a:rPr lang="fr-CH" sz="700" b="1"/>
              <a:t>NGINEERING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2872DB-D95D-41FB-8620-43080C482AB9}"/>
              </a:ext>
            </a:extLst>
          </p:cNvPr>
          <p:cNvSpPr txBox="1"/>
          <p:nvPr/>
        </p:nvSpPr>
        <p:spPr bwMode="auto">
          <a:xfrm>
            <a:off x="1318085" y="6510996"/>
            <a:ext cx="10801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b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fr-CH" sz="700" b="1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EPARTMENT</a:t>
            </a:r>
            <a:endParaRPr lang="fr-FR" sz="900" b="1" kern="120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7" r:id="rId7"/>
    <p:sldLayoutId id="2147483674" r:id="rId8"/>
    <p:sldLayoutId id="2147483652" r:id="rId9"/>
    <p:sldLayoutId id="2147483653" r:id="rId10"/>
    <p:sldLayoutId id="2147483661" r:id="rId11"/>
    <p:sldLayoutId id="2147483666" r:id="rId12"/>
    <p:sldLayoutId id="2147483667" r:id="rId13"/>
    <p:sldLayoutId id="2147483658" r:id="rId14"/>
    <p:sldLayoutId id="2147483659" r:id="rId15"/>
    <p:sldLayoutId id="2147483673" r:id="rId16"/>
    <p:sldLayoutId id="2147483660" r:id="rId17"/>
    <p:sldLayoutId id="2147483671" r:id="rId18"/>
    <p:sldLayoutId id="2147483651" r:id="rId19"/>
    <p:sldLayoutId id="2147483654" r:id="rId20"/>
    <p:sldLayoutId id="2147483669" r:id="rId21"/>
    <p:sldLayoutId id="2147483655" r:id="rId22"/>
    <p:sldLayoutId id="2147483678" r:id="rId2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g"/><Relationship Id="rId7" Type="http://schemas.openxmlformats.org/officeDocument/2006/relationships/image" Target="../media/image73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emf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jp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17" Type="http://schemas.openxmlformats.org/officeDocument/2006/relationships/image" Target="../media/image34.png"/><Relationship Id="rId2" Type="http://schemas.openxmlformats.org/officeDocument/2006/relationships/image" Target="../media/image19.jpe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24" Type="http://schemas.openxmlformats.org/officeDocument/2006/relationships/image" Target="../media/image41.pn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JP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noProof="0" dirty="0"/>
              <a:t>Digital spare part management </a:t>
            </a:r>
            <a:br>
              <a:rPr lang="en-GB" noProof="0" dirty="0"/>
            </a:br>
            <a:r>
              <a:rPr lang="en-GB" noProof="0" dirty="0"/>
              <a:t>in practice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GB" sz="1800" noProof="0" dirty="0"/>
              <a:t>Peter Jurcso CERN Engineering Department</a:t>
            </a:r>
          </a:p>
          <a:p>
            <a:pPr algn="l"/>
            <a:r>
              <a:rPr lang="en-GB" sz="1800" noProof="0" dirty="0"/>
              <a:t>26.09.2023</a:t>
            </a:r>
          </a:p>
        </p:txBody>
      </p:sp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C570B9-B25E-A163-91DE-B73F68632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0" dirty="0"/>
              <a:t>The intention is for the work order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 have the required spare and 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 know where is the spare</a:t>
            </a:r>
          </a:p>
          <a:p>
            <a:pPr marL="0" indent="0">
              <a:buNone/>
            </a:pPr>
            <a:r>
              <a:rPr lang="en-GB" sz="2400" b="0" dirty="0"/>
              <a:t>Usual obstacles are</a:t>
            </a:r>
            <a:endParaRPr lang="en-GB" b="0" dirty="0"/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Non-registration of movements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Human error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Data entry mistakes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Obsolete parts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067FE-7952-37E3-D7B3-75A56DD3A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60113F-2621-67BC-D6FD-59B228705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spare part inventory challenge: </a:t>
            </a:r>
            <a:br>
              <a:rPr lang="en-GB" dirty="0"/>
            </a:br>
            <a:r>
              <a:rPr lang="en-GB" dirty="0"/>
              <a:t>correct current stock visibility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F65E4-3C00-0EC3-B052-273C70CA4DA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78575"/>
            <a:ext cx="828675" cy="365125"/>
          </a:xfrm>
        </p:spPr>
        <p:txBody>
          <a:bodyPr/>
          <a:lstStyle/>
          <a:p>
            <a:r>
              <a:rPr lang="fr-FR"/>
              <a:t>YYYY-MM-DD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EAE29-6A3D-C95A-5A47-6CFE0676454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619750" y="6383338"/>
            <a:ext cx="6572250" cy="365125"/>
          </a:xfrm>
        </p:spPr>
        <p:txBody>
          <a:bodyPr/>
          <a:lstStyle/>
          <a:p>
            <a:r>
              <a:rPr lang="en-US"/>
              <a:t>Presenter | Presentation Title | Reference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6243DA-2810-DB0D-0902-7893C353F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1772816"/>
            <a:ext cx="2706191" cy="366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892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B4557-16B7-6EC1-E1D9-37C7ADC55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5S Method for spare 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AFC6A-FCDD-FA1E-DEE2-3DEFB5C3D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412776"/>
            <a:ext cx="11376024" cy="46085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Sort (</a:t>
            </a:r>
            <a:r>
              <a:rPr lang="en-GB" sz="200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seiri</a:t>
            </a:r>
            <a:r>
              <a:rPr lang="en-GB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ja-JP" altLang="en-GB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整理</a:t>
            </a:r>
            <a:r>
              <a:rPr lang="en-GB" altLang="ja-JP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GB" altLang="ja-JP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Remove </a:t>
            </a:r>
            <a:r>
              <a:rPr lang="en-GB" altLang="ja-JP" sz="2000" dirty="0">
                <a:solidFill>
                  <a:srgbClr val="000000"/>
                </a:solidFill>
                <a:latin typeface="Arial" panose="020B0604020202020204" pitchFamily="34" charset="0"/>
              </a:rPr>
              <a:t>no longer needed and not usable parts</a:t>
            </a:r>
            <a:endParaRPr lang="en-GB" altLang="ja-JP" sz="200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 in order (</a:t>
            </a:r>
            <a:r>
              <a:rPr lang="en-GB" sz="200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seiton</a:t>
            </a:r>
            <a:r>
              <a:rPr lang="en-GB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ja-JP" altLang="en-GB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整頓</a:t>
            </a:r>
            <a:r>
              <a:rPr lang="en-GB" altLang="ja-JP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GB" altLang="ja-JP" sz="2000" dirty="0">
                <a:solidFill>
                  <a:srgbClr val="000000"/>
                </a:solidFill>
                <a:latin typeface="Arial" panose="020B0604020202020204" pitchFamily="34" charset="0"/>
              </a:rPr>
              <a:t>Structure the storage place and label the items</a:t>
            </a:r>
            <a:endParaRPr lang="en-GB" altLang="ja-JP" sz="200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Shine (</a:t>
            </a:r>
            <a:r>
              <a:rPr lang="en-GB" sz="200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seiso</a:t>
            </a:r>
            <a:r>
              <a:rPr lang="en-GB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ja-JP" altLang="en-GB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清掃</a:t>
            </a:r>
            <a:r>
              <a:rPr lang="en-GB" altLang="ja-JP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GB" altLang="ja-JP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 naming conventions for spares and lots,</a:t>
            </a:r>
            <a:br>
              <a:rPr lang="en-GB" altLang="ja-JP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altLang="ja-JP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follow limited shelf-life items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Standardize (</a:t>
            </a:r>
            <a:r>
              <a:rPr lang="en-GB" sz="200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seiketsu</a:t>
            </a:r>
            <a:r>
              <a:rPr lang="en-GB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ja-JP" altLang="en-GB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清潔</a:t>
            </a:r>
            <a:r>
              <a:rPr lang="en-GB" altLang="ja-JP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GB" altLang="ja-JP" sz="2000" dirty="0">
                <a:solidFill>
                  <a:srgbClr val="000000"/>
                </a:solidFill>
                <a:latin typeface="Arial" panose="020B0604020202020204" pitchFamily="34" charset="0"/>
              </a:rPr>
              <a:t>Attempt to reduce the number of different spares and the overall inventory </a:t>
            </a:r>
            <a:endParaRPr lang="en-GB" altLang="ja-JP" sz="200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Sustain/self-discipline (</a:t>
            </a:r>
            <a:r>
              <a:rPr lang="en-GB" sz="200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shitsuke</a:t>
            </a:r>
            <a:r>
              <a:rPr lang="en-GB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ja-JP" altLang="en-GB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しつけ</a:t>
            </a:r>
            <a:r>
              <a:rPr lang="en-GB" altLang="ja-JP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GB" altLang="ja-JP" sz="2000" dirty="0">
                <a:solidFill>
                  <a:srgbClr val="000000"/>
                </a:solidFill>
                <a:latin typeface="Arial" panose="020B0604020202020204" pitchFamily="34" charset="0"/>
              </a:rPr>
              <a:t>Engage everybody to keep information up-to-date</a:t>
            </a:r>
            <a:endParaRPr lang="en-GB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E00D7-FDC6-B466-4A0C-82425806E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51904BE0-E2B0-DEA5-69E6-3C8969265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085" y="1188195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E7C6A021-C959-6F52-56C3-ADA798F3F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75" y="22768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978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D423D50-2655-5987-D253-1B7CF9DF6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018">
            <a:off x="8246581" y="2797395"/>
            <a:ext cx="3817101" cy="2799033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C29BD08-DAD3-EE0D-D685-9487610F3E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2348880"/>
            <a:ext cx="4245294" cy="318397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4ED01-8147-D0F4-DD5A-3C76F7284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83CEC-A208-61DB-DAD8-C4B783D9293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78575"/>
            <a:ext cx="828675" cy="365125"/>
          </a:xfrm>
        </p:spPr>
        <p:txBody>
          <a:bodyPr/>
          <a:lstStyle/>
          <a:p>
            <a:fld id="{B4BFD808-6B56-4447-9401-2398D08EE3C0}" type="datetime1">
              <a:rPr lang="en-US" smtClean="0"/>
              <a:pPr/>
              <a:t>9/26/2023</a:t>
            </a:fld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C43ECC49-9F0F-D1B6-131F-587B6812A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Store cleanup: before, after … and the garbage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56966F7-EAD6-F82F-A2A9-F2AA396FCA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2" y="2348880"/>
            <a:ext cx="3933972" cy="31839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48A5C-A0A8-002F-DB67-1BF5ADB42AA0}"/>
              </a:ext>
            </a:extLst>
          </p:cNvPr>
          <p:cNvSpPr txBox="1">
            <a:spLocks/>
          </p:cNvSpPr>
          <p:nvPr/>
        </p:nvSpPr>
        <p:spPr>
          <a:xfrm>
            <a:off x="407989" y="1412776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>
                <a:solidFill>
                  <a:srgbClr val="000000"/>
                </a:solidFill>
                <a:latin typeface="Arial" panose="020B0604020202020204" pitchFamily="34" charset="0"/>
              </a:rPr>
              <a:t>Crucial to only keep what is really needed</a:t>
            </a:r>
            <a:endParaRPr lang="en-GB" sz="2400" b="0" dirty="0"/>
          </a:p>
        </p:txBody>
      </p:sp>
    </p:spTree>
    <p:extLst>
      <p:ext uri="{BB962C8B-B14F-4D97-AF65-F5344CB8AC3E}">
        <p14:creationId xmlns:p14="http://schemas.microsoft.com/office/powerpoint/2010/main" val="2866121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40B13C-3E01-8F6B-B067-4A5E5B373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2" y="3697682"/>
            <a:ext cx="2280823" cy="3041097"/>
          </a:xfrm>
          <a:prstGeom prst="rect">
            <a:avLst/>
          </a:prstGeom>
          <a:noFill/>
          <a:ln w="41275">
            <a:solidFill>
              <a:schemeClr val="accent4"/>
            </a:solidFill>
          </a:ln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B1760E7-DD59-4040-93C9-D180E6809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628800"/>
            <a:ext cx="3600400" cy="4608512"/>
          </a:xfrm>
        </p:spPr>
        <p:txBody>
          <a:bodyPr/>
          <a:lstStyle/>
          <a:p>
            <a:r>
              <a:rPr lang="en-GB" sz="2000" b="0" noProof="0" dirty="0"/>
              <a:t>Like in the retail everywhere</a:t>
            </a:r>
          </a:p>
          <a:p>
            <a:r>
              <a:rPr lang="en-GB" sz="2000" b="0" dirty="0"/>
              <a:t>Everybody can use it</a:t>
            </a:r>
          </a:p>
          <a:p>
            <a:r>
              <a:rPr lang="en-GB" sz="2000" b="0" dirty="0"/>
              <a:t>Providing simplicity and efficiency</a:t>
            </a:r>
          </a:p>
          <a:p>
            <a:r>
              <a:rPr lang="en-GB" sz="2000" b="0" dirty="0"/>
              <a:t>Part usage registration directly on work order</a:t>
            </a:r>
          </a:p>
          <a:p>
            <a:r>
              <a:rPr lang="en-GB" sz="2000" b="0" dirty="0"/>
              <a:t>Nothing should leave the store without registration</a:t>
            </a:r>
          </a:p>
          <a:p>
            <a:endParaRPr lang="en-GB" sz="2800" b="0" dirty="0"/>
          </a:p>
          <a:p>
            <a:pPr marL="0" indent="0">
              <a:buNone/>
            </a:pPr>
            <a:endParaRPr lang="en-GB" sz="2800" b="0" dirty="0"/>
          </a:p>
          <a:p>
            <a:pPr marL="0" indent="0">
              <a:buNone/>
            </a:pPr>
            <a:endParaRPr lang="en-GB" sz="2800" b="0" noProof="0" dirty="0"/>
          </a:p>
          <a:p>
            <a:pPr marL="0" indent="0">
              <a:buNone/>
            </a:pPr>
            <a:endParaRPr lang="en-GB" sz="2800" b="0" noProof="0" dirty="0"/>
          </a:p>
          <a:p>
            <a:pPr marL="0" indent="0">
              <a:buNone/>
            </a:pP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808C9-EA5D-41DE-BAD3-BECB536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CEAB74-9149-4FC9-90AC-A96C33BA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Simple self-service part access is key to sustain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DF3D09D-DEB4-9EE1-79ED-345ACA3BA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234" y="1340768"/>
            <a:ext cx="5137944" cy="3429000"/>
          </a:xfrm>
          <a:prstGeom prst="rect">
            <a:avLst/>
          </a:prstGeom>
          <a:noFill/>
          <a:ln w="412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3D821BC-EE2F-CD11-7964-F492850B8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583" y="1012856"/>
            <a:ext cx="2591417" cy="1728961"/>
          </a:xfrm>
          <a:prstGeom prst="rect">
            <a:avLst/>
          </a:prstGeom>
          <a:noFill/>
          <a:ln w="412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BE87620-D8C9-19A2-D9C3-1F91A448B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8" y="1012857"/>
            <a:ext cx="2591417" cy="1727611"/>
          </a:xfrm>
          <a:prstGeom prst="rect">
            <a:avLst/>
          </a:prstGeom>
          <a:noFill/>
          <a:ln w="412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9FBF331-36CF-C459-097D-CEAAA823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7" y="3723128"/>
            <a:ext cx="2591418" cy="1943564"/>
          </a:xfrm>
          <a:prstGeom prst="rect">
            <a:avLst/>
          </a:prstGeom>
          <a:noFill/>
          <a:ln w="412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AF0644C9-A577-20F9-F9C2-FBD853666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582" y="3793181"/>
            <a:ext cx="2591418" cy="1931158"/>
          </a:xfrm>
          <a:prstGeom prst="rect">
            <a:avLst/>
          </a:prstGeom>
          <a:noFill/>
          <a:ln w="412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7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97BC84-09EC-0C49-9241-4E9FBF333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b="0" dirty="0"/>
              <a:t>Responsive web application</a:t>
            </a:r>
          </a:p>
          <a:p>
            <a:pPr lvl="1"/>
            <a:r>
              <a:rPr lang="en-GB" sz="2000" dirty="0"/>
              <a:t>No installation required – great for “Bring Your Own Device”</a:t>
            </a:r>
          </a:p>
          <a:p>
            <a:pPr lvl="1"/>
            <a:r>
              <a:rPr lang="en-GB" sz="2000" dirty="0"/>
              <a:t>Adaptation to the available screen size</a:t>
            </a:r>
            <a:br>
              <a:rPr lang="en-GB" sz="2000" dirty="0"/>
            </a:br>
            <a:br>
              <a:rPr lang="en-GB" sz="2000" dirty="0"/>
            </a:br>
            <a:endParaRPr lang="en-GB" sz="2000" dirty="0"/>
          </a:p>
          <a:p>
            <a:r>
              <a:rPr lang="en-GB" sz="2400" b="0" dirty="0"/>
              <a:t>Specific interfaces for</a:t>
            </a:r>
          </a:p>
          <a:p>
            <a:pPr lvl="1"/>
            <a:r>
              <a:rPr lang="en-GB" sz="2000" dirty="0"/>
              <a:t>Field workers favouring smart phones</a:t>
            </a:r>
          </a:p>
          <a:p>
            <a:pPr lvl="1"/>
            <a:r>
              <a:rPr lang="en-GB" sz="2000" dirty="0"/>
              <a:t>Self-service store users, including storekeepers</a:t>
            </a:r>
            <a:endParaRPr lang="en-GB" sz="2000" b="0" dirty="0"/>
          </a:p>
          <a:p>
            <a:endParaRPr lang="en-GB" sz="2400" b="0" dirty="0"/>
          </a:p>
          <a:p>
            <a:pPr lvl="1"/>
            <a:endParaRPr lang="en-GB" sz="2400" b="0" dirty="0"/>
          </a:p>
          <a:p>
            <a:pPr lvl="1"/>
            <a:endParaRPr lang="en-GB" sz="2400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8F27A5-07D4-7F15-2ABD-EA6F6D281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z="900" smtClean="0"/>
              <a:pPr/>
              <a:t>14</a:t>
            </a:fld>
            <a:endParaRPr lang="en-US" sz="9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0C08DA-07C1-98A6-1F90-929A8BDF1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The practical digital tool</a:t>
            </a:r>
          </a:p>
        </p:txBody>
      </p:sp>
    </p:spTree>
    <p:extLst>
      <p:ext uri="{BB962C8B-B14F-4D97-AF65-F5344CB8AC3E}">
        <p14:creationId xmlns:p14="http://schemas.microsoft.com/office/powerpoint/2010/main" val="2302484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EAM 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7" y="1009912"/>
            <a:ext cx="11057468" cy="4270860"/>
          </a:xfrm>
        </p:spPr>
        <p:txBody>
          <a:bodyPr>
            <a:noAutofit/>
          </a:bodyPr>
          <a:lstStyle/>
          <a:p>
            <a:pPr marL="48767">
              <a:spcBef>
                <a:spcPts val="1600"/>
              </a:spcBef>
            </a:pPr>
            <a:r>
              <a:rPr lang="en-GB" sz="2400" b="0" dirty="0"/>
              <a:t>Simplified easy to use EAM interface including spare part information and part usage registration on work orders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70" y="2221944"/>
            <a:ext cx="4807911" cy="313330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543986" y="2221943"/>
            <a:ext cx="6442316" cy="3187187"/>
            <a:chOff x="4157989" y="1666457"/>
            <a:chExt cx="4831737" cy="239039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7989" y="1666457"/>
              <a:ext cx="3272608" cy="2301919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7658979" y="1666457"/>
              <a:ext cx="1330747" cy="2390390"/>
              <a:chOff x="1784254" y="877123"/>
              <a:chExt cx="3151959" cy="5661789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4254" y="877123"/>
                <a:ext cx="3151959" cy="5661789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28401" t="17849" r="46562" b="17603"/>
              <a:stretch/>
            </p:blipFill>
            <p:spPr>
              <a:xfrm>
                <a:off x="2239234" y="1650701"/>
                <a:ext cx="2331393" cy="4114631"/>
              </a:xfrm>
              <a:prstGeom prst="rect">
                <a:avLst/>
              </a:prstGeom>
            </p:spPr>
          </p:pic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28E0B50-25E5-6D29-9471-F80ACBB071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1916832"/>
            <a:ext cx="3216393" cy="5777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DAE4AD-4D3F-5CC2-8CD3-2024F6732E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72" y="2697508"/>
            <a:ext cx="2358049" cy="41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9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49288-0978-E575-26F1-4EB1C4D85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EAM Light – On the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1CF4D-C27D-086F-2732-CA9749C02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dirty="0"/>
              <a:t>Spare part usage directly registered on work order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15376-F42D-24DD-852C-69D6E7532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606EE5-BD4A-2C16-E8F3-C936E9F9E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84" y="2126592"/>
            <a:ext cx="6253043" cy="4063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1F0BC6-0E3C-2317-34C7-F70A6DB4E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660" y="2137713"/>
            <a:ext cx="2760655" cy="406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36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983A5-4109-C3E0-6160-EAA71D490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EAM Store Kiosk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D8918-BCCC-BA6D-4A90-8E2A73007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49ECF0-C060-9FA3-BB8A-717FB8410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4224" y="1592263"/>
            <a:ext cx="6263553" cy="460851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5CF81F1-BBE8-9910-0B5E-79F375904749}"/>
              </a:ext>
            </a:extLst>
          </p:cNvPr>
          <p:cNvSpPr txBox="1">
            <a:spLocks/>
          </p:cNvSpPr>
          <p:nvPr/>
        </p:nvSpPr>
        <p:spPr>
          <a:xfrm>
            <a:off x="407987" y="1009912"/>
            <a:ext cx="11057468" cy="42708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767">
              <a:spcBef>
                <a:spcPts val="1600"/>
              </a:spcBef>
            </a:pPr>
            <a:r>
              <a:rPr lang="en-GB" sz="2400" b="0" dirty="0"/>
              <a:t>Interface for generic self-service usage and storekeeper functionality</a:t>
            </a:r>
          </a:p>
        </p:txBody>
      </p:sp>
    </p:spTree>
    <p:extLst>
      <p:ext uri="{BB962C8B-B14F-4D97-AF65-F5344CB8AC3E}">
        <p14:creationId xmlns:p14="http://schemas.microsoft.com/office/powerpoint/2010/main" val="266216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49288-0978-E575-26F1-4EB1C4D85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EAM Store Kiosk – In the store 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1CF4D-C27D-086F-2732-CA9749C02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196752"/>
            <a:ext cx="11376024" cy="4608512"/>
          </a:xfrm>
        </p:spPr>
        <p:txBody>
          <a:bodyPr/>
          <a:lstStyle/>
          <a:p>
            <a:r>
              <a:rPr lang="en-GB" sz="2400" b="0" dirty="0"/>
              <a:t>Spare part usage registered in the store room:</a:t>
            </a:r>
          </a:p>
          <a:p>
            <a:pPr algn="r"/>
            <a:r>
              <a:rPr lang="en-GB" sz="2400" b="0" dirty="0"/>
              <a:t>Nothing should leave without registration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15376-F42D-24DD-852C-69D6E7532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6BCD14-9BC1-EC81-3214-E3F5809BB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073" y="2297614"/>
            <a:ext cx="7363853" cy="38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09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49288-0978-E575-26F1-4EB1C4D85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EAM Store Kiosk – For storekeepers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1CF4D-C27D-086F-2732-CA9749C02A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400" b="0" dirty="0"/>
              <a:t>Specific functionalities to facilitate daily operation: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Inventory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ERP integration for transport documents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Inbound and outbound process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15376-F42D-24DD-852C-69D6E7532A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DDA9979-4DD9-5F67-909B-9A04E7E35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44" y="1362646"/>
            <a:ext cx="3686715" cy="212768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67A3965-58BF-3F54-4C93-61AE30CE2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472" y="1362647"/>
            <a:ext cx="3633098" cy="21276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D48E4C-EDFF-7BED-07F4-DDCAD6C6D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944" y="3692824"/>
            <a:ext cx="3686715" cy="189062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1329BD7-FDD5-7EFF-23F2-FA1DFDED3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473" y="3692824"/>
            <a:ext cx="3633098" cy="213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74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7989" y="1124744"/>
            <a:ext cx="7555797" cy="4968552"/>
          </a:xfrm>
        </p:spPr>
        <p:txBody>
          <a:bodyPr/>
          <a:lstStyle/>
          <a:p>
            <a:r>
              <a:rPr lang="en-GB" sz="2400" b="0" dirty="0">
                <a:latin typeface="Arial" panose="020B0604020202020204" pitchFamily="34" charset="0"/>
                <a:cs typeface="Arial" panose="020B0604020202020204" pitchFamily="34" charset="0"/>
              </a:rPr>
              <a:t>Digital Twins, Digital Realities, AR and AI will never unlock their full potential without managed quality data</a:t>
            </a:r>
            <a:br>
              <a:rPr lang="en-GB" sz="2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7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0" dirty="0">
                <a:latin typeface="Arial" panose="020B0604020202020204" pitchFamily="34" charset="0"/>
                <a:cs typeface="Arial" panose="020B0604020202020204" pitchFamily="34" charset="0"/>
              </a:rPr>
              <a:t>Understand and focus on your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en-GB" sz="2400"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Data Capture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Data Quality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Data Formats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Data linked across systems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Data managed over time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b="0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Data: The key to “Going Digital”</a:t>
            </a:r>
          </a:p>
        </p:txBody>
      </p:sp>
      <p:pic>
        <p:nvPicPr>
          <p:cNvPr id="12" name="Picture 11" descr="A picture containing art, indoor, shop&#10;&#10;Description automatically generated">
            <a:extLst>
              <a:ext uri="{FF2B5EF4-FFF2-40B4-BE49-F238E27FC236}">
                <a16:creationId xmlns:a16="http://schemas.microsoft.com/office/drawing/2014/main" id="{4B0CD1A4-4A2D-0025-257B-3E8912073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72"/>
          <a:stretch/>
        </p:blipFill>
        <p:spPr>
          <a:xfrm>
            <a:off x="8542906" y="0"/>
            <a:ext cx="3649094" cy="631574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F1C3D1F-0F80-35F8-3421-2FFF7C874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03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919F14-968E-3683-C5C8-2AB15C6B8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16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A03BC9-7939-FA36-3B19-E34A6F728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Store Management: Large and small storerooms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D1E45-828D-49D4-92D3-E2BB7976F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AA198-ECD7-25DE-6263-69EA04750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3" t="753" r="6092" b="977"/>
          <a:stretch/>
        </p:blipFill>
        <p:spPr>
          <a:xfrm>
            <a:off x="5078013" y="3471028"/>
            <a:ext cx="4864562" cy="2734151"/>
          </a:xfrm>
          <a:prstGeom prst="rect">
            <a:avLst/>
          </a:prstGeo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6C6C49DC-E765-4287-62F7-F5D6ADF3A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670" r="21605" b="10286"/>
          <a:stretch/>
        </p:blipFill>
        <p:spPr bwMode="auto">
          <a:xfrm>
            <a:off x="243829" y="3471027"/>
            <a:ext cx="4670024" cy="2734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3597C7-0D6E-4122-0EFF-3E704D00B7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18" t="26551" r="55312" b="3449"/>
          <a:stretch/>
        </p:blipFill>
        <p:spPr>
          <a:xfrm>
            <a:off x="10180911" y="3471027"/>
            <a:ext cx="1698352" cy="2734152"/>
          </a:xfrm>
          <a:prstGeom prst="rect">
            <a:avLst/>
          </a:prstGeom>
        </p:spPr>
      </p:pic>
      <p:pic>
        <p:nvPicPr>
          <p:cNvPr id="9" name="Picture 8" descr="Stockage détecteur.JPG">
            <a:extLst>
              <a:ext uri="{FF2B5EF4-FFF2-40B4-BE49-F238E27FC236}">
                <a16:creationId xmlns:a16="http://schemas.microsoft.com/office/drawing/2014/main" id="{A8C3A183-91B6-6F59-01C7-FBFA06885B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339" y="1123817"/>
            <a:ext cx="1620000" cy="2160000"/>
          </a:xfrm>
          <a:prstGeom prst="rect">
            <a:avLst/>
          </a:prstGeom>
        </p:spPr>
      </p:pic>
      <p:pic>
        <p:nvPicPr>
          <p:cNvPr id="10" name="Picture 9" descr="stockage groupes pompage IV.JPG">
            <a:extLst>
              <a:ext uri="{FF2B5EF4-FFF2-40B4-BE49-F238E27FC236}">
                <a16:creationId xmlns:a16="http://schemas.microsoft.com/office/drawing/2014/main" id="{304C913C-F771-C47B-D2FE-B03B5AB22C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9" y="1140165"/>
            <a:ext cx="2880000" cy="2160000"/>
          </a:xfrm>
          <a:prstGeom prst="rect">
            <a:avLst/>
          </a:prstGeom>
        </p:spPr>
      </p:pic>
      <p:pic>
        <p:nvPicPr>
          <p:cNvPr id="11" name="Picture 10" descr="Stockage groupes pompage BM et SPS.JPG">
            <a:extLst>
              <a:ext uri="{FF2B5EF4-FFF2-40B4-BE49-F238E27FC236}">
                <a16:creationId xmlns:a16="http://schemas.microsoft.com/office/drawing/2014/main" id="{686D888B-B547-CA23-3C86-C5E9D101F1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123" y="1123819"/>
            <a:ext cx="2880000" cy="2160000"/>
          </a:xfrm>
          <a:prstGeom prst="rect">
            <a:avLst/>
          </a:prstGeom>
        </p:spPr>
      </p:pic>
      <p:pic>
        <p:nvPicPr>
          <p:cNvPr id="12" name="Picture 11" descr="petit matériel IV.JPG">
            <a:extLst>
              <a:ext uri="{FF2B5EF4-FFF2-40B4-BE49-F238E27FC236}">
                <a16:creationId xmlns:a16="http://schemas.microsoft.com/office/drawing/2014/main" id="{9DC94066-869E-A3CD-DC43-0B44FDD505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6506"/>
          <a:stretch/>
        </p:blipFill>
        <p:spPr>
          <a:xfrm>
            <a:off x="312739" y="1109865"/>
            <a:ext cx="2020703" cy="2160000"/>
          </a:xfrm>
          <a:prstGeom prst="rect">
            <a:avLst/>
          </a:prstGeom>
        </p:spPr>
      </p:pic>
      <p:pic>
        <p:nvPicPr>
          <p:cNvPr id="14" name="Picture 13" descr="Stockage BO.JPG">
            <a:extLst>
              <a:ext uri="{FF2B5EF4-FFF2-40B4-BE49-F238E27FC236}">
                <a16:creationId xmlns:a16="http://schemas.microsoft.com/office/drawing/2014/main" id="{A08BF213-CC81-8B3E-4DF5-3FC1BDAAB6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265" y="1123819"/>
            <a:ext cx="2879998" cy="21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9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tent Placeholder 3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b="0" dirty="0"/>
              <a:t>Based on real usage including future reservations</a:t>
            </a:r>
          </a:p>
          <a:p>
            <a:r>
              <a:rPr lang="en-GB" sz="2000" b="0" dirty="0"/>
              <a:t>Reorder level, order quantity, minimum &amp; maximum quantities, EOQ can be calculated too</a:t>
            </a:r>
          </a:p>
          <a:p>
            <a:r>
              <a:rPr lang="en-GB" sz="2000" b="0" dirty="0"/>
              <a:t>ERP integration is key</a:t>
            </a:r>
          </a:p>
          <a:p>
            <a:pPr marL="0" indent="0">
              <a:buNone/>
            </a:pPr>
            <a:endParaRPr lang="en-GB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Replenishment process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3963B9-AF13-88FB-E420-242AF930267E}"/>
              </a:ext>
            </a:extLst>
          </p:cNvPr>
          <p:cNvGrpSpPr/>
          <p:nvPr/>
        </p:nvGrpSpPr>
        <p:grpSpPr>
          <a:xfrm>
            <a:off x="1728748" y="3306296"/>
            <a:ext cx="9001203" cy="2780085"/>
            <a:chOff x="1919333" y="2155046"/>
            <a:chExt cx="9001203" cy="2780085"/>
          </a:xfrm>
        </p:grpSpPr>
        <p:sp>
          <p:nvSpPr>
            <p:cNvPr id="5" name="Rounded Rectangle 4"/>
            <p:cNvSpPr/>
            <p:nvPr/>
          </p:nvSpPr>
          <p:spPr>
            <a:xfrm>
              <a:off x="4358844" y="3333751"/>
              <a:ext cx="990600" cy="428625"/>
            </a:xfrm>
            <a:prstGeom prst="roundRect">
              <a:avLst/>
            </a:prstGeom>
            <a:solidFill>
              <a:srgbClr val="FFCC00"/>
            </a:solidFill>
            <a:ln w="190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solidFill>
                    <a:schemeClr val="accent6">
                      <a:lumMod val="50000"/>
                    </a:schemeClr>
                  </a:solidFill>
                </a:rPr>
                <a:t>EAM Requisition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5349444" y="3333750"/>
              <a:ext cx="2119312" cy="428625"/>
              <a:chOff x="3825444" y="3333749"/>
              <a:chExt cx="2119312" cy="428625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4705350" y="3333749"/>
                <a:ext cx="1239406" cy="428625"/>
              </a:xfrm>
              <a:prstGeom prst="roundRect">
                <a:avLst/>
              </a:prstGeom>
              <a:solidFill>
                <a:srgbClr val="FFCC00"/>
              </a:solidFill>
              <a:ln w="19050"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>
                    <a:solidFill>
                      <a:schemeClr val="accent6">
                        <a:lumMod val="50000"/>
                      </a:schemeClr>
                    </a:solidFill>
                  </a:rPr>
                  <a:t>EAM purchase order</a:t>
                </a:r>
              </a:p>
            </p:txBody>
          </p:sp>
          <p:cxnSp>
            <p:nvCxnSpPr>
              <p:cNvPr id="10" name="Straight Arrow Connector 9"/>
              <p:cNvCxnSpPr>
                <a:stCxn id="5" idx="3"/>
                <a:endCxn id="6" idx="1"/>
              </p:cNvCxnSpPr>
              <p:nvPr/>
            </p:nvCxnSpPr>
            <p:spPr>
              <a:xfrm flipV="1">
                <a:off x="3825444" y="3548062"/>
                <a:ext cx="879906" cy="1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/>
            <p:cNvGrpSpPr/>
            <p:nvPr/>
          </p:nvGrpSpPr>
          <p:grpSpPr>
            <a:xfrm>
              <a:off x="7468757" y="2589617"/>
              <a:ext cx="3451779" cy="958446"/>
              <a:chOff x="5944756" y="2589617"/>
              <a:chExt cx="3451779" cy="958446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7116331" y="2589617"/>
                <a:ext cx="2280204" cy="428625"/>
              </a:xfrm>
              <a:prstGeom prst="roundRect">
                <a:avLst/>
              </a:prstGeom>
              <a:solidFill>
                <a:srgbClr val="92D050"/>
              </a:solidFill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>
                    <a:solidFill>
                      <a:schemeClr val="accent6">
                        <a:lumMod val="50000"/>
                      </a:schemeClr>
                    </a:solidFill>
                  </a:rPr>
                  <a:t>ERP Generate internal requisition</a:t>
                </a:r>
              </a:p>
            </p:txBody>
          </p:sp>
          <p:cxnSp>
            <p:nvCxnSpPr>
              <p:cNvPr id="12" name="Straight Arrow Connector 11"/>
              <p:cNvCxnSpPr>
                <a:cxnSpLocks/>
                <a:endCxn id="8" idx="1"/>
              </p:cNvCxnSpPr>
              <p:nvPr/>
            </p:nvCxnSpPr>
            <p:spPr>
              <a:xfrm flipV="1">
                <a:off x="5944756" y="2803930"/>
                <a:ext cx="1171575" cy="744133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>
              <a:off x="7468757" y="3562350"/>
              <a:ext cx="3451779" cy="944157"/>
              <a:chOff x="5944756" y="3562349"/>
              <a:chExt cx="3451779" cy="944157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7116331" y="4077881"/>
                <a:ext cx="2280204" cy="428625"/>
              </a:xfrm>
              <a:prstGeom prst="roundRect">
                <a:avLst/>
              </a:prstGeom>
              <a:solidFill>
                <a:srgbClr val="92D050"/>
              </a:solidFill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>
                    <a:solidFill>
                      <a:schemeClr val="accent6">
                        <a:lumMod val="50000"/>
                      </a:schemeClr>
                    </a:solidFill>
                  </a:rPr>
                  <a:t>ERP Generate purchase request for external supplier</a:t>
                </a:r>
              </a:p>
            </p:txBody>
          </p:sp>
          <p:cxnSp>
            <p:nvCxnSpPr>
              <p:cNvPr id="13" name="Straight Arrow Connector 12"/>
              <p:cNvCxnSpPr>
                <a:cxnSpLocks/>
                <a:endCxn id="7" idx="1"/>
              </p:cNvCxnSpPr>
              <p:nvPr/>
            </p:nvCxnSpPr>
            <p:spPr>
              <a:xfrm>
                <a:off x="5944756" y="3562349"/>
                <a:ext cx="1171575" cy="729845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1927587" y="2155046"/>
              <a:ext cx="2381284" cy="1393017"/>
              <a:chOff x="453560" y="2155046"/>
              <a:chExt cx="2381284" cy="1393017"/>
            </a:xfrm>
          </p:grpSpPr>
          <p:cxnSp>
            <p:nvCxnSpPr>
              <p:cNvPr id="14" name="Straight Arrow Connector 13"/>
              <p:cNvCxnSpPr>
                <a:stCxn id="25" idx="3"/>
                <a:endCxn id="5" idx="1"/>
              </p:cNvCxnSpPr>
              <p:nvPr/>
            </p:nvCxnSpPr>
            <p:spPr>
              <a:xfrm>
                <a:off x="1806178" y="2369359"/>
                <a:ext cx="1028666" cy="1178704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5" name="Rounded Rectangle 24"/>
              <p:cNvSpPr/>
              <p:nvPr/>
            </p:nvSpPr>
            <p:spPr>
              <a:xfrm>
                <a:off x="453560" y="2155046"/>
                <a:ext cx="1352618" cy="42862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chemeClr val="accent6">
                        <a:lumMod val="50000"/>
                      </a:schemeClr>
                    </a:solidFill>
                  </a:rPr>
                  <a:t>Generate from store stockouts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1920410" y="3548063"/>
              <a:ext cx="2438434" cy="1387068"/>
              <a:chOff x="396410" y="3548063"/>
              <a:chExt cx="2438434" cy="1387068"/>
            </a:xfrm>
          </p:grpSpPr>
          <p:cxnSp>
            <p:nvCxnSpPr>
              <p:cNvPr id="15" name="Straight Arrow Connector 14"/>
              <p:cNvCxnSpPr>
                <a:stCxn id="27" idx="3"/>
                <a:endCxn id="5" idx="1"/>
              </p:cNvCxnSpPr>
              <p:nvPr/>
            </p:nvCxnSpPr>
            <p:spPr>
              <a:xfrm flipV="1">
                <a:off x="1749028" y="3548063"/>
                <a:ext cx="1085816" cy="1172756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7" name="Rounded Rectangle 26"/>
              <p:cNvSpPr/>
              <p:nvPr/>
            </p:nvSpPr>
            <p:spPr>
              <a:xfrm>
                <a:off x="396410" y="4506506"/>
                <a:ext cx="1352618" cy="42862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>
                    <a:solidFill>
                      <a:schemeClr val="accent6">
                        <a:lumMod val="50000"/>
                      </a:schemeClr>
                    </a:solidFill>
                  </a:rPr>
                  <a:t>Compose manually</a:t>
                </a: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1919333" y="3350423"/>
              <a:ext cx="2381284" cy="428625"/>
              <a:chOff x="453560" y="3327801"/>
              <a:chExt cx="2381284" cy="428625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453560" y="3327801"/>
                <a:ext cx="1352618" cy="42862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>
                    <a:solidFill>
                      <a:schemeClr val="accent6">
                        <a:lumMod val="50000"/>
                      </a:schemeClr>
                    </a:solidFill>
                  </a:rPr>
                  <a:t>Generate from WO part list</a:t>
                </a:r>
              </a:p>
            </p:txBody>
          </p:sp>
          <p:cxnSp>
            <p:nvCxnSpPr>
              <p:cNvPr id="32" name="Straight Arrow Connector 31"/>
              <p:cNvCxnSpPr>
                <a:stCxn id="26" idx="3"/>
                <a:endCxn id="5" idx="1"/>
              </p:cNvCxnSpPr>
              <p:nvPr/>
            </p:nvCxnSpPr>
            <p:spPr>
              <a:xfrm>
                <a:off x="1806178" y="3542114"/>
                <a:ext cx="1028666" cy="5949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4357636" y="2155046"/>
              <a:ext cx="1871714" cy="1393017"/>
              <a:chOff x="2833636" y="2155045"/>
              <a:chExt cx="1871714" cy="1393017"/>
            </a:xfrm>
          </p:grpSpPr>
          <p:cxnSp>
            <p:nvCxnSpPr>
              <p:cNvPr id="35" name="Straight Arrow Connector 34"/>
              <p:cNvCxnSpPr>
                <a:stCxn id="36" idx="3"/>
                <a:endCxn id="6" idx="1"/>
              </p:cNvCxnSpPr>
              <p:nvPr/>
            </p:nvCxnSpPr>
            <p:spPr>
              <a:xfrm>
                <a:off x="4186254" y="2369358"/>
                <a:ext cx="519096" cy="1178704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36" name="Rounded Rectangle 35"/>
              <p:cNvSpPr/>
              <p:nvPr/>
            </p:nvSpPr>
            <p:spPr>
              <a:xfrm>
                <a:off x="2833636" y="2155045"/>
                <a:ext cx="1352618" cy="42862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>
                    <a:solidFill>
                      <a:schemeClr val="accent6">
                        <a:lumMod val="50000"/>
                      </a:schemeClr>
                    </a:solidFill>
                  </a:rPr>
                  <a:t>Compose manually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3654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Elements of digital spare part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980728"/>
            <a:ext cx="11376024" cy="5148039"/>
          </a:xfrm>
        </p:spPr>
        <p:txBody>
          <a:bodyPr>
            <a:noAutofit/>
          </a:bodyPr>
          <a:lstStyle/>
          <a:p>
            <a:r>
              <a:rPr lang="en-GB" sz="2000" dirty="0"/>
              <a:t>Simple part access</a:t>
            </a:r>
            <a:endParaRPr lang="en-GB" sz="2000" b="1" dirty="0">
              <a:solidFill>
                <a:srgbClr val="00B050"/>
              </a:solidFill>
              <a:latin typeface="Wingdings" panose="05000000000000000000" pitchFamily="2" charset="2"/>
            </a:endParaRPr>
          </a:p>
          <a:p>
            <a:pPr lvl="1"/>
            <a:r>
              <a:rPr lang="en-GB" sz="2000" dirty="0"/>
              <a:t>Self-service kiosk in store </a:t>
            </a:r>
            <a:r>
              <a:rPr lang="en-GB" sz="2000" b="1" dirty="0">
                <a:solidFill>
                  <a:srgbClr val="00B05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</a:p>
          <a:p>
            <a:pPr lvl="1"/>
            <a:r>
              <a:rPr lang="en-GB" sz="2000" dirty="0"/>
              <a:t>Registration to work order on mobile device </a:t>
            </a:r>
            <a:r>
              <a:rPr lang="en-GB" sz="2000" b="1" dirty="0">
                <a:solidFill>
                  <a:srgbClr val="00B05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2000" dirty="0"/>
          </a:p>
          <a:p>
            <a:r>
              <a:rPr lang="en-GB" sz="2000" dirty="0"/>
              <a:t>Managed stores</a:t>
            </a:r>
          </a:p>
          <a:p>
            <a:pPr lvl="1"/>
            <a:r>
              <a:rPr lang="en-GB" sz="2000" dirty="0"/>
              <a:t>Anticipate demand for parts </a:t>
            </a:r>
            <a:r>
              <a:rPr lang="en-GB" sz="2000" b="1" dirty="0">
                <a:solidFill>
                  <a:srgbClr val="00B05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</a:p>
          <a:p>
            <a:pPr lvl="1"/>
            <a:r>
              <a:rPr lang="en-GB" sz="2000" dirty="0"/>
              <a:t>Inbound and outbound processes with logistics integration </a:t>
            </a:r>
            <a:r>
              <a:rPr lang="en-GB" sz="2000" b="1" dirty="0">
                <a:solidFill>
                  <a:srgbClr val="00B05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2000" dirty="0"/>
          </a:p>
          <a:p>
            <a:r>
              <a:rPr lang="en-GB" sz="2000" dirty="0"/>
              <a:t>Parts information in EAM for re-ordering from ERP</a:t>
            </a:r>
          </a:p>
          <a:p>
            <a:pPr lvl="1"/>
            <a:r>
              <a:rPr lang="en-GB" sz="2000" dirty="0"/>
              <a:t>Detailed description including supplier information </a:t>
            </a:r>
            <a:r>
              <a:rPr lang="en-GB" sz="2000" b="1" dirty="0">
                <a:solidFill>
                  <a:srgbClr val="00B05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  <a:endParaRPr lang="en-GB" sz="2000" dirty="0"/>
          </a:p>
          <a:p>
            <a:pPr lvl="1"/>
            <a:r>
              <a:rPr lang="en-GB" sz="2000" dirty="0"/>
              <a:t>Calculated orders based on predicted data</a:t>
            </a:r>
          </a:p>
          <a:p>
            <a:pPr lvl="1"/>
            <a:r>
              <a:rPr lang="en-GB" sz="2000" dirty="0"/>
              <a:t>Generation of ERP purchase order document </a:t>
            </a:r>
            <a:r>
              <a:rPr lang="en-GB" sz="2000" b="1" dirty="0">
                <a:solidFill>
                  <a:srgbClr val="00B05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</a:p>
          <a:p>
            <a:r>
              <a:rPr lang="en-GB" sz="2000" dirty="0"/>
              <a:t>Data analysis</a:t>
            </a:r>
          </a:p>
          <a:p>
            <a:pPr lvl="1"/>
            <a:r>
              <a:rPr lang="en-GB" sz="2000" dirty="0"/>
              <a:t>Reports and KPIs </a:t>
            </a:r>
            <a:r>
              <a:rPr lang="en-GB" sz="2000" b="1" dirty="0">
                <a:solidFill>
                  <a:srgbClr val="00B05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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24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7989" y="1628800"/>
            <a:ext cx="7555797" cy="4968552"/>
          </a:xfrm>
        </p:spPr>
        <p:txBody>
          <a:bodyPr/>
          <a:lstStyle/>
          <a:p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With large, complex and expensive assets with long lifecycles the real focus is the digital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The software can change - the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 stays</a:t>
            </a:r>
            <a:b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Our installations are often designed and built by one generation</a:t>
            </a:r>
          </a:p>
          <a:p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Operated and maintained by the next generation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Data: The key to “Going Digital”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F1C3D1F-0F80-35F8-3421-2FFF7C874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635F446E-4744-5F77-2897-E74BB70C27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4295090"/>
              </p:ext>
            </p:extLst>
          </p:nvPr>
        </p:nvGraphicFramePr>
        <p:xfrm>
          <a:off x="837432" y="3033490"/>
          <a:ext cx="6912147" cy="755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B0307C5E-D684-9DC5-E635-4831F8541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130" y="792088"/>
            <a:ext cx="3651870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772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7989" y="1592263"/>
            <a:ext cx="7526335" cy="4608512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GB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 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is the world’s largest research </a:t>
            </a:r>
            <a:r>
              <a:rPr lang="en-GB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 for particle physics since 1954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mission 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is to provide scientists with tools to study the building blocks of matter and the origins of the universe.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How: </a:t>
            </a:r>
            <a:r>
              <a:rPr lang="en-GB" sz="2000" b="0" dirty="0">
                <a:latin typeface="Arial" panose="020B0604020202020204" pitchFamily="34" charset="0"/>
                <a:cs typeface="Arial" panose="020B0604020202020204" pitchFamily="34" charset="0"/>
              </a:rPr>
              <a:t>By building and operating huge particle accelerators.</a:t>
            </a:r>
          </a:p>
          <a:p>
            <a:pPr marL="36576">
              <a:spcBef>
                <a:spcPts val="1200"/>
              </a:spcBef>
            </a:pPr>
            <a:endParaRPr lang="en-GB" sz="2800" dirty="0"/>
          </a:p>
          <a:p>
            <a:endParaRPr lang="en-GB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What is CERN?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2" r="49596"/>
          <a:stretch/>
        </p:blipFill>
        <p:spPr>
          <a:xfrm>
            <a:off x="8546062" y="-5977"/>
            <a:ext cx="3649479" cy="6335059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81683" y="3499548"/>
          <a:ext cx="1910301" cy="891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0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br>
                        <a:rPr lang="en-US" sz="3200" b="1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aseline="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 States</a:t>
                      </a:r>
                      <a:endParaRPr lang="en-US" sz="20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372624" y="4624847"/>
          <a:ext cx="2328421" cy="891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8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&gt;80 </a:t>
                      </a:r>
                      <a:br>
                        <a:rPr lang="en-US" sz="3200" b="1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Collaborating Countries</a:t>
                      </a:r>
                      <a:endParaRPr lang="en-US" sz="20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15148"/>
              </p:ext>
            </p:extLst>
          </p:nvPr>
        </p:nvGraphicFramePr>
        <p:xfrm>
          <a:off x="3852624" y="4623908"/>
          <a:ext cx="2117246" cy="9829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7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€1.5 bn </a:t>
                      </a:r>
                      <a:br>
                        <a:rPr lang="en-US" sz="3200" b="1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Budget</a:t>
                      </a:r>
                      <a:br>
                        <a:rPr lang="en-US" sz="140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baseline="0" noProof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</a:t>
                      </a:r>
                      <a:r>
                        <a:rPr lang="en-US" sz="140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17.8 bn)</a:t>
                      </a:r>
                      <a:endParaRPr lang="en-US" sz="20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956097" y="3499548"/>
          <a:ext cx="1910301" cy="891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0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algn="ctr"/>
                      <a:r>
                        <a:rPr lang="fr-CH" sz="3200" b="1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en-US" sz="3200" b="1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10k</a:t>
                      </a:r>
                      <a:r>
                        <a:rPr lang="en-US" sz="140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US" sz="140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People On-site</a:t>
                      </a:r>
                      <a:endParaRPr lang="en-US" sz="20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EDA5C69-B2A2-23EA-ECDE-0F76D4F2F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97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" t="6628" r="-1" b="5989"/>
          <a:stretch/>
        </p:blipFill>
        <p:spPr>
          <a:xfrm>
            <a:off x="-20661" y="-61993"/>
            <a:ext cx="12212661" cy="5992679"/>
          </a:xfrm>
          <a:prstGeom prst="rect">
            <a:avLst/>
          </a:prstGeom>
        </p:spPr>
      </p:pic>
      <p:sp>
        <p:nvSpPr>
          <p:cNvPr id="29" name="Freeform 28"/>
          <p:cNvSpPr/>
          <p:nvPr/>
        </p:nvSpPr>
        <p:spPr>
          <a:xfrm>
            <a:off x="4166499" y="-42406"/>
            <a:ext cx="4897988" cy="5987892"/>
          </a:xfrm>
          <a:custGeom>
            <a:avLst/>
            <a:gdLst>
              <a:gd name="connsiteX0" fmla="*/ 3164619 w 3689405"/>
              <a:gd name="connsiteY0" fmla="*/ 0 h 4524292"/>
              <a:gd name="connsiteX1" fmla="*/ 3188473 w 3689405"/>
              <a:gd name="connsiteY1" fmla="*/ 71562 h 4524292"/>
              <a:gd name="connsiteX2" fmla="*/ 3204376 w 3689405"/>
              <a:gd name="connsiteY2" fmla="*/ 294198 h 4524292"/>
              <a:gd name="connsiteX3" fmla="*/ 3196424 w 3689405"/>
              <a:gd name="connsiteY3" fmla="*/ 588396 h 4524292"/>
              <a:gd name="connsiteX4" fmla="*/ 3164619 w 3689405"/>
              <a:gd name="connsiteY4" fmla="*/ 636104 h 4524292"/>
              <a:gd name="connsiteX5" fmla="*/ 3148717 w 3689405"/>
              <a:gd name="connsiteY5" fmla="*/ 683812 h 4524292"/>
              <a:gd name="connsiteX6" fmla="*/ 3140765 w 3689405"/>
              <a:gd name="connsiteY6" fmla="*/ 707666 h 4524292"/>
              <a:gd name="connsiteX7" fmla="*/ 3124863 w 3689405"/>
              <a:gd name="connsiteY7" fmla="*/ 763325 h 4524292"/>
              <a:gd name="connsiteX8" fmla="*/ 3069203 w 3689405"/>
              <a:gd name="connsiteY8" fmla="*/ 834887 h 4524292"/>
              <a:gd name="connsiteX9" fmla="*/ 3037398 w 3689405"/>
              <a:gd name="connsiteY9" fmla="*/ 882595 h 4524292"/>
              <a:gd name="connsiteX10" fmla="*/ 2997642 w 3689405"/>
              <a:gd name="connsiteY10" fmla="*/ 930302 h 4524292"/>
              <a:gd name="connsiteX11" fmla="*/ 2973788 w 3689405"/>
              <a:gd name="connsiteY11" fmla="*/ 954156 h 4524292"/>
              <a:gd name="connsiteX12" fmla="*/ 2941983 w 3689405"/>
              <a:gd name="connsiteY12" fmla="*/ 1009815 h 4524292"/>
              <a:gd name="connsiteX13" fmla="*/ 2918129 w 3689405"/>
              <a:gd name="connsiteY13" fmla="*/ 1033669 h 4524292"/>
              <a:gd name="connsiteX14" fmla="*/ 2902226 w 3689405"/>
              <a:gd name="connsiteY14" fmla="*/ 1057523 h 4524292"/>
              <a:gd name="connsiteX15" fmla="*/ 2894275 w 3689405"/>
              <a:gd name="connsiteY15" fmla="*/ 1081377 h 4524292"/>
              <a:gd name="connsiteX16" fmla="*/ 2870421 w 3689405"/>
              <a:gd name="connsiteY16" fmla="*/ 1168842 h 4524292"/>
              <a:gd name="connsiteX17" fmla="*/ 2854518 w 3689405"/>
              <a:gd name="connsiteY17" fmla="*/ 1192695 h 4524292"/>
              <a:gd name="connsiteX18" fmla="*/ 2830664 w 3689405"/>
              <a:gd name="connsiteY18" fmla="*/ 1208598 h 4524292"/>
              <a:gd name="connsiteX19" fmla="*/ 2790908 w 3689405"/>
              <a:gd name="connsiteY19" fmla="*/ 1256306 h 4524292"/>
              <a:gd name="connsiteX20" fmla="*/ 2735249 w 3689405"/>
              <a:gd name="connsiteY20" fmla="*/ 1319916 h 4524292"/>
              <a:gd name="connsiteX21" fmla="*/ 2719346 w 3689405"/>
              <a:gd name="connsiteY21" fmla="*/ 1343770 h 4524292"/>
              <a:gd name="connsiteX22" fmla="*/ 2711395 w 3689405"/>
              <a:gd name="connsiteY22" fmla="*/ 1367624 h 4524292"/>
              <a:gd name="connsiteX23" fmla="*/ 2759103 w 3689405"/>
              <a:gd name="connsiteY23" fmla="*/ 1375575 h 4524292"/>
              <a:gd name="connsiteX24" fmla="*/ 2782957 w 3689405"/>
              <a:gd name="connsiteY24" fmla="*/ 1439186 h 4524292"/>
              <a:gd name="connsiteX25" fmla="*/ 2806810 w 3689405"/>
              <a:gd name="connsiteY25" fmla="*/ 1455088 h 4524292"/>
              <a:gd name="connsiteX26" fmla="*/ 2846567 w 3689405"/>
              <a:gd name="connsiteY26" fmla="*/ 1510748 h 4524292"/>
              <a:gd name="connsiteX27" fmla="*/ 2822713 w 3689405"/>
              <a:gd name="connsiteY27" fmla="*/ 1518699 h 4524292"/>
              <a:gd name="connsiteX28" fmla="*/ 2790908 w 3689405"/>
              <a:gd name="connsiteY28" fmla="*/ 1566407 h 4524292"/>
              <a:gd name="connsiteX29" fmla="*/ 2790908 w 3689405"/>
              <a:gd name="connsiteY29" fmla="*/ 1677725 h 4524292"/>
              <a:gd name="connsiteX30" fmla="*/ 2838616 w 3689405"/>
              <a:gd name="connsiteY30" fmla="*/ 1709530 h 4524292"/>
              <a:gd name="connsiteX31" fmla="*/ 2886323 w 3689405"/>
              <a:gd name="connsiteY31" fmla="*/ 1725433 h 4524292"/>
              <a:gd name="connsiteX32" fmla="*/ 2941983 w 3689405"/>
              <a:gd name="connsiteY32" fmla="*/ 1765189 h 4524292"/>
              <a:gd name="connsiteX33" fmla="*/ 2965837 w 3689405"/>
              <a:gd name="connsiteY33" fmla="*/ 1773141 h 4524292"/>
              <a:gd name="connsiteX34" fmla="*/ 2981739 w 3689405"/>
              <a:gd name="connsiteY34" fmla="*/ 1796995 h 4524292"/>
              <a:gd name="connsiteX35" fmla="*/ 3013544 w 3689405"/>
              <a:gd name="connsiteY35" fmla="*/ 1844702 h 4524292"/>
              <a:gd name="connsiteX36" fmla="*/ 3061252 w 3689405"/>
              <a:gd name="connsiteY36" fmla="*/ 1860605 h 4524292"/>
              <a:gd name="connsiteX37" fmla="*/ 3085106 w 3689405"/>
              <a:gd name="connsiteY37" fmla="*/ 1868556 h 4524292"/>
              <a:gd name="connsiteX38" fmla="*/ 3093057 w 3689405"/>
              <a:gd name="connsiteY38" fmla="*/ 1963972 h 4524292"/>
              <a:gd name="connsiteX39" fmla="*/ 3077155 w 3689405"/>
              <a:gd name="connsiteY39" fmla="*/ 2011680 h 4524292"/>
              <a:gd name="connsiteX40" fmla="*/ 3069203 w 3689405"/>
              <a:gd name="connsiteY40" fmla="*/ 2035534 h 4524292"/>
              <a:gd name="connsiteX41" fmla="*/ 3116911 w 3689405"/>
              <a:gd name="connsiteY41" fmla="*/ 2051436 h 4524292"/>
              <a:gd name="connsiteX42" fmla="*/ 3180522 w 3689405"/>
              <a:gd name="connsiteY42" fmla="*/ 2107095 h 4524292"/>
              <a:gd name="connsiteX43" fmla="*/ 3204376 w 3689405"/>
              <a:gd name="connsiteY43" fmla="*/ 2115047 h 4524292"/>
              <a:gd name="connsiteX44" fmla="*/ 3252083 w 3689405"/>
              <a:gd name="connsiteY44" fmla="*/ 2138901 h 4524292"/>
              <a:gd name="connsiteX45" fmla="*/ 3283889 w 3689405"/>
              <a:gd name="connsiteY45" fmla="*/ 2146852 h 4524292"/>
              <a:gd name="connsiteX46" fmla="*/ 3331597 w 3689405"/>
              <a:gd name="connsiteY46" fmla="*/ 2178657 h 4524292"/>
              <a:gd name="connsiteX47" fmla="*/ 3355450 w 3689405"/>
              <a:gd name="connsiteY47" fmla="*/ 2194560 h 4524292"/>
              <a:gd name="connsiteX48" fmla="*/ 3395207 w 3689405"/>
              <a:gd name="connsiteY48" fmla="*/ 2234316 h 4524292"/>
              <a:gd name="connsiteX49" fmla="*/ 3466769 w 3689405"/>
              <a:gd name="connsiteY49" fmla="*/ 2289975 h 4524292"/>
              <a:gd name="connsiteX50" fmla="*/ 3490623 w 3689405"/>
              <a:gd name="connsiteY50" fmla="*/ 2297927 h 4524292"/>
              <a:gd name="connsiteX51" fmla="*/ 3538330 w 3689405"/>
              <a:gd name="connsiteY51" fmla="*/ 2329732 h 4524292"/>
              <a:gd name="connsiteX52" fmla="*/ 3562184 w 3689405"/>
              <a:gd name="connsiteY52" fmla="*/ 2345635 h 4524292"/>
              <a:gd name="connsiteX53" fmla="*/ 3586038 w 3689405"/>
              <a:gd name="connsiteY53" fmla="*/ 2361537 h 4524292"/>
              <a:gd name="connsiteX54" fmla="*/ 3617843 w 3689405"/>
              <a:gd name="connsiteY54" fmla="*/ 2385391 h 4524292"/>
              <a:gd name="connsiteX55" fmla="*/ 3633746 w 3689405"/>
              <a:gd name="connsiteY55" fmla="*/ 2425148 h 4524292"/>
              <a:gd name="connsiteX56" fmla="*/ 3657600 w 3689405"/>
              <a:gd name="connsiteY56" fmla="*/ 2433099 h 4524292"/>
              <a:gd name="connsiteX57" fmla="*/ 3681454 w 3689405"/>
              <a:gd name="connsiteY57" fmla="*/ 2449002 h 4524292"/>
              <a:gd name="connsiteX58" fmla="*/ 3657600 w 3689405"/>
              <a:gd name="connsiteY58" fmla="*/ 2536466 h 4524292"/>
              <a:gd name="connsiteX59" fmla="*/ 3625795 w 3689405"/>
              <a:gd name="connsiteY59" fmla="*/ 2584174 h 4524292"/>
              <a:gd name="connsiteX60" fmla="*/ 3609892 w 3689405"/>
              <a:gd name="connsiteY60" fmla="*/ 2631882 h 4524292"/>
              <a:gd name="connsiteX61" fmla="*/ 3601941 w 3689405"/>
              <a:gd name="connsiteY61" fmla="*/ 2655735 h 4524292"/>
              <a:gd name="connsiteX62" fmla="*/ 3593990 w 3689405"/>
              <a:gd name="connsiteY62" fmla="*/ 2719346 h 4524292"/>
              <a:gd name="connsiteX63" fmla="*/ 3586038 w 3689405"/>
              <a:gd name="connsiteY63" fmla="*/ 2751151 h 4524292"/>
              <a:gd name="connsiteX64" fmla="*/ 3593990 w 3689405"/>
              <a:gd name="connsiteY64" fmla="*/ 2854518 h 4524292"/>
              <a:gd name="connsiteX65" fmla="*/ 3609892 w 3689405"/>
              <a:gd name="connsiteY65" fmla="*/ 2878372 h 4524292"/>
              <a:gd name="connsiteX66" fmla="*/ 3633746 w 3689405"/>
              <a:gd name="connsiteY66" fmla="*/ 2886323 h 4524292"/>
              <a:gd name="connsiteX67" fmla="*/ 3673503 w 3689405"/>
              <a:gd name="connsiteY67" fmla="*/ 2941982 h 4524292"/>
              <a:gd name="connsiteX68" fmla="*/ 3689405 w 3689405"/>
              <a:gd name="connsiteY68" fmla="*/ 2989690 h 4524292"/>
              <a:gd name="connsiteX69" fmla="*/ 3665551 w 3689405"/>
              <a:gd name="connsiteY69" fmla="*/ 3077155 h 4524292"/>
              <a:gd name="connsiteX70" fmla="*/ 3657600 w 3689405"/>
              <a:gd name="connsiteY70" fmla="*/ 3101008 h 4524292"/>
              <a:gd name="connsiteX71" fmla="*/ 3649649 w 3689405"/>
              <a:gd name="connsiteY71" fmla="*/ 3148716 h 4524292"/>
              <a:gd name="connsiteX72" fmla="*/ 3625795 w 3689405"/>
              <a:gd name="connsiteY72" fmla="*/ 3156668 h 4524292"/>
              <a:gd name="connsiteX73" fmla="*/ 3593990 w 3689405"/>
              <a:gd name="connsiteY73" fmla="*/ 3172570 h 4524292"/>
              <a:gd name="connsiteX74" fmla="*/ 3562184 w 3689405"/>
              <a:gd name="connsiteY74" fmla="*/ 3212327 h 4524292"/>
              <a:gd name="connsiteX75" fmla="*/ 3554233 w 3689405"/>
              <a:gd name="connsiteY75" fmla="*/ 3236181 h 4524292"/>
              <a:gd name="connsiteX76" fmla="*/ 3514477 w 3689405"/>
              <a:gd name="connsiteY76" fmla="*/ 3275937 h 4524292"/>
              <a:gd name="connsiteX77" fmla="*/ 3498574 w 3689405"/>
              <a:gd name="connsiteY77" fmla="*/ 3299791 h 4524292"/>
              <a:gd name="connsiteX78" fmla="*/ 3450866 w 3689405"/>
              <a:gd name="connsiteY78" fmla="*/ 3315694 h 4524292"/>
              <a:gd name="connsiteX79" fmla="*/ 3403158 w 3689405"/>
              <a:gd name="connsiteY79" fmla="*/ 3355450 h 4524292"/>
              <a:gd name="connsiteX80" fmla="*/ 3355450 w 3689405"/>
              <a:gd name="connsiteY80" fmla="*/ 3411109 h 4524292"/>
              <a:gd name="connsiteX81" fmla="*/ 3323645 w 3689405"/>
              <a:gd name="connsiteY81" fmla="*/ 3458817 h 4524292"/>
              <a:gd name="connsiteX82" fmla="*/ 3307743 w 3689405"/>
              <a:gd name="connsiteY82" fmla="*/ 3506525 h 4524292"/>
              <a:gd name="connsiteX83" fmla="*/ 3267986 w 3689405"/>
              <a:gd name="connsiteY83" fmla="*/ 3554233 h 4524292"/>
              <a:gd name="connsiteX84" fmla="*/ 3260035 w 3689405"/>
              <a:gd name="connsiteY84" fmla="*/ 3578087 h 4524292"/>
              <a:gd name="connsiteX85" fmla="*/ 3212327 w 3689405"/>
              <a:gd name="connsiteY85" fmla="*/ 3593989 h 4524292"/>
              <a:gd name="connsiteX86" fmla="*/ 3124863 w 3689405"/>
              <a:gd name="connsiteY86" fmla="*/ 3609892 h 4524292"/>
              <a:gd name="connsiteX87" fmla="*/ 3077155 w 3689405"/>
              <a:gd name="connsiteY87" fmla="*/ 3601941 h 4524292"/>
              <a:gd name="connsiteX88" fmla="*/ 3029447 w 3689405"/>
              <a:gd name="connsiteY88" fmla="*/ 3570135 h 4524292"/>
              <a:gd name="connsiteX89" fmla="*/ 3005593 w 3689405"/>
              <a:gd name="connsiteY89" fmla="*/ 3562184 h 4524292"/>
              <a:gd name="connsiteX90" fmla="*/ 2981739 w 3689405"/>
              <a:gd name="connsiteY90" fmla="*/ 3570135 h 4524292"/>
              <a:gd name="connsiteX91" fmla="*/ 2949934 w 3689405"/>
              <a:gd name="connsiteY91" fmla="*/ 3578087 h 4524292"/>
              <a:gd name="connsiteX92" fmla="*/ 2934031 w 3689405"/>
              <a:gd name="connsiteY92" fmla="*/ 3601941 h 4524292"/>
              <a:gd name="connsiteX93" fmla="*/ 2926080 w 3689405"/>
              <a:gd name="connsiteY93" fmla="*/ 3689405 h 4524292"/>
              <a:gd name="connsiteX94" fmla="*/ 2902226 w 3689405"/>
              <a:gd name="connsiteY94" fmla="*/ 3697356 h 4524292"/>
              <a:gd name="connsiteX95" fmla="*/ 2782957 w 3689405"/>
              <a:gd name="connsiteY95" fmla="*/ 3721210 h 4524292"/>
              <a:gd name="connsiteX96" fmla="*/ 2727297 w 3689405"/>
              <a:gd name="connsiteY96" fmla="*/ 3713259 h 4524292"/>
              <a:gd name="connsiteX97" fmla="*/ 2703443 w 3689405"/>
              <a:gd name="connsiteY97" fmla="*/ 3705308 h 4524292"/>
              <a:gd name="connsiteX98" fmla="*/ 2584174 w 3689405"/>
              <a:gd name="connsiteY98" fmla="*/ 3697356 h 4524292"/>
              <a:gd name="connsiteX99" fmla="*/ 2528515 w 3689405"/>
              <a:gd name="connsiteY99" fmla="*/ 3633746 h 4524292"/>
              <a:gd name="connsiteX100" fmla="*/ 2480807 w 3689405"/>
              <a:gd name="connsiteY100" fmla="*/ 3617843 h 4524292"/>
              <a:gd name="connsiteX101" fmla="*/ 2456953 w 3689405"/>
              <a:gd name="connsiteY101" fmla="*/ 3609892 h 4524292"/>
              <a:gd name="connsiteX102" fmla="*/ 2401294 w 3689405"/>
              <a:gd name="connsiteY102" fmla="*/ 3562184 h 4524292"/>
              <a:gd name="connsiteX103" fmla="*/ 2377440 w 3689405"/>
              <a:gd name="connsiteY103" fmla="*/ 3546282 h 4524292"/>
              <a:gd name="connsiteX104" fmla="*/ 2274073 w 3689405"/>
              <a:gd name="connsiteY104" fmla="*/ 3530379 h 4524292"/>
              <a:gd name="connsiteX105" fmla="*/ 2234317 w 3689405"/>
              <a:gd name="connsiteY105" fmla="*/ 3498574 h 4524292"/>
              <a:gd name="connsiteX106" fmla="*/ 2210463 w 3689405"/>
              <a:gd name="connsiteY106" fmla="*/ 3474720 h 4524292"/>
              <a:gd name="connsiteX107" fmla="*/ 2162755 w 3689405"/>
              <a:gd name="connsiteY107" fmla="*/ 3458817 h 4524292"/>
              <a:gd name="connsiteX108" fmla="*/ 2138901 w 3689405"/>
              <a:gd name="connsiteY108" fmla="*/ 3450866 h 4524292"/>
              <a:gd name="connsiteX109" fmla="*/ 2115047 w 3689405"/>
              <a:gd name="connsiteY109" fmla="*/ 3434963 h 4524292"/>
              <a:gd name="connsiteX110" fmla="*/ 2083242 w 3689405"/>
              <a:gd name="connsiteY110" fmla="*/ 3482671 h 4524292"/>
              <a:gd name="connsiteX111" fmla="*/ 2075290 w 3689405"/>
              <a:gd name="connsiteY111" fmla="*/ 3506525 h 4524292"/>
              <a:gd name="connsiteX112" fmla="*/ 2051437 w 3689405"/>
              <a:gd name="connsiteY112" fmla="*/ 3514476 h 4524292"/>
              <a:gd name="connsiteX113" fmla="*/ 1995777 w 3689405"/>
              <a:gd name="connsiteY113" fmla="*/ 3578087 h 4524292"/>
              <a:gd name="connsiteX114" fmla="*/ 1971923 w 3689405"/>
              <a:gd name="connsiteY114" fmla="*/ 3601941 h 4524292"/>
              <a:gd name="connsiteX115" fmla="*/ 1908313 w 3689405"/>
              <a:gd name="connsiteY115" fmla="*/ 3609892 h 4524292"/>
              <a:gd name="connsiteX116" fmla="*/ 1876508 w 3689405"/>
              <a:gd name="connsiteY116" fmla="*/ 3681454 h 4524292"/>
              <a:gd name="connsiteX117" fmla="*/ 1868557 w 3689405"/>
              <a:gd name="connsiteY117" fmla="*/ 3705308 h 4524292"/>
              <a:gd name="connsiteX118" fmla="*/ 1860605 w 3689405"/>
              <a:gd name="connsiteY118" fmla="*/ 3729162 h 4524292"/>
              <a:gd name="connsiteX119" fmla="*/ 1868557 w 3689405"/>
              <a:gd name="connsiteY119" fmla="*/ 3753015 h 4524292"/>
              <a:gd name="connsiteX120" fmla="*/ 1860605 w 3689405"/>
              <a:gd name="connsiteY120" fmla="*/ 3776869 h 4524292"/>
              <a:gd name="connsiteX121" fmla="*/ 1828800 w 3689405"/>
              <a:gd name="connsiteY121" fmla="*/ 3768918 h 4524292"/>
              <a:gd name="connsiteX122" fmla="*/ 1781092 w 3689405"/>
              <a:gd name="connsiteY122" fmla="*/ 3760967 h 4524292"/>
              <a:gd name="connsiteX123" fmla="*/ 1733384 w 3689405"/>
              <a:gd name="connsiteY123" fmla="*/ 3745064 h 4524292"/>
              <a:gd name="connsiteX124" fmla="*/ 1709530 w 3689405"/>
              <a:gd name="connsiteY124" fmla="*/ 3737113 h 4524292"/>
              <a:gd name="connsiteX125" fmla="*/ 1614115 w 3689405"/>
              <a:gd name="connsiteY125" fmla="*/ 3673502 h 4524292"/>
              <a:gd name="connsiteX126" fmla="*/ 1590261 w 3689405"/>
              <a:gd name="connsiteY126" fmla="*/ 3657600 h 4524292"/>
              <a:gd name="connsiteX127" fmla="*/ 1566407 w 3689405"/>
              <a:gd name="connsiteY127" fmla="*/ 3641697 h 4524292"/>
              <a:gd name="connsiteX128" fmla="*/ 1558456 w 3689405"/>
              <a:gd name="connsiteY128" fmla="*/ 3617843 h 4524292"/>
              <a:gd name="connsiteX129" fmla="*/ 1494845 w 3689405"/>
              <a:gd name="connsiteY129" fmla="*/ 3562184 h 4524292"/>
              <a:gd name="connsiteX130" fmla="*/ 1447137 w 3689405"/>
              <a:gd name="connsiteY130" fmla="*/ 3546282 h 4524292"/>
              <a:gd name="connsiteX131" fmla="*/ 1423283 w 3689405"/>
              <a:gd name="connsiteY131" fmla="*/ 3530379 h 4524292"/>
              <a:gd name="connsiteX132" fmla="*/ 1391478 w 3689405"/>
              <a:gd name="connsiteY132" fmla="*/ 3482671 h 4524292"/>
              <a:gd name="connsiteX133" fmla="*/ 1343770 w 3689405"/>
              <a:gd name="connsiteY133" fmla="*/ 3490622 h 4524292"/>
              <a:gd name="connsiteX134" fmla="*/ 1319917 w 3689405"/>
              <a:gd name="connsiteY134" fmla="*/ 3538330 h 4524292"/>
              <a:gd name="connsiteX135" fmla="*/ 1280160 w 3689405"/>
              <a:gd name="connsiteY135" fmla="*/ 3578087 h 4524292"/>
              <a:gd name="connsiteX136" fmla="*/ 1248355 w 3689405"/>
              <a:gd name="connsiteY136" fmla="*/ 3625795 h 4524292"/>
              <a:gd name="connsiteX137" fmla="*/ 1240403 w 3689405"/>
              <a:gd name="connsiteY137" fmla="*/ 3649648 h 4524292"/>
              <a:gd name="connsiteX138" fmla="*/ 1208598 w 3689405"/>
              <a:gd name="connsiteY138" fmla="*/ 3697356 h 4524292"/>
              <a:gd name="connsiteX139" fmla="*/ 1192696 w 3689405"/>
              <a:gd name="connsiteY139" fmla="*/ 3721210 h 4524292"/>
              <a:gd name="connsiteX140" fmla="*/ 1152939 w 3689405"/>
              <a:gd name="connsiteY140" fmla="*/ 3768918 h 4524292"/>
              <a:gd name="connsiteX141" fmla="*/ 1137037 w 3689405"/>
              <a:gd name="connsiteY141" fmla="*/ 3832528 h 4524292"/>
              <a:gd name="connsiteX142" fmla="*/ 1121134 w 3689405"/>
              <a:gd name="connsiteY142" fmla="*/ 3880236 h 4524292"/>
              <a:gd name="connsiteX143" fmla="*/ 1113183 w 3689405"/>
              <a:gd name="connsiteY143" fmla="*/ 3904090 h 4524292"/>
              <a:gd name="connsiteX144" fmla="*/ 1105231 w 3689405"/>
              <a:gd name="connsiteY144" fmla="*/ 3927944 h 4524292"/>
              <a:gd name="connsiteX145" fmla="*/ 1097280 w 3689405"/>
              <a:gd name="connsiteY145" fmla="*/ 3959749 h 4524292"/>
              <a:gd name="connsiteX146" fmla="*/ 1081377 w 3689405"/>
              <a:gd name="connsiteY146" fmla="*/ 4007457 h 4524292"/>
              <a:gd name="connsiteX147" fmla="*/ 1073426 w 3689405"/>
              <a:gd name="connsiteY147" fmla="*/ 4031311 h 4524292"/>
              <a:gd name="connsiteX148" fmla="*/ 1049572 w 3689405"/>
              <a:gd name="connsiteY148" fmla="*/ 4102873 h 4524292"/>
              <a:gd name="connsiteX149" fmla="*/ 1041621 w 3689405"/>
              <a:gd name="connsiteY149" fmla="*/ 4126727 h 4524292"/>
              <a:gd name="connsiteX150" fmla="*/ 1025718 w 3689405"/>
              <a:gd name="connsiteY150" fmla="*/ 4150581 h 4524292"/>
              <a:gd name="connsiteX151" fmla="*/ 985962 w 3689405"/>
              <a:gd name="connsiteY151" fmla="*/ 4222142 h 4524292"/>
              <a:gd name="connsiteX152" fmla="*/ 970059 w 3689405"/>
              <a:gd name="connsiteY152" fmla="*/ 4253948 h 4524292"/>
              <a:gd name="connsiteX153" fmla="*/ 954157 w 3689405"/>
              <a:gd name="connsiteY153" fmla="*/ 4277802 h 4524292"/>
              <a:gd name="connsiteX154" fmla="*/ 946205 w 3689405"/>
              <a:gd name="connsiteY154" fmla="*/ 4301655 h 4524292"/>
              <a:gd name="connsiteX155" fmla="*/ 906449 w 3689405"/>
              <a:gd name="connsiteY155" fmla="*/ 4285753 h 4524292"/>
              <a:gd name="connsiteX156" fmla="*/ 858741 w 3689405"/>
              <a:gd name="connsiteY156" fmla="*/ 4238045 h 4524292"/>
              <a:gd name="connsiteX157" fmla="*/ 834887 w 3689405"/>
              <a:gd name="connsiteY157" fmla="*/ 4222142 h 4524292"/>
              <a:gd name="connsiteX158" fmla="*/ 795130 w 3689405"/>
              <a:gd name="connsiteY158" fmla="*/ 4190337 h 4524292"/>
              <a:gd name="connsiteX159" fmla="*/ 771277 w 3689405"/>
              <a:gd name="connsiteY159" fmla="*/ 4174435 h 4524292"/>
              <a:gd name="connsiteX160" fmla="*/ 723569 w 3689405"/>
              <a:gd name="connsiteY160" fmla="*/ 4158532 h 4524292"/>
              <a:gd name="connsiteX161" fmla="*/ 699715 w 3689405"/>
              <a:gd name="connsiteY161" fmla="*/ 4150581 h 4524292"/>
              <a:gd name="connsiteX162" fmla="*/ 675861 w 3689405"/>
              <a:gd name="connsiteY162" fmla="*/ 4134678 h 4524292"/>
              <a:gd name="connsiteX163" fmla="*/ 604299 w 3689405"/>
              <a:gd name="connsiteY163" fmla="*/ 4102873 h 4524292"/>
              <a:gd name="connsiteX164" fmla="*/ 588397 w 3689405"/>
              <a:gd name="connsiteY164" fmla="*/ 4079019 h 4524292"/>
              <a:gd name="connsiteX165" fmla="*/ 532737 w 3689405"/>
              <a:gd name="connsiteY165" fmla="*/ 4063116 h 4524292"/>
              <a:gd name="connsiteX166" fmla="*/ 485030 w 3689405"/>
              <a:gd name="connsiteY166" fmla="*/ 4047214 h 4524292"/>
              <a:gd name="connsiteX167" fmla="*/ 461176 w 3689405"/>
              <a:gd name="connsiteY167" fmla="*/ 4039262 h 4524292"/>
              <a:gd name="connsiteX168" fmla="*/ 421419 w 3689405"/>
              <a:gd name="connsiteY168" fmla="*/ 3999506 h 4524292"/>
              <a:gd name="connsiteX169" fmla="*/ 397565 w 3689405"/>
              <a:gd name="connsiteY169" fmla="*/ 4071068 h 4524292"/>
              <a:gd name="connsiteX170" fmla="*/ 365760 w 3689405"/>
              <a:gd name="connsiteY170" fmla="*/ 4118775 h 4524292"/>
              <a:gd name="connsiteX171" fmla="*/ 333955 w 3689405"/>
              <a:gd name="connsiteY171" fmla="*/ 4150581 h 4524292"/>
              <a:gd name="connsiteX172" fmla="*/ 326003 w 3689405"/>
              <a:gd name="connsiteY172" fmla="*/ 4174435 h 4524292"/>
              <a:gd name="connsiteX173" fmla="*/ 302150 w 3689405"/>
              <a:gd name="connsiteY173" fmla="*/ 4198288 h 4524292"/>
              <a:gd name="connsiteX174" fmla="*/ 238539 w 3689405"/>
              <a:gd name="connsiteY174" fmla="*/ 4269850 h 4524292"/>
              <a:gd name="connsiteX175" fmla="*/ 190831 w 3689405"/>
              <a:gd name="connsiteY175" fmla="*/ 4301655 h 4524292"/>
              <a:gd name="connsiteX176" fmla="*/ 166977 w 3689405"/>
              <a:gd name="connsiteY176" fmla="*/ 4309607 h 4524292"/>
              <a:gd name="connsiteX177" fmla="*/ 143123 w 3689405"/>
              <a:gd name="connsiteY177" fmla="*/ 4325509 h 4524292"/>
              <a:gd name="connsiteX178" fmla="*/ 87464 w 3689405"/>
              <a:gd name="connsiteY178" fmla="*/ 4365266 h 4524292"/>
              <a:gd name="connsiteX179" fmla="*/ 71562 w 3689405"/>
              <a:gd name="connsiteY179" fmla="*/ 4428876 h 4524292"/>
              <a:gd name="connsiteX180" fmla="*/ 55659 w 3689405"/>
              <a:gd name="connsiteY180" fmla="*/ 4476584 h 4524292"/>
              <a:gd name="connsiteX181" fmla="*/ 31805 w 3689405"/>
              <a:gd name="connsiteY181" fmla="*/ 4492487 h 4524292"/>
              <a:gd name="connsiteX182" fmla="*/ 0 w 3689405"/>
              <a:gd name="connsiteY182" fmla="*/ 4524292 h 4524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3689405" h="4524292">
                <a:moveTo>
                  <a:pt x="3164619" y="0"/>
                </a:moveTo>
                <a:cubicBezTo>
                  <a:pt x="3172570" y="23854"/>
                  <a:pt x="3187468" y="46438"/>
                  <a:pt x="3188473" y="71562"/>
                </a:cubicBezTo>
                <a:cubicBezTo>
                  <a:pt x="3196759" y="278719"/>
                  <a:pt x="3175452" y="207434"/>
                  <a:pt x="3204376" y="294198"/>
                </a:cubicBezTo>
                <a:cubicBezTo>
                  <a:pt x="3201725" y="392264"/>
                  <a:pt x="3207755" y="490951"/>
                  <a:pt x="3196424" y="588396"/>
                </a:cubicBezTo>
                <a:cubicBezTo>
                  <a:pt x="3194216" y="607381"/>
                  <a:pt x="3164619" y="636104"/>
                  <a:pt x="3164619" y="636104"/>
                </a:cubicBezTo>
                <a:lnTo>
                  <a:pt x="3148717" y="683812"/>
                </a:lnTo>
                <a:cubicBezTo>
                  <a:pt x="3146067" y="691763"/>
                  <a:pt x="3142798" y="699535"/>
                  <a:pt x="3140765" y="707666"/>
                </a:cubicBezTo>
                <a:cubicBezTo>
                  <a:pt x="3138894" y="715151"/>
                  <a:pt x="3130047" y="753993"/>
                  <a:pt x="3124863" y="763325"/>
                </a:cubicBezTo>
                <a:cubicBezTo>
                  <a:pt x="3073725" y="855373"/>
                  <a:pt x="3114276" y="776936"/>
                  <a:pt x="3069203" y="834887"/>
                </a:cubicBezTo>
                <a:cubicBezTo>
                  <a:pt x="3057469" y="849974"/>
                  <a:pt x="3050913" y="869081"/>
                  <a:pt x="3037398" y="882595"/>
                </a:cubicBezTo>
                <a:cubicBezTo>
                  <a:pt x="2967717" y="952273"/>
                  <a:pt x="3052985" y="863890"/>
                  <a:pt x="2997642" y="930302"/>
                </a:cubicBezTo>
                <a:cubicBezTo>
                  <a:pt x="2990443" y="938941"/>
                  <a:pt x="2980987" y="945517"/>
                  <a:pt x="2973788" y="954156"/>
                </a:cubicBezTo>
                <a:cubicBezTo>
                  <a:pt x="2936223" y="999234"/>
                  <a:pt x="2980871" y="955371"/>
                  <a:pt x="2941983" y="1009815"/>
                </a:cubicBezTo>
                <a:cubicBezTo>
                  <a:pt x="2935447" y="1018965"/>
                  <a:pt x="2925328" y="1025030"/>
                  <a:pt x="2918129" y="1033669"/>
                </a:cubicBezTo>
                <a:cubicBezTo>
                  <a:pt x="2912011" y="1041010"/>
                  <a:pt x="2907527" y="1049572"/>
                  <a:pt x="2902226" y="1057523"/>
                </a:cubicBezTo>
                <a:cubicBezTo>
                  <a:pt x="2899576" y="1065474"/>
                  <a:pt x="2896308" y="1073246"/>
                  <a:pt x="2894275" y="1081377"/>
                </a:cubicBezTo>
                <a:cubicBezTo>
                  <a:pt x="2888302" y="1105269"/>
                  <a:pt x="2884064" y="1148379"/>
                  <a:pt x="2870421" y="1168842"/>
                </a:cubicBezTo>
                <a:cubicBezTo>
                  <a:pt x="2865120" y="1176793"/>
                  <a:pt x="2861275" y="1185938"/>
                  <a:pt x="2854518" y="1192695"/>
                </a:cubicBezTo>
                <a:cubicBezTo>
                  <a:pt x="2847761" y="1199452"/>
                  <a:pt x="2838615" y="1203297"/>
                  <a:pt x="2830664" y="1208598"/>
                </a:cubicBezTo>
                <a:cubicBezTo>
                  <a:pt x="2773847" y="1293827"/>
                  <a:pt x="2862325" y="1164484"/>
                  <a:pt x="2790908" y="1256306"/>
                </a:cubicBezTo>
                <a:cubicBezTo>
                  <a:pt x="2740958" y="1320528"/>
                  <a:pt x="2781428" y="1289131"/>
                  <a:pt x="2735249" y="1319916"/>
                </a:cubicBezTo>
                <a:cubicBezTo>
                  <a:pt x="2729948" y="1327867"/>
                  <a:pt x="2723620" y="1335223"/>
                  <a:pt x="2719346" y="1343770"/>
                </a:cubicBezTo>
                <a:cubicBezTo>
                  <a:pt x="2715598" y="1351267"/>
                  <a:pt x="2704850" y="1362388"/>
                  <a:pt x="2711395" y="1367624"/>
                </a:cubicBezTo>
                <a:cubicBezTo>
                  <a:pt x="2723984" y="1377695"/>
                  <a:pt x="2743200" y="1372925"/>
                  <a:pt x="2759103" y="1375575"/>
                </a:cubicBezTo>
                <a:cubicBezTo>
                  <a:pt x="2764792" y="1404022"/>
                  <a:pt x="2762482" y="1418711"/>
                  <a:pt x="2782957" y="1439186"/>
                </a:cubicBezTo>
                <a:cubicBezTo>
                  <a:pt x="2789714" y="1445943"/>
                  <a:pt x="2798859" y="1449787"/>
                  <a:pt x="2806810" y="1455088"/>
                </a:cubicBezTo>
                <a:cubicBezTo>
                  <a:pt x="2825364" y="1510747"/>
                  <a:pt x="2806810" y="1497495"/>
                  <a:pt x="2846567" y="1510748"/>
                </a:cubicBezTo>
                <a:cubicBezTo>
                  <a:pt x="2838616" y="1513398"/>
                  <a:pt x="2828640" y="1512772"/>
                  <a:pt x="2822713" y="1518699"/>
                </a:cubicBezTo>
                <a:cubicBezTo>
                  <a:pt x="2809198" y="1532214"/>
                  <a:pt x="2790908" y="1566407"/>
                  <a:pt x="2790908" y="1566407"/>
                </a:cubicBezTo>
                <a:cubicBezTo>
                  <a:pt x="2783789" y="1602001"/>
                  <a:pt x="2771627" y="1641918"/>
                  <a:pt x="2790908" y="1677725"/>
                </a:cubicBezTo>
                <a:cubicBezTo>
                  <a:pt x="2799969" y="1694553"/>
                  <a:pt x="2820484" y="1703486"/>
                  <a:pt x="2838616" y="1709530"/>
                </a:cubicBezTo>
                <a:lnTo>
                  <a:pt x="2886323" y="1725433"/>
                </a:lnTo>
                <a:cubicBezTo>
                  <a:pt x="2899576" y="1765190"/>
                  <a:pt x="2886323" y="1746636"/>
                  <a:pt x="2941983" y="1765189"/>
                </a:cubicBezTo>
                <a:lnTo>
                  <a:pt x="2965837" y="1773141"/>
                </a:lnTo>
                <a:cubicBezTo>
                  <a:pt x="2971138" y="1781092"/>
                  <a:pt x="2977975" y="1788211"/>
                  <a:pt x="2981739" y="1796995"/>
                </a:cubicBezTo>
                <a:cubicBezTo>
                  <a:pt x="2996636" y="1831756"/>
                  <a:pt x="2976550" y="1828260"/>
                  <a:pt x="3013544" y="1844702"/>
                </a:cubicBezTo>
                <a:cubicBezTo>
                  <a:pt x="3028862" y="1851510"/>
                  <a:pt x="3045349" y="1855304"/>
                  <a:pt x="3061252" y="1860605"/>
                </a:cubicBezTo>
                <a:lnTo>
                  <a:pt x="3085106" y="1868556"/>
                </a:lnTo>
                <a:cubicBezTo>
                  <a:pt x="3112116" y="1909070"/>
                  <a:pt x="3107606" y="1891225"/>
                  <a:pt x="3093057" y="1963972"/>
                </a:cubicBezTo>
                <a:cubicBezTo>
                  <a:pt x="3089770" y="1980409"/>
                  <a:pt x="3082456" y="1995777"/>
                  <a:pt x="3077155" y="2011680"/>
                </a:cubicBezTo>
                <a:lnTo>
                  <a:pt x="3069203" y="2035534"/>
                </a:lnTo>
                <a:cubicBezTo>
                  <a:pt x="3085106" y="2040835"/>
                  <a:pt x="3107613" y="2037489"/>
                  <a:pt x="3116911" y="2051436"/>
                </a:cubicBezTo>
                <a:cubicBezTo>
                  <a:pt x="3135465" y="2079266"/>
                  <a:pt x="3140764" y="2093841"/>
                  <a:pt x="3180522" y="2107095"/>
                </a:cubicBezTo>
                <a:cubicBezTo>
                  <a:pt x="3188473" y="2109746"/>
                  <a:pt x="3196717" y="2111643"/>
                  <a:pt x="3204376" y="2115047"/>
                </a:cubicBezTo>
                <a:cubicBezTo>
                  <a:pt x="3220623" y="2122268"/>
                  <a:pt x="3235575" y="2132298"/>
                  <a:pt x="3252083" y="2138901"/>
                </a:cubicBezTo>
                <a:cubicBezTo>
                  <a:pt x="3262230" y="2142960"/>
                  <a:pt x="3273287" y="2144202"/>
                  <a:pt x="3283889" y="2146852"/>
                </a:cubicBezTo>
                <a:lnTo>
                  <a:pt x="3331597" y="2178657"/>
                </a:lnTo>
                <a:lnTo>
                  <a:pt x="3355450" y="2194560"/>
                </a:lnTo>
                <a:cubicBezTo>
                  <a:pt x="3384606" y="2238294"/>
                  <a:pt x="3355449" y="2201185"/>
                  <a:pt x="3395207" y="2234316"/>
                </a:cubicBezTo>
                <a:cubicBezTo>
                  <a:pt x="3422652" y="2257186"/>
                  <a:pt x="3426572" y="2276575"/>
                  <a:pt x="3466769" y="2289975"/>
                </a:cubicBezTo>
                <a:cubicBezTo>
                  <a:pt x="3474720" y="2292626"/>
                  <a:pt x="3483296" y="2293857"/>
                  <a:pt x="3490623" y="2297927"/>
                </a:cubicBezTo>
                <a:cubicBezTo>
                  <a:pt x="3507330" y="2307209"/>
                  <a:pt x="3522428" y="2319130"/>
                  <a:pt x="3538330" y="2329732"/>
                </a:cubicBezTo>
                <a:lnTo>
                  <a:pt x="3562184" y="2345635"/>
                </a:lnTo>
                <a:cubicBezTo>
                  <a:pt x="3570135" y="2350936"/>
                  <a:pt x="3578393" y="2355803"/>
                  <a:pt x="3586038" y="2361537"/>
                </a:cubicBezTo>
                <a:lnTo>
                  <a:pt x="3617843" y="2385391"/>
                </a:lnTo>
                <a:cubicBezTo>
                  <a:pt x="3623144" y="2398643"/>
                  <a:pt x="3624608" y="2414183"/>
                  <a:pt x="3633746" y="2425148"/>
                </a:cubicBezTo>
                <a:cubicBezTo>
                  <a:pt x="3639112" y="2431587"/>
                  <a:pt x="3650103" y="2429351"/>
                  <a:pt x="3657600" y="2433099"/>
                </a:cubicBezTo>
                <a:cubicBezTo>
                  <a:pt x="3666147" y="2437373"/>
                  <a:pt x="3673503" y="2443701"/>
                  <a:pt x="3681454" y="2449002"/>
                </a:cubicBezTo>
                <a:cubicBezTo>
                  <a:pt x="3677186" y="2470340"/>
                  <a:pt x="3669130" y="2519170"/>
                  <a:pt x="3657600" y="2536466"/>
                </a:cubicBezTo>
                <a:cubicBezTo>
                  <a:pt x="3646998" y="2552369"/>
                  <a:pt x="3631839" y="2566042"/>
                  <a:pt x="3625795" y="2584174"/>
                </a:cubicBezTo>
                <a:lnTo>
                  <a:pt x="3609892" y="2631882"/>
                </a:lnTo>
                <a:lnTo>
                  <a:pt x="3601941" y="2655735"/>
                </a:lnTo>
                <a:cubicBezTo>
                  <a:pt x="3599291" y="2676939"/>
                  <a:pt x="3597503" y="2698268"/>
                  <a:pt x="3593990" y="2719346"/>
                </a:cubicBezTo>
                <a:cubicBezTo>
                  <a:pt x="3592193" y="2730125"/>
                  <a:pt x="3586038" y="2740223"/>
                  <a:pt x="3586038" y="2751151"/>
                </a:cubicBezTo>
                <a:cubicBezTo>
                  <a:pt x="3586038" y="2785708"/>
                  <a:pt x="3587621" y="2820552"/>
                  <a:pt x="3593990" y="2854518"/>
                </a:cubicBezTo>
                <a:cubicBezTo>
                  <a:pt x="3595751" y="2863911"/>
                  <a:pt x="3602430" y="2872402"/>
                  <a:pt x="3609892" y="2878372"/>
                </a:cubicBezTo>
                <a:cubicBezTo>
                  <a:pt x="3616437" y="2883608"/>
                  <a:pt x="3625795" y="2883673"/>
                  <a:pt x="3633746" y="2886323"/>
                </a:cubicBezTo>
                <a:cubicBezTo>
                  <a:pt x="3636949" y="2890594"/>
                  <a:pt x="3669276" y="2932470"/>
                  <a:pt x="3673503" y="2941982"/>
                </a:cubicBezTo>
                <a:cubicBezTo>
                  <a:pt x="3680311" y="2957300"/>
                  <a:pt x="3689405" y="2989690"/>
                  <a:pt x="3689405" y="2989690"/>
                </a:cubicBezTo>
                <a:cubicBezTo>
                  <a:pt x="3678167" y="3045885"/>
                  <a:pt x="3685728" y="3016625"/>
                  <a:pt x="3665551" y="3077155"/>
                </a:cubicBezTo>
                <a:lnTo>
                  <a:pt x="3657600" y="3101008"/>
                </a:lnTo>
                <a:cubicBezTo>
                  <a:pt x="3654950" y="3116911"/>
                  <a:pt x="3657648" y="3134718"/>
                  <a:pt x="3649649" y="3148716"/>
                </a:cubicBezTo>
                <a:cubicBezTo>
                  <a:pt x="3645491" y="3155993"/>
                  <a:pt x="3633499" y="3153366"/>
                  <a:pt x="3625795" y="3156668"/>
                </a:cubicBezTo>
                <a:cubicBezTo>
                  <a:pt x="3614900" y="3161337"/>
                  <a:pt x="3604592" y="3167269"/>
                  <a:pt x="3593990" y="3172570"/>
                </a:cubicBezTo>
                <a:cubicBezTo>
                  <a:pt x="3574002" y="3232530"/>
                  <a:pt x="3603290" y="3160944"/>
                  <a:pt x="3562184" y="3212327"/>
                </a:cubicBezTo>
                <a:cubicBezTo>
                  <a:pt x="3556948" y="3218872"/>
                  <a:pt x="3557981" y="3228684"/>
                  <a:pt x="3554233" y="3236181"/>
                </a:cubicBezTo>
                <a:cubicBezTo>
                  <a:pt x="3540981" y="3262685"/>
                  <a:pt x="3538330" y="3260035"/>
                  <a:pt x="3514477" y="3275937"/>
                </a:cubicBezTo>
                <a:cubicBezTo>
                  <a:pt x="3509176" y="3283888"/>
                  <a:pt x="3506678" y="3294726"/>
                  <a:pt x="3498574" y="3299791"/>
                </a:cubicBezTo>
                <a:cubicBezTo>
                  <a:pt x="3484359" y="3308675"/>
                  <a:pt x="3450866" y="3315694"/>
                  <a:pt x="3450866" y="3315694"/>
                </a:cubicBezTo>
                <a:cubicBezTo>
                  <a:pt x="3381176" y="3385384"/>
                  <a:pt x="3469579" y="3300100"/>
                  <a:pt x="3403158" y="3355450"/>
                </a:cubicBezTo>
                <a:cubicBezTo>
                  <a:pt x="3381009" y="3373907"/>
                  <a:pt x="3372998" y="3387712"/>
                  <a:pt x="3355450" y="3411109"/>
                </a:cubicBezTo>
                <a:cubicBezTo>
                  <a:pt x="3329146" y="3490025"/>
                  <a:pt x="3373278" y="3369475"/>
                  <a:pt x="3323645" y="3458817"/>
                </a:cubicBezTo>
                <a:cubicBezTo>
                  <a:pt x="3315504" y="3473470"/>
                  <a:pt x="3319596" y="3494672"/>
                  <a:pt x="3307743" y="3506525"/>
                </a:cubicBezTo>
                <a:cubicBezTo>
                  <a:pt x="3277132" y="3537136"/>
                  <a:pt x="3290127" y="3521023"/>
                  <a:pt x="3267986" y="3554233"/>
                </a:cubicBezTo>
                <a:cubicBezTo>
                  <a:pt x="3265336" y="3562184"/>
                  <a:pt x="3266855" y="3573215"/>
                  <a:pt x="3260035" y="3578087"/>
                </a:cubicBezTo>
                <a:cubicBezTo>
                  <a:pt x="3246394" y="3587830"/>
                  <a:pt x="3228764" y="3590701"/>
                  <a:pt x="3212327" y="3593989"/>
                </a:cubicBezTo>
                <a:cubicBezTo>
                  <a:pt x="3156761" y="3605103"/>
                  <a:pt x="3185901" y="3599719"/>
                  <a:pt x="3124863" y="3609892"/>
                </a:cubicBezTo>
                <a:cubicBezTo>
                  <a:pt x="3108960" y="3607242"/>
                  <a:pt x="3092037" y="3608142"/>
                  <a:pt x="3077155" y="3601941"/>
                </a:cubicBezTo>
                <a:cubicBezTo>
                  <a:pt x="3059512" y="3594590"/>
                  <a:pt x="3047579" y="3576179"/>
                  <a:pt x="3029447" y="3570135"/>
                </a:cubicBezTo>
                <a:lnTo>
                  <a:pt x="3005593" y="3562184"/>
                </a:lnTo>
                <a:cubicBezTo>
                  <a:pt x="2997642" y="3564834"/>
                  <a:pt x="2989798" y="3567832"/>
                  <a:pt x="2981739" y="3570135"/>
                </a:cubicBezTo>
                <a:cubicBezTo>
                  <a:pt x="2971231" y="3573137"/>
                  <a:pt x="2959027" y="3572025"/>
                  <a:pt x="2949934" y="3578087"/>
                </a:cubicBezTo>
                <a:cubicBezTo>
                  <a:pt x="2941983" y="3583388"/>
                  <a:pt x="2939332" y="3593990"/>
                  <a:pt x="2934031" y="3601941"/>
                </a:cubicBezTo>
                <a:cubicBezTo>
                  <a:pt x="2931381" y="3631096"/>
                  <a:pt x="2935338" y="3661632"/>
                  <a:pt x="2926080" y="3689405"/>
                </a:cubicBezTo>
                <a:cubicBezTo>
                  <a:pt x="2923430" y="3697356"/>
                  <a:pt x="2909723" y="3693608"/>
                  <a:pt x="2902226" y="3697356"/>
                </a:cubicBezTo>
                <a:cubicBezTo>
                  <a:pt x="2831652" y="3732643"/>
                  <a:pt x="2955240" y="3706853"/>
                  <a:pt x="2782957" y="3721210"/>
                </a:cubicBezTo>
                <a:cubicBezTo>
                  <a:pt x="2764404" y="3718560"/>
                  <a:pt x="2745675" y="3716934"/>
                  <a:pt x="2727297" y="3713259"/>
                </a:cubicBezTo>
                <a:cubicBezTo>
                  <a:pt x="2719078" y="3711615"/>
                  <a:pt x="2711773" y="3706234"/>
                  <a:pt x="2703443" y="3705308"/>
                </a:cubicBezTo>
                <a:cubicBezTo>
                  <a:pt x="2663842" y="3700908"/>
                  <a:pt x="2623930" y="3700007"/>
                  <a:pt x="2584174" y="3697356"/>
                </a:cubicBezTo>
                <a:cubicBezTo>
                  <a:pt x="2563806" y="3666804"/>
                  <a:pt x="2559903" y="3647696"/>
                  <a:pt x="2528515" y="3633746"/>
                </a:cubicBezTo>
                <a:cubicBezTo>
                  <a:pt x="2513197" y="3626938"/>
                  <a:pt x="2496710" y="3623144"/>
                  <a:pt x="2480807" y="3617843"/>
                </a:cubicBezTo>
                <a:lnTo>
                  <a:pt x="2456953" y="3609892"/>
                </a:lnTo>
                <a:cubicBezTo>
                  <a:pt x="2428058" y="3580997"/>
                  <a:pt x="2436993" y="3587683"/>
                  <a:pt x="2401294" y="3562184"/>
                </a:cubicBezTo>
                <a:cubicBezTo>
                  <a:pt x="2393518" y="3556630"/>
                  <a:pt x="2386388" y="3549637"/>
                  <a:pt x="2377440" y="3546282"/>
                </a:cubicBezTo>
                <a:cubicBezTo>
                  <a:pt x="2359222" y="3539450"/>
                  <a:pt x="2283908" y="3531608"/>
                  <a:pt x="2274073" y="3530379"/>
                </a:cubicBezTo>
                <a:cubicBezTo>
                  <a:pt x="2238506" y="3477029"/>
                  <a:pt x="2280404" y="3529299"/>
                  <a:pt x="2234317" y="3498574"/>
                </a:cubicBezTo>
                <a:cubicBezTo>
                  <a:pt x="2224961" y="3492336"/>
                  <a:pt x="2220293" y="3480181"/>
                  <a:pt x="2210463" y="3474720"/>
                </a:cubicBezTo>
                <a:cubicBezTo>
                  <a:pt x="2195810" y="3466579"/>
                  <a:pt x="2178658" y="3464118"/>
                  <a:pt x="2162755" y="3458817"/>
                </a:cubicBezTo>
                <a:lnTo>
                  <a:pt x="2138901" y="3450866"/>
                </a:lnTo>
                <a:cubicBezTo>
                  <a:pt x="2130950" y="3445565"/>
                  <a:pt x="2123344" y="3430222"/>
                  <a:pt x="2115047" y="3434963"/>
                </a:cubicBezTo>
                <a:cubicBezTo>
                  <a:pt x="2098453" y="3444445"/>
                  <a:pt x="2089286" y="3464539"/>
                  <a:pt x="2083242" y="3482671"/>
                </a:cubicBezTo>
                <a:cubicBezTo>
                  <a:pt x="2080591" y="3490622"/>
                  <a:pt x="2081217" y="3500598"/>
                  <a:pt x="2075290" y="3506525"/>
                </a:cubicBezTo>
                <a:cubicBezTo>
                  <a:pt x="2069364" y="3512451"/>
                  <a:pt x="2059388" y="3511826"/>
                  <a:pt x="2051437" y="3514476"/>
                </a:cubicBezTo>
                <a:cubicBezTo>
                  <a:pt x="1994451" y="3599953"/>
                  <a:pt x="2045473" y="3536673"/>
                  <a:pt x="1995777" y="3578087"/>
                </a:cubicBezTo>
                <a:cubicBezTo>
                  <a:pt x="1987138" y="3585286"/>
                  <a:pt x="1982491" y="3598098"/>
                  <a:pt x="1971923" y="3601941"/>
                </a:cubicBezTo>
                <a:cubicBezTo>
                  <a:pt x="1951841" y="3609243"/>
                  <a:pt x="1929516" y="3607242"/>
                  <a:pt x="1908313" y="3609892"/>
                </a:cubicBezTo>
                <a:cubicBezTo>
                  <a:pt x="1883112" y="3647693"/>
                  <a:pt x="1895432" y="3624680"/>
                  <a:pt x="1876508" y="3681454"/>
                </a:cubicBezTo>
                <a:lnTo>
                  <a:pt x="1868557" y="3705308"/>
                </a:lnTo>
                <a:lnTo>
                  <a:pt x="1860605" y="3729162"/>
                </a:lnTo>
                <a:cubicBezTo>
                  <a:pt x="1863256" y="3737113"/>
                  <a:pt x="1863321" y="3746470"/>
                  <a:pt x="1868557" y="3753015"/>
                </a:cubicBezTo>
                <a:cubicBezTo>
                  <a:pt x="1888691" y="3778183"/>
                  <a:pt x="1916331" y="3762938"/>
                  <a:pt x="1860605" y="3776869"/>
                </a:cubicBezTo>
                <a:cubicBezTo>
                  <a:pt x="1850003" y="3774219"/>
                  <a:pt x="1839516" y="3771061"/>
                  <a:pt x="1828800" y="3768918"/>
                </a:cubicBezTo>
                <a:cubicBezTo>
                  <a:pt x="1812991" y="3765756"/>
                  <a:pt x="1796733" y="3764877"/>
                  <a:pt x="1781092" y="3760967"/>
                </a:cubicBezTo>
                <a:cubicBezTo>
                  <a:pt x="1764830" y="3756901"/>
                  <a:pt x="1749287" y="3750365"/>
                  <a:pt x="1733384" y="3745064"/>
                </a:cubicBezTo>
                <a:lnTo>
                  <a:pt x="1709530" y="3737113"/>
                </a:lnTo>
                <a:lnTo>
                  <a:pt x="1614115" y="3673502"/>
                </a:lnTo>
                <a:lnTo>
                  <a:pt x="1590261" y="3657600"/>
                </a:lnTo>
                <a:lnTo>
                  <a:pt x="1566407" y="3641697"/>
                </a:lnTo>
                <a:cubicBezTo>
                  <a:pt x="1563757" y="3633746"/>
                  <a:pt x="1562204" y="3625340"/>
                  <a:pt x="1558456" y="3617843"/>
                </a:cubicBezTo>
                <a:cubicBezTo>
                  <a:pt x="1545469" y="3591869"/>
                  <a:pt x="1523469" y="3571725"/>
                  <a:pt x="1494845" y="3562184"/>
                </a:cubicBezTo>
                <a:lnTo>
                  <a:pt x="1447137" y="3546282"/>
                </a:lnTo>
                <a:cubicBezTo>
                  <a:pt x="1439186" y="3540981"/>
                  <a:pt x="1429576" y="3537571"/>
                  <a:pt x="1423283" y="3530379"/>
                </a:cubicBezTo>
                <a:cubicBezTo>
                  <a:pt x="1410697" y="3515995"/>
                  <a:pt x="1391478" y="3482671"/>
                  <a:pt x="1391478" y="3482671"/>
                </a:cubicBezTo>
                <a:cubicBezTo>
                  <a:pt x="1375575" y="3485321"/>
                  <a:pt x="1358190" y="3483412"/>
                  <a:pt x="1343770" y="3490622"/>
                </a:cubicBezTo>
                <a:cubicBezTo>
                  <a:pt x="1328579" y="3498218"/>
                  <a:pt x="1326189" y="3525786"/>
                  <a:pt x="1319917" y="3538330"/>
                </a:cubicBezTo>
                <a:cubicBezTo>
                  <a:pt x="1306665" y="3564834"/>
                  <a:pt x="1304013" y="3562185"/>
                  <a:pt x="1280160" y="3578087"/>
                </a:cubicBezTo>
                <a:cubicBezTo>
                  <a:pt x="1261256" y="3634801"/>
                  <a:pt x="1288060" y="3566240"/>
                  <a:pt x="1248355" y="3625795"/>
                </a:cubicBezTo>
                <a:cubicBezTo>
                  <a:pt x="1243706" y="3632768"/>
                  <a:pt x="1244473" y="3642322"/>
                  <a:pt x="1240403" y="3649648"/>
                </a:cubicBezTo>
                <a:cubicBezTo>
                  <a:pt x="1231121" y="3666355"/>
                  <a:pt x="1219200" y="3681453"/>
                  <a:pt x="1208598" y="3697356"/>
                </a:cubicBezTo>
                <a:cubicBezTo>
                  <a:pt x="1203297" y="3705307"/>
                  <a:pt x="1199453" y="3714453"/>
                  <a:pt x="1192696" y="3721210"/>
                </a:cubicBezTo>
                <a:cubicBezTo>
                  <a:pt x="1162085" y="3751821"/>
                  <a:pt x="1175080" y="3735708"/>
                  <a:pt x="1152939" y="3768918"/>
                </a:cubicBezTo>
                <a:cubicBezTo>
                  <a:pt x="1128809" y="3841310"/>
                  <a:pt x="1165828" y="3726963"/>
                  <a:pt x="1137037" y="3832528"/>
                </a:cubicBezTo>
                <a:cubicBezTo>
                  <a:pt x="1132626" y="3848700"/>
                  <a:pt x="1126435" y="3864333"/>
                  <a:pt x="1121134" y="3880236"/>
                </a:cubicBezTo>
                <a:lnTo>
                  <a:pt x="1113183" y="3904090"/>
                </a:lnTo>
                <a:cubicBezTo>
                  <a:pt x="1110532" y="3912041"/>
                  <a:pt x="1107264" y="3919813"/>
                  <a:pt x="1105231" y="3927944"/>
                </a:cubicBezTo>
                <a:cubicBezTo>
                  <a:pt x="1102581" y="3938546"/>
                  <a:pt x="1100420" y="3949282"/>
                  <a:pt x="1097280" y="3959749"/>
                </a:cubicBezTo>
                <a:cubicBezTo>
                  <a:pt x="1092463" y="3975805"/>
                  <a:pt x="1086678" y="3991554"/>
                  <a:pt x="1081377" y="4007457"/>
                </a:cubicBezTo>
                <a:lnTo>
                  <a:pt x="1073426" y="4031311"/>
                </a:lnTo>
                <a:lnTo>
                  <a:pt x="1049572" y="4102873"/>
                </a:lnTo>
                <a:cubicBezTo>
                  <a:pt x="1046922" y="4110824"/>
                  <a:pt x="1046270" y="4119753"/>
                  <a:pt x="1041621" y="4126727"/>
                </a:cubicBezTo>
                <a:lnTo>
                  <a:pt x="1025718" y="4150581"/>
                </a:lnTo>
                <a:cubicBezTo>
                  <a:pt x="1003731" y="4216545"/>
                  <a:pt x="1040642" y="4112783"/>
                  <a:pt x="985962" y="4222142"/>
                </a:cubicBezTo>
                <a:cubicBezTo>
                  <a:pt x="980661" y="4232744"/>
                  <a:pt x="975940" y="4243656"/>
                  <a:pt x="970059" y="4253948"/>
                </a:cubicBezTo>
                <a:cubicBezTo>
                  <a:pt x="965318" y="4262245"/>
                  <a:pt x="958431" y="4269255"/>
                  <a:pt x="954157" y="4277802"/>
                </a:cubicBezTo>
                <a:cubicBezTo>
                  <a:pt x="950409" y="4285298"/>
                  <a:pt x="948856" y="4293704"/>
                  <a:pt x="946205" y="4301655"/>
                </a:cubicBezTo>
                <a:cubicBezTo>
                  <a:pt x="932953" y="4296354"/>
                  <a:pt x="917992" y="4294148"/>
                  <a:pt x="906449" y="4285753"/>
                </a:cubicBezTo>
                <a:cubicBezTo>
                  <a:pt x="888261" y="4272525"/>
                  <a:pt x="877453" y="4250520"/>
                  <a:pt x="858741" y="4238045"/>
                </a:cubicBezTo>
                <a:lnTo>
                  <a:pt x="834887" y="4222142"/>
                </a:lnTo>
                <a:cubicBezTo>
                  <a:pt x="808079" y="4181930"/>
                  <a:pt x="833537" y="4209540"/>
                  <a:pt x="795130" y="4190337"/>
                </a:cubicBezTo>
                <a:cubicBezTo>
                  <a:pt x="786583" y="4186064"/>
                  <a:pt x="780009" y="4178316"/>
                  <a:pt x="771277" y="4174435"/>
                </a:cubicBezTo>
                <a:cubicBezTo>
                  <a:pt x="755959" y="4167627"/>
                  <a:pt x="739472" y="4163833"/>
                  <a:pt x="723569" y="4158532"/>
                </a:cubicBezTo>
                <a:lnTo>
                  <a:pt x="699715" y="4150581"/>
                </a:lnTo>
                <a:cubicBezTo>
                  <a:pt x="691764" y="4145280"/>
                  <a:pt x="684594" y="4138559"/>
                  <a:pt x="675861" y="4134678"/>
                </a:cubicBezTo>
                <a:cubicBezTo>
                  <a:pt x="590695" y="4096826"/>
                  <a:pt x="658287" y="4138863"/>
                  <a:pt x="604299" y="4102873"/>
                </a:cubicBezTo>
                <a:cubicBezTo>
                  <a:pt x="598998" y="4094922"/>
                  <a:pt x="595859" y="4084989"/>
                  <a:pt x="588397" y="4079019"/>
                </a:cubicBezTo>
                <a:cubicBezTo>
                  <a:pt x="583055" y="4074745"/>
                  <a:pt x="535019" y="4063801"/>
                  <a:pt x="532737" y="4063116"/>
                </a:cubicBezTo>
                <a:cubicBezTo>
                  <a:pt x="516681" y="4058299"/>
                  <a:pt x="500932" y="4052515"/>
                  <a:pt x="485030" y="4047214"/>
                </a:cubicBezTo>
                <a:lnTo>
                  <a:pt x="461176" y="4039262"/>
                </a:lnTo>
                <a:cubicBezTo>
                  <a:pt x="460254" y="4037879"/>
                  <a:pt x="432943" y="3990287"/>
                  <a:pt x="421419" y="3999506"/>
                </a:cubicBezTo>
                <a:cubicBezTo>
                  <a:pt x="404387" y="4013132"/>
                  <a:pt x="410058" y="4052328"/>
                  <a:pt x="397565" y="4071068"/>
                </a:cubicBezTo>
                <a:lnTo>
                  <a:pt x="365760" y="4118775"/>
                </a:lnTo>
                <a:cubicBezTo>
                  <a:pt x="344558" y="4182383"/>
                  <a:pt x="376361" y="4108175"/>
                  <a:pt x="333955" y="4150581"/>
                </a:cubicBezTo>
                <a:cubicBezTo>
                  <a:pt x="328028" y="4156508"/>
                  <a:pt x="330652" y="4167461"/>
                  <a:pt x="326003" y="4174435"/>
                </a:cubicBezTo>
                <a:cubicBezTo>
                  <a:pt x="319766" y="4183791"/>
                  <a:pt x="309349" y="4189650"/>
                  <a:pt x="302150" y="4198288"/>
                </a:cubicBezTo>
                <a:cubicBezTo>
                  <a:pt x="272275" y="4234137"/>
                  <a:pt x="296526" y="4231192"/>
                  <a:pt x="238539" y="4269850"/>
                </a:cubicBezTo>
                <a:cubicBezTo>
                  <a:pt x="222636" y="4280452"/>
                  <a:pt x="208963" y="4295611"/>
                  <a:pt x="190831" y="4301655"/>
                </a:cubicBezTo>
                <a:cubicBezTo>
                  <a:pt x="182880" y="4304306"/>
                  <a:pt x="174474" y="4305859"/>
                  <a:pt x="166977" y="4309607"/>
                </a:cubicBezTo>
                <a:cubicBezTo>
                  <a:pt x="158430" y="4313881"/>
                  <a:pt x="150899" y="4319955"/>
                  <a:pt x="143123" y="4325509"/>
                </a:cubicBezTo>
                <a:cubicBezTo>
                  <a:pt x="74059" y="4374840"/>
                  <a:pt x="143700" y="4327775"/>
                  <a:pt x="87464" y="4365266"/>
                </a:cubicBezTo>
                <a:cubicBezTo>
                  <a:pt x="63334" y="4437658"/>
                  <a:pt x="100353" y="4323311"/>
                  <a:pt x="71562" y="4428876"/>
                </a:cubicBezTo>
                <a:cubicBezTo>
                  <a:pt x="67151" y="4445048"/>
                  <a:pt x="69607" y="4467285"/>
                  <a:pt x="55659" y="4476584"/>
                </a:cubicBezTo>
                <a:lnTo>
                  <a:pt x="31805" y="4492487"/>
                </a:lnTo>
                <a:cubicBezTo>
                  <a:pt x="12616" y="4521272"/>
                  <a:pt x="24450" y="4512068"/>
                  <a:pt x="0" y="4524292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Right Triangle 1"/>
          <p:cNvSpPr/>
          <p:nvPr/>
        </p:nvSpPr>
        <p:spPr>
          <a:xfrm rot="16918249" flipH="1">
            <a:off x="5172611" y="4985444"/>
            <a:ext cx="426149" cy="1244977"/>
          </a:xfrm>
          <a:custGeom>
            <a:avLst/>
            <a:gdLst>
              <a:gd name="connsiteX0" fmla="*/ 0 w 401718"/>
              <a:gd name="connsiteY0" fmla="*/ 924321 h 924321"/>
              <a:gd name="connsiteX1" fmla="*/ 0 w 401718"/>
              <a:gd name="connsiteY1" fmla="*/ 0 h 924321"/>
              <a:gd name="connsiteX2" fmla="*/ 401718 w 401718"/>
              <a:gd name="connsiteY2" fmla="*/ 924321 h 924321"/>
              <a:gd name="connsiteX3" fmla="*/ 0 w 401718"/>
              <a:gd name="connsiteY3" fmla="*/ 924321 h 924321"/>
              <a:gd name="connsiteX0" fmla="*/ 0 w 401718"/>
              <a:gd name="connsiteY0" fmla="*/ 924321 h 924321"/>
              <a:gd name="connsiteX1" fmla="*/ 0 w 401718"/>
              <a:gd name="connsiteY1" fmla="*/ 0 h 924321"/>
              <a:gd name="connsiteX2" fmla="*/ 322181 w 401718"/>
              <a:gd name="connsiteY2" fmla="*/ 760128 h 924321"/>
              <a:gd name="connsiteX3" fmla="*/ 401718 w 401718"/>
              <a:gd name="connsiteY3" fmla="*/ 924321 h 924321"/>
              <a:gd name="connsiteX4" fmla="*/ 0 w 401718"/>
              <a:gd name="connsiteY4" fmla="*/ 924321 h 924321"/>
              <a:gd name="connsiteX0" fmla="*/ 0 w 322181"/>
              <a:gd name="connsiteY0" fmla="*/ 924321 h 933733"/>
              <a:gd name="connsiteX1" fmla="*/ 0 w 322181"/>
              <a:gd name="connsiteY1" fmla="*/ 0 h 933733"/>
              <a:gd name="connsiteX2" fmla="*/ 322181 w 322181"/>
              <a:gd name="connsiteY2" fmla="*/ 760128 h 933733"/>
              <a:gd name="connsiteX3" fmla="*/ 294566 w 322181"/>
              <a:gd name="connsiteY3" fmla="*/ 933733 h 933733"/>
              <a:gd name="connsiteX4" fmla="*/ 0 w 322181"/>
              <a:gd name="connsiteY4" fmla="*/ 924321 h 933733"/>
              <a:gd name="connsiteX0" fmla="*/ 0 w 322181"/>
              <a:gd name="connsiteY0" fmla="*/ 924321 h 933733"/>
              <a:gd name="connsiteX1" fmla="*/ 0 w 322181"/>
              <a:gd name="connsiteY1" fmla="*/ 0 h 933733"/>
              <a:gd name="connsiteX2" fmla="*/ 322181 w 322181"/>
              <a:gd name="connsiteY2" fmla="*/ 760128 h 933733"/>
              <a:gd name="connsiteX3" fmla="*/ 294566 w 322181"/>
              <a:gd name="connsiteY3" fmla="*/ 933733 h 933733"/>
              <a:gd name="connsiteX4" fmla="*/ 0 w 322181"/>
              <a:gd name="connsiteY4" fmla="*/ 924321 h 933733"/>
              <a:gd name="connsiteX0" fmla="*/ 0 w 305977"/>
              <a:gd name="connsiteY0" fmla="*/ 924321 h 933733"/>
              <a:gd name="connsiteX1" fmla="*/ 0 w 305977"/>
              <a:gd name="connsiteY1" fmla="*/ 0 h 933733"/>
              <a:gd name="connsiteX2" fmla="*/ 294732 w 305977"/>
              <a:gd name="connsiteY2" fmla="*/ 710493 h 933733"/>
              <a:gd name="connsiteX3" fmla="*/ 294566 w 305977"/>
              <a:gd name="connsiteY3" fmla="*/ 933733 h 933733"/>
              <a:gd name="connsiteX4" fmla="*/ 0 w 305977"/>
              <a:gd name="connsiteY4" fmla="*/ 924321 h 933733"/>
              <a:gd name="connsiteX0" fmla="*/ 0 w 313026"/>
              <a:gd name="connsiteY0" fmla="*/ 924321 h 933733"/>
              <a:gd name="connsiteX1" fmla="*/ 0 w 313026"/>
              <a:gd name="connsiteY1" fmla="*/ 0 h 933733"/>
              <a:gd name="connsiteX2" fmla="*/ 313026 w 313026"/>
              <a:gd name="connsiteY2" fmla="*/ 679320 h 933733"/>
              <a:gd name="connsiteX3" fmla="*/ 294566 w 313026"/>
              <a:gd name="connsiteY3" fmla="*/ 933733 h 933733"/>
              <a:gd name="connsiteX4" fmla="*/ 0 w 313026"/>
              <a:gd name="connsiteY4" fmla="*/ 924321 h 933733"/>
              <a:gd name="connsiteX0" fmla="*/ 0 w 319612"/>
              <a:gd name="connsiteY0" fmla="*/ 924321 h 933733"/>
              <a:gd name="connsiteX1" fmla="*/ 0 w 319612"/>
              <a:gd name="connsiteY1" fmla="*/ 0 h 933733"/>
              <a:gd name="connsiteX2" fmla="*/ 313026 w 319612"/>
              <a:gd name="connsiteY2" fmla="*/ 679320 h 933733"/>
              <a:gd name="connsiteX3" fmla="*/ 294566 w 319612"/>
              <a:gd name="connsiteY3" fmla="*/ 933733 h 933733"/>
              <a:gd name="connsiteX4" fmla="*/ 0 w 319612"/>
              <a:gd name="connsiteY4" fmla="*/ 924321 h 93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12" h="933733">
                <a:moveTo>
                  <a:pt x="0" y="924321"/>
                </a:moveTo>
                <a:lnTo>
                  <a:pt x="0" y="0"/>
                </a:lnTo>
                <a:lnTo>
                  <a:pt x="313026" y="679320"/>
                </a:lnTo>
                <a:cubicBezTo>
                  <a:pt x="323477" y="782250"/>
                  <a:pt x="324267" y="848079"/>
                  <a:pt x="294566" y="933733"/>
                </a:cubicBezTo>
                <a:lnTo>
                  <a:pt x="0" y="924321"/>
                </a:lnTo>
                <a:close/>
              </a:path>
            </a:pathLst>
          </a:custGeom>
          <a:solidFill>
            <a:srgbClr val="C00000">
              <a:alpha val="3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" name="Rectangle 2"/>
          <p:cNvSpPr/>
          <p:nvPr/>
        </p:nvSpPr>
        <p:spPr>
          <a:xfrm>
            <a:off x="5458178" y="3239909"/>
            <a:ext cx="626532" cy="880536"/>
          </a:xfrm>
          <a:custGeom>
            <a:avLst/>
            <a:gdLst>
              <a:gd name="connsiteX0" fmla="*/ 0 w 452967"/>
              <a:gd name="connsiteY0" fmla="*/ 0 h 622300"/>
              <a:gd name="connsiteX1" fmla="*/ 452967 w 452967"/>
              <a:gd name="connsiteY1" fmla="*/ 0 h 622300"/>
              <a:gd name="connsiteX2" fmla="*/ 452967 w 452967"/>
              <a:gd name="connsiteY2" fmla="*/ 622300 h 622300"/>
              <a:gd name="connsiteX3" fmla="*/ 0 w 452967"/>
              <a:gd name="connsiteY3" fmla="*/ 622300 h 622300"/>
              <a:gd name="connsiteX4" fmla="*/ 0 w 452967"/>
              <a:gd name="connsiteY4" fmla="*/ 0 h 622300"/>
              <a:gd name="connsiteX0" fmla="*/ 0 w 452967"/>
              <a:gd name="connsiteY0" fmla="*/ 4234 h 626534"/>
              <a:gd name="connsiteX1" fmla="*/ 127000 w 452967"/>
              <a:gd name="connsiteY1" fmla="*/ 0 h 626534"/>
              <a:gd name="connsiteX2" fmla="*/ 452967 w 452967"/>
              <a:gd name="connsiteY2" fmla="*/ 4234 h 626534"/>
              <a:gd name="connsiteX3" fmla="*/ 452967 w 452967"/>
              <a:gd name="connsiteY3" fmla="*/ 626534 h 626534"/>
              <a:gd name="connsiteX4" fmla="*/ 0 w 452967"/>
              <a:gd name="connsiteY4" fmla="*/ 626534 h 626534"/>
              <a:gd name="connsiteX5" fmla="*/ 0 w 452967"/>
              <a:gd name="connsiteY5" fmla="*/ 4234 h 626534"/>
              <a:gd name="connsiteX0" fmla="*/ 0 w 452967"/>
              <a:gd name="connsiteY0" fmla="*/ 36867 h 659167"/>
              <a:gd name="connsiteX1" fmla="*/ 329150 w 452967"/>
              <a:gd name="connsiteY1" fmla="*/ 0 h 659167"/>
              <a:gd name="connsiteX2" fmla="*/ 452967 w 452967"/>
              <a:gd name="connsiteY2" fmla="*/ 36867 h 659167"/>
              <a:gd name="connsiteX3" fmla="*/ 452967 w 452967"/>
              <a:gd name="connsiteY3" fmla="*/ 659167 h 659167"/>
              <a:gd name="connsiteX4" fmla="*/ 0 w 452967"/>
              <a:gd name="connsiteY4" fmla="*/ 659167 h 659167"/>
              <a:gd name="connsiteX5" fmla="*/ 0 w 452967"/>
              <a:gd name="connsiteY5" fmla="*/ 36867 h 659167"/>
              <a:gd name="connsiteX0" fmla="*/ 0 w 452967"/>
              <a:gd name="connsiteY0" fmla="*/ 36867 h 659167"/>
              <a:gd name="connsiteX1" fmla="*/ 329150 w 452967"/>
              <a:gd name="connsiteY1" fmla="*/ 0 h 659167"/>
              <a:gd name="connsiteX2" fmla="*/ 430506 w 452967"/>
              <a:gd name="connsiteY2" fmla="*/ 141290 h 659167"/>
              <a:gd name="connsiteX3" fmla="*/ 452967 w 452967"/>
              <a:gd name="connsiteY3" fmla="*/ 659167 h 659167"/>
              <a:gd name="connsiteX4" fmla="*/ 0 w 452967"/>
              <a:gd name="connsiteY4" fmla="*/ 659167 h 659167"/>
              <a:gd name="connsiteX5" fmla="*/ 0 w 452967"/>
              <a:gd name="connsiteY5" fmla="*/ 36867 h 659167"/>
              <a:gd name="connsiteX0" fmla="*/ 449223 w 452967"/>
              <a:gd name="connsiteY0" fmla="*/ 0 h 974726"/>
              <a:gd name="connsiteX1" fmla="*/ 329150 w 452967"/>
              <a:gd name="connsiteY1" fmla="*/ 315559 h 974726"/>
              <a:gd name="connsiteX2" fmla="*/ 430506 w 452967"/>
              <a:gd name="connsiteY2" fmla="*/ 456849 h 974726"/>
              <a:gd name="connsiteX3" fmla="*/ 452967 w 452967"/>
              <a:gd name="connsiteY3" fmla="*/ 974726 h 974726"/>
              <a:gd name="connsiteX4" fmla="*/ 0 w 452967"/>
              <a:gd name="connsiteY4" fmla="*/ 974726 h 974726"/>
              <a:gd name="connsiteX5" fmla="*/ 449223 w 452967"/>
              <a:gd name="connsiteY5" fmla="*/ 0 h 974726"/>
              <a:gd name="connsiteX0" fmla="*/ 449223 w 452967"/>
              <a:gd name="connsiteY0" fmla="*/ 0 h 974726"/>
              <a:gd name="connsiteX1" fmla="*/ 329150 w 452967"/>
              <a:gd name="connsiteY1" fmla="*/ 315559 h 974726"/>
              <a:gd name="connsiteX2" fmla="*/ 430506 w 452967"/>
              <a:gd name="connsiteY2" fmla="*/ 456849 h 974726"/>
              <a:gd name="connsiteX3" fmla="*/ 452967 w 452967"/>
              <a:gd name="connsiteY3" fmla="*/ 974726 h 974726"/>
              <a:gd name="connsiteX4" fmla="*/ 0 w 452967"/>
              <a:gd name="connsiteY4" fmla="*/ 974726 h 974726"/>
              <a:gd name="connsiteX5" fmla="*/ 239586 w 452967"/>
              <a:gd name="connsiteY5" fmla="*/ 472193 h 974726"/>
              <a:gd name="connsiteX6" fmla="*/ 449223 w 452967"/>
              <a:gd name="connsiteY6" fmla="*/ 0 h 974726"/>
              <a:gd name="connsiteX0" fmla="*/ 449223 w 452967"/>
              <a:gd name="connsiteY0" fmla="*/ 0 h 974726"/>
              <a:gd name="connsiteX1" fmla="*/ 329150 w 452967"/>
              <a:gd name="connsiteY1" fmla="*/ 315559 h 974726"/>
              <a:gd name="connsiteX2" fmla="*/ 430506 w 452967"/>
              <a:gd name="connsiteY2" fmla="*/ 456849 h 974726"/>
              <a:gd name="connsiteX3" fmla="*/ 452967 w 452967"/>
              <a:gd name="connsiteY3" fmla="*/ 974726 h 974726"/>
              <a:gd name="connsiteX4" fmla="*/ 0 w 452967"/>
              <a:gd name="connsiteY4" fmla="*/ 974726 h 974726"/>
              <a:gd name="connsiteX5" fmla="*/ 104819 w 452967"/>
              <a:gd name="connsiteY5" fmla="*/ 765882 h 974726"/>
              <a:gd name="connsiteX6" fmla="*/ 239586 w 452967"/>
              <a:gd name="connsiteY6" fmla="*/ 472193 h 974726"/>
              <a:gd name="connsiteX7" fmla="*/ 449223 w 452967"/>
              <a:gd name="connsiteY7" fmla="*/ 0 h 974726"/>
              <a:gd name="connsiteX0" fmla="*/ 449223 w 452967"/>
              <a:gd name="connsiteY0" fmla="*/ 69500 h 1044226"/>
              <a:gd name="connsiteX1" fmla="*/ 329150 w 452967"/>
              <a:gd name="connsiteY1" fmla="*/ 385059 h 1044226"/>
              <a:gd name="connsiteX2" fmla="*/ 430506 w 452967"/>
              <a:gd name="connsiteY2" fmla="*/ 526349 h 1044226"/>
              <a:gd name="connsiteX3" fmla="*/ 452967 w 452967"/>
              <a:gd name="connsiteY3" fmla="*/ 1044226 h 1044226"/>
              <a:gd name="connsiteX4" fmla="*/ 0 w 452967"/>
              <a:gd name="connsiteY4" fmla="*/ 1044226 h 1044226"/>
              <a:gd name="connsiteX5" fmla="*/ 104819 w 452967"/>
              <a:gd name="connsiteY5" fmla="*/ 835382 h 1044226"/>
              <a:gd name="connsiteX6" fmla="*/ 415532 w 452967"/>
              <a:gd name="connsiteY6" fmla="*/ 0 h 1044226"/>
              <a:gd name="connsiteX7" fmla="*/ 449223 w 452967"/>
              <a:gd name="connsiteY7" fmla="*/ 69500 h 1044226"/>
              <a:gd name="connsiteX0" fmla="*/ 344404 w 348148"/>
              <a:gd name="connsiteY0" fmla="*/ 69500 h 1220439"/>
              <a:gd name="connsiteX1" fmla="*/ 224331 w 348148"/>
              <a:gd name="connsiteY1" fmla="*/ 385059 h 1220439"/>
              <a:gd name="connsiteX2" fmla="*/ 325687 w 348148"/>
              <a:gd name="connsiteY2" fmla="*/ 526349 h 1220439"/>
              <a:gd name="connsiteX3" fmla="*/ 348148 w 348148"/>
              <a:gd name="connsiteY3" fmla="*/ 1044226 h 1220439"/>
              <a:gd name="connsiteX4" fmla="*/ 194662 w 348148"/>
              <a:gd name="connsiteY4" fmla="*/ 1220439 h 1220439"/>
              <a:gd name="connsiteX5" fmla="*/ 0 w 348148"/>
              <a:gd name="connsiteY5" fmla="*/ 835382 h 1220439"/>
              <a:gd name="connsiteX6" fmla="*/ 310713 w 348148"/>
              <a:gd name="connsiteY6" fmla="*/ 0 h 1220439"/>
              <a:gd name="connsiteX7" fmla="*/ 344404 w 348148"/>
              <a:gd name="connsiteY7" fmla="*/ 69500 h 1220439"/>
              <a:gd name="connsiteX0" fmla="*/ 415531 w 419275"/>
              <a:gd name="connsiteY0" fmla="*/ 69500 h 1220439"/>
              <a:gd name="connsiteX1" fmla="*/ 295458 w 419275"/>
              <a:gd name="connsiteY1" fmla="*/ 385059 h 1220439"/>
              <a:gd name="connsiteX2" fmla="*/ 396814 w 419275"/>
              <a:gd name="connsiteY2" fmla="*/ 526349 h 1220439"/>
              <a:gd name="connsiteX3" fmla="*/ 419275 w 419275"/>
              <a:gd name="connsiteY3" fmla="*/ 1044226 h 1220439"/>
              <a:gd name="connsiteX4" fmla="*/ 265789 w 419275"/>
              <a:gd name="connsiteY4" fmla="*/ 1220439 h 1220439"/>
              <a:gd name="connsiteX5" fmla="*/ 0 w 419275"/>
              <a:gd name="connsiteY5" fmla="*/ 881066 h 1220439"/>
              <a:gd name="connsiteX6" fmla="*/ 381840 w 419275"/>
              <a:gd name="connsiteY6" fmla="*/ 0 h 1220439"/>
              <a:gd name="connsiteX7" fmla="*/ 415531 w 419275"/>
              <a:gd name="connsiteY7" fmla="*/ 69500 h 1220439"/>
              <a:gd name="connsiteX0" fmla="*/ 415531 w 415531"/>
              <a:gd name="connsiteY0" fmla="*/ 69500 h 1220439"/>
              <a:gd name="connsiteX1" fmla="*/ 295458 w 415531"/>
              <a:gd name="connsiteY1" fmla="*/ 385059 h 1220439"/>
              <a:gd name="connsiteX2" fmla="*/ 396814 w 415531"/>
              <a:gd name="connsiteY2" fmla="*/ 526349 h 1220439"/>
              <a:gd name="connsiteX3" fmla="*/ 160971 w 415531"/>
              <a:gd name="connsiteY3" fmla="*/ 711379 h 1220439"/>
              <a:gd name="connsiteX4" fmla="*/ 265789 w 415531"/>
              <a:gd name="connsiteY4" fmla="*/ 1220439 h 1220439"/>
              <a:gd name="connsiteX5" fmla="*/ 0 w 415531"/>
              <a:gd name="connsiteY5" fmla="*/ 881066 h 1220439"/>
              <a:gd name="connsiteX6" fmla="*/ 381840 w 415531"/>
              <a:gd name="connsiteY6" fmla="*/ 0 h 1220439"/>
              <a:gd name="connsiteX7" fmla="*/ 415531 w 415531"/>
              <a:gd name="connsiteY7" fmla="*/ 69500 h 1220439"/>
              <a:gd name="connsiteX0" fmla="*/ 415531 w 415531"/>
              <a:gd name="connsiteY0" fmla="*/ 69500 h 1220439"/>
              <a:gd name="connsiteX1" fmla="*/ 295458 w 415531"/>
              <a:gd name="connsiteY1" fmla="*/ 385059 h 1220439"/>
              <a:gd name="connsiteX2" fmla="*/ 396814 w 415531"/>
              <a:gd name="connsiteY2" fmla="*/ 526349 h 1220439"/>
              <a:gd name="connsiteX3" fmla="*/ 404300 w 415531"/>
              <a:gd name="connsiteY3" fmla="*/ 685274 h 1220439"/>
              <a:gd name="connsiteX4" fmla="*/ 265789 w 415531"/>
              <a:gd name="connsiteY4" fmla="*/ 1220439 h 1220439"/>
              <a:gd name="connsiteX5" fmla="*/ 0 w 415531"/>
              <a:gd name="connsiteY5" fmla="*/ 881066 h 1220439"/>
              <a:gd name="connsiteX6" fmla="*/ 381840 w 415531"/>
              <a:gd name="connsiteY6" fmla="*/ 0 h 1220439"/>
              <a:gd name="connsiteX7" fmla="*/ 415531 w 415531"/>
              <a:gd name="connsiteY7" fmla="*/ 69500 h 1220439"/>
              <a:gd name="connsiteX0" fmla="*/ 415531 w 415531"/>
              <a:gd name="connsiteY0" fmla="*/ 69500 h 1076858"/>
              <a:gd name="connsiteX1" fmla="*/ 295458 w 415531"/>
              <a:gd name="connsiteY1" fmla="*/ 385059 h 1076858"/>
              <a:gd name="connsiteX2" fmla="*/ 396814 w 415531"/>
              <a:gd name="connsiteY2" fmla="*/ 526349 h 1076858"/>
              <a:gd name="connsiteX3" fmla="*/ 404300 w 415531"/>
              <a:gd name="connsiteY3" fmla="*/ 685274 h 1076858"/>
              <a:gd name="connsiteX4" fmla="*/ 149740 w 415531"/>
              <a:gd name="connsiteY4" fmla="*/ 1076858 h 1076858"/>
              <a:gd name="connsiteX5" fmla="*/ 0 w 415531"/>
              <a:gd name="connsiteY5" fmla="*/ 881066 h 1076858"/>
              <a:gd name="connsiteX6" fmla="*/ 381840 w 415531"/>
              <a:gd name="connsiteY6" fmla="*/ 0 h 1076858"/>
              <a:gd name="connsiteX7" fmla="*/ 415531 w 415531"/>
              <a:gd name="connsiteY7" fmla="*/ 69500 h 1076858"/>
              <a:gd name="connsiteX0" fmla="*/ 415531 w 415531"/>
              <a:gd name="connsiteY0" fmla="*/ 69500 h 978962"/>
              <a:gd name="connsiteX1" fmla="*/ 295458 w 415531"/>
              <a:gd name="connsiteY1" fmla="*/ 385059 h 978962"/>
              <a:gd name="connsiteX2" fmla="*/ 396814 w 415531"/>
              <a:gd name="connsiteY2" fmla="*/ 526349 h 978962"/>
              <a:gd name="connsiteX3" fmla="*/ 404300 w 415531"/>
              <a:gd name="connsiteY3" fmla="*/ 685274 h 978962"/>
              <a:gd name="connsiteX4" fmla="*/ 288250 w 415531"/>
              <a:gd name="connsiteY4" fmla="*/ 978962 h 978962"/>
              <a:gd name="connsiteX5" fmla="*/ 0 w 415531"/>
              <a:gd name="connsiteY5" fmla="*/ 881066 h 978962"/>
              <a:gd name="connsiteX6" fmla="*/ 381840 w 415531"/>
              <a:gd name="connsiteY6" fmla="*/ 0 h 978962"/>
              <a:gd name="connsiteX7" fmla="*/ 415531 w 415531"/>
              <a:gd name="connsiteY7" fmla="*/ 69500 h 978962"/>
              <a:gd name="connsiteX0" fmla="*/ 415531 w 415531"/>
              <a:gd name="connsiteY0" fmla="*/ 69500 h 978962"/>
              <a:gd name="connsiteX1" fmla="*/ 295458 w 415531"/>
              <a:gd name="connsiteY1" fmla="*/ 385059 h 978962"/>
              <a:gd name="connsiteX2" fmla="*/ 396814 w 415531"/>
              <a:gd name="connsiteY2" fmla="*/ 526349 h 978962"/>
              <a:gd name="connsiteX3" fmla="*/ 404300 w 415531"/>
              <a:gd name="connsiteY3" fmla="*/ 685274 h 978962"/>
              <a:gd name="connsiteX4" fmla="*/ 288250 w 415531"/>
              <a:gd name="connsiteY4" fmla="*/ 978962 h 978962"/>
              <a:gd name="connsiteX5" fmla="*/ 127281 w 415531"/>
              <a:gd name="connsiteY5" fmla="*/ 926753 h 978962"/>
              <a:gd name="connsiteX6" fmla="*/ 0 w 415531"/>
              <a:gd name="connsiteY6" fmla="*/ 881066 h 978962"/>
              <a:gd name="connsiteX7" fmla="*/ 381840 w 415531"/>
              <a:gd name="connsiteY7" fmla="*/ 0 h 978962"/>
              <a:gd name="connsiteX8" fmla="*/ 415531 w 415531"/>
              <a:gd name="connsiteY8" fmla="*/ 69500 h 978962"/>
              <a:gd name="connsiteX0" fmla="*/ 415531 w 415531"/>
              <a:gd name="connsiteY0" fmla="*/ 69500 h 1018124"/>
              <a:gd name="connsiteX1" fmla="*/ 295458 w 415531"/>
              <a:gd name="connsiteY1" fmla="*/ 385059 h 1018124"/>
              <a:gd name="connsiteX2" fmla="*/ 396814 w 415531"/>
              <a:gd name="connsiteY2" fmla="*/ 526349 h 1018124"/>
              <a:gd name="connsiteX3" fmla="*/ 404300 w 415531"/>
              <a:gd name="connsiteY3" fmla="*/ 685274 h 1018124"/>
              <a:gd name="connsiteX4" fmla="*/ 288250 w 415531"/>
              <a:gd name="connsiteY4" fmla="*/ 978962 h 1018124"/>
              <a:gd name="connsiteX5" fmla="*/ 101076 w 415531"/>
              <a:gd name="connsiteY5" fmla="*/ 1018124 h 1018124"/>
              <a:gd name="connsiteX6" fmla="*/ 0 w 415531"/>
              <a:gd name="connsiteY6" fmla="*/ 881066 h 1018124"/>
              <a:gd name="connsiteX7" fmla="*/ 381840 w 415531"/>
              <a:gd name="connsiteY7" fmla="*/ 0 h 1018124"/>
              <a:gd name="connsiteX8" fmla="*/ 415531 w 415531"/>
              <a:gd name="connsiteY8" fmla="*/ 69500 h 101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531" h="1018124">
                <a:moveTo>
                  <a:pt x="415531" y="69500"/>
                </a:moveTo>
                <a:lnTo>
                  <a:pt x="295458" y="385059"/>
                </a:lnTo>
                <a:lnTo>
                  <a:pt x="396814" y="526349"/>
                </a:lnTo>
                <a:lnTo>
                  <a:pt x="404300" y="685274"/>
                </a:lnTo>
                <a:lnTo>
                  <a:pt x="288250" y="978962"/>
                </a:lnTo>
                <a:lnTo>
                  <a:pt x="101076" y="1018124"/>
                </a:lnTo>
                <a:lnTo>
                  <a:pt x="0" y="881066"/>
                </a:lnTo>
                <a:lnTo>
                  <a:pt x="381840" y="0"/>
                </a:lnTo>
                <a:lnTo>
                  <a:pt x="415531" y="69500"/>
                </a:lnTo>
                <a:close/>
              </a:path>
            </a:pathLst>
          </a:custGeom>
          <a:solidFill>
            <a:srgbClr val="C00000">
              <a:alpha val="3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" name="Oval 4"/>
          <p:cNvSpPr/>
          <p:nvPr/>
        </p:nvSpPr>
        <p:spPr>
          <a:xfrm>
            <a:off x="5476557" y="5663747"/>
            <a:ext cx="129312" cy="12931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grpSp>
        <p:nvGrpSpPr>
          <p:cNvPr id="18" name="Group 17"/>
          <p:cNvGrpSpPr/>
          <p:nvPr/>
        </p:nvGrpSpPr>
        <p:grpSpPr>
          <a:xfrm>
            <a:off x="5134120" y="4044215"/>
            <a:ext cx="1390745" cy="1684187"/>
            <a:chOff x="3850589" y="3033161"/>
            <a:chExt cx="1043059" cy="1216441"/>
          </a:xfrm>
        </p:grpSpPr>
        <p:sp>
          <p:nvSpPr>
            <p:cNvPr id="7" name="Oval 6"/>
            <p:cNvSpPr/>
            <p:nvPr/>
          </p:nvSpPr>
          <p:spPr>
            <a:xfrm>
              <a:off x="3850589" y="3033161"/>
              <a:ext cx="1043059" cy="1042582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cxnSp>
          <p:nvCxnSpPr>
            <p:cNvPr id="14" name="Straight Connector 13"/>
            <p:cNvCxnSpPr>
              <a:stCxn id="5" idx="2"/>
            </p:cNvCxnSpPr>
            <p:nvPr/>
          </p:nvCxnSpPr>
          <p:spPr>
            <a:xfrm flipH="1" flipV="1">
              <a:off x="3880340" y="3739663"/>
              <a:ext cx="227078" cy="50993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3452879" y="80391"/>
            <a:ext cx="5356381" cy="5490120"/>
            <a:chOff x="2589659" y="60293"/>
            <a:chExt cx="4017286" cy="4117590"/>
          </a:xfrm>
          <a:effectLst/>
        </p:grpSpPr>
        <p:sp>
          <p:nvSpPr>
            <p:cNvPr id="9" name="Oval 8"/>
            <p:cNvSpPr/>
            <p:nvPr/>
          </p:nvSpPr>
          <p:spPr>
            <a:xfrm>
              <a:off x="2589659" y="60293"/>
              <a:ext cx="4017286" cy="4015449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226931" y="3516923"/>
              <a:ext cx="1196901" cy="660960"/>
            </a:xfrm>
            <a:custGeom>
              <a:avLst/>
              <a:gdLst>
                <a:gd name="connsiteX0" fmla="*/ 1047262 w 1047262"/>
                <a:gd name="connsiteY0" fmla="*/ 547077 h 593770"/>
                <a:gd name="connsiteX1" fmla="*/ 566616 w 1047262"/>
                <a:gd name="connsiteY1" fmla="*/ 539262 h 593770"/>
                <a:gd name="connsiteX2" fmla="*/ 0 w 1047262"/>
                <a:gd name="connsiteY2" fmla="*/ 0 h 59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262" h="593770">
                  <a:moveTo>
                    <a:pt x="1047262" y="547077"/>
                  </a:moveTo>
                  <a:cubicBezTo>
                    <a:pt x="894211" y="588759"/>
                    <a:pt x="741160" y="630441"/>
                    <a:pt x="566616" y="539262"/>
                  </a:cubicBezTo>
                  <a:cubicBezTo>
                    <a:pt x="392072" y="448083"/>
                    <a:pt x="196036" y="224041"/>
                    <a:pt x="0" y="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3" name="Arc 22"/>
            <p:cNvSpPr/>
            <p:nvPr/>
          </p:nvSpPr>
          <p:spPr>
            <a:xfrm rot="9448172">
              <a:off x="4860913" y="2695725"/>
              <a:ext cx="931409" cy="1183614"/>
            </a:xfrm>
            <a:prstGeom prst="arc">
              <a:avLst>
                <a:gd name="adj1" fmla="val 15812969"/>
                <a:gd name="adj2" fmla="val 214241"/>
              </a:avLst>
            </a:prstGeom>
            <a:ln w="190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6" name="Oval 5"/>
          <p:cNvSpPr/>
          <p:nvPr/>
        </p:nvSpPr>
        <p:spPr>
          <a:xfrm>
            <a:off x="6350000" y="-30996"/>
            <a:ext cx="254000" cy="254000"/>
          </a:xfrm>
          <a:prstGeom prst="ellipse">
            <a:avLst/>
          </a:prstGeom>
          <a:solidFill>
            <a:srgbClr val="FF33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0" name="Oval 9"/>
          <p:cNvSpPr/>
          <p:nvPr/>
        </p:nvSpPr>
        <p:spPr>
          <a:xfrm>
            <a:off x="3912499" y="4287004"/>
            <a:ext cx="254000" cy="254000"/>
          </a:xfrm>
          <a:prstGeom prst="ellipse">
            <a:avLst/>
          </a:prstGeom>
          <a:solidFill>
            <a:srgbClr val="FF33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1" name="Oval 10"/>
          <p:cNvSpPr/>
          <p:nvPr/>
        </p:nvSpPr>
        <p:spPr>
          <a:xfrm>
            <a:off x="7723716" y="4612269"/>
            <a:ext cx="254000" cy="254000"/>
          </a:xfrm>
          <a:prstGeom prst="ellipse">
            <a:avLst/>
          </a:prstGeom>
          <a:solidFill>
            <a:srgbClr val="FF33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" name="Oval 11"/>
          <p:cNvSpPr/>
          <p:nvPr/>
        </p:nvSpPr>
        <p:spPr>
          <a:xfrm>
            <a:off x="5644443" y="5270377"/>
            <a:ext cx="254000" cy="254000"/>
          </a:xfrm>
          <a:prstGeom prst="ellipse">
            <a:avLst/>
          </a:prstGeom>
          <a:solidFill>
            <a:srgbClr val="FF33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5" name="TextBox 24"/>
          <p:cNvSpPr txBox="1"/>
          <p:nvPr/>
        </p:nvSpPr>
        <p:spPr>
          <a:xfrm>
            <a:off x="6011916" y="223005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CMS</a:t>
            </a:r>
            <a:endParaRPr lang="en-GB" sz="240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83434" y="4167784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ALICE</a:t>
            </a:r>
            <a:endParaRPr lang="en-GB" sz="240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41166" y="4722242"/>
            <a:ext cx="1136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ATLAS</a:t>
            </a:r>
            <a:endParaRPr lang="en-GB" sz="240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78058" y="4653577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LHCb</a:t>
            </a:r>
            <a:endParaRPr lang="en-GB" sz="240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4ADBC07D-8195-2ECC-41F0-71A3520FEEA4}"/>
              </a:ext>
            </a:extLst>
          </p:cNvPr>
          <p:cNvSpPr txBox="1">
            <a:spLocks/>
          </p:cNvSpPr>
          <p:nvPr/>
        </p:nvSpPr>
        <p:spPr>
          <a:xfrm>
            <a:off x="182540" y="61143"/>
            <a:ext cx="4823915" cy="57319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Large Hadron Collider</a:t>
            </a:r>
            <a:endParaRPr lang="en-GB" sz="3600" b="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Located outside Geneva, </a:t>
            </a:r>
            <a:br>
              <a:rPr lang="en-GB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Switzerland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million components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27km circular tunnel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100m below ground</a:t>
            </a:r>
          </a:p>
          <a:p>
            <a:r>
              <a:rPr lang="en-GB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of particles: </a:t>
            </a:r>
          </a:p>
          <a:p>
            <a:pPr marL="2857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99.999999% of speed of light</a:t>
            </a:r>
          </a:p>
          <a:p>
            <a:pPr marL="2857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11 000 revolutions / second</a:t>
            </a:r>
          </a:p>
          <a:p>
            <a:pPr marL="2857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Cost: </a:t>
            </a:r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€7.5 bn (~90bn </a:t>
            </a:r>
            <a:r>
              <a:rPr lang="en-US" sz="20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</a:t>
            </a:r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42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434626-18E2-457B-411B-A7CDE0BA7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63" r="9830" b="24595"/>
          <a:stretch/>
        </p:blipFill>
        <p:spPr>
          <a:xfrm>
            <a:off x="-1" y="-675455"/>
            <a:ext cx="12192001" cy="6840760"/>
          </a:xfrm>
          <a:prstGeom prst="rect">
            <a:avLst/>
          </a:prstGeom>
        </p:spPr>
      </p:pic>
      <p:sp>
        <p:nvSpPr>
          <p:cNvPr id="2" name="Right Triangle 1"/>
          <p:cNvSpPr/>
          <p:nvPr/>
        </p:nvSpPr>
        <p:spPr>
          <a:xfrm rot="16918249" flipH="1">
            <a:off x="5157602" y="4985444"/>
            <a:ext cx="426149" cy="1244977"/>
          </a:xfrm>
          <a:custGeom>
            <a:avLst/>
            <a:gdLst>
              <a:gd name="connsiteX0" fmla="*/ 0 w 401718"/>
              <a:gd name="connsiteY0" fmla="*/ 924321 h 924321"/>
              <a:gd name="connsiteX1" fmla="*/ 0 w 401718"/>
              <a:gd name="connsiteY1" fmla="*/ 0 h 924321"/>
              <a:gd name="connsiteX2" fmla="*/ 401718 w 401718"/>
              <a:gd name="connsiteY2" fmla="*/ 924321 h 924321"/>
              <a:gd name="connsiteX3" fmla="*/ 0 w 401718"/>
              <a:gd name="connsiteY3" fmla="*/ 924321 h 924321"/>
              <a:gd name="connsiteX0" fmla="*/ 0 w 401718"/>
              <a:gd name="connsiteY0" fmla="*/ 924321 h 924321"/>
              <a:gd name="connsiteX1" fmla="*/ 0 w 401718"/>
              <a:gd name="connsiteY1" fmla="*/ 0 h 924321"/>
              <a:gd name="connsiteX2" fmla="*/ 322181 w 401718"/>
              <a:gd name="connsiteY2" fmla="*/ 760128 h 924321"/>
              <a:gd name="connsiteX3" fmla="*/ 401718 w 401718"/>
              <a:gd name="connsiteY3" fmla="*/ 924321 h 924321"/>
              <a:gd name="connsiteX4" fmla="*/ 0 w 401718"/>
              <a:gd name="connsiteY4" fmla="*/ 924321 h 924321"/>
              <a:gd name="connsiteX0" fmla="*/ 0 w 322181"/>
              <a:gd name="connsiteY0" fmla="*/ 924321 h 933733"/>
              <a:gd name="connsiteX1" fmla="*/ 0 w 322181"/>
              <a:gd name="connsiteY1" fmla="*/ 0 h 933733"/>
              <a:gd name="connsiteX2" fmla="*/ 322181 w 322181"/>
              <a:gd name="connsiteY2" fmla="*/ 760128 h 933733"/>
              <a:gd name="connsiteX3" fmla="*/ 294566 w 322181"/>
              <a:gd name="connsiteY3" fmla="*/ 933733 h 933733"/>
              <a:gd name="connsiteX4" fmla="*/ 0 w 322181"/>
              <a:gd name="connsiteY4" fmla="*/ 924321 h 933733"/>
              <a:gd name="connsiteX0" fmla="*/ 0 w 322181"/>
              <a:gd name="connsiteY0" fmla="*/ 924321 h 933733"/>
              <a:gd name="connsiteX1" fmla="*/ 0 w 322181"/>
              <a:gd name="connsiteY1" fmla="*/ 0 h 933733"/>
              <a:gd name="connsiteX2" fmla="*/ 322181 w 322181"/>
              <a:gd name="connsiteY2" fmla="*/ 760128 h 933733"/>
              <a:gd name="connsiteX3" fmla="*/ 294566 w 322181"/>
              <a:gd name="connsiteY3" fmla="*/ 933733 h 933733"/>
              <a:gd name="connsiteX4" fmla="*/ 0 w 322181"/>
              <a:gd name="connsiteY4" fmla="*/ 924321 h 933733"/>
              <a:gd name="connsiteX0" fmla="*/ 0 w 305977"/>
              <a:gd name="connsiteY0" fmla="*/ 924321 h 933733"/>
              <a:gd name="connsiteX1" fmla="*/ 0 w 305977"/>
              <a:gd name="connsiteY1" fmla="*/ 0 h 933733"/>
              <a:gd name="connsiteX2" fmla="*/ 294732 w 305977"/>
              <a:gd name="connsiteY2" fmla="*/ 710493 h 933733"/>
              <a:gd name="connsiteX3" fmla="*/ 294566 w 305977"/>
              <a:gd name="connsiteY3" fmla="*/ 933733 h 933733"/>
              <a:gd name="connsiteX4" fmla="*/ 0 w 305977"/>
              <a:gd name="connsiteY4" fmla="*/ 924321 h 933733"/>
              <a:gd name="connsiteX0" fmla="*/ 0 w 313026"/>
              <a:gd name="connsiteY0" fmla="*/ 924321 h 933733"/>
              <a:gd name="connsiteX1" fmla="*/ 0 w 313026"/>
              <a:gd name="connsiteY1" fmla="*/ 0 h 933733"/>
              <a:gd name="connsiteX2" fmla="*/ 313026 w 313026"/>
              <a:gd name="connsiteY2" fmla="*/ 679320 h 933733"/>
              <a:gd name="connsiteX3" fmla="*/ 294566 w 313026"/>
              <a:gd name="connsiteY3" fmla="*/ 933733 h 933733"/>
              <a:gd name="connsiteX4" fmla="*/ 0 w 313026"/>
              <a:gd name="connsiteY4" fmla="*/ 924321 h 933733"/>
              <a:gd name="connsiteX0" fmla="*/ 0 w 319612"/>
              <a:gd name="connsiteY0" fmla="*/ 924321 h 933733"/>
              <a:gd name="connsiteX1" fmla="*/ 0 w 319612"/>
              <a:gd name="connsiteY1" fmla="*/ 0 h 933733"/>
              <a:gd name="connsiteX2" fmla="*/ 313026 w 319612"/>
              <a:gd name="connsiteY2" fmla="*/ 679320 h 933733"/>
              <a:gd name="connsiteX3" fmla="*/ 294566 w 319612"/>
              <a:gd name="connsiteY3" fmla="*/ 933733 h 933733"/>
              <a:gd name="connsiteX4" fmla="*/ 0 w 319612"/>
              <a:gd name="connsiteY4" fmla="*/ 924321 h 93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12" h="933733">
                <a:moveTo>
                  <a:pt x="0" y="924321"/>
                </a:moveTo>
                <a:lnTo>
                  <a:pt x="0" y="0"/>
                </a:lnTo>
                <a:lnTo>
                  <a:pt x="313026" y="679320"/>
                </a:lnTo>
                <a:cubicBezTo>
                  <a:pt x="323477" y="782250"/>
                  <a:pt x="324267" y="848079"/>
                  <a:pt x="294566" y="933733"/>
                </a:cubicBezTo>
                <a:lnTo>
                  <a:pt x="0" y="924321"/>
                </a:lnTo>
                <a:close/>
              </a:path>
            </a:pathLst>
          </a:custGeom>
          <a:solidFill>
            <a:srgbClr val="C00000">
              <a:alpha val="3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" name="Rectangle 2"/>
          <p:cNvSpPr/>
          <p:nvPr/>
        </p:nvSpPr>
        <p:spPr>
          <a:xfrm>
            <a:off x="5443169" y="3239909"/>
            <a:ext cx="626532" cy="880536"/>
          </a:xfrm>
          <a:custGeom>
            <a:avLst/>
            <a:gdLst>
              <a:gd name="connsiteX0" fmla="*/ 0 w 452967"/>
              <a:gd name="connsiteY0" fmla="*/ 0 h 622300"/>
              <a:gd name="connsiteX1" fmla="*/ 452967 w 452967"/>
              <a:gd name="connsiteY1" fmla="*/ 0 h 622300"/>
              <a:gd name="connsiteX2" fmla="*/ 452967 w 452967"/>
              <a:gd name="connsiteY2" fmla="*/ 622300 h 622300"/>
              <a:gd name="connsiteX3" fmla="*/ 0 w 452967"/>
              <a:gd name="connsiteY3" fmla="*/ 622300 h 622300"/>
              <a:gd name="connsiteX4" fmla="*/ 0 w 452967"/>
              <a:gd name="connsiteY4" fmla="*/ 0 h 622300"/>
              <a:gd name="connsiteX0" fmla="*/ 0 w 452967"/>
              <a:gd name="connsiteY0" fmla="*/ 4234 h 626534"/>
              <a:gd name="connsiteX1" fmla="*/ 127000 w 452967"/>
              <a:gd name="connsiteY1" fmla="*/ 0 h 626534"/>
              <a:gd name="connsiteX2" fmla="*/ 452967 w 452967"/>
              <a:gd name="connsiteY2" fmla="*/ 4234 h 626534"/>
              <a:gd name="connsiteX3" fmla="*/ 452967 w 452967"/>
              <a:gd name="connsiteY3" fmla="*/ 626534 h 626534"/>
              <a:gd name="connsiteX4" fmla="*/ 0 w 452967"/>
              <a:gd name="connsiteY4" fmla="*/ 626534 h 626534"/>
              <a:gd name="connsiteX5" fmla="*/ 0 w 452967"/>
              <a:gd name="connsiteY5" fmla="*/ 4234 h 626534"/>
              <a:gd name="connsiteX0" fmla="*/ 0 w 452967"/>
              <a:gd name="connsiteY0" fmla="*/ 36867 h 659167"/>
              <a:gd name="connsiteX1" fmla="*/ 329150 w 452967"/>
              <a:gd name="connsiteY1" fmla="*/ 0 h 659167"/>
              <a:gd name="connsiteX2" fmla="*/ 452967 w 452967"/>
              <a:gd name="connsiteY2" fmla="*/ 36867 h 659167"/>
              <a:gd name="connsiteX3" fmla="*/ 452967 w 452967"/>
              <a:gd name="connsiteY3" fmla="*/ 659167 h 659167"/>
              <a:gd name="connsiteX4" fmla="*/ 0 w 452967"/>
              <a:gd name="connsiteY4" fmla="*/ 659167 h 659167"/>
              <a:gd name="connsiteX5" fmla="*/ 0 w 452967"/>
              <a:gd name="connsiteY5" fmla="*/ 36867 h 659167"/>
              <a:gd name="connsiteX0" fmla="*/ 0 w 452967"/>
              <a:gd name="connsiteY0" fmla="*/ 36867 h 659167"/>
              <a:gd name="connsiteX1" fmla="*/ 329150 w 452967"/>
              <a:gd name="connsiteY1" fmla="*/ 0 h 659167"/>
              <a:gd name="connsiteX2" fmla="*/ 430506 w 452967"/>
              <a:gd name="connsiteY2" fmla="*/ 141290 h 659167"/>
              <a:gd name="connsiteX3" fmla="*/ 452967 w 452967"/>
              <a:gd name="connsiteY3" fmla="*/ 659167 h 659167"/>
              <a:gd name="connsiteX4" fmla="*/ 0 w 452967"/>
              <a:gd name="connsiteY4" fmla="*/ 659167 h 659167"/>
              <a:gd name="connsiteX5" fmla="*/ 0 w 452967"/>
              <a:gd name="connsiteY5" fmla="*/ 36867 h 659167"/>
              <a:gd name="connsiteX0" fmla="*/ 449223 w 452967"/>
              <a:gd name="connsiteY0" fmla="*/ 0 h 974726"/>
              <a:gd name="connsiteX1" fmla="*/ 329150 w 452967"/>
              <a:gd name="connsiteY1" fmla="*/ 315559 h 974726"/>
              <a:gd name="connsiteX2" fmla="*/ 430506 w 452967"/>
              <a:gd name="connsiteY2" fmla="*/ 456849 h 974726"/>
              <a:gd name="connsiteX3" fmla="*/ 452967 w 452967"/>
              <a:gd name="connsiteY3" fmla="*/ 974726 h 974726"/>
              <a:gd name="connsiteX4" fmla="*/ 0 w 452967"/>
              <a:gd name="connsiteY4" fmla="*/ 974726 h 974726"/>
              <a:gd name="connsiteX5" fmla="*/ 449223 w 452967"/>
              <a:gd name="connsiteY5" fmla="*/ 0 h 974726"/>
              <a:gd name="connsiteX0" fmla="*/ 449223 w 452967"/>
              <a:gd name="connsiteY0" fmla="*/ 0 h 974726"/>
              <a:gd name="connsiteX1" fmla="*/ 329150 w 452967"/>
              <a:gd name="connsiteY1" fmla="*/ 315559 h 974726"/>
              <a:gd name="connsiteX2" fmla="*/ 430506 w 452967"/>
              <a:gd name="connsiteY2" fmla="*/ 456849 h 974726"/>
              <a:gd name="connsiteX3" fmla="*/ 452967 w 452967"/>
              <a:gd name="connsiteY3" fmla="*/ 974726 h 974726"/>
              <a:gd name="connsiteX4" fmla="*/ 0 w 452967"/>
              <a:gd name="connsiteY4" fmla="*/ 974726 h 974726"/>
              <a:gd name="connsiteX5" fmla="*/ 239586 w 452967"/>
              <a:gd name="connsiteY5" fmla="*/ 472193 h 974726"/>
              <a:gd name="connsiteX6" fmla="*/ 449223 w 452967"/>
              <a:gd name="connsiteY6" fmla="*/ 0 h 974726"/>
              <a:gd name="connsiteX0" fmla="*/ 449223 w 452967"/>
              <a:gd name="connsiteY0" fmla="*/ 0 h 974726"/>
              <a:gd name="connsiteX1" fmla="*/ 329150 w 452967"/>
              <a:gd name="connsiteY1" fmla="*/ 315559 h 974726"/>
              <a:gd name="connsiteX2" fmla="*/ 430506 w 452967"/>
              <a:gd name="connsiteY2" fmla="*/ 456849 h 974726"/>
              <a:gd name="connsiteX3" fmla="*/ 452967 w 452967"/>
              <a:gd name="connsiteY3" fmla="*/ 974726 h 974726"/>
              <a:gd name="connsiteX4" fmla="*/ 0 w 452967"/>
              <a:gd name="connsiteY4" fmla="*/ 974726 h 974726"/>
              <a:gd name="connsiteX5" fmla="*/ 104819 w 452967"/>
              <a:gd name="connsiteY5" fmla="*/ 765882 h 974726"/>
              <a:gd name="connsiteX6" fmla="*/ 239586 w 452967"/>
              <a:gd name="connsiteY6" fmla="*/ 472193 h 974726"/>
              <a:gd name="connsiteX7" fmla="*/ 449223 w 452967"/>
              <a:gd name="connsiteY7" fmla="*/ 0 h 974726"/>
              <a:gd name="connsiteX0" fmla="*/ 449223 w 452967"/>
              <a:gd name="connsiteY0" fmla="*/ 69500 h 1044226"/>
              <a:gd name="connsiteX1" fmla="*/ 329150 w 452967"/>
              <a:gd name="connsiteY1" fmla="*/ 385059 h 1044226"/>
              <a:gd name="connsiteX2" fmla="*/ 430506 w 452967"/>
              <a:gd name="connsiteY2" fmla="*/ 526349 h 1044226"/>
              <a:gd name="connsiteX3" fmla="*/ 452967 w 452967"/>
              <a:gd name="connsiteY3" fmla="*/ 1044226 h 1044226"/>
              <a:gd name="connsiteX4" fmla="*/ 0 w 452967"/>
              <a:gd name="connsiteY4" fmla="*/ 1044226 h 1044226"/>
              <a:gd name="connsiteX5" fmla="*/ 104819 w 452967"/>
              <a:gd name="connsiteY5" fmla="*/ 835382 h 1044226"/>
              <a:gd name="connsiteX6" fmla="*/ 415532 w 452967"/>
              <a:gd name="connsiteY6" fmla="*/ 0 h 1044226"/>
              <a:gd name="connsiteX7" fmla="*/ 449223 w 452967"/>
              <a:gd name="connsiteY7" fmla="*/ 69500 h 1044226"/>
              <a:gd name="connsiteX0" fmla="*/ 344404 w 348148"/>
              <a:gd name="connsiteY0" fmla="*/ 69500 h 1220439"/>
              <a:gd name="connsiteX1" fmla="*/ 224331 w 348148"/>
              <a:gd name="connsiteY1" fmla="*/ 385059 h 1220439"/>
              <a:gd name="connsiteX2" fmla="*/ 325687 w 348148"/>
              <a:gd name="connsiteY2" fmla="*/ 526349 h 1220439"/>
              <a:gd name="connsiteX3" fmla="*/ 348148 w 348148"/>
              <a:gd name="connsiteY3" fmla="*/ 1044226 h 1220439"/>
              <a:gd name="connsiteX4" fmla="*/ 194662 w 348148"/>
              <a:gd name="connsiteY4" fmla="*/ 1220439 h 1220439"/>
              <a:gd name="connsiteX5" fmla="*/ 0 w 348148"/>
              <a:gd name="connsiteY5" fmla="*/ 835382 h 1220439"/>
              <a:gd name="connsiteX6" fmla="*/ 310713 w 348148"/>
              <a:gd name="connsiteY6" fmla="*/ 0 h 1220439"/>
              <a:gd name="connsiteX7" fmla="*/ 344404 w 348148"/>
              <a:gd name="connsiteY7" fmla="*/ 69500 h 1220439"/>
              <a:gd name="connsiteX0" fmla="*/ 415531 w 419275"/>
              <a:gd name="connsiteY0" fmla="*/ 69500 h 1220439"/>
              <a:gd name="connsiteX1" fmla="*/ 295458 w 419275"/>
              <a:gd name="connsiteY1" fmla="*/ 385059 h 1220439"/>
              <a:gd name="connsiteX2" fmla="*/ 396814 w 419275"/>
              <a:gd name="connsiteY2" fmla="*/ 526349 h 1220439"/>
              <a:gd name="connsiteX3" fmla="*/ 419275 w 419275"/>
              <a:gd name="connsiteY3" fmla="*/ 1044226 h 1220439"/>
              <a:gd name="connsiteX4" fmla="*/ 265789 w 419275"/>
              <a:gd name="connsiteY4" fmla="*/ 1220439 h 1220439"/>
              <a:gd name="connsiteX5" fmla="*/ 0 w 419275"/>
              <a:gd name="connsiteY5" fmla="*/ 881066 h 1220439"/>
              <a:gd name="connsiteX6" fmla="*/ 381840 w 419275"/>
              <a:gd name="connsiteY6" fmla="*/ 0 h 1220439"/>
              <a:gd name="connsiteX7" fmla="*/ 415531 w 419275"/>
              <a:gd name="connsiteY7" fmla="*/ 69500 h 1220439"/>
              <a:gd name="connsiteX0" fmla="*/ 415531 w 415531"/>
              <a:gd name="connsiteY0" fmla="*/ 69500 h 1220439"/>
              <a:gd name="connsiteX1" fmla="*/ 295458 w 415531"/>
              <a:gd name="connsiteY1" fmla="*/ 385059 h 1220439"/>
              <a:gd name="connsiteX2" fmla="*/ 396814 w 415531"/>
              <a:gd name="connsiteY2" fmla="*/ 526349 h 1220439"/>
              <a:gd name="connsiteX3" fmla="*/ 160971 w 415531"/>
              <a:gd name="connsiteY3" fmla="*/ 711379 h 1220439"/>
              <a:gd name="connsiteX4" fmla="*/ 265789 w 415531"/>
              <a:gd name="connsiteY4" fmla="*/ 1220439 h 1220439"/>
              <a:gd name="connsiteX5" fmla="*/ 0 w 415531"/>
              <a:gd name="connsiteY5" fmla="*/ 881066 h 1220439"/>
              <a:gd name="connsiteX6" fmla="*/ 381840 w 415531"/>
              <a:gd name="connsiteY6" fmla="*/ 0 h 1220439"/>
              <a:gd name="connsiteX7" fmla="*/ 415531 w 415531"/>
              <a:gd name="connsiteY7" fmla="*/ 69500 h 1220439"/>
              <a:gd name="connsiteX0" fmla="*/ 415531 w 415531"/>
              <a:gd name="connsiteY0" fmla="*/ 69500 h 1220439"/>
              <a:gd name="connsiteX1" fmla="*/ 295458 w 415531"/>
              <a:gd name="connsiteY1" fmla="*/ 385059 h 1220439"/>
              <a:gd name="connsiteX2" fmla="*/ 396814 w 415531"/>
              <a:gd name="connsiteY2" fmla="*/ 526349 h 1220439"/>
              <a:gd name="connsiteX3" fmla="*/ 404300 w 415531"/>
              <a:gd name="connsiteY3" fmla="*/ 685274 h 1220439"/>
              <a:gd name="connsiteX4" fmla="*/ 265789 w 415531"/>
              <a:gd name="connsiteY4" fmla="*/ 1220439 h 1220439"/>
              <a:gd name="connsiteX5" fmla="*/ 0 w 415531"/>
              <a:gd name="connsiteY5" fmla="*/ 881066 h 1220439"/>
              <a:gd name="connsiteX6" fmla="*/ 381840 w 415531"/>
              <a:gd name="connsiteY6" fmla="*/ 0 h 1220439"/>
              <a:gd name="connsiteX7" fmla="*/ 415531 w 415531"/>
              <a:gd name="connsiteY7" fmla="*/ 69500 h 1220439"/>
              <a:gd name="connsiteX0" fmla="*/ 415531 w 415531"/>
              <a:gd name="connsiteY0" fmla="*/ 69500 h 1076858"/>
              <a:gd name="connsiteX1" fmla="*/ 295458 w 415531"/>
              <a:gd name="connsiteY1" fmla="*/ 385059 h 1076858"/>
              <a:gd name="connsiteX2" fmla="*/ 396814 w 415531"/>
              <a:gd name="connsiteY2" fmla="*/ 526349 h 1076858"/>
              <a:gd name="connsiteX3" fmla="*/ 404300 w 415531"/>
              <a:gd name="connsiteY3" fmla="*/ 685274 h 1076858"/>
              <a:gd name="connsiteX4" fmla="*/ 149740 w 415531"/>
              <a:gd name="connsiteY4" fmla="*/ 1076858 h 1076858"/>
              <a:gd name="connsiteX5" fmla="*/ 0 w 415531"/>
              <a:gd name="connsiteY5" fmla="*/ 881066 h 1076858"/>
              <a:gd name="connsiteX6" fmla="*/ 381840 w 415531"/>
              <a:gd name="connsiteY6" fmla="*/ 0 h 1076858"/>
              <a:gd name="connsiteX7" fmla="*/ 415531 w 415531"/>
              <a:gd name="connsiteY7" fmla="*/ 69500 h 1076858"/>
              <a:gd name="connsiteX0" fmla="*/ 415531 w 415531"/>
              <a:gd name="connsiteY0" fmla="*/ 69500 h 978962"/>
              <a:gd name="connsiteX1" fmla="*/ 295458 w 415531"/>
              <a:gd name="connsiteY1" fmla="*/ 385059 h 978962"/>
              <a:gd name="connsiteX2" fmla="*/ 396814 w 415531"/>
              <a:gd name="connsiteY2" fmla="*/ 526349 h 978962"/>
              <a:gd name="connsiteX3" fmla="*/ 404300 w 415531"/>
              <a:gd name="connsiteY3" fmla="*/ 685274 h 978962"/>
              <a:gd name="connsiteX4" fmla="*/ 288250 w 415531"/>
              <a:gd name="connsiteY4" fmla="*/ 978962 h 978962"/>
              <a:gd name="connsiteX5" fmla="*/ 0 w 415531"/>
              <a:gd name="connsiteY5" fmla="*/ 881066 h 978962"/>
              <a:gd name="connsiteX6" fmla="*/ 381840 w 415531"/>
              <a:gd name="connsiteY6" fmla="*/ 0 h 978962"/>
              <a:gd name="connsiteX7" fmla="*/ 415531 w 415531"/>
              <a:gd name="connsiteY7" fmla="*/ 69500 h 978962"/>
              <a:gd name="connsiteX0" fmla="*/ 415531 w 415531"/>
              <a:gd name="connsiteY0" fmla="*/ 69500 h 978962"/>
              <a:gd name="connsiteX1" fmla="*/ 295458 w 415531"/>
              <a:gd name="connsiteY1" fmla="*/ 385059 h 978962"/>
              <a:gd name="connsiteX2" fmla="*/ 396814 w 415531"/>
              <a:gd name="connsiteY2" fmla="*/ 526349 h 978962"/>
              <a:gd name="connsiteX3" fmla="*/ 404300 w 415531"/>
              <a:gd name="connsiteY3" fmla="*/ 685274 h 978962"/>
              <a:gd name="connsiteX4" fmla="*/ 288250 w 415531"/>
              <a:gd name="connsiteY4" fmla="*/ 978962 h 978962"/>
              <a:gd name="connsiteX5" fmla="*/ 127281 w 415531"/>
              <a:gd name="connsiteY5" fmla="*/ 926753 h 978962"/>
              <a:gd name="connsiteX6" fmla="*/ 0 w 415531"/>
              <a:gd name="connsiteY6" fmla="*/ 881066 h 978962"/>
              <a:gd name="connsiteX7" fmla="*/ 381840 w 415531"/>
              <a:gd name="connsiteY7" fmla="*/ 0 h 978962"/>
              <a:gd name="connsiteX8" fmla="*/ 415531 w 415531"/>
              <a:gd name="connsiteY8" fmla="*/ 69500 h 978962"/>
              <a:gd name="connsiteX0" fmla="*/ 415531 w 415531"/>
              <a:gd name="connsiteY0" fmla="*/ 69500 h 1018124"/>
              <a:gd name="connsiteX1" fmla="*/ 295458 w 415531"/>
              <a:gd name="connsiteY1" fmla="*/ 385059 h 1018124"/>
              <a:gd name="connsiteX2" fmla="*/ 396814 w 415531"/>
              <a:gd name="connsiteY2" fmla="*/ 526349 h 1018124"/>
              <a:gd name="connsiteX3" fmla="*/ 404300 w 415531"/>
              <a:gd name="connsiteY3" fmla="*/ 685274 h 1018124"/>
              <a:gd name="connsiteX4" fmla="*/ 288250 w 415531"/>
              <a:gd name="connsiteY4" fmla="*/ 978962 h 1018124"/>
              <a:gd name="connsiteX5" fmla="*/ 101076 w 415531"/>
              <a:gd name="connsiteY5" fmla="*/ 1018124 h 1018124"/>
              <a:gd name="connsiteX6" fmla="*/ 0 w 415531"/>
              <a:gd name="connsiteY6" fmla="*/ 881066 h 1018124"/>
              <a:gd name="connsiteX7" fmla="*/ 381840 w 415531"/>
              <a:gd name="connsiteY7" fmla="*/ 0 h 1018124"/>
              <a:gd name="connsiteX8" fmla="*/ 415531 w 415531"/>
              <a:gd name="connsiteY8" fmla="*/ 69500 h 101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531" h="1018124">
                <a:moveTo>
                  <a:pt x="415531" y="69500"/>
                </a:moveTo>
                <a:lnTo>
                  <a:pt x="295458" y="385059"/>
                </a:lnTo>
                <a:lnTo>
                  <a:pt x="396814" y="526349"/>
                </a:lnTo>
                <a:lnTo>
                  <a:pt x="404300" y="685274"/>
                </a:lnTo>
                <a:lnTo>
                  <a:pt x="288250" y="978962"/>
                </a:lnTo>
                <a:lnTo>
                  <a:pt x="101076" y="1018124"/>
                </a:lnTo>
                <a:lnTo>
                  <a:pt x="0" y="881066"/>
                </a:lnTo>
                <a:lnTo>
                  <a:pt x="381840" y="0"/>
                </a:lnTo>
                <a:lnTo>
                  <a:pt x="415531" y="69500"/>
                </a:lnTo>
                <a:close/>
              </a:path>
            </a:pathLst>
          </a:custGeom>
          <a:solidFill>
            <a:srgbClr val="C00000">
              <a:alpha val="3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" name="Oval 4"/>
          <p:cNvSpPr/>
          <p:nvPr/>
        </p:nvSpPr>
        <p:spPr>
          <a:xfrm>
            <a:off x="5461548" y="5663747"/>
            <a:ext cx="129312" cy="12931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" name="Oval 6"/>
          <p:cNvSpPr/>
          <p:nvPr/>
        </p:nvSpPr>
        <p:spPr>
          <a:xfrm>
            <a:off x="5119110" y="4044217"/>
            <a:ext cx="1390745" cy="1443476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grpSp>
        <p:nvGrpSpPr>
          <p:cNvPr id="24" name="Group 23"/>
          <p:cNvGrpSpPr/>
          <p:nvPr/>
        </p:nvGrpSpPr>
        <p:grpSpPr>
          <a:xfrm>
            <a:off x="3437870" y="80391"/>
            <a:ext cx="5356381" cy="5490120"/>
            <a:chOff x="2589659" y="60293"/>
            <a:chExt cx="4017286" cy="4117590"/>
          </a:xfrm>
          <a:effectLst/>
        </p:grpSpPr>
        <p:sp>
          <p:nvSpPr>
            <p:cNvPr id="9" name="Oval 8"/>
            <p:cNvSpPr/>
            <p:nvPr/>
          </p:nvSpPr>
          <p:spPr>
            <a:xfrm>
              <a:off x="2589659" y="60293"/>
              <a:ext cx="4017286" cy="4015449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226931" y="3516923"/>
              <a:ext cx="1196901" cy="660960"/>
            </a:xfrm>
            <a:custGeom>
              <a:avLst/>
              <a:gdLst>
                <a:gd name="connsiteX0" fmla="*/ 1047262 w 1047262"/>
                <a:gd name="connsiteY0" fmla="*/ 547077 h 593770"/>
                <a:gd name="connsiteX1" fmla="*/ 566616 w 1047262"/>
                <a:gd name="connsiteY1" fmla="*/ 539262 h 593770"/>
                <a:gd name="connsiteX2" fmla="*/ 0 w 1047262"/>
                <a:gd name="connsiteY2" fmla="*/ 0 h 59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262" h="593770">
                  <a:moveTo>
                    <a:pt x="1047262" y="547077"/>
                  </a:moveTo>
                  <a:cubicBezTo>
                    <a:pt x="894211" y="588759"/>
                    <a:pt x="741160" y="630441"/>
                    <a:pt x="566616" y="539262"/>
                  </a:cubicBezTo>
                  <a:cubicBezTo>
                    <a:pt x="392072" y="448083"/>
                    <a:pt x="196036" y="224041"/>
                    <a:pt x="0" y="0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3" name="Arc 22"/>
            <p:cNvSpPr/>
            <p:nvPr/>
          </p:nvSpPr>
          <p:spPr>
            <a:xfrm rot="9448172">
              <a:off x="4860913" y="2695725"/>
              <a:ext cx="931409" cy="1183614"/>
            </a:xfrm>
            <a:prstGeom prst="arc">
              <a:avLst>
                <a:gd name="adj1" fmla="val 15812969"/>
                <a:gd name="adj2" fmla="val 214241"/>
              </a:avLst>
            </a:prstGeom>
            <a:ln w="190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6" name="Oval 5"/>
          <p:cNvSpPr/>
          <p:nvPr/>
        </p:nvSpPr>
        <p:spPr>
          <a:xfrm>
            <a:off x="6334991" y="-30996"/>
            <a:ext cx="254000" cy="254000"/>
          </a:xfrm>
          <a:prstGeom prst="ellipse">
            <a:avLst/>
          </a:prstGeom>
          <a:solidFill>
            <a:srgbClr val="FF33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0" name="Oval 9"/>
          <p:cNvSpPr/>
          <p:nvPr/>
        </p:nvSpPr>
        <p:spPr>
          <a:xfrm>
            <a:off x="3897489" y="4287004"/>
            <a:ext cx="254000" cy="254000"/>
          </a:xfrm>
          <a:prstGeom prst="ellipse">
            <a:avLst/>
          </a:prstGeom>
          <a:solidFill>
            <a:srgbClr val="FF33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1" name="Oval 10"/>
          <p:cNvSpPr/>
          <p:nvPr/>
        </p:nvSpPr>
        <p:spPr>
          <a:xfrm>
            <a:off x="7708707" y="4612269"/>
            <a:ext cx="254000" cy="254000"/>
          </a:xfrm>
          <a:prstGeom prst="ellipse">
            <a:avLst/>
          </a:prstGeom>
          <a:solidFill>
            <a:srgbClr val="FF33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" name="Oval 11"/>
          <p:cNvSpPr/>
          <p:nvPr/>
        </p:nvSpPr>
        <p:spPr>
          <a:xfrm>
            <a:off x="5629433" y="5270377"/>
            <a:ext cx="254000" cy="254000"/>
          </a:xfrm>
          <a:prstGeom prst="ellipse">
            <a:avLst/>
          </a:prstGeom>
          <a:solidFill>
            <a:srgbClr val="FF33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5" name="Oval 24"/>
          <p:cNvSpPr/>
          <p:nvPr/>
        </p:nvSpPr>
        <p:spPr>
          <a:xfrm>
            <a:off x="7529946" y="2733385"/>
            <a:ext cx="194193" cy="17308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651540" y="4767263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6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EAM at CERN in 2023 </a:t>
            </a:r>
          </a:p>
        </p:txBody>
      </p:sp>
      <p:sp>
        <p:nvSpPr>
          <p:cNvPr id="8" name="AutoShape 2" descr="Spinfire | The Ultimate CAD View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1AACDC5-FBE3-E445-A1A2-C10670F5BE19}"/>
              </a:ext>
            </a:extLst>
          </p:cNvPr>
          <p:cNvGraphicFramePr>
            <a:graphicFrameLocks noGrp="1"/>
          </p:cNvGraphicFramePr>
          <p:nvPr/>
        </p:nvGraphicFramePr>
        <p:xfrm>
          <a:off x="1597755" y="1691219"/>
          <a:ext cx="1910301" cy="891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0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algn="ctr"/>
                      <a:r>
                        <a:rPr lang="fr-CH" sz="32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 </a:t>
                      </a:r>
                      <a:r>
                        <a:rPr lang="fr-CH" sz="3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fr-CH" sz="32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fr-CH" sz="3200" b="1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fr-CH" sz="1400" baseline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</a:t>
                      </a:r>
                      <a:endParaRPr lang="en-GB" sz="200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F172D08-961F-7A46-B1FC-0F405D8C52BD}"/>
              </a:ext>
            </a:extLst>
          </p:cNvPr>
          <p:cNvGraphicFramePr>
            <a:graphicFrameLocks noGrp="1"/>
          </p:cNvGraphicFramePr>
          <p:nvPr/>
        </p:nvGraphicFramePr>
        <p:xfrm>
          <a:off x="1669953" y="3089087"/>
          <a:ext cx="1948487" cy="1028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8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algn="ctr"/>
                      <a:r>
                        <a:rPr lang="en-US" sz="32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 k</a:t>
                      </a:r>
                      <a:r>
                        <a:rPr lang="en-US" sz="3200" b="1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US" sz="3200" b="1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0" baseline="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 Orders </a:t>
                      </a:r>
                      <a:br>
                        <a:rPr lang="en-US" sz="1400" b="0" baseline="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0" baseline="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Year</a:t>
                      </a:r>
                      <a:endParaRPr lang="en-US" sz="20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D0756CE5-BFD4-234E-911B-D247F92636E8}"/>
              </a:ext>
            </a:extLst>
          </p:cNvPr>
          <p:cNvGraphicFramePr>
            <a:graphicFrameLocks noGrp="1"/>
          </p:cNvGraphicFramePr>
          <p:nvPr/>
        </p:nvGraphicFramePr>
        <p:xfrm>
          <a:off x="8415951" y="1752249"/>
          <a:ext cx="2338606" cy="7696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9532">
                <a:tc>
                  <a:txBody>
                    <a:bodyPr/>
                    <a:lstStyle/>
                    <a:p>
                      <a:pPr algn="ctr"/>
                      <a:r>
                        <a:rPr lang="en-US" sz="3200" b="1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 M</a:t>
                      </a:r>
                      <a:br>
                        <a:rPr lang="en-US" sz="3200" b="1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Document links</a:t>
                      </a:r>
                      <a:endParaRPr lang="en-US" sz="20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1A17C567-4260-E44F-97B3-62870BA96B80}"/>
              </a:ext>
            </a:extLst>
          </p:cNvPr>
          <p:cNvGraphicFramePr>
            <a:graphicFrameLocks noGrp="1"/>
          </p:cNvGraphicFramePr>
          <p:nvPr/>
        </p:nvGraphicFramePr>
        <p:xfrm>
          <a:off x="1445621" y="4664373"/>
          <a:ext cx="2338606" cy="800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pPr algn="ctr"/>
                      <a:r>
                        <a:rPr lang="en-US" sz="3200" b="1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k</a:t>
                      </a:r>
                      <a:br>
                        <a:rPr lang="en-US" sz="3200" b="1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0" baseline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 References</a:t>
                      </a:r>
                      <a:endParaRPr lang="en-US" sz="20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A01D145D-63C7-4A4C-97F5-14D6DF888AF3}"/>
              </a:ext>
            </a:extLst>
          </p:cNvPr>
          <p:cNvGraphicFramePr>
            <a:graphicFrameLocks noGrp="1"/>
          </p:cNvGraphicFramePr>
          <p:nvPr/>
        </p:nvGraphicFramePr>
        <p:xfrm>
          <a:off x="3237853" y="1685341"/>
          <a:ext cx="1767896" cy="891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7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algn="l"/>
                      <a:r>
                        <a:rPr lang="en-GB" sz="140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1.7 M </a:t>
                      </a:r>
                      <a:r>
                        <a:rPr lang="en-GB" sz="140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Assets</a:t>
                      </a:r>
                      <a:br>
                        <a:rPr lang="en-GB" sz="140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40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 M Positions</a:t>
                      </a:r>
                    </a:p>
                    <a:p>
                      <a:pPr algn="l"/>
                      <a:r>
                        <a:rPr lang="en-GB" sz="140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 M Systems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Left Brace 12">
            <a:extLst>
              <a:ext uri="{FF2B5EF4-FFF2-40B4-BE49-F238E27FC236}">
                <a16:creationId xmlns:a16="http://schemas.microsoft.com/office/drawing/2014/main" id="{E15591F1-D37D-A448-A9E0-EB4C9052DB8E}"/>
              </a:ext>
            </a:extLst>
          </p:cNvPr>
          <p:cNvSpPr/>
          <p:nvPr/>
        </p:nvSpPr>
        <p:spPr>
          <a:xfrm>
            <a:off x="3129995" y="1778050"/>
            <a:ext cx="183716" cy="70612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49464514-51EE-484F-9E24-DD4CD3E7E2CE}"/>
              </a:ext>
            </a:extLst>
          </p:cNvPr>
          <p:cNvGraphicFramePr>
            <a:graphicFrameLocks noGrp="1"/>
          </p:cNvGraphicFramePr>
          <p:nvPr/>
        </p:nvGraphicFramePr>
        <p:xfrm>
          <a:off x="4691944" y="4731419"/>
          <a:ext cx="2544982" cy="9829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44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pPr algn="ctr"/>
                      <a:r>
                        <a:rPr lang="en-US" sz="3200" b="1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k</a:t>
                      </a:r>
                      <a:br>
                        <a:rPr lang="en-US" sz="3200" b="1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0" baseline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Store Transactions </a:t>
                      </a:r>
                      <a:br>
                        <a:rPr lang="en-US" sz="1400" b="0" baseline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0" baseline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Year</a:t>
                      </a:r>
                      <a:endParaRPr lang="en-US" sz="20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81169C5-10F3-8B33-E937-FF34F25D6715}"/>
              </a:ext>
            </a:extLst>
          </p:cNvPr>
          <p:cNvGraphicFramePr>
            <a:graphicFrameLocks noGrp="1"/>
          </p:cNvGraphicFramePr>
          <p:nvPr/>
        </p:nvGraphicFramePr>
        <p:xfrm>
          <a:off x="8508100" y="3161654"/>
          <a:ext cx="2040007" cy="800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0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pPr algn="ctr"/>
                      <a:r>
                        <a:rPr lang="en-US" sz="3200" b="1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3600</a:t>
                      </a:r>
                      <a:br>
                        <a:rPr lang="en-US" sz="3200" b="1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0" baseline="0" noProof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Users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F701128-7248-C006-8146-F5B4771C044A}"/>
              </a:ext>
            </a:extLst>
          </p:cNvPr>
          <p:cNvGraphicFramePr>
            <a:graphicFrameLocks noGrp="1"/>
          </p:cNvGraphicFramePr>
          <p:nvPr/>
        </p:nvGraphicFramePr>
        <p:xfrm>
          <a:off x="4733675" y="3165028"/>
          <a:ext cx="2338606" cy="9829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6790">
                <a:tc>
                  <a:txBody>
                    <a:bodyPr/>
                    <a:lstStyle/>
                    <a:p>
                      <a:pPr algn="ctr"/>
                      <a:r>
                        <a:rPr lang="en-US" sz="3200" b="1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M</a:t>
                      </a:r>
                      <a:br>
                        <a:rPr lang="en-US" sz="3200" b="1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0" baseline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Checklist Items </a:t>
                      </a:r>
                      <a:br>
                        <a:rPr lang="en-US" sz="1400" b="0" baseline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0" baseline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Year</a:t>
                      </a:r>
                      <a:endParaRPr lang="en-US" sz="20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E064DE29-E287-DF5D-4B4C-5EAA5E4A2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517" y="1838538"/>
            <a:ext cx="619834" cy="619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C794AE-E2C7-3367-59BC-C5A7D12BF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190" y="3183091"/>
            <a:ext cx="602103" cy="602103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7B57F17B-909E-F6AB-0A2F-3C07D25E8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794" y="3329742"/>
            <a:ext cx="592368" cy="5923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FABE7B-A14D-7701-960F-28DBBF2C2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6244" y="4749087"/>
            <a:ext cx="548457" cy="548457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10C47C73-D044-5F70-E177-595429BD0BB9}"/>
              </a:ext>
            </a:extLst>
          </p:cNvPr>
          <p:cNvGraphicFramePr>
            <a:graphicFrameLocks noGrp="1"/>
          </p:cNvGraphicFramePr>
          <p:nvPr/>
        </p:nvGraphicFramePr>
        <p:xfrm>
          <a:off x="4766558" y="1693596"/>
          <a:ext cx="1910301" cy="891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0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algn="l"/>
                      <a:r>
                        <a:rPr lang="en-GB" sz="140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4.6 k Classes</a:t>
                      </a:r>
                    </a:p>
                    <a:p>
                      <a:pPr algn="l"/>
                      <a:r>
                        <a:rPr lang="en-GB" sz="140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 k Categories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Left Brace 24">
            <a:extLst>
              <a:ext uri="{FF2B5EF4-FFF2-40B4-BE49-F238E27FC236}">
                <a16:creationId xmlns:a16="http://schemas.microsoft.com/office/drawing/2014/main" id="{CADD30E3-565E-F86D-6CC7-E8D17B3C9816}"/>
              </a:ext>
            </a:extLst>
          </p:cNvPr>
          <p:cNvSpPr/>
          <p:nvPr/>
        </p:nvSpPr>
        <p:spPr>
          <a:xfrm rot="10800000">
            <a:off x="4579071" y="1757481"/>
            <a:ext cx="183717" cy="70612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6D8F1F-5D4B-1408-8EF8-84C658D4E1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0746" y="1863378"/>
            <a:ext cx="536554" cy="536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BE0B8D-29D2-345C-5599-19E343EDF1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4010" y="3123011"/>
            <a:ext cx="566490" cy="566490"/>
          </a:xfrm>
          <a:prstGeom prst="rect">
            <a:avLst/>
          </a:prstGeom>
        </p:spPr>
      </p:pic>
      <p:pic>
        <p:nvPicPr>
          <p:cNvPr id="10" name="Picture 9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0D648325-785E-9F20-831A-AC4E4A918A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4021" y="4763389"/>
            <a:ext cx="507852" cy="5078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C48ABE-42C6-6CE1-EEBA-3A00580721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6252" y="4772212"/>
            <a:ext cx="580844" cy="599888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562D8AA-2634-3258-4914-283E8F4B8403}"/>
              </a:ext>
            </a:extLst>
          </p:cNvPr>
          <p:cNvGraphicFramePr>
            <a:graphicFrameLocks noGrp="1"/>
          </p:cNvGraphicFramePr>
          <p:nvPr/>
        </p:nvGraphicFramePr>
        <p:xfrm>
          <a:off x="8771860" y="4658482"/>
          <a:ext cx="1477927" cy="7696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7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9532"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br>
                        <a:rPr lang="en-US" sz="3200" b="1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0" baseline="0" noProof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Customizations</a:t>
                      </a:r>
                      <a:endParaRPr lang="en-US" sz="20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B10A5C-493D-F7ED-23E3-351BE17B5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70D46A-05F6-7B9C-D899-71E3A619F49A}"/>
              </a:ext>
            </a:extLst>
          </p:cNvPr>
          <p:cNvSpPr/>
          <p:nvPr/>
        </p:nvSpPr>
        <p:spPr>
          <a:xfrm>
            <a:off x="1061730" y="4340709"/>
            <a:ext cx="2570469" cy="16337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7C6B86-D376-535B-83BD-25EDA5148A32}"/>
              </a:ext>
            </a:extLst>
          </p:cNvPr>
          <p:cNvSpPr/>
          <p:nvPr/>
        </p:nvSpPr>
        <p:spPr>
          <a:xfrm>
            <a:off x="4453614" y="4285868"/>
            <a:ext cx="2570469" cy="16337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A3416D8-C383-3D0C-A53B-497BDDFB4461}"/>
              </a:ext>
            </a:extLst>
          </p:cNvPr>
          <p:cNvSpPr/>
          <p:nvPr/>
        </p:nvSpPr>
        <p:spPr>
          <a:xfrm>
            <a:off x="1061730" y="2549043"/>
            <a:ext cx="2570469" cy="16337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94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Parts required everywhere</a:t>
            </a:r>
          </a:p>
        </p:txBody>
      </p:sp>
      <p:pic>
        <p:nvPicPr>
          <p:cNvPr id="9" name="Picture 4" descr="https://ctmcblog.files.wordpress.com/2014/03/gopr1858_coo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2" t="35177" r="30463" b="24292"/>
          <a:stretch/>
        </p:blipFill>
        <p:spPr bwMode="auto">
          <a:xfrm>
            <a:off x="5234909" y="2486643"/>
            <a:ext cx="2186441" cy="111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" r="13670" b="15332"/>
          <a:stretch/>
        </p:blipFill>
        <p:spPr>
          <a:xfrm>
            <a:off x="6931201" y="3706015"/>
            <a:ext cx="1598779" cy="110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4" descr="http://www.cernlove.org/blog/wp-content/uploads/2010/02/b4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74"/>
          <a:stretch/>
        </p:blipFill>
        <p:spPr bwMode="auto">
          <a:xfrm>
            <a:off x="5191703" y="3706015"/>
            <a:ext cx="1649354" cy="110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4" descr="https://cds.cern.ch/record/1973061/files/GJean_021_27%20novembre%202014_GuillaumeJeanneret-CERN2014.jpg?subformat=icon-144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6"/>
          <a:stretch/>
        </p:blipFill>
        <p:spPr bwMode="auto">
          <a:xfrm>
            <a:off x="8821080" y="1251943"/>
            <a:ext cx="2204086" cy="1126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3" descr="\\cern.ch\dfs\Users\w\widegren\Desktop\Infor Visit\access-syste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0" t="16118" r="2" b="12946"/>
          <a:stretch/>
        </p:blipFill>
        <p:spPr bwMode="auto">
          <a:xfrm>
            <a:off x="8951575" y="2487731"/>
            <a:ext cx="1591986" cy="1125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Image result for cern lhc tunnel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" r="1409" b="1"/>
          <a:stretch/>
        </p:blipFill>
        <p:spPr bwMode="auto">
          <a:xfrm>
            <a:off x="218552" y="1256587"/>
            <a:ext cx="2905647" cy="23645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130" y="3716698"/>
            <a:ext cx="1668693" cy="1113621"/>
          </a:xfrm>
          <a:prstGeom prst="rect">
            <a:avLst/>
          </a:prstGeom>
        </p:spPr>
      </p:pic>
      <p:pic>
        <p:nvPicPr>
          <p:cNvPr id="27" name="Picture 4" descr="https://cerncourier.com/wp-content/uploads/2019/07/EnergieCERN_image_main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t="10830" r="274" b="-1963"/>
          <a:stretch/>
        </p:blipFill>
        <p:spPr bwMode="auto">
          <a:xfrm>
            <a:off x="3220414" y="2477357"/>
            <a:ext cx="1902852" cy="114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ontent Placeholder 6"/>
          <p:cNvPicPr>
            <a:picLocks noChangeAspect="1"/>
          </p:cNvPicPr>
          <p:nvPr/>
        </p:nvPicPr>
        <p:blipFill rotWithShape="1">
          <a:blip r:embed="rId10"/>
          <a:srcRect l="166" t="3671" r="18379" b="3366"/>
          <a:stretch/>
        </p:blipFill>
        <p:spPr>
          <a:xfrm>
            <a:off x="8639174" y="3703046"/>
            <a:ext cx="3299241" cy="2338601"/>
          </a:xfrm>
          <a:prstGeom prst="rect">
            <a:avLst/>
          </a:prstGeom>
        </p:spPr>
      </p:pic>
      <p:pic>
        <p:nvPicPr>
          <p:cNvPr id="29" name="Picture 16" descr="https://mediastream.cern.ch/MediaArchive/Photo/Public/2004/0401027/0401027_01/0401027_01-A4-at-144-dpi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7" b="6001"/>
          <a:stretch/>
        </p:blipFill>
        <p:spPr bwMode="auto">
          <a:xfrm>
            <a:off x="3220414" y="1259019"/>
            <a:ext cx="1717583" cy="11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https://mediaarchive.cern.ch/MediaArchive/Photo/Public/2010/1008289/1008289_04/1008289_04-A4-at-144-dpi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5" b="-179"/>
          <a:stretch/>
        </p:blipFill>
        <p:spPr bwMode="auto">
          <a:xfrm>
            <a:off x="3201364" y="3716697"/>
            <a:ext cx="1883099" cy="111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9240" y="1258600"/>
            <a:ext cx="1674203" cy="11170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58641" y="1251943"/>
            <a:ext cx="1990087" cy="11119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5"/>
          <a:srcRect t="7783"/>
          <a:stretch/>
        </p:blipFill>
        <p:spPr>
          <a:xfrm>
            <a:off x="7514928" y="2491508"/>
            <a:ext cx="1343069" cy="111856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97518" y="1245463"/>
            <a:ext cx="840197" cy="11202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l="14533" r="3839"/>
          <a:stretch/>
        </p:blipFill>
        <p:spPr>
          <a:xfrm>
            <a:off x="10638433" y="2438837"/>
            <a:ext cx="1261182" cy="1158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8"/>
          <a:srcRect l="26535" r="6082"/>
          <a:stretch/>
        </p:blipFill>
        <p:spPr>
          <a:xfrm>
            <a:off x="1971023" y="3727470"/>
            <a:ext cx="1114425" cy="11163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E5AA455-33F6-1C4C-B37B-519D568D0B4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3" t="753" r="6092" b="977"/>
          <a:stretch/>
        </p:blipFill>
        <p:spPr>
          <a:xfrm>
            <a:off x="230748" y="4936701"/>
            <a:ext cx="2010673" cy="113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/>
          <a:srcRect l="6566" t="18626" r="19157" b="16958"/>
          <a:stretch/>
        </p:blipFill>
        <p:spPr>
          <a:xfrm>
            <a:off x="3135824" y="4943454"/>
            <a:ext cx="1716702" cy="111660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EA3B4E2-4611-4A19-84A0-88B14C6FC45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64081" y="4936700"/>
            <a:ext cx="844284" cy="1130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22040" y="4936700"/>
            <a:ext cx="702229" cy="113011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3"/>
          <a:srcRect l="-590" t="25828" r="84421" b="44403"/>
          <a:stretch/>
        </p:blipFill>
        <p:spPr>
          <a:xfrm>
            <a:off x="7911186" y="4921401"/>
            <a:ext cx="625558" cy="11517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4"/>
          <a:srcRect l="24069" t="29110" r="27748" b="19149"/>
          <a:stretch/>
        </p:blipFill>
        <p:spPr>
          <a:xfrm>
            <a:off x="5897063" y="4924281"/>
            <a:ext cx="1932487" cy="114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31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6147D-FD43-D144-B4F1-8F5AEA0A1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Spare part tracking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A5B8F-C9E7-66E9-0C78-560572517541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GB" dirty="0"/>
              <a:t>Lot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48363-E24A-F6B8-6DEB-E76085853ED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2D976A-9374-6A8C-5D1C-0F0251755668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en-GB" dirty="0"/>
              <a:t>Quantity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9543179-A6A8-AFC4-E6C3-963044846B23}"/>
              </a:ext>
            </a:extLst>
          </p:cNvPr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r>
              <a:rPr lang="en-GB" dirty="0"/>
              <a:t>Individual objects</a:t>
            </a:r>
          </a:p>
        </p:txBody>
      </p:sp>
      <p:pic>
        <p:nvPicPr>
          <p:cNvPr id="12" name="Picture 2" descr="https://mediastream.cern.ch/MediaArchive/Photo/Public/2007/0704008/0704008_01/0704008_01-A4-at-144-dpi.jpg">
            <a:extLst>
              <a:ext uri="{FF2B5EF4-FFF2-40B4-BE49-F238E27FC236}">
                <a16:creationId xmlns:a16="http://schemas.microsoft.com/office/drawing/2014/main" id="{21B6A96E-F669-BA1E-3B9D-32BADBC63195}"/>
              </a:ext>
            </a:extLst>
          </p:cNvPr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0" r="1178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espace.cern.ch/project-space-management-LS2/Photos%20LS2%20storage/FLEX/20191011/20191011_105515%20%20zone3.jpg">
            <a:extLst>
              <a:ext uri="{FF2B5EF4-FFF2-40B4-BE49-F238E27FC236}">
                <a16:creationId xmlns:a16="http://schemas.microsoft.com/office/drawing/2014/main" id="{474DD6E2-B87E-1961-A139-E7C713E23AEA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794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keilriemen lager">
            <a:extLst>
              <a:ext uri="{FF2B5EF4-FFF2-40B4-BE49-F238E27FC236}">
                <a16:creationId xmlns:a16="http://schemas.microsoft.com/office/drawing/2014/main" id="{A0AE6AF1-3522-2352-984B-14DD2FD5C911}"/>
              </a:ext>
            </a:extLst>
          </p:cNvPr>
          <p:cNvPicPr>
            <a:picLocks noGrp="1" noChangeAspect="1" noChangeArrowheads="1"/>
          </p:cNvPicPr>
          <p:nvPr>
            <p:ph type="pic" sz="quarter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" r="729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113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0A22DD23-9704-4E03-A13F-CF67C670CC02}" vid="{0604311A-A1EF-46B6-8E1A-47A72DCF20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Template-EN-2021</Template>
  <TotalTime>4297</TotalTime>
  <Words>903</Words>
  <Application>Microsoft Office PowerPoint</Application>
  <PresentationFormat>Widescreen</PresentationFormat>
  <Paragraphs>182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Office Theme</vt:lpstr>
      <vt:lpstr>Digital spare part management  in practice</vt:lpstr>
      <vt:lpstr>Data: The key to “Going Digital”</vt:lpstr>
      <vt:lpstr>Data: The key to “Going Digital”</vt:lpstr>
      <vt:lpstr>What is CERN?</vt:lpstr>
      <vt:lpstr>PowerPoint Presentation</vt:lpstr>
      <vt:lpstr>PowerPoint Presentation</vt:lpstr>
      <vt:lpstr>EAM at CERN in 2023 </vt:lpstr>
      <vt:lpstr>Parts required everywhere</vt:lpstr>
      <vt:lpstr>Spare part tracking concepts</vt:lpstr>
      <vt:lpstr>Main spare part inventory challenge:  correct current stock visibility</vt:lpstr>
      <vt:lpstr>5S Method for spare parts</vt:lpstr>
      <vt:lpstr>Store cleanup: before, after … and the garbage</vt:lpstr>
      <vt:lpstr>Simple self-service part access is key to sustain</vt:lpstr>
      <vt:lpstr>The practical digital tool</vt:lpstr>
      <vt:lpstr>EAM Light</vt:lpstr>
      <vt:lpstr>EAM Light – On the field</vt:lpstr>
      <vt:lpstr>EAM Store Kiosk</vt:lpstr>
      <vt:lpstr>EAM Store Kiosk – In the store room</vt:lpstr>
      <vt:lpstr>EAM Store Kiosk – For storekeepers</vt:lpstr>
      <vt:lpstr>Store Management: Large and small storerooms</vt:lpstr>
      <vt:lpstr>Replenishment process</vt:lpstr>
      <vt:lpstr>Elements of digital spare part management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EAM Store Kiosk</dc:title>
  <dc:creator>Peter Jurcso</dc:creator>
  <cp:lastModifiedBy>Peter Jurcso</cp:lastModifiedBy>
  <cp:revision>39</cp:revision>
  <cp:lastPrinted>2020-01-30T13:49:18Z</cp:lastPrinted>
  <dcterms:created xsi:type="dcterms:W3CDTF">2023-05-10T06:33:31Z</dcterms:created>
  <dcterms:modified xsi:type="dcterms:W3CDTF">2023-09-26T15:39:09Z</dcterms:modified>
</cp:coreProperties>
</file>