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1"/>
  </p:notesMasterIdLst>
  <p:sldIdLst>
    <p:sldId id="267" r:id="rId3"/>
    <p:sldId id="1448" r:id="rId4"/>
    <p:sldId id="4127" r:id="rId5"/>
    <p:sldId id="4151" r:id="rId6"/>
    <p:sldId id="4152" r:id="rId7"/>
    <p:sldId id="1810" r:id="rId8"/>
    <p:sldId id="4161" r:id="rId9"/>
    <p:sldId id="4168" r:id="rId10"/>
    <p:sldId id="4162" r:id="rId11"/>
    <p:sldId id="4163" r:id="rId12"/>
    <p:sldId id="4156" r:id="rId13"/>
    <p:sldId id="4164" r:id="rId14"/>
    <p:sldId id="4165" r:id="rId15"/>
    <p:sldId id="4166" r:id="rId16"/>
    <p:sldId id="4167" r:id="rId17"/>
    <p:sldId id="4172" r:id="rId18"/>
    <p:sldId id="4173" r:id="rId19"/>
    <p:sldId id="4174" r:id="rId20"/>
    <p:sldId id="256" r:id="rId21"/>
    <p:sldId id="1103" r:id="rId22"/>
    <p:sldId id="257" r:id="rId23"/>
    <p:sldId id="1113" r:id="rId24"/>
    <p:sldId id="1104" r:id="rId25"/>
    <p:sldId id="1111" r:id="rId26"/>
    <p:sldId id="1102" r:id="rId27"/>
    <p:sldId id="1108" r:id="rId28"/>
    <p:sldId id="1112" r:id="rId29"/>
    <p:sldId id="1109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Munoz" initials="MM" lastIdx="1" clrIdx="0">
    <p:extLst>
      <p:ext uri="{19B8F6BF-5375-455C-9EA6-DF929625EA0E}">
        <p15:presenceInfo xmlns:p15="http://schemas.microsoft.com/office/powerpoint/2012/main" userId="5581e8f60e49b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8" autoAdjust="0"/>
    <p:restoredTop sz="94681" autoAdjust="0"/>
  </p:normalViewPr>
  <p:slideViewPr>
    <p:cSldViewPr snapToGrid="0" snapToObjects="1">
      <p:cViewPr varScale="1">
        <p:scale>
          <a:sx n="139" d="100"/>
          <a:sy n="139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CF366-BE68-9647-A3DA-132A897E6BBD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1E45E72F-4D8E-DE4B-8251-6089FC96CD68}">
      <dgm:prSet phldrT="[Text]"/>
      <dgm:spPr/>
      <dgm:t>
        <a:bodyPr/>
        <a:lstStyle/>
        <a:p>
          <a:r>
            <a:rPr lang="en-GB" dirty="0"/>
            <a:t>New</a:t>
          </a:r>
        </a:p>
      </dgm:t>
    </dgm:pt>
    <dgm:pt modelId="{B5143C12-AE0E-8246-8597-2ED101D35AAB}" type="parTrans" cxnId="{64CE2CBD-821F-064C-865C-F6308E68FAD7}">
      <dgm:prSet/>
      <dgm:spPr/>
      <dgm:t>
        <a:bodyPr/>
        <a:lstStyle/>
        <a:p>
          <a:endParaRPr lang="en-GB"/>
        </a:p>
      </dgm:t>
    </dgm:pt>
    <dgm:pt modelId="{C854DA38-35EB-B24F-AB17-6ECDA19F0595}" type="sibTrans" cxnId="{64CE2CBD-821F-064C-865C-F6308E68FAD7}">
      <dgm:prSet/>
      <dgm:spPr/>
      <dgm:t>
        <a:bodyPr/>
        <a:lstStyle/>
        <a:p>
          <a:endParaRPr lang="en-GB"/>
        </a:p>
      </dgm:t>
    </dgm:pt>
    <dgm:pt modelId="{8E12A624-F503-6D42-A636-FD05A097307B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Accepted</a:t>
          </a:r>
        </a:p>
      </dgm:t>
    </dgm:pt>
    <dgm:pt modelId="{B67445F2-EA8C-C641-96A0-EA75EEC41DE5}" type="parTrans" cxnId="{AE193287-E1CA-E24F-ADF6-C492ABD0DF81}">
      <dgm:prSet/>
      <dgm:spPr/>
      <dgm:t>
        <a:bodyPr/>
        <a:lstStyle/>
        <a:p>
          <a:endParaRPr lang="en-GB"/>
        </a:p>
      </dgm:t>
    </dgm:pt>
    <dgm:pt modelId="{EDC27B98-C968-6247-A39A-46740E7359CD}" type="sibTrans" cxnId="{AE193287-E1CA-E24F-ADF6-C492ABD0DF81}">
      <dgm:prSet/>
      <dgm:spPr/>
      <dgm:t>
        <a:bodyPr/>
        <a:lstStyle/>
        <a:p>
          <a:endParaRPr lang="en-GB"/>
        </a:p>
      </dgm:t>
    </dgm:pt>
    <dgm:pt modelId="{965D507F-5671-8842-808F-BB324BF28AB9}">
      <dgm:prSet phldrT="[Text]"/>
      <dgm:spPr/>
      <dgm:t>
        <a:bodyPr/>
        <a:lstStyle/>
        <a:p>
          <a:r>
            <a:rPr lang="en-GB" dirty="0"/>
            <a:t>Prepared</a:t>
          </a:r>
        </a:p>
      </dgm:t>
    </dgm:pt>
    <dgm:pt modelId="{A173974C-6DC5-C54A-98D4-40A8CD042712}" type="parTrans" cxnId="{A383C70A-9789-1A4C-8B7E-AE7B8D7173E3}">
      <dgm:prSet/>
      <dgm:spPr/>
      <dgm:t>
        <a:bodyPr/>
        <a:lstStyle/>
        <a:p>
          <a:endParaRPr lang="en-GB"/>
        </a:p>
      </dgm:t>
    </dgm:pt>
    <dgm:pt modelId="{CD096ECD-2DBA-444E-98E2-18B7ABF54BE5}" type="sibTrans" cxnId="{A383C70A-9789-1A4C-8B7E-AE7B8D7173E3}">
      <dgm:prSet/>
      <dgm:spPr/>
      <dgm:t>
        <a:bodyPr/>
        <a:lstStyle/>
        <a:p>
          <a:endParaRPr lang="en-GB"/>
        </a:p>
      </dgm:t>
    </dgm:pt>
    <dgm:pt modelId="{93D9767E-B212-A642-A505-5E649490A389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Planned</a:t>
          </a:r>
        </a:p>
      </dgm:t>
    </dgm:pt>
    <dgm:pt modelId="{49734EBE-A1EA-B74A-B5A1-C870714C5945}" type="parTrans" cxnId="{5A56D06D-7F9D-1F4C-84EA-7517655E068B}">
      <dgm:prSet/>
      <dgm:spPr/>
      <dgm:t>
        <a:bodyPr/>
        <a:lstStyle/>
        <a:p>
          <a:endParaRPr lang="en-GB"/>
        </a:p>
      </dgm:t>
    </dgm:pt>
    <dgm:pt modelId="{ED81CB0A-1BB3-4D43-A188-A26F1AD8D013}" type="sibTrans" cxnId="{5A56D06D-7F9D-1F4C-84EA-7517655E068B}">
      <dgm:prSet/>
      <dgm:spPr/>
      <dgm:t>
        <a:bodyPr/>
        <a:lstStyle/>
        <a:p>
          <a:endParaRPr lang="en-GB"/>
        </a:p>
      </dgm:t>
    </dgm:pt>
    <dgm:pt modelId="{189FED5F-FEDF-B04E-8473-CBB40136FBF6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Released</a:t>
          </a:r>
        </a:p>
      </dgm:t>
    </dgm:pt>
    <dgm:pt modelId="{9B70E6B8-441F-524D-A5A2-71AD029EAC58}" type="parTrans" cxnId="{0BC26FA8-43B0-FB46-A3F1-6212CD340630}">
      <dgm:prSet/>
      <dgm:spPr/>
      <dgm:t>
        <a:bodyPr/>
        <a:lstStyle/>
        <a:p>
          <a:endParaRPr lang="en-GB"/>
        </a:p>
      </dgm:t>
    </dgm:pt>
    <dgm:pt modelId="{9656217A-5242-C545-84E5-2B4924A877CC}" type="sibTrans" cxnId="{0BC26FA8-43B0-FB46-A3F1-6212CD340630}">
      <dgm:prSet/>
      <dgm:spPr/>
      <dgm:t>
        <a:bodyPr/>
        <a:lstStyle/>
        <a:p>
          <a:endParaRPr lang="en-GB"/>
        </a:p>
      </dgm:t>
    </dgm:pt>
    <dgm:pt modelId="{D107E0C8-BEE8-2047-8487-A28D633CD62C}">
      <dgm:prSet phldrT="[Text]"/>
      <dgm:spPr/>
      <dgm:t>
        <a:bodyPr/>
        <a:lstStyle/>
        <a:p>
          <a:r>
            <a:rPr lang="en-GB" dirty="0"/>
            <a:t>Ongoing</a:t>
          </a:r>
        </a:p>
      </dgm:t>
    </dgm:pt>
    <dgm:pt modelId="{F06D7518-9528-D646-9185-E8DA8997FA70}" type="parTrans" cxnId="{5E9806BD-604D-C549-832F-59E15BAC1DC4}">
      <dgm:prSet/>
      <dgm:spPr/>
      <dgm:t>
        <a:bodyPr/>
        <a:lstStyle/>
        <a:p>
          <a:endParaRPr lang="en-GB"/>
        </a:p>
      </dgm:t>
    </dgm:pt>
    <dgm:pt modelId="{3914B13E-D8B6-8549-A369-E7CEC58AAF45}" type="sibTrans" cxnId="{5E9806BD-604D-C549-832F-59E15BAC1DC4}">
      <dgm:prSet/>
      <dgm:spPr/>
      <dgm:t>
        <a:bodyPr/>
        <a:lstStyle/>
        <a:p>
          <a:endParaRPr lang="en-GB"/>
        </a:p>
      </dgm:t>
    </dgm:pt>
    <dgm:pt modelId="{8C465245-F3FD-664C-97B8-2A42516CB639}">
      <dgm:prSet phldrT="[Text]"/>
      <dgm:spPr/>
      <dgm:t>
        <a:bodyPr/>
        <a:lstStyle/>
        <a:p>
          <a:r>
            <a:rPr lang="en-GB" dirty="0"/>
            <a:t>Completed</a:t>
          </a:r>
        </a:p>
      </dgm:t>
    </dgm:pt>
    <dgm:pt modelId="{1FB770A5-12DF-914A-971B-1B32FD49F83F}" type="parTrans" cxnId="{B96510C0-D39F-5749-93C8-C33930D6F415}">
      <dgm:prSet/>
      <dgm:spPr/>
      <dgm:t>
        <a:bodyPr/>
        <a:lstStyle/>
        <a:p>
          <a:endParaRPr lang="en-GB"/>
        </a:p>
      </dgm:t>
    </dgm:pt>
    <dgm:pt modelId="{9EC6DBA4-8B6A-E04E-B740-A8FDFEFEC79F}" type="sibTrans" cxnId="{B96510C0-D39F-5749-93C8-C33930D6F415}">
      <dgm:prSet/>
      <dgm:spPr/>
      <dgm:t>
        <a:bodyPr/>
        <a:lstStyle/>
        <a:p>
          <a:endParaRPr lang="en-GB"/>
        </a:p>
      </dgm:t>
    </dgm:pt>
    <dgm:pt modelId="{D1DE0BC5-CFEA-DE4E-8296-A0AA925A0B8B}">
      <dgm:prSet phldrT="[Text]"/>
      <dgm:spPr/>
      <dgm:t>
        <a:bodyPr/>
        <a:lstStyle/>
        <a:p>
          <a:r>
            <a:rPr lang="en-GB" dirty="0"/>
            <a:t>Closed</a:t>
          </a:r>
        </a:p>
      </dgm:t>
    </dgm:pt>
    <dgm:pt modelId="{E73B5AB8-9BC3-7945-862B-EEE2F4515344}" type="parTrans" cxnId="{E253A196-1C5D-A848-9A7E-547D02AE0857}">
      <dgm:prSet/>
      <dgm:spPr/>
      <dgm:t>
        <a:bodyPr/>
        <a:lstStyle/>
        <a:p>
          <a:endParaRPr lang="en-GB"/>
        </a:p>
      </dgm:t>
    </dgm:pt>
    <dgm:pt modelId="{2FBBF72F-B76B-2F4C-86F2-9837F937EC6C}" type="sibTrans" cxnId="{E253A196-1C5D-A848-9A7E-547D02AE0857}">
      <dgm:prSet/>
      <dgm:spPr/>
      <dgm:t>
        <a:bodyPr/>
        <a:lstStyle/>
        <a:p>
          <a:endParaRPr lang="en-GB"/>
        </a:p>
      </dgm:t>
    </dgm:pt>
    <dgm:pt modelId="{B0B9503C-DCD8-BC4A-B685-F6F5FB3B1527}">
      <dgm:prSet phldrT="[Text]"/>
      <dgm:spPr/>
      <dgm:t>
        <a:bodyPr/>
        <a:lstStyle/>
        <a:p>
          <a:r>
            <a:rPr lang="en-GB" dirty="0"/>
            <a:t>ESS worker, Possibility of pause</a:t>
          </a:r>
        </a:p>
      </dgm:t>
    </dgm:pt>
    <dgm:pt modelId="{F36A66AD-4E10-8D4B-B337-3528FB3053D1}" type="parTrans" cxnId="{6645943E-D93F-8E4E-BE8B-1DA58C562731}">
      <dgm:prSet/>
      <dgm:spPr/>
      <dgm:t>
        <a:bodyPr/>
        <a:lstStyle/>
        <a:p>
          <a:endParaRPr lang="en-GB"/>
        </a:p>
      </dgm:t>
    </dgm:pt>
    <dgm:pt modelId="{2E33A607-96CE-C94B-8340-E6A15A8D9AD5}" type="sibTrans" cxnId="{6645943E-D93F-8E4E-BE8B-1DA58C562731}">
      <dgm:prSet/>
      <dgm:spPr/>
      <dgm:t>
        <a:bodyPr/>
        <a:lstStyle/>
        <a:p>
          <a:endParaRPr lang="en-GB"/>
        </a:p>
      </dgm:t>
    </dgm:pt>
    <dgm:pt modelId="{40D71C8C-8C66-9945-9BF8-F5C111882F6E}">
      <dgm:prSet phldrT="[Text]"/>
      <dgm:spPr/>
      <dgm:t>
        <a:bodyPr/>
        <a:lstStyle/>
        <a:p>
          <a:r>
            <a:rPr lang="en-GB" dirty="0"/>
            <a:t>ESS Worker</a:t>
          </a:r>
        </a:p>
      </dgm:t>
    </dgm:pt>
    <dgm:pt modelId="{F6B8FB1C-919B-7D46-A430-DB857357B68C}" type="parTrans" cxnId="{F3DC9173-25C1-E44F-9985-48F2A5945E00}">
      <dgm:prSet/>
      <dgm:spPr/>
      <dgm:t>
        <a:bodyPr/>
        <a:lstStyle/>
        <a:p>
          <a:endParaRPr lang="en-GB"/>
        </a:p>
      </dgm:t>
    </dgm:pt>
    <dgm:pt modelId="{E8C50A03-11DB-454D-B718-DCF94977CFBD}" type="sibTrans" cxnId="{F3DC9173-25C1-E44F-9985-48F2A5945E00}">
      <dgm:prSet/>
      <dgm:spPr/>
      <dgm:t>
        <a:bodyPr/>
        <a:lstStyle/>
        <a:p>
          <a:endParaRPr lang="en-GB"/>
        </a:p>
      </dgm:t>
    </dgm:pt>
    <dgm:pt modelId="{239CF42A-D789-5743-B051-720C64D6FE0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System Owner</a:t>
          </a:r>
        </a:p>
      </dgm:t>
    </dgm:pt>
    <dgm:pt modelId="{2C73FB95-A3B4-3348-8313-ECDFD43918D9}" type="parTrans" cxnId="{9E0D0758-F73B-2C48-893E-42D3FDB449DE}">
      <dgm:prSet/>
      <dgm:spPr/>
      <dgm:t>
        <a:bodyPr/>
        <a:lstStyle/>
        <a:p>
          <a:endParaRPr lang="en-GB"/>
        </a:p>
      </dgm:t>
    </dgm:pt>
    <dgm:pt modelId="{AADF7745-60F8-5B45-968C-2FED75574B6F}" type="sibTrans" cxnId="{9E0D0758-F73B-2C48-893E-42D3FDB449DE}">
      <dgm:prSet/>
      <dgm:spPr/>
      <dgm:t>
        <a:bodyPr/>
        <a:lstStyle/>
        <a:p>
          <a:endParaRPr lang="en-GB"/>
        </a:p>
      </dgm:t>
    </dgm:pt>
    <dgm:pt modelId="{7CB5237F-AD1E-3640-AF26-2B9E704F75CA}">
      <dgm:prSet phldrT="[Text]"/>
      <dgm:spPr/>
      <dgm:t>
        <a:bodyPr/>
        <a:lstStyle/>
        <a:p>
          <a:r>
            <a:rPr lang="en-GB" dirty="0"/>
            <a:t>Includes Risk Analysis, Permits, request for Scheduling</a:t>
          </a:r>
        </a:p>
      </dgm:t>
    </dgm:pt>
    <dgm:pt modelId="{5B258467-1E52-B744-BDB6-CC584BBE5754}" type="parTrans" cxnId="{B4A02756-A729-2840-98E9-A9D022B61883}">
      <dgm:prSet/>
      <dgm:spPr/>
      <dgm:t>
        <a:bodyPr/>
        <a:lstStyle/>
        <a:p>
          <a:endParaRPr lang="en-GB"/>
        </a:p>
      </dgm:t>
    </dgm:pt>
    <dgm:pt modelId="{7EEFAF70-8F3D-D341-B236-16D258C1EBCE}" type="sibTrans" cxnId="{B4A02756-A729-2840-98E9-A9D022B61883}">
      <dgm:prSet/>
      <dgm:spPr/>
      <dgm:t>
        <a:bodyPr/>
        <a:lstStyle/>
        <a:p>
          <a:endParaRPr lang="en-GB"/>
        </a:p>
      </dgm:t>
    </dgm:pt>
    <dgm:pt modelId="{AEE8C61A-D794-184E-8D0B-5A7F23DBE1F2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WC&amp;P, review of the WO, Scheduling</a:t>
          </a:r>
        </a:p>
      </dgm:t>
    </dgm:pt>
    <dgm:pt modelId="{F01B6F89-82CA-3048-9B6F-1AD97B107C7E}" type="parTrans" cxnId="{574B0DDF-8830-8A4C-9E97-4245C3413B8F}">
      <dgm:prSet/>
      <dgm:spPr/>
      <dgm:t>
        <a:bodyPr/>
        <a:lstStyle/>
        <a:p>
          <a:endParaRPr lang="en-GB"/>
        </a:p>
      </dgm:t>
    </dgm:pt>
    <dgm:pt modelId="{7A5FDF6E-1F05-2340-B478-B1779D4BAC3C}" type="sibTrans" cxnId="{574B0DDF-8830-8A4C-9E97-4245C3413B8F}">
      <dgm:prSet/>
      <dgm:spPr/>
      <dgm:t>
        <a:bodyPr/>
        <a:lstStyle/>
        <a:p>
          <a:endParaRPr lang="en-GB"/>
        </a:p>
      </dgm:t>
    </dgm:pt>
    <dgm:pt modelId="{8E6A3D12-B434-F144-8CE8-DB7130CCFC66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WC&amp;P, on the day of the start of the work</a:t>
          </a:r>
        </a:p>
      </dgm:t>
    </dgm:pt>
    <dgm:pt modelId="{47279855-7573-DB41-813C-22F4E0053C79}" type="parTrans" cxnId="{3B6873F9-456C-CA4E-AF91-F18DC873F579}">
      <dgm:prSet/>
      <dgm:spPr/>
      <dgm:t>
        <a:bodyPr/>
        <a:lstStyle/>
        <a:p>
          <a:endParaRPr lang="en-GB"/>
        </a:p>
      </dgm:t>
    </dgm:pt>
    <dgm:pt modelId="{D0719732-3F45-2542-B8DA-64A864D26406}" type="sibTrans" cxnId="{3B6873F9-456C-CA4E-AF91-F18DC873F579}">
      <dgm:prSet/>
      <dgm:spPr/>
      <dgm:t>
        <a:bodyPr/>
        <a:lstStyle/>
        <a:p>
          <a:endParaRPr lang="en-GB"/>
        </a:p>
      </dgm:t>
    </dgm:pt>
    <dgm:pt modelId="{EDB14A38-2D43-104C-87BD-31B800728036}">
      <dgm:prSet phldrT="[Text]"/>
      <dgm:spPr/>
      <dgm:t>
        <a:bodyPr/>
        <a:lstStyle/>
        <a:p>
          <a:r>
            <a:rPr lang="en-GB" dirty="0"/>
            <a:t>Finish of the work</a:t>
          </a:r>
        </a:p>
      </dgm:t>
    </dgm:pt>
    <dgm:pt modelId="{C460BAB7-16E1-D743-834C-7C7D4186B50A}" type="parTrans" cxnId="{449F46D6-018E-C94B-B865-4A312A478B49}">
      <dgm:prSet/>
      <dgm:spPr/>
    </dgm:pt>
    <dgm:pt modelId="{D8E9A0ED-A212-C944-B049-A6CC4DB14139}" type="sibTrans" cxnId="{449F46D6-018E-C94B-B865-4A312A478B49}">
      <dgm:prSet/>
      <dgm:spPr/>
    </dgm:pt>
    <dgm:pt modelId="{50D45A47-9791-B647-B2E1-9F071E07760D}">
      <dgm:prSet phldrT="[Text]"/>
      <dgm:spPr/>
      <dgm:t>
        <a:bodyPr/>
        <a:lstStyle/>
        <a:p>
          <a:r>
            <a:rPr lang="en-GB" dirty="0"/>
            <a:t>Closing documentation, root cause analysis, etc</a:t>
          </a:r>
        </a:p>
      </dgm:t>
    </dgm:pt>
    <dgm:pt modelId="{60604ACE-5A01-6D42-B14C-5E1E58A4EC5F}" type="parTrans" cxnId="{AD899C6D-E589-0940-ABC7-21B2CBA293C5}">
      <dgm:prSet/>
      <dgm:spPr/>
    </dgm:pt>
    <dgm:pt modelId="{FD00345C-98D9-F94A-8BD0-1BE5DFABABE9}" type="sibTrans" cxnId="{AD899C6D-E589-0940-ABC7-21B2CBA293C5}">
      <dgm:prSet/>
      <dgm:spPr/>
    </dgm:pt>
    <dgm:pt modelId="{9D69CED9-B1B4-7D4C-A584-5C642F92BAE8}" type="pres">
      <dgm:prSet presAssocID="{475CF366-BE68-9647-A3DA-132A897E6BBD}" presName="Name0" presStyleCnt="0">
        <dgm:presLayoutVars>
          <dgm:dir/>
          <dgm:animLvl val="lvl"/>
          <dgm:resizeHandles val="exact"/>
        </dgm:presLayoutVars>
      </dgm:prSet>
      <dgm:spPr/>
    </dgm:pt>
    <dgm:pt modelId="{8854DC41-FD12-A949-AA14-AC4C578962C0}" type="pres">
      <dgm:prSet presAssocID="{1E45E72F-4D8E-DE4B-8251-6089FC96CD68}" presName="composite" presStyleCnt="0"/>
      <dgm:spPr/>
    </dgm:pt>
    <dgm:pt modelId="{13D0D4E9-BCDF-B74F-BE0F-CCC01C28E171}" type="pres">
      <dgm:prSet presAssocID="{1E45E72F-4D8E-DE4B-8251-6089FC96CD68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3F38E065-87EE-E24D-8352-58DCFFE4AACC}" type="pres">
      <dgm:prSet presAssocID="{1E45E72F-4D8E-DE4B-8251-6089FC96CD68}" presName="desTx" presStyleLbl="revTx" presStyleIdx="0" presStyleCnt="8">
        <dgm:presLayoutVars>
          <dgm:bulletEnabled val="1"/>
        </dgm:presLayoutVars>
      </dgm:prSet>
      <dgm:spPr/>
    </dgm:pt>
    <dgm:pt modelId="{5C084C9A-8CAC-9347-87BB-EA08A29833CD}" type="pres">
      <dgm:prSet presAssocID="{C854DA38-35EB-B24F-AB17-6ECDA19F0595}" presName="space" presStyleCnt="0"/>
      <dgm:spPr/>
    </dgm:pt>
    <dgm:pt modelId="{D447D793-EA2F-AE44-98CA-83C710F94DBE}" type="pres">
      <dgm:prSet presAssocID="{8E12A624-F503-6D42-A636-FD05A097307B}" presName="composite" presStyleCnt="0"/>
      <dgm:spPr/>
    </dgm:pt>
    <dgm:pt modelId="{E9C6AB35-ED75-C448-AB0F-A473531AFCFE}" type="pres">
      <dgm:prSet presAssocID="{8E12A624-F503-6D42-A636-FD05A097307B}" presName="parTx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014CDC4A-3D8F-0846-B208-611F9C0E518A}" type="pres">
      <dgm:prSet presAssocID="{8E12A624-F503-6D42-A636-FD05A097307B}" presName="desTx" presStyleLbl="revTx" presStyleIdx="1" presStyleCnt="8">
        <dgm:presLayoutVars>
          <dgm:bulletEnabled val="1"/>
        </dgm:presLayoutVars>
      </dgm:prSet>
      <dgm:spPr/>
    </dgm:pt>
    <dgm:pt modelId="{C03FFCE1-3A2A-1043-BEC6-B6A45EE7D5F2}" type="pres">
      <dgm:prSet presAssocID="{EDC27B98-C968-6247-A39A-46740E7359CD}" presName="space" presStyleCnt="0"/>
      <dgm:spPr/>
    </dgm:pt>
    <dgm:pt modelId="{E68DC3F0-EC95-AB4A-BEC1-4A4DCEE3D970}" type="pres">
      <dgm:prSet presAssocID="{965D507F-5671-8842-808F-BB324BF28AB9}" presName="composite" presStyleCnt="0"/>
      <dgm:spPr/>
    </dgm:pt>
    <dgm:pt modelId="{0F996630-4ED9-0C46-9D51-647D650BAA0D}" type="pres">
      <dgm:prSet presAssocID="{965D507F-5671-8842-808F-BB324BF28AB9}" presName="parTx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1CD38151-4F05-284C-9987-864F4F9CABF8}" type="pres">
      <dgm:prSet presAssocID="{965D507F-5671-8842-808F-BB324BF28AB9}" presName="desTx" presStyleLbl="revTx" presStyleIdx="2" presStyleCnt="8">
        <dgm:presLayoutVars>
          <dgm:bulletEnabled val="1"/>
        </dgm:presLayoutVars>
      </dgm:prSet>
      <dgm:spPr/>
    </dgm:pt>
    <dgm:pt modelId="{017B58EA-94B9-A24A-B20B-73C5D34C70AF}" type="pres">
      <dgm:prSet presAssocID="{CD096ECD-2DBA-444E-98E2-18B7ABF54BE5}" presName="space" presStyleCnt="0"/>
      <dgm:spPr/>
    </dgm:pt>
    <dgm:pt modelId="{10A705D7-87DF-1C4C-9629-76EA8DB886FC}" type="pres">
      <dgm:prSet presAssocID="{93D9767E-B212-A642-A505-5E649490A389}" presName="composite" presStyleCnt="0"/>
      <dgm:spPr/>
    </dgm:pt>
    <dgm:pt modelId="{669B0093-2292-954F-B68E-B30D99B28D07}" type="pres">
      <dgm:prSet presAssocID="{93D9767E-B212-A642-A505-5E649490A389}" presName="parTx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AD05960D-CE0B-7941-95B6-54FCDABC83F1}" type="pres">
      <dgm:prSet presAssocID="{93D9767E-B212-A642-A505-5E649490A389}" presName="desTx" presStyleLbl="revTx" presStyleIdx="3" presStyleCnt="8">
        <dgm:presLayoutVars>
          <dgm:bulletEnabled val="1"/>
        </dgm:presLayoutVars>
      </dgm:prSet>
      <dgm:spPr/>
    </dgm:pt>
    <dgm:pt modelId="{125054F9-29B5-454C-A1B0-F73C52B36716}" type="pres">
      <dgm:prSet presAssocID="{ED81CB0A-1BB3-4D43-A188-A26F1AD8D013}" presName="space" presStyleCnt="0"/>
      <dgm:spPr/>
    </dgm:pt>
    <dgm:pt modelId="{5AB5EB65-37C0-2641-BADE-B1E0477125F5}" type="pres">
      <dgm:prSet presAssocID="{189FED5F-FEDF-B04E-8473-CBB40136FBF6}" presName="composite" presStyleCnt="0"/>
      <dgm:spPr/>
    </dgm:pt>
    <dgm:pt modelId="{975A9EFC-1932-7946-B0EC-946960675F9C}" type="pres">
      <dgm:prSet presAssocID="{189FED5F-FEDF-B04E-8473-CBB40136FBF6}" presName="parTx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8E123FAA-69D5-BD48-A7D4-17D71B2370DA}" type="pres">
      <dgm:prSet presAssocID="{189FED5F-FEDF-B04E-8473-CBB40136FBF6}" presName="desTx" presStyleLbl="revTx" presStyleIdx="4" presStyleCnt="8">
        <dgm:presLayoutVars>
          <dgm:bulletEnabled val="1"/>
        </dgm:presLayoutVars>
      </dgm:prSet>
      <dgm:spPr/>
    </dgm:pt>
    <dgm:pt modelId="{5C99D0EE-687F-3D4C-B258-8CB246253870}" type="pres">
      <dgm:prSet presAssocID="{9656217A-5242-C545-84E5-2B4924A877CC}" presName="space" presStyleCnt="0"/>
      <dgm:spPr/>
    </dgm:pt>
    <dgm:pt modelId="{1BA6D17E-CFF8-3944-A7AC-AFE6076D096E}" type="pres">
      <dgm:prSet presAssocID="{D107E0C8-BEE8-2047-8487-A28D633CD62C}" presName="composite" presStyleCnt="0"/>
      <dgm:spPr/>
    </dgm:pt>
    <dgm:pt modelId="{1D51CA7F-4CFF-7F4A-B2EF-6E05DBA9D6D7}" type="pres">
      <dgm:prSet presAssocID="{D107E0C8-BEE8-2047-8487-A28D633CD62C}" presName="parTx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997396B3-380F-0742-9669-EF59DDF69C4D}" type="pres">
      <dgm:prSet presAssocID="{D107E0C8-BEE8-2047-8487-A28D633CD62C}" presName="desTx" presStyleLbl="revTx" presStyleIdx="5" presStyleCnt="8">
        <dgm:presLayoutVars>
          <dgm:bulletEnabled val="1"/>
        </dgm:presLayoutVars>
      </dgm:prSet>
      <dgm:spPr/>
    </dgm:pt>
    <dgm:pt modelId="{D2C664F8-1B27-684A-A35D-01D4540C609E}" type="pres">
      <dgm:prSet presAssocID="{3914B13E-D8B6-8549-A369-E7CEC58AAF45}" presName="space" presStyleCnt="0"/>
      <dgm:spPr/>
    </dgm:pt>
    <dgm:pt modelId="{32A1EBB8-BBB9-064F-8A78-E89C592851BA}" type="pres">
      <dgm:prSet presAssocID="{8C465245-F3FD-664C-97B8-2A42516CB639}" presName="composite" presStyleCnt="0"/>
      <dgm:spPr/>
    </dgm:pt>
    <dgm:pt modelId="{BF237C85-9AF0-4943-AC55-51C2F2547273}" type="pres">
      <dgm:prSet presAssocID="{8C465245-F3FD-664C-97B8-2A42516CB639}" presName="parTx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7730DF12-88DB-EB4B-A4F4-67B29FE3FC91}" type="pres">
      <dgm:prSet presAssocID="{8C465245-F3FD-664C-97B8-2A42516CB639}" presName="desTx" presStyleLbl="revTx" presStyleIdx="6" presStyleCnt="8">
        <dgm:presLayoutVars>
          <dgm:bulletEnabled val="1"/>
        </dgm:presLayoutVars>
      </dgm:prSet>
      <dgm:spPr/>
    </dgm:pt>
    <dgm:pt modelId="{3C754A43-8743-FA4A-9A6A-83036B894433}" type="pres">
      <dgm:prSet presAssocID="{9EC6DBA4-8B6A-E04E-B740-A8FDFEFEC79F}" presName="space" presStyleCnt="0"/>
      <dgm:spPr/>
    </dgm:pt>
    <dgm:pt modelId="{3D9A6255-4A53-6943-85D8-D9E0C0B3D059}" type="pres">
      <dgm:prSet presAssocID="{D1DE0BC5-CFEA-DE4E-8296-A0AA925A0B8B}" presName="composite" presStyleCnt="0"/>
      <dgm:spPr/>
    </dgm:pt>
    <dgm:pt modelId="{DEF8494B-7ABD-6945-BE8C-1490CD6F325A}" type="pres">
      <dgm:prSet presAssocID="{D1DE0BC5-CFEA-DE4E-8296-A0AA925A0B8B}" presName="parTx" presStyleLbl="node1" presStyleIdx="7" presStyleCnt="8">
        <dgm:presLayoutVars>
          <dgm:chMax val="0"/>
          <dgm:chPref val="0"/>
          <dgm:bulletEnabled val="1"/>
        </dgm:presLayoutVars>
      </dgm:prSet>
      <dgm:spPr/>
    </dgm:pt>
    <dgm:pt modelId="{C5299DAB-9494-9047-BED1-754AB6DB8EA6}" type="pres">
      <dgm:prSet presAssocID="{D1DE0BC5-CFEA-DE4E-8296-A0AA925A0B8B}" presName="desTx" presStyleLbl="revTx" presStyleIdx="7" presStyleCnt="8">
        <dgm:presLayoutVars>
          <dgm:bulletEnabled val="1"/>
        </dgm:presLayoutVars>
      </dgm:prSet>
      <dgm:spPr/>
    </dgm:pt>
  </dgm:ptLst>
  <dgm:cxnLst>
    <dgm:cxn modelId="{BBE6090A-9D35-8042-9992-6EE116E0BB2B}" type="presOf" srcId="{EDB14A38-2D43-104C-87BD-31B800728036}" destId="{7730DF12-88DB-EB4B-A4F4-67B29FE3FC91}" srcOrd="0" destOrd="0" presId="urn:microsoft.com/office/officeart/2005/8/layout/chevron1"/>
    <dgm:cxn modelId="{A383C70A-9789-1A4C-8B7E-AE7B8D7173E3}" srcId="{475CF366-BE68-9647-A3DA-132A897E6BBD}" destId="{965D507F-5671-8842-808F-BB324BF28AB9}" srcOrd="2" destOrd="0" parTransId="{A173974C-6DC5-C54A-98D4-40A8CD042712}" sibTransId="{CD096ECD-2DBA-444E-98E2-18B7ABF54BE5}"/>
    <dgm:cxn modelId="{B764E522-A90E-F248-A1B8-2BBAC3C2B297}" type="presOf" srcId="{8E12A624-F503-6D42-A636-FD05A097307B}" destId="{E9C6AB35-ED75-C448-AB0F-A473531AFCFE}" srcOrd="0" destOrd="0" presId="urn:microsoft.com/office/officeart/2005/8/layout/chevron1"/>
    <dgm:cxn modelId="{6645943E-D93F-8E4E-BE8B-1DA58C562731}" srcId="{D107E0C8-BEE8-2047-8487-A28D633CD62C}" destId="{B0B9503C-DCD8-BC4A-B685-F6F5FB3B1527}" srcOrd="0" destOrd="0" parTransId="{F36A66AD-4E10-8D4B-B337-3528FB3053D1}" sibTransId="{2E33A607-96CE-C94B-8340-E6A15A8D9AD5}"/>
    <dgm:cxn modelId="{A0969B49-AAA6-3F48-AB9D-536BA3B6502D}" type="presOf" srcId="{1E45E72F-4D8E-DE4B-8251-6089FC96CD68}" destId="{13D0D4E9-BCDF-B74F-BE0F-CCC01C28E171}" srcOrd="0" destOrd="0" presId="urn:microsoft.com/office/officeart/2005/8/layout/chevron1"/>
    <dgm:cxn modelId="{88D73E4F-6409-DA41-B830-F1819F3F1EFA}" type="presOf" srcId="{965D507F-5671-8842-808F-BB324BF28AB9}" destId="{0F996630-4ED9-0C46-9D51-647D650BAA0D}" srcOrd="0" destOrd="0" presId="urn:microsoft.com/office/officeart/2005/8/layout/chevron1"/>
    <dgm:cxn modelId="{57EF4B51-ADDA-634E-A4A8-ACCF2A0512D4}" type="presOf" srcId="{40D71C8C-8C66-9945-9BF8-F5C111882F6E}" destId="{3F38E065-87EE-E24D-8352-58DCFFE4AACC}" srcOrd="0" destOrd="0" presId="urn:microsoft.com/office/officeart/2005/8/layout/chevron1"/>
    <dgm:cxn modelId="{B4A02756-A729-2840-98E9-A9D022B61883}" srcId="{965D507F-5671-8842-808F-BB324BF28AB9}" destId="{7CB5237F-AD1E-3640-AF26-2B9E704F75CA}" srcOrd="0" destOrd="0" parTransId="{5B258467-1E52-B744-BDB6-CC584BBE5754}" sibTransId="{7EEFAF70-8F3D-D341-B236-16D258C1EBCE}"/>
    <dgm:cxn modelId="{9E0D0758-F73B-2C48-893E-42D3FDB449DE}" srcId="{8E12A624-F503-6D42-A636-FD05A097307B}" destId="{239CF42A-D789-5743-B051-720C64D6FE0A}" srcOrd="0" destOrd="0" parTransId="{2C73FB95-A3B4-3348-8313-ECDFD43918D9}" sibTransId="{AADF7745-60F8-5B45-968C-2FED75574B6F}"/>
    <dgm:cxn modelId="{2E764664-A1E3-004E-8E38-C8D329676F49}" type="presOf" srcId="{D1DE0BC5-CFEA-DE4E-8296-A0AA925A0B8B}" destId="{DEF8494B-7ABD-6945-BE8C-1490CD6F325A}" srcOrd="0" destOrd="0" presId="urn:microsoft.com/office/officeart/2005/8/layout/chevron1"/>
    <dgm:cxn modelId="{AD899C6D-E589-0940-ABC7-21B2CBA293C5}" srcId="{D1DE0BC5-CFEA-DE4E-8296-A0AA925A0B8B}" destId="{50D45A47-9791-B647-B2E1-9F071E07760D}" srcOrd="0" destOrd="0" parTransId="{60604ACE-5A01-6D42-B14C-5E1E58A4EC5F}" sibTransId="{FD00345C-98D9-F94A-8BD0-1BE5DFABABE9}"/>
    <dgm:cxn modelId="{5A56D06D-7F9D-1F4C-84EA-7517655E068B}" srcId="{475CF366-BE68-9647-A3DA-132A897E6BBD}" destId="{93D9767E-B212-A642-A505-5E649490A389}" srcOrd="3" destOrd="0" parTransId="{49734EBE-A1EA-B74A-B5A1-C870714C5945}" sibTransId="{ED81CB0A-1BB3-4D43-A188-A26F1AD8D013}"/>
    <dgm:cxn modelId="{F3DC9173-25C1-E44F-9985-48F2A5945E00}" srcId="{1E45E72F-4D8E-DE4B-8251-6089FC96CD68}" destId="{40D71C8C-8C66-9945-9BF8-F5C111882F6E}" srcOrd="0" destOrd="0" parTransId="{F6B8FB1C-919B-7D46-A430-DB857357B68C}" sibTransId="{E8C50A03-11DB-454D-B718-DCF94977CFBD}"/>
    <dgm:cxn modelId="{C1744179-2877-6345-966D-AB26A72A0753}" type="presOf" srcId="{7CB5237F-AD1E-3640-AF26-2B9E704F75CA}" destId="{1CD38151-4F05-284C-9987-864F4F9CABF8}" srcOrd="0" destOrd="0" presId="urn:microsoft.com/office/officeart/2005/8/layout/chevron1"/>
    <dgm:cxn modelId="{1B72587C-8391-B143-B3B1-123CCC17C000}" type="presOf" srcId="{239CF42A-D789-5743-B051-720C64D6FE0A}" destId="{014CDC4A-3D8F-0846-B208-611F9C0E518A}" srcOrd="0" destOrd="0" presId="urn:microsoft.com/office/officeart/2005/8/layout/chevron1"/>
    <dgm:cxn modelId="{AE193287-E1CA-E24F-ADF6-C492ABD0DF81}" srcId="{475CF366-BE68-9647-A3DA-132A897E6BBD}" destId="{8E12A624-F503-6D42-A636-FD05A097307B}" srcOrd="1" destOrd="0" parTransId="{B67445F2-EA8C-C641-96A0-EA75EEC41DE5}" sibTransId="{EDC27B98-C968-6247-A39A-46740E7359CD}"/>
    <dgm:cxn modelId="{E253A196-1C5D-A848-9A7E-547D02AE0857}" srcId="{475CF366-BE68-9647-A3DA-132A897E6BBD}" destId="{D1DE0BC5-CFEA-DE4E-8296-A0AA925A0B8B}" srcOrd="7" destOrd="0" parTransId="{E73B5AB8-9BC3-7945-862B-EEE2F4515344}" sibTransId="{2FBBF72F-B76B-2F4C-86F2-9837F937EC6C}"/>
    <dgm:cxn modelId="{5B34E8A4-614D-114A-8F67-0DD6AE9ADFC9}" type="presOf" srcId="{B0B9503C-DCD8-BC4A-B685-F6F5FB3B1527}" destId="{997396B3-380F-0742-9669-EF59DDF69C4D}" srcOrd="0" destOrd="0" presId="urn:microsoft.com/office/officeart/2005/8/layout/chevron1"/>
    <dgm:cxn modelId="{10F90EA5-A1DC-1948-A545-7C55921B63FF}" type="presOf" srcId="{AEE8C61A-D794-184E-8D0B-5A7F23DBE1F2}" destId="{AD05960D-CE0B-7941-95B6-54FCDABC83F1}" srcOrd="0" destOrd="0" presId="urn:microsoft.com/office/officeart/2005/8/layout/chevron1"/>
    <dgm:cxn modelId="{0BC26FA8-43B0-FB46-A3F1-6212CD340630}" srcId="{475CF366-BE68-9647-A3DA-132A897E6BBD}" destId="{189FED5F-FEDF-B04E-8473-CBB40136FBF6}" srcOrd="4" destOrd="0" parTransId="{9B70E6B8-441F-524D-A5A2-71AD029EAC58}" sibTransId="{9656217A-5242-C545-84E5-2B4924A877CC}"/>
    <dgm:cxn modelId="{40A08EBA-0903-D642-836D-96B8A8D3BFCB}" type="presOf" srcId="{D107E0C8-BEE8-2047-8487-A28D633CD62C}" destId="{1D51CA7F-4CFF-7F4A-B2EF-6E05DBA9D6D7}" srcOrd="0" destOrd="0" presId="urn:microsoft.com/office/officeart/2005/8/layout/chevron1"/>
    <dgm:cxn modelId="{CC1AEEBA-0C99-304D-8099-B0D37183E48C}" type="presOf" srcId="{189FED5F-FEDF-B04E-8473-CBB40136FBF6}" destId="{975A9EFC-1932-7946-B0EC-946960675F9C}" srcOrd="0" destOrd="0" presId="urn:microsoft.com/office/officeart/2005/8/layout/chevron1"/>
    <dgm:cxn modelId="{5E9806BD-604D-C549-832F-59E15BAC1DC4}" srcId="{475CF366-BE68-9647-A3DA-132A897E6BBD}" destId="{D107E0C8-BEE8-2047-8487-A28D633CD62C}" srcOrd="5" destOrd="0" parTransId="{F06D7518-9528-D646-9185-E8DA8997FA70}" sibTransId="{3914B13E-D8B6-8549-A369-E7CEC58AAF45}"/>
    <dgm:cxn modelId="{64CE2CBD-821F-064C-865C-F6308E68FAD7}" srcId="{475CF366-BE68-9647-A3DA-132A897E6BBD}" destId="{1E45E72F-4D8E-DE4B-8251-6089FC96CD68}" srcOrd="0" destOrd="0" parTransId="{B5143C12-AE0E-8246-8597-2ED101D35AAB}" sibTransId="{C854DA38-35EB-B24F-AB17-6ECDA19F0595}"/>
    <dgm:cxn modelId="{E4A34CBE-98ED-3146-AB78-981ADEA8A2BE}" type="presOf" srcId="{475CF366-BE68-9647-A3DA-132A897E6BBD}" destId="{9D69CED9-B1B4-7D4C-A584-5C642F92BAE8}" srcOrd="0" destOrd="0" presId="urn:microsoft.com/office/officeart/2005/8/layout/chevron1"/>
    <dgm:cxn modelId="{B96510C0-D39F-5749-93C8-C33930D6F415}" srcId="{475CF366-BE68-9647-A3DA-132A897E6BBD}" destId="{8C465245-F3FD-664C-97B8-2A42516CB639}" srcOrd="6" destOrd="0" parTransId="{1FB770A5-12DF-914A-971B-1B32FD49F83F}" sibTransId="{9EC6DBA4-8B6A-E04E-B740-A8FDFEFEC79F}"/>
    <dgm:cxn modelId="{A05303C7-4D8C-8441-90C9-41AA5206F7B8}" type="presOf" srcId="{8C465245-F3FD-664C-97B8-2A42516CB639}" destId="{BF237C85-9AF0-4943-AC55-51C2F2547273}" srcOrd="0" destOrd="0" presId="urn:microsoft.com/office/officeart/2005/8/layout/chevron1"/>
    <dgm:cxn modelId="{449F46D6-018E-C94B-B865-4A312A478B49}" srcId="{8C465245-F3FD-664C-97B8-2A42516CB639}" destId="{EDB14A38-2D43-104C-87BD-31B800728036}" srcOrd="0" destOrd="0" parTransId="{C460BAB7-16E1-D743-834C-7C7D4186B50A}" sibTransId="{D8E9A0ED-A212-C944-B049-A6CC4DB14139}"/>
    <dgm:cxn modelId="{574B0DDF-8830-8A4C-9E97-4245C3413B8F}" srcId="{93D9767E-B212-A642-A505-5E649490A389}" destId="{AEE8C61A-D794-184E-8D0B-5A7F23DBE1F2}" srcOrd="0" destOrd="0" parTransId="{F01B6F89-82CA-3048-9B6F-1AD97B107C7E}" sibTransId="{7A5FDF6E-1F05-2340-B478-B1779D4BAC3C}"/>
    <dgm:cxn modelId="{11F1CCE1-3770-3543-9911-B77F7B7945F5}" type="presOf" srcId="{8E6A3D12-B434-F144-8CE8-DB7130CCFC66}" destId="{8E123FAA-69D5-BD48-A7D4-17D71B2370DA}" srcOrd="0" destOrd="0" presId="urn:microsoft.com/office/officeart/2005/8/layout/chevron1"/>
    <dgm:cxn modelId="{72CA35F0-59C7-854C-A3BA-747C4E90DFA3}" type="presOf" srcId="{50D45A47-9791-B647-B2E1-9F071E07760D}" destId="{C5299DAB-9494-9047-BED1-754AB6DB8EA6}" srcOrd="0" destOrd="0" presId="urn:microsoft.com/office/officeart/2005/8/layout/chevron1"/>
    <dgm:cxn modelId="{90D058F5-8007-724F-9EB7-B0E0EB88E5D2}" type="presOf" srcId="{93D9767E-B212-A642-A505-5E649490A389}" destId="{669B0093-2292-954F-B68E-B30D99B28D07}" srcOrd="0" destOrd="0" presId="urn:microsoft.com/office/officeart/2005/8/layout/chevron1"/>
    <dgm:cxn modelId="{3B6873F9-456C-CA4E-AF91-F18DC873F579}" srcId="{189FED5F-FEDF-B04E-8473-CBB40136FBF6}" destId="{8E6A3D12-B434-F144-8CE8-DB7130CCFC66}" srcOrd="0" destOrd="0" parTransId="{47279855-7573-DB41-813C-22F4E0053C79}" sibTransId="{D0719732-3F45-2542-B8DA-64A864D26406}"/>
    <dgm:cxn modelId="{83A345AD-A285-4E4B-BADC-14903F98D438}" type="presParOf" srcId="{9D69CED9-B1B4-7D4C-A584-5C642F92BAE8}" destId="{8854DC41-FD12-A949-AA14-AC4C578962C0}" srcOrd="0" destOrd="0" presId="urn:microsoft.com/office/officeart/2005/8/layout/chevron1"/>
    <dgm:cxn modelId="{A51DBE41-8E6F-584D-B82F-33A8505EC158}" type="presParOf" srcId="{8854DC41-FD12-A949-AA14-AC4C578962C0}" destId="{13D0D4E9-BCDF-B74F-BE0F-CCC01C28E171}" srcOrd="0" destOrd="0" presId="urn:microsoft.com/office/officeart/2005/8/layout/chevron1"/>
    <dgm:cxn modelId="{4C64E890-0F1F-2742-BA37-B4F635AA8428}" type="presParOf" srcId="{8854DC41-FD12-A949-AA14-AC4C578962C0}" destId="{3F38E065-87EE-E24D-8352-58DCFFE4AACC}" srcOrd="1" destOrd="0" presId="urn:microsoft.com/office/officeart/2005/8/layout/chevron1"/>
    <dgm:cxn modelId="{D9224D01-2C0B-194A-BD33-2272D39D37A5}" type="presParOf" srcId="{9D69CED9-B1B4-7D4C-A584-5C642F92BAE8}" destId="{5C084C9A-8CAC-9347-87BB-EA08A29833CD}" srcOrd="1" destOrd="0" presId="urn:microsoft.com/office/officeart/2005/8/layout/chevron1"/>
    <dgm:cxn modelId="{43676371-67E2-554B-8DBB-5608797FBCBA}" type="presParOf" srcId="{9D69CED9-B1B4-7D4C-A584-5C642F92BAE8}" destId="{D447D793-EA2F-AE44-98CA-83C710F94DBE}" srcOrd="2" destOrd="0" presId="urn:microsoft.com/office/officeart/2005/8/layout/chevron1"/>
    <dgm:cxn modelId="{E275115B-946A-1740-9466-2DD4AC6D054B}" type="presParOf" srcId="{D447D793-EA2F-AE44-98CA-83C710F94DBE}" destId="{E9C6AB35-ED75-C448-AB0F-A473531AFCFE}" srcOrd="0" destOrd="0" presId="urn:microsoft.com/office/officeart/2005/8/layout/chevron1"/>
    <dgm:cxn modelId="{66862261-FBA8-3441-9157-927C0A744EF4}" type="presParOf" srcId="{D447D793-EA2F-AE44-98CA-83C710F94DBE}" destId="{014CDC4A-3D8F-0846-B208-611F9C0E518A}" srcOrd="1" destOrd="0" presId="urn:microsoft.com/office/officeart/2005/8/layout/chevron1"/>
    <dgm:cxn modelId="{646171E3-B459-514F-B218-0214DABEC70C}" type="presParOf" srcId="{9D69CED9-B1B4-7D4C-A584-5C642F92BAE8}" destId="{C03FFCE1-3A2A-1043-BEC6-B6A45EE7D5F2}" srcOrd="3" destOrd="0" presId="urn:microsoft.com/office/officeart/2005/8/layout/chevron1"/>
    <dgm:cxn modelId="{2C336CBA-D347-9A4F-ACF3-736E87C14CE6}" type="presParOf" srcId="{9D69CED9-B1B4-7D4C-A584-5C642F92BAE8}" destId="{E68DC3F0-EC95-AB4A-BEC1-4A4DCEE3D970}" srcOrd="4" destOrd="0" presId="urn:microsoft.com/office/officeart/2005/8/layout/chevron1"/>
    <dgm:cxn modelId="{22E08689-3126-4C4A-9A3D-0D3622124C5A}" type="presParOf" srcId="{E68DC3F0-EC95-AB4A-BEC1-4A4DCEE3D970}" destId="{0F996630-4ED9-0C46-9D51-647D650BAA0D}" srcOrd="0" destOrd="0" presId="urn:microsoft.com/office/officeart/2005/8/layout/chevron1"/>
    <dgm:cxn modelId="{49E37F78-5C82-B547-B260-5283F3D93025}" type="presParOf" srcId="{E68DC3F0-EC95-AB4A-BEC1-4A4DCEE3D970}" destId="{1CD38151-4F05-284C-9987-864F4F9CABF8}" srcOrd="1" destOrd="0" presId="urn:microsoft.com/office/officeart/2005/8/layout/chevron1"/>
    <dgm:cxn modelId="{0D6A7CBE-73EE-9A4A-AFB4-1979A820A103}" type="presParOf" srcId="{9D69CED9-B1B4-7D4C-A584-5C642F92BAE8}" destId="{017B58EA-94B9-A24A-B20B-73C5D34C70AF}" srcOrd="5" destOrd="0" presId="urn:microsoft.com/office/officeart/2005/8/layout/chevron1"/>
    <dgm:cxn modelId="{FA051513-6B91-B341-AC1C-1CABE32425E6}" type="presParOf" srcId="{9D69CED9-B1B4-7D4C-A584-5C642F92BAE8}" destId="{10A705D7-87DF-1C4C-9629-76EA8DB886FC}" srcOrd="6" destOrd="0" presId="urn:microsoft.com/office/officeart/2005/8/layout/chevron1"/>
    <dgm:cxn modelId="{9AD497E5-1019-1A4B-909F-D8A2BD0C95A0}" type="presParOf" srcId="{10A705D7-87DF-1C4C-9629-76EA8DB886FC}" destId="{669B0093-2292-954F-B68E-B30D99B28D07}" srcOrd="0" destOrd="0" presId="urn:microsoft.com/office/officeart/2005/8/layout/chevron1"/>
    <dgm:cxn modelId="{6CB6418A-B729-6745-8050-44CFCC64FB1F}" type="presParOf" srcId="{10A705D7-87DF-1C4C-9629-76EA8DB886FC}" destId="{AD05960D-CE0B-7941-95B6-54FCDABC83F1}" srcOrd="1" destOrd="0" presId="urn:microsoft.com/office/officeart/2005/8/layout/chevron1"/>
    <dgm:cxn modelId="{305DA365-29C7-D048-8DCE-5B7FE0D230B1}" type="presParOf" srcId="{9D69CED9-B1B4-7D4C-A584-5C642F92BAE8}" destId="{125054F9-29B5-454C-A1B0-F73C52B36716}" srcOrd="7" destOrd="0" presId="urn:microsoft.com/office/officeart/2005/8/layout/chevron1"/>
    <dgm:cxn modelId="{0AFED682-3A88-1B48-8FA2-E6C3D883C41E}" type="presParOf" srcId="{9D69CED9-B1B4-7D4C-A584-5C642F92BAE8}" destId="{5AB5EB65-37C0-2641-BADE-B1E0477125F5}" srcOrd="8" destOrd="0" presId="urn:microsoft.com/office/officeart/2005/8/layout/chevron1"/>
    <dgm:cxn modelId="{F36439FE-2B47-3148-8FB2-72B30721C328}" type="presParOf" srcId="{5AB5EB65-37C0-2641-BADE-B1E0477125F5}" destId="{975A9EFC-1932-7946-B0EC-946960675F9C}" srcOrd="0" destOrd="0" presId="urn:microsoft.com/office/officeart/2005/8/layout/chevron1"/>
    <dgm:cxn modelId="{174174A7-60A4-1942-9169-2B9BF97F5CD8}" type="presParOf" srcId="{5AB5EB65-37C0-2641-BADE-B1E0477125F5}" destId="{8E123FAA-69D5-BD48-A7D4-17D71B2370DA}" srcOrd="1" destOrd="0" presId="urn:microsoft.com/office/officeart/2005/8/layout/chevron1"/>
    <dgm:cxn modelId="{D9E54C1A-7324-E844-A8F1-539480C5EAB8}" type="presParOf" srcId="{9D69CED9-B1B4-7D4C-A584-5C642F92BAE8}" destId="{5C99D0EE-687F-3D4C-B258-8CB246253870}" srcOrd="9" destOrd="0" presId="urn:microsoft.com/office/officeart/2005/8/layout/chevron1"/>
    <dgm:cxn modelId="{6075EA2F-918F-2346-8284-EB841A22EE4E}" type="presParOf" srcId="{9D69CED9-B1B4-7D4C-A584-5C642F92BAE8}" destId="{1BA6D17E-CFF8-3944-A7AC-AFE6076D096E}" srcOrd="10" destOrd="0" presId="urn:microsoft.com/office/officeart/2005/8/layout/chevron1"/>
    <dgm:cxn modelId="{E8FDFCEA-3B59-DB47-8436-8B72B9BA98CE}" type="presParOf" srcId="{1BA6D17E-CFF8-3944-A7AC-AFE6076D096E}" destId="{1D51CA7F-4CFF-7F4A-B2EF-6E05DBA9D6D7}" srcOrd="0" destOrd="0" presId="urn:microsoft.com/office/officeart/2005/8/layout/chevron1"/>
    <dgm:cxn modelId="{E779E0E9-A355-2A41-8024-28493871F414}" type="presParOf" srcId="{1BA6D17E-CFF8-3944-A7AC-AFE6076D096E}" destId="{997396B3-380F-0742-9669-EF59DDF69C4D}" srcOrd="1" destOrd="0" presId="urn:microsoft.com/office/officeart/2005/8/layout/chevron1"/>
    <dgm:cxn modelId="{55045827-26F5-0642-A101-24D14618976B}" type="presParOf" srcId="{9D69CED9-B1B4-7D4C-A584-5C642F92BAE8}" destId="{D2C664F8-1B27-684A-A35D-01D4540C609E}" srcOrd="11" destOrd="0" presId="urn:microsoft.com/office/officeart/2005/8/layout/chevron1"/>
    <dgm:cxn modelId="{BD374E1B-3A2E-7942-874D-0E660255E28B}" type="presParOf" srcId="{9D69CED9-B1B4-7D4C-A584-5C642F92BAE8}" destId="{32A1EBB8-BBB9-064F-8A78-E89C592851BA}" srcOrd="12" destOrd="0" presId="urn:microsoft.com/office/officeart/2005/8/layout/chevron1"/>
    <dgm:cxn modelId="{314914E1-931B-6E4A-8566-2AD288FEF12D}" type="presParOf" srcId="{32A1EBB8-BBB9-064F-8A78-E89C592851BA}" destId="{BF237C85-9AF0-4943-AC55-51C2F2547273}" srcOrd="0" destOrd="0" presId="urn:microsoft.com/office/officeart/2005/8/layout/chevron1"/>
    <dgm:cxn modelId="{C85C10C8-566C-DA4B-91F7-ADE7ECD0E2A2}" type="presParOf" srcId="{32A1EBB8-BBB9-064F-8A78-E89C592851BA}" destId="{7730DF12-88DB-EB4B-A4F4-67B29FE3FC91}" srcOrd="1" destOrd="0" presId="urn:microsoft.com/office/officeart/2005/8/layout/chevron1"/>
    <dgm:cxn modelId="{3C3121A2-5B93-CA4E-AB8D-8124E35C36A7}" type="presParOf" srcId="{9D69CED9-B1B4-7D4C-A584-5C642F92BAE8}" destId="{3C754A43-8743-FA4A-9A6A-83036B894433}" srcOrd="13" destOrd="0" presId="urn:microsoft.com/office/officeart/2005/8/layout/chevron1"/>
    <dgm:cxn modelId="{0FE22DBA-049A-E846-8667-2C6557407065}" type="presParOf" srcId="{9D69CED9-B1B4-7D4C-A584-5C642F92BAE8}" destId="{3D9A6255-4A53-6943-85D8-D9E0C0B3D059}" srcOrd="14" destOrd="0" presId="urn:microsoft.com/office/officeart/2005/8/layout/chevron1"/>
    <dgm:cxn modelId="{5CE60D18-6953-3649-BD44-8D9F6F045A14}" type="presParOf" srcId="{3D9A6255-4A53-6943-85D8-D9E0C0B3D059}" destId="{DEF8494B-7ABD-6945-BE8C-1490CD6F325A}" srcOrd="0" destOrd="0" presId="urn:microsoft.com/office/officeart/2005/8/layout/chevron1"/>
    <dgm:cxn modelId="{5E3B231A-4917-974B-BFF8-CE2ED9B6C0AD}" type="presParOf" srcId="{3D9A6255-4A53-6943-85D8-D9E0C0B3D059}" destId="{C5299DAB-9494-9047-BED1-754AB6DB8EA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CF366-BE68-9647-A3DA-132A897E6BBD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1E45E72F-4D8E-DE4B-8251-6089FC96CD68}">
      <dgm:prSet phldrT="[Text]"/>
      <dgm:spPr/>
      <dgm:t>
        <a:bodyPr/>
        <a:lstStyle/>
        <a:p>
          <a:r>
            <a:rPr lang="en-GB" dirty="0"/>
            <a:t>Created</a:t>
          </a:r>
        </a:p>
      </dgm:t>
    </dgm:pt>
    <dgm:pt modelId="{B5143C12-AE0E-8246-8597-2ED101D35AAB}" type="parTrans" cxnId="{64CE2CBD-821F-064C-865C-F6308E68FAD7}">
      <dgm:prSet/>
      <dgm:spPr/>
      <dgm:t>
        <a:bodyPr/>
        <a:lstStyle/>
        <a:p>
          <a:endParaRPr lang="en-GB"/>
        </a:p>
      </dgm:t>
    </dgm:pt>
    <dgm:pt modelId="{C854DA38-35EB-B24F-AB17-6ECDA19F0595}" type="sibTrans" cxnId="{64CE2CBD-821F-064C-865C-F6308E68FAD7}">
      <dgm:prSet/>
      <dgm:spPr/>
      <dgm:t>
        <a:bodyPr/>
        <a:lstStyle/>
        <a:p>
          <a:endParaRPr lang="en-GB"/>
        </a:p>
      </dgm:t>
    </dgm:pt>
    <dgm:pt modelId="{8E12A624-F503-6D42-A636-FD05A097307B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Accepted</a:t>
          </a:r>
        </a:p>
      </dgm:t>
    </dgm:pt>
    <dgm:pt modelId="{B67445F2-EA8C-C641-96A0-EA75EEC41DE5}" type="parTrans" cxnId="{AE193287-E1CA-E24F-ADF6-C492ABD0DF81}">
      <dgm:prSet/>
      <dgm:spPr/>
      <dgm:t>
        <a:bodyPr/>
        <a:lstStyle/>
        <a:p>
          <a:endParaRPr lang="en-GB"/>
        </a:p>
      </dgm:t>
    </dgm:pt>
    <dgm:pt modelId="{EDC27B98-C968-6247-A39A-46740E7359CD}" type="sibTrans" cxnId="{AE193287-E1CA-E24F-ADF6-C492ABD0DF81}">
      <dgm:prSet/>
      <dgm:spPr/>
      <dgm:t>
        <a:bodyPr/>
        <a:lstStyle/>
        <a:p>
          <a:endParaRPr lang="en-GB"/>
        </a:p>
      </dgm:t>
    </dgm:pt>
    <dgm:pt modelId="{965D507F-5671-8842-808F-BB324BF28AB9}">
      <dgm:prSet phldrT="[Text]"/>
      <dgm:spPr/>
      <dgm:t>
        <a:bodyPr/>
        <a:lstStyle/>
        <a:p>
          <a:r>
            <a:rPr lang="en-GB" dirty="0"/>
            <a:t>Prepared</a:t>
          </a:r>
        </a:p>
      </dgm:t>
    </dgm:pt>
    <dgm:pt modelId="{A173974C-6DC5-C54A-98D4-40A8CD042712}" type="parTrans" cxnId="{A383C70A-9789-1A4C-8B7E-AE7B8D7173E3}">
      <dgm:prSet/>
      <dgm:spPr/>
      <dgm:t>
        <a:bodyPr/>
        <a:lstStyle/>
        <a:p>
          <a:endParaRPr lang="en-GB"/>
        </a:p>
      </dgm:t>
    </dgm:pt>
    <dgm:pt modelId="{CD096ECD-2DBA-444E-98E2-18B7ABF54BE5}" type="sibTrans" cxnId="{A383C70A-9789-1A4C-8B7E-AE7B8D7173E3}">
      <dgm:prSet/>
      <dgm:spPr/>
      <dgm:t>
        <a:bodyPr/>
        <a:lstStyle/>
        <a:p>
          <a:endParaRPr lang="en-GB"/>
        </a:p>
      </dgm:t>
    </dgm:pt>
    <dgm:pt modelId="{D107E0C8-BEE8-2047-8487-A28D633CD62C}">
      <dgm:prSet phldrT="[Text]"/>
      <dgm:spPr/>
      <dgm:t>
        <a:bodyPr/>
        <a:lstStyle/>
        <a:p>
          <a:r>
            <a:rPr lang="en-GB" dirty="0"/>
            <a:t>Ongoing</a:t>
          </a:r>
        </a:p>
      </dgm:t>
    </dgm:pt>
    <dgm:pt modelId="{F06D7518-9528-D646-9185-E8DA8997FA70}" type="parTrans" cxnId="{5E9806BD-604D-C549-832F-59E15BAC1DC4}">
      <dgm:prSet/>
      <dgm:spPr/>
      <dgm:t>
        <a:bodyPr/>
        <a:lstStyle/>
        <a:p>
          <a:endParaRPr lang="en-GB"/>
        </a:p>
      </dgm:t>
    </dgm:pt>
    <dgm:pt modelId="{3914B13E-D8B6-8549-A369-E7CEC58AAF45}" type="sibTrans" cxnId="{5E9806BD-604D-C549-832F-59E15BAC1DC4}">
      <dgm:prSet/>
      <dgm:spPr/>
      <dgm:t>
        <a:bodyPr/>
        <a:lstStyle/>
        <a:p>
          <a:endParaRPr lang="en-GB"/>
        </a:p>
      </dgm:t>
    </dgm:pt>
    <dgm:pt modelId="{8C465245-F3FD-664C-97B8-2A42516CB639}">
      <dgm:prSet phldrT="[Text]"/>
      <dgm:spPr/>
      <dgm:t>
        <a:bodyPr/>
        <a:lstStyle/>
        <a:p>
          <a:r>
            <a:rPr lang="en-GB" dirty="0"/>
            <a:t>Completed</a:t>
          </a:r>
        </a:p>
      </dgm:t>
    </dgm:pt>
    <dgm:pt modelId="{1FB770A5-12DF-914A-971B-1B32FD49F83F}" type="parTrans" cxnId="{B96510C0-D39F-5749-93C8-C33930D6F415}">
      <dgm:prSet/>
      <dgm:spPr/>
      <dgm:t>
        <a:bodyPr/>
        <a:lstStyle/>
        <a:p>
          <a:endParaRPr lang="en-GB"/>
        </a:p>
      </dgm:t>
    </dgm:pt>
    <dgm:pt modelId="{9EC6DBA4-8B6A-E04E-B740-A8FDFEFEC79F}" type="sibTrans" cxnId="{B96510C0-D39F-5749-93C8-C33930D6F415}">
      <dgm:prSet/>
      <dgm:spPr/>
      <dgm:t>
        <a:bodyPr/>
        <a:lstStyle/>
        <a:p>
          <a:endParaRPr lang="en-GB"/>
        </a:p>
      </dgm:t>
    </dgm:pt>
    <dgm:pt modelId="{D1DE0BC5-CFEA-DE4E-8296-A0AA925A0B8B}">
      <dgm:prSet phldrT="[Text]"/>
      <dgm:spPr/>
      <dgm:t>
        <a:bodyPr/>
        <a:lstStyle/>
        <a:p>
          <a:r>
            <a:rPr lang="en-GB" dirty="0"/>
            <a:t>Closed</a:t>
          </a:r>
        </a:p>
      </dgm:t>
    </dgm:pt>
    <dgm:pt modelId="{E73B5AB8-9BC3-7945-862B-EEE2F4515344}" type="parTrans" cxnId="{E253A196-1C5D-A848-9A7E-547D02AE0857}">
      <dgm:prSet/>
      <dgm:spPr/>
      <dgm:t>
        <a:bodyPr/>
        <a:lstStyle/>
        <a:p>
          <a:endParaRPr lang="en-GB"/>
        </a:p>
      </dgm:t>
    </dgm:pt>
    <dgm:pt modelId="{2FBBF72F-B76B-2F4C-86F2-9837F937EC6C}" type="sibTrans" cxnId="{E253A196-1C5D-A848-9A7E-547D02AE0857}">
      <dgm:prSet/>
      <dgm:spPr/>
      <dgm:t>
        <a:bodyPr/>
        <a:lstStyle/>
        <a:p>
          <a:endParaRPr lang="en-GB"/>
        </a:p>
      </dgm:t>
    </dgm:pt>
    <dgm:pt modelId="{189FED5F-FEDF-B04E-8473-CBB40136FBF6}">
      <dgm:prSet phldrT="[Text]"/>
      <dgm:spPr>
        <a:gradFill flip="none" rotWithShape="1">
          <a:gsLst>
            <a:gs pos="1036">
              <a:schemeClr val="accent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FFFF00"/>
            </a:gs>
            <a:gs pos="100000">
              <a:srgbClr val="FFFF00"/>
            </a:gs>
          </a:gsLst>
          <a:lin ang="2700000" scaled="1"/>
          <a:tileRect/>
        </a:gradFill>
      </dgm:spPr>
      <dgm:t>
        <a:bodyPr/>
        <a:lstStyle/>
        <a:p>
          <a:r>
            <a:rPr lang="en-GB" dirty="0"/>
            <a:t>Released</a:t>
          </a:r>
        </a:p>
      </dgm:t>
    </dgm:pt>
    <dgm:pt modelId="{9656217A-5242-C545-84E5-2B4924A877CC}" type="sibTrans" cxnId="{0BC26FA8-43B0-FB46-A3F1-6212CD340630}">
      <dgm:prSet/>
      <dgm:spPr/>
      <dgm:t>
        <a:bodyPr/>
        <a:lstStyle/>
        <a:p>
          <a:endParaRPr lang="en-GB"/>
        </a:p>
      </dgm:t>
    </dgm:pt>
    <dgm:pt modelId="{9B70E6B8-441F-524D-A5A2-71AD029EAC58}" type="parTrans" cxnId="{0BC26FA8-43B0-FB46-A3F1-6212CD340630}">
      <dgm:prSet/>
      <dgm:spPr/>
      <dgm:t>
        <a:bodyPr/>
        <a:lstStyle/>
        <a:p>
          <a:endParaRPr lang="en-GB"/>
        </a:p>
      </dgm:t>
    </dgm:pt>
    <dgm:pt modelId="{D1FF7F03-1677-4F48-9B75-130E3B8E0B93}">
      <dgm:prSet phldrT="[Text]"/>
      <dgm:spPr>
        <a:gradFill flip="none" rotWithShape="1">
          <a:gsLst>
            <a:gs pos="1036">
              <a:schemeClr val="accent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FFFF00"/>
            </a:gs>
            <a:gs pos="100000">
              <a:srgbClr val="FFFF00"/>
            </a:gs>
          </a:gsLst>
          <a:lin ang="2700000" scaled="1"/>
          <a:tileRect/>
        </a:gradFill>
      </dgm:spPr>
      <dgm:t>
        <a:bodyPr/>
        <a:lstStyle/>
        <a:p>
          <a:r>
            <a:rPr lang="en-GB" dirty="0"/>
            <a:t>By the Shift Leader or WC&amp;P</a:t>
          </a:r>
        </a:p>
      </dgm:t>
    </dgm:pt>
    <dgm:pt modelId="{607BE9B1-F39D-2B4B-A7C0-19A7CF03609D}" type="parTrans" cxnId="{CB5551CE-7F30-2D49-A72C-B65D2CBCE6B6}">
      <dgm:prSet/>
      <dgm:spPr/>
      <dgm:t>
        <a:bodyPr/>
        <a:lstStyle/>
        <a:p>
          <a:endParaRPr lang="en-GB"/>
        </a:p>
      </dgm:t>
    </dgm:pt>
    <dgm:pt modelId="{D2E44299-656C-FD4E-A30A-ADECBD8D2A74}" type="sibTrans" cxnId="{CB5551CE-7F30-2D49-A72C-B65D2CBCE6B6}">
      <dgm:prSet/>
      <dgm:spPr/>
      <dgm:t>
        <a:bodyPr/>
        <a:lstStyle/>
        <a:p>
          <a:endParaRPr lang="en-GB"/>
        </a:p>
      </dgm:t>
    </dgm:pt>
    <dgm:pt modelId="{9D69CED9-B1B4-7D4C-A584-5C642F92BAE8}" type="pres">
      <dgm:prSet presAssocID="{475CF366-BE68-9647-A3DA-132A897E6BBD}" presName="Name0" presStyleCnt="0">
        <dgm:presLayoutVars>
          <dgm:dir/>
          <dgm:animLvl val="lvl"/>
          <dgm:resizeHandles val="exact"/>
        </dgm:presLayoutVars>
      </dgm:prSet>
      <dgm:spPr/>
    </dgm:pt>
    <dgm:pt modelId="{05508CC1-F22C-4841-B9F6-DA8446EE0426}" type="pres">
      <dgm:prSet presAssocID="{1E45E72F-4D8E-DE4B-8251-6089FC96CD68}" presName="composite" presStyleCnt="0"/>
      <dgm:spPr/>
    </dgm:pt>
    <dgm:pt modelId="{25992EAE-2B28-6040-9443-32C105AA5FDE}" type="pres">
      <dgm:prSet presAssocID="{1E45E72F-4D8E-DE4B-8251-6089FC96CD68}" presName="par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0EC4A769-A7F3-EA46-A51F-9EAE8FED588F}" type="pres">
      <dgm:prSet presAssocID="{1E45E72F-4D8E-DE4B-8251-6089FC96CD68}" presName="desTx" presStyleLbl="revTx" presStyleIdx="0" presStyleCnt="1">
        <dgm:presLayoutVars>
          <dgm:bulletEnabled val="1"/>
        </dgm:presLayoutVars>
      </dgm:prSet>
      <dgm:spPr/>
    </dgm:pt>
    <dgm:pt modelId="{E5248F30-CB4D-7F49-B95B-B47A7061D8B6}" type="pres">
      <dgm:prSet presAssocID="{C854DA38-35EB-B24F-AB17-6ECDA19F0595}" presName="space" presStyleCnt="0"/>
      <dgm:spPr/>
    </dgm:pt>
    <dgm:pt modelId="{B8E7CA3A-AB21-8341-8D79-A629EF973C58}" type="pres">
      <dgm:prSet presAssocID="{8E12A624-F503-6D42-A636-FD05A097307B}" presName="composite" presStyleCnt="0"/>
      <dgm:spPr/>
    </dgm:pt>
    <dgm:pt modelId="{517F0688-DF8E-304B-A11F-0BEC095AFC5A}" type="pres">
      <dgm:prSet presAssocID="{8E12A624-F503-6D42-A636-FD05A097307B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41A8150-B4AC-FB41-8891-720653CFA3EC}" type="pres">
      <dgm:prSet presAssocID="{8E12A624-F503-6D42-A636-FD05A097307B}" presName="desTx" presStyleLbl="revTx" presStyleIdx="0" presStyleCnt="1">
        <dgm:presLayoutVars>
          <dgm:bulletEnabled val="1"/>
        </dgm:presLayoutVars>
      </dgm:prSet>
      <dgm:spPr/>
    </dgm:pt>
    <dgm:pt modelId="{523788A8-EE08-2448-B81A-4928C7950764}" type="pres">
      <dgm:prSet presAssocID="{EDC27B98-C968-6247-A39A-46740E7359CD}" presName="space" presStyleCnt="0"/>
      <dgm:spPr/>
    </dgm:pt>
    <dgm:pt modelId="{E9CDFBA5-F15B-D643-8F3E-5ACAA30118C6}" type="pres">
      <dgm:prSet presAssocID="{965D507F-5671-8842-808F-BB324BF28AB9}" presName="composite" presStyleCnt="0"/>
      <dgm:spPr/>
    </dgm:pt>
    <dgm:pt modelId="{80847C28-3A5C-0444-92F2-18363C6ACA6F}" type="pres">
      <dgm:prSet presAssocID="{965D507F-5671-8842-808F-BB324BF28AB9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95672AB-1145-624C-9A2B-32FD5DE9572D}" type="pres">
      <dgm:prSet presAssocID="{965D507F-5671-8842-808F-BB324BF28AB9}" presName="desTx" presStyleLbl="revTx" presStyleIdx="0" presStyleCnt="1">
        <dgm:presLayoutVars>
          <dgm:bulletEnabled val="1"/>
        </dgm:presLayoutVars>
      </dgm:prSet>
      <dgm:spPr/>
    </dgm:pt>
    <dgm:pt modelId="{B561C2B0-2FE8-7140-8F95-2FBD9B88AB21}" type="pres">
      <dgm:prSet presAssocID="{CD096ECD-2DBA-444E-98E2-18B7ABF54BE5}" presName="space" presStyleCnt="0"/>
      <dgm:spPr/>
    </dgm:pt>
    <dgm:pt modelId="{BA258565-DDF7-FF47-A01A-79F38D6A8DBD}" type="pres">
      <dgm:prSet presAssocID="{189FED5F-FEDF-B04E-8473-CBB40136FBF6}" presName="composite" presStyleCnt="0"/>
      <dgm:spPr/>
    </dgm:pt>
    <dgm:pt modelId="{B0E6C6C1-8128-2048-BCF1-97781ABD328E}" type="pres">
      <dgm:prSet presAssocID="{189FED5F-FEDF-B04E-8473-CBB40136FBF6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BCC30D-B1D5-9042-B82A-153BA2A7C9D9}" type="pres">
      <dgm:prSet presAssocID="{189FED5F-FEDF-B04E-8473-CBB40136FBF6}" presName="desTx" presStyleLbl="revTx" presStyleIdx="0" presStyleCnt="1">
        <dgm:presLayoutVars>
          <dgm:bulletEnabled val="1"/>
        </dgm:presLayoutVars>
      </dgm:prSet>
      <dgm:spPr/>
    </dgm:pt>
    <dgm:pt modelId="{34A99D72-AB78-884D-89B2-CECC3AF4919F}" type="pres">
      <dgm:prSet presAssocID="{9656217A-5242-C545-84E5-2B4924A877CC}" presName="space" presStyleCnt="0"/>
      <dgm:spPr/>
    </dgm:pt>
    <dgm:pt modelId="{F417BB6D-8A37-0F44-9757-794B7817878C}" type="pres">
      <dgm:prSet presAssocID="{D107E0C8-BEE8-2047-8487-A28D633CD62C}" presName="composite" presStyleCnt="0"/>
      <dgm:spPr/>
    </dgm:pt>
    <dgm:pt modelId="{63FA74C5-9D8C-B045-93B9-FE84C99AD0BD}" type="pres">
      <dgm:prSet presAssocID="{D107E0C8-BEE8-2047-8487-A28D633CD62C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FDDCC7D-2768-3A49-81A0-A52C854326E8}" type="pres">
      <dgm:prSet presAssocID="{D107E0C8-BEE8-2047-8487-A28D633CD62C}" presName="desTx" presStyleLbl="revTx" presStyleIdx="0" presStyleCnt="1">
        <dgm:presLayoutVars>
          <dgm:bulletEnabled val="1"/>
        </dgm:presLayoutVars>
      </dgm:prSet>
      <dgm:spPr/>
    </dgm:pt>
    <dgm:pt modelId="{AF952E1C-341E-BF48-8E92-354DF6EF8440}" type="pres">
      <dgm:prSet presAssocID="{3914B13E-D8B6-8549-A369-E7CEC58AAF45}" presName="space" presStyleCnt="0"/>
      <dgm:spPr/>
    </dgm:pt>
    <dgm:pt modelId="{26BA2277-2949-DF47-8FB1-48F177EEBE1C}" type="pres">
      <dgm:prSet presAssocID="{8C465245-F3FD-664C-97B8-2A42516CB639}" presName="composite" presStyleCnt="0"/>
      <dgm:spPr/>
    </dgm:pt>
    <dgm:pt modelId="{E24CB5A4-C996-7244-BD4D-60CBE6FC16AD}" type="pres">
      <dgm:prSet presAssocID="{8C465245-F3FD-664C-97B8-2A42516CB639}" presName="par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0EF4372-5F78-D645-BFC6-5DE3D2DAA844}" type="pres">
      <dgm:prSet presAssocID="{8C465245-F3FD-664C-97B8-2A42516CB639}" presName="desTx" presStyleLbl="revTx" presStyleIdx="0" presStyleCnt="1">
        <dgm:presLayoutVars>
          <dgm:bulletEnabled val="1"/>
        </dgm:presLayoutVars>
      </dgm:prSet>
      <dgm:spPr/>
    </dgm:pt>
    <dgm:pt modelId="{5C6B431D-0503-ED43-9A72-3EBF94A0AEA4}" type="pres">
      <dgm:prSet presAssocID="{9EC6DBA4-8B6A-E04E-B740-A8FDFEFEC79F}" presName="space" presStyleCnt="0"/>
      <dgm:spPr/>
    </dgm:pt>
    <dgm:pt modelId="{3F195DDA-F462-9146-82A9-9459629DB6C9}" type="pres">
      <dgm:prSet presAssocID="{D1DE0BC5-CFEA-DE4E-8296-A0AA925A0B8B}" presName="composite" presStyleCnt="0"/>
      <dgm:spPr/>
    </dgm:pt>
    <dgm:pt modelId="{2CC8E7E7-1261-6B49-B57B-F5C7B0AB7E7E}" type="pres">
      <dgm:prSet presAssocID="{D1DE0BC5-CFEA-DE4E-8296-A0AA925A0B8B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A8FD7576-FDD2-9646-AF7B-67BD39BF7533}" type="pres">
      <dgm:prSet presAssocID="{D1DE0BC5-CFEA-DE4E-8296-A0AA925A0B8B}" presName="desTx" presStyleLbl="revTx" presStyleIdx="0" presStyleCnt="1">
        <dgm:presLayoutVars>
          <dgm:bulletEnabled val="1"/>
        </dgm:presLayoutVars>
      </dgm:prSet>
      <dgm:spPr/>
    </dgm:pt>
  </dgm:ptLst>
  <dgm:cxnLst>
    <dgm:cxn modelId="{A383C70A-9789-1A4C-8B7E-AE7B8D7173E3}" srcId="{475CF366-BE68-9647-A3DA-132A897E6BBD}" destId="{965D507F-5671-8842-808F-BB324BF28AB9}" srcOrd="2" destOrd="0" parTransId="{A173974C-6DC5-C54A-98D4-40A8CD042712}" sibTransId="{CD096ECD-2DBA-444E-98E2-18B7ABF54BE5}"/>
    <dgm:cxn modelId="{3799DD18-97A8-7441-ADBA-3F7E68917816}" type="presOf" srcId="{D1FF7F03-1677-4F48-9B75-130E3B8E0B93}" destId="{D0BCC30D-B1D5-9042-B82A-153BA2A7C9D9}" srcOrd="0" destOrd="0" presId="urn:microsoft.com/office/officeart/2005/8/layout/chevron1"/>
    <dgm:cxn modelId="{CB4E5329-BCD5-084A-8600-9406522C80CE}" type="presOf" srcId="{965D507F-5671-8842-808F-BB324BF28AB9}" destId="{80847C28-3A5C-0444-92F2-18363C6ACA6F}" srcOrd="0" destOrd="0" presId="urn:microsoft.com/office/officeart/2005/8/layout/chevron1"/>
    <dgm:cxn modelId="{567C8F67-8E48-4D42-8FA2-A5558DB2C11D}" type="presOf" srcId="{D107E0C8-BEE8-2047-8487-A28D633CD62C}" destId="{63FA74C5-9D8C-B045-93B9-FE84C99AD0BD}" srcOrd="0" destOrd="0" presId="urn:microsoft.com/office/officeart/2005/8/layout/chevron1"/>
    <dgm:cxn modelId="{D4FA2B87-7993-D244-B5AB-A3D61E5139D5}" type="presOf" srcId="{1E45E72F-4D8E-DE4B-8251-6089FC96CD68}" destId="{25992EAE-2B28-6040-9443-32C105AA5FDE}" srcOrd="0" destOrd="0" presId="urn:microsoft.com/office/officeart/2005/8/layout/chevron1"/>
    <dgm:cxn modelId="{AE193287-E1CA-E24F-ADF6-C492ABD0DF81}" srcId="{475CF366-BE68-9647-A3DA-132A897E6BBD}" destId="{8E12A624-F503-6D42-A636-FD05A097307B}" srcOrd="1" destOrd="0" parTransId="{B67445F2-EA8C-C641-96A0-EA75EEC41DE5}" sibTransId="{EDC27B98-C968-6247-A39A-46740E7359CD}"/>
    <dgm:cxn modelId="{120BD587-2ED2-B649-A7FD-32CD260E7B4D}" type="presOf" srcId="{8C465245-F3FD-664C-97B8-2A42516CB639}" destId="{E24CB5A4-C996-7244-BD4D-60CBE6FC16AD}" srcOrd="0" destOrd="0" presId="urn:microsoft.com/office/officeart/2005/8/layout/chevron1"/>
    <dgm:cxn modelId="{E253A196-1C5D-A848-9A7E-547D02AE0857}" srcId="{475CF366-BE68-9647-A3DA-132A897E6BBD}" destId="{D1DE0BC5-CFEA-DE4E-8296-A0AA925A0B8B}" srcOrd="6" destOrd="0" parTransId="{E73B5AB8-9BC3-7945-862B-EEE2F4515344}" sibTransId="{2FBBF72F-B76B-2F4C-86F2-9837F937EC6C}"/>
    <dgm:cxn modelId="{B18F849B-4B26-3E45-907A-8A3076739275}" type="presOf" srcId="{8E12A624-F503-6D42-A636-FD05A097307B}" destId="{517F0688-DF8E-304B-A11F-0BEC095AFC5A}" srcOrd="0" destOrd="0" presId="urn:microsoft.com/office/officeart/2005/8/layout/chevron1"/>
    <dgm:cxn modelId="{0BC26FA8-43B0-FB46-A3F1-6212CD340630}" srcId="{475CF366-BE68-9647-A3DA-132A897E6BBD}" destId="{189FED5F-FEDF-B04E-8473-CBB40136FBF6}" srcOrd="3" destOrd="0" parTransId="{9B70E6B8-441F-524D-A5A2-71AD029EAC58}" sibTransId="{9656217A-5242-C545-84E5-2B4924A877CC}"/>
    <dgm:cxn modelId="{AD8737B8-2C58-E74A-93CE-9FDBC860C46F}" type="presOf" srcId="{D1DE0BC5-CFEA-DE4E-8296-A0AA925A0B8B}" destId="{2CC8E7E7-1261-6B49-B57B-F5C7B0AB7E7E}" srcOrd="0" destOrd="0" presId="urn:microsoft.com/office/officeart/2005/8/layout/chevron1"/>
    <dgm:cxn modelId="{5E9806BD-604D-C549-832F-59E15BAC1DC4}" srcId="{475CF366-BE68-9647-A3DA-132A897E6BBD}" destId="{D107E0C8-BEE8-2047-8487-A28D633CD62C}" srcOrd="4" destOrd="0" parTransId="{F06D7518-9528-D646-9185-E8DA8997FA70}" sibTransId="{3914B13E-D8B6-8549-A369-E7CEC58AAF45}"/>
    <dgm:cxn modelId="{64CE2CBD-821F-064C-865C-F6308E68FAD7}" srcId="{475CF366-BE68-9647-A3DA-132A897E6BBD}" destId="{1E45E72F-4D8E-DE4B-8251-6089FC96CD68}" srcOrd="0" destOrd="0" parTransId="{B5143C12-AE0E-8246-8597-2ED101D35AAB}" sibTransId="{C854DA38-35EB-B24F-AB17-6ECDA19F0595}"/>
    <dgm:cxn modelId="{E4A34CBE-98ED-3146-AB78-981ADEA8A2BE}" type="presOf" srcId="{475CF366-BE68-9647-A3DA-132A897E6BBD}" destId="{9D69CED9-B1B4-7D4C-A584-5C642F92BAE8}" srcOrd="0" destOrd="0" presId="urn:microsoft.com/office/officeart/2005/8/layout/chevron1"/>
    <dgm:cxn modelId="{B96510C0-D39F-5749-93C8-C33930D6F415}" srcId="{475CF366-BE68-9647-A3DA-132A897E6BBD}" destId="{8C465245-F3FD-664C-97B8-2A42516CB639}" srcOrd="5" destOrd="0" parTransId="{1FB770A5-12DF-914A-971B-1B32FD49F83F}" sibTransId="{9EC6DBA4-8B6A-E04E-B740-A8FDFEFEC79F}"/>
    <dgm:cxn modelId="{7E1CF0C3-6878-EE4D-85AF-944F85834C82}" type="presOf" srcId="{189FED5F-FEDF-B04E-8473-CBB40136FBF6}" destId="{B0E6C6C1-8128-2048-BCF1-97781ABD328E}" srcOrd="0" destOrd="0" presId="urn:microsoft.com/office/officeart/2005/8/layout/chevron1"/>
    <dgm:cxn modelId="{CB5551CE-7F30-2D49-A72C-B65D2CBCE6B6}" srcId="{189FED5F-FEDF-B04E-8473-CBB40136FBF6}" destId="{D1FF7F03-1677-4F48-9B75-130E3B8E0B93}" srcOrd="0" destOrd="0" parTransId="{607BE9B1-F39D-2B4B-A7C0-19A7CF03609D}" sibTransId="{D2E44299-656C-FD4E-A30A-ADECBD8D2A74}"/>
    <dgm:cxn modelId="{D42A629C-787C-BE45-9256-2795C43EA565}" type="presParOf" srcId="{9D69CED9-B1B4-7D4C-A584-5C642F92BAE8}" destId="{05508CC1-F22C-4841-B9F6-DA8446EE0426}" srcOrd="0" destOrd="0" presId="urn:microsoft.com/office/officeart/2005/8/layout/chevron1"/>
    <dgm:cxn modelId="{3ACAD8E4-A542-3E41-9C09-F6E7AD62D6D0}" type="presParOf" srcId="{05508CC1-F22C-4841-B9F6-DA8446EE0426}" destId="{25992EAE-2B28-6040-9443-32C105AA5FDE}" srcOrd="0" destOrd="0" presId="urn:microsoft.com/office/officeart/2005/8/layout/chevron1"/>
    <dgm:cxn modelId="{25A0C34E-B8D7-A14E-AC89-2905E1402ECE}" type="presParOf" srcId="{05508CC1-F22C-4841-B9F6-DA8446EE0426}" destId="{0EC4A769-A7F3-EA46-A51F-9EAE8FED588F}" srcOrd="1" destOrd="0" presId="urn:microsoft.com/office/officeart/2005/8/layout/chevron1"/>
    <dgm:cxn modelId="{039221CB-27DE-244E-B935-CB3DF0AC982A}" type="presParOf" srcId="{9D69CED9-B1B4-7D4C-A584-5C642F92BAE8}" destId="{E5248F30-CB4D-7F49-B95B-B47A7061D8B6}" srcOrd="1" destOrd="0" presId="urn:microsoft.com/office/officeart/2005/8/layout/chevron1"/>
    <dgm:cxn modelId="{E2C5F0E7-7D61-A841-B0FA-AC2FEEBC44F9}" type="presParOf" srcId="{9D69CED9-B1B4-7D4C-A584-5C642F92BAE8}" destId="{B8E7CA3A-AB21-8341-8D79-A629EF973C58}" srcOrd="2" destOrd="0" presId="urn:microsoft.com/office/officeart/2005/8/layout/chevron1"/>
    <dgm:cxn modelId="{8CEC6B8D-1C95-2A49-9785-9ECCD97C52D3}" type="presParOf" srcId="{B8E7CA3A-AB21-8341-8D79-A629EF973C58}" destId="{517F0688-DF8E-304B-A11F-0BEC095AFC5A}" srcOrd="0" destOrd="0" presId="urn:microsoft.com/office/officeart/2005/8/layout/chevron1"/>
    <dgm:cxn modelId="{C5ACB6B7-BBBB-344B-B2CC-61F3FD78D6AE}" type="presParOf" srcId="{B8E7CA3A-AB21-8341-8D79-A629EF973C58}" destId="{F41A8150-B4AC-FB41-8891-720653CFA3EC}" srcOrd="1" destOrd="0" presId="urn:microsoft.com/office/officeart/2005/8/layout/chevron1"/>
    <dgm:cxn modelId="{B86B9DE5-E9C4-6145-BCDD-061EC647AE18}" type="presParOf" srcId="{9D69CED9-B1B4-7D4C-A584-5C642F92BAE8}" destId="{523788A8-EE08-2448-B81A-4928C7950764}" srcOrd="3" destOrd="0" presId="urn:microsoft.com/office/officeart/2005/8/layout/chevron1"/>
    <dgm:cxn modelId="{3A847AB7-D8B6-3240-A3CE-F31FE4C362A7}" type="presParOf" srcId="{9D69CED9-B1B4-7D4C-A584-5C642F92BAE8}" destId="{E9CDFBA5-F15B-D643-8F3E-5ACAA30118C6}" srcOrd="4" destOrd="0" presId="urn:microsoft.com/office/officeart/2005/8/layout/chevron1"/>
    <dgm:cxn modelId="{79454395-0660-0F48-81F8-FAA08B2CF62A}" type="presParOf" srcId="{E9CDFBA5-F15B-D643-8F3E-5ACAA30118C6}" destId="{80847C28-3A5C-0444-92F2-18363C6ACA6F}" srcOrd="0" destOrd="0" presId="urn:microsoft.com/office/officeart/2005/8/layout/chevron1"/>
    <dgm:cxn modelId="{E90D8E01-638A-6C41-B14E-55E5B9A10135}" type="presParOf" srcId="{E9CDFBA5-F15B-D643-8F3E-5ACAA30118C6}" destId="{095672AB-1145-624C-9A2B-32FD5DE9572D}" srcOrd="1" destOrd="0" presId="urn:microsoft.com/office/officeart/2005/8/layout/chevron1"/>
    <dgm:cxn modelId="{1D6CA41C-A638-0340-9C64-7AE399526B32}" type="presParOf" srcId="{9D69CED9-B1B4-7D4C-A584-5C642F92BAE8}" destId="{B561C2B0-2FE8-7140-8F95-2FBD9B88AB21}" srcOrd="5" destOrd="0" presId="urn:microsoft.com/office/officeart/2005/8/layout/chevron1"/>
    <dgm:cxn modelId="{C2E34F1A-7670-0047-BF4C-60D8CE407D64}" type="presParOf" srcId="{9D69CED9-B1B4-7D4C-A584-5C642F92BAE8}" destId="{BA258565-DDF7-FF47-A01A-79F38D6A8DBD}" srcOrd="6" destOrd="0" presId="urn:microsoft.com/office/officeart/2005/8/layout/chevron1"/>
    <dgm:cxn modelId="{C0811EAB-7664-1647-ABA5-C5BCF16BB31D}" type="presParOf" srcId="{BA258565-DDF7-FF47-A01A-79F38D6A8DBD}" destId="{B0E6C6C1-8128-2048-BCF1-97781ABD328E}" srcOrd="0" destOrd="0" presId="urn:microsoft.com/office/officeart/2005/8/layout/chevron1"/>
    <dgm:cxn modelId="{7E88FE21-A8BA-BB41-9603-1671A255B429}" type="presParOf" srcId="{BA258565-DDF7-FF47-A01A-79F38D6A8DBD}" destId="{D0BCC30D-B1D5-9042-B82A-153BA2A7C9D9}" srcOrd="1" destOrd="0" presId="urn:microsoft.com/office/officeart/2005/8/layout/chevron1"/>
    <dgm:cxn modelId="{82F7BDD6-C986-AC49-BFC1-94D6A8A1ED23}" type="presParOf" srcId="{9D69CED9-B1B4-7D4C-A584-5C642F92BAE8}" destId="{34A99D72-AB78-884D-89B2-CECC3AF4919F}" srcOrd="7" destOrd="0" presId="urn:microsoft.com/office/officeart/2005/8/layout/chevron1"/>
    <dgm:cxn modelId="{B74A143C-8789-374D-ABCE-B01452A9ABBF}" type="presParOf" srcId="{9D69CED9-B1B4-7D4C-A584-5C642F92BAE8}" destId="{F417BB6D-8A37-0F44-9757-794B7817878C}" srcOrd="8" destOrd="0" presId="urn:microsoft.com/office/officeart/2005/8/layout/chevron1"/>
    <dgm:cxn modelId="{1F6454CE-4545-914E-B8F3-C9638D12FC8E}" type="presParOf" srcId="{F417BB6D-8A37-0F44-9757-794B7817878C}" destId="{63FA74C5-9D8C-B045-93B9-FE84C99AD0BD}" srcOrd="0" destOrd="0" presId="urn:microsoft.com/office/officeart/2005/8/layout/chevron1"/>
    <dgm:cxn modelId="{6345F0AE-3E0A-FE4D-BBF8-79BAA2E6904D}" type="presParOf" srcId="{F417BB6D-8A37-0F44-9757-794B7817878C}" destId="{3FDDCC7D-2768-3A49-81A0-A52C854326E8}" srcOrd="1" destOrd="0" presId="urn:microsoft.com/office/officeart/2005/8/layout/chevron1"/>
    <dgm:cxn modelId="{49642115-C404-7840-9750-9F5FF91EA282}" type="presParOf" srcId="{9D69CED9-B1B4-7D4C-A584-5C642F92BAE8}" destId="{AF952E1C-341E-BF48-8E92-354DF6EF8440}" srcOrd="9" destOrd="0" presId="urn:microsoft.com/office/officeart/2005/8/layout/chevron1"/>
    <dgm:cxn modelId="{A4319235-E3BA-D447-A5DD-AAFCDADE2B3D}" type="presParOf" srcId="{9D69CED9-B1B4-7D4C-A584-5C642F92BAE8}" destId="{26BA2277-2949-DF47-8FB1-48F177EEBE1C}" srcOrd="10" destOrd="0" presId="urn:microsoft.com/office/officeart/2005/8/layout/chevron1"/>
    <dgm:cxn modelId="{326EFDD2-714A-AA4F-B3E0-3918438CE022}" type="presParOf" srcId="{26BA2277-2949-DF47-8FB1-48F177EEBE1C}" destId="{E24CB5A4-C996-7244-BD4D-60CBE6FC16AD}" srcOrd="0" destOrd="0" presId="urn:microsoft.com/office/officeart/2005/8/layout/chevron1"/>
    <dgm:cxn modelId="{48BDC2C6-641A-D74D-AFDE-A972B9A95EF0}" type="presParOf" srcId="{26BA2277-2949-DF47-8FB1-48F177EEBE1C}" destId="{40EF4372-5F78-D645-BFC6-5DE3D2DAA844}" srcOrd="1" destOrd="0" presId="urn:microsoft.com/office/officeart/2005/8/layout/chevron1"/>
    <dgm:cxn modelId="{7C3C3C7B-9238-1F4A-BDF6-9F3BD9126E52}" type="presParOf" srcId="{9D69CED9-B1B4-7D4C-A584-5C642F92BAE8}" destId="{5C6B431D-0503-ED43-9A72-3EBF94A0AEA4}" srcOrd="11" destOrd="0" presId="urn:microsoft.com/office/officeart/2005/8/layout/chevron1"/>
    <dgm:cxn modelId="{6F1A65FA-0476-6148-AEDE-485898A34D1A}" type="presParOf" srcId="{9D69CED9-B1B4-7D4C-A584-5C642F92BAE8}" destId="{3F195DDA-F462-9146-82A9-9459629DB6C9}" srcOrd="12" destOrd="0" presId="urn:microsoft.com/office/officeart/2005/8/layout/chevron1"/>
    <dgm:cxn modelId="{A16E46D8-F20B-624B-BDD9-F4F39B6365C4}" type="presParOf" srcId="{3F195DDA-F462-9146-82A9-9459629DB6C9}" destId="{2CC8E7E7-1261-6B49-B57B-F5C7B0AB7E7E}" srcOrd="0" destOrd="0" presId="urn:microsoft.com/office/officeart/2005/8/layout/chevron1"/>
    <dgm:cxn modelId="{7B046B6B-AD84-454A-9C3D-D6515D9BA307}" type="presParOf" srcId="{3F195DDA-F462-9146-82A9-9459629DB6C9}" destId="{A8FD7576-FDD2-9646-AF7B-67BD39BF753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0D4E9-BCDF-B74F-BE0F-CCC01C28E171}">
      <dsp:nvSpPr>
        <dsp:cNvPr id="0" name=""/>
        <dsp:cNvSpPr/>
      </dsp:nvSpPr>
      <dsp:spPr>
        <a:xfrm>
          <a:off x="7171" y="2376885"/>
          <a:ext cx="1537207" cy="614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New</a:t>
          </a:r>
        </a:p>
      </dsp:txBody>
      <dsp:txXfrm>
        <a:off x="314612" y="2376885"/>
        <a:ext cx="922325" cy="614882"/>
      </dsp:txXfrm>
    </dsp:sp>
    <dsp:sp modelId="{3F38E065-87EE-E24D-8352-58DCFFE4AACC}">
      <dsp:nvSpPr>
        <dsp:cNvPr id="0" name=""/>
        <dsp:cNvSpPr/>
      </dsp:nvSpPr>
      <dsp:spPr>
        <a:xfrm>
          <a:off x="7171" y="3068629"/>
          <a:ext cx="122976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ESS Worker</a:t>
          </a:r>
        </a:p>
      </dsp:txBody>
      <dsp:txXfrm>
        <a:off x="7171" y="3068629"/>
        <a:ext cx="1229765" cy="742500"/>
      </dsp:txXfrm>
    </dsp:sp>
    <dsp:sp modelId="{E9C6AB35-ED75-C448-AB0F-A473531AFCFE}">
      <dsp:nvSpPr>
        <dsp:cNvPr id="0" name=""/>
        <dsp:cNvSpPr/>
      </dsp:nvSpPr>
      <dsp:spPr>
        <a:xfrm>
          <a:off x="1328378" y="2376885"/>
          <a:ext cx="1537207" cy="614882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Accepted</a:t>
          </a:r>
        </a:p>
      </dsp:txBody>
      <dsp:txXfrm>
        <a:off x="1635819" y="2376885"/>
        <a:ext cx="922325" cy="614882"/>
      </dsp:txXfrm>
    </dsp:sp>
    <dsp:sp modelId="{014CDC4A-3D8F-0846-B208-611F9C0E518A}">
      <dsp:nvSpPr>
        <dsp:cNvPr id="0" name=""/>
        <dsp:cNvSpPr/>
      </dsp:nvSpPr>
      <dsp:spPr>
        <a:xfrm>
          <a:off x="1328378" y="3068629"/>
          <a:ext cx="1229765" cy="742500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System Owner</a:t>
          </a:r>
        </a:p>
      </dsp:txBody>
      <dsp:txXfrm>
        <a:off x="1328378" y="3068629"/>
        <a:ext cx="1229765" cy="742500"/>
      </dsp:txXfrm>
    </dsp:sp>
    <dsp:sp modelId="{0F996630-4ED9-0C46-9D51-647D650BAA0D}">
      <dsp:nvSpPr>
        <dsp:cNvPr id="0" name=""/>
        <dsp:cNvSpPr/>
      </dsp:nvSpPr>
      <dsp:spPr>
        <a:xfrm>
          <a:off x="2649585" y="2376885"/>
          <a:ext cx="1537207" cy="614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Prepared</a:t>
          </a:r>
        </a:p>
      </dsp:txBody>
      <dsp:txXfrm>
        <a:off x="2957026" y="2376885"/>
        <a:ext cx="922325" cy="614882"/>
      </dsp:txXfrm>
    </dsp:sp>
    <dsp:sp modelId="{1CD38151-4F05-284C-9987-864F4F9CABF8}">
      <dsp:nvSpPr>
        <dsp:cNvPr id="0" name=""/>
        <dsp:cNvSpPr/>
      </dsp:nvSpPr>
      <dsp:spPr>
        <a:xfrm>
          <a:off x="2649585" y="3068629"/>
          <a:ext cx="122976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Includes Risk Analysis, Permits, request for Scheduling</a:t>
          </a:r>
        </a:p>
      </dsp:txBody>
      <dsp:txXfrm>
        <a:off x="2649585" y="3068629"/>
        <a:ext cx="1229765" cy="742500"/>
      </dsp:txXfrm>
    </dsp:sp>
    <dsp:sp modelId="{669B0093-2292-954F-B68E-B30D99B28D07}">
      <dsp:nvSpPr>
        <dsp:cNvPr id="0" name=""/>
        <dsp:cNvSpPr/>
      </dsp:nvSpPr>
      <dsp:spPr>
        <a:xfrm>
          <a:off x="3970792" y="2376885"/>
          <a:ext cx="1537207" cy="61488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Planned</a:t>
          </a:r>
        </a:p>
      </dsp:txBody>
      <dsp:txXfrm>
        <a:off x="4278233" y="2376885"/>
        <a:ext cx="922325" cy="614882"/>
      </dsp:txXfrm>
    </dsp:sp>
    <dsp:sp modelId="{AD05960D-CE0B-7941-95B6-54FCDABC83F1}">
      <dsp:nvSpPr>
        <dsp:cNvPr id="0" name=""/>
        <dsp:cNvSpPr/>
      </dsp:nvSpPr>
      <dsp:spPr>
        <a:xfrm>
          <a:off x="3970792" y="3068629"/>
          <a:ext cx="1229765" cy="742500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WC&amp;P, review of the WO, Scheduling</a:t>
          </a:r>
        </a:p>
      </dsp:txBody>
      <dsp:txXfrm>
        <a:off x="3970792" y="3068629"/>
        <a:ext cx="1229765" cy="742500"/>
      </dsp:txXfrm>
    </dsp:sp>
    <dsp:sp modelId="{975A9EFC-1932-7946-B0EC-946960675F9C}">
      <dsp:nvSpPr>
        <dsp:cNvPr id="0" name=""/>
        <dsp:cNvSpPr/>
      </dsp:nvSpPr>
      <dsp:spPr>
        <a:xfrm>
          <a:off x="5292000" y="2376885"/>
          <a:ext cx="1537207" cy="61488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Released</a:t>
          </a:r>
        </a:p>
      </dsp:txBody>
      <dsp:txXfrm>
        <a:off x="5599441" y="2376885"/>
        <a:ext cx="922325" cy="614882"/>
      </dsp:txXfrm>
    </dsp:sp>
    <dsp:sp modelId="{8E123FAA-69D5-BD48-A7D4-17D71B2370DA}">
      <dsp:nvSpPr>
        <dsp:cNvPr id="0" name=""/>
        <dsp:cNvSpPr/>
      </dsp:nvSpPr>
      <dsp:spPr>
        <a:xfrm>
          <a:off x="5292000" y="3068629"/>
          <a:ext cx="1229765" cy="742500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WC&amp;P, on the day of the start of the work</a:t>
          </a:r>
        </a:p>
      </dsp:txBody>
      <dsp:txXfrm>
        <a:off x="5292000" y="3068629"/>
        <a:ext cx="1229765" cy="742500"/>
      </dsp:txXfrm>
    </dsp:sp>
    <dsp:sp modelId="{1D51CA7F-4CFF-7F4A-B2EF-6E05DBA9D6D7}">
      <dsp:nvSpPr>
        <dsp:cNvPr id="0" name=""/>
        <dsp:cNvSpPr/>
      </dsp:nvSpPr>
      <dsp:spPr>
        <a:xfrm>
          <a:off x="6613207" y="2376885"/>
          <a:ext cx="1537207" cy="614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Ongoing</a:t>
          </a:r>
        </a:p>
      </dsp:txBody>
      <dsp:txXfrm>
        <a:off x="6920648" y="2376885"/>
        <a:ext cx="922325" cy="614882"/>
      </dsp:txXfrm>
    </dsp:sp>
    <dsp:sp modelId="{997396B3-380F-0742-9669-EF59DDF69C4D}">
      <dsp:nvSpPr>
        <dsp:cNvPr id="0" name=""/>
        <dsp:cNvSpPr/>
      </dsp:nvSpPr>
      <dsp:spPr>
        <a:xfrm>
          <a:off x="6613207" y="3068629"/>
          <a:ext cx="122976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ESS worker, Possibility of pause</a:t>
          </a:r>
        </a:p>
      </dsp:txBody>
      <dsp:txXfrm>
        <a:off x="6613207" y="3068629"/>
        <a:ext cx="1229765" cy="742500"/>
      </dsp:txXfrm>
    </dsp:sp>
    <dsp:sp modelId="{BF237C85-9AF0-4943-AC55-51C2F2547273}">
      <dsp:nvSpPr>
        <dsp:cNvPr id="0" name=""/>
        <dsp:cNvSpPr/>
      </dsp:nvSpPr>
      <dsp:spPr>
        <a:xfrm>
          <a:off x="7934414" y="2376885"/>
          <a:ext cx="1537207" cy="614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Completed</a:t>
          </a:r>
        </a:p>
      </dsp:txBody>
      <dsp:txXfrm>
        <a:off x="8241855" y="2376885"/>
        <a:ext cx="922325" cy="614882"/>
      </dsp:txXfrm>
    </dsp:sp>
    <dsp:sp modelId="{7730DF12-88DB-EB4B-A4F4-67B29FE3FC91}">
      <dsp:nvSpPr>
        <dsp:cNvPr id="0" name=""/>
        <dsp:cNvSpPr/>
      </dsp:nvSpPr>
      <dsp:spPr>
        <a:xfrm>
          <a:off x="7934414" y="3068629"/>
          <a:ext cx="122976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Finish of the work</a:t>
          </a:r>
        </a:p>
      </dsp:txBody>
      <dsp:txXfrm>
        <a:off x="7934414" y="3068629"/>
        <a:ext cx="1229765" cy="742500"/>
      </dsp:txXfrm>
    </dsp:sp>
    <dsp:sp modelId="{DEF8494B-7ABD-6945-BE8C-1490CD6F325A}">
      <dsp:nvSpPr>
        <dsp:cNvPr id="0" name=""/>
        <dsp:cNvSpPr/>
      </dsp:nvSpPr>
      <dsp:spPr>
        <a:xfrm>
          <a:off x="9255621" y="2376885"/>
          <a:ext cx="1537207" cy="614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Closed</a:t>
          </a:r>
        </a:p>
      </dsp:txBody>
      <dsp:txXfrm>
        <a:off x="9563062" y="2376885"/>
        <a:ext cx="922325" cy="614882"/>
      </dsp:txXfrm>
    </dsp:sp>
    <dsp:sp modelId="{C5299DAB-9494-9047-BED1-754AB6DB8EA6}">
      <dsp:nvSpPr>
        <dsp:cNvPr id="0" name=""/>
        <dsp:cNvSpPr/>
      </dsp:nvSpPr>
      <dsp:spPr>
        <a:xfrm>
          <a:off x="9255621" y="3068629"/>
          <a:ext cx="122976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Closing documentation, root cause analysis, etc</a:t>
          </a:r>
        </a:p>
      </dsp:txBody>
      <dsp:txXfrm>
        <a:off x="9255621" y="3068629"/>
        <a:ext cx="1229765" cy="74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92EAE-2B28-6040-9443-32C105AA5FDE}">
      <dsp:nvSpPr>
        <dsp:cNvPr id="0" name=""/>
        <dsp:cNvSpPr/>
      </dsp:nvSpPr>
      <dsp:spPr>
        <a:xfrm>
          <a:off x="3322" y="2130484"/>
          <a:ext cx="1727050" cy="69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Created</a:t>
          </a:r>
        </a:p>
      </dsp:txBody>
      <dsp:txXfrm>
        <a:off x="348732" y="2130484"/>
        <a:ext cx="1036230" cy="690820"/>
      </dsp:txXfrm>
    </dsp:sp>
    <dsp:sp modelId="{517F0688-DF8E-304B-A11F-0BEC095AFC5A}">
      <dsp:nvSpPr>
        <dsp:cNvPr id="0" name=""/>
        <dsp:cNvSpPr/>
      </dsp:nvSpPr>
      <dsp:spPr>
        <a:xfrm>
          <a:off x="1514373" y="2130484"/>
          <a:ext cx="1727050" cy="690820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Accepted</a:t>
          </a:r>
        </a:p>
      </dsp:txBody>
      <dsp:txXfrm>
        <a:off x="1859783" y="2130484"/>
        <a:ext cx="1036230" cy="690820"/>
      </dsp:txXfrm>
    </dsp:sp>
    <dsp:sp modelId="{80847C28-3A5C-0444-92F2-18363C6ACA6F}">
      <dsp:nvSpPr>
        <dsp:cNvPr id="0" name=""/>
        <dsp:cNvSpPr/>
      </dsp:nvSpPr>
      <dsp:spPr>
        <a:xfrm>
          <a:off x="3025423" y="2130484"/>
          <a:ext cx="1727050" cy="69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Prepared</a:t>
          </a:r>
        </a:p>
      </dsp:txBody>
      <dsp:txXfrm>
        <a:off x="3370833" y="2130484"/>
        <a:ext cx="1036230" cy="690820"/>
      </dsp:txXfrm>
    </dsp:sp>
    <dsp:sp modelId="{B0E6C6C1-8128-2048-BCF1-97781ABD328E}">
      <dsp:nvSpPr>
        <dsp:cNvPr id="0" name=""/>
        <dsp:cNvSpPr/>
      </dsp:nvSpPr>
      <dsp:spPr>
        <a:xfrm>
          <a:off x="4536474" y="2130484"/>
          <a:ext cx="1727050" cy="690820"/>
        </a:xfrm>
        <a:prstGeom prst="chevron">
          <a:avLst/>
        </a:prstGeom>
        <a:gradFill flip="none" rotWithShape="1">
          <a:gsLst>
            <a:gs pos="1036">
              <a:schemeClr val="accent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FFFF00"/>
            </a:gs>
            <a:gs pos="100000">
              <a:srgbClr val="FFFF00"/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Released</a:t>
          </a:r>
        </a:p>
      </dsp:txBody>
      <dsp:txXfrm>
        <a:off x="4881884" y="2130484"/>
        <a:ext cx="1036230" cy="690820"/>
      </dsp:txXfrm>
    </dsp:sp>
    <dsp:sp modelId="{D0BCC30D-B1D5-9042-B82A-153BA2A7C9D9}">
      <dsp:nvSpPr>
        <dsp:cNvPr id="0" name=""/>
        <dsp:cNvSpPr/>
      </dsp:nvSpPr>
      <dsp:spPr>
        <a:xfrm>
          <a:off x="4536474" y="2907656"/>
          <a:ext cx="1381640" cy="691875"/>
        </a:xfrm>
        <a:prstGeom prst="rect">
          <a:avLst/>
        </a:prstGeom>
        <a:gradFill flip="none" rotWithShape="1">
          <a:gsLst>
            <a:gs pos="1036">
              <a:schemeClr val="accent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FFFF00"/>
            </a:gs>
            <a:gs pos="100000">
              <a:srgbClr val="FFFF00"/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By the Shift Leader or WC&amp;P</a:t>
          </a:r>
        </a:p>
      </dsp:txBody>
      <dsp:txXfrm>
        <a:off x="4536474" y="2907656"/>
        <a:ext cx="1381640" cy="691875"/>
      </dsp:txXfrm>
    </dsp:sp>
    <dsp:sp modelId="{63FA74C5-9D8C-B045-93B9-FE84C99AD0BD}">
      <dsp:nvSpPr>
        <dsp:cNvPr id="0" name=""/>
        <dsp:cNvSpPr/>
      </dsp:nvSpPr>
      <dsp:spPr>
        <a:xfrm>
          <a:off x="6047525" y="2130484"/>
          <a:ext cx="1727050" cy="69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Ongoing</a:t>
          </a:r>
        </a:p>
      </dsp:txBody>
      <dsp:txXfrm>
        <a:off x="6392935" y="2130484"/>
        <a:ext cx="1036230" cy="690820"/>
      </dsp:txXfrm>
    </dsp:sp>
    <dsp:sp modelId="{E24CB5A4-C996-7244-BD4D-60CBE6FC16AD}">
      <dsp:nvSpPr>
        <dsp:cNvPr id="0" name=""/>
        <dsp:cNvSpPr/>
      </dsp:nvSpPr>
      <dsp:spPr>
        <a:xfrm>
          <a:off x="7558576" y="2130484"/>
          <a:ext cx="1727050" cy="69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Completed</a:t>
          </a:r>
        </a:p>
      </dsp:txBody>
      <dsp:txXfrm>
        <a:off x="7903986" y="2130484"/>
        <a:ext cx="1036230" cy="690820"/>
      </dsp:txXfrm>
    </dsp:sp>
    <dsp:sp modelId="{2CC8E7E7-1261-6B49-B57B-F5C7B0AB7E7E}">
      <dsp:nvSpPr>
        <dsp:cNvPr id="0" name=""/>
        <dsp:cNvSpPr/>
      </dsp:nvSpPr>
      <dsp:spPr>
        <a:xfrm>
          <a:off x="9069626" y="2130484"/>
          <a:ext cx="1727050" cy="690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Closed</a:t>
          </a:r>
        </a:p>
      </dsp:txBody>
      <dsp:txXfrm>
        <a:off x="9415036" y="2130484"/>
        <a:ext cx="1036230" cy="69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2023-09-26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physica</a:t>
            </a:r>
            <a:r>
              <a:rPr lang="en-GB" dirty="0"/>
              <a:t> scripta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42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0099D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1" noProof="0" dirty="0">
              <a:solidFill>
                <a:srgbClr val="0094CA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144000" cy="990600"/>
          </a:xfrm>
        </p:spPr>
        <p:txBody>
          <a:bodyPr>
            <a:normAutofit/>
          </a:bodyPr>
          <a:lstStyle>
            <a:lvl1pPr>
              <a:defRPr sz="32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87963"/>
          </a:xfrm>
        </p:spPr>
        <p:txBody>
          <a:bodyPr>
            <a:noAutofit/>
          </a:bodyPr>
          <a:lstStyle>
            <a:lvl1pPr>
              <a:defRPr sz="24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>
              <a:defRPr sz="2133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>
              <a:defRPr sz="1867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>
              <a:defRPr sz="1600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>
              <a:defRPr sz="1467" b="0" i="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F8504-8EA8-1B45-96B5-185A6723A008}" type="datetime1">
              <a:rPr lang="en-US" smtClean="0"/>
              <a:pPr/>
              <a:t>9/26/23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</p:spPr>
        <p:txBody>
          <a:bodyPr/>
          <a:lstStyle>
            <a:lvl1pPr>
              <a:defRPr sz="1600" b="1"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C6473-2C0E-CF46-C4CF-43147BD6A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485"/>
          <a:stretch/>
        </p:blipFill>
        <p:spPr>
          <a:xfrm>
            <a:off x="60960" y="106680"/>
            <a:ext cx="1045031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62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B091FB-FB1B-EE02-49F4-111AE1EA3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8" y="3117"/>
            <a:ext cx="12179531" cy="6876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679FF-C348-6DC2-D40D-94D8EB090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AA279-9323-0AA3-DB87-5B991D2FF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02F5-5A60-3D5A-8F99-84913E3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530E-1A71-18CF-7827-4D07A09C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49DB-728F-586F-A066-9B90D08A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6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0E2-526B-D20C-AE6E-428B215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16B5-F6C2-9945-FDE5-7C13787E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131E-FF1E-AD49-C43C-5572341F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CCEF-A936-69E2-FF25-582AF497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C371-47CE-D374-F496-77F1D1AC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7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965D-A0FB-8AFC-5A0F-1E7F2A91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1CD8-65A1-5C47-5D02-16ECBFAC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65D3-6894-DFF9-7881-EC9D1B37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9498-35D9-BC18-018F-F3FD8AF2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3589-24A7-78E2-AA35-167B3C2A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8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F3BE-2C63-8004-4B85-07BA35A5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563C-A989-4CD5-730B-33ECCEEFB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E5327-C830-F25E-37EC-10B422E49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FD3D3-E923-CA48-699B-F9054C09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004A6-C391-381B-E82A-FA63783F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C8F7-D1FE-30D0-3EEE-EBE80A77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6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103-E095-AD1F-18A2-3DAAA3F7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88231-3DF2-9FF2-BA14-0FBF0D0B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04E41-2D0A-5A4B-CCEB-3E905E1B2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3AE91-F4BA-9269-2F80-D9A118615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CCCB5-7C61-AA38-C977-E88DDB3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12D73-8E73-CF35-B65F-C7268261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F2A67-C987-F90A-F0A6-9BBE331D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12CA6-ED9A-2331-2E4C-0876F5E6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022B-6C29-5723-5CD0-61059FA1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CF968-CE39-8C2D-0E95-E56D137B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CA62E-1D42-9EFB-8D25-F4F96F02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03098-0D9E-BB2F-B11F-17B5DB29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0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9C47D-A576-DAD5-4565-CD48CECE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6F90C-EA2C-3D87-2A6F-BEFAAD4C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F4CF1-C72A-0AEB-D0B6-CF0D0C09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81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C123-B4CC-C40E-768C-8DD9442F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D3A1-7293-55AF-21AF-61B1DC82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9E701-5F44-D9C4-A2C7-0710F0AB9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B0CFE-0148-8514-4FF5-35A60058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AFDA9-F782-5C43-5020-EF73D23E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FBD8C-7D46-530E-F3C7-A4EF90D0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75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89D7-C570-CC34-DA2D-F8868A7B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8F4D5-9AA2-4157-C84F-CB7C9E712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9D68F-E35D-A93F-C9AB-D324A535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AF4F2-4AE8-435F-1029-B38D005C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2AF5-3238-FA74-5056-65296DC3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E7B91-F802-DBA1-B42E-5B66E61A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36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B78E-6223-33F3-DFDC-7C345BCD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D0B57-71BD-9279-EC55-9D5CF30A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652A-71E6-3607-BFEF-13A11A0C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242E0-90FF-F52C-FA54-EECCA4FA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BCC69-66E9-51D7-C2C8-78FCCA81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54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06978-4D54-62E6-0C48-3CA4165CD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D2825-604C-9065-B67E-4ECECBCA6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52C3-F530-B86C-29D5-2F522726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8FD8-5909-FE8A-8520-E5A736F9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268D-6C51-C659-CA5A-E05C0CFF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9A4B3-78B8-D14E-F8AD-4E5C37BF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64521-EF5E-33F3-A860-5A109E61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EF66D-9F43-84FD-7A96-54E8DEA0F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C819-8A74-6843-B05F-B802E0D0400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CCF7-77F2-FB31-86E2-FC679B8D4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4F76-2F79-8BFF-F4C0-7EB359694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39B3-D37E-094E-8CCB-8CEAF704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182.xml"/><Relationship Id="rId21" Type="http://schemas.openxmlformats.org/officeDocument/2006/relationships/tags" Target="../tags/tag86.xml"/><Relationship Id="rId42" Type="http://schemas.openxmlformats.org/officeDocument/2006/relationships/tags" Target="../tags/tag107.xml"/><Relationship Id="rId63" Type="http://schemas.openxmlformats.org/officeDocument/2006/relationships/tags" Target="../tags/tag128.xml"/><Relationship Id="rId84" Type="http://schemas.openxmlformats.org/officeDocument/2006/relationships/tags" Target="../tags/tag149.xml"/><Relationship Id="rId138" Type="http://schemas.openxmlformats.org/officeDocument/2006/relationships/tags" Target="../tags/tag203.xml"/><Relationship Id="rId159" Type="http://schemas.openxmlformats.org/officeDocument/2006/relationships/tags" Target="../tags/tag224.xml"/><Relationship Id="rId170" Type="http://schemas.openxmlformats.org/officeDocument/2006/relationships/tags" Target="../tags/tag235.xml"/><Relationship Id="rId191" Type="http://schemas.openxmlformats.org/officeDocument/2006/relationships/tags" Target="../tags/tag256.xml"/><Relationship Id="rId205" Type="http://schemas.openxmlformats.org/officeDocument/2006/relationships/tags" Target="../tags/tag270.xml"/><Relationship Id="rId226" Type="http://schemas.openxmlformats.org/officeDocument/2006/relationships/tags" Target="../tags/tag291.xml"/><Relationship Id="rId107" Type="http://schemas.openxmlformats.org/officeDocument/2006/relationships/tags" Target="../tags/tag172.xml"/><Relationship Id="rId11" Type="http://schemas.openxmlformats.org/officeDocument/2006/relationships/tags" Target="../tags/tag76.xml"/><Relationship Id="rId32" Type="http://schemas.openxmlformats.org/officeDocument/2006/relationships/tags" Target="../tags/tag97.xml"/><Relationship Id="rId53" Type="http://schemas.openxmlformats.org/officeDocument/2006/relationships/tags" Target="../tags/tag118.xml"/><Relationship Id="rId74" Type="http://schemas.openxmlformats.org/officeDocument/2006/relationships/tags" Target="../tags/tag139.xml"/><Relationship Id="rId128" Type="http://schemas.openxmlformats.org/officeDocument/2006/relationships/tags" Target="../tags/tag193.xml"/><Relationship Id="rId149" Type="http://schemas.openxmlformats.org/officeDocument/2006/relationships/tags" Target="../tags/tag214.xml"/><Relationship Id="rId5" Type="http://schemas.openxmlformats.org/officeDocument/2006/relationships/tags" Target="../tags/tag70.xml"/><Relationship Id="rId95" Type="http://schemas.openxmlformats.org/officeDocument/2006/relationships/tags" Target="../tags/tag160.xml"/><Relationship Id="rId160" Type="http://schemas.openxmlformats.org/officeDocument/2006/relationships/tags" Target="../tags/tag225.xml"/><Relationship Id="rId181" Type="http://schemas.openxmlformats.org/officeDocument/2006/relationships/tags" Target="../tags/tag246.xml"/><Relationship Id="rId216" Type="http://schemas.openxmlformats.org/officeDocument/2006/relationships/tags" Target="../tags/tag281.xml"/><Relationship Id="rId22" Type="http://schemas.openxmlformats.org/officeDocument/2006/relationships/tags" Target="../tags/tag87.xml"/><Relationship Id="rId43" Type="http://schemas.openxmlformats.org/officeDocument/2006/relationships/tags" Target="../tags/tag108.xml"/><Relationship Id="rId64" Type="http://schemas.openxmlformats.org/officeDocument/2006/relationships/tags" Target="../tags/tag129.xml"/><Relationship Id="rId118" Type="http://schemas.openxmlformats.org/officeDocument/2006/relationships/tags" Target="../tags/tag183.xml"/><Relationship Id="rId139" Type="http://schemas.openxmlformats.org/officeDocument/2006/relationships/tags" Target="../tags/tag204.xml"/><Relationship Id="rId85" Type="http://schemas.openxmlformats.org/officeDocument/2006/relationships/tags" Target="../tags/tag150.xml"/><Relationship Id="rId150" Type="http://schemas.openxmlformats.org/officeDocument/2006/relationships/tags" Target="../tags/tag215.xml"/><Relationship Id="rId171" Type="http://schemas.openxmlformats.org/officeDocument/2006/relationships/tags" Target="../tags/tag236.xml"/><Relationship Id="rId192" Type="http://schemas.openxmlformats.org/officeDocument/2006/relationships/tags" Target="../tags/tag257.xml"/><Relationship Id="rId206" Type="http://schemas.openxmlformats.org/officeDocument/2006/relationships/tags" Target="../tags/tag271.xml"/><Relationship Id="rId227" Type="http://schemas.openxmlformats.org/officeDocument/2006/relationships/slideLayout" Target="../slideLayouts/slideLayout5.xml"/><Relationship Id="rId12" Type="http://schemas.openxmlformats.org/officeDocument/2006/relationships/tags" Target="../tags/tag77.xml"/><Relationship Id="rId33" Type="http://schemas.openxmlformats.org/officeDocument/2006/relationships/tags" Target="../tags/tag98.xml"/><Relationship Id="rId108" Type="http://schemas.openxmlformats.org/officeDocument/2006/relationships/tags" Target="../tags/tag173.xml"/><Relationship Id="rId129" Type="http://schemas.openxmlformats.org/officeDocument/2006/relationships/tags" Target="../tags/tag194.xml"/><Relationship Id="rId54" Type="http://schemas.openxmlformats.org/officeDocument/2006/relationships/tags" Target="../tags/tag119.xml"/><Relationship Id="rId75" Type="http://schemas.openxmlformats.org/officeDocument/2006/relationships/tags" Target="../tags/tag140.xml"/><Relationship Id="rId96" Type="http://schemas.openxmlformats.org/officeDocument/2006/relationships/tags" Target="../tags/tag161.xml"/><Relationship Id="rId140" Type="http://schemas.openxmlformats.org/officeDocument/2006/relationships/tags" Target="../tags/tag205.xml"/><Relationship Id="rId161" Type="http://schemas.openxmlformats.org/officeDocument/2006/relationships/tags" Target="../tags/tag226.xml"/><Relationship Id="rId182" Type="http://schemas.openxmlformats.org/officeDocument/2006/relationships/tags" Target="../tags/tag247.xml"/><Relationship Id="rId217" Type="http://schemas.openxmlformats.org/officeDocument/2006/relationships/tags" Target="../tags/tag282.xml"/><Relationship Id="rId6" Type="http://schemas.openxmlformats.org/officeDocument/2006/relationships/tags" Target="../tags/tag71.xml"/><Relationship Id="rId23" Type="http://schemas.openxmlformats.org/officeDocument/2006/relationships/tags" Target="../tags/tag88.xml"/><Relationship Id="rId119" Type="http://schemas.openxmlformats.org/officeDocument/2006/relationships/tags" Target="../tags/tag184.xml"/><Relationship Id="rId44" Type="http://schemas.openxmlformats.org/officeDocument/2006/relationships/tags" Target="../tags/tag109.xml"/><Relationship Id="rId65" Type="http://schemas.openxmlformats.org/officeDocument/2006/relationships/tags" Target="../tags/tag130.xml"/><Relationship Id="rId86" Type="http://schemas.openxmlformats.org/officeDocument/2006/relationships/tags" Target="../tags/tag151.xml"/><Relationship Id="rId130" Type="http://schemas.openxmlformats.org/officeDocument/2006/relationships/tags" Target="../tags/tag195.xml"/><Relationship Id="rId151" Type="http://schemas.openxmlformats.org/officeDocument/2006/relationships/tags" Target="../tags/tag216.xml"/><Relationship Id="rId172" Type="http://schemas.openxmlformats.org/officeDocument/2006/relationships/tags" Target="../tags/tag237.xml"/><Relationship Id="rId193" Type="http://schemas.openxmlformats.org/officeDocument/2006/relationships/tags" Target="../tags/tag258.xml"/><Relationship Id="rId207" Type="http://schemas.openxmlformats.org/officeDocument/2006/relationships/tags" Target="../tags/tag272.xml"/><Relationship Id="rId13" Type="http://schemas.openxmlformats.org/officeDocument/2006/relationships/tags" Target="../tags/tag78.xml"/><Relationship Id="rId109" Type="http://schemas.openxmlformats.org/officeDocument/2006/relationships/tags" Target="../tags/tag174.xml"/><Relationship Id="rId34" Type="http://schemas.openxmlformats.org/officeDocument/2006/relationships/tags" Target="../tags/tag99.xml"/><Relationship Id="rId55" Type="http://schemas.openxmlformats.org/officeDocument/2006/relationships/tags" Target="../tags/tag120.xml"/><Relationship Id="rId76" Type="http://schemas.openxmlformats.org/officeDocument/2006/relationships/tags" Target="../tags/tag141.xml"/><Relationship Id="rId97" Type="http://schemas.openxmlformats.org/officeDocument/2006/relationships/tags" Target="../tags/tag162.xml"/><Relationship Id="rId120" Type="http://schemas.openxmlformats.org/officeDocument/2006/relationships/tags" Target="../tags/tag185.xml"/><Relationship Id="rId141" Type="http://schemas.openxmlformats.org/officeDocument/2006/relationships/tags" Target="../tags/tag206.xml"/><Relationship Id="rId7" Type="http://schemas.openxmlformats.org/officeDocument/2006/relationships/tags" Target="../tags/tag72.xml"/><Relationship Id="rId162" Type="http://schemas.openxmlformats.org/officeDocument/2006/relationships/tags" Target="../tags/tag227.xml"/><Relationship Id="rId183" Type="http://schemas.openxmlformats.org/officeDocument/2006/relationships/tags" Target="../tags/tag248.xml"/><Relationship Id="rId218" Type="http://schemas.openxmlformats.org/officeDocument/2006/relationships/tags" Target="../tags/tag283.xml"/><Relationship Id="rId24" Type="http://schemas.openxmlformats.org/officeDocument/2006/relationships/tags" Target="../tags/tag89.xml"/><Relationship Id="rId45" Type="http://schemas.openxmlformats.org/officeDocument/2006/relationships/tags" Target="../tags/tag110.xml"/><Relationship Id="rId66" Type="http://schemas.openxmlformats.org/officeDocument/2006/relationships/tags" Target="../tags/tag131.xml"/><Relationship Id="rId87" Type="http://schemas.openxmlformats.org/officeDocument/2006/relationships/tags" Target="../tags/tag152.xml"/><Relationship Id="rId110" Type="http://schemas.openxmlformats.org/officeDocument/2006/relationships/tags" Target="../tags/tag175.xml"/><Relationship Id="rId131" Type="http://schemas.openxmlformats.org/officeDocument/2006/relationships/tags" Target="../tags/tag196.xml"/><Relationship Id="rId152" Type="http://schemas.openxmlformats.org/officeDocument/2006/relationships/tags" Target="../tags/tag217.xml"/><Relationship Id="rId173" Type="http://schemas.openxmlformats.org/officeDocument/2006/relationships/tags" Target="../tags/tag238.xml"/><Relationship Id="rId194" Type="http://schemas.openxmlformats.org/officeDocument/2006/relationships/tags" Target="../tags/tag259.xml"/><Relationship Id="rId208" Type="http://schemas.openxmlformats.org/officeDocument/2006/relationships/tags" Target="../tags/tag273.xml"/><Relationship Id="rId14" Type="http://schemas.openxmlformats.org/officeDocument/2006/relationships/tags" Target="../tags/tag79.xml"/><Relationship Id="rId35" Type="http://schemas.openxmlformats.org/officeDocument/2006/relationships/tags" Target="../tags/tag100.xml"/><Relationship Id="rId56" Type="http://schemas.openxmlformats.org/officeDocument/2006/relationships/tags" Target="../tags/tag121.xml"/><Relationship Id="rId77" Type="http://schemas.openxmlformats.org/officeDocument/2006/relationships/tags" Target="../tags/tag142.xml"/><Relationship Id="rId100" Type="http://schemas.openxmlformats.org/officeDocument/2006/relationships/tags" Target="../tags/tag165.xml"/><Relationship Id="rId8" Type="http://schemas.openxmlformats.org/officeDocument/2006/relationships/tags" Target="../tags/tag73.xml"/><Relationship Id="rId98" Type="http://schemas.openxmlformats.org/officeDocument/2006/relationships/tags" Target="../tags/tag163.xml"/><Relationship Id="rId121" Type="http://schemas.openxmlformats.org/officeDocument/2006/relationships/tags" Target="../tags/tag186.xml"/><Relationship Id="rId142" Type="http://schemas.openxmlformats.org/officeDocument/2006/relationships/tags" Target="../tags/tag207.xml"/><Relationship Id="rId163" Type="http://schemas.openxmlformats.org/officeDocument/2006/relationships/tags" Target="../tags/tag228.xml"/><Relationship Id="rId184" Type="http://schemas.openxmlformats.org/officeDocument/2006/relationships/tags" Target="../tags/tag249.xml"/><Relationship Id="rId219" Type="http://schemas.openxmlformats.org/officeDocument/2006/relationships/tags" Target="../tags/tag284.xml"/><Relationship Id="rId3" Type="http://schemas.openxmlformats.org/officeDocument/2006/relationships/tags" Target="../tags/tag68.xml"/><Relationship Id="rId214" Type="http://schemas.openxmlformats.org/officeDocument/2006/relationships/tags" Target="../tags/tag279.xml"/><Relationship Id="rId25" Type="http://schemas.openxmlformats.org/officeDocument/2006/relationships/tags" Target="../tags/tag90.xml"/><Relationship Id="rId46" Type="http://schemas.openxmlformats.org/officeDocument/2006/relationships/tags" Target="../tags/tag111.xml"/><Relationship Id="rId67" Type="http://schemas.openxmlformats.org/officeDocument/2006/relationships/tags" Target="../tags/tag132.xml"/><Relationship Id="rId116" Type="http://schemas.openxmlformats.org/officeDocument/2006/relationships/tags" Target="../tags/tag181.xml"/><Relationship Id="rId137" Type="http://schemas.openxmlformats.org/officeDocument/2006/relationships/tags" Target="../tags/tag202.xml"/><Relationship Id="rId158" Type="http://schemas.openxmlformats.org/officeDocument/2006/relationships/tags" Target="../tags/tag223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62" Type="http://schemas.openxmlformats.org/officeDocument/2006/relationships/tags" Target="../tags/tag127.xml"/><Relationship Id="rId83" Type="http://schemas.openxmlformats.org/officeDocument/2006/relationships/tags" Target="../tags/tag148.xml"/><Relationship Id="rId88" Type="http://schemas.openxmlformats.org/officeDocument/2006/relationships/tags" Target="../tags/tag153.xml"/><Relationship Id="rId111" Type="http://schemas.openxmlformats.org/officeDocument/2006/relationships/tags" Target="../tags/tag176.xml"/><Relationship Id="rId132" Type="http://schemas.openxmlformats.org/officeDocument/2006/relationships/tags" Target="../tags/tag197.xml"/><Relationship Id="rId153" Type="http://schemas.openxmlformats.org/officeDocument/2006/relationships/tags" Target="../tags/tag218.xml"/><Relationship Id="rId174" Type="http://schemas.openxmlformats.org/officeDocument/2006/relationships/tags" Target="../tags/tag239.xml"/><Relationship Id="rId179" Type="http://schemas.openxmlformats.org/officeDocument/2006/relationships/tags" Target="../tags/tag244.xml"/><Relationship Id="rId195" Type="http://schemas.openxmlformats.org/officeDocument/2006/relationships/tags" Target="../tags/tag260.xml"/><Relationship Id="rId209" Type="http://schemas.openxmlformats.org/officeDocument/2006/relationships/tags" Target="../tags/tag274.xml"/><Relationship Id="rId190" Type="http://schemas.openxmlformats.org/officeDocument/2006/relationships/tags" Target="../tags/tag255.xml"/><Relationship Id="rId204" Type="http://schemas.openxmlformats.org/officeDocument/2006/relationships/tags" Target="../tags/tag269.xml"/><Relationship Id="rId220" Type="http://schemas.openxmlformats.org/officeDocument/2006/relationships/tags" Target="../tags/tag285.xml"/><Relationship Id="rId225" Type="http://schemas.openxmlformats.org/officeDocument/2006/relationships/tags" Target="../tags/tag290.xml"/><Relationship Id="rId15" Type="http://schemas.openxmlformats.org/officeDocument/2006/relationships/tags" Target="../tags/tag80.xml"/><Relationship Id="rId36" Type="http://schemas.openxmlformats.org/officeDocument/2006/relationships/tags" Target="../tags/tag101.xml"/><Relationship Id="rId57" Type="http://schemas.openxmlformats.org/officeDocument/2006/relationships/tags" Target="../tags/tag122.xml"/><Relationship Id="rId106" Type="http://schemas.openxmlformats.org/officeDocument/2006/relationships/tags" Target="../tags/tag171.xml"/><Relationship Id="rId127" Type="http://schemas.openxmlformats.org/officeDocument/2006/relationships/tags" Target="../tags/tag192.xml"/><Relationship Id="rId10" Type="http://schemas.openxmlformats.org/officeDocument/2006/relationships/tags" Target="../tags/tag75.xml"/><Relationship Id="rId31" Type="http://schemas.openxmlformats.org/officeDocument/2006/relationships/tags" Target="../tags/tag96.xml"/><Relationship Id="rId52" Type="http://schemas.openxmlformats.org/officeDocument/2006/relationships/tags" Target="../tags/tag117.xml"/><Relationship Id="rId73" Type="http://schemas.openxmlformats.org/officeDocument/2006/relationships/tags" Target="../tags/tag138.xml"/><Relationship Id="rId78" Type="http://schemas.openxmlformats.org/officeDocument/2006/relationships/tags" Target="../tags/tag143.xml"/><Relationship Id="rId94" Type="http://schemas.openxmlformats.org/officeDocument/2006/relationships/tags" Target="../tags/tag159.xml"/><Relationship Id="rId99" Type="http://schemas.openxmlformats.org/officeDocument/2006/relationships/tags" Target="../tags/tag164.xml"/><Relationship Id="rId101" Type="http://schemas.openxmlformats.org/officeDocument/2006/relationships/tags" Target="../tags/tag166.xml"/><Relationship Id="rId122" Type="http://schemas.openxmlformats.org/officeDocument/2006/relationships/tags" Target="../tags/tag187.xml"/><Relationship Id="rId143" Type="http://schemas.openxmlformats.org/officeDocument/2006/relationships/tags" Target="../tags/tag208.xml"/><Relationship Id="rId148" Type="http://schemas.openxmlformats.org/officeDocument/2006/relationships/tags" Target="../tags/tag213.xml"/><Relationship Id="rId164" Type="http://schemas.openxmlformats.org/officeDocument/2006/relationships/tags" Target="../tags/tag229.xml"/><Relationship Id="rId169" Type="http://schemas.openxmlformats.org/officeDocument/2006/relationships/tags" Target="../tags/tag234.xml"/><Relationship Id="rId185" Type="http://schemas.openxmlformats.org/officeDocument/2006/relationships/tags" Target="../tags/tag250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80" Type="http://schemas.openxmlformats.org/officeDocument/2006/relationships/tags" Target="../tags/tag245.xml"/><Relationship Id="rId210" Type="http://schemas.openxmlformats.org/officeDocument/2006/relationships/tags" Target="../tags/tag275.xml"/><Relationship Id="rId215" Type="http://schemas.openxmlformats.org/officeDocument/2006/relationships/tags" Target="../tags/tag280.xml"/><Relationship Id="rId26" Type="http://schemas.openxmlformats.org/officeDocument/2006/relationships/tags" Target="../tags/tag91.xml"/><Relationship Id="rId47" Type="http://schemas.openxmlformats.org/officeDocument/2006/relationships/tags" Target="../tags/tag112.xml"/><Relationship Id="rId68" Type="http://schemas.openxmlformats.org/officeDocument/2006/relationships/tags" Target="../tags/tag133.xml"/><Relationship Id="rId89" Type="http://schemas.openxmlformats.org/officeDocument/2006/relationships/tags" Target="../tags/tag154.xml"/><Relationship Id="rId112" Type="http://schemas.openxmlformats.org/officeDocument/2006/relationships/tags" Target="../tags/tag177.xml"/><Relationship Id="rId133" Type="http://schemas.openxmlformats.org/officeDocument/2006/relationships/tags" Target="../tags/tag198.xml"/><Relationship Id="rId154" Type="http://schemas.openxmlformats.org/officeDocument/2006/relationships/tags" Target="../tags/tag219.xml"/><Relationship Id="rId175" Type="http://schemas.openxmlformats.org/officeDocument/2006/relationships/tags" Target="../tags/tag240.xml"/><Relationship Id="rId196" Type="http://schemas.openxmlformats.org/officeDocument/2006/relationships/tags" Target="../tags/tag261.xml"/><Relationship Id="rId200" Type="http://schemas.openxmlformats.org/officeDocument/2006/relationships/tags" Target="../tags/tag265.xml"/><Relationship Id="rId16" Type="http://schemas.openxmlformats.org/officeDocument/2006/relationships/tags" Target="../tags/tag81.xml"/><Relationship Id="rId221" Type="http://schemas.openxmlformats.org/officeDocument/2006/relationships/tags" Target="../tags/tag286.xml"/><Relationship Id="rId37" Type="http://schemas.openxmlformats.org/officeDocument/2006/relationships/tags" Target="../tags/tag102.xml"/><Relationship Id="rId58" Type="http://schemas.openxmlformats.org/officeDocument/2006/relationships/tags" Target="../tags/tag123.xml"/><Relationship Id="rId79" Type="http://schemas.openxmlformats.org/officeDocument/2006/relationships/tags" Target="../tags/tag144.xml"/><Relationship Id="rId102" Type="http://schemas.openxmlformats.org/officeDocument/2006/relationships/tags" Target="../tags/tag167.xml"/><Relationship Id="rId123" Type="http://schemas.openxmlformats.org/officeDocument/2006/relationships/tags" Target="../tags/tag188.xml"/><Relationship Id="rId144" Type="http://schemas.openxmlformats.org/officeDocument/2006/relationships/tags" Target="../tags/tag209.xml"/><Relationship Id="rId90" Type="http://schemas.openxmlformats.org/officeDocument/2006/relationships/tags" Target="../tags/tag155.xml"/><Relationship Id="rId165" Type="http://schemas.openxmlformats.org/officeDocument/2006/relationships/tags" Target="../tags/tag230.xml"/><Relationship Id="rId186" Type="http://schemas.openxmlformats.org/officeDocument/2006/relationships/tags" Target="../tags/tag251.xml"/><Relationship Id="rId211" Type="http://schemas.openxmlformats.org/officeDocument/2006/relationships/tags" Target="../tags/tag276.xml"/><Relationship Id="rId27" Type="http://schemas.openxmlformats.org/officeDocument/2006/relationships/tags" Target="../tags/tag92.xml"/><Relationship Id="rId48" Type="http://schemas.openxmlformats.org/officeDocument/2006/relationships/tags" Target="../tags/tag113.xml"/><Relationship Id="rId69" Type="http://schemas.openxmlformats.org/officeDocument/2006/relationships/tags" Target="../tags/tag134.xml"/><Relationship Id="rId113" Type="http://schemas.openxmlformats.org/officeDocument/2006/relationships/tags" Target="../tags/tag178.xml"/><Relationship Id="rId134" Type="http://schemas.openxmlformats.org/officeDocument/2006/relationships/tags" Target="../tags/tag199.xml"/><Relationship Id="rId80" Type="http://schemas.openxmlformats.org/officeDocument/2006/relationships/tags" Target="../tags/tag145.xml"/><Relationship Id="rId155" Type="http://schemas.openxmlformats.org/officeDocument/2006/relationships/tags" Target="../tags/tag220.xml"/><Relationship Id="rId176" Type="http://schemas.openxmlformats.org/officeDocument/2006/relationships/tags" Target="../tags/tag241.xml"/><Relationship Id="rId197" Type="http://schemas.openxmlformats.org/officeDocument/2006/relationships/tags" Target="../tags/tag262.xml"/><Relationship Id="rId201" Type="http://schemas.openxmlformats.org/officeDocument/2006/relationships/tags" Target="../tags/tag266.xml"/><Relationship Id="rId222" Type="http://schemas.openxmlformats.org/officeDocument/2006/relationships/tags" Target="../tags/tag287.xml"/><Relationship Id="rId17" Type="http://schemas.openxmlformats.org/officeDocument/2006/relationships/tags" Target="../tags/tag82.xml"/><Relationship Id="rId38" Type="http://schemas.openxmlformats.org/officeDocument/2006/relationships/tags" Target="../tags/tag103.xml"/><Relationship Id="rId59" Type="http://schemas.openxmlformats.org/officeDocument/2006/relationships/tags" Target="../tags/tag124.xml"/><Relationship Id="rId103" Type="http://schemas.openxmlformats.org/officeDocument/2006/relationships/tags" Target="../tags/tag168.xml"/><Relationship Id="rId124" Type="http://schemas.openxmlformats.org/officeDocument/2006/relationships/tags" Target="../tags/tag189.xml"/><Relationship Id="rId70" Type="http://schemas.openxmlformats.org/officeDocument/2006/relationships/tags" Target="../tags/tag135.xml"/><Relationship Id="rId91" Type="http://schemas.openxmlformats.org/officeDocument/2006/relationships/tags" Target="../tags/tag156.xml"/><Relationship Id="rId145" Type="http://schemas.openxmlformats.org/officeDocument/2006/relationships/tags" Target="../tags/tag210.xml"/><Relationship Id="rId166" Type="http://schemas.openxmlformats.org/officeDocument/2006/relationships/tags" Target="../tags/tag231.xml"/><Relationship Id="rId187" Type="http://schemas.openxmlformats.org/officeDocument/2006/relationships/tags" Target="../tags/tag252.xml"/><Relationship Id="rId1" Type="http://schemas.openxmlformats.org/officeDocument/2006/relationships/tags" Target="../tags/tag66.xml"/><Relationship Id="rId212" Type="http://schemas.openxmlformats.org/officeDocument/2006/relationships/tags" Target="../tags/tag277.xml"/><Relationship Id="rId28" Type="http://schemas.openxmlformats.org/officeDocument/2006/relationships/tags" Target="../tags/tag93.xml"/><Relationship Id="rId49" Type="http://schemas.openxmlformats.org/officeDocument/2006/relationships/tags" Target="../tags/tag114.xml"/><Relationship Id="rId114" Type="http://schemas.openxmlformats.org/officeDocument/2006/relationships/tags" Target="../tags/tag179.xml"/><Relationship Id="rId60" Type="http://schemas.openxmlformats.org/officeDocument/2006/relationships/tags" Target="../tags/tag125.xml"/><Relationship Id="rId81" Type="http://schemas.openxmlformats.org/officeDocument/2006/relationships/tags" Target="../tags/tag146.xml"/><Relationship Id="rId135" Type="http://schemas.openxmlformats.org/officeDocument/2006/relationships/tags" Target="../tags/tag200.xml"/><Relationship Id="rId156" Type="http://schemas.openxmlformats.org/officeDocument/2006/relationships/tags" Target="../tags/tag221.xml"/><Relationship Id="rId177" Type="http://schemas.openxmlformats.org/officeDocument/2006/relationships/tags" Target="../tags/tag242.xml"/><Relationship Id="rId198" Type="http://schemas.openxmlformats.org/officeDocument/2006/relationships/tags" Target="../tags/tag263.xml"/><Relationship Id="rId202" Type="http://schemas.openxmlformats.org/officeDocument/2006/relationships/tags" Target="../tags/tag267.xml"/><Relationship Id="rId223" Type="http://schemas.openxmlformats.org/officeDocument/2006/relationships/tags" Target="../tags/tag288.xml"/><Relationship Id="rId18" Type="http://schemas.openxmlformats.org/officeDocument/2006/relationships/tags" Target="../tags/tag83.xml"/><Relationship Id="rId39" Type="http://schemas.openxmlformats.org/officeDocument/2006/relationships/tags" Target="../tags/tag104.xml"/><Relationship Id="rId50" Type="http://schemas.openxmlformats.org/officeDocument/2006/relationships/tags" Target="../tags/tag115.xml"/><Relationship Id="rId104" Type="http://schemas.openxmlformats.org/officeDocument/2006/relationships/tags" Target="../tags/tag169.xml"/><Relationship Id="rId125" Type="http://schemas.openxmlformats.org/officeDocument/2006/relationships/tags" Target="../tags/tag190.xml"/><Relationship Id="rId146" Type="http://schemas.openxmlformats.org/officeDocument/2006/relationships/tags" Target="../tags/tag211.xml"/><Relationship Id="rId167" Type="http://schemas.openxmlformats.org/officeDocument/2006/relationships/tags" Target="../tags/tag232.xml"/><Relationship Id="rId188" Type="http://schemas.openxmlformats.org/officeDocument/2006/relationships/tags" Target="../tags/tag253.xml"/><Relationship Id="rId71" Type="http://schemas.openxmlformats.org/officeDocument/2006/relationships/tags" Target="../tags/tag136.xml"/><Relationship Id="rId92" Type="http://schemas.openxmlformats.org/officeDocument/2006/relationships/tags" Target="../tags/tag157.xml"/><Relationship Id="rId213" Type="http://schemas.openxmlformats.org/officeDocument/2006/relationships/tags" Target="../tags/tag278.xml"/><Relationship Id="rId2" Type="http://schemas.openxmlformats.org/officeDocument/2006/relationships/tags" Target="../tags/tag67.xml"/><Relationship Id="rId29" Type="http://schemas.openxmlformats.org/officeDocument/2006/relationships/tags" Target="../tags/tag94.xml"/><Relationship Id="rId40" Type="http://schemas.openxmlformats.org/officeDocument/2006/relationships/tags" Target="../tags/tag105.xml"/><Relationship Id="rId115" Type="http://schemas.openxmlformats.org/officeDocument/2006/relationships/tags" Target="../tags/tag180.xml"/><Relationship Id="rId136" Type="http://schemas.openxmlformats.org/officeDocument/2006/relationships/tags" Target="../tags/tag201.xml"/><Relationship Id="rId157" Type="http://schemas.openxmlformats.org/officeDocument/2006/relationships/tags" Target="../tags/tag222.xml"/><Relationship Id="rId178" Type="http://schemas.openxmlformats.org/officeDocument/2006/relationships/tags" Target="../tags/tag243.xml"/><Relationship Id="rId61" Type="http://schemas.openxmlformats.org/officeDocument/2006/relationships/tags" Target="../tags/tag126.xml"/><Relationship Id="rId82" Type="http://schemas.openxmlformats.org/officeDocument/2006/relationships/tags" Target="../tags/tag147.xml"/><Relationship Id="rId199" Type="http://schemas.openxmlformats.org/officeDocument/2006/relationships/tags" Target="../tags/tag264.xml"/><Relationship Id="rId203" Type="http://schemas.openxmlformats.org/officeDocument/2006/relationships/tags" Target="../tags/tag268.xml"/><Relationship Id="rId19" Type="http://schemas.openxmlformats.org/officeDocument/2006/relationships/tags" Target="../tags/tag84.xml"/><Relationship Id="rId224" Type="http://schemas.openxmlformats.org/officeDocument/2006/relationships/tags" Target="../tags/tag289.xml"/><Relationship Id="rId30" Type="http://schemas.openxmlformats.org/officeDocument/2006/relationships/tags" Target="../tags/tag95.xml"/><Relationship Id="rId105" Type="http://schemas.openxmlformats.org/officeDocument/2006/relationships/tags" Target="../tags/tag170.xml"/><Relationship Id="rId126" Type="http://schemas.openxmlformats.org/officeDocument/2006/relationships/tags" Target="../tags/tag191.xml"/><Relationship Id="rId147" Type="http://schemas.openxmlformats.org/officeDocument/2006/relationships/tags" Target="../tags/tag212.xml"/><Relationship Id="rId168" Type="http://schemas.openxmlformats.org/officeDocument/2006/relationships/tags" Target="../tags/tag233.xml"/><Relationship Id="rId51" Type="http://schemas.openxmlformats.org/officeDocument/2006/relationships/tags" Target="../tags/tag116.xml"/><Relationship Id="rId72" Type="http://schemas.openxmlformats.org/officeDocument/2006/relationships/tags" Target="../tags/tag137.xml"/><Relationship Id="rId93" Type="http://schemas.openxmlformats.org/officeDocument/2006/relationships/tags" Target="../tags/tag158.xml"/><Relationship Id="rId189" Type="http://schemas.openxmlformats.org/officeDocument/2006/relationships/tags" Target="../tags/tag2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2387600"/>
          </a:xfrm>
        </p:spPr>
        <p:txBody>
          <a:bodyPr/>
          <a:lstStyle/>
          <a:p>
            <a:r>
              <a:rPr lang="en-GB" dirty="0"/>
              <a:t>Operations and Work Coordination at 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9216"/>
            <a:ext cx="9144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Marc Munoz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2023-09-26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6132B-FEF9-7AC9-4F64-FD04E136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F866-31FC-6F30-ECF3-7433370F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59F5D-EBA0-67F9-F60D-6191A461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20CD1-5922-C00E-EFA7-818E97EE3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59" y="2"/>
            <a:ext cx="5984240" cy="6172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6F9AE-B742-26E9-D4E3-39CB728091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26" y="193042"/>
            <a:ext cx="6080760" cy="59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6D9F-6AA2-AE46-DA0C-C850658E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Orders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D5CC5-5C48-B811-BEF7-C2999E1B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FFEDA-939D-CE57-9103-C7ABF5B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D8184-403E-B3F6-205E-1D7EC013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Any work in ESS needs to be under the umbrella of a Work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Main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Installation: Long standing wide WO. Review every few month to update the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Maintenance: Dedicate WO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Immediate Corrective Action: Approved by MCR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Inspections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Rad Work Permit link to PSS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BEAD-2D3A-80CD-925C-CB8600D0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3B07-D599-BA29-26EA-2537980A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Orders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750F1-30AA-5948-6D25-7D2F245D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1090-83F7-1F37-8A51-EDAD4A88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2AE3B-21F5-7A12-45D7-A729BD430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922712"/>
            <a:ext cx="9365782" cy="54077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are having multiple type of activities going at the same time&gt;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Installation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Commissioning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They require different types of workflows: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95761-12A9-1294-DF54-B10BF675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38B4C-F515-2685-0AB7-D199D2C3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79" y="2960551"/>
            <a:ext cx="7964424" cy="36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E339-BC7C-F695-CAEC-F18A1224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Workflow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989E2-5568-BD17-AD19-B5C4CD7D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0F72D-944E-953F-6385-094C5A90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06B7E1-C9F5-19BE-2AC9-D167F406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C423C75-75C0-BCBC-EC4A-DA7DD42DD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370845"/>
              </p:ext>
            </p:extLst>
          </p:nvPr>
        </p:nvGraphicFramePr>
        <p:xfrm>
          <a:off x="973692" y="334992"/>
          <a:ext cx="10800000" cy="618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4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E339-BC7C-F695-CAEC-F18A1224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Immediate Maintenance Workflow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989E2-5568-BD17-AD19-B5C4CD7D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0F72D-944E-953F-6385-094C5A90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06B7E1-C9F5-19BE-2AC9-D167F406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C423C75-75C0-BCBC-EC4A-DA7DD42DD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861907"/>
              </p:ext>
            </p:extLst>
          </p:nvPr>
        </p:nvGraphicFramePr>
        <p:xfrm>
          <a:off x="973692" y="645801"/>
          <a:ext cx="10800000" cy="573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6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3D57-979A-E671-3DF0-94298DC5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D093C-D611-AB37-2224-BDA2C065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3DFC-3D47-C403-A31B-B558FC4E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4C6AA-5827-EFFB-6D95-9BC7357A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Some WO require a Work Permit to be attached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At present </a:t>
            </a:r>
            <a:r>
              <a:rPr lang="en-GB" b="1" dirty="0"/>
              <a:t>Electrical Work Permit </a:t>
            </a:r>
            <a:r>
              <a:rPr lang="en-GB" dirty="0"/>
              <a:t>and </a:t>
            </a:r>
            <a:r>
              <a:rPr lang="en-GB" b="1" dirty="0"/>
              <a:t>Radiation Work Permit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RadWork</a:t>
            </a:r>
            <a:r>
              <a:rPr lang="en-GB" dirty="0"/>
              <a:t> is also linked to access to the PSS controlled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Permits are approved by the relevant authority at 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RadWork</a:t>
            </a:r>
            <a:r>
              <a:rPr lang="en-GB" dirty="0"/>
              <a:t> by Radiation Protection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Electrical by Electrical Operations Leader or Electrical Safety Leader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F13AD-E41B-E348-FC90-30949CA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C3DB-E1AC-BDAD-6D9D-25B2DD10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to improve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F4DEB-30F8-BE26-5016-AB274F0C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4B860-FF07-04FE-44DE-A348F436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C6D2E-D65C-6C2C-947A-1782C0D811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73091-AD02-553C-A50C-FAC0411B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EAM training and information sharing with system owners and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Simplification of the interface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Management of Work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 find the good balance between WO length and detail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Too many long standing WO for installation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WO with 2 or more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Risk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Filling the EAM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 for systems being installed and not yet included in 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Related to WO: access control and permits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7DA0E-3CFF-3E4D-F1B2-4CF08F40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2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D05F-200E-2B2C-66F6-3C7EFE32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9C126-3A9D-5337-B384-4C1EB492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83FCF-31AB-5707-ABE5-46FF7BA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A9FDD9-0E0A-7F03-4515-5230FB178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69" y="922712"/>
            <a:ext cx="8309527" cy="47688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F4622-6AD4-E1A6-A73E-C3552A01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F3208-9E15-5EB4-3788-B84F4625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80" y="1166438"/>
            <a:ext cx="4937562" cy="3167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C6AB4-814E-B58A-0E8C-99DCE6DB2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31" y="1373671"/>
            <a:ext cx="7772400" cy="5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CE90-4BCB-0D1A-E846-9BA0A125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Discipline with WO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69735-3931-9C47-F759-1F6EE9D7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0891F-0910-320E-3897-28D4B628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3965F-33CE-75AC-2AD0-002602DA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6954E-E308-D5B2-7CBD-41018444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82732"/>
            <a:ext cx="10667048" cy="40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DF11-BC6E-5E5D-360D-F22F30E3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needed to enter 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889E8-1C02-F24F-5E13-AD418227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Access to FEB90</a:t>
            </a:r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Training -&gt; </a:t>
            </a:r>
            <a:r>
              <a:rPr lang="en-GB" u="sng" dirty="0" err="1"/>
              <a:t>Sabacloud</a:t>
            </a:r>
            <a:endParaRPr lang="en-GB" u="sng" dirty="0"/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Access -&gt; </a:t>
            </a:r>
            <a:r>
              <a:rPr lang="en-GB" u="sng" dirty="0"/>
              <a:t>Access Portal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Personal Dosimeter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Acquire EPD</a:t>
            </a:r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Card registered on </a:t>
            </a:r>
            <a:r>
              <a:rPr lang="en-GB" u="sng" dirty="0" err="1"/>
              <a:t>Dosiserv</a:t>
            </a:r>
            <a:endParaRPr lang="en-GB" u="sng" dirty="0"/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Be included in a valid RPW</a:t>
            </a:r>
          </a:p>
          <a:p>
            <a:pPr marL="938213" lvl="2" indent="-457200">
              <a:buFont typeface="+mj-lt"/>
              <a:buAutoNum type="arabicPeriod"/>
            </a:pPr>
            <a:r>
              <a:rPr lang="en-GB" dirty="0"/>
              <a:t>User needs to be an active user in </a:t>
            </a:r>
            <a:r>
              <a:rPr lang="en-GB" u="sng" dirty="0"/>
              <a:t>EAM</a:t>
            </a:r>
          </a:p>
          <a:p>
            <a:pPr marL="938213" lvl="2" indent="-457200">
              <a:buFont typeface="+mj-lt"/>
              <a:buAutoNum type="arabicPeriod"/>
            </a:pPr>
            <a:r>
              <a:rPr lang="en-GB" dirty="0"/>
              <a:t>RPW needs to be attached to an ongoing WO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Pass the Stanley system</a:t>
            </a:r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Training </a:t>
            </a:r>
          </a:p>
          <a:p>
            <a:pPr marL="671513" lvl="1" indent="-457200">
              <a:buFont typeface="+mj-lt"/>
              <a:buAutoNum type="arabicPeriod"/>
            </a:pPr>
            <a:r>
              <a:rPr lang="en-GB" dirty="0"/>
              <a:t>Access</a:t>
            </a:r>
          </a:p>
          <a:p>
            <a:pPr marL="671513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95AD0-E42D-7AA4-7DDA-7FED03D46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2B9BF5-A424-393D-98E2-85D54F420742}"/>
              </a:ext>
            </a:extLst>
          </p:cNvPr>
          <p:cNvGrpSpPr/>
          <p:nvPr/>
        </p:nvGrpSpPr>
        <p:grpSpPr>
          <a:xfrm>
            <a:off x="4445540" y="1715101"/>
            <a:ext cx="6842981" cy="646331"/>
            <a:chOff x="4445540" y="1715101"/>
            <a:chExt cx="684298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557DD3-272D-6060-1836-A7361C3FF750}"/>
                </a:ext>
              </a:extLst>
            </p:cNvPr>
            <p:cNvSpPr txBox="1"/>
            <p:nvPr/>
          </p:nvSpPr>
          <p:spPr>
            <a:xfrm>
              <a:off x="5273879" y="1715101"/>
              <a:ext cx="601464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Only the worker can access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Needs to know exactly which trainings are need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73E37A3-CB03-2581-7595-4C688A3B91DE}"/>
                </a:ext>
              </a:extLst>
            </p:cNvPr>
            <p:cNvSpPr/>
            <p:nvPr/>
          </p:nvSpPr>
          <p:spPr>
            <a:xfrm flipH="1">
              <a:off x="4445540" y="2134835"/>
              <a:ext cx="828339" cy="164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922E3B-70A3-9E90-6E75-9BA570EA09A1}"/>
              </a:ext>
            </a:extLst>
          </p:cNvPr>
          <p:cNvGrpSpPr/>
          <p:nvPr/>
        </p:nvGrpSpPr>
        <p:grpSpPr>
          <a:xfrm>
            <a:off x="4445539" y="2414072"/>
            <a:ext cx="6842982" cy="646331"/>
            <a:chOff x="4445539" y="2414072"/>
            <a:chExt cx="6842982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D27DC9-3DF5-C97A-337E-DE3EB9FB3C4C}"/>
                </a:ext>
              </a:extLst>
            </p:cNvPr>
            <p:cNvSpPr txBox="1"/>
            <p:nvPr/>
          </p:nvSpPr>
          <p:spPr>
            <a:xfrm>
              <a:off x="5273879" y="2414072"/>
              <a:ext cx="601464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Only the worker or AR can access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Confusing to know what is rejected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776AB20A-AB47-5410-0EFE-FFD2D1CB6AC9}"/>
                </a:ext>
              </a:extLst>
            </p:cNvPr>
            <p:cNvSpPr/>
            <p:nvPr/>
          </p:nvSpPr>
          <p:spPr>
            <a:xfrm flipH="1">
              <a:off x="4445539" y="2523520"/>
              <a:ext cx="828339" cy="164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145D49-6759-4CFA-0731-BFD5C8A8614C}"/>
              </a:ext>
            </a:extLst>
          </p:cNvPr>
          <p:cNvGrpSpPr/>
          <p:nvPr/>
        </p:nvGrpSpPr>
        <p:grpSpPr>
          <a:xfrm>
            <a:off x="4445539" y="3460291"/>
            <a:ext cx="6842982" cy="369332"/>
            <a:chOff x="4445538" y="3690547"/>
            <a:chExt cx="684298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BF28DC-4EA0-3E0B-4543-2B923A854A4F}"/>
                </a:ext>
              </a:extLst>
            </p:cNvPr>
            <p:cNvSpPr txBox="1"/>
            <p:nvPr/>
          </p:nvSpPr>
          <p:spPr>
            <a:xfrm>
              <a:off x="6719911" y="3690547"/>
              <a:ext cx="456860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Only the RP can access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DC54A0F7-2E9E-DDE0-E510-4EEB5E7FC932}"/>
                </a:ext>
              </a:extLst>
            </p:cNvPr>
            <p:cNvSpPr/>
            <p:nvPr/>
          </p:nvSpPr>
          <p:spPr>
            <a:xfrm flipH="1">
              <a:off x="4445538" y="3856703"/>
              <a:ext cx="2274373" cy="164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1FC13C-4BD7-E269-B8FC-2BCFC9C74F47}"/>
              </a:ext>
            </a:extLst>
          </p:cNvPr>
          <p:cNvGrpSpPr/>
          <p:nvPr/>
        </p:nvGrpSpPr>
        <p:grpSpPr>
          <a:xfrm>
            <a:off x="5891572" y="4405705"/>
            <a:ext cx="5396949" cy="1200329"/>
            <a:chOff x="5891572" y="4405705"/>
            <a:chExt cx="5396949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C321DB-7760-B2CA-B39E-EFA37B16EEF2}"/>
                </a:ext>
              </a:extLst>
            </p:cNvPr>
            <p:cNvSpPr txBox="1"/>
            <p:nvPr/>
          </p:nvSpPr>
          <p:spPr>
            <a:xfrm>
              <a:off x="6719913" y="4405705"/>
              <a:ext cx="4568608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Not integrate in the LDAP/IAM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Needs the help of EAM team to add a new user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666666"/>
                  </a:solidFill>
                </a:rPr>
                <a:t>You don’t know if he has the other 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6887643B-B0E8-C614-0892-404009D62917}"/>
                </a:ext>
              </a:extLst>
            </p:cNvPr>
            <p:cNvSpPr/>
            <p:nvPr/>
          </p:nvSpPr>
          <p:spPr>
            <a:xfrm flipH="1">
              <a:off x="5891572" y="4661211"/>
              <a:ext cx="828339" cy="164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4615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C688-1382-4144-B434-FFC80FD8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linac: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1C90-29AF-414E-A8A2-4F7BCC5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E82C4-9953-4941-8E5E-E727E1008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712" y="1803400"/>
            <a:ext cx="9771888" cy="129912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0483C2-4391-BF4D-AB12-4711B56AAF58}"/>
              </a:ext>
            </a:extLst>
          </p:cNvPr>
          <p:cNvGraphicFramePr>
            <a:graphicFrameLocks noGrp="1"/>
          </p:cNvGraphicFramePr>
          <p:nvPr/>
        </p:nvGraphicFramePr>
        <p:xfrm>
          <a:off x="1362202" y="3591560"/>
          <a:ext cx="4327399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948">
                  <a:extLst>
                    <a:ext uri="{9D8B030D-6E8A-4147-A177-3AD203B41FA5}">
                      <a16:colId xmlns:a16="http://schemas.microsoft.com/office/drawing/2014/main" val="2151994352"/>
                    </a:ext>
                  </a:extLst>
                </a:gridCol>
                <a:gridCol w="1568451">
                  <a:extLst>
                    <a:ext uri="{9D8B030D-6E8A-4147-A177-3AD203B41FA5}">
                      <a16:colId xmlns:a16="http://schemas.microsoft.com/office/drawing/2014/main" val="171220037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Value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3A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5241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 power (design) [MW]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6314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 energy (design) [MeV]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255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Peak current [mA]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62.5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1513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Pulse length [</a:t>
                      </a:r>
                      <a:r>
                        <a:rPr lang="en-US" sz="16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ms</a:t>
                      </a: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3757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 rate [Hz]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258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Duty factor [%]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620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RF </a:t>
                      </a:r>
                      <a:r>
                        <a:rPr lang="en-US" sz="16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freq</a:t>
                      </a: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[MHz]</a:t>
                      </a:r>
                    </a:p>
                  </a:txBody>
                  <a:tcPr>
                    <a:solidFill>
                      <a:srgbClr val="03A4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352.21/704.42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424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5AEA1D-C957-594E-ABEF-302F2FE42915}"/>
              </a:ext>
            </a:extLst>
          </p:cNvPr>
          <p:cNvSpPr txBox="1"/>
          <p:nvPr/>
        </p:nvSpPr>
        <p:spPr>
          <a:xfrm>
            <a:off x="9141482" y="1295401"/>
            <a:ext cx="26441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Accelerator-to-Target (A2T)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6BCD7-A142-2C47-AF1C-D48359FF7EF5}"/>
              </a:ext>
            </a:extLst>
          </p:cNvPr>
          <p:cNvCxnSpPr>
            <a:cxnSpLocks/>
          </p:cNvCxnSpPr>
          <p:nvPr/>
        </p:nvCxnSpPr>
        <p:spPr>
          <a:xfrm>
            <a:off x="10464800" y="1600201"/>
            <a:ext cx="0" cy="4088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C2B8A9-C3E1-5A70-8E2C-0A2DD8B877BA}"/>
              </a:ext>
            </a:extLst>
          </p:cNvPr>
          <p:cNvSpPr txBox="1"/>
          <p:nvPr/>
        </p:nvSpPr>
        <p:spPr>
          <a:xfrm>
            <a:off x="6502401" y="3591560"/>
            <a:ext cx="4197096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Milestones: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Ready for Beam on Target: April 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Beam on Target: May 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Instruments commissioning:  25/27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Users: End 2026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Upgrade to 5 MW:  From 2027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8" y="306627"/>
            <a:ext cx="9360000" cy="657339"/>
          </a:xfrm>
        </p:spPr>
        <p:txBody>
          <a:bodyPr/>
          <a:lstStyle/>
          <a:p>
            <a:pPr algn="l"/>
            <a:r>
              <a:rPr lang="en-AU" sz="4200" kern="1200" dirty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Shutdown Planning (thanks to </a:t>
            </a:r>
            <a:r>
              <a:rPr lang="en-AU" dirty="0" err="1"/>
              <a:t>Olle</a:t>
            </a:r>
            <a:r>
              <a:rPr lang="en-AU" dirty="0"/>
              <a:t>)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246112" y="963966"/>
            <a:ext cx="110330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Shutdown Co-ordination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Agree on sequence and plan for a shutdown program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5 years look ahead, focus on the coming year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Agree on plan/scope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Evaluate scope of work, prioritization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Organize and optimize the work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Identify/Organize stakeholders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Communication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Ownership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Ensure ways of working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Engineering handbook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Passed reviews, minimize risks 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Installation binders, etc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Operations/WOO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Issuing permits and WO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Integrating shut down work into the daily planning and normal workflows</a:t>
            </a:r>
          </a:p>
          <a:p>
            <a:pPr marL="2628900" lvl="5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Planning 2-4 weeks look ahead</a:t>
            </a:r>
          </a:p>
          <a:p>
            <a:pPr marL="2628900" lvl="5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WOO coordination meeting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WOO to be involved in shutdown co-ordination as detail planning takes form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TLSHAPE_SL2A_d16713492a554be8a14024fdb6c2d8b4_BackgroundRectangle" hidden="1">
            <a:extLst>
              <a:ext uri="{FF2B5EF4-FFF2-40B4-BE49-F238E27FC236}">
                <a16:creationId xmlns:a16="http://schemas.microsoft.com/office/drawing/2014/main" id="{462C45FB-F402-4841-8A93-C58BA1AD11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5200" y="665480"/>
            <a:ext cx="10388600" cy="10033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TLSHAPE_SL2A_0e69e482c9ba4a70b9d1d44077859dd4_BackgroundRectangle" hidden="1">
            <a:extLst>
              <a:ext uri="{FF2B5EF4-FFF2-40B4-BE49-F238E27FC236}">
                <a16:creationId xmlns:a16="http://schemas.microsoft.com/office/drawing/2014/main" id="{B715F545-4D94-4870-98AB-3C52690667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3281680"/>
            <a:ext cx="10388600" cy="12446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OTLSHAPE_SL2A_7e20d2c2503541bfb3bb2e3f95822296_BackgroundRectangle" hidden="1">
            <a:extLst>
              <a:ext uri="{FF2B5EF4-FFF2-40B4-BE49-F238E27FC236}">
                <a16:creationId xmlns:a16="http://schemas.microsoft.com/office/drawing/2014/main" id="{82E44D39-7907-45DA-84C1-2C7D91FA9E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200" y="1732280"/>
            <a:ext cx="10388600" cy="14859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OTLSHAPE_SL2A_5aa88950bf4543b6992e4200835d28b6_BackgroundRectangle" hidden="1">
            <a:extLst>
              <a:ext uri="{FF2B5EF4-FFF2-40B4-BE49-F238E27FC236}">
                <a16:creationId xmlns:a16="http://schemas.microsoft.com/office/drawing/2014/main" id="{5E82C903-6F5B-4B46-A554-CE427B02AF1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5200" y="4589780"/>
            <a:ext cx="10388600" cy="12446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08BC0672-5942-472C-9F89-232528591F3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499AC13C-DA96-4C0B-A1C1-B3C1345C8FF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66" name="OTLSHAPE_SL2A_d16713492a554be8a14024fdb6c2d8b4_HeaderRectangle" hidden="1">
            <a:extLst>
              <a:ext uri="{FF2B5EF4-FFF2-40B4-BE49-F238E27FC236}">
                <a16:creationId xmlns:a16="http://schemas.microsoft.com/office/drawing/2014/main" id="{7BE6382E-68EF-4C76-B153-FD81F6CCF8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00" y="665480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TLSHAPE_SL2A_0e69e482c9ba4a70b9d1d44077859dd4_HeaderRectangle" hidden="1">
            <a:extLst>
              <a:ext uri="{FF2B5EF4-FFF2-40B4-BE49-F238E27FC236}">
                <a16:creationId xmlns:a16="http://schemas.microsoft.com/office/drawing/2014/main" id="{8B63B0E5-D60B-467A-9287-F1C95F75F5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200" y="3281680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OTLSHAPE_SL2A_7e20d2c2503541bfb3bb2e3f95822296_HeaderRectangle" hidden="1">
            <a:extLst>
              <a:ext uri="{FF2B5EF4-FFF2-40B4-BE49-F238E27FC236}">
                <a16:creationId xmlns:a16="http://schemas.microsoft.com/office/drawing/2014/main" id="{B2CAF7A0-49B5-4ACE-9054-EA90D215386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65200" y="1732280"/>
            <a:ext cx="0" cy="0"/>
          </a:xfrm>
          <a:prstGeom prst="rect">
            <a:avLst/>
          </a:prstGeom>
          <a:solidFill>
            <a:schemeClr val="accent5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OTLSHAPE_SL2A_5aa88950bf4543b6992e4200835d28b6_HeaderRectangle" hidden="1">
            <a:extLst>
              <a:ext uri="{FF2B5EF4-FFF2-40B4-BE49-F238E27FC236}">
                <a16:creationId xmlns:a16="http://schemas.microsoft.com/office/drawing/2014/main" id="{C36CBF1C-11E2-4B78-B667-85921E32A16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5200" y="4589780"/>
            <a:ext cx="0" cy="0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TLSHAPE_TB_00000000000000000000000000000000_ElapsedTime" hidden="1">
            <a:extLst>
              <a:ext uri="{FF2B5EF4-FFF2-40B4-BE49-F238E27FC236}">
                <a16:creationId xmlns:a16="http://schemas.microsoft.com/office/drawing/2014/main" id="{E010AE84-F0C8-4813-B745-9153A88C217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92200" y="208280"/>
            <a:ext cx="0" cy="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TLSHAPE_SLT_cbc6053273674742982e85d542978064_ShapePercentage" hidden="1">
            <a:extLst>
              <a:ext uri="{FF2B5EF4-FFF2-40B4-BE49-F238E27FC236}">
                <a16:creationId xmlns:a16="http://schemas.microsoft.com/office/drawing/2014/main" id="{36D28D98-A29A-4714-B981-DB14CEA1A7F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92200" y="7035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SLT_9ce940d97a4b4fe7ac0ca3b0352deccb_ShapePercentage" hidden="1">
            <a:extLst>
              <a:ext uri="{FF2B5EF4-FFF2-40B4-BE49-F238E27FC236}">
                <a16:creationId xmlns:a16="http://schemas.microsoft.com/office/drawing/2014/main" id="{0DD6C242-225A-4C88-B83B-E1A630AAA4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801424" y="9448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TLSHAPE_SLT_2ff5b8e034b64a828622147da9a2f6b2_ShapePercentage" hidden="1">
            <a:extLst>
              <a:ext uri="{FF2B5EF4-FFF2-40B4-BE49-F238E27FC236}">
                <a16:creationId xmlns:a16="http://schemas.microsoft.com/office/drawing/2014/main" id="{A1E83AB0-0EDD-43F7-81FB-FC98735B283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074484" y="11861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TLSHAPE_SLT_47cbe89cdf5541999ae0d3ac526194f6_ShapePercentage" hidden="1">
            <a:extLst>
              <a:ext uri="{FF2B5EF4-FFF2-40B4-BE49-F238E27FC236}">
                <a16:creationId xmlns:a16="http://schemas.microsoft.com/office/drawing/2014/main" id="{15168E6A-4642-4264-9042-30EA6379E63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92200" y="33197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TLSHAPE_SLT_cf25e7caeb934b75b1efd2db71905ad5_ShapePercentage" hidden="1">
            <a:extLst>
              <a:ext uri="{FF2B5EF4-FFF2-40B4-BE49-F238E27FC236}">
                <a16:creationId xmlns:a16="http://schemas.microsoft.com/office/drawing/2014/main" id="{EB4E2C97-486F-4742-A94B-49C9AB96D05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92200" y="35610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TLSHAPE_SLT_546dc3323d74464a8ef6a4e6e53f36ea_ShapePercentage" hidden="1">
            <a:extLst>
              <a:ext uri="{FF2B5EF4-FFF2-40B4-BE49-F238E27FC236}">
                <a16:creationId xmlns:a16="http://schemas.microsoft.com/office/drawing/2014/main" id="{BD22404E-C6D5-45C5-B320-B02F00F2D37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946812" y="38023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TLSHAPE_SLT_2f2f9cd226b0430e9b44cc6619e792c0_ShapePercentage" hidden="1">
            <a:extLst>
              <a:ext uri="{FF2B5EF4-FFF2-40B4-BE49-F238E27FC236}">
                <a16:creationId xmlns:a16="http://schemas.microsoft.com/office/drawing/2014/main" id="{818CCD43-4407-4615-8E54-D08DC93BCD7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656036" y="40436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TLSHAPE_SLT_7d960969ddfc4dfea831723149c1842e_ShapePercentage" hidden="1">
            <a:extLst>
              <a:ext uri="{FF2B5EF4-FFF2-40B4-BE49-F238E27FC236}">
                <a16:creationId xmlns:a16="http://schemas.microsoft.com/office/drawing/2014/main" id="{DB2D0775-F5DE-4FF1-9AEC-F272F20C0EC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74484" y="42849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TLSHAPE_SLT_34f7cd0f2c4644d5931226da5d2e1a07_ShapePercentage" hidden="1">
            <a:extLst>
              <a:ext uri="{FF2B5EF4-FFF2-40B4-BE49-F238E27FC236}">
                <a16:creationId xmlns:a16="http://schemas.microsoft.com/office/drawing/2014/main" id="{A2AA818E-6914-4B26-B336-4DCFCEB35E1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783708" y="14274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OTLSHAPE_SLT_84067c29872548d8b5ef1b196403aac1_ShapePercentage" hidden="1">
            <a:extLst>
              <a:ext uri="{FF2B5EF4-FFF2-40B4-BE49-F238E27FC236}">
                <a16:creationId xmlns:a16="http://schemas.microsoft.com/office/drawing/2014/main" id="{F31A654F-FA46-4EFC-B474-066FD9FC565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092200" y="17703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OTLSHAPE_SLT_c4588f47b23d40f78baf45fe418ccf5e_ShapePercentage" hidden="1">
            <a:extLst>
              <a:ext uri="{FF2B5EF4-FFF2-40B4-BE49-F238E27FC236}">
                <a16:creationId xmlns:a16="http://schemas.microsoft.com/office/drawing/2014/main" id="{F150C15C-1AF0-482C-BB6E-CA892F91E1D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92200" y="20116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OTLSHAPE_SLT_200f2ffa4f8443809030653d1bd37fe0_ShapePercentage" hidden="1">
            <a:extLst>
              <a:ext uri="{FF2B5EF4-FFF2-40B4-BE49-F238E27FC236}">
                <a16:creationId xmlns:a16="http://schemas.microsoft.com/office/drawing/2014/main" id="{DB2F8947-B68E-4BE9-BD8A-1C886B767B4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946812" y="22529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OTLSHAPE_SLT_d1d28944e92440068ca545591aeaca13_ShapePercentage" hidden="1">
            <a:extLst>
              <a:ext uri="{FF2B5EF4-FFF2-40B4-BE49-F238E27FC236}">
                <a16:creationId xmlns:a16="http://schemas.microsoft.com/office/drawing/2014/main" id="{44A1A564-FE26-4657-871E-7FC8EB00319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074484" y="24942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OTLSHAPE_SLT_ae395ff30ea54069a314bb080d9cf28b_ShapePercentage" hidden="1">
            <a:extLst>
              <a:ext uri="{FF2B5EF4-FFF2-40B4-BE49-F238E27FC236}">
                <a16:creationId xmlns:a16="http://schemas.microsoft.com/office/drawing/2014/main" id="{17349531-ADF6-424A-B4C3-A43F657A9AB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092200" y="27355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OTLSHAPE_SLT_d1b1fa876704477da36e56a306cddf0d_ShapePercentage" hidden="1">
            <a:extLst>
              <a:ext uri="{FF2B5EF4-FFF2-40B4-BE49-F238E27FC236}">
                <a16:creationId xmlns:a16="http://schemas.microsoft.com/office/drawing/2014/main" id="{38AA37C1-8AD7-4EDA-B933-C19798F15C8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074484" y="29768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OTLSHAPE_SLT_d535183d5cef4bb6b59969995816c389_ShapePercentage" hidden="1">
            <a:extLst>
              <a:ext uri="{FF2B5EF4-FFF2-40B4-BE49-F238E27FC236}">
                <a16:creationId xmlns:a16="http://schemas.microsoft.com/office/drawing/2014/main" id="{B960396D-4092-4CA8-9FBB-F625E06BCAF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92200" y="46278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OTLSHAPE_SLT_f701723f40ed4787b0d4aa7c5c047467_ShapePercentage" hidden="1">
            <a:extLst>
              <a:ext uri="{FF2B5EF4-FFF2-40B4-BE49-F238E27FC236}">
                <a16:creationId xmlns:a16="http://schemas.microsoft.com/office/drawing/2014/main" id="{60460F74-3EEA-4EA6-91F2-314CB14AAF86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92200" y="48691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OTLSHAPE_SLT_afba0fc8097948b8b85a12c81a335b7a_ShapePercentage" hidden="1">
            <a:extLst>
              <a:ext uri="{FF2B5EF4-FFF2-40B4-BE49-F238E27FC236}">
                <a16:creationId xmlns:a16="http://schemas.microsoft.com/office/drawing/2014/main" id="{1C94A35F-07BC-4612-9CCB-0C4D1D13033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946812" y="51104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OTLSHAPE_SLT_84c708e4784d43e9bef1137b2814bc1e_ShapePercentage" hidden="1">
            <a:extLst>
              <a:ext uri="{FF2B5EF4-FFF2-40B4-BE49-F238E27FC236}">
                <a16:creationId xmlns:a16="http://schemas.microsoft.com/office/drawing/2014/main" id="{E343E968-9BC5-4778-B1BF-5DF2BC8503C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656036" y="53517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2" name="OTLSHAPE_SLT_0a5f5e357fbb482fa7682abc588d5887_ShapePercentage" hidden="1">
            <a:extLst>
              <a:ext uri="{FF2B5EF4-FFF2-40B4-BE49-F238E27FC236}">
                <a16:creationId xmlns:a16="http://schemas.microsoft.com/office/drawing/2014/main" id="{888D3B5F-6F9A-4706-A4E7-539BCCCA0CB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074484" y="5593080"/>
            <a:ext cx="0" cy="0"/>
          </a:xfrm>
          <a:prstGeom prst="homePlate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TLSHAPE_SL2A_d16713492a554be8a14024fdb6c2d8b4_Header" hidden="1">
            <a:extLst>
              <a:ext uri="{FF2B5EF4-FFF2-40B4-BE49-F238E27FC236}">
                <a16:creationId xmlns:a16="http://schemas.microsoft.com/office/drawing/2014/main" id="{947CD623-40C9-4723-9F7D-E79E2C2B783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" y="-5296448"/>
            <a:ext cx="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" name="OTLSHAPE_SL2A_0e69e482c9ba4a70b9d1d44077859dd4_Header" hidden="1">
            <a:extLst>
              <a:ext uri="{FF2B5EF4-FFF2-40B4-BE49-F238E27FC236}">
                <a16:creationId xmlns:a16="http://schemas.microsoft.com/office/drawing/2014/main" id="{D7C02519-452B-40FC-9109-9DE5B48C886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2700" y="-5296448"/>
            <a:ext cx="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3" name="OTLSHAPE_SL2A_7e20d2c2503541bfb3bb2e3f95822296_Header" hidden="1">
            <a:extLst>
              <a:ext uri="{FF2B5EF4-FFF2-40B4-BE49-F238E27FC236}">
                <a16:creationId xmlns:a16="http://schemas.microsoft.com/office/drawing/2014/main" id="{10CB7F34-8EEE-4851-A86B-AA307E176999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00" y="-137228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7" name="OTLSHAPE_SL2A_5aa88950bf4543b6992e4200835d28b6_Header" hidden="1">
            <a:extLst>
              <a:ext uri="{FF2B5EF4-FFF2-40B4-BE49-F238E27FC236}">
                <a16:creationId xmlns:a16="http://schemas.microsoft.com/office/drawing/2014/main" id="{1BA7AF12-8528-4B05-B9EB-670F8B8C250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2700" y="-69518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id="{AA9A515A-E710-4D44-A95E-E0B1A607D3D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55914" y="46228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id="{1349EFAD-7948-4B14-9D47-2C694D562696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-168984" y="58866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115" name="OTLSHAPE_SLT_cbc6053273674742982e85d542978064_Duration" hidden="1">
            <a:extLst>
              <a:ext uri="{FF2B5EF4-FFF2-40B4-BE49-F238E27FC236}">
                <a16:creationId xmlns:a16="http://schemas.microsoft.com/office/drawing/2014/main" id="{582271D7-2C85-4EDB-8BEF-2225EEA76817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days</a:t>
            </a:r>
          </a:p>
        </p:txBody>
      </p:sp>
      <p:sp>
        <p:nvSpPr>
          <p:cNvPr id="116" name="OTLSHAPE_SLT_cbc6053273674742982e85d542978064_TextPercentage" hidden="1">
            <a:extLst>
              <a:ext uri="{FF2B5EF4-FFF2-40B4-BE49-F238E27FC236}">
                <a16:creationId xmlns:a16="http://schemas.microsoft.com/office/drawing/2014/main" id="{39FBF6FD-B051-4D72-A2E8-95F765EF78C6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7" name="OTLSHAPE_SLT_cbc6053273674742982e85d542978064_JoinedDate" hidden="1">
            <a:extLst>
              <a:ext uri="{FF2B5EF4-FFF2-40B4-BE49-F238E27FC236}">
                <a16:creationId xmlns:a16="http://schemas.microsoft.com/office/drawing/2014/main" id="{C57F9C84-644E-44D3-8914-A7DC8D5B51BE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2700" y="-618242"/>
            <a:ext cx="685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31 - Aug 2</a:t>
            </a:r>
          </a:p>
        </p:txBody>
      </p:sp>
      <p:sp>
        <p:nvSpPr>
          <p:cNvPr id="118" name="OTLSHAPE_SLT_cbc6053273674742982e85d542978064_StartDate" hidden="1">
            <a:extLst>
              <a:ext uri="{FF2B5EF4-FFF2-40B4-BE49-F238E27FC236}">
                <a16:creationId xmlns:a16="http://schemas.microsoft.com/office/drawing/2014/main" id="{6D7FA612-FBEE-4FF7-9128-88C68203A55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9" name="OTLSHAPE_SLT_cbc6053273674742982e85d542978064_EndDate" hidden="1">
            <a:extLst>
              <a:ext uri="{FF2B5EF4-FFF2-40B4-BE49-F238E27FC236}">
                <a16:creationId xmlns:a16="http://schemas.microsoft.com/office/drawing/2014/main" id="{084541CD-3051-4C0B-B0DC-98811B6F78A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3" name="OTLSHAPE_SLT_9ce940d97a4b4fe7ac0ca3b0352deccb_Duration" hidden="1">
            <a:extLst>
              <a:ext uri="{FF2B5EF4-FFF2-40B4-BE49-F238E27FC236}">
                <a16:creationId xmlns:a16="http://schemas.microsoft.com/office/drawing/2014/main" id="{53293FD8-8850-4EC2-B27D-7781750E0B3E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days</a:t>
            </a:r>
          </a:p>
        </p:txBody>
      </p:sp>
      <p:sp>
        <p:nvSpPr>
          <p:cNvPr id="124" name="OTLSHAPE_SLT_9ce940d97a4b4fe7ac0ca3b0352deccb_TextPercentage" hidden="1">
            <a:extLst>
              <a:ext uri="{FF2B5EF4-FFF2-40B4-BE49-F238E27FC236}">
                <a16:creationId xmlns:a16="http://schemas.microsoft.com/office/drawing/2014/main" id="{45D936A3-DD90-40DD-B3B5-E36C2C12D18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5" name="OTLSHAPE_SLT_9ce940d97a4b4fe7ac0ca3b0352deccb_JoinedDate" hidden="1">
            <a:extLst>
              <a:ext uri="{FF2B5EF4-FFF2-40B4-BE49-F238E27FC236}">
                <a16:creationId xmlns:a16="http://schemas.microsoft.com/office/drawing/2014/main" id="{FBCBCEE9-E556-4C57-910B-A7C531B4FE8D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2700" y="-535692"/>
            <a:ext cx="6858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2 - Aug 4</a:t>
            </a:r>
          </a:p>
        </p:txBody>
      </p:sp>
      <p:sp>
        <p:nvSpPr>
          <p:cNvPr id="126" name="OTLSHAPE_SLT_9ce940d97a4b4fe7ac0ca3b0352deccb_StartDate" hidden="1">
            <a:extLst>
              <a:ext uri="{FF2B5EF4-FFF2-40B4-BE49-F238E27FC236}">
                <a16:creationId xmlns:a16="http://schemas.microsoft.com/office/drawing/2014/main" id="{5D1118C8-8220-4E9B-B32D-0D77ED796BA2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7" name="OTLSHAPE_SLT_9ce940d97a4b4fe7ac0ca3b0352deccb_EndDate" hidden="1">
            <a:extLst>
              <a:ext uri="{FF2B5EF4-FFF2-40B4-BE49-F238E27FC236}">
                <a16:creationId xmlns:a16="http://schemas.microsoft.com/office/drawing/2014/main" id="{2CDFECCC-1C8C-49B0-B33B-E7AB0286074D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OTLSHAPE_SLT_2ff5b8e034b64a828622147da9a2f6b2_Duration" hidden="1">
            <a:extLst>
              <a:ext uri="{FF2B5EF4-FFF2-40B4-BE49-F238E27FC236}">
                <a16:creationId xmlns:a16="http://schemas.microsoft.com/office/drawing/2014/main" id="{64B7EC33-AC0D-4714-920B-54AB4CD7E9D2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" y="-227915"/>
            <a:ext cx="33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days</a:t>
            </a:r>
          </a:p>
        </p:txBody>
      </p:sp>
      <p:sp>
        <p:nvSpPr>
          <p:cNvPr id="132" name="OTLSHAPE_SLT_2ff5b8e034b64a828622147da9a2f6b2_TextPercentage" hidden="1">
            <a:extLst>
              <a:ext uri="{FF2B5EF4-FFF2-40B4-BE49-F238E27FC236}">
                <a16:creationId xmlns:a16="http://schemas.microsoft.com/office/drawing/2014/main" id="{E97D59F2-F34C-475A-BA45-39F5BA88E47F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" name="OTLSHAPE_SLT_2ff5b8e034b64a828622147da9a2f6b2_JoinedDate" hidden="1">
            <a:extLst>
              <a:ext uri="{FF2B5EF4-FFF2-40B4-BE49-F238E27FC236}">
                <a16:creationId xmlns:a16="http://schemas.microsoft.com/office/drawing/2014/main" id="{23327D57-4B40-437D-B748-2446383F3BD0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2700" y="-607030"/>
            <a:ext cx="6858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7 - Aug 9</a:t>
            </a:r>
          </a:p>
        </p:txBody>
      </p:sp>
      <p:sp>
        <p:nvSpPr>
          <p:cNvPr id="134" name="OTLSHAPE_SLT_2ff5b8e034b64a828622147da9a2f6b2_StartDate" hidden="1">
            <a:extLst>
              <a:ext uri="{FF2B5EF4-FFF2-40B4-BE49-F238E27FC236}">
                <a16:creationId xmlns:a16="http://schemas.microsoft.com/office/drawing/2014/main" id="{8CAB71F4-0D6A-4424-9237-8BBCF1F3196E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5" name="OTLSHAPE_SLT_2ff5b8e034b64a828622147da9a2f6b2_EndDate" hidden="1">
            <a:extLst>
              <a:ext uri="{FF2B5EF4-FFF2-40B4-BE49-F238E27FC236}">
                <a16:creationId xmlns:a16="http://schemas.microsoft.com/office/drawing/2014/main" id="{88D18CE2-1D61-4CF7-93B6-5D324E14218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7" name="OTLSHAPE_SLT_47cbe89cdf5541999ae0d3ac526194f6_Duration" hidden="1">
            <a:extLst>
              <a:ext uri="{FF2B5EF4-FFF2-40B4-BE49-F238E27FC236}">
                <a16:creationId xmlns:a16="http://schemas.microsoft.com/office/drawing/2014/main" id="{0E397F9B-6320-40BB-AB24-FF41EDBE9D9F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2700" y="-227915"/>
            <a:ext cx="279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188" name="OTLSHAPE_SLT_47cbe89cdf5541999ae0d3ac526194f6_TextPercentage" hidden="1">
            <a:extLst>
              <a:ext uri="{FF2B5EF4-FFF2-40B4-BE49-F238E27FC236}">
                <a16:creationId xmlns:a16="http://schemas.microsoft.com/office/drawing/2014/main" id="{CCAB3163-E114-458F-B88C-023DE582F8D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9" name="OTLSHAPE_SLT_47cbe89cdf5541999ae0d3ac526194f6_JoinedDate" hidden="1">
            <a:extLst>
              <a:ext uri="{FF2B5EF4-FFF2-40B4-BE49-F238E27FC236}">
                <a16:creationId xmlns:a16="http://schemas.microsoft.com/office/drawing/2014/main" id="{DEDD9453-DA02-4084-A95A-F31890D657E8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700" y="-612636"/>
            <a:ext cx="3048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</a:t>
            </a:r>
          </a:p>
        </p:txBody>
      </p:sp>
      <p:sp>
        <p:nvSpPr>
          <p:cNvPr id="190" name="OTLSHAPE_SLT_47cbe89cdf5541999ae0d3ac526194f6_StartDate" hidden="1">
            <a:extLst>
              <a:ext uri="{FF2B5EF4-FFF2-40B4-BE49-F238E27FC236}">
                <a16:creationId xmlns:a16="http://schemas.microsoft.com/office/drawing/2014/main" id="{D482632D-C226-4941-B162-D08FD5AE3183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1" name="OTLSHAPE_SLT_47cbe89cdf5541999ae0d3ac526194f6_EndDate" hidden="1">
            <a:extLst>
              <a:ext uri="{FF2B5EF4-FFF2-40B4-BE49-F238E27FC236}">
                <a16:creationId xmlns:a16="http://schemas.microsoft.com/office/drawing/2014/main" id="{7EA86EE5-16AF-43EC-9945-3E9EA9D8FEAD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5" name="OTLSHAPE_SLT_cf25e7caeb934b75b1efd2db71905ad5_Duration" hidden="1">
            <a:extLst>
              <a:ext uri="{FF2B5EF4-FFF2-40B4-BE49-F238E27FC236}">
                <a16:creationId xmlns:a16="http://schemas.microsoft.com/office/drawing/2014/main" id="{6002C68B-B493-475D-9163-A9CDCDC0C522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-227915"/>
            <a:ext cx="279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196" name="OTLSHAPE_SLT_cf25e7caeb934b75b1efd2db71905ad5_TextPercentage" hidden="1">
            <a:extLst>
              <a:ext uri="{FF2B5EF4-FFF2-40B4-BE49-F238E27FC236}">
                <a16:creationId xmlns:a16="http://schemas.microsoft.com/office/drawing/2014/main" id="{AE6045B4-AE64-4C30-B1C6-F6EE6D9FB14D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7" name="OTLSHAPE_SLT_cf25e7caeb934b75b1efd2db71905ad5_JoinedDate" hidden="1">
            <a:extLst>
              <a:ext uri="{FF2B5EF4-FFF2-40B4-BE49-F238E27FC236}">
                <a16:creationId xmlns:a16="http://schemas.microsoft.com/office/drawing/2014/main" id="{265297B1-3C33-425B-B6E6-2112E281C099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-612636"/>
            <a:ext cx="3048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</a:t>
            </a:r>
          </a:p>
        </p:txBody>
      </p:sp>
      <p:sp>
        <p:nvSpPr>
          <p:cNvPr id="198" name="OTLSHAPE_SLT_cf25e7caeb934b75b1efd2db71905ad5_StartDate" hidden="1">
            <a:extLst>
              <a:ext uri="{FF2B5EF4-FFF2-40B4-BE49-F238E27FC236}">
                <a16:creationId xmlns:a16="http://schemas.microsoft.com/office/drawing/2014/main" id="{76ED1E1E-7494-4A13-9731-00F63DE4A371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9" name="OTLSHAPE_SLT_cf25e7caeb934b75b1efd2db71905ad5_EndDate" hidden="1">
            <a:extLst>
              <a:ext uri="{FF2B5EF4-FFF2-40B4-BE49-F238E27FC236}">
                <a16:creationId xmlns:a16="http://schemas.microsoft.com/office/drawing/2014/main" id="{8E88C169-4292-49F8-B863-216E42E87607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3" name="OTLSHAPE_SLT_546dc3323d74464a8ef6a4e6e53f36ea_Duration" hidden="1">
            <a:extLst>
              <a:ext uri="{FF2B5EF4-FFF2-40B4-BE49-F238E27FC236}">
                <a16:creationId xmlns:a16="http://schemas.microsoft.com/office/drawing/2014/main" id="{071E87D1-D31A-45CD-811C-4CBC9E85218D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days</a:t>
            </a:r>
          </a:p>
        </p:txBody>
      </p:sp>
      <p:sp>
        <p:nvSpPr>
          <p:cNvPr id="204" name="OTLSHAPE_SLT_546dc3323d74464a8ef6a4e6e53f36ea_TextPercentage" hidden="1">
            <a:extLst>
              <a:ext uri="{FF2B5EF4-FFF2-40B4-BE49-F238E27FC236}">
                <a16:creationId xmlns:a16="http://schemas.microsoft.com/office/drawing/2014/main" id="{6AA4899D-E579-4BFC-A7A4-E7480C975196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" name="OTLSHAPE_SLT_546dc3323d74464a8ef6a4e6e53f36ea_JoinedDate" hidden="1">
            <a:extLst>
              <a:ext uri="{FF2B5EF4-FFF2-40B4-BE49-F238E27FC236}">
                <a16:creationId xmlns:a16="http://schemas.microsoft.com/office/drawing/2014/main" id="{7CEAE6D4-8927-412B-90B7-352380DF3DD6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-535692"/>
            <a:ext cx="6858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1 - Aug 2</a:t>
            </a:r>
          </a:p>
        </p:txBody>
      </p:sp>
      <p:sp>
        <p:nvSpPr>
          <p:cNvPr id="206" name="OTLSHAPE_SLT_546dc3323d74464a8ef6a4e6e53f36ea_StartDate" hidden="1">
            <a:extLst>
              <a:ext uri="{FF2B5EF4-FFF2-40B4-BE49-F238E27FC236}">
                <a16:creationId xmlns:a16="http://schemas.microsoft.com/office/drawing/2014/main" id="{47FE7707-0A04-4A1F-94F6-7AA6DB2363CD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7" name="OTLSHAPE_SLT_546dc3323d74464a8ef6a4e6e53f36ea_EndDate" hidden="1">
            <a:extLst>
              <a:ext uri="{FF2B5EF4-FFF2-40B4-BE49-F238E27FC236}">
                <a16:creationId xmlns:a16="http://schemas.microsoft.com/office/drawing/2014/main" id="{4CB7F1F2-DEA7-45B6-92E3-24B6C3AC0381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1" name="OTLSHAPE_SLT_2f2f9cd226b0430e9b44cc6619e792c0_Duration" hidden="1">
            <a:extLst>
              <a:ext uri="{FF2B5EF4-FFF2-40B4-BE49-F238E27FC236}">
                <a16:creationId xmlns:a16="http://schemas.microsoft.com/office/drawing/2014/main" id="{A1911AA6-3C3D-4866-A94B-96F78C966D03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-227915"/>
            <a:ext cx="33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days</a:t>
            </a:r>
          </a:p>
        </p:txBody>
      </p:sp>
      <p:sp>
        <p:nvSpPr>
          <p:cNvPr id="212" name="OTLSHAPE_SLT_2f2f9cd226b0430e9b44cc6619e792c0_TextPercentage" hidden="1">
            <a:extLst>
              <a:ext uri="{FF2B5EF4-FFF2-40B4-BE49-F238E27FC236}">
                <a16:creationId xmlns:a16="http://schemas.microsoft.com/office/drawing/2014/main" id="{64982C86-C817-4074-AD67-516B85808D96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3" name="OTLSHAPE_SLT_2f2f9cd226b0430e9b44cc6619e792c0_StartDate" hidden="1">
            <a:extLst>
              <a:ext uri="{FF2B5EF4-FFF2-40B4-BE49-F238E27FC236}">
                <a16:creationId xmlns:a16="http://schemas.microsoft.com/office/drawing/2014/main" id="{4C6CEC57-2220-46ED-81F0-E9E754277169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4" name="OTLSHAPE_SLT_2f2f9cd226b0430e9b44cc6619e792c0_EndDate" hidden="1">
            <a:extLst>
              <a:ext uri="{FF2B5EF4-FFF2-40B4-BE49-F238E27FC236}">
                <a16:creationId xmlns:a16="http://schemas.microsoft.com/office/drawing/2014/main" id="{3D2506BF-FC03-4587-A942-54F80A5563FC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5" name="OTLSHAPE_SLT_2f2f9cd226b0430e9b44cc6619e792c0_JoinedDate" hidden="1">
            <a:extLst>
              <a:ext uri="{FF2B5EF4-FFF2-40B4-BE49-F238E27FC236}">
                <a16:creationId xmlns:a16="http://schemas.microsoft.com/office/drawing/2014/main" id="{1AFD06C0-A2C1-4733-96EF-45DAB01902CE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2922823" y="4908508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3 - Aug 4</a:t>
            </a:r>
          </a:p>
        </p:txBody>
      </p:sp>
      <p:sp>
        <p:nvSpPr>
          <p:cNvPr id="219" name="OTLSHAPE_SLT_7d960969ddfc4dfea831723149c1842e_Duration" hidden="1">
            <a:extLst>
              <a:ext uri="{FF2B5EF4-FFF2-40B4-BE49-F238E27FC236}">
                <a16:creationId xmlns:a16="http://schemas.microsoft.com/office/drawing/2014/main" id="{56B426E0-A25E-45D4-882E-CE51082C38C3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220" name="OTLSHAPE_SLT_7d960969ddfc4dfea831723149c1842e_TextPercentage" hidden="1">
            <a:extLst>
              <a:ext uri="{FF2B5EF4-FFF2-40B4-BE49-F238E27FC236}">
                <a16:creationId xmlns:a16="http://schemas.microsoft.com/office/drawing/2014/main" id="{D860EF16-297C-45C9-9C25-9A35157DD5C2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1" name="OTLSHAPE_SLT_7d960969ddfc4dfea831723149c1842e_JoinedDate" hidden="1">
            <a:extLst>
              <a:ext uri="{FF2B5EF4-FFF2-40B4-BE49-F238E27FC236}">
                <a16:creationId xmlns:a16="http://schemas.microsoft.com/office/drawing/2014/main" id="{E7FD8849-A821-419A-A189-0A78D5676C1D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-612636"/>
            <a:ext cx="749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7 - Aug 11</a:t>
            </a:r>
          </a:p>
        </p:txBody>
      </p:sp>
      <p:sp>
        <p:nvSpPr>
          <p:cNvPr id="222" name="OTLSHAPE_SLT_7d960969ddfc4dfea831723149c1842e_StartDate" hidden="1">
            <a:extLst>
              <a:ext uri="{FF2B5EF4-FFF2-40B4-BE49-F238E27FC236}">
                <a16:creationId xmlns:a16="http://schemas.microsoft.com/office/drawing/2014/main" id="{74F0F753-9779-4892-AE1C-05B2395DFEB6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3" name="OTLSHAPE_SLT_7d960969ddfc4dfea831723149c1842e_EndDate" hidden="1">
            <a:extLst>
              <a:ext uri="{FF2B5EF4-FFF2-40B4-BE49-F238E27FC236}">
                <a16:creationId xmlns:a16="http://schemas.microsoft.com/office/drawing/2014/main" id="{66AE61F0-0FF8-4CC7-8EFE-A7310882C501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6" name="OTLSHAPE_SLT_34f7cd0f2c4644d5931226da5d2e1a07_Duration" hidden="1">
            <a:extLst>
              <a:ext uri="{FF2B5EF4-FFF2-40B4-BE49-F238E27FC236}">
                <a16:creationId xmlns:a16="http://schemas.microsoft.com/office/drawing/2014/main" id="{C7998308-5FAC-4B57-BBA1-9AFF8702B910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days</a:t>
            </a:r>
          </a:p>
        </p:txBody>
      </p:sp>
      <p:sp>
        <p:nvSpPr>
          <p:cNvPr id="307" name="OTLSHAPE_SLT_34f7cd0f2c4644d5931226da5d2e1a07_TextPercentage" hidden="1">
            <a:extLst>
              <a:ext uri="{FF2B5EF4-FFF2-40B4-BE49-F238E27FC236}">
                <a16:creationId xmlns:a16="http://schemas.microsoft.com/office/drawing/2014/main" id="{7BD9C0A6-D520-4943-9F48-BAB149F66DA1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" name="OTLSHAPE_SLT_34f7cd0f2c4644d5931226da5d2e1a07_StartDate" hidden="1">
            <a:extLst>
              <a:ext uri="{FF2B5EF4-FFF2-40B4-BE49-F238E27FC236}">
                <a16:creationId xmlns:a16="http://schemas.microsoft.com/office/drawing/2014/main" id="{839A9B3D-1E72-498C-AE92-E9CEE1FC25B2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9" name="OTLSHAPE_SLT_34f7cd0f2c4644d5931226da5d2e1a07_EndDate" hidden="1">
            <a:extLst>
              <a:ext uri="{FF2B5EF4-FFF2-40B4-BE49-F238E27FC236}">
                <a16:creationId xmlns:a16="http://schemas.microsoft.com/office/drawing/2014/main" id="{53717007-140C-46CF-86CE-9E74CB4667EB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0" name="OTLSHAPE_SLT_34f7cd0f2c4644d5931226da5d2e1a07_JoinedDate" hidden="1">
            <a:extLst>
              <a:ext uri="{FF2B5EF4-FFF2-40B4-BE49-F238E27FC236}">
                <a16:creationId xmlns:a16="http://schemas.microsoft.com/office/drawing/2014/main" id="{3910260B-EE26-45F3-B568-0F0A375DF2DF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7986106" y="229230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9 - Aug 11</a:t>
            </a:r>
          </a:p>
        </p:txBody>
      </p:sp>
      <p:sp>
        <p:nvSpPr>
          <p:cNvPr id="377" name="OTLSHAPE_SLT_84067c29872548d8b5ef1b196403aac1_Duration" hidden="1">
            <a:extLst>
              <a:ext uri="{FF2B5EF4-FFF2-40B4-BE49-F238E27FC236}">
                <a16:creationId xmlns:a16="http://schemas.microsoft.com/office/drawing/2014/main" id="{BCA05734-062B-4E51-B849-77A959513A37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378" name="OTLSHAPE_SLT_84067c29872548d8b5ef1b196403aac1_TextPercentage" hidden="1">
            <a:extLst>
              <a:ext uri="{FF2B5EF4-FFF2-40B4-BE49-F238E27FC236}">
                <a16:creationId xmlns:a16="http://schemas.microsoft.com/office/drawing/2014/main" id="{A15992A2-360A-4CE8-AEDB-20CF759BBBA7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9" name="OTLSHAPE_SLT_84067c29872548d8b5ef1b196403aac1_StartDate" hidden="1">
            <a:extLst>
              <a:ext uri="{FF2B5EF4-FFF2-40B4-BE49-F238E27FC236}">
                <a16:creationId xmlns:a16="http://schemas.microsoft.com/office/drawing/2014/main" id="{6ECB1D5B-3811-4BC8-9D8D-A3BE0C1113F7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0" name="OTLSHAPE_SLT_84067c29872548d8b5ef1b196403aac1_EndDate" hidden="1">
            <a:extLst>
              <a:ext uri="{FF2B5EF4-FFF2-40B4-BE49-F238E27FC236}">
                <a16:creationId xmlns:a16="http://schemas.microsoft.com/office/drawing/2014/main" id="{D5176F88-0C27-42DC-96E4-1779BBB674DA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1" name="OTLSHAPE_SLT_84067c29872548d8b5ef1b196403aac1_JoinedDate" hidden="1">
            <a:extLst>
              <a:ext uri="{FF2B5EF4-FFF2-40B4-BE49-F238E27FC236}">
                <a16:creationId xmlns:a16="http://schemas.microsoft.com/office/drawing/2014/main" id="{C1B7A1A0-A523-4E9E-8325-CDF7CC55D4D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747564" y="1647402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</a:t>
            </a:r>
          </a:p>
        </p:txBody>
      </p:sp>
      <p:sp>
        <p:nvSpPr>
          <p:cNvPr id="385" name="OTLSHAPE_SLT_c4588f47b23d40f78baf45fe418ccf5e_Duration" hidden="1">
            <a:extLst>
              <a:ext uri="{FF2B5EF4-FFF2-40B4-BE49-F238E27FC236}">
                <a16:creationId xmlns:a16="http://schemas.microsoft.com/office/drawing/2014/main" id="{B42E694E-A2F3-4A7B-B530-311D8C8A1F10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days</a:t>
            </a:r>
          </a:p>
        </p:txBody>
      </p:sp>
      <p:sp>
        <p:nvSpPr>
          <p:cNvPr id="386" name="OTLSHAPE_SLT_c4588f47b23d40f78baf45fe418ccf5e_TextPercentage" hidden="1">
            <a:extLst>
              <a:ext uri="{FF2B5EF4-FFF2-40B4-BE49-F238E27FC236}">
                <a16:creationId xmlns:a16="http://schemas.microsoft.com/office/drawing/2014/main" id="{24D05A71-03E6-49A0-9F7A-48EC3AAC4B3C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7" name="OTLSHAPE_SLT_c4588f47b23d40f78baf45fe418ccf5e_StartDate" hidden="1">
            <a:extLst>
              <a:ext uri="{FF2B5EF4-FFF2-40B4-BE49-F238E27FC236}">
                <a16:creationId xmlns:a16="http://schemas.microsoft.com/office/drawing/2014/main" id="{28490D87-A111-4E98-8D25-C7F697FEA626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8" name="OTLSHAPE_SLT_c4588f47b23d40f78baf45fe418ccf5e_EndDate" hidden="1">
            <a:extLst>
              <a:ext uri="{FF2B5EF4-FFF2-40B4-BE49-F238E27FC236}">
                <a16:creationId xmlns:a16="http://schemas.microsoft.com/office/drawing/2014/main" id="{D77B80CB-C875-4130-A1AE-75A214090FCF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" name="OTLSHAPE_SLT_c4588f47b23d40f78baf45fe418ccf5e_JoinedDate" hidden="1">
            <a:extLst>
              <a:ext uri="{FF2B5EF4-FFF2-40B4-BE49-F238E27FC236}">
                <a16:creationId xmlns:a16="http://schemas.microsoft.com/office/drawing/2014/main" id="{A5916675-B392-4460-B9F9-2916C3A0A857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358225" y="1856020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31 - Aug 2</a:t>
            </a:r>
          </a:p>
        </p:txBody>
      </p:sp>
      <p:sp>
        <p:nvSpPr>
          <p:cNvPr id="393" name="OTLSHAPE_SLT_200f2ffa4f8443809030653d1bd37fe0_Duration" hidden="1">
            <a:extLst>
              <a:ext uri="{FF2B5EF4-FFF2-40B4-BE49-F238E27FC236}">
                <a16:creationId xmlns:a16="http://schemas.microsoft.com/office/drawing/2014/main" id="{B84D4C89-5400-44AA-A26B-CF6DD9F359FD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days</a:t>
            </a:r>
          </a:p>
        </p:txBody>
      </p:sp>
      <p:sp>
        <p:nvSpPr>
          <p:cNvPr id="394" name="OTLSHAPE_SLT_200f2ffa4f8443809030653d1bd37fe0_TextPercentage" hidden="1">
            <a:extLst>
              <a:ext uri="{FF2B5EF4-FFF2-40B4-BE49-F238E27FC236}">
                <a16:creationId xmlns:a16="http://schemas.microsoft.com/office/drawing/2014/main" id="{C35A0B52-F135-47D9-8D9B-2B29054F12C6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5" name="OTLSHAPE_SLT_200f2ffa4f8443809030653d1bd37fe0_StartDate" hidden="1">
            <a:extLst>
              <a:ext uri="{FF2B5EF4-FFF2-40B4-BE49-F238E27FC236}">
                <a16:creationId xmlns:a16="http://schemas.microsoft.com/office/drawing/2014/main" id="{1DA204F6-6A8F-4690-ABD7-33759EDADE7A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6" name="OTLSHAPE_SLT_200f2ffa4f8443809030653d1bd37fe0_EndDate" hidden="1">
            <a:extLst>
              <a:ext uri="{FF2B5EF4-FFF2-40B4-BE49-F238E27FC236}">
                <a16:creationId xmlns:a16="http://schemas.microsoft.com/office/drawing/2014/main" id="{B263F7EF-9BBC-43E6-BD93-B5B23C4FCCAC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7" name="OTLSHAPE_SLT_200f2ffa4f8443809030653d1bd37fe0_JoinedDate" hidden="1">
            <a:extLst>
              <a:ext uri="{FF2B5EF4-FFF2-40B4-BE49-F238E27FC236}">
                <a16:creationId xmlns:a16="http://schemas.microsoft.com/office/drawing/2014/main" id="{ADBB6592-32CC-4626-8BF6-63BC661A1B34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13599" y="206463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1 - Aug 4</a:t>
            </a:r>
          </a:p>
        </p:txBody>
      </p:sp>
      <p:sp>
        <p:nvSpPr>
          <p:cNvPr id="401" name="OTLSHAPE_SLT_d1d28944e92440068ca545591aeaca13_Duration" hidden="1">
            <a:extLst>
              <a:ext uri="{FF2B5EF4-FFF2-40B4-BE49-F238E27FC236}">
                <a16:creationId xmlns:a16="http://schemas.microsoft.com/office/drawing/2014/main" id="{CF6A8D6D-A931-4F06-BBC0-18A0C48B6208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402" name="OTLSHAPE_SLT_d1d28944e92440068ca545591aeaca13_TextPercentage" hidden="1">
            <a:extLst>
              <a:ext uri="{FF2B5EF4-FFF2-40B4-BE49-F238E27FC236}">
                <a16:creationId xmlns:a16="http://schemas.microsoft.com/office/drawing/2014/main" id="{2B7EF159-5F43-46DE-972A-86641E928C10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3" name="OTLSHAPE_SLT_d1d28944e92440068ca545591aeaca13_StartDate" hidden="1">
            <a:extLst>
              <a:ext uri="{FF2B5EF4-FFF2-40B4-BE49-F238E27FC236}">
                <a16:creationId xmlns:a16="http://schemas.microsoft.com/office/drawing/2014/main" id="{4FF612E2-897F-4F9E-9294-0216E2D0FD02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4" name="OTLSHAPE_SLT_d1d28944e92440068ca545591aeaca13_EndDate" hidden="1">
            <a:extLst>
              <a:ext uri="{FF2B5EF4-FFF2-40B4-BE49-F238E27FC236}">
                <a16:creationId xmlns:a16="http://schemas.microsoft.com/office/drawing/2014/main" id="{D478084F-00A1-41A8-B64D-03167EF108C9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5" name="OTLSHAPE_SLT_d1d28944e92440068ca545591aeaca13_JoinedDate" hidden="1">
            <a:extLst>
              <a:ext uri="{FF2B5EF4-FFF2-40B4-BE49-F238E27FC236}">
                <a16:creationId xmlns:a16="http://schemas.microsoft.com/office/drawing/2014/main" id="{5A871140-E2DE-4DFD-8DBE-9933B41FC26D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6276882" y="227325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7 - Aug 11</a:t>
            </a:r>
          </a:p>
        </p:txBody>
      </p:sp>
      <p:sp>
        <p:nvSpPr>
          <p:cNvPr id="409" name="OTLSHAPE_SLT_ae395ff30ea54069a314bb080d9cf28b_Duration" hidden="1">
            <a:extLst>
              <a:ext uri="{FF2B5EF4-FFF2-40B4-BE49-F238E27FC236}">
                <a16:creationId xmlns:a16="http://schemas.microsoft.com/office/drawing/2014/main" id="{040719C7-A622-4DDB-A6E6-2B42CBC829F1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410" name="OTLSHAPE_SLT_ae395ff30ea54069a314bb080d9cf28b_TextPercentage" hidden="1">
            <a:extLst>
              <a:ext uri="{FF2B5EF4-FFF2-40B4-BE49-F238E27FC236}">
                <a16:creationId xmlns:a16="http://schemas.microsoft.com/office/drawing/2014/main" id="{A54AD7FB-41AB-4D97-9BEF-28136390D3EC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1" name="OTLSHAPE_SLT_ae395ff30ea54069a314bb080d9cf28b_StartDate" hidden="1">
            <a:extLst>
              <a:ext uri="{FF2B5EF4-FFF2-40B4-BE49-F238E27FC236}">
                <a16:creationId xmlns:a16="http://schemas.microsoft.com/office/drawing/2014/main" id="{D0E0B03F-C074-4BF3-B8D3-134EFCF098C9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2" name="OTLSHAPE_SLT_ae395ff30ea54069a314bb080d9cf28b_EndDate" hidden="1">
            <a:extLst>
              <a:ext uri="{FF2B5EF4-FFF2-40B4-BE49-F238E27FC236}">
                <a16:creationId xmlns:a16="http://schemas.microsoft.com/office/drawing/2014/main" id="{ACA9639D-2684-4501-9A25-BD2E1D852A4E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3" name="OTLSHAPE_SLT_ae395ff30ea54069a314bb080d9cf28b_JoinedDate" hidden="1">
            <a:extLst>
              <a:ext uri="{FF2B5EF4-FFF2-40B4-BE49-F238E27FC236}">
                <a16:creationId xmlns:a16="http://schemas.microsoft.com/office/drawing/2014/main" id="{B78CAAE9-EF39-435A-81B0-2B9FAF2B6C29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358225" y="248187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31 - Aug 4</a:t>
            </a:r>
          </a:p>
        </p:txBody>
      </p:sp>
      <p:sp>
        <p:nvSpPr>
          <p:cNvPr id="417" name="OTLSHAPE_SLT_d1b1fa876704477da36e56a306cddf0d_Duration" hidden="1">
            <a:extLst>
              <a:ext uri="{FF2B5EF4-FFF2-40B4-BE49-F238E27FC236}">
                <a16:creationId xmlns:a16="http://schemas.microsoft.com/office/drawing/2014/main" id="{6D348D20-1791-44E0-801D-72FBDA9C9734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418" name="OTLSHAPE_SLT_d1b1fa876704477da36e56a306cddf0d_TextPercentage" hidden="1">
            <a:extLst>
              <a:ext uri="{FF2B5EF4-FFF2-40B4-BE49-F238E27FC236}">
                <a16:creationId xmlns:a16="http://schemas.microsoft.com/office/drawing/2014/main" id="{4A4AAB3A-92DF-4007-90C2-668ACD08B6B7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" name="OTLSHAPE_SLT_d1b1fa876704477da36e56a306cddf0d_StartDate" hidden="1">
            <a:extLst>
              <a:ext uri="{FF2B5EF4-FFF2-40B4-BE49-F238E27FC236}">
                <a16:creationId xmlns:a16="http://schemas.microsoft.com/office/drawing/2014/main" id="{407FE343-1DF6-48B0-96B4-36F1A5D7C0A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0" name="OTLSHAPE_SLT_d1b1fa876704477da36e56a306cddf0d_EndDate" hidden="1">
            <a:extLst>
              <a:ext uri="{FF2B5EF4-FFF2-40B4-BE49-F238E27FC236}">
                <a16:creationId xmlns:a16="http://schemas.microsoft.com/office/drawing/2014/main" id="{4F33D413-F4BA-40DF-A8A5-816BC002B7C8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1" name="OTLSHAPE_SLT_d1b1fa876704477da36e56a306cddf0d_JoinedDate" hidden="1">
            <a:extLst>
              <a:ext uri="{FF2B5EF4-FFF2-40B4-BE49-F238E27FC236}">
                <a16:creationId xmlns:a16="http://schemas.microsoft.com/office/drawing/2014/main" id="{FC6A2A1B-DDE4-4364-AF4C-906443409102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6276882" y="269049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7 - Aug 11</a:t>
            </a:r>
          </a:p>
        </p:txBody>
      </p:sp>
      <p:sp>
        <p:nvSpPr>
          <p:cNvPr id="431" name="OTLSHAPE_SLT_d535183d5cef4bb6b59969995816c389_Duration" hidden="1">
            <a:extLst>
              <a:ext uri="{FF2B5EF4-FFF2-40B4-BE49-F238E27FC236}">
                <a16:creationId xmlns:a16="http://schemas.microsoft.com/office/drawing/2014/main" id="{0523FE3D-82D4-49DE-B504-14A7DAA54B90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432" name="OTLSHAPE_SLT_d535183d5cef4bb6b59969995816c389_TextPercentage" hidden="1">
            <a:extLst>
              <a:ext uri="{FF2B5EF4-FFF2-40B4-BE49-F238E27FC236}">
                <a16:creationId xmlns:a16="http://schemas.microsoft.com/office/drawing/2014/main" id="{A7323288-8E79-43EB-81AF-853ED70641EE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3" name="OTLSHAPE_SLT_d535183d5cef4bb6b59969995816c389_StartDate" hidden="1">
            <a:extLst>
              <a:ext uri="{FF2B5EF4-FFF2-40B4-BE49-F238E27FC236}">
                <a16:creationId xmlns:a16="http://schemas.microsoft.com/office/drawing/2014/main" id="{2869BF53-2E7B-4009-A027-BC449EBFC0CD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4" name="OTLSHAPE_SLT_d535183d5cef4bb6b59969995816c389_EndDate" hidden="1">
            <a:extLst>
              <a:ext uri="{FF2B5EF4-FFF2-40B4-BE49-F238E27FC236}">
                <a16:creationId xmlns:a16="http://schemas.microsoft.com/office/drawing/2014/main" id="{FD9A0A05-2CB7-4305-A95B-CF4784898647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5" name="OTLSHAPE_SLT_d535183d5cef4bb6b59969995816c389_JoinedDate" hidden="1">
            <a:extLst>
              <a:ext uri="{FF2B5EF4-FFF2-40B4-BE49-F238E27FC236}">
                <a16:creationId xmlns:a16="http://schemas.microsoft.com/office/drawing/2014/main" id="{7C949413-70C5-4E0D-93C4-C6004C640101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747564" y="4651968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</a:t>
            </a:r>
          </a:p>
        </p:txBody>
      </p:sp>
      <p:sp>
        <p:nvSpPr>
          <p:cNvPr id="439" name="OTLSHAPE_SLT_f701723f40ed4787b0d4aa7c5c047467_Duration" hidden="1">
            <a:extLst>
              <a:ext uri="{FF2B5EF4-FFF2-40B4-BE49-F238E27FC236}">
                <a16:creationId xmlns:a16="http://schemas.microsoft.com/office/drawing/2014/main" id="{593C347F-CE93-4F86-A376-B3BD00E4F795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day</a:t>
            </a:r>
          </a:p>
        </p:txBody>
      </p:sp>
      <p:sp>
        <p:nvSpPr>
          <p:cNvPr id="440" name="OTLSHAPE_SLT_f701723f40ed4787b0d4aa7c5c047467_TextPercentage" hidden="1">
            <a:extLst>
              <a:ext uri="{FF2B5EF4-FFF2-40B4-BE49-F238E27FC236}">
                <a16:creationId xmlns:a16="http://schemas.microsoft.com/office/drawing/2014/main" id="{64A5304D-F3EF-4FD6-BDF2-93BA4B18E4BB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1" name="OTLSHAPE_SLT_f701723f40ed4787b0d4aa7c5c047467_StartDate" hidden="1">
            <a:extLst>
              <a:ext uri="{FF2B5EF4-FFF2-40B4-BE49-F238E27FC236}">
                <a16:creationId xmlns:a16="http://schemas.microsoft.com/office/drawing/2014/main" id="{D17CC5F4-50B3-4A5A-86B6-8E651FA56101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2" name="OTLSHAPE_SLT_f701723f40ed4787b0d4aa7c5c047467_EndDate" hidden="1">
            <a:extLst>
              <a:ext uri="{FF2B5EF4-FFF2-40B4-BE49-F238E27FC236}">
                <a16:creationId xmlns:a16="http://schemas.microsoft.com/office/drawing/2014/main" id="{87D4C96D-CDE3-476C-8699-0CF3F69C112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3" name="OTLSHAPE_SLT_f701723f40ed4787b0d4aa7c5c047467_JoinedDate" hidden="1">
            <a:extLst>
              <a:ext uri="{FF2B5EF4-FFF2-40B4-BE49-F238E27FC236}">
                <a16:creationId xmlns:a16="http://schemas.microsoft.com/office/drawing/2014/main" id="{05CD73BD-8E29-4D79-A333-C3BEC1483F6C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747564" y="4893268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31</a:t>
            </a:r>
          </a:p>
        </p:txBody>
      </p:sp>
      <p:sp>
        <p:nvSpPr>
          <p:cNvPr id="447" name="OTLSHAPE_SLT_afba0fc8097948b8b85a12c81a335b7a_Duration" hidden="1">
            <a:extLst>
              <a:ext uri="{FF2B5EF4-FFF2-40B4-BE49-F238E27FC236}">
                <a16:creationId xmlns:a16="http://schemas.microsoft.com/office/drawing/2014/main" id="{B40D3B5C-7549-48E4-8B5E-0E566D494386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days</a:t>
            </a:r>
          </a:p>
        </p:txBody>
      </p:sp>
      <p:sp>
        <p:nvSpPr>
          <p:cNvPr id="448" name="OTLSHAPE_SLT_afba0fc8097948b8b85a12c81a335b7a_TextPercentage" hidden="1">
            <a:extLst>
              <a:ext uri="{FF2B5EF4-FFF2-40B4-BE49-F238E27FC236}">
                <a16:creationId xmlns:a16="http://schemas.microsoft.com/office/drawing/2014/main" id="{AE0E1A56-66C3-4C16-9EDA-8D947C398FD9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9" name="OTLSHAPE_SLT_afba0fc8097948b8b85a12c81a335b7a_StartDate" hidden="1">
            <a:extLst>
              <a:ext uri="{FF2B5EF4-FFF2-40B4-BE49-F238E27FC236}">
                <a16:creationId xmlns:a16="http://schemas.microsoft.com/office/drawing/2014/main" id="{529DEBAC-D738-426D-AEA7-9D990A801399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0" name="OTLSHAPE_SLT_afba0fc8097948b8b85a12c81a335b7a_EndDate" hidden="1">
            <a:extLst>
              <a:ext uri="{FF2B5EF4-FFF2-40B4-BE49-F238E27FC236}">
                <a16:creationId xmlns:a16="http://schemas.microsoft.com/office/drawing/2014/main" id="{14E25D14-9BDC-46D9-AB2A-1F671A15B13A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1" name="OTLSHAPE_SLT_afba0fc8097948b8b85a12c81a335b7a_JoinedDate" hidden="1">
            <a:extLst>
              <a:ext uri="{FF2B5EF4-FFF2-40B4-BE49-F238E27FC236}">
                <a16:creationId xmlns:a16="http://schemas.microsoft.com/office/drawing/2014/main" id="{3697DBB9-9B64-4072-866D-CDC2442563F4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13599" y="5134568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1 - Aug 2</a:t>
            </a:r>
          </a:p>
        </p:txBody>
      </p:sp>
      <p:sp>
        <p:nvSpPr>
          <p:cNvPr id="455" name="OTLSHAPE_SLT_84c708e4784d43e9bef1137b2814bc1e_Duration" hidden="1">
            <a:extLst>
              <a:ext uri="{FF2B5EF4-FFF2-40B4-BE49-F238E27FC236}">
                <a16:creationId xmlns:a16="http://schemas.microsoft.com/office/drawing/2014/main" id="{6281C401-48F0-42DB-A226-AC91C471AE26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days</a:t>
            </a:r>
          </a:p>
        </p:txBody>
      </p:sp>
      <p:sp>
        <p:nvSpPr>
          <p:cNvPr id="456" name="OTLSHAPE_SLT_84c708e4784d43e9bef1137b2814bc1e_TextPercentage" hidden="1">
            <a:extLst>
              <a:ext uri="{FF2B5EF4-FFF2-40B4-BE49-F238E27FC236}">
                <a16:creationId xmlns:a16="http://schemas.microsoft.com/office/drawing/2014/main" id="{4648AC68-53E0-4ED7-9280-CC463D1C6F8C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7" name="OTLSHAPE_SLT_84c708e4784d43e9bef1137b2814bc1e_StartDate" hidden="1">
            <a:extLst>
              <a:ext uri="{FF2B5EF4-FFF2-40B4-BE49-F238E27FC236}">
                <a16:creationId xmlns:a16="http://schemas.microsoft.com/office/drawing/2014/main" id="{39B19331-D79F-44AB-B5F0-8F222D97BC56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8" name="OTLSHAPE_SLT_84c708e4784d43e9bef1137b2814bc1e_EndDate" hidden="1">
            <a:extLst>
              <a:ext uri="{FF2B5EF4-FFF2-40B4-BE49-F238E27FC236}">
                <a16:creationId xmlns:a16="http://schemas.microsoft.com/office/drawing/2014/main" id="{DBB8E635-9A01-4D4E-A0AF-CC3211149B5B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9" name="OTLSHAPE_SLT_84c708e4784d43e9bef1137b2814bc1e_JoinedDate" hidden="1">
            <a:extLst>
              <a:ext uri="{FF2B5EF4-FFF2-40B4-BE49-F238E27FC236}">
                <a16:creationId xmlns:a16="http://schemas.microsoft.com/office/drawing/2014/main" id="{A07EEBE3-5C44-42CF-A5E6-E4BE0DF68D92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2922823" y="5375868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3 - Aug 4</a:t>
            </a:r>
          </a:p>
        </p:txBody>
      </p:sp>
      <p:sp>
        <p:nvSpPr>
          <p:cNvPr id="463" name="OTLSHAPE_SLT_0a5f5e357fbb482fa7682abc588d5887_Duration" hidden="1">
            <a:extLst>
              <a:ext uri="{FF2B5EF4-FFF2-40B4-BE49-F238E27FC236}">
                <a16:creationId xmlns:a16="http://schemas.microsoft.com/office/drawing/2014/main" id="{2E8CC822-D6A3-4A09-839A-3EB2EBB5A0E6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464" name="OTLSHAPE_SLT_0a5f5e357fbb482fa7682abc588d5887_TextPercentage" hidden="1">
            <a:extLst>
              <a:ext uri="{FF2B5EF4-FFF2-40B4-BE49-F238E27FC236}">
                <a16:creationId xmlns:a16="http://schemas.microsoft.com/office/drawing/2014/main" id="{7A06033C-31DF-4ED1-AC4B-F9DC0453639F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5" name="OTLSHAPE_SLT_0a5f5e357fbb482fa7682abc588d5887_StartDate" hidden="1">
            <a:extLst>
              <a:ext uri="{FF2B5EF4-FFF2-40B4-BE49-F238E27FC236}">
                <a16:creationId xmlns:a16="http://schemas.microsoft.com/office/drawing/2014/main" id="{552AA025-5097-4BCF-A03E-413AA9BE1F60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6" name="OTLSHAPE_SLT_0a5f5e357fbb482fa7682abc588d5887_EndDate" hidden="1">
            <a:extLst>
              <a:ext uri="{FF2B5EF4-FFF2-40B4-BE49-F238E27FC236}">
                <a16:creationId xmlns:a16="http://schemas.microsoft.com/office/drawing/2014/main" id="{C3C76781-7D39-4965-B8DF-700BCC5BDF44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7" name="OTLSHAPE_SLT_0a5f5e357fbb482fa7682abc588d5887_JoinedDate" hidden="1">
            <a:extLst>
              <a:ext uri="{FF2B5EF4-FFF2-40B4-BE49-F238E27FC236}">
                <a16:creationId xmlns:a16="http://schemas.microsoft.com/office/drawing/2014/main" id="{2767C0C0-B101-4911-867A-02CBD09D8F66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6276882" y="577134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7 - Aug 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16375C-DD31-7B49-6818-AB70B4448245}"/>
              </a:ext>
            </a:extLst>
          </p:cNvPr>
          <p:cNvGrpSpPr/>
          <p:nvPr/>
        </p:nvGrpSpPr>
        <p:grpSpPr>
          <a:xfrm>
            <a:off x="486410" y="879475"/>
            <a:ext cx="11290884" cy="5812155"/>
            <a:chOff x="452120" y="582295"/>
            <a:chExt cx="11290884" cy="5812155"/>
          </a:xfrm>
        </p:grpSpPr>
        <p:sp>
          <p:nvSpPr>
            <p:cNvPr id="44" name="OTLSHAPE_SL_79f05e8de72e4cc385fce875fa65517f_BackgroundRectangle">
              <a:extLst>
                <a:ext uri="{FF2B5EF4-FFF2-40B4-BE49-F238E27FC236}">
                  <a16:creationId xmlns:a16="http://schemas.microsoft.com/office/drawing/2014/main" id="{599247B7-9FE1-4B88-B09F-56729E0C001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52120" y="1225550"/>
              <a:ext cx="11290300" cy="1003300"/>
            </a:xfrm>
            <a:prstGeom prst="rect">
              <a:avLst/>
            </a:prstGeom>
            <a:solidFill>
              <a:schemeClr val="accent5">
                <a:alpha val="14902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TLSHAPE_SL_8911bceb679441adb3756a794b682f31_BackgroundRectangle">
              <a:extLst>
                <a:ext uri="{FF2B5EF4-FFF2-40B4-BE49-F238E27FC236}">
                  <a16:creationId xmlns:a16="http://schemas.microsoft.com/office/drawing/2014/main" id="{FD29F50F-8498-41D5-A063-16E0BC883B8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52120" y="3841750"/>
              <a:ext cx="11290300" cy="1244600"/>
            </a:xfrm>
            <a:prstGeom prst="rect">
              <a:avLst/>
            </a:prstGeom>
            <a:solidFill>
              <a:schemeClr val="accent6">
                <a:alpha val="14902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OTLSHAPE_SL_2a6a23ed09a341d3a8ec84b66cd552b8_BackgroundRectangle">
              <a:extLst>
                <a:ext uri="{FF2B5EF4-FFF2-40B4-BE49-F238E27FC236}">
                  <a16:creationId xmlns:a16="http://schemas.microsoft.com/office/drawing/2014/main" id="{4B82A6F3-A0CC-4F29-9EF5-E3D45D19157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2120" y="2292350"/>
              <a:ext cx="11290300" cy="1485900"/>
            </a:xfrm>
            <a:prstGeom prst="rect">
              <a:avLst/>
            </a:prstGeom>
            <a:solidFill>
              <a:schemeClr val="accent4">
                <a:alpha val="14902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OTLSHAPE_SL_79a941fef7e945c2b29291f3817275f3_BackgroundRectangle">
              <a:extLst>
                <a:ext uri="{FF2B5EF4-FFF2-40B4-BE49-F238E27FC236}">
                  <a16:creationId xmlns:a16="http://schemas.microsoft.com/office/drawing/2014/main" id="{75993B78-EE4F-4DB4-BFC3-8FEBC5115AF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52120" y="5149850"/>
              <a:ext cx="11290300" cy="1244600"/>
            </a:xfrm>
            <a:prstGeom prst="rect">
              <a:avLst/>
            </a:prstGeom>
            <a:solidFill>
              <a:schemeClr val="lt2">
                <a:alpha val="14902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TLSHAPE_TB_00000000000000000000000000000000_ScaleContainer">
              <a:extLst>
                <a:ext uri="{FF2B5EF4-FFF2-40B4-BE49-F238E27FC236}">
                  <a16:creationId xmlns:a16="http://schemas.microsoft.com/office/drawing/2014/main" id="{A085C1BE-478F-46A8-BABD-A532EB3736F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480820" y="768350"/>
              <a:ext cx="10261600" cy="254000"/>
            </a:xfrm>
            <a:prstGeom prst="roundRect">
              <a:avLst/>
            </a:prstGeom>
            <a:solidFill>
              <a:schemeClr val="dk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TLSHAPE_SL_79f05e8de72e4cc385fce875fa65517f_HeaderRectangle">
              <a:extLst>
                <a:ext uri="{FF2B5EF4-FFF2-40B4-BE49-F238E27FC236}">
                  <a16:creationId xmlns:a16="http://schemas.microsoft.com/office/drawing/2014/main" id="{21B475E7-A7F0-4CB3-9A9E-44C708BFF87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2120" y="1225550"/>
              <a:ext cx="901700" cy="1003300"/>
            </a:xfrm>
            <a:prstGeom prst="rect">
              <a:avLst/>
            </a:prstGeom>
            <a:solidFill>
              <a:schemeClr val="accent5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TLSHAPE_SL_8911bceb679441adb3756a794b682f31_HeaderRectangle">
              <a:extLst>
                <a:ext uri="{FF2B5EF4-FFF2-40B4-BE49-F238E27FC236}">
                  <a16:creationId xmlns:a16="http://schemas.microsoft.com/office/drawing/2014/main" id="{451DBE52-0425-4B34-9A88-4E3B5AAAD8F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2120" y="3841750"/>
              <a:ext cx="901700" cy="1244600"/>
            </a:xfrm>
            <a:prstGeom prst="rect">
              <a:avLst/>
            </a:prstGeom>
            <a:solidFill>
              <a:schemeClr val="accent6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OTLSHAPE_SL_2a6a23ed09a341d3a8ec84b66cd552b8_HeaderRectangle">
              <a:extLst>
                <a:ext uri="{FF2B5EF4-FFF2-40B4-BE49-F238E27FC236}">
                  <a16:creationId xmlns:a16="http://schemas.microsoft.com/office/drawing/2014/main" id="{0BA85169-7C9B-4019-B69D-1B87C36D0E6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2120" y="2292350"/>
              <a:ext cx="901700" cy="1485900"/>
            </a:xfrm>
            <a:prstGeom prst="rect">
              <a:avLst/>
            </a:prstGeom>
            <a:solidFill>
              <a:schemeClr val="accent4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OTLSHAPE_SL_79a941fef7e945c2b29291f3817275f3_HeaderRectangle">
              <a:extLst>
                <a:ext uri="{FF2B5EF4-FFF2-40B4-BE49-F238E27FC236}">
                  <a16:creationId xmlns:a16="http://schemas.microsoft.com/office/drawing/2014/main" id="{FAE3794A-521D-4A88-AAF7-87E581C0AD6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2120" y="5149850"/>
              <a:ext cx="901700" cy="1244600"/>
            </a:xfrm>
            <a:prstGeom prst="rect">
              <a:avLst/>
            </a:prstGeom>
            <a:solidFill>
              <a:schemeClr val="accent3"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OTLSHAPE_G_00000000000000000000000000000000_ShapeBelow0">
              <a:extLst>
                <a:ext uri="{FF2B5EF4-FFF2-40B4-BE49-F238E27FC236}">
                  <a16:creationId xmlns:a16="http://schemas.microsoft.com/office/drawing/2014/main" id="{9416155F-C484-4889-8C57-1066AC296CB4}"/>
                </a:ext>
              </a:extLst>
            </p:cNvPr>
            <p:cNvCxnSpPr/>
            <p:nvPr>
              <p:custDataLst>
                <p:tags r:id="rId148"/>
              </p:custDataLst>
            </p:nvPr>
          </p:nvCxnSpPr>
          <p:spPr>
            <a:xfrm>
              <a:off x="2335422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OTLSHAPE_G_00000000000000000000000000000000_ShapeBelow1">
              <a:extLst>
                <a:ext uri="{FF2B5EF4-FFF2-40B4-BE49-F238E27FC236}">
                  <a16:creationId xmlns:a16="http://schemas.microsoft.com/office/drawing/2014/main" id="{61AC60C9-F986-4E9A-BCD9-1B9C24B7F756}"/>
                </a:ext>
              </a:extLst>
            </p:cNvPr>
            <p:cNvCxnSpPr/>
            <p:nvPr>
              <p:custDataLst>
                <p:tags r:id="rId149"/>
              </p:custDataLst>
            </p:nvPr>
          </p:nvCxnSpPr>
          <p:spPr>
            <a:xfrm>
              <a:off x="3190034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OTLSHAPE_G_00000000000000000000000000000000_ShapeBelow2">
              <a:extLst>
                <a:ext uri="{FF2B5EF4-FFF2-40B4-BE49-F238E27FC236}">
                  <a16:creationId xmlns:a16="http://schemas.microsoft.com/office/drawing/2014/main" id="{72DA82E1-E692-4B57-AD49-E3B8B11E218F}"/>
                </a:ext>
              </a:extLst>
            </p:cNvPr>
            <p:cNvCxnSpPr/>
            <p:nvPr>
              <p:custDataLst>
                <p:tags r:id="rId150"/>
              </p:custDataLst>
            </p:nvPr>
          </p:nvCxnSpPr>
          <p:spPr>
            <a:xfrm>
              <a:off x="4044646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OTLSHAPE_G_00000000000000000000000000000000_ShapeBelow3">
              <a:extLst>
                <a:ext uri="{FF2B5EF4-FFF2-40B4-BE49-F238E27FC236}">
                  <a16:creationId xmlns:a16="http://schemas.microsoft.com/office/drawing/2014/main" id="{F4204BA4-0B99-4089-A4BE-D6AE061F2B69}"/>
                </a:ext>
              </a:extLst>
            </p:cNvPr>
            <p:cNvCxnSpPr/>
            <p:nvPr>
              <p:custDataLst>
                <p:tags r:id="rId151"/>
              </p:custDataLst>
            </p:nvPr>
          </p:nvCxnSpPr>
          <p:spPr>
            <a:xfrm>
              <a:off x="4899258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OTLSHAPE_G_00000000000000000000000000000000_ShapeBelow4">
              <a:extLst>
                <a:ext uri="{FF2B5EF4-FFF2-40B4-BE49-F238E27FC236}">
                  <a16:creationId xmlns:a16="http://schemas.microsoft.com/office/drawing/2014/main" id="{2A2B86F3-62D4-4C46-B2AF-4BD53B123C8F}"/>
                </a:ext>
              </a:extLst>
            </p:cNvPr>
            <p:cNvCxnSpPr/>
            <p:nvPr>
              <p:custDataLst>
                <p:tags r:id="rId152"/>
              </p:custDataLst>
            </p:nvPr>
          </p:nvCxnSpPr>
          <p:spPr>
            <a:xfrm>
              <a:off x="5753870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OTLSHAPE_G_00000000000000000000000000000000_ShapeBelow5">
              <a:extLst>
                <a:ext uri="{FF2B5EF4-FFF2-40B4-BE49-F238E27FC236}">
                  <a16:creationId xmlns:a16="http://schemas.microsoft.com/office/drawing/2014/main" id="{98748FB6-D438-4B32-A527-73E9F4DD1136}"/>
                </a:ext>
              </a:extLst>
            </p:cNvPr>
            <p:cNvCxnSpPr/>
            <p:nvPr>
              <p:custDataLst>
                <p:tags r:id="rId153"/>
              </p:custDataLst>
            </p:nvPr>
          </p:nvCxnSpPr>
          <p:spPr>
            <a:xfrm>
              <a:off x="6608482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OTLSHAPE_G_00000000000000000000000000000000_ShapeBelow6">
              <a:extLst>
                <a:ext uri="{FF2B5EF4-FFF2-40B4-BE49-F238E27FC236}">
                  <a16:creationId xmlns:a16="http://schemas.microsoft.com/office/drawing/2014/main" id="{C32F3B49-377F-4E2A-A0B7-F3D4FAC4F876}"/>
                </a:ext>
              </a:extLst>
            </p:cNvPr>
            <p:cNvCxnSpPr/>
            <p:nvPr>
              <p:custDataLst>
                <p:tags r:id="rId154"/>
              </p:custDataLst>
            </p:nvPr>
          </p:nvCxnSpPr>
          <p:spPr>
            <a:xfrm>
              <a:off x="7463094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OTLSHAPE_G_00000000000000000000000000000000_ShapeBelow7">
              <a:extLst>
                <a:ext uri="{FF2B5EF4-FFF2-40B4-BE49-F238E27FC236}">
                  <a16:creationId xmlns:a16="http://schemas.microsoft.com/office/drawing/2014/main" id="{4ED78158-D9CF-4992-B4E5-A2879CB26D76}"/>
                </a:ext>
              </a:extLst>
            </p:cNvPr>
            <p:cNvCxnSpPr/>
            <p:nvPr>
              <p:custDataLst>
                <p:tags r:id="rId155"/>
              </p:custDataLst>
            </p:nvPr>
          </p:nvCxnSpPr>
          <p:spPr>
            <a:xfrm>
              <a:off x="8317707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OTLSHAPE_G_00000000000000000000000000000000_ShapeBelow8">
              <a:extLst>
                <a:ext uri="{FF2B5EF4-FFF2-40B4-BE49-F238E27FC236}">
                  <a16:creationId xmlns:a16="http://schemas.microsoft.com/office/drawing/2014/main" id="{2762D46C-18EC-4471-8FAA-7261978EBDF9}"/>
                </a:ext>
              </a:extLst>
            </p:cNvPr>
            <p:cNvCxnSpPr/>
            <p:nvPr>
              <p:custDataLst>
                <p:tags r:id="rId156"/>
              </p:custDataLst>
            </p:nvPr>
          </p:nvCxnSpPr>
          <p:spPr>
            <a:xfrm>
              <a:off x="9172319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OTLSHAPE_G_00000000000000000000000000000000_ShapeBelow9">
              <a:extLst>
                <a:ext uri="{FF2B5EF4-FFF2-40B4-BE49-F238E27FC236}">
                  <a16:creationId xmlns:a16="http://schemas.microsoft.com/office/drawing/2014/main" id="{055204D9-F37C-42B4-A5B3-A93A9010E750}"/>
                </a:ext>
              </a:extLst>
            </p:cNvPr>
            <p:cNvCxnSpPr/>
            <p:nvPr>
              <p:custDataLst>
                <p:tags r:id="rId157"/>
              </p:custDataLst>
            </p:nvPr>
          </p:nvCxnSpPr>
          <p:spPr>
            <a:xfrm>
              <a:off x="10026931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OTLSHAPE_G_00000000000000000000000000000000_ShapeBelow10">
              <a:extLst>
                <a:ext uri="{FF2B5EF4-FFF2-40B4-BE49-F238E27FC236}">
                  <a16:creationId xmlns:a16="http://schemas.microsoft.com/office/drawing/2014/main" id="{3D8FF747-548D-43C5-86F1-753EE13B49F3}"/>
                </a:ext>
              </a:extLst>
            </p:cNvPr>
            <p:cNvCxnSpPr/>
            <p:nvPr>
              <p:custDataLst>
                <p:tags r:id="rId158"/>
              </p:custDataLst>
            </p:nvPr>
          </p:nvCxnSpPr>
          <p:spPr>
            <a:xfrm>
              <a:off x="10881542" y="1022350"/>
              <a:ext cx="0" cy="5372100"/>
            </a:xfrm>
            <a:prstGeom prst="line">
              <a:avLst/>
            </a:prstGeom>
            <a:ln w="9525" cap="flat" cmpd="sng" algn="ctr">
              <a:solidFill>
                <a:schemeClr val="accent5">
                  <a:alpha val="14902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TLSHAPE_SLT_cbc6053273674742982e85d542978064_Shape">
              <a:extLst>
                <a:ext uri="{FF2B5EF4-FFF2-40B4-BE49-F238E27FC236}">
                  <a16:creationId xmlns:a16="http://schemas.microsoft.com/office/drawing/2014/main" id="{78DD4293-9D45-4FF7-AEFA-F1B8880DFFA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480820" y="1263650"/>
              <a:ext cx="2565400" cy="203200"/>
            </a:xfrm>
            <a:prstGeom prst="homePlate">
              <a:avLst/>
            </a:prstGeom>
            <a:solidFill>
              <a:srgbClr val="5293C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TLSHAPE_SLT_9ce940d97a4b4fe7ac0ca3b0352deccb_Shape">
              <a:extLst>
                <a:ext uri="{FF2B5EF4-FFF2-40B4-BE49-F238E27FC236}">
                  <a16:creationId xmlns:a16="http://schemas.microsoft.com/office/drawing/2014/main" id="{482CFDB8-5F75-4E21-90F8-A1723A60B8A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190044" y="1504950"/>
              <a:ext cx="2565400" cy="203200"/>
            </a:xfrm>
            <a:prstGeom prst="homePlate">
              <a:avLst/>
            </a:prstGeom>
            <a:solidFill>
              <a:srgbClr val="5293C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TLSHAPE_SLT_2ff5b8e034b64a828622147da9a2f6b2_Shape">
              <a:extLst>
                <a:ext uri="{FF2B5EF4-FFF2-40B4-BE49-F238E27FC236}">
                  <a16:creationId xmlns:a16="http://schemas.microsoft.com/office/drawing/2014/main" id="{6B82A2F8-03EE-49E0-82BC-560CDBB446A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463104" y="1746250"/>
              <a:ext cx="2565400" cy="203200"/>
            </a:xfrm>
            <a:prstGeom prst="homePlate">
              <a:avLst/>
            </a:prstGeom>
            <a:solidFill>
              <a:srgbClr val="5293C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TLSHAPE_SLT_47cbe89cdf5541999ae0d3ac526194f6_Shape">
              <a:extLst>
                <a:ext uri="{FF2B5EF4-FFF2-40B4-BE49-F238E27FC236}">
                  <a16:creationId xmlns:a16="http://schemas.microsoft.com/office/drawing/2014/main" id="{B0310898-F6C3-4BEC-9B2F-2DD306607DC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80820" y="3879850"/>
              <a:ext cx="863600" cy="203200"/>
            </a:xfrm>
            <a:prstGeom prst="homePlate">
              <a:avLst/>
            </a:prstGeom>
            <a:solidFill>
              <a:srgbClr val="74AD4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TLSHAPE_SLT_cf25e7caeb934b75b1efd2db71905ad5_Shape">
              <a:extLst>
                <a:ext uri="{FF2B5EF4-FFF2-40B4-BE49-F238E27FC236}">
                  <a16:creationId xmlns:a16="http://schemas.microsoft.com/office/drawing/2014/main" id="{AE05D996-FB2B-4D90-A1C8-2FE3930AA5E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80820" y="4121150"/>
              <a:ext cx="863600" cy="203200"/>
            </a:xfrm>
            <a:prstGeom prst="homePlate">
              <a:avLst/>
            </a:prstGeom>
            <a:solidFill>
              <a:srgbClr val="74AD4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TLSHAPE_SLT_546dc3323d74464a8ef6a4e6e53f36ea_Shape">
              <a:extLst>
                <a:ext uri="{FF2B5EF4-FFF2-40B4-BE49-F238E27FC236}">
                  <a16:creationId xmlns:a16="http://schemas.microsoft.com/office/drawing/2014/main" id="{F6EFE3A2-EA93-4253-A87B-CBA04890ACF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335432" y="4362450"/>
              <a:ext cx="1714500" cy="203200"/>
            </a:xfrm>
            <a:prstGeom prst="homePlate">
              <a:avLst/>
            </a:prstGeom>
            <a:solidFill>
              <a:srgbClr val="74AD4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TLSHAPE_SLT_2f2f9cd226b0430e9b44cc6619e792c0_Shape">
              <a:extLst>
                <a:ext uri="{FF2B5EF4-FFF2-40B4-BE49-F238E27FC236}">
                  <a16:creationId xmlns:a16="http://schemas.microsoft.com/office/drawing/2014/main" id="{517AF44C-614A-4102-92E3-7D4816D95B5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044656" y="4603750"/>
              <a:ext cx="1714500" cy="203200"/>
            </a:xfrm>
            <a:prstGeom prst="homePlate">
              <a:avLst/>
            </a:prstGeom>
            <a:solidFill>
              <a:srgbClr val="74AD4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TLSHAPE_SLT_7d960969ddfc4dfea831723149c1842e_Shape">
              <a:extLst>
                <a:ext uri="{FF2B5EF4-FFF2-40B4-BE49-F238E27FC236}">
                  <a16:creationId xmlns:a16="http://schemas.microsoft.com/office/drawing/2014/main" id="{E8F47EB5-3356-4E4D-A653-A557F7A88F9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463104" y="4845050"/>
              <a:ext cx="4279900" cy="203200"/>
            </a:xfrm>
            <a:prstGeom prst="homePlate">
              <a:avLst/>
            </a:prstGeom>
            <a:solidFill>
              <a:srgbClr val="74AD4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OTLSHAPE_SLT_34f7cd0f2c4644d5931226da5d2e1a07_Shape">
              <a:extLst>
                <a:ext uri="{FF2B5EF4-FFF2-40B4-BE49-F238E27FC236}">
                  <a16:creationId xmlns:a16="http://schemas.microsoft.com/office/drawing/2014/main" id="{FD2BCDF3-7A09-487B-AE76-A27095A7E1C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172328" y="1987550"/>
              <a:ext cx="2565400" cy="203200"/>
            </a:xfrm>
            <a:prstGeom prst="homePlate">
              <a:avLst/>
            </a:prstGeom>
            <a:solidFill>
              <a:srgbClr val="5293CD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OTLSHAPE_SLT_84067c29872548d8b5ef1b196403aac1_Shape">
              <a:extLst>
                <a:ext uri="{FF2B5EF4-FFF2-40B4-BE49-F238E27FC236}">
                  <a16:creationId xmlns:a16="http://schemas.microsoft.com/office/drawing/2014/main" id="{AE807EB1-61C6-4B7B-8A47-8F994A35C06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80820" y="2330450"/>
              <a:ext cx="8636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OTLSHAPE_SLT_c4588f47b23d40f78baf45fe418ccf5e_Shape">
              <a:extLst>
                <a:ext uri="{FF2B5EF4-FFF2-40B4-BE49-F238E27FC236}">
                  <a16:creationId xmlns:a16="http://schemas.microsoft.com/office/drawing/2014/main" id="{A664E525-A05F-408D-9855-DF42BBC8BAE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480820" y="2571750"/>
              <a:ext cx="25654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OTLSHAPE_SLT_200f2ffa4f8443809030653d1bd37fe0_Shape">
              <a:extLst>
                <a:ext uri="{FF2B5EF4-FFF2-40B4-BE49-F238E27FC236}">
                  <a16:creationId xmlns:a16="http://schemas.microsoft.com/office/drawing/2014/main" id="{97E98C43-7468-4906-8AFC-9952DB4AC97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335432" y="2813050"/>
              <a:ext cx="34290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OTLSHAPE_SLT_d1d28944e92440068ca545591aeaca13_Shape">
              <a:extLst>
                <a:ext uri="{FF2B5EF4-FFF2-40B4-BE49-F238E27FC236}">
                  <a16:creationId xmlns:a16="http://schemas.microsoft.com/office/drawing/2014/main" id="{59B3F1C9-17D3-4BB6-8513-D220CA1423D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63104" y="3054350"/>
              <a:ext cx="42799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OTLSHAPE_SLT_ae395ff30ea54069a314bb080d9cf28b_Shape">
              <a:extLst>
                <a:ext uri="{FF2B5EF4-FFF2-40B4-BE49-F238E27FC236}">
                  <a16:creationId xmlns:a16="http://schemas.microsoft.com/office/drawing/2014/main" id="{31A8B9F2-5907-480F-AEB6-3071A40C291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480820" y="3295650"/>
              <a:ext cx="42799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OTLSHAPE_SLT_d1b1fa876704477da36e56a306cddf0d_Shape">
              <a:extLst>
                <a:ext uri="{FF2B5EF4-FFF2-40B4-BE49-F238E27FC236}">
                  <a16:creationId xmlns:a16="http://schemas.microsoft.com/office/drawing/2014/main" id="{A36E843E-FB86-4169-86A8-8F136A66D70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463104" y="3536950"/>
              <a:ext cx="4279900" cy="203200"/>
            </a:xfrm>
            <a:prstGeom prst="homePlat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OTLSHAPE_SLT_d535183d5cef4bb6b59969995816c389_Shape">
              <a:extLst>
                <a:ext uri="{FF2B5EF4-FFF2-40B4-BE49-F238E27FC236}">
                  <a16:creationId xmlns:a16="http://schemas.microsoft.com/office/drawing/2014/main" id="{4F998030-F3D3-4043-8470-E4CCC8BEF88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480820" y="5187950"/>
              <a:ext cx="863600" cy="203200"/>
            </a:xfrm>
            <a:prstGeom prst="homePlate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OTLSHAPE_SLT_f701723f40ed4787b0d4aa7c5c047467_Shape">
              <a:extLst>
                <a:ext uri="{FF2B5EF4-FFF2-40B4-BE49-F238E27FC236}">
                  <a16:creationId xmlns:a16="http://schemas.microsoft.com/office/drawing/2014/main" id="{8DD8D969-E22C-44E4-9470-4159B509A6F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480820" y="5429250"/>
              <a:ext cx="863600" cy="203200"/>
            </a:xfrm>
            <a:prstGeom prst="homePlate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OTLSHAPE_SLT_afba0fc8097948b8b85a12c81a335b7a_Shape">
              <a:extLst>
                <a:ext uri="{FF2B5EF4-FFF2-40B4-BE49-F238E27FC236}">
                  <a16:creationId xmlns:a16="http://schemas.microsoft.com/office/drawing/2014/main" id="{EB855B0D-742D-4B2B-BDE6-440277DC8E0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335432" y="5670550"/>
              <a:ext cx="1714500" cy="203200"/>
            </a:xfrm>
            <a:prstGeom prst="homePlate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OTLSHAPE_SLT_84c708e4784d43e9bef1137b2814bc1e_Shape">
              <a:extLst>
                <a:ext uri="{FF2B5EF4-FFF2-40B4-BE49-F238E27FC236}">
                  <a16:creationId xmlns:a16="http://schemas.microsoft.com/office/drawing/2014/main" id="{A5417AB5-9494-4BB4-9C08-A9B1B0EB647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044656" y="5911850"/>
              <a:ext cx="1714500" cy="203200"/>
            </a:xfrm>
            <a:prstGeom prst="homePlate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OTLSHAPE_SLT_0a5f5e357fbb482fa7682abc588d5887_Shape">
              <a:extLst>
                <a:ext uri="{FF2B5EF4-FFF2-40B4-BE49-F238E27FC236}">
                  <a16:creationId xmlns:a16="http://schemas.microsoft.com/office/drawing/2014/main" id="{BBF820E9-F481-4CEB-8754-EED25B2C8E4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63104" y="6153150"/>
              <a:ext cx="4279900" cy="203200"/>
            </a:xfrm>
            <a:prstGeom prst="homePlate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TLSHAPE_SL_79f05e8de72e4cc385fce875fa65517f_Header">
              <a:extLst>
                <a:ext uri="{FF2B5EF4-FFF2-40B4-BE49-F238E27FC236}">
                  <a16:creationId xmlns:a16="http://schemas.microsoft.com/office/drawing/2014/main" id="{64F72F83-7883-4879-99C6-C5C61AE72284}"/>
                </a:ext>
              </a:extLst>
            </p:cNvPr>
            <p:cNvSpPr txBox="1"/>
            <p:nvPr>
              <p:custDataLst>
                <p:tags r:id="rId179"/>
              </p:custDataLst>
            </p:nvPr>
          </p:nvSpPr>
          <p:spPr>
            <a:xfrm>
              <a:off x="452120" y="1511236"/>
              <a:ext cx="901700" cy="43192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Electrical Operation and Maintenance</a:t>
              </a:r>
            </a:p>
          </p:txBody>
        </p:sp>
        <p:sp>
          <p:nvSpPr>
            <p:cNvPr id="52" name="OTLSHAPE_SL_8911bceb679441adb3756a794b682f31_Header">
              <a:extLst>
                <a:ext uri="{FF2B5EF4-FFF2-40B4-BE49-F238E27FC236}">
                  <a16:creationId xmlns:a16="http://schemas.microsoft.com/office/drawing/2014/main" id="{9338F815-A9FA-4331-8660-1F2D58C6D0A8}"/>
                </a:ext>
              </a:extLst>
            </p:cNvPr>
            <p:cNvSpPr txBox="1"/>
            <p:nvPr>
              <p:custDataLst>
                <p:tags r:id="rId180"/>
              </p:custDataLst>
            </p:nvPr>
          </p:nvSpPr>
          <p:spPr>
            <a:xfrm>
              <a:off x="452120" y="4320074"/>
              <a:ext cx="901700" cy="2879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76700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ICS Infrastructure</a:t>
              </a:r>
            </a:p>
          </p:txBody>
        </p:sp>
        <p:sp>
          <p:nvSpPr>
            <p:cNvPr id="371" name="OTLSHAPE_SL_2a6a23ed09a341d3a8ec84b66cd552b8_Header">
              <a:extLst>
                <a:ext uri="{FF2B5EF4-FFF2-40B4-BE49-F238E27FC236}">
                  <a16:creationId xmlns:a16="http://schemas.microsoft.com/office/drawing/2014/main" id="{A2782D91-8308-462D-8309-05C744628394}"/>
                </a:ext>
              </a:extLst>
            </p:cNvPr>
            <p:cNvSpPr txBox="1"/>
            <p:nvPr>
              <p:custDataLst>
                <p:tags r:id="rId181"/>
              </p:custDataLst>
            </p:nvPr>
          </p:nvSpPr>
          <p:spPr>
            <a:xfrm>
              <a:off x="452120" y="2819337"/>
              <a:ext cx="901700" cy="43192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65A00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Cooling, HVAC and sprinkler systems</a:t>
              </a:r>
            </a:p>
          </p:txBody>
        </p:sp>
        <p:sp>
          <p:nvSpPr>
            <p:cNvPr id="425" name="OTLSHAPE_SL_79a941fef7e945c2b29291f3817275f3_Header">
              <a:extLst>
                <a:ext uri="{FF2B5EF4-FFF2-40B4-BE49-F238E27FC236}">
                  <a16:creationId xmlns:a16="http://schemas.microsoft.com/office/drawing/2014/main" id="{FE5A06BE-91B8-494C-889F-D6E5B6078BCA}"/>
                </a:ext>
              </a:extLst>
            </p:cNvPr>
            <p:cNvSpPr txBox="1"/>
            <p:nvPr>
              <p:custDataLst>
                <p:tags r:id="rId182"/>
              </p:custDataLst>
            </p:nvPr>
          </p:nvSpPr>
          <p:spPr>
            <a:xfrm>
              <a:off x="452120" y="5628174"/>
              <a:ext cx="901700" cy="28795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FM Site and Security</a:t>
              </a:r>
            </a:p>
          </p:txBody>
        </p:sp>
        <p:sp>
          <p:nvSpPr>
            <p:cNvPr id="8" name="OTLSHAPE_TB_00000000000000000000000000000000_TimescaleInterval1">
              <a:extLst>
                <a:ext uri="{FF2B5EF4-FFF2-40B4-BE49-F238E27FC236}">
                  <a16:creationId xmlns:a16="http://schemas.microsoft.com/office/drawing/2014/main" id="{69746BCF-1215-4F0E-A25C-8AB548A399F3}"/>
                </a:ext>
              </a:extLst>
            </p:cNvPr>
            <p:cNvSpPr txBox="1"/>
            <p:nvPr>
              <p:custDataLst>
                <p:tags r:id="rId183"/>
              </p:custDataLst>
            </p:nvPr>
          </p:nvSpPr>
          <p:spPr>
            <a:xfrm>
              <a:off x="1544320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31/07</a:t>
              </a:r>
            </a:p>
          </p:txBody>
        </p:sp>
        <p:sp>
          <p:nvSpPr>
            <p:cNvPr id="9" name="OTLSHAPE_TB_00000000000000000000000000000000_TimescaleInterval2">
              <a:extLst>
                <a:ext uri="{FF2B5EF4-FFF2-40B4-BE49-F238E27FC236}">
                  <a16:creationId xmlns:a16="http://schemas.microsoft.com/office/drawing/2014/main" id="{8876D8DB-97CD-46DB-9D1D-EB2E16DE83C1}"/>
                </a:ext>
              </a:extLst>
            </p:cNvPr>
            <p:cNvSpPr txBox="1"/>
            <p:nvPr>
              <p:custDataLst>
                <p:tags r:id="rId184"/>
              </p:custDataLst>
            </p:nvPr>
          </p:nvSpPr>
          <p:spPr>
            <a:xfrm>
              <a:off x="2398932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01/08</a:t>
              </a:r>
              <a:endParaRPr kumimoji="0" lang="en-US" sz="1200" b="0" i="0" u="none" strike="noStrike" kern="1200" cap="none" spc="-1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TLSHAPE_TB_00000000000000000000000000000000_ScaleMarking1">
              <a:extLst>
                <a:ext uri="{FF2B5EF4-FFF2-40B4-BE49-F238E27FC236}">
                  <a16:creationId xmlns:a16="http://schemas.microsoft.com/office/drawing/2014/main" id="{701ADE3D-D5F6-4548-84F4-C0C3B61EE62E}"/>
                </a:ext>
              </a:extLst>
            </p:cNvPr>
            <p:cNvSpPr txBox="1"/>
            <p:nvPr>
              <p:custDataLst>
                <p:tags r:id="rId185"/>
              </p:custDataLst>
            </p:nvPr>
          </p:nvSpPr>
          <p:spPr>
            <a:xfrm>
              <a:off x="1544320" y="582295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2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2023</a:t>
              </a:r>
              <a:endPara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OTLSHAPE_SLT_cbc6053273674742982e85d542978064_Title">
              <a:extLst>
                <a:ext uri="{FF2B5EF4-FFF2-40B4-BE49-F238E27FC236}">
                  <a16:creationId xmlns:a16="http://schemas.microsoft.com/office/drawing/2014/main" id="{046EE045-38BC-4B1B-8F66-79E650E6B8CE}"/>
                </a:ext>
              </a:extLst>
            </p:cNvPr>
            <p:cNvSpPr txBox="1"/>
            <p:nvPr>
              <p:custDataLst>
                <p:tags r:id="rId186"/>
              </p:custDataLst>
            </p:nvPr>
          </p:nvSpPr>
          <p:spPr>
            <a:xfrm>
              <a:off x="1905466" y="1279991"/>
              <a:ext cx="1714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Switchgears H05</a:t>
              </a:r>
            </a:p>
          </p:txBody>
        </p:sp>
        <p:sp>
          <p:nvSpPr>
            <p:cNvPr id="128" name="OTLSHAPE_SLT_9ce940d97a4b4fe7ac0ca3b0352deccb_Title">
              <a:extLst>
                <a:ext uri="{FF2B5EF4-FFF2-40B4-BE49-F238E27FC236}">
                  <a16:creationId xmlns:a16="http://schemas.microsoft.com/office/drawing/2014/main" id="{DD5F428C-9232-46A9-8107-FA2579079D30}"/>
                </a:ext>
              </a:extLst>
            </p:cNvPr>
            <p:cNvSpPr txBox="1"/>
            <p:nvPr>
              <p:custDataLst>
                <p:tags r:id="rId187"/>
              </p:custDataLst>
            </p:nvPr>
          </p:nvSpPr>
          <p:spPr>
            <a:xfrm>
              <a:off x="3614691" y="1521291"/>
              <a:ext cx="1714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Switchgears H06</a:t>
              </a:r>
            </a:p>
          </p:txBody>
        </p:sp>
        <p:sp>
          <p:nvSpPr>
            <p:cNvPr id="136" name="OTLSHAPE_SLT_2ff5b8e034b64a828622147da9a2f6b2_Title">
              <a:extLst>
                <a:ext uri="{FF2B5EF4-FFF2-40B4-BE49-F238E27FC236}">
                  <a16:creationId xmlns:a16="http://schemas.microsoft.com/office/drawing/2014/main" id="{1370D689-D1DF-4A74-A306-08D338A1F643}"/>
                </a:ext>
              </a:extLst>
            </p:cNvPr>
            <p:cNvSpPr txBox="1"/>
            <p:nvPr>
              <p:custDataLst>
                <p:tags r:id="rId188"/>
              </p:custDataLst>
            </p:nvPr>
          </p:nvSpPr>
          <p:spPr>
            <a:xfrm>
              <a:off x="7788670" y="1762591"/>
              <a:ext cx="1917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Switchgear J17 G04 </a:t>
              </a:r>
            </a:p>
          </p:txBody>
        </p:sp>
        <p:sp>
          <p:nvSpPr>
            <p:cNvPr id="192" name="OTLSHAPE_SLT_47cbe89cdf5541999ae0d3ac526194f6_Title">
              <a:extLst>
                <a:ext uri="{FF2B5EF4-FFF2-40B4-BE49-F238E27FC236}">
                  <a16:creationId xmlns:a16="http://schemas.microsoft.com/office/drawing/2014/main" id="{DA970712-4BA0-42A9-9D20-67D0C958C058}"/>
                </a:ext>
              </a:extLst>
            </p:cNvPr>
            <p:cNvSpPr txBox="1"/>
            <p:nvPr>
              <p:custDataLst>
                <p:tags r:id="rId189"/>
              </p:custDataLst>
            </p:nvPr>
          </p:nvSpPr>
          <p:spPr>
            <a:xfrm>
              <a:off x="1519252" y="3896191"/>
              <a:ext cx="787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Network upd.</a:t>
              </a:r>
              <a:endPara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TLSHAPE_SLT_cf25e7caeb934b75b1efd2db71905ad5_Title">
              <a:extLst>
                <a:ext uri="{FF2B5EF4-FFF2-40B4-BE49-F238E27FC236}">
                  <a16:creationId xmlns:a16="http://schemas.microsoft.com/office/drawing/2014/main" id="{DC963954-9FA3-4054-A0B2-34866DF1A1B8}"/>
                </a:ext>
              </a:extLst>
            </p:cNvPr>
            <p:cNvSpPr txBox="1"/>
            <p:nvPr>
              <p:custDataLst>
                <p:tags r:id="rId190"/>
              </p:custDataLst>
            </p:nvPr>
          </p:nvSpPr>
          <p:spPr>
            <a:xfrm>
              <a:off x="1543678" y="4137491"/>
              <a:ext cx="736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Firewall </a:t>
              </a:r>
              <a:r>
                <a:rPr kumimoji="0" lang="en-US" sz="1100" b="0" i="0" u="none" strike="noStrike" kern="1200" cap="none" spc="-6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upd</a:t>
              </a:r>
              <a:r>
                <a:rPr kumimoji="0" lang="en-US" sz="1100" b="0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08" name="OTLSHAPE_SLT_546dc3323d74464a8ef6a4e6e53f36ea_Title">
              <a:extLst>
                <a:ext uri="{FF2B5EF4-FFF2-40B4-BE49-F238E27FC236}">
                  <a16:creationId xmlns:a16="http://schemas.microsoft.com/office/drawing/2014/main" id="{D7C061C3-E5F1-49DA-8EEA-1658DE36D3AB}"/>
                </a:ext>
              </a:extLst>
            </p:cNvPr>
            <p:cNvSpPr txBox="1"/>
            <p:nvPr>
              <p:custDataLst>
                <p:tags r:id="rId191"/>
              </p:custDataLst>
            </p:nvPr>
          </p:nvSpPr>
          <p:spPr>
            <a:xfrm>
              <a:off x="2674022" y="4378791"/>
              <a:ext cx="1041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Move Servers H01</a:t>
              </a:r>
            </a:p>
          </p:txBody>
        </p:sp>
        <p:sp>
          <p:nvSpPr>
            <p:cNvPr id="216" name="OTLSHAPE_SLT_2f2f9cd226b0430e9b44cc6619e792c0_Title">
              <a:extLst>
                <a:ext uri="{FF2B5EF4-FFF2-40B4-BE49-F238E27FC236}">
                  <a16:creationId xmlns:a16="http://schemas.microsoft.com/office/drawing/2014/main" id="{BA09F8C7-0AA6-4AD9-A0B7-4B4270F6D415}"/>
                </a:ext>
              </a:extLst>
            </p:cNvPr>
            <p:cNvSpPr txBox="1"/>
            <p:nvPr>
              <p:custDataLst>
                <p:tags r:id="rId192"/>
              </p:custDataLst>
            </p:nvPr>
          </p:nvSpPr>
          <p:spPr>
            <a:xfrm>
              <a:off x="4156191" y="4620091"/>
              <a:ext cx="1485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Reinstall Servers D02 MCR</a:t>
              </a:r>
            </a:p>
          </p:txBody>
        </p:sp>
        <p:sp>
          <p:nvSpPr>
            <p:cNvPr id="224" name="OTLSHAPE_SLT_7d960969ddfc4dfea831723149c1842e_Title">
              <a:extLst>
                <a:ext uri="{FF2B5EF4-FFF2-40B4-BE49-F238E27FC236}">
                  <a16:creationId xmlns:a16="http://schemas.microsoft.com/office/drawing/2014/main" id="{655C5F45-5D00-4E1C-BC59-41914B823535}"/>
                </a:ext>
              </a:extLst>
            </p:cNvPr>
            <p:cNvSpPr txBox="1"/>
            <p:nvPr>
              <p:custDataLst>
                <p:tags r:id="rId193"/>
              </p:custDataLst>
            </p:nvPr>
          </p:nvSpPr>
          <p:spPr>
            <a:xfrm>
              <a:off x="9134348" y="4861391"/>
              <a:ext cx="939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Storage upgrade</a:t>
              </a:r>
            </a:p>
          </p:txBody>
        </p:sp>
        <p:sp>
          <p:nvSpPr>
            <p:cNvPr id="284" name="OTLSHAPE_TB_00000000000000000000000000000000_TimescaleInterval3">
              <a:extLst>
                <a:ext uri="{FF2B5EF4-FFF2-40B4-BE49-F238E27FC236}">
                  <a16:creationId xmlns:a16="http://schemas.microsoft.com/office/drawing/2014/main" id="{3E5D9136-ED99-4EE8-82FD-BF4C5FB93325}"/>
                </a:ext>
              </a:extLst>
            </p:cNvPr>
            <p:cNvSpPr txBox="1"/>
            <p:nvPr>
              <p:custDataLst>
                <p:tags r:id="rId194"/>
              </p:custDataLst>
            </p:nvPr>
          </p:nvSpPr>
          <p:spPr>
            <a:xfrm>
              <a:off x="3253544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02/08</a:t>
              </a:r>
            </a:p>
          </p:txBody>
        </p:sp>
        <p:sp>
          <p:nvSpPr>
            <p:cNvPr id="285" name="OTLSHAPE_TB_00000000000000000000000000000000_TimescaleInterval4">
              <a:extLst>
                <a:ext uri="{FF2B5EF4-FFF2-40B4-BE49-F238E27FC236}">
                  <a16:creationId xmlns:a16="http://schemas.microsoft.com/office/drawing/2014/main" id="{D8E6FBED-E6D0-451D-BD61-61EB05DA0CA2}"/>
                </a:ext>
              </a:extLst>
            </p:cNvPr>
            <p:cNvSpPr txBox="1"/>
            <p:nvPr>
              <p:custDataLst>
                <p:tags r:id="rId195"/>
              </p:custDataLst>
            </p:nvPr>
          </p:nvSpPr>
          <p:spPr>
            <a:xfrm>
              <a:off x="4108156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03/08</a:t>
              </a:r>
            </a:p>
          </p:txBody>
        </p:sp>
        <p:sp>
          <p:nvSpPr>
            <p:cNvPr id="286" name="OTLSHAPE_TB_00000000000000000000000000000000_TimescaleInterval5">
              <a:extLst>
                <a:ext uri="{FF2B5EF4-FFF2-40B4-BE49-F238E27FC236}">
                  <a16:creationId xmlns:a16="http://schemas.microsoft.com/office/drawing/2014/main" id="{65B338C6-5411-483F-B2F5-2607A7286BEE}"/>
                </a:ext>
              </a:extLst>
            </p:cNvPr>
            <p:cNvSpPr txBox="1"/>
            <p:nvPr>
              <p:custDataLst>
                <p:tags r:id="rId196"/>
              </p:custDataLst>
            </p:nvPr>
          </p:nvSpPr>
          <p:spPr>
            <a:xfrm>
              <a:off x="4962768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04/08</a:t>
              </a:r>
            </a:p>
          </p:txBody>
        </p:sp>
        <p:sp>
          <p:nvSpPr>
            <p:cNvPr id="287" name="OTLSHAPE_TB_00000000000000000000000000000000_TimescaleInterval6">
              <a:extLst>
                <a:ext uri="{FF2B5EF4-FFF2-40B4-BE49-F238E27FC236}">
                  <a16:creationId xmlns:a16="http://schemas.microsoft.com/office/drawing/2014/main" id="{78678059-62CD-4CE2-AD1B-E22B039F5629}"/>
                </a:ext>
              </a:extLst>
            </p:cNvPr>
            <p:cNvSpPr txBox="1"/>
            <p:nvPr>
              <p:custDataLst>
                <p:tags r:id="rId197"/>
              </p:custDataLst>
            </p:nvPr>
          </p:nvSpPr>
          <p:spPr>
            <a:xfrm>
              <a:off x="5817380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05/08</a:t>
              </a:r>
            </a:p>
          </p:txBody>
        </p:sp>
        <p:sp>
          <p:nvSpPr>
            <p:cNvPr id="288" name="OTLSHAPE_TB_00000000000000000000000000000000_TimescaleInterval7">
              <a:extLst>
                <a:ext uri="{FF2B5EF4-FFF2-40B4-BE49-F238E27FC236}">
                  <a16:creationId xmlns:a16="http://schemas.microsoft.com/office/drawing/2014/main" id="{63679DD4-D66E-4185-8E85-B23F1D37389E}"/>
                </a:ext>
              </a:extLst>
            </p:cNvPr>
            <p:cNvSpPr txBox="1"/>
            <p:nvPr>
              <p:custDataLst>
                <p:tags r:id="rId198"/>
              </p:custDataLst>
            </p:nvPr>
          </p:nvSpPr>
          <p:spPr>
            <a:xfrm>
              <a:off x="6671992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06/08</a:t>
              </a:r>
            </a:p>
          </p:txBody>
        </p:sp>
        <p:sp>
          <p:nvSpPr>
            <p:cNvPr id="289" name="OTLSHAPE_TB_00000000000000000000000000000000_TimescaleInterval8">
              <a:extLst>
                <a:ext uri="{FF2B5EF4-FFF2-40B4-BE49-F238E27FC236}">
                  <a16:creationId xmlns:a16="http://schemas.microsoft.com/office/drawing/2014/main" id="{21C52D12-11F8-4FA8-901F-FE6E9D028E79}"/>
                </a:ext>
              </a:extLst>
            </p:cNvPr>
            <p:cNvSpPr txBox="1"/>
            <p:nvPr>
              <p:custDataLst>
                <p:tags r:id="rId199"/>
              </p:custDataLst>
            </p:nvPr>
          </p:nvSpPr>
          <p:spPr>
            <a:xfrm>
              <a:off x="7526604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07/08</a:t>
              </a:r>
            </a:p>
          </p:txBody>
        </p:sp>
        <p:sp>
          <p:nvSpPr>
            <p:cNvPr id="290" name="OTLSHAPE_TB_00000000000000000000000000000000_TimescaleInterval9">
              <a:extLst>
                <a:ext uri="{FF2B5EF4-FFF2-40B4-BE49-F238E27FC236}">
                  <a16:creationId xmlns:a16="http://schemas.microsoft.com/office/drawing/2014/main" id="{AB107AE4-624D-402E-983C-7B3A9FBD5C5F}"/>
                </a:ext>
              </a:extLst>
            </p:cNvPr>
            <p:cNvSpPr txBox="1"/>
            <p:nvPr>
              <p:custDataLst>
                <p:tags r:id="rId200"/>
              </p:custDataLst>
            </p:nvPr>
          </p:nvSpPr>
          <p:spPr>
            <a:xfrm>
              <a:off x="8381217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08/08</a:t>
              </a:r>
            </a:p>
          </p:txBody>
        </p:sp>
        <p:sp>
          <p:nvSpPr>
            <p:cNvPr id="291" name="OTLSHAPE_TB_00000000000000000000000000000000_TimescaleInterval10">
              <a:extLst>
                <a:ext uri="{FF2B5EF4-FFF2-40B4-BE49-F238E27FC236}">
                  <a16:creationId xmlns:a16="http://schemas.microsoft.com/office/drawing/2014/main" id="{787353F3-5996-4A5A-BBF4-252BF6D7B6B7}"/>
                </a:ext>
              </a:extLst>
            </p:cNvPr>
            <p:cNvSpPr txBox="1"/>
            <p:nvPr>
              <p:custDataLst>
                <p:tags r:id="rId201"/>
              </p:custDataLst>
            </p:nvPr>
          </p:nvSpPr>
          <p:spPr>
            <a:xfrm>
              <a:off x="9235828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09/08</a:t>
              </a:r>
            </a:p>
          </p:txBody>
        </p:sp>
        <p:sp>
          <p:nvSpPr>
            <p:cNvPr id="292" name="OTLSHAPE_TB_00000000000000000000000000000000_TimescaleInterval11">
              <a:extLst>
                <a:ext uri="{FF2B5EF4-FFF2-40B4-BE49-F238E27FC236}">
                  <a16:creationId xmlns:a16="http://schemas.microsoft.com/office/drawing/2014/main" id="{C72E6853-09C3-4DFD-8AB6-5A06F903A2F4}"/>
                </a:ext>
              </a:extLst>
            </p:cNvPr>
            <p:cNvSpPr txBox="1"/>
            <p:nvPr>
              <p:custDataLst>
                <p:tags r:id="rId202"/>
              </p:custDataLst>
            </p:nvPr>
          </p:nvSpPr>
          <p:spPr>
            <a:xfrm>
              <a:off x="10090440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10/08</a:t>
              </a:r>
            </a:p>
          </p:txBody>
        </p:sp>
        <p:sp>
          <p:nvSpPr>
            <p:cNvPr id="293" name="OTLSHAPE_TB_00000000000000000000000000000000_TimescaleInterval12">
              <a:extLst>
                <a:ext uri="{FF2B5EF4-FFF2-40B4-BE49-F238E27FC236}">
                  <a16:creationId xmlns:a16="http://schemas.microsoft.com/office/drawing/2014/main" id="{E8A2B4EE-9CE8-43A8-9597-70CE16F4175C}"/>
                </a:ext>
              </a:extLst>
            </p:cNvPr>
            <p:cNvSpPr txBox="1"/>
            <p:nvPr>
              <p:custDataLst>
                <p:tags r:id="rId203"/>
              </p:custDataLst>
            </p:nvPr>
          </p:nvSpPr>
          <p:spPr>
            <a:xfrm>
              <a:off x="10945052" y="802322"/>
              <a:ext cx="3735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6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11/08</a:t>
              </a:r>
            </a:p>
          </p:txBody>
        </p:sp>
        <p:sp>
          <p:nvSpPr>
            <p:cNvPr id="311" name="OTLSHAPE_SLT_34f7cd0f2c4644d5931226da5d2e1a07_Title">
              <a:extLst>
                <a:ext uri="{FF2B5EF4-FFF2-40B4-BE49-F238E27FC236}">
                  <a16:creationId xmlns:a16="http://schemas.microsoft.com/office/drawing/2014/main" id="{DB596B92-7F4B-40FA-8EBB-2E2F4E443161}"/>
                </a:ext>
              </a:extLst>
            </p:cNvPr>
            <p:cNvSpPr txBox="1"/>
            <p:nvPr>
              <p:custDataLst>
                <p:tags r:id="rId204"/>
              </p:custDataLst>
            </p:nvPr>
          </p:nvSpPr>
          <p:spPr>
            <a:xfrm>
              <a:off x="9497893" y="2003891"/>
              <a:ext cx="1917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Switchgear J16 G04 </a:t>
              </a:r>
            </a:p>
          </p:txBody>
        </p:sp>
        <p:sp>
          <p:nvSpPr>
            <p:cNvPr id="382" name="OTLSHAPE_SLT_84067c29872548d8b5ef1b196403aac1_Title">
              <a:extLst>
                <a:ext uri="{FF2B5EF4-FFF2-40B4-BE49-F238E27FC236}">
                  <a16:creationId xmlns:a16="http://schemas.microsoft.com/office/drawing/2014/main" id="{949B2868-0EF6-47F1-B4D8-99AA2B2C6129}"/>
                </a:ext>
              </a:extLst>
            </p:cNvPr>
            <p:cNvSpPr txBox="1"/>
            <p:nvPr>
              <p:custDataLst>
                <p:tags r:id="rId205"/>
              </p:custDataLst>
            </p:nvPr>
          </p:nvSpPr>
          <p:spPr>
            <a:xfrm>
              <a:off x="1561924" y="2346791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BMS update</a:t>
              </a:r>
            </a:p>
          </p:txBody>
        </p:sp>
        <p:sp>
          <p:nvSpPr>
            <p:cNvPr id="390" name="OTLSHAPE_SLT_c4588f47b23d40f78baf45fe418ccf5e_Title">
              <a:extLst>
                <a:ext uri="{FF2B5EF4-FFF2-40B4-BE49-F238E27FC236}">
                  <a16:creationId xmlns:a16="http://schemas.microsoft.com/office/drawing/2014/main" id="{AA0BDAC1-0509-4D00-933F-7086D4F02913}"/>
                </a:ext>
              </a:extLst>
            </p:cNvPr>
            <p:cNvSpPr txBox="1"/>
            <p:nvPr>
              <p:custDataLst>
                <p:tags r:id="rId206"/>
              </p:custDataLst>
            </p:nvPr>
          </p:nvSpPr>
          <p:spPr>
            <a:xfrm>
              <a:off x="2106380" y="2588091"/>
              <a:ext cx="1320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Sectioning IAR upgrade</a:t>
              </a:r>
            </a:p>
          </p:txBody>
        </p:sp>
        <p:sp>
          <p:nvSpPr>
            <p:cNvPr id="398" name="OTLSHAPE_SLT_200f2ffa4f8443809030653d1bd37fe0_Title">
              <a:extLst>
                <a:ext uri="{FF2B5EF4-FFF2-40B4-BE49-F238E27FC236}">
                  <a16:creationId xmlns:a16="http://schemas.microsoft.com/office/drawing/2014/main" id="{6988B4F1-0454-46D9-8C28-A00FF61408DE}"/>
                </a:ext>
              </a:extLst>
            </p:cNvPr>
            <p:cNvSpPr txBox="1"/>
            <p:nvPr>
              <p:custDataLst>
                <p:tags r:id="rId207"/>
              </p:custDataLst>
            </p:nvPr>
          </p:nvSpPr>
          <p:spPr>
            <a:xfrm>
              <a:off x="3555790" y="2829391"/>
              <a:ext cx="977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Motioning Valves</a:t>
              </a:r>
            </a:p>
          </p:txBody>
        </p:sp>
        <p:sp>
          <p:nvSpPr>
            <p:cNvPr id="406" name="OTLSHAPE_SLT_d1d28944e92440068ca545591aeaca13_Title">
              <a:extLst>
                <a:ext uri="{FF2B5EF4-FFF2-40B4-BE49-F238E27FC236}">
                  <a16:creationId xmlns:a16="http://schemas.microsoft.com/office/drawing/2014/main" id="{0A2375A8-5678-4D5B-9461-3FCDCA3B3434}"/>
                </a:ext>
              </a:extLst>
            </p:cNvPr>
            <p:cNvSpPr txBox="1"/>
            <p:nvPr>
              <p:custDataLst>
                <p:tags r:id="rId208"/>
              </p:custDataLst>
            </p:nvPr>
          </p:nvSpPr>
          <p:spPr>
            <a:xfrm>
              <a:off x="9110769" y="3070691"/>
              <a:ext cx="977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Motioning Valves</a:t>
              </a:r>
            </a:p>
          </p:txBody>
        </p:sp>
        <p:sp>
          <p:nvSpPr>
            <p:cNvPr id="414" name="OTLSHAPE_SLT_ae395ff30ea54069a314bb080d9cf28b_Title">
              <a:extLst>
                <a:ext uri="{FF2B5EF4-FFF2-40B4-BE49-F238E27FC236}">
                  <a16:creationId xmlns:a16="http://schemas.microsoft.com/office/drawing/2014/main" id="{6DE29655-F0B2-492B-9315-E92294BB95BC}"/>
                </a:ext>
              </a:extLst>
            </p:cNvPr>
            <p:cNvSpPr txBox="1"/>
            <p:nvPr>
              <p:custDataLst>
                <p:tags r:id="rId209"/>
              </p:custDataLst>
            </p:nvPr>
          </p:nvSpPr>
          <p:spPr>
            <a:xfrm>
              <a:off x="3019264" y="3312612"/>
              <a:ext cx="1206500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Pumps </a:t>
              </a:r>
            </a:p>
          </p:txBody>
        </p:sp>
        <p:sp>
          <p:nvSpPr>
            <p:cNvPr id="422" name="OTLSHAPE_SLT_d1b1fa876704477da36e56a306cddf0d_Title">
              <a:extLst>
                <a:ext uri="{FF2B5EF4-FFF2-40B4-BE49-F238E27FC236}">
                  <a16:creationId xmlns:a16="http://schemas.microsoft.com/office/drawing/2014/main" id="{F4DAB2D1-79C1-4A83-83D4-FB80D0C7707F}"/>
                </a:ext>
              </a:extLst>
            </p:cNvPr>
            <p:cNvSpPr txBox="1"/>
            <p:nvPr>
              <p:custDataLst>
                <p:tags r:id="rId210"/>
              </p:custDataLst>
            </p:nvPr>
          </p:nvSpPr>
          <p:spPr>
            <a:xfrm>
              <a:off x="9167728" y="3553291"/>
              <a:ext cx="863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Cleaning Filters</a:t>
              </a:r>
            </a:p>
          </p:txBody>
        </p:sp>
        <p:sp>
          <p:nvSpPr>
            <p:cNvPr id="436" name="OTLSHAPE_SLT_d535183d5cef4bb6b59969995816c389_Title">
              <a:extLst>
                <a:ext uri="{FF2B5EF4-FFF2-40B4-BE49-F238E27FC236}">
                  <a16:creationId xmlns:a16="http://schemas.microsoft.com/office/drawing/2014/main" id="{98F144D8-3016-4F5E-8F62-4038CF925520}"/>
                </a:ext>
              </a:extLst>
            </p:cNvPr>
            <p:cNvSpPr txBox="1"/>
            <p:nvPr>
              <p:custDataLst>
                <p:tags r:id="rId211"/>
              </p:custDataLst>
            </p:nvPr>
          </p:nvSpPr>
          <p:spPr>
            <a:xfrm>
              <a:off x="2385638" y="5204912"/>
              <a:ext cx="2692396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temporary power main station</a:t>
              </a:r>
            </a:p>
          </p:txBody>
        </p:sp>
        <p:sp>
          <p:nvSpPr>
            <p:cNvPr id="444" name="OTLSHAPE_SLT_f701723f40ed4787b0d4aa7c5c047467_Title">
              <a:extLst>
                <a:ext uri="{FF2B5EF4-FFF2-40B4-BE49-F238E27FC236}">
                  <a16:creationId xmlns:a16="http://schemas.microsoft.com/office/drawing/2014/main" id="{85243773-C483-47AF-940B-E25D5280F936}"/>
                </a:ext>
              </a:extLst>
            </p:cNvPr>
            <p:cNvSpPr txBox="1"/>
            <p:nvPr>
              <p:custDataLst>
                <p:tags r:id="rId212"/>
              </p:custDataLst>
            </p:nvPr>
          </p:nvSpPr>
          <p:spPr>
            <a:xfrm>
              <a:off x="2385639" y="5445591"/>
              <a:ext cx="2692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temporary power barracks, part 1</a:t>
              </a:r>
            </a:p>
          </p:txBody>
        </p:sp>
        <p:sp>
          <p:nvSpPr>
            <p:cNvPr id="452" name="OTLSHAPE_SLT_afba0fc8097948b8b85a12c81a335b7a_Title">
              <a:extLst>
                <a:ext uri="{FF2B5EF4-FFF2-40B4-BE49-F238E27FC236}">
                  <a16:creationId xmlns:a16="http://schemas.microsoft.com/office/drawing/2014/main" id="{3D05A199-2C34-4933-83D5-613C8FF1F07D}"/>
                </a:ext>
              </a:extLst>
            </p:cNvPr>
            <p:cNvSpPr txBox="1"/>
            <p:nvPr>
              <p:custDataLst>
                <p:tags r:id="rId213"/>
              </p:custDataLst>
            </p:nvPr>
          </p:nvSpPr>
          <p:spPr>
            <a:xfrm>
              <a:off x="4094863" y="5686891"/>
              <a:ext cx="2641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Maintenance temporary power baracks, part 2</a:t>
              </a:r>
            </a:p>
          </p:txBody>
        </p:sp>
        <p:sp>
          <p:nvSpPr>
            <p:cNvPr id="460" name="OTLSHAPE_SLT_84c708e4784d43e9bef1137b2814bc1e_Title">
              <a:extLst>
                <a:ext uri="{FF2B5EF4-FFF2-40B4-BE49-F238E27FC236}">
                  <a16:creationId xmlns:a16="http://schemas.microsoft.com/office/drawing/2014/main" id="{ED6D3185-B30F-451B-B58F-763908950180}"/>
                </a:ext>
              </a:extLst>
            </p:cNvPr>
            <p:cNvSpPr txBox="1"/>
            <p:nvPr>
              <p:custDataLst>
                <p:tags r:id="rId214"/>
              </p:custDataLst>
            </p:nvPr>
          </p:nvSpPr>
          <p:spPr>
            <a:xfrm>
              <a:off x="4119615" y="5928191"/>
              <a:ext cx="156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Change light fixtures in G02</a:t>
              </a:r>
            </a:p>
          </p:txBody>
        </p:sp>
        <p:sp>
          <p:nvSpPr>
            <p:cNvPr id="468" name="OTLSHAPE_SLT_0a5f5e357fbb482fa7682abc588d5887_Title">
              <a:extLst>
                <a:ext uri="{FF2B5EF4-FFF2-40B4-BE49-F238E27FC236}">
                  <a16:creationId xmlns:a16="http://schemas.microsoft.com/office/drawing/2014/main" id="{EDB07D40-5C1A-4709-A37C-36AFC991C191}"/>
                </a:ext>
              </a:extLst>
            </p:cNvPr>
            <p:cNvSpPr txBox="1"/>
            <p:nvPr>
              <p:custDataLst>
                <p:tags r:id="rId215"/>
              </p:custDataLst>
            </p:nvPr>
          </p:nvSpPr>
          <p:spPr>
            <a:xfrm>
              <a:off x="8819981" y="6169491"/>
              <a:ext cx="156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Change light fixtures in G02</a:t>
              </a:r>
            </a:p>
          </p:txBody>
        </p:sp>
        <p:cxnSp>
          <p:nvCxnSpPr>
            <p:cNvPr id="320" name="OTLSHAPE_TB_00000000000000000000000000000000_Separator1">
              <a:extLst>
                <a:ext uri="{FF2B5EF4-FFF2-40B4-BE49-F238E27FC236}">
                  <a16:creationId xmlns:a16="http://schemas.microsoft.com/office/drawing/2014/main" id="{AFF6A0D5-151E-4F13-A5A0-BA7830186DEE}"/>
                </a:ext>
              </a:extLst>
            </p:cNvPr>
            <p:cNvCxnSpPr/>
            <p:nvPr>
              <p:custDataLst>
                <p:tags r:id="rId216"/>
              </p:custDataLst>
            </p:nvPr>
          </p:nvCxnSpPr>
          <p:spPr>
            <a:xfrm>
              <a:off x="2335422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OTLSHAPE_TB_00000000000000000000000000000000_Separator2">
              <a:extLst>
                <a:ext uri="{FF2B5EF4-FFF2-40B4-BE49-F238E27FC236}">
                  <a16:creationId xmlns:a16="http://schemas.microsoft.com/office/drawing/2014/main" id="{C297ACD0-54B5-42B0-B106-AEC2724B8CBB}"/>
                </a:ext>
              </a:extLst>
            </p:cNvPr>
            <p:cNvCxnSpPr/>
            <p:nvPr>
              <p:custDataLst>
                <p:tags r:id="rId217"/>
              </p:custDataLst>
            </p:nvPr>
          </p:nvCxnSpPr>
          <p:spPr>
            <a:xfrm>
              <a:off x="3190034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OTLSHAPE_TB_00000000000000000000000000000000_Separator3">
              <a:extLst>
                <a:ext uri="{FF2B5EF4-FFF2-40B4-BE49-F238E27FC236}">
                  <a16:creationId xmlns:a16="http://schemas.microsoft.com/office/drawing/2014/main" id="{B17730D0-B040-45A9-862F-9BDE7F919AEA}"/>
                </a:ext>
              </a:extLst>
            </p:cNvPr>
            <p:cNvCxnSpPr/>
            <p:nvPr>
              <p:custDataLst>
                <p:tags r:id="rId218"/>
              </p:custDataLst>
            </p:nvPr>
          </p:nvCxnSpPr>
          <p:spPr>
            <a:xfrm>
              <a:off x="4044646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OTLSHAPE_TB_00000000000000000000000000000000_Separator4">
              <a:extLst>
                <a:ext uri="{FF2B5EF4-FFF2-40B4-BE49-F238E27FC236}">
                  <a16:creationId xmlns:a16="http://schemas.microsoft.com/office/drawing/2014/main" id="{5AC1CED1-B906-47CF-802B-1342AEE56A5C}"/>
                </a:ext>
              </a:extLst>
            </p:cNvPr>
            <p:cNvCxnSpPr/>
            <p:nvPr>
              <p:custDataLst>
                <p:tags r:id="rId219"/>
              </p:custDataLst>
            </p:nvPr>
          </p:nvCxnSpPr>
          <p:spPr>
            <a:xfrm>
              <a:off x="4899258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OTLSHAPE_TB_00000000000000000000000000000000_Separator5">
              <a:extLst>
                <a:ext uri="{FF2B5EF4-FFF2-40B4-BE49-F238E27FC236}">
                  <a16:creationId xmlns:a16="http://schemas.microsoft.com/office/drawing/2014/main" id="{7FB31E50-C49F-4DDE-BB22-8884A91F86B2}"/>
                </a:ext>
              </a:extLst>
            </p:cNvPr>
            <p:cNvCxnSpPr/>
            <p:nvPr>
              <p:custDataLst>
                <p:tags r:id="rId220"/>
              </p:custDataLst>
            </p:nvPr>
          </p:nvCxnSpPr>
          <p:spPr>
            <a:xfrm>
              <a:off x="5753870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OTLSHAPE_TB_00000000000000000000000000000000_Separator6">
              <a:extLst>
                <a:ext uri="{FF2B5EF4-FFF2-40B4-BE49-F238E27FC236}">
                  <a16:creationId xmlns:a16="http://schemas.microsoft.com/office/drawing/2014/main" id="{11F0B875-D8BF-4EFF-8020-66D0DA130BAA}"/>
                </a:ext>
              </a:extLst>
            </p:cNvPr>
            <p:cNvCxnSpPr/>
            <p:nvPr>
              <p:custDataLst>
                <p:tags r:id="rId221"/>
              </p:custDataLst>
            </p:nvPr>
          </p:nvCxnSpPr>
          <p:spPr>
            <a:xfrm>
              <a:off x="6608482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OTLSHAPE_TB_00000000000000000000000000000000_Separator7">
              <a:extLst>
                <a:ext uri="{FF2B5EF4-FFF2-40B4-BE49-F238E27FC236}">
                  <a16:creationId xmlns:a16="http://schemas.microsoft.com/office/drawing/2014/main" id="{C7E8CB2A-EF57-4672-A95E-2BD40905332C}"/>
                </a:ext>
              </a:extLst>
            </p:cNvPr>
            <p:cNvCxnSpPr/>
            <p:nvPr>
              <p:custDataLst>
                <p:tags r:id="rId222"/>
              </p:custDataLst>
            </p:nvPr>
          </p:nvCxnSpPr>
          <p:spPr>
            <a:xfrm>
              <a:off x="7463094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OTLSHAPE_TB_00000000000000000000000000000000_Separator8">
              <a:extLst>
                <a:ext uri="{FF2B5EF4-FFF2-40B4-BE49-F238E27FC236}">
                  <a16:creationId xmlns:a16="http://schemas.microsoft.com/office/drawing/2014/main" id="{8D4434FA-DB13-40D2-A550-100C2151CE33}"/>
                </a:ext>
              </a:extLst>
            </p:cNvPr>
            <p:cNvCxnSpPr/>
            <p:nvPr>
              <p:custDataLst>
                <p:tags r:id="rId223"/>
              </p:custDataLst>
            </p:nvPr>
          </p:nvCxnSpPr>
          <p:spPr>
            <a:xfrm>
              <a:off x="8317707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OTLSHAPE_TB_00000000000000000000000000000000_Separator9">
              <a:extLst>
                <a:ext uri="{FF2B5EF4-FFF2-40B4-BE49-F238E27FC236}">
                  <a16:creationId xmlns:a16="http://schemas.microsoft.com/office/drawing/2014/main" id="{331C2EF6-758E-4D32-9B41-559A7492DE60}"/>
                </a:ext>
              </a:extLst>
            </p:cNvPr>
            <p:cNvCxnSpPr/>
            <p:nvPr>
              <p:custDataLst>
                <p:tags r:id="rId224"/>
              </p:custDataLst>
            </p:nvPr>
          </p:nvCxnSpPr>
          <p:spPr>
            <a:xfrm>
              <a:off x="9172319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OTLSHAPE_TB_00000000000000000000000000000000_Separator10">
              <a:extLst>
                <a:ext uri="{FF2B5EF4-FFF2-40B4-BE49-F238E27FC236}">
                  <a16:creationId xmlns:a16="http://schemas.microsoft.com/office/drawing/2014/main" id="{AA3F1A16-6EA1-4FB3-9E66-C97D8B6B5DA3}"/>
                </a:ext>
              </a:extLst>
            </p:cNvPr>
            <p:cNvCxnSpPr/>
            <p:nvPr>
              <p:custDataLst>
                <p:tags r:id="rId225"/>
              </p:custDataLst>
            </p:nvPr>
          </p:nvCxnSpPr>
          <p:spPr>
            <a:xfrm>
              <a:off x="10026931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OTLSHAPE_TB_00000000000000000000000000000000_Separator11">
              <a:extLst>
                <a:ext uri="{FF2B5EF4-FFF2-40B4-BE49-F238E27FC236}">
                  <a16:creationId xmlns:a16="http://schemas.microsoft.com/office/drawing/2014/main" id="{83C96C85-38F1-4D8C-85FE-4067E8169CF8}"/>
                </a:ext>
              </a:extLst>
            </p:cNvPr>
            <p:cNvCxnSpPr/>
            <p:nvPr>
              <p:custDataLst>
                <p:tags r:id="rId226"/>
              </p:custDataLst>
            </p:nvPr>
          </p:nvCxnSpPr>
          <p:spPr>
            <a:xfrm>
              <a:off x="10881542" y="806450"/>
              <a:ext cx="0" cy="1778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607711" y="935536"/>
            <a:ext cx="1103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6E2C3-92FE-45D6-927A-1A5122B3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10" y="17605"/>
            <a:ext cx="8540073" cy="67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278197"/>
            <a:ext cx="10708471" cy="657339"/>
          </a:xfrm>
        </p:spPr>
        <p:txBody>
          <a:bodyPr/>
          <a:lstStyle/>
          <a:p>
            <a:pPr algn="l"/>
            <a:r>
              <a:rPr lang="en-AU" dirty="0"/>
              <a:t>Scope for Shutdown 2023 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607711" y="935536"/>
            <a:ext cx="1103309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Electrical Operation and Maintenance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Maintenance building H05, H06, incoming power, week 31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Designed with redundancy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Switchgear supporting G04 (cryogenic plant), week 32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Affects the cryogenic plant operation, ensure power to recovery system by generator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Affects fire detection and suppression in G04, to be supported by generator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Affects TS2 activities, to be co-ordinated with the shutdown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Cooling, HVAC and sprinkler systems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Building Management System update, week 31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Affects visibility of buildings systems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Maintaining pumps, cleaning filters and motioning vales in G buildings, week 31-32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Affects CWM and CWH cooling systems and supported ACC equipment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Smaller work in G02 as system to be updated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CWL unaffected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Sectioning of air system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ICS infrastructure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Network and firewall update, week 31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Short stop, should be unnoticeable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Move servers from H01 to D02, week 31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Redundancy</a:t>
            </a: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Upgrade storage, week 32</a:t>
            </a:r>
          </a:p>
          <a:p>
            <a:pPr>
              <a:buSzPts val="1000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278197"/>
            <a:ext cx="10708471" cy="657339"/>
          </a:xfrm>
        </p:spPr>
        <p:txBody>
          <a:bodyPr/>
          <a:lstStyle/>
          <a:p>
            <a:pPr algn="l"/>
            <a:r>
              <a:rPr lang="en-AU" dirty="0"/>
              <a:t>Scope for Shutdown 2023 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857147" y="935536"/>
            <a:ext cx="110330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Building Maintenance, w.31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Blue area, 1 August 12.00-16.00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 Pink area, 2 August 12.00-16.00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 Green area, 3 August 12.00-16.00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 Lack of lights, hot showers and fire detection (</a:t>
            </a:r>
            <a:r>
              <a:rPr lang="en-AU" dirty="0" err="1">
                <a:solidFill>
                  <a:srgbClr val="666666"/>
                </a:solidFill>
              </a:rPr>
              <a:t>Skånsk</a:t>
            </a:r>
            <a:r>
              <a:rPr lang="en-AU" dirty="0">
                <a:solidFill>
                  <a:srgbClr val="666666"/>
                </a:solidFill>
              </a:rPr>
              <a:t> </a:t>
            </a:r>
            <a:r>
              <a:rPr lang="en-AU" dirty="0" err="1">
                <a:solidFill>
                  <a:srgbClr val="666666"/>
                </a:solidFill>
              </a:rPr>
              <a:t>Larmtjänst</a:t>
            </a:r>
            <a:r>
              <a:rPr lang="en-AU" dirty="0">
                <a:solidFill>
                  <a:srgbClr val="666666"/>
                </a:solidFill>
              </a:rPr>
              <a:t>, will be on site to overview)</a:t>
            </a:r>
          </a:p>
          <a:p>
            <a:pPr algn="l"/>
            <a:r>
              <a:rPr lang="en-AU" b="1" dirty="0">
                <a:solidFill>
                  <a:srgbClr val="666666"/>
                </a:solidFill>
              </a:rPr>
              <a:t>Lights G02, w.31-32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Changing the lights in the roof, warranty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Local affect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Done by </a:t>
            </a:r>
            <a:r>
              <a:rPr lang="en-AU" dirty="0" err="1">
                <a:solidFill>
                  <a:srgbClr val="666666"/>
                </a:solidFill>
              </a:rPr>
              <a:t>Assemblin</a:t>
            </a:r>
            <a:r>
              <a:rPr lang="en-AU" dirty="0">
                <a:solidFill>
                  <a:srgbClr val="666666"/>
                </a:solidFill>
              </a:rPr>
              <a:t>, experienced people</a:t>
            </a:r>
          </a:p>
        </p:txBody>
      </p:sp>
    </p:spTree>
    <p:extLst>
      <p:ext uri="{BB962C8B-B14F-4D97-AF65-F5344CB8AC3E}">
        <p14:creationId xmlns:p14="http://schemas.microsoft.com/office/powerpoint/2010/main" val="2378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04" y="315532"/>
            <a:ext cx="9360000" cy="657339"/>
          </a:xfrm>
        </p:spPr>
        <p:txBody>
          <a:bodyPr/>
          <a:lstStyle/>
          <a:p>
            <a:pPr algn="l"/>
            <a:r>
              <a:rPr lang="en-AU" sz="4200" kern="1200" dirty="0">
                <a:solidFill>
                  <a:srgbClr val="666666"/>
                </a:solidFill>
                <a:latin typeface="+mj-lt"/>
                <a:ea typeface="+mj-ea"/>
                <a:cs typeface="+mj-cs"/>
              </a:rPr>
              <a:t>Ongoing work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194740" y="858268"/>
            <a:ext cx="1199726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Electrical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Contractor identified, One Nordic to preform work, with experience from the facility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Fully manned team from ESS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Ensure procedure/switch-plan and LOTO is in place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Discussions with </a:t>
            </a:r>
            <a:r>
              <a:rPr lang="en-AU" sz="2000" dirty="0" err="1">
                <a:solidFill>
                  <a:srgbClr val="666666"/>
                </a:solidFill>
              </a:rPr>
              <a:t>Kraftringen</a:t>
            </a:r>
            <a:r>
              <a:rPr lang="en-AU" sz="2000" dirty="0">
                <a:solidFill>
                  <a:srgbClr val="666666"/>
                </a:solidFill>
              </a:rPr>
              <a:t> as incoming provider to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Looking at renting required generator, from Skanska </a:t>
            </a:r>
            <a:r>
              <a:rPr lang="en-AU" sz="2000" dirty="0" err="1">
                <a:solidFill>
                  <a:srgbClr val="666666"/>
                </a:solidFill>
              </a:rPr>
              <a:t>Direkt</a:t>
            </a:r>
            <a:r>
              <a:rPr lang="en-AU" sz="2000" dirty="0">
                <a:solidFill>
                  <a:srgbClr val="666666"/>
                </a:solidFill>
              </a:rPr>
              <a:t> to ensure compressor and fire detection/suppression functionality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WO in EAM working on adding procedures to ensure repeatability</a:t>
            </a:r>
          </a:p>
          <a:p>
            <a:pPr lvl="1"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Process and piping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Inhouse personal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 err="1">
                <a:solidFill>
                  <a:srgbClr val="666666"/>
                </a:solidFill>
              </a:rPr>
              <a:t>EOn</a:t>
            </a:r>
            <a:r>
              <a:rPr lang="en-AU" sz="2000" dirty="0">
                <a:solidFill>
                  <a:srgbClr val="666666"/>
                </a:solidFill>
              </a:rPr>
              <a:t> as contractor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BMS update affect site wide, but no know conflicts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Substations updates ongoing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WO to be created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PMS to be added to EAM  </a:t>
            </a:r>
          </a:p>
          <a:p>
            <a:pPr lvl="1"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Network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Inhouse personal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Redundancy </a:t>
            </a:r>
          </a:p>
          <a:p>
            <a:pPr marL="1371600" lvl="2" indent="-457200"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Detailed plan in Jira and then by WO EAM, confluence page to gathered info to be created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278197"/>
            <a:ext cx="10708471" cy="657339"/>
          </a:xfrm>
        </p:spPr>
        <p:txBody>
          <a:bodyPr/>
          <a:lstStyle/>
          <a:p>
            <a:pPr algn="l"/>
            <a:r>
              <a:rPr lang="en-AU" dirty="0"/>
              <a:t>Going forward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26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164892" y="1001642"/>
            <a:ext cx="1103309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Looking forward, </a:t>
            </a:r>
            <a:r>
              <a:rPr lang="en-AU" sz="2000" b="1" dirty="0">
                <a:solidFill>
                  <a:srgbClr val="666666"/>
                </a:solidFill>
              </a:rPr>
              <a:t>operation and commissioning activities will intensify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Still we will have installation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and need for maintenance, as sys. goes into operation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and over time they need upgrades and modifications</a:t>
            </a:r>
          </a:p>
          <a:p>
            <a:pPr lvl="1">
              <a:buSzPts val="1000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lvl="1"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Typical Electrical/Process and piping for 2023 is </a:t>
            </a:r>
            <a:r>
              <a:rPr lang="en-AU" sz="2000" b="1" dirty="0">
                <a:solidFill>
                  <a:srgbClr val="666666"/>
                </a:solidFill>
              </a:rPr>
              <a:t>preventive maintenance stops 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Known, scheduled, periodic, 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To be captured in EAM, adding PMS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We avoid corrective and breakdown maintenance, costly stops 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Don’t necessarily need downtime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lvl="1"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Network for 2023, is </a:t>
            </a:r>
            <a:r>
              <a:rPr lang="en-AU" sz="2000" b="1" dirty="0">
                <a:solidFill>
                  <a:srgbClr val="666666"/>
                </a:solidFill>
              </a:rPr>
              <a:t>updates and finalizing installation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To existing systems/components</a:t>
            </a:r>
            <a:endParaRPr lang="en-SE" dirty="0">
              <a:solidFill>
                <a:srgbClr val="666666"/>
              </a:solidFill>
            </a:endParaRP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To meet higher requirements</a:t>
            </a:r>
            <a:endParaRPr lang="en-SE" dirty="0">
              <a:solidFill>
                <a:srgbClr val="666666"/>
              </a:solidFill>
            </a:endParaRP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To meet unknown requirements</a:t>
            </a:r>
            <a:endParaRPr lang="en-SE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Extend life length</a:t>
            </a:r>
            <a:endParaRPr lang="en-SE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Minimize corrective and breakdown maintenance</a:t>
            </a:r>
            <a:endParaRPr lang="en-SE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</a:rPr>
              <a:t>Safety related and or regulatory</a:t>
            </a:r>
            <a:endParaRPr lang="en-SE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278197"/>
            <a:ext cx="10708471" cy="657339"/>
          </a:xfrm>
        </p:spPr>
        <p:txBody>
          <a:bodyPr/>
          <a:lstStyle/>
          <a:p>
            <a:pPr algn="l"/>
            <a:r>
              <a:rPr lang="en-AU" dirty="0"/>
              <a:t>Shutdown Co-ordination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27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164892" y="1001642"/>
            <a:ext cx="1103309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Create a program that gathers all that needs to be done to ensure high availability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Tight schedule</a:t>
            </a: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Work towards the exciting organisation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WOO/Permits/daily </a:t>
            </a:r>
            <a:r>
              <a:rPr lang="en-AU" sz="2000" dirty="0" err="1">
                <a:solidFill>
                  <a:srgbClr val="666666"/>
                </a:solidFill>
              </a:rPr>
              <a:t>planing</a:t>
            </a:r>
            <a:endParaRPr lang="en-AU" sz="2000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Installation Coordinators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Commissioning Coordinators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MSC/WP/Sub projects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Maintenance organisation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Operations</a:t>
            </a: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Gather information &gt; Prioritize &gt; Optimize &gt; Plan &gt; Communicate</a:t>
            </a:r>
          </a:p>
          <a:p>
            <a:pPr marL="1257300" lvl="2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Iterate…Iterate…</a:t>
            </a:r>
          </a:p>
          <a:p>
            <a:pPr marL="800100" lvl="1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lvl="1">
              <a:buSzPts val="1000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lvl="1">
              <a:buSzPts val="1000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lvl="2">
              <a:buSzPts val="1000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sz="2000" dirty="0">
              <a:solidFill>
                <a:srgbClr val="666666"/>
              </a:solidFill>
            </a:endParaRP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278197"/>
            <a:ext cx="10708471" cy="657339"/>
          </a:xfrm>
        </p:spPr>
        <p:txBody>
          <a:bodyPr/>
          <a:lstStyle/>
          <a:p>
            <a:pPr algn="l"/>
            <a:r>
              <a:rPr lang="en-AU" dirty="0"/>
              <a:t>The Baseline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5193-D8FE-A45F-285E-8BC49EC7BA5D}"/>
              </a:ext>
            </a:extLst>
          </p:cNvPr>
          <p:cNvSpPr txBox="1"/>
          <p:nvPr/>
        </p:nvSpPr>
        <p:spPr>
          <a:xfrm>
            <a:off x="579455" y="845680"/>
            <a:ext cx="1103309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Establishing the baseline </a:t>
            </a:r>
            <a:r>
              <a:rPr lang="en-AU" sz="2000" dirty="0">
                <a:solidFill>
                  <a:srgbClr val="666666"/>
                </a:solidFill>
              </a:rPr>
              <a:t>for maintenance stops, understood through EAM (PMS)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Procedure </a:t>
            </a:r>
            <a:r>
              <a:rPr lang="en-AU" i="1" dirty="0">
                <a:solidFill>
                  <a:srgbClr val="666666"/>
                </a:solidFill>
              </a:rPr>
              <a:t>ESS-1162328, ESS Maintenance Handbook 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Clarifying roles, responsibilities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Ownership and ctrl of installed eq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Supervision and inspection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Avoid corrective and breakdown maintenance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i="1" dirty="0">
                <a:solidFill>
                  <a:srgbClr val="666666"/>
                </a:solidFill>
              </a:rPr>
              <a:t>ESS-3185783 Rules for Equipment Criticality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Ways to capture and describe, “things that happens”, we´re not perfect at first go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i="1" dirty="0">
                <a:solidFill>
                  <a:srgbClr val="666666"/>
                </a:solidFill>
              </a:rPr>
              <a:t>ESS-3243953 ESS guideline for Spare Parts Management</a:t>
            </a:r>
          </a:p>
          <a:p>
            <a:pPr marL="2171700" lvl="4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Waiting time when something happens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Understanding the remaining </a:t>
            </a:r>
            <a:r>
              <a:rPr lang="en-AU" sz="2000" dirty="0">
                <a:solidFill>
                  <a:srgbClr val="666666"/>
                </a:solidFill>
              </a:rPr>
              <a:t>known installation work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Impact on commissioning and operation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Close work with MSC/WC&amp;P/WP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Capture and prioritize unknow Updates/Changes/Ad-on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Ensure working towards ESS procedures</a:t>
            </a:r>
          </a:p>
          <a:p>
            <a:pPr marL="1714500" lvl="3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Engineering handbook &gt; Approved Reviews &gt; Minimize delays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Cost time today saved time tomorrow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Risk minimize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AU" sz="2000" b="1" dirty="0">
                <a:solidFill>
                  <a:srgbClr val="666666"/>
                </a:solidFill>
              </a:rPr>
              <a:t>Availability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dirty="0">
                <a:solidFill>
                  <a:srgbClr val="666666"/>
                </a:solidFill>
              </a:rPr>
              <a:t>Main objective to ensure and plan for controlled shutdowns under one program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666666"/>
                </a:solidFill>
              </a:rPr>
              <a:t>Goal 95% reliability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AU" dirty="0">
              <a:solidFill>
                <a:srgbClr val="666666"/>
              </a:solidFill>
            </a:endParaRPr>
          </a:p>
          <a:p>
            <a:pPr algn="l"/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8CF8-4E0B-6DEA-4433-0892F431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AF6E6-0F61-E235-65CD-CCFBE317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D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0099D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D0B04A-335F-3FE7-2BB8-4CB88504C224}"/>
              </a:ext>
            </a:extLst>
          </p:cNvPr>
          <p:cNvGrpSpPr/>
          <p:nvPr/>
        </p:nvGrpSpPr>
        <p:grpSpPr>
          <a:xfrm>
            <a:off x="544429" y="1111038"/>
            <a:ext cx="11290300" cy="4635924"/>
            <a:chOff x="63500" y="1033357"/>
            <a:chExt cx="11290300" cy="4635924"/>
          </a:xfrm>
        </p:grpSpPr>
        <p:sp>
          <p:nvSpPr>
            <p:cNvPr id="6" name="OTLSHAPE_SL_fdd0bf31c1074cfe80704ada35182757_BackgroundRectangle">
              <a:extLst>
                <a:ext uri="{FF2B5EF4-FFF2-40B4-BE49-F238E27FC236}">
                  <a16:creationId xmlns:a16="http://schemas.microsoft.com/office/drawing/2014/main" id="{0E7EC5AC-A2BD-A195-4E45-48ADCC930FB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500" y="2184400"/>
              <a:ext cx="11125200" cy="879856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TLSHAPE_SL_7d62e86f05174be989583cddafe8e9c3_BackgroundRectangle">
              <a:extLst>
                <a:ext uri="{FF2B5EF4-FFF2-40B4-BE49-F238E27FC236}">
                  <a16:creationId xmlns:a16="http://schemas.microsoft.com/office/drawing/2014/main" id="{3348E979-A038-6CA0-76CE-CE9D23401D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0" y="3127756"/>
              <a:ext cx="11125200" cy="2541524"/>
            </a:xfrm>
            <a:prstGeom prst="rect">
              <a:avLst/>
            </a:prstGeom>
            <a:solidFill>
              <a:srgbClr val="A5A5A5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OTLSHAPE_M_24b95ee42f7f42d6aacabdbb7acc9d1b_Connector1">
              <a:extLst>
                <a:ext uri="{FF2B5EF4-FFF2-40B4-BE49-F238E27FC236}">
                  <a16:creationId xmlns:a16="http://schemas.microsoft.com/office/drawing/2014/main" id="{BC778A88-613A-D997-90C1-962DD5AEAF92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970747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OTLSHAPE_M_847a031644e842f89f6abd19fd1c22fe_Connector1">
              <a:extLst>
                <a:ext uri="{FF2B5EF4-FFF2-40B4-BE49-F238E27FC236}">
                  <a16:creationId xmlns:a16="http://schemas.microsoft.com/office/drawing/2014/main" id="{CDC8AD3E-DADA-ABAD-D708-C8D97E312F11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11176081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OTLSHAPE_M_3c89025232a24edba58bd1e57a8d7bcc_Connector1">
              <a:extLst>
                <a:ext uri="{FF2B5EF4-FFF2-40B4-BE49-F238E27FC236}">
                  <a16:creationId xmlns:a16="http://schemas.microsoft.com/office/drawing/2014/main" id="{6CB7CE2C-25D0-01DA-7486-ADC6395200C0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5789549" y="1119928"/>
              <a:ext cx="0" cy="480272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OTLSHAPE_TB_00000000000000000000000000000000_ScaleContainer">
              <a:extLst>
                <a:ext uri="{FF2B5EF4-FFF2-40B4-BE49-F238E27FC236}">
                  <a16:creationId xmlns:a16="http://schemas.microsoft.com/office/drawing/2014/main" id="{77CBD1F3-1D9D-02B3-05D8-C20213A2AB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2200" y="1600200"/>
              <a:ext cx="10261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10000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TLSHAPE_SL_fdd0bf31c1074cfe80704ada35182757_HeaderRectangle">
              <a:extLst>
                <a:ext uri="{FF2B5EF4-FFF2-40B4-BE49-F238E27FC236}">
                  <a16:creationId xmlns:a16="http://schemas.microsoft.com/office/drawing/2014/main" id="{62D6B812-F9C1-45F4-7E20-896C6BE9C66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500" y="2184400"/>
              <a:ext cx="1066800" cy="87985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TLSHAPE_SL_7d62e86f05174be989583cddafe8e9c3_HeaderRectangle">
              <a:extLst>
                <a:ext uri="{FF2B5EF4-FFF2-40B4-BE49-F238E27FC236}">
                  <a16:creationId xmlns:a16="http://schemas.microsoft.com/office/drawing/2014/main" id="{A522D8F7-F564-D928-5166-E306909A82C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500" y="3127756"/>
              <a:ext cx="1066800" cy="254152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OTLSHAPE_G_00000000000000000000000000000000_ShapeBelow0">
              <a:extLst>
                <a:ext uri="{FF2B5EF4-FFF2-40B4-BE49-F238E27FC236}">
                  <a16:creationId xmlns:a16="http://schemas.microsoft.com/office/drawing/2014/main" id="{A54290E5-DF52-F0D2-BA77-910D4E9AC998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3241240" y="1981201"/>
              <a:ext cx="0" cy="3688080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OTLSHAPE_G_00000000000000000000000000000000_ShapeBelow1">
              <a:extLst>
                <a:ext uri="{FF2B5EF4-FFF2-40B4-BE49-F238E27FC236}">
                  <a16:creationId xmlns:a16="http://schemas.microsoft.com/office/drawing/2014/main" id="{A5A62838-F629-B5C8-3D0B-2D24565C2DFE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5230615" y="1981201"/>
              <a:ext cx="0" cy="3688080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OTLSHAPE_G_00000000000000000000000000000000_ShapeBelow2">
              <a:extLst>
                <a:ext uri="{FF2B5EF4-FFF2-40B4-BE49-F238E27FC236}">
                  <a16:creationId xmlns:a16="http://schemas.microsoft.com/office/drawing/2014/main" id="{A1E82558-28A3-386B-99BD-6DA80E342DCB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7214555" y="1981201"/>
              <a:ext cx="0" cy="3688080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OTLSHAPE_G_00000000000000000000000000000000_ShapeBelow3">
              <a:extLst>
                <a:ext uri="{FF2B5EF4-FFF2-40B4-BE49-F238E27FC236}">
                  <a16:creationId xmlns:a16="http://schemas.microsoft.com/office/drawing/2014/main" id="{32A5CF84-CA28-DDD5-521F-89173EC5A27D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9198495" y="1981201"/>
              <a:ext cx="0" cy="3688080"/>
            </a:xfrm>
            <a:prstGeom prst="line">
              <a:avLst/>
            </a:prstGeom>
            <a:noFill/>
            <a:ln w="9525" cap="flat" cmpd="sng" algn="ctr">
              <a:solidFill>
                <a:srgbClr val="5B9BD5">
                  <a:alpha val="14902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9" name="OTLSHAPE_SLT_fddb295426274bf4821a23f8f77eb252_Shape">
              <a:extLst>
                <a:ext uri="{FF2B5EF4-FFF2-40B4-BE49-F238E27FC236}">
                  <a16:creationId xmlns:a16="http://schemas.microsoft.com/office/drawing/2014/main" id="{B2EEC2F1-148E-FDAD-6B8A-1DAC1B80176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25237" y="2452878"/>
              <a:ext cx="76200" cy="127000"/>
            </a:xfrm>
            <a:prstGeom prst="roundRect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TLSHAPE_SLT_887ab810c4a340c9a8b7d0e8fca99dff_Shape">
              <a:extLst>
                <a:ext uri="{FF2B5EF4-FFF2-40B4-BE49-F238E27FC236}">
                  <a16:creationId xmlns:a16="http://schemas.microsoft.com/office/drawing/2014/main" id="{26360B16-AF2E-A1D9-9E7F-958A7C337BC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39382" y="2661497"/>
              <a:ext cx="1397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TLSHAPE_SLT_9bad72878eb84358a1fc846fcdc1c211_Shape">
              <a:extLst>
                <a:ext uri="{FF2B5EF4-FFF2-40B4-BE49-F238E27FC236}">
                  <a16:creationId xmlns:a16="http://schemas.microsoft.com/office/drawing/2014/main" id="{3775C662-3C6A-93D3-DFAD-D66E7F9D2F6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69833" y="3187615"/>
              <a:ext cx="5588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TLSHAPE_SLT_05446f00cf5f49f28f4898e8b855b952_Shape">
              <a:extLst>
                <a:ext uri="{FF2B5EF4-FFF2-40B4-BE49-F238E27FC236}">
                  <a16:creationId xmlns:a16="http://schemas.microsoft.com/office/drawing/2014/main" id="{90517D0F-0874-84EC-4FC6-14909E09D96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78050" y="2244259"/>
              <a:ext cx="36449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TLSHAPE_SLT_9d00d17dba014423ad4daa870b88eaf2_Shape">
              <a:extLst>
                <a:ext uri="{FF2B5EF4-FFF2-40B4-BE49-F238E27FC236}">
                  <a16:creationId xmlns:a16="http://schemas.microsoft.com/office/drawing/2014/main" id="{3DA816E3-1AEA-1D07-ABB5-8F4BE54DFA7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00407" y="3604853"/>
              <a:ext cx="3429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TLSHAPE_SLT_555c2ff2613b4a0c902d7f719ba22d8b_Shape">
              <a:extLst>
                <a:ext uri="{FF2B5EF4-FFF2-40B4-BE49-F238E27FC236}">
                  <a16:creationId xmlns:a16="http://schemas.microsoft.com/office/drawing/2014/main" id="{1FA298DA-C90C-52D8-5E9D-D879A46729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42840" y="3813471"/>
              <a:ext cx="6477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TLSHAPE_SLT_046c06b02a234874a9b14bb212e2e433_Shape">
              <a:extLst>
                <a:ext uri="{FF2B5EF4-FFF2-40B4-BE49-F238E27FC236}">
                  <a16:creationId xmlns:a16="http://schemas.microsoft.com/office/drawing/2014/main" id="{BE7DD5FC-058E-57A6-98E7-072A9B8893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26719" y="4647946"/>
              <a:ext cx="3556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TLSHAPE_SLT_61833fdea86949c9bd0de79b6d84cbcd_Shape">
              <a:extLst>
                <a:ext uri="{FF2B5EF4-FFF2-40B4-BE49-F238E27FC236}">
                  <a16:creationId xmlns:a16="http://schemas.microsoft.com/office/drawing/2014/main" id="{0AD62E81-8FA4-E2B0-9BE5-AC61E3ED2BC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89659" y="4022090"/>
              <a:ext cx="4191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TLSHAPE_SLT_51bda425403d4e63b2f03d63274d581a_Shape">
              <a:extLst>
                <a:ext uri="{FF2B5EF4-FFF2-40B4-BE49-F238E27FC236}">
                  <a16:creationId xmlns:a16="http://schemas.microsoft.com/office/drawing/2014/main" id="{F50B803F-10AA-E440-CF21-58175C0CFC6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08188" y="4230709"/>
              <a:ext cx="2413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TLSHAPE_SLT_c0ffcb9004374ba8ae16b0bb7cebcd6a_Shape">
              <a:extLst>
                <a:ext uri="{FF2B5EF4-FFF2-40B4-BE49-F238E27FC236}">
                  <a16:creationId xmlns:a16="http://schemas.microsoft.com/office/drawing/2014/main" id="{D48249E0-C35C-3462-FB54-9709CE129C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63655" y="4439327"/>
              <a:ext cx="1651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TLSHAPE_SLT_63b2d37200444b80bf66b966b9508087_Shape">
              <a:extLst>
                <a:ext uri="{FF2B5EF4-FFF2-40B4-BE49-F238E27FC236}">
                  <a16:creationId xmlns:a16="http://schemas.microsoft.com/office/drawing/2014/main" id="{6BD83D37-B5BF-FB68-2AC2-0A9365B498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96329" y="4856565"/>
              <a:ext cx="635000" cy="127000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TLSHAPE_SLT_51df9a98900f4fb19166b1587c14adef_Shape">
              <a:extLst>
                <a:ext uri="{FF2B5EF4-FFF2-40B4-BE49-F238E27FC236}">
                  <a16:creationId xmlns:a16="http://schemas.microsoft.com/office/drawing/2014/main" id="{AA2844B7-5FFB-66BB-10EB-DF650AD83E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926841" y="5065183"/>
              <a:ext cx="1524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TLSHAPE_SLT_671def39c346458484c70704c53ac2ea_Shape">
              <a:extLst>
                <a:ext uri="{FF2B5EF4-FFF2-40B4-BE49-F238E27FC236}">
                  <a16:creationId xmlns:a16="http://schemas.microsoft.com/office/drawing/2014/main" id="{28ED2C48-E304-1FD7-6766-1CDF0B3623F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073599" y="5273802"/>
              <a:ext cx="4953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TLSHAPE_SLT_67ca1eb696d44c8099d40ac43bbee260_Shape">
              <a:extLst>
                <a:ext uri="{FF2B5EF4-FFF2-40B4-BE49-F238E27FC236}">
                  <a16:creationId xmlns:a16="http://schemas.microsoft.com/office/drawing/2014/main" id="{47E408D0-3986-C46D-6053-77F2F685C64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73660" y="5482421"/>
              <a:ext cx="609600" cy="127000"/>
            </a:xfrm>
            <a:prstGeom prst="roundRect">
              <a:avLst/>
            </a:prstGeom>
            <a:solidFill>
              <a:srgbClr val="73737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TLSHAPE_SLT_cb78027c985a47d7ba42159a3e801930_Shape">
              <a:extLst>
                <a:ext uri="{FF2B5EF4-FFF2-40B4-BE49-F238E27FC236}">
                  <a16:creationId xmlns:a16="http://schemas.microsoft.com/office/drawing/2014/main" id="{7BFF2025-DE14-A04C-4ABC-7343BB43099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29684" y="3396234"/>
              <a:ext cx="571500" cy="12700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TLSHAPE_TB_00000000000000000000000000000000_ElapsedTime">
              <a:extLst>
                <a:ext uri="{FF2B5EF4-FFF2-40B4-BE49-F238E27FC236}">
                  <a16:creationId xmlns:a16="http://schemas.microsoft.com/office/drawing/2014/main" id="{7324E58F-7B17-8D12-9AC8-267F68AB0F6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2200" y="1600200"/>
              <a:ext cx="12319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TLSHAPE_SLM_f4f1b8cc813f49c387ea768aea1393b3_Shape">
              <a:extLst>
                <a:ext uri="{FF2B5EF4-FFF2-40B4-BE49-F238E27FC236}">
                  <a16:creationId xmlns:a16="http://schemas.microsoft.com/office/drawing/2014/main" id="{8EE77804-7D12-07C7-DB4D-BF802DA2E6E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48049" y="2848356"/>
              <a:ext cx="152400" cy="177800"/>
            </a:xfrm>
            <a:prstGeom prst="diamond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TLSHAPE_SL_fdd0bf31c1074cfe80704ada35182757_Header">
              <a:extLst>
                <a:ext uri="{FF2B5EF4-FFF2-40B4-BE49-F238E27FC236}">
                  <a16:creationId xmlns:a16="http://schemas.microsoft.com/office/drawing/2014/main" id="{C3B094B5-24A8-CB40-4629-D33F33942372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63500" y="2531301"/>
              <a:ext cx="10668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Calibri" panose="020F0502020204030204" pitchFamily="34" charset="0"/>
                </a:rPr>
                <a:t>Pre-BOT</a:t>
              </a:r>
            </a:p>
          </p:txBody>
        </p:sp>
        <p:sp>
          <p:nvSpPr>
            <p:cNvPr id="37" name="OTLSHAPE_SL_7d62e86f05174be989583cddafe8e9c3_Header">
              <a:extLst>
                <a:ext uri="{FF2B5EF4-FFF2-40B4-BE49-F238E27FC236}">
                  <a16:creationId xmlns:a16="http://schemas.microsoft.com/office/drawing/2014/main" id="{7B003F3B-4903-6826-B1F7-B2CC304CFAC1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3500" y="4305491"/>
              <a:ext cx="1066800" cy="1860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Calibri" panose="020F0502020204030204" pitchFamily="34" charset="0"/>
                </a:rPr>
                <a:t>Post-BOT</a:t>
              </a:r>
            </a:p>
          </p:txBody>
        </p:sp>
        <p:sp>
          <p:nvSpPr>
            <p:cNvPr id="38" name="OTLSHAPE_TB_00000000000000000000000000000000_TimescaleInterval1">
              <a:extLst>
                <a:ext uri="{FF2B5EF4-FFF2-40B4-BE49-F238E27FC236}">
                  <a16:creationId xmlns:a16="http://schemas.microsoft.com/office/drawing/2014/main" id="{50ECFD1E-1F03-00F3-95EB-D7D29920028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320800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prstClr val="white"/>
                  </a:solidFill>
                  <a:latin typeface="Calibri" panose="020F0502020204030204" pitchFamily="34" charset="0"/>
                </a:rPr>
                <a:t>2023</a:t>
              </a:r>
            </a:p>
          </p:txBody>
        </p:sp>
        <p:sp>
          <p:nvSpPr>
            <p:cNvPr id="39" name="OTLSHAPE_TB_00000000000000000000000000000000_TimescaleInterval2">
              <a:extLst>
                <a:ext uri="{FF2B5EF4-FFF2-40B4-BE49-F238E27FC236}">
                  <a16:creationId xmlns:a16="http://schemas.microsoft.com/office/drawing/2014/main" id="{BBFE995D-94DA-B6F8-3129-E3EED34EAAD7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3304740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prstClr val="white"/>
                  </a:solidFill>
                  <a:latin typeface="Calibri" panose="020F0502020204030204" pitchFamily="34" charset="0"/>
                </a:rPr>
                <a:t>2024</a:t>
              </a:r>
            </a:p>
          </p:txBody>
        </p:sp>
        <p:sp>
          <p:nvSpPr>
            <p:cNvPr id="40" name="OTLSHAPE_TB_00000000000000000000000000000000_TimescaleInterval3">
              <a:extLst>
                <a:ext uri="{FF2B5EF4-FFF2-40B4-BE49-F238E27FC236}">
                  <a16:creationId xmlns:a16="http://schemas.microsoft.com/office/drawing/2014/main" id="{8C107BE5-93C2-94D9-4A03-45E758222EF6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5294115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200" spc="-20">
                  <a:solidFill>
                    <a:prstClr val="white"/>
                  </a:solidFill>
                  <a:latin typeface="Calibri" panose="020F0502020204030204" pitchFamily="34" charset="0"/>
                </a:rPr>
                <a:t>2025</a:t>
              </a:r>
            </a:p>
          </p:txBody>
        </p:sp>
        <p:sp>
          <p:nvSpPr>
            <p:cNvPr id="41" name="OTLSHAPE_SLT_fddb295426274bf4821a23f8f77eb252_Title">
              <a:extLst>
                <a:ext uri="{FF2B5EF4-FFF2-40B4-BE49-F238E27FC236}">
                  <a16:creationId xmlns:a16="http://schemas.microsoft.com/office/drawing/2014/main" id="{DA42FCB3-D362-E021-511C-84EDF5CBFEA5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5846699" y="2431119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16">
                  <a:solidFill>
                    <a:prstClr val="black"/>
                  </a:solidFill>
                  <a:latin typeface="Calibri" panose="020F0502020204030204" pitchFamily="34" charset="0"/>
                </a:rPr>
                <a:t>SRR5</a:t>
              </a:r>
            </a:p>
          </p:txBody>
        </p:sp>
        <p:sp>
          <p:nvSpPr>
            <p:cNvPr id="42" name="OTLSHAPE_SLT_887ab810c4a340c9a8b7d0e8fca99dff_Title">
              <a:extLst>
                <a:ext uri="{FF2B5EF4-FFF2-40B4-BE49-F238E27FC236}">
                  <a16:creationId xmlns:a16="http://schemas.microsoft.com/office/drawing/2014/main" id="{1A09B0E1-CCB8-925D-E7CE-8742364A8AEF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6020633" y="2639737"/>
              <a:ext cx="2387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6" dirty="0">
                  <a:solidFill>
                    <a:prstClr val="black"/>
                  </a:solidFill>
                  <a:latin typeface="Calibri" panose="020F0502020204030204" pitchFamily="34" charset="0"/>
                </a:rPr>
                <a:t>Beam Commissioning to Target (pre-BOT)</a:t>
              </a:r>
            </a:p>
          </p:txBody>
        </p:sp>
        <p:sp>
          <p:nvSpPr>
            <p:cNvPr id="43" name="OTLSHAPE_SLM_f4f1b8cc813f49c387ea768aea1393b3_Title">
              <a:extLst>
                <a:ext uri="{FF2B5EF4-FFF2-40B4-BE49-F238E27FC236}">
                  <a16:creationId xmlns:a16="http://schemas.microsoft.com/office/drawing/2014/main" id="{CE3EA1FA-F4B5-59E5-419A-87F2AB6641F4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158362" y="285199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22" dirty="0">
                  <a:solidFill>
                    <a:prstClr val="black"/>
                  </a:solidFill>
                  <a:latin typeface="Calibri" panose="020F0502020204030204" pitchFamily="34" charset="0"/>
                </a:rPr>
                <a:t>BOT</a:t>
              </a:r>
            </a:p>
          </p:txBody>
        </p:sp>
        <p:sp>
          <p:nvSpPr>
            <p:cNvPr id="44" name="OTLSHAPE_SLT_9bad72878eb84358a1fc846fcdc1c211_Title">
              <a:extLst>
                <a:ext uri="{FF2B5EF4-FFF2-40B4-BE49-F238E27FC236}">
                  <a16:creationId xmlns:a16="http://schemas.microsoft.com/office/drawing/2014/main" id="{411656E5-F9DE-302C-CD84-C02CA077C736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3182310" y="3165856"/>
              <a:ext cx="2743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6" dirty="0">
                  <a:solidFill>
                    <a:prstClr val="black"/>
                  </a:solidFill>
                  <a:latin typeface="Calibri" panose="020F0502020204030204" pitchFamily="34" charset="0"/>
                </a:rPr>
                <a:t>ACC Commissioning + Test Beamline (post-BOT)</a:t>
              </a:r>
            </a:p>
          </p:txBody>
        </p:sp>
        <p:sp>
          <p:nvSpPr>
            <p:cNvPr id="45" name="OTLSHAPE_SLT_05446f00cf5f49f28f4898e8b855b952_Title">
              <a:extLst>
                <a:ext uri="{FF2B5EF4-FFF2-40B4-BE49-F238E27FC236}">
                  <a16:creationId xmlns:a16="http://schemas.microsoft.com/office/drawing/2014/main" id="{D6DDDF50-C044-DAAB-B161-A7A19D72F636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5770602" y="2222500"/>
              <a:ext cx="3898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100" b="1" spc="-8" dirty="0">
                  <a:solidFill>
                    <a:prstClr val="black"/>
                  </a:solidFill>
                  <a:latin typeface="Calibri" panose="020F0502020204030204" pitchFamily="34" charset="0"/>
                </a:rPr>
                <a:t>ACC, Target, NSS - Installation, Testing, Commissioning - Before BOT</a:t>
              </a:r>
            </a:p>
          </p:txBody>
        </p:sp>
        <p:sp>
          <p:nvSpPr>
            <p:cNvPr id="46" name="OTLSHAPE_SLT_9d00d17dba014423ad4daa870b88eaf2_Title">
              <a:extLst>
                <a:ext uri="{FF2B5EF4-FFF2-40B4-BE49-F238E27FC236}">
                  <a16:creationId xmlns:a16="http://schemas.microsoft.com/office/drawing/2014/main" id="{2573C39A-3E26-6EA5-EBD7-DB12F94B1DB2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4624923" y="3583093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4">
                  <a:solidFill>
                    <a:prstClr val="black"/>
                  </a:solidFill>
                  <a:latin typeface="Calibri" panose="020F0502020204030204" pitchFamily="34" charset="0"/>
                </a:rPr>
                <a:t>Shutdown 1 (Instrument Install in Bunker)</a:t>
              </a:r>
            </a:p>
          </p:txBody>
        </p:sp>
        <p:sp>
          <p:nvSpPr>
            <p:cNvPr id="47" name="OTLSHAPE_SLT_555c2ff2613b4a0c902d7f719ba22d8b_Title">
              <a:extLst>
                <a:ext uri="{FF2B5EF4-FFF2-40B4-BE49-F238E27FC236}">
                  <a16:creationId xmlns:a16="http://schemas.microsoft.com/office/drawing/2014/main" id="{4D6A4C0E-EB2D-72B9-06F8-7C9BC5FCC41E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164500" y="3791712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Hot Commissioning 2</a:t>
              </a:r>
            </a:p>
          </p:txBody>
        </p:sp>
        <p:sp>
          <p:nvSpPr>
            <p:cNvPr id="48" name="OTLSHAPE_SLT_046c06b02a234874a9b14bb212e2e433_Title">
              <a:extLst>
                <a:ext uri="{FF2B5EF4-FFF2-40B4-BE49-F238E27FC236}">
                  <a16:creationId xmlns:a16="http://schemas.microsoft.com/office/drawing/2014/main" id="{212A65F9-B85F-56CB-407F-D6965BE6C224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8452627" y="4626187"/>
              <a:ext cx="431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8">
                  <a:solidFill>
                    <a:prstClr val="black"/>
                  </a:solidFill>
                  <a:latin typeface="Calibri" panose="020F0502020204030204" pitchFamily="34" charset="0"/>
                </a:rPr>
                <a:t>Users 1</a:t>
              </a:r>
            </a:p>
          </p:txBody>
        </p:sp>
        <p:sp>
          <p:nvSpPr>
            <p:cNvPr id="49" name="OTLSHAPE_TB_00000000000000000000000000000000_TimescaleInterval4">
              <a:extLst>
                <a:ext uri="{FF2B5EF4-FFF2-40B4-BE49-F238E27FC236}">
                  <a16:creationId xmlns:a16="http://schemas.microsoft.com/office/drawing/2014/main" id="{5E32D347-51BC-9383-30E3-B11F4526B7B0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7278055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prstClr val="white"/>
                  </a:solidFill>
                  <a:latin typeface="Calibri" panose="020F0502020204030204" pitchFamily="34" charset="0"/>
                </a:rPr>
                <a:t>2026</a:t>
              </a:r>
            </a:p>
          </p:txBody>
        </p:sp>
        <p:sp>
          <p:nvSpPr>
            <p:cNvPr id="50" name="OTLSHAPE_SLT_61833fdea86949c9bd0de79b6d84cbcd_Title">
              <a:extLst>
                <a:ext uri="{FF2B5EF4-FFF2-40B4-BE49-F238E27FC236}">
                  <a16:creationId xmlns:a16="http://schemas.microsoft.com/office/drawing/2014/main" id="{4A08B998-1E11-674A-A191-4FFD9BEE95E1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5614175" y="4000331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4">
                  <a:solidFill>
                    <a:prstClr val="black"/>
                  </a:solidFill>
                  <a:latin typeface="Calibri" panose="020F0502020204030204" pitchFamily="34" charset="0"/>
                </a:rPr>
                <a:t>Shutdown 2 (Instrument Install in Bunker)</a:t>
              </a:r>
            </a:p>
          </p:txBody>
        </p:sp>
        <p:sp>
          <p:nvSpPr>
            <p:cNvPr id="51" name="OTLSHAPE_SLT_51bda425403d4e63b2f03d63274d581a_Title">
              <a:extLst>
                <a:ext uri="{FF2B5EF4-FFF2-40B4-BE49-F238E27FC236}">
                  <a16:creationId xmlns:a16="http://schemas.microsoft.com/office/drawing/2014/main" id="{7AC4E226-07BA-16EA-5F5E-DFC0ABA3CD22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7229849" y="4208949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Hot Commissioning 3</a:t>
              </a:r>
            </a:p>
          </p:txBody>
        </p:sp>
        <p:sp>
          <p:nvSpPr>
            <p:cNvPr id="52" name="OTLSHAPE_SLT_c0ffcb9004374ba8ae16b0bb7cebcd6a_Title">
              <a:extLst>
                <a:ext uri="{FF2B5EF4-FFF2-40B4-BE49-F238E27FC236}">
                  <a16:creationId xmlns:a16="http://schemas.microsoft.com/office/drawing/2014/main" id="{8009EBC2-F312-7DC6-9482-A447ECDAF38D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6288171" y="4417568"/>
              <a:ext cx="2425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4">
                  <a:solidFill>
                    <a:prstClr val="black"/>
                  </a:solidFill>
                  <a:latin typeface="Calibri" panose="020F0502020204030204" pitchFamily="34" charset="0"/>
                </a:rPr>
                <a:t>Shutdown 3 (Instrument Install in Bunker)</a:t>
              </a:r>
            </a:p>
          </p:txBody>
        </p:sp>
        <p:sp>
          <p:nvSpPr>
            <p:cNvPr id="53" name="OTLSHAPE_SLT_63b2d37200444b80bf66b966b9508087_Title">
              <a:extLst>
                <a:ext uri="{FF2B5EF4-FFF2-40B4-BE49-F238E27FC236}">
                  <a16:creationId xmlns:a16="http://schemas.microsoft.com/office/drawing/2014/main" id="{F2D57BD9-ADD8-B3C7-C5C8-695F2B979A41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6109476" y="4834805"/>
              <a:ext cx="3136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4">
                  <a:solidFill>
                    <a:prstClr val="black"/>
                  </a:solidFill>
                  <a:latin typeface="Calibri" panose="020F0502020204030204" pitchFamily="34" charset="0"/>
                </a:rPr>
                <a:t>Shutdown 4 (Instrument Install in Bunker + CM Install)</a:t>
              </a:r>
            </a:p>
          </p:txBody>
        </p:sp>
        <p:sp>
          <p:nvSpPr>
            <p:cNvPr id="54" name="OTLSHAPE_SLT_51df9a98900f4fb19166b1587c14adef_Title">
              <a:extLst>
                <a:ext uri="{FF2B5EF4-FFF2-40B4-BE49-F238E27FC236}">
                  <a16:creationId xmlns:a16="http://schemas.microsoft.com/office/drawing/2014/main" id="{14CFC73A-0490-E8EF-5D6D-52BE94074BE6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8863386" y="5043424"/>
              <a:ext cx="1016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Recommissioning</a:t>
              </a:r>
            </a:p>
          </p:txBody>
        </p:sp>
        <p:sp>
          <p:nvSpPr>
            <p:cNvPr id="55" name="OTLSHAPE_SLT_671def39c346458484c70704c53ac2ea_Title">
              <a:extLst>
                <a:ext uri="{FF2B5EF4-FFF2-40B4-BE49-F238E27FC236}">
                  <a16:creationId xmlns:a16="http://schemas.microsoft.com/office/drawing/2014/main" id="{D97E9B37-8977-93DB-A8CC-6EED17959FD4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9599508" y="5252043"/>
              <a:ext cx="431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8">
                  <a:solidFill>
                    <a:prstClr val="black"/>
                  </a:solidFill>
                  <a:latin typeface="Calibri" panose="020F0502020204030204" pitchFamily="34" charset="0"/>
                </a:rPr>
                <a:t>Users 2</a:t>
              </a:r>
            </a:p>
          </p:txBody>
        </p:sp>
        <p:sp>
          <p:nvSpPr>
            <p:cNvPr id="56" name="OTLSHAPE_SLT_67ca1eb696d44c8099d40ac43bbee260_Title">
              <a:extLst>
                <a:ext uri="{FF2B5EF4-FFF2-40B4-BE49-F238E27FC236}">
                  <a16:creationId xmlns:a16="http://schemas.microsoft.com/office/drawing/2014/main" id="{43B68F6A-5222-2B22-FA24-C1E62B9E43C4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10168149" y="5460661"/>
              <a:ext cx="355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14">
                  <a:solidFill>
                    <a:prstClr val="black"/>
                  </a:solidFill>
                  <a:latin typeface="Calibri" panose="020F0502020204030204" pitchFamily="34" charset="0"/>
                </a:rPr>
                <a:t>Buffer</a:t>
              </a:r>
            </a:p>
          </p:txBody>
        </p:sp>
        <p:sp>
          <p:nvSpPr>
            <p:cNvPr id="57" name="OTLSHAPE_TB_00000000000000000000000000000000_TimescaleInterval5">
              <a:extLst>
                <a:ext uri="{FF2B5EF4-FFF2-40B4-BE49-F238E27FC236}">
                  <a16:creationId xmlns:a16="http://schemas.microsoft.com/office/drawing/2014/main" id="{01456C3C-BDBC-0577-27B5-57814742FA42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9261995" y="1697673"/>
              <a:ext cx="31418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200" spc="-20">
                  <a:solidFill>
                    <a:prstClr val="white"/>
                  </a:solidFill>
                  <a:latin typeface="Calibri" panose="020F0502020204030204" pitchFamily="34" charset="0"/>
                </a:rPr>
                <a:t>2027</a:t>
              </a:r>
            </a:p>
          </p:txBody>
        </p:sp>
        <p:sp>
          <p:nvSpPr>
            <p:cNvPr id="58" name="OTLSHAPE_SLT_cb78027c985a47d7ba42159a3e801930_Title">
              <a:extLst>
                <a:ext uri="{FF2B5EF4-FFF2-40B4-BE49-F238E27FC236}">
                  <a16:creationId xmlns:a16="http://schemas.microsoft.com/office/drawing/2014/main" id="{45F4D3A0-8ECE-2D0C-BE74-C4A8C27580AC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5251345" y="3374475"/>
              <a:ext cx="1231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Hot Commissioning 1</a:t>
              </a:r>
            </a:p>
          </p:txBody>
        </p:sp>
        <p:cxnSp>
          <p:nvCxnSpPr>
            <p:cNvPr id="59" name="OTLSHAPE_TB_00000000000000000000000000000000_Separator1">
              <a:extLst>
                <a:ext uri="{FF2B5EF4-FFF2-40B4-BE49-F238E27FC236}">
                  <a16:creationId xmlns:a16="http://schemas.microsoft.com/office/drawing/2014/main" id="{D5B0C884-465F-A046-30F8-50BFE529D8D1}"/>
                </a:ext>
              </a:extLst>
            </p:cNvPr>
            <p:cNvCxnSpPr/>
            <p:nvPr>
              <p:custDataLst>
                <p:tags r:id="rId53"/>
              </p:custDataLst>
            </p:nvPr>
          </p:nvCxnSpPr>
          <p:spPr>
            <a:xfrm>
              <a:off x="3241240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OTLSHAPE_TB_00000000000000000000000000000000_Separator2">
              <a:extLst>
                <a:ext uri="{FF2B5EF4-FFF2-40B4-BE49-F238E27FC236}">
                  <a16:creationId xmlns:a16="http://schemas.microsoft.com/office/drawing/2014/main" id="{AC9DDF15-353A-FA2D-F134-5627CA6229C3}"/>
                </a:ext>
              </a:extLst>
            </p:cNvPr>
            <p:cNvCxnSpPr/>
            <p:nvPr>
              <p:custDataLst>
                <p:tags r:id="rId54"/>
              </p:custDataLst>
            </p:nvPr>
          </p:nvCxnSpPr>
          <p:spPr>
            <a:xfrm>
              <a:off x="5230615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OTLSHAPE_TB_00000000000000000000000000000000_Separator3">
              <a:extLst>
                <a:ext uri="{FF2B5EF4-FFF2-40B4-BE49-F238E27FC236}">
                  <a16:creationId xmlns:a16="http://schemas.microsoft.com/office/drawing/2014/main" id="{91780DF6-3C7D-4C76-DA5B-239FA550EB15}"/>
                </a:ext>
              </a:extLst>
            </p:cNvPr>
            <p:cNvCxnSpPr/>
            <p:nvPr>
              <p:custDataLst>
                <p:tags r:id="rId55"/>
              </p:custDataLst>
            </p:nvPr>
          </p:nvCxnSpPr>
          <p:spPr>
            <a:xfrm>
              <a:off x="7214555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OTLSHAPE_TB_00000000000000000000000000000000_Separator4">
              <a:extLst>
                <a:ext uri="{FF2B5EF4-FFF2-40B4-BE49-F238E27FC236}">
                  <a16:creationId xmlns:a16="http://schemas.microsoft.com/office/drawing/2014/main" id="{B5035486-4F83-B019-40BC-1278CFB81417}"/>
                </a:ext>
              </a:extLst>
            </p:cNvPr>
            <p:cNvCxnSpPr/>
            <p:nvPr>
              <p:custDataLst>
                <p:tags r:id="rId56"/>
              </p:custDataLst>
            </p:nvPr>
          </p:nvCxnSpPr>
          <p:spPr>
            <a:xfrm>
              <a:off x="9198495" y="1663700"/>
              <a:ext cx="0" cy="25400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3" name="OTLSHAPE_M_24b95ee42f7f42d6aacabdbb7acc9d1b_Shape">
              <a:extLst>
                <a:ext uri="{FF2B5EF4-FFF2-40B4-BE49-F238E27FC236}">
                  <a16:creationId xmlns:a16="http://schemas.microsoft.com/office/drawing/2014/main" id="{E4013F2F-B5A1-E588-8461-9853CBEC08F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 rot="16200000">
              <a:off x="5996147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OTLSHAPE_M_847a031644e842f89f6abd19fd1c22fe_Shape">
              <a:extLst>
                <a:ext uri="{FF2B5EF4-FFF2-40B4-BE49-F238E27FC236}">
                  <a16:creationId xmlns:a16="http://schemas.microsoft.com/office/drawing/2014/main" id="{FB6DBCFD-6CB9-AF63-52A5-42A1F6322E7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 rot="5400000">
              <a:off x="10922081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OTLSHAPE_M_3c89025232a24edba58bd1e57a8d7bcc_Shape">
              <a:extLst>
                <a:ext uri="{FF2B5EF4-FFF2-40B4-BE49-F238E27FC236}">
                  <a16:creationId xmlns:a16="http://schemas.microsoft.com/office/drawing/2014/main" id="{4C154FD8-22D5-5EE1-96C4-34C27F2C980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rot="5400000">
              <a:off x="5535549" y="1119928"/>
              <a:ext cx="228600" cy="228600"/>
            </a:xfrm>
            <a:prstGeom prst="flowChartMerge">
              <a:avLst/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OTLSHAPE_M_24b95ee42f7f42d6aacabdbb7acc9d1b_Title">
              <a:extLst>
                <a:ext uri="{FF2B5EF4-FFF2-40B4-BE49-F238E27FC236}">
                  <a16:creationId xmlns:a16="http://schemas.microsoft.com/office/drawing/2014/main" id="{BF18C03A-BEF5-3189-50F1-BECB0E30527F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6256497" y="10333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100" b="1" spc="-22">
                  <a:solidFill>
                    <a:prstClr val="black"/>
                  </a:solidFill>
                  <a:latin typeface="Calibri" panose="020F0502020204030204" pitchFamily="34" charset="0"/>
                </a:rPr>
                <a:t>BOT</a:t>
              </a:r>
              <a:endParaRPr lang="en-GB" sz="1100" b="1" spc="-2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OTLSHAPE_M_24b95ee42f7f42d6aacabdbb7acc9d1b_Date">
              <a:extLst>
                <a:ext uri="{FF2B5EF4-FFF2-40B4-BE49-F238E27FC236}">
                  <a16:creationId xmlns:a16="http://schemas.microsoft.com/office/drawing/2014/main" id="{EC7ADB34-4E66-5D65-C9B0-CDBDEC6AC80F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6256497" y="1229275"/>
              <a:ext cx="5715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GB" sz="1000" spc="-6">
                  <a:solidFill>
                    <a:srgbClr val="44546A"/>
                  </a:solidFill>
                  <a:latin typeface="Calibri" panose="020F0502020204030204" pitchFamily="34" charset="0"/>
                </a:rPr>
                <a:t>15 May '25</a:t>
              </a:r>
            </a:p>
          </p:txBody>
        </p:sp>
        <p:sp>
          <p:nvSpPr>
            <p:cNvPr id="260" name="OTLSHAPE_M_847a031644e842f89f6abd19fd1c22fe_Title">
              <a:extLst>
                <a:ext uri="{FF2B5EF4-FFF2-40B4-BE49-F238E27FC236}">
                  <a16:creationId xmlns:a16="http://schemas.microsoft.com/office/drawing/2014/main" id="{7BDDBE3C-9CAA-4B73-F87F-52F5519D6EFF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10649793" y="1033357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100" b="1" spc="-22">
                  <a:solidFill>
                    <a:prstClr val="black"/>
                  </a:solidFill>
                  <a:latin typeface="Calibri" panose="020F0502020204030204" pitchFamily="34" charset="0"/>
                </a:rPr>
                <a:t>EOC</a:t>
              </a:r>
              <a:endParaRPr lang="en-GB" sz="1100" b="1" spc="-2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OTLSHAPE_M_847a031644e842f89f6abd19fd1c22fe_Date">
              <a:extLst>
                <a:ext uri="{FF2B5EF4-FFF2-40B4-BE49-F238E27FC236}">
                  <a16:creationId xmlns:a16="http://schemas.microsoft.com/office/drawing/2014/main" id="{B5A17167-49FE-54E5-B0BB-717DD4C8DFB0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10345924" y="1229275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000" spc="-6">
                  <a:solidFill>
                    <a:srgbClr val="44546A"/>
                  </a:solidFill>
                  <a:latin typeface="Calibri" panose="020F0502020204030204" pitchFamily="34" charset="0"/>
                </a:rPr>
                <a:t>31 Dec '27</a:t>
              </a:r>
            </a:p>
          </p:txBody>
        </p:sp>
        <p:sp>
          <p:nvSpPr>
            <p:cNvPr id="262" name="OTLSHAPE_M_3c89025232a24edba58bd1e57a8d7bcc_Title">
              <a:extLst>
                <a:ext uri="{FF2B5EF4-FFF2-40B4-BE49-F238E27FC236}">
                  <a16:creationId xmlns:a16="http://schemas.microsoft.com/office/drawing/2014/main" id="{CFF661EC-462D-C384-5467-2EF7A6765D3A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4711572" y="1033357"/>
              <a:ext cx="787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100" b="1" spc="-10">
                  <a:solidFill>
                    <a:prstClr val="black"/>
                  </a:solidFill>
                  <a:latin typeface="Calibri" panose="020F0502020204030204" pitchFamily="34" charset="0"/>
                </a:rPr>
                <a:t>Facility RBOT </a:t>
              </a:r>
            </a:p>
          </p:txBody>
        </p:sp>
        <p:sp>
          <p:nvSpPr>
            <p:cNvPr id="263" name="OTLSHAPE_M_3c89025232a24edba58bd1e57a8d7bcc_Date">
              <a:extLst>
                <a:ext uri="{FF2B5EF4-FFF2-40B4-BE49-F238E27FC236}">
                  <a16:creationId xmlns:a16="http://schemas.microsoft.com/office/drawing/2014/main" id="{DEF77722-0417-F921-C839-F5BB8679186A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4969975" y="1229275"/>
              <a:ext cx="5207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spc="-8">
                  <a:solidFill>
                    <a:srgbClr val="44546A"/>
                  </a:solidFill>
                  <a:latin typeface="Calibri" panose="020F0502020204030204" pitchFamily="34" charset="0"/>
                </a:rPr>
                <a:t>14 Apr '25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1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CDAA-95C0-2B81-442B-CF6F961B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Tunnel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21ECA-89D4-AFEB-B418-30F64F7D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984E7E3-2198-859A-C87D-29286A5D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41" y="1173616"/>
            <a:ext cx="3771464" cy="50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9A185F6-55A6-0FAB-010A-D4D8058B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268" y="1187007"/>
            <a:ext cx="3771464" cy="50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44EFE-75A4-F56C-652A-EBC0559BAE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695" y="1187007"/>
            <a:ext cx="3771464" cy="50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048105-CC5D-6920-77FE-70A19441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Reorganization for Operations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A497B-00F8-E519-BA27-F7264F22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66B6D-F1BB-9212-ABF1-59C0E90B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EA6234B-889D-5ABB-D9D5-6A9A98CA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4CEF4D-D5D2-2174-01F2-18AF2D6A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281" y="1028557"/>
            <a:ext cx="861685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E1E7CBF-5C6A-2FE1-2971-FEB5F7C84189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 rot="5400000">
            <a:off x="5402537" y="1309739"/>
            <a:ext cx="1265551" cy="246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2CC8EA-7EB0-6245-8B5D-70A926E2B820}"/>
              </a:ext>
            </a:extLst>
          </p:cNvPr>
          <p:cNvSpPr txBox="1"/>
          <p:nvPr/>
        </p:nvSpPr>
        <p:spPr>
          <a:xfrm>
            <a:off x="3768437" y="800103"/>
            <a:ext cx="452709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Responsibilities: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Operations </a:t>
            </a:r>
            <a:r>
              <a:rPr lang="en-US" sz="1200" b="1" dirty="0"/>
              <a:t>processes and procedures</a:t>
            </a:r>
            <a:r>
              <a:rPr lang="en-US" sz="1200" dirty="0"/>
              <a:t>, operational roles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/>
              <a:t>Operational Limits and Conditions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Facilitate preparations for required </a:t>
            </a:r>
            <a:r>
              <a:rPr lang="en-US" sz="1200" b="1" dirty="0"/>
              <a:t>technical support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Establish the required technical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A7FEB-E363-DB45-9CE7-72E05B2208FD}"/>
              </a:ext>
            </a:extLst>
          </p:cNvPr>
          <p:cNvSpPr/>
          <p:nvPr/>
        </p:nvSpPr>
        <p:spPr>
          <a:xfrm>
            <a:off x="4744707" y="116905"/>
            <a:ext cx="2605809" cy="572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Operations Division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32932-0841-E446-9758-CDCEC58A8762}"/>
              </a:ext>
            </a:extLst>
          </p:cNvPr>
          <p:cNvSpPr/>
          <p:nvPr/>
        </p:nvSpPr>
        <p:spPr>
          <a:xfrm>
            <a:off x="623898" y="1945940"/>
            <a:ext cx="2638286" cy="556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 Room Operations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EE3FFE-84C5-1747-95EA-D4418A676132}"/>
              </a:ext>
            </a:extLst>
          </p:cNvPr>
          <p:cNvSpPr/>
          <p:nvPr/>
        </p:nvSpPr>
        <p:spPr>
          <a:xfrm>
            <a:off x="9242135" y="1954815"/>
            <a:ext cx="2723384" cy="6054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 Coordination and Planning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77B07C-FF06-9F4A-A044-E3D575B4934A}"/>
              </a:ext>
            </a:extLst>
          </p:cNvPr>
          <p:cNvSpPr/>
          <p:nvPr/>
        </p:nvSpPr>
        <p:spPr>
          <a:xfrm>
            <a:off x="3579009" y="2998541"/>
            <a:ext cx="2010098" cy="7249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Electrical Systems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4E88BE-092D-C448-8ED7-9574BE19A6FA}"/>
              </a:ext>
            </a:extLst>
          </p:cNvPr>
          <p:cNvSpPr/>
          <p:nvPr/>
        </p:nvSpPr>
        <p:spPr>
          <a:xfrm>
            <a:off x="6487593" y="2990094"/>
            <a:ext cx="2285447" cy="7334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Cooling, HVAC and sprinkler Systems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94D9F-397D-B847-BE65-BAFA412D364D}"/>
              </a:ext>
            </a:extLst>
          </p:cNvPr>
          <p:cNvCxnSpPr>
            <a:cxnSpLocks/>
          </p:cNvCxnSpPr>
          <p:nvPr/>
        </p:nvCxnSpPr>
        <p:spPr>
          <a:xfrm>
            <a:off x="6085375" y="2746021"/>
            <a:ext cx="0" cy="615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66BEE2-84B4-9F40-9112-63EC8BF14DE2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5589107" y="3356810"/>
            <a:ext cx="898486" cy="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3206B0-F0F3-46B4-F22C-29236BC1323E}"/>
              </a:ext>
            </a:extLst>
          </p:cNvPr>
          <p:cNvSpPr txBox="1"/>
          <p:nvPr/>
        </p:nvSpPr>
        <p:spPr>
          <a:xfrm>
            <a:off x="623898" y="2667365"/>
            <a:ext cx="2638286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Responsibilities: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safely test and commission the neutron source (accelerator, target) and related systems (24/7)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Safely and reliably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operate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(24/7) the neutron source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 operations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procedures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Shift planning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Requirements for operational tools provided by other teams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Operational tools (development)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projects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Interact with: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Beam physics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Technical systems teams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Work Coordination and Planning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Infra Operations &amp; Maintenance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ESH, RP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Other control rooms/centers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8EBD9-C103-A1F5-8D4D-1CFB20617EEE}"/>
              </a:ext>
            </a:extLst>
          </p:cNvPr>
          <p:cNvSpPr txBox="1"/>
          <p:nvPr/>
        </p:nvSpPr>
        <p:spPr>
          <a:xfrm>
            <a:off x="4598727" y="1954815"/>
            <a:ext cx="2848568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Infrastructure Operations &amp; Maintenance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B2896-53A7-80D8-240E-83B42A5DB0DA}"/>
              </a:ext>
            </a:extLst>
          </p:cNvPr>
          <p:cNvSpPr txBox="1"/>
          <p:nvPr/>
        </p:nvSpPr>
        <p:spPr>
          <a:xfrm>
            <a:off x="9242145" y="2667365"/>
            <a:ext cx="272337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Responsibilities*: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 work coordination and planning.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Shutdown coordination and planning.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Define requirements to lead development and optimization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machine fault tracking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(tool)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Coordinate machine performance tracking, analyses and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Interact with: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Stakeholders for planning and work coordinating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*Current scope is G01 and G02 areas.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9F206-D355-1246-6783-B4C75EFD841B}"/>
              </a:ext>
            </a:extLst>
          </p:cNvPr>
          <p:cNvSpPr txBox="1"/>
          <p:nvPr/>
        </p:nvSpPr>
        <p:spPr>
          <a:xfrm>
            <a:off x="4050890" y="3873910"/>
            <a:ext cx="44245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Responsibilities: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Own, develop, operate and maintain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electrical, water cooling, fire and sprinkler, HVAC and instrument air systems ESS Electrical Operations Leader (direct delegation from DG)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Own service contracts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Maintenance planning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technical support (scope TBD)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Interact with: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Work Coordination and Planning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Control Room Operations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Technical systems teams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C4702A9-59BE-05D0-C5C1-911534F0623E}"/>
              </a:ext>
            </a:extLst>
          </p:cNvPr>
          <p:cNvCxnSpPr>
            <a:stCxn id="10" idx="3"/>
            <a:endCxn id="25" idx="0"/>
          </p:cNvCxnSpPr>
          <p:nvPr/>
        </p:nvCxnSpPr>
        <p:spPr>
          <a:xfrm>
            <a:off x="7350516" y="403085"/>
            <a:ext cx="3253311" cy="15517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B97D61E-802F-8F23-3523-55FB8F501F3A}"/>
              </a:ext>
            </a:extLst>
          </p:cNvPr>
          <p:cNvCxnSpPr>
            <a:stCxn id="10" idx="1"/>
            <a:endCxn id="16" idx="0"/>
          </p:cNvCxnSpPr>
          <p:nvPr/>
        </p:nvCxnSpPr>
        <p:spPr>
          <a:xfrm rot="10800000" flipV="1">
            <a:off x="1943041" y="403084"/>
            <a:ext cx="2801666" cy="15428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DF87BE9-E815-AA7A-D2EB-9D84C770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Coordination and Planning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61CB0-D1BE-111A-A774-30750BC6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57F10-2BDE-CBD6-2B00-A80F2E56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F02513-DA00-B46C-72F1-DBE3BAD3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029419"/>
            <a:ext cx="6861009" cy="530104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/>
              <a:t>Functional group inside Operations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At present: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1 full time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2 25%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Dealing with coordination of activities in operational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At the present: </a:t>
            </a:r>
            <a:r>
              <a:rPr lang="en-GB" dirty="0" err="1"/>
              <a:t>Linac</a:t>
            </a:r>
            <a:r>
              <a:rPr lang="en-GB" dirty="0"/>
              <a:t> Tunnel and Klystron Gallery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Coordination between installation, commissioning and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Approval and scheduling of work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Revision of permits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Planning of maintenance periods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Access control to the buildings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Processes</a:t>
            </a:r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E598E-D789-1133-4621-DC22128A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BC68F-E314-E65B-68C5-69D799978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409" y="15624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3BAA2C-CC75-BBEC-4070-B2EDC5EC1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464" y="0"/>
            <a:ext cx="8211242" cy="68403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4A33C-8641-7853-7E31-39CCB8D6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covered by WC&amp;P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246B0-9BD2-FF2E-9D75-42B011CD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75B0-1F7A-B93C-E976-D954E41F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DF403-4396-B0D1-8FBA-8F7741EE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41B3BC-F314-E172-853D-957B520CA3DF}"/>
              </a:ext>
            </a:extLst>
          </p:cNvPr>
          <p:cNvSpPr/>
          <p:nvPr/>
        </p:nvSpPr>
        <p:spPr>
          <a:xfrm>
            <a:off x="6314536" y="4106174"/>
            <a:ext cx="3249283" cy="299049"/>
          </a:xfrm>
          <a:prstGeom prst="rect">
            <a:avLst/>
          </a:prstGeom>
          <a:solidFill>
            <a:schemeClr val="accent1">
              <a:lumMod val="20000"/>
              <a:lumOff val="80000"/>
              <a:alpha val="6786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106BA-D434-094E-5E38-6A386F80A2EA}"/>
              </a:ext>
            </a:extLst>
          </p:cNvPr>
          <p:cNvSpPr/>
          <p:nvPr/>
        </p:nvSpPr>
        <p:spPr>
          <a:xfrm>
            <a:off x="9563819" y="4106174"/>
            <a:ext cx="418717" cy="299049"/>
          </a:xfrm>
          <a:prstGeom prst="rect">
            <a:avLst/>
          </a:prstGeom>
          <a:solidFill>
            <a:schemeClr val="accent3">
              <a:lumMod val="40000"/>
              <a:lumOff val="60000"/>
              <a:alpha val="6786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BBE88F-1FE3-F199-A15E-8B5DCDC50F98}"/>
              </a:ext>
            </a:extLst>
          </p:cNvPr>
          <p:cNvSpPr/>
          <p:nvPr/>
        </p:nvSpPr>
        <p:spPr>
          <a:xfrm>
            <a:off x="6314535" y="3973902"/>
            <a:ext cx="3668001" cy="132272"/>
          </a:xfrm>
          <a:prstGeom prst="rect">
            <a:avLst/>
          </a:prstGeom>
          <a:solidFill>
            <a:schemeClr val="accent5">
              <a:lumMod val="40000"/>
              <a:lumOff val="60000"/>
              <a:alpha val="6786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D80BF5-1EA5-D80E-F6E0-35128D1C8EB7}"/>
              </a:ext>
            </a:extLst>
          </p:cNvPr>
          <p:cNvSpPr/>
          <p:nvPr/>
        </p:nvSpPr>
        <p:spPr>
          <a:xfrm flipH="1">
            <a:off x="4606501" y="4169434"/>
            <a:ext cx="57514" cy="109261"/>
          </a:xfrm>
          <a:prstGeom prst="rect">
            <a:avLst/>
          </a:prstGeom>
          <a:solidFill>
            <a:schemeClr val="accent6">
              <a:lumMod val="40000"/>
              <a:lumOff val="60000"/>
              <a:alpha val="6786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C016D-1C1A-7B52-7344-5CC069DAE34A}"/>
              </a:ext>
            </a:extLst>
          </p:cNvPr>
          <p:cNvSpPr txBox="1"/>
          <p:nvPr/>
        </p:nvSpPr>
        <p:spPr>
          <a:xfrm>
            <a:off x="7546076" y="4070181"/>
            <a:ext cx="626374" cy="369332"/>
          </a:xfrm>
          <a:prstGeom prst="rect">
            <a:avLst/>
          </a:prstGeom>
          <a:solidFill>
            <a:schemeClr val="bg1">
              <a:lumMod val="75000"/>
              <a:alpha val="41149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G01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42070-02A7-5413-83BF-CE4402141E0A}"/>
              </a:ext>
            </a:extLst>
          </p:cNvPr>
          <p:cNvSpPr txBox="1"/>
          <p:nvPr/>
        </p:nvSpPr>
        <p:spPr>
          <a:xfrm>
            <a:off x="8172450" y="3868370"/>
            <a:ext cx="626374" cy="369332"/>
          </a:xfrm>
          <a:prstGeom prst="rect">
            <a:avLst/>
          </a:prstGeom>
          <a:solidFill>
            <a:schemeClr val="bg1">
              <a:lumMod val="75000"/>
              <a:alpha val="41149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G02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5A443-872A-C97A-1C46-C018EAA214F0}"/>
              </a:ext>
            </a:extLst>
          </p:cNvPr>
          <p:cNvSpPr txBox="1"/>
          <p:nvPr/>
        </p:nvSpPr>
        <p:spPr>
          <a:xfrm>
            <a:off x="9480518" y="4053036"/>
            <a:ext cx="626374" cy="369332"/>
          </a:xfrm>
          <a:prstGeom prst="rect">
            <a:avLst/>
          </a:prstGeom>
          <a:solidFill>
            <a:schemeClr val="bg1">
              <a:lumMod val="75000"/>
              <a:alpha val="41149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NCL</a:t>
            </a:r>
          </a:p>
        </p:txBody>
      </p:sp>
    </p:spTree>
    <p:extLst>
      <p:ext uri="{BB962C8B-B14F-4D97-AF65-F5344CB8AC3E}">
        <p14:creationId xmlns:p14="http://schemas.microsoft.com/office/powerpoint/2010/main" val="35715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26DC-6112-39BD-30D3-0BAF4FEA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Planning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6D6E-7D01-FE55-252B-D07E7FE8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2EDF3-4C1B-E6FA-4610-470013DB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93C5F-88F3-A911-CEC0-D99FD0A98F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B0749-4AC3-4907-3885-8BB80743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 created in 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Work Package informs the WC&amp;P about their plans for the following week (optional)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WC&amp;P will review WO and plans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Check interferences between WOO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Escalate issue if needed to Machine Section Coordinators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Meeting with OHS+RP+EAM every two weeks for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Initial plan shared in the Stakeholders meeting Thursday evening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Plan finalized on Friday Operations Morning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Shared in Confluence</a:t>
            </a:r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9135A-88C9-C8D7-F491-5A6407BE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2023-09-26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Hide"/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4-01T23:59:00.0000000Z"/>
  <p:tag name="OTLENDDATE" val="2025-04-14T23:59:00.0000000Z"/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5-04-22T23:59:00.0000000Z"/>
  <p:tag name="OTLMARKERSHAPE" val="OTL"/>
  <p:tag name="OTLENDDATE" val="2025-05-16T23:59:00.0000000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05-16T23:59:00.0000000Z"/>
  <p:tag name="OTLENDDATE" val="2025-08-26T23:59:00.0000000Z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31T23:59:00.0000000Z"/>
  <p:tag name="OTLDURATIONFORMAT" val="day"/>
  <p:tag name="OTLSPACING" val="3"/>
  <p:tag name="OTLSHAPETHICKNESSTYPE" val="Thin"/>
  <p:tag name="OTLENDDATE" val="2025-03-31T23:59:00.0000000Z"/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12-10T23:59:00.0000000Z"/>
  <p:tag name="OTLENDDATE" val="2026-02-10T23:59:00.0000000Z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6-02-11T23:59:00.0000000Z"/>
  <p:tag name="OTLENDDATE" val="2026-06-09T23:59:00.0000000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6-11-11T23:59:00.0000000Z"/>
  <p:tag name="OTLENDDATE" val="2027-01-15T23:59:00.0000000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6-06-10T23:59:00.0000000Z"/>
  <p:tag name="OTLENDDATE" val="2026-08-25T23:59:00.0000000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TYPE" val="RoundedCornerRectangleTimeband"/>
  <p:tag name="OTLTIMEBANDSHAPEHEIGHT" val="20"/>
  <p:tag name="OTLTIMEBANDSHAPEPADDINGLEFT" val="0"/>
  <p:tag name="OTLTIMEBANDCULTUREINFO" val="en-US"/>
  <p:tag name="OTLTIMEBANDQUICKPOSITION" val="Custom"/>
  <p:tag name="OTLTIMEBANDTHREEDEFFECTS" val="None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TYPE" val="Days"/>
  <p:tag name="OTLTIMEBANDSCALEFORMAT" val="dd/MM"/>
  <p:tag name="OTLTIMEBANDENDDATE" val="2023-08-11T23:59:00.0000000"/>
  <p:tag name="OTLTIMEBANDAUTODATERANGE" val="True"/>
  <p:tag name="OTLTIMEBANDSTARTDATE" val="2023-07-31T00:00:00.0000000Z"/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6-08-26T23:59:00.0000000Z"/>
  <p:tag name="OTLENDDATE" val="2026-10-09T23:59:00.0000000Z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6-10-12T23:59:00.0000000Z"/>
  <p:tag name="OTLENDDATE" val="2026-11-10T23:59:00.0000000Z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8-02T23:59:00.0000000Z"/>
  <p:tag name="OTLDURATIONFORMAT" val="day"/>
  <p:tag name="OTLSPACING" val="3"/>
  <p:tag name="OTLSHAPETHICKNESSTYPE" val="Regular"/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TARTDATE" val="2023-08-02T00:00:00.0000000Z"/>
  <p:tag name="OTLENDDATE" val="2023-08-04T23:59:00.0000000Z"/>
  <p:tag name="OTLSPACING" val="3"/>
  <p:tag name="OTLSHAPETHICKNESSTYPE" val="Regular"/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7T00:00:00.0000000Z"/>
  <p:tag name="OTLDURATIONFORMAT" val="day"/>
  <p:tag name="OTLSPACING" val="3"/>
  <p:tag name="OTLENDDATE" val="2023-08-09T23:59:00.0000000Z"/>
  <p:tag name="OTLSHAPETHICKNESSTYPE" val="Regular"/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DURATIONFORMAT" val="day"/>
  <p:tag name="OTLENDDATE" val="2023-07-31T23:59:00.0000000Z"/>
  <p:tag name="OTLSPACING" val="3"/>
  <p:tag name="OTLSHAPETHICKNESSTYPE" val="Regular"/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DURATIONFORMAT" val="day"/>
  <p:tag name="OTLENDDATE" val="2023-07-31T23:59:00.0000000Z"/>
  <p:tag name="OTLSPACING" val="3"/>
  <p:tag name="OTLSHAPETHICKNESSTYPE" val="Regular"/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TARTDATE" val="2023-08-01T00:00:00.0000000Z"/>
  <p:tag name="OTLENDDATE" val="2023-08-02T23:59:00.0000000Z"/>
  <p:tag name="OTLSHAPETHICKNESSTYPE" val="Regular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7-01-18T23:59:00.0000000Z"/>
  <p:tag name="OTLENDDATE" val="2027-05-13T23:59:00.0000000Z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TARTDATE" val="2023-08-03T00:00:00.0000000Z"/>
  <p:tag name="OTLENDDATE" val="2023-08-04T23:59:00.0000000Z"/>
  <p:tag name="OTLSHAPETHICKNESSTYPE" val="Regular"/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7T00:00:00.0000000Z"/>
  <p:tag name="OTLDURATIONFORMAT" val="day"/>
  <p:tag name="OTLENDDATE" val="2023-08-11T23:59:00.0000000Z"/>
  <p:tag name="OTLSPACING" val="3"/>
  <p:tag name="OTLSHAPETHICKNESSTYPE" val="Regular"/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9T00:00:00.0000000Z"/>
  <p:tag name="OTLENDDATE" val="2023-08-11T23:59:00.0000000Z"/>
  <p:tag name="OTLDURATIONFORMAT" val="day"/>
  <p:tag name="OTLSPACING" val="3"/>
  <p:tag name="OTLSHAPETHICKNESSTYPE" val="Regular"/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7-31T23:59:00.0000000Z"/>
  <p:tag name="OTLDURATIONFORMAT" val="day"/>
  <p:tag name="OTLSPACING" val="3"/>
  <p:tag name="OTLSHAPETHICKNESSTYPE" val="Regular"/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8-02T23:59:00.0000000Z"/>
  <p:tag name="OTLDURATIONFORMAT" val="day"/>
  <p:tag name="OTLSPACING" val="3"/>
  <p:tag name="OTLSHAPETHICKNESSTYPE" val="Regular"/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1T00:00:00.0000000Z"/>
  <p:tag name="OTLENDDATE" val="2023-08-04T23:59:00.0000000Z"/>
  <p:tag name="OTLDURATIONFORMAT" val="day"/>
  <p:tag name="OTLSPACING" val="3"/>
  <p:tag name="OTLSHAPETHICKNESSTYPE" val="Regular"/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7T00:00:00.0000000Z"/>
  <p:tag name="OTLENDDATE" val="2023-08-11T23:59:00.0000000Z"/>
  <p:tag name="OTLDURATIONFORMAT" val="day"/>
  <p:tag name="OTLSPACING" val="3"/>
  <p:tag name="OTLSHAPETHICKNESSTYPE" val="Regular"/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8-04T23:59:00.0000000Z"/>
  <p:tag name="OTLDURATIONFORMAT" val="day"/>
  <p:tag name="OTLSPACING" val="3"/>
  <p:tag name="OTLSHAPETHICKNESSTYPE" val="Regular"/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7T00:00:00.0000000Z"/>
  <p:tag name="OTLENDDATE" val="2023-08-11T23:59:00.0000000Z"/>
  <p:tag name="OTLDURATIONFORMAT" val="day"/>
  <p:tag name="OTLSPACING" val="3"/>
  <p:tag name="OTLSHAPETHICKNESSTYPE" val="Regular"/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7-31T23:59:00.0000000Z"/>
  <p:tag name="OTLDURATIONFORMAT" val="day"/>
  <p:tag name="OTLSPACING" val="3"/>
  <p:tag name="OTLSHAPETHICKNESSTYPE" val="Regular"/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7-05-14T23:59:00.0000000Z"/>
  <p:tag name="OTLENDDATE" val="2027-06-09T23:59:00.0000000Z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00:00:00.0000000Z"/>
  <p:tag name="OTLENDDATE" val="2023-07-31T23:59:00.0000000Z"/>
  <p:tag name="OTLDURATIONFORMAT" val="day"/>
  <p:tag name="OTLSPACING" val="3"/>
  <p:tag name="OTLSHAPETHICKNESSTYPE" val="Regular"/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1T00:00:00.0000000Z"/>
  <p:tag name="OTLENDDATE" val="2023-08-02T23:59:00.0000000Z"/>
  <p:tag name="OTLDURATIONFORMAT" val="day"/>
  <p:tag name="OTLSPACING" val="3"/>
  <p:tag name="OTLSHAPETHICKNESSTYPE" val="Regular"/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3T00:00:00.0000000Z"/>
  <p:tag name="OTLENDDATE" val="2023-08-04T23:59:00.0000000Z"/>
  <p:tag name="OTLDURATIONFORMAT" val="day"/>
  <p:tag name="OTLSPACING" val="3"/>
  <p:tag name="OTLSHAPETHICKNESSTYPE" val="Regular"/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7T00:00:00.0000000Z"/>
  <p:tag name="OTLENDDATE" val="2023-08-11T23:59:00.0000000Z"/>
  <p:tag name="OTLDURATIONFORMAT" val="day"/>
  <p:tag name="OTLSPACING" val="3"/>
  <p:tag name="OTLSHAPETHICKNESSTYPE" val="Regular"/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7-06-10T23:59:00.0000000Z"/>
  <p:tag name="OTLENDDATE" val="2027-09-09T23:59:00.0000000Z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7-09-10T23:59:00.0000000Z"/>
  <p:tag name="OTLENDDATE" val="2027-12-31T23:59:00.0000000Z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MARKERSHAPE" val="OTL"/>
  <p:tag name="OTLSTARTDATE" val="2025-08-27T23:59:00.0000000Z"/>
  <p:tag name="OTLENDDATE" val="2025-12-09T23:59:00.0000000Z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OT"/>
  <p:tag name="OTLPOSITIONONTASK" val="None"/>
  <p:tag name="OTLRELATEDTASKID" val="00000000-0000-0000-0000-000000000000"/>
  <p:tag name="OTLMARKERSHAPE" val="OTL"/>
  <p:tag name="OTLDATE" val="2025-08-26T23:59:00.000000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BOT"/>
  <p:tag name="OTLDATE" val="2025-05-15T23:59:00.0000000"/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OSITIONONTASK" val="None"/>
  <p:tag name="OTLRELATEDTASKID" val="00000000-0000-0000-0000-000000000000"/>
  <p:tag name="OTLWEEKNUMBERINGFORMAT" val="WNFormat1"/>
  <p:tag name="OTLWEEKNUMBERINGISVISIBLE" val="False"/>
  <p:tag name="OTLMTITLE" val="EOC"/>
  <p:tag name="OTLDATE" val="2027-12-31T23:59:00.0000000"/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d MMM &quot;'&quot;yy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acility RBOT "/>
  <p:tag name="OTLPOSITIONONTASK" val="None"/>
  <p:tag name="OTLRELATEDTASKID" val="00000000-0000-0000-0000-000000000000"/>
  <p:tag name="OTLDATE" val="2025-04-14T23:59:00.0000000"/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THREEDEFFECTS" val="Gel"/>
  <p:tag name="OTLTIMEBANDAUTODATERANGE" val="True"/>
  <p:tag name="OTLTIMEBANDSTARTDATE" val="0001-01-01T00:00:00.0000000"/>
  <p:tag name="OTLTIMEBANDENDDATE" val="2028-03-3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CALETYPE" val="Years"/>
  <p:tag name="OTLTIMEBANDSHAPETYPE" val="EllipseTimeband"/>
  <p:tag name="OTLTIMEBANDSHAPEHEIGHT" val="30"/>
  <p:tag name="OTLTIMEBANDSHAPEPADDINGLEFT" val="13"/>
  <p:tag name="OTLTIMEBANDQUICKPOSITION" val="Custom"/>
  <p:tag name="OTLLEFTENDCAPSMARGINLEFT" val="39.5066666666667"/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zLTA3LTMxVDAwOjAwOjAwWiIsIkVuZERhdGUiOiIyMDIzLTA4LTAyVDIzOjU5OjAwWiIsIlBlcmNlbnRhZ2VDb21wbGV0ZSI6bnVsbCwiU3R5bGUiOnsiJGlkIjoiNyIsIlNoYXBlIjozLCJTaGFwZVRoaWNrbmVzcyI6MS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iIsIlRvcCI6MC4wLCJMZWZ0IjowLjAsIlJpZ2h0IjowLjAsIkJvdHRvbSI6MC4wfSwiUGFkZGluZyI6eyIkaWQiOiIxMyIsIlRvcCI6MC4wLCJMZWZ0IjowLjAsIlJpZ2h0IjowLjAsIkJvdHRvbSI6MC4wfSwiQmFja2dyb3VuZCI6eyIkaWQiOiIxNCIsIkNvbG9yIjp7IiRpZCI6IjE1IiwiQSI6ODksIlIiOjAsIkciOjAsIkIiOjB9fSwiSXNWaXNpYmxlIjp0cnVlLCJXaWR0aCI6MC4wLCJIZWlnaHQiOjAuMCwiQm9yZGVyU3R5bGUiOnsiJGlkIjoiMTYiLCJMaW5lQ29sb3IiOm51bGwsIkxpbmVXZWlnaHQiOjAuMCwiTGluZVR5cGUiOjAsIlBhcmVudFN0eWxlIjpudWxsfSwiUGFyZW50U3R5bGUiOm51bGx9LCJEdXJhdGlvblN0eWxlIjp7IiRpZCI6IjE3IiwiRm9udFNldHRpbmdzIjp7IiRpZCI6IjE4IiwiRm9udFNpemUiOjEwLCJGb250TmFtZSI6IkNhbGlicmkiLCJJc0JvbGQiOmZhbHNlLCJJc0l0YWxpYyI6ZmFsc2UsIklzVW5kZXJsaW5lZCI6ZmFsc2UsIlBhcmVudFN0eWxlIjpudWxsfSwiQXV0b1NpemUiOjAsIkZvcmVncm91bmQiOnsiJGlkIjoiMTkiLCJDb2xvciI6eyIkaWQiOiIy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xIiwiVG9wIjowLjAsIkxlZnQiOjAuMCwiUmlnaHQiOjAuMCwiQm90dG9tIjowLjB9LCJQYWRkaW5nIjp7IiRpZCI6IjIyIiwiVG9wIjowLjAsIkxlZnQiOjAuMCwiUmlnaHQiOjAuMCwiQm90dG9tIjowLjB9LCJCYWNrZ3JvdW5kIjp7IiRpZCI6IjIzIiwiQ29sb3IiOnsiJGlkIjoiMjQiLCJBIjo4OSwiUiI6MCwiRyI6MCwiQiI6MH19LCJJc1Zpc2libGUiOnRydWUsIldpZHRoIjowLjAsIkhlaWdodCI6MC4wLCJCb3JkZXJTdHlsZSI6eyIkaWQiOiIyNSIsIkxpbmVDb2xvciI6bnVsbCwiTGluZVdlaWdodCI6MC4wLCJMaW5lVHlwZSI6MCwiUGFyZW50U3R5bGUiOm51bGx9LCJQYXJlbnRTdHlsZSI6bnVsbH0sIkhvcml6b250YWxDb25uZWN0b3JTdHlsZSI6eyIkaWQiOiIyNiIsIkxpbmVDb2xvciI6eyIkaWQiOiIyNyIsIiR0eXBlIjoiTkxSRS5Db21tb24uRG9tLlNvbGlkQ29sb3JCcnVzaCwgTkxSRS5Db21tb24iLCJDb2xvciI6eyIkaWQiOiIyOCIsIkEiOjI1NSwiUiI6MjA0LCJHIjoyMDQsIkIiOjIwNH19LCJMaW5lV2VpZ2h0IjoxLjAsIkxpbmVUeXBlIjowLCJQYXJlbnRTdHlsZSI6bnVsbH0sIlZlcnRpY2FsQ29ubmVjdG9yU3R5bGUiOnsiJGlkIjoiMjkiLCJMaW5lQ29sb3IiOnsiJGlkIjoiMzAiLCIkdHlwZSI6Ik5MUkUuQ29tbW9uLkRvbS5Tb2xpZENvbG9yQnJ1c2gsIE5MUkUuQ29tbW9uIiwiQ29sb3IiOnsiJGlkIjoiMzE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4MiwiRyI6MTQ3LCJCIjoyMDV9fSwiSXNWaXNpYmxlIjp0cnVlLCJXaWR0aCI6MC4wLCJIZWlnaHQiOjE2LjAsIkJvcmRlclN0eWxlIjp7IiRpZCI6IjM3IiwiTGluZUNvbG9yIjp7IiRpZCI6IjM4IiwiJHR5cGUiOiJOTFJFLkNvbW1vbi5Eb20uU29saWRDb2xvckJydXNoLCBOTFJFLkNvbW1vbiIsIkNvbG9yIjp7IiRpZCI6IjM5IiwiQSI6MjU1LCJSIjoyNTUsIkciOjAsIkIiOjB9fSwiTGluZVdlaWdodCI6MC4wLCJMaW5lVHlwZSI6MCwiUGFyZW50U3R5bGUiOm51bGx9LCJQYXJlbnRTdHlsZSI6bnVsbH0sIlRpdGxlU3R5bGUiOnsiJGlkIjoiNDAiLCJGb250U2V0dGluZ3MiOnsiJGlkIjoiNDEiLCJGb250U2l6ZSI6MTEsIkZvbnROYW1lIjoiQ2FsaWJyaSIsIklzQm9sZCI6ZmFsc2UsIklzSXRhbGljIjpmYWxzZSwiSXNVbmRlcmxpbmVkIjpmYWxzZSwiUGFyZW50U3R5bGUiOm51bGx9LCJBdXRvU2l6ZSI6MiwiRm9yZWdyb3VuZCI6eyIkaWQiOiI0MiIsIkNvbG9yIjp7IiRpZCI6IjQzIiwiQSI6MjU1LCJSIjoyNTUsIkciOjI1NSwiQiI6MjU1fX0sIk1heFdpZHRoIjoxNDIuMDc1NjY4MzM0OTYwOTQsIk1heEhlaWdodCI6IkluZmluaXR5IiwiU21hcnRGb3JlZ3JvdW5kSXNBY3RpdmUiOmZhbHNlLCJIb3Jpem9udGFsQWxpZ25tZW50Ijox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YWxpYnJpIiwiSXNCb2xkIjpmYWxzZSwiSXNJdGFsaWMiOmZhbHNlLCJJc1VuZGVybGluZWQiOmZhbHNlLCJQYXJlbnRTdHlsZSI6bnVsbH0sIkF1dG9TaXplIjowLCJGb3JlZ3JvdW5kIjp7IiRpZCI6IjUxIiwiQ29sb3IiOnsiJGlkIjoi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4OSwiUiI6MCwiRyI6MCwiQiI6MH19LCJJc1Zpc2libGUiOnRydWUsIldpZHRoIjowLjAsIkhlaWdodCI6MC4wLCJCb3JkZXJTdHlsZSI6eyIkaWQiOiI1NyIsIkxpbmVDb2xvciI6bnVsbCwiTGluZVdlaWdodCI6MC4wLCJMaW5lVHlwZSI6MCwiUGFyZW50U3R5bGUiOm51bGx9LCJQYXJlbnRTdHlsZSI6bnVsbH0sIkRhdGVGb3JtYXQiOnsiJGlkIjoiN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kiLCJGb3JtYXQiOjAsIklzVmlzaWJsZSI6ZmFsc2UsIkxhc3RLbm93blZpc2liaWxpdHlTdGF0ZSI6ZmFsc2V9LCJJc1Zpc2libGUiOnRydWUsIlBhcmVudFN0eWxlIjpudWxsfSwiSW5kZXgiOjEsIlNtYXJ0RHVyYXRpb25BY3RpdmF0ZWQiOmZhbHNlLCJEYXRlRm9ybWF0Ijp7IiRyZWYiOiI1OCJ9LCJXZWVrTnVtYmVyaW5nIjp7IiRpZCI6IjYwIiwiRm9ybWF0IjowLCJJc1Zpc2libGUiOmZhbHNlLCJMYXN0S25vd25WaXNpYmlsaXR5U3RhdGUiOmZhbHNlfSwiSWQiOiJjYmM2MDUzMi03MzY3LTQ3NDItOTgyZS04NWQ1NDI5NzgwNjQiLCJJbXBvcnRJZCI6bnVsbCwiVGl0bGUiOiJNYWludGVuYW5jZSBTd2l0Y2hnZWFycyBIMDUiLCJOb3RlIjpudWxsLCJIeXBlcmxpbmsiOnsiJGlkIjoiNjEiLCJBZGRyZXNzIjpudWxsLCJTdWJBZGRyZXNzIjpudWxsfSwiSXNDaGFuZ2VkIjpmYWxzZSwiSXNOZXciOmZhbHNlfX1dLCJfbWlsZXN0b25lcyI6W10sIklkIjoiMDAwMDAwMDAtMDAwMC0wMDAwLTAwMDAtMDAwMDAwMDAwMDAwIiwiSXNTaW5nbGVJdGVtUm93Ijp0cnVlfSx7IiRpZCI6IjYyIiwiX3Rhc2tzIjpbeyIkaWQiOiI2MyIsIl9hdHRhY2hlZE1pbGVzdG9uZXMiOltdLCJUYXNrRGVmaW5pdGlvbiI6eyIkaWQiOiI2NCIsIkdyb3VwTmFtZSI6bnVsbCwiU3RhcnREYXRlIjoiMjAyMy0wOC0wMlQwMDowMDowMFoiLCJFbmREYXRlIjoiMjAyMy0wOC0wNFQyMzo1OTowMFoiLCJQZXJjZW50YWdlQ29tcGxldGUiOm51bGwsIlN0eWxlIjp7IiRpZCI6IjY1IiwiU2hhcGUiOjMsIlNoYXBlVGhpY2tuZXNzIjoxLCJEdXJhdGlvbkZvcm1hdCI6MCwiSW5jbHVkZU5vbldvcmtpbmdEYXlzSW5EdXJhdGlvbiI6ZmFsc2UsIlBlcmNlbnRhZ2VDb21wbGV0ZVN0eWxlIjp7IiRpZCI6IjY2IiwiRm9udFNldHRpbmdzIjp7IiRpZCI6IjY3IiwiRm9udFNpemUiOjEwLCJGb250TmFtZSI6IkNhbGlicmkiLCJJc0JvbGQiOmZhbHNlLCJJc0l0YWxpYyI6ZmFsc2UsIklzVW5kZXJsaW5lZCI6ZmFsc2UsIlBhcmVudFN0eWxlIjpudWxsfSwiQXV0b1NpemUiOjAsIkZvcmVncm91bmQiOnsiJGlkIjoiNjgiLCJDb2xvciI6eyIkaWQiOiI2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g5LCJSIjowLCJHIjowLCJCIjowfX0sIklzVmlzaWJsZSI6dHJ1ZSwiV2lkdGgiOjAuMCwiSGVpZ2h0IjowLjAsIkJvcmRlclN0eWxlIjp7IiRpZCI6Ijc0IiwiTGluZUNvbG9yIjpudWxsLCJMaW5lV2VpZ2h0IjowLjAsIkxpbmVUeXBlIjowLCJQYXJlbnRTdHlsZSI6bnVsbH0sIlBhcmVudFN0eWxlIjpudWxsfSwiRHVyYXRpb25TdHlsZSI6eyIkaWQiOiI3NSIsIkZvbnRTZXR0aW5ncyI6eyIkaWQiOiI3NiIsIkZvbnRTaXplIjoxMCwiRm9udE5hbWUiOiJDYWxpYnJpIiwiSXNCb2xkIjpmYWxzZSwiSXNJdGFsaWMiOmZhbHNlLCJJc1VuZGVybGluZWQiOmZhbHNlLCJQYXJlbnRTdHlsZSI6bnVsbH0sIkF1dG9TaXplIjowLCJGb3JlZ3JvdW5kIjp7IiRpZCI6Ijc3IiwiQ29sb3IiOnsiJGlkIjoiN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OSIsIlRvcCI6MC4wLCJMZWZ0IjowLjAsIlJpZ2h0IjowLjAsIkJvdHRvbSI6MC4wfSwiUGFkZGluZyI6eyIkaWQiOiI4MCIsIlRvcCI6MC4wLCJMZWZ0IjowLjAsIlJpZ2h0IjowLjAsIkJvdHRvbSI6MC4wfSwiQmFja2dyb3VuZCI6eyIkaWQiOiI4MSIsIkNvbG9yIjp7IiRpZCI6IjgyIiwiQSI6ODksIlIiOjAsIkciOjAsIkIiOjB9fSwiSXNWaXNpYmxlIjp0cnVlLCJXaWR0aCI6MC4wLCJIZWlnaHQiOjAuMCwiQm9yZGVyU3R5bGUiOnsiJGlkIjoiODMiLCJMaW5lQ29sb3IiOm51bGwsIkxpbmVXZWlnaHQiOjAuMCwiTGluZVR5cGUiOjAsIlBhcmVudFN0eWxlIjpudWxsfSwiUGFyZW50U3R5bGUiOm51bGx9LCJIb3Jpem9udGFsQ29ubmVjdG9yU3R5bGUiOnsiJGlkIjoiODQiLCJMaW5lQ29sb3IiOnsiJHJlZiI6IjI3In0sIkxpbmVXZWlnaHQiOjEuMCwiTGluZVR5cGUiOjAsIlBhcmVudFN0eWxlIjpudWxsfSwiVmVydGljYWxDb25uZWN0b3JTdHlsZSI6eyIkaWQiOiI4NS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4NiIsIk1hcmdpbiI6eyIkaWQiOiI4NyIsIlRvcCI6MC4wLCJMZWZ0Ijo0LjAsIlJpZ2h0Ijo0LjAsIkJvdHRvbSI6MC4wfSwiUGFkZGluZyI6eyIkaWQiOiI4OCIsIlRvcCI6MC4wLCJMZWZ0IjowLjAsIlJpZ2h0IjowLjAsIkJvdHRvbSI6MC4wfSwiQmFja2dyb3VuZCI6eyIkaWQiOiI4OSIsIkNvbG9yIjp7IiRpZCI6IjkwIiwiQSI6MjU1LCJSIjo4MiwiRyI6MTQ3LCJCIjoyMDV9fSwiSXNWaXNpYmxlIjp0cnVlLCJXaWR0aCI6MC4wLCJIZWlnaHQiOjE2LjAsIkJvcmRlclN0eWxlIjp7IiRpZCI6IjkxIiwiTGluZUNvbG9yIjp7IiRpZCI6IjkyIiwiJHR5cGUiOiJOTFJFLkNvbW1vbi5Eb20uU29saWRDb2xvckJydXNoLCBOTFJFLkNvbW1vbiIsIkNvbG9yIjp7IiRpZCI6IjkzIiwiQSI6MjU1LCJSIjoyNTUsIkciOjAsIkIiOjB9fSwiTGluZVdlaWdodCI6MC4wLCJMaW5lVHlwZSI6MCwiUGFyZW50U3R5bGUiOm51bGx9LCJQYXJlbnRTdHlsZSI6bnVsbH0sIlRpdGxlU3R5bGUiOnsiJGlkIjoiOTQiLCJGb250U2V0dGluZ3MiOnsiJGlkIjoiOTUiLCJGb250U2l6ZSI6MTEsIkZvbnROYW1lIjoiQ2FsaWJyaSIsIklzQm9sZCI6ZmFsc2UsIklzSXRhbGljIjpmYWxzZSwiSXNVbmRlcmxpbmVkIjpmYWxzZSwiUGFyZW50U3R5bGUiOm51bGx9LCJBdXRvU2l6ZSI6MCwiRm9yZWdyb3VuZCI6eyIkaWQiOiI5NiIsIkNvbG9yIjp7IiRpZCI6Ijk3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AsIlIiOjI1NSwiRyI6MjU1LCJCIjoyNTV9fSwiSXNWaXNpYmxlIjp0cnVlLCJXaWR0aCI6MC4wLCJIZWlnaHQiOjAuMCwiQm9yZGVyU3R5bGUiOnsiJGlkIjoiMTAyIiwiTGluZUNvbG9yIjpudWxsLCJMaW5lV2VpZ2h0IjowLjAsIkxpbmVUeXBlIjowLCJQYXJlbnRTdHlsZSI6bnVsbH0sIlBhcmVudFN0eWxlIjpudWxsfSwiRGF0ZVN0eWxlIjp7IiRpZCI6IjEwMyIsIkZvbnRTZXR0aW5ncyI6eyIkaWQiOiIxMDQiLCJGb250U2l6ZSI6MTAsIkZvbnROYW1lIjoiQ2FsaWJyaSIsIklzQm9sZCI6ZmFsc2UsIklzSXRhbGljIjpmYWxzZSwiSXNVbmRlcmxpbmVkIjpmYWxzZSwiUGFyZW50U3R5bGUiOm51bGx9LCJBdXRvU2l6ZSI6MCwiRm9yZWdyb3VuZCI6eyIkaWQiOiIxMDUiLCJDb2xvciI6eyIkaWQiOiIxMD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wNyIsIlRvcCI6MC4wLCJMZWZ0IjowLjAsIlJpZ2h0IjowLjAsIkJvdHRvbSI6MC4wfSwiUGFkZGluZyI6eyIkaWQiOiIxMDgiLCJUb3AiOjAuMCwiTGVmdCI6MC4wLCJSaWdodCI6MC4wLCJCb3R0b20iOjAuMH0sIkJhY2tncm91bmQiOnsiJGlkIjoiMTA5IiwiQ29sb3IiOnsiJGlkIjoiMTEwIiwiQSI6ODksIlIiOjAsIkciOjAsIkIiOjB9fSwiSXNWaXNpYmxlIjp0cnVlLCJXaWR0aCI6MC4wLCJIZWlnaHQiOjAuMCwiQm9yZGVyU3R5bGUiOnsiJGlkIjoiMTExIiwiTGluZUNvbG9yIjpudWxsLCJMaW5lV2VpZ2h0IjowLjAsIkxpbmVUeXBlIjowLCJQYXJlbnRTdHlsZSI6bnVsbH0sIlBhcmVudFN0eWxlIjpudWxsfSwiRGF0ZUZvcm1hdCI6eyIkaWQiOiIxM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zIiwiRm9ybWF0IjowLCJJc1Zpc2libGUiOmZhbHNlLCJMYXN0S25vd25WaXNpYmlsaXR5U3RhdGUiOmZhbHNlfSwiSXNWaXNpYmxlIjp0cnVlLCJQYXJlbnRTdHlsZSI6bnVsbH0sIkluZGV4IjoyLCJTbWFydER1cmF0aW9uQWN0aXZhdGVkIjpmYWxzZSwiRGF0ZUZvcm1hdCI6eyIkcmVmIjoiMTEyIn0sIldlZWtOdW1iZXJpbmciOnsiJGlkIjoiMTE0IiwiRm9ybWF0IjowLCJJc1Zpc2libGUiOmZhbHNlLCJMYXN0S25vd25WaXNpYmlsaXR5U3RhdGUiOmZhbHNlfSwiSWQiOiI5Y2U5NDBkOS03YTRiLTRmZTctYWMwYy1hM2IwMzUyZGVjY2IiLCJJbXBvcnRJZCI6bnVsbCwiVGl0bGUiOiJNYWludGVuYW5jZSBTd2l0Y2hnZWFycyBIMDYiLCJOb3RlIjpudWxsLCJIeXBlcmxpbmsiOnsiJGlkIjoiMTE1IiwiQWRkcmVzcyI6bnVsbCwiU3ViQWRkcmVzcyI6bnVsbH0sIklzQ2hhbmdlZCI6ZmFsc2UsIklzTmV3IjpmYWxzZX19XSwiX21pbGVzdG9uZXMiOltdLCJJZCI6IjAwMDAwMDAwLTAwMDAtMDAwMC0wMDAwLTAwMDAwMDAwMDAwMCIsIklzU2luZ2xlSXRlbVJvdyI6dHJ1ZX0seyIkaWQiOiIxMTYiLCJfdGFza3MiOlt7IiRpZCI6IjExNyIsIl9hdHRhY2hlZE1pbGVzdG9uZXMiOltdLCJUYXNrRGVmaW5pdGlvbiI6eyIkaWQiOiIxMTgiLCJHcm91cE5hbWUiOm51bGwsIlN0YXJ0RGF0ZSI6IjIwMjMtMDgtMDdUMDA6MDA6MDBaIiwiRW5kRGF0ZSI6IjIwMjMtMDgtMDlUMjM6NTk6MDBaIiwiUGVyY2VudGFnZUNvbXBsZXRlIjpudWxsLCJTdHlsZSI6eyIkaWQiOiIxMTkiLCJTaGFwZSI6MywiU2hhcGVUaGlja25lc3MiOjEsIkR1cmF0aW9uRm9ybWF0IjowLCJJbmNsdWRlTm9uV29ya2luZ0RheXNJbkR1cmF0aW9uIjpmYWxzZSwiUGVyY2VudGFnZUNvbXBsZXRlU3R5bGUiOnsiJGlkIjoiMTIwIiwiRm9udFNldHRpbmdzIjp7IiRpZCI6IjEyMSIsIkZvbnRTaXplIjoxMCwiRm9udE5hbWUiOiJDYWxpYnJpIiwiSXNCb2xkIjpmYWxzZSwiSXNJdGFsaWMiOmZhbHNlLCJJc1VuZGVybGluZWQiOmZhbHNlLCJQYXJlbnRTdHlsZSI6bnVsbH0sIkF1dG9TaXplIjowLCJGb3JlZ3JvdW5kIjp7IiRpZCI6IjEyMiIsIkNvbG9yIjp7IiRpZCI6IjEyM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I0IiwiVG9wIjowLjAsIkxlZnQiOjAuMCwiUmlnaHQiOjAuMCwiQm90dG9tIjowLjB9LCJQYWRkaW5nIjp7IiRpZCI6IjEyNSIsIlRvcCI6MC4wLCJMZWZ0IjowLjAsIlJpZ2h0IjowLjAsIkJvdHRvbSI6MC4wfSwiQmFja2dyb3VuZCI6eyIkaWQiOiIxMjYiLCJDb2xvciI6eyIkaWQiOiIxMjciLCJBIjo4OSwiUiI6MCwiRyI6MCwiQiI6MH19LCJJc1Zpc2libGUiOnRydWUsIldpZHRoIjowLjAsIkhlaWdodCI6MC4wLCJCb3JkZXJTdHlsZSI6eyIkaWQiOiIxMjgiLCJMaW5lQ29sb3IiOm51bGwsIkxpbmVXZWlnaHQiOjAuMCwiTGluZVR5cGUiOjAsIlBhcmVudFN0eWxlIjpudWxsfSwiUGFyZW50U3R5bGUiOm51bGx9LCJEdXJhdGlvblN0eWxlIjp7IiRpZCI6IjEyOSIsIkZvbnRTZXR0aW5ncyI6eyIkaWQiOiIxMzAiLCJGb250U2l6ZSI6MTAsIkZvbnROYW1lIjoiQ2FsaWJyaSIsIklzQm9sZCI6ZmFsc2UsIklzSXRhbGljIjpmYWxzZSwiSXNVbmRlcmxpbmVkIjpmYWxzZSwiUGFyZW50U3R5bGUiOm51bGx9LCJBdXRvU2l6ZSI6MCwiRm9yZWdyb3VuZCI6eyIkaWQiOiIxMzEiLCJDb2xvciI6eyIkaWQiOiIxMz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MiLCJUb3AiOjAuMCwiTGVmdCI6MC4wLCJSaWdodCI6MC4wLCJCb3R0b20iOjAuMH0sIlBhZGRpbmciOnsiJGlkIjoiMTM0IiwiVG9wIjowLjAsIkxlZnQiOjAuMCwiUmlnaHQiOjAuMCwiQm90dG9tIjowLjB9LCJCYWNrZ3JvdW5kIjp7IiRpZCI6IjEzNSIsIkNvbG9yIjp7IiRpZCI6IjEzNiIsIkEiOjg5LCJSIjowLCJHIjowLCJCIjowfX0sIklzVmlzaWJsZSI6dHJ1ZSwiV2lkdGgiOjAuMCwiSGVpZ2h0IjowLjAsIkJvcmRlclN0eWxlIjp7IiRpZCI6IjEzNyIsIkxpbmVDb2xvciI6bnVsbCwiTGluZVdlaWdodCI6MC4wLCJMaW5lVHlwZSI6MCwiUGFyZW50U3R5bGUiOm51bGx9LCJQYXJlbnRTdHlsZSI6bnVsbH0sIkhvcml6b250YWxDb25uZWN0b3JTdHlsZSI6eyIkaWQiOiIxMzgiLCJMaW5lQ29sb3IiOnsiJHJlZiI6IjI3In0sIkxpbmVXZWlnaHQiOjEuMCwiTGluZVR5cGUiOjAsIlBhcmVudFN0eWxlIjpudWxsfSwiVmVydGljYWxDb25uZWN0b3JTdHlsZSI6eyIkaWQiOiIxMzkiLCJMaW5lQ29sb3IiOnsiJHJlZiI6IjMw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TQwIiwiTWFyZ2luIjp7IiRpZCI6IjE0MSIsIlRvcCI6MC4wLCJMZWZ0Ijo0LjAsIlJpZ2h0Ijo0LjAsIkJvdHRvbSI6MC4wfSwiUGFkZGluZyI6eyIkaWQiOiIxNDIiLCJUb3AiOjAuMCwiTGVmdCI6MC4wLCJSaWdodCI6MC4wLCJCb3R0b20iOjAuMH0sIkJhY2tncm91bmQiOnsiJGlkIjoiMTQzIiwiQ29sb3IiOnsiJGlkIjoiMTQ0IiwiQSI6MjU1LCJSIjo4MiwiRyI6MTQ3LCJCIjoyMDV9fSwiSXNWaXNpYmxlIjp0cnVlLCJXaWR0aCI6MC4wLCJIZWlnaHQiOjE2LjAsIkJvcmRlclN0eWxlIjp7IiRpZCI6IjE0NSIsIkxpbmVDb2xvciI6eyIkaWQiOiIxNDYiLCIkdHlwZSI6Ik5MUkUuQ29tbW9uLkRvbS5Tb2xpZENvbG9yQnJ1c2gsIE5MUkUuQ29tbW9uIiwiQ29sb3IiOnsiJGlkIjoiMTQ3IiwiQSI6MjU1LCJSIjoyNTUsIkciOjAsIkIiOjB9fSwiTGluZVdlaWdodCI6MC4wLCJMaW5lVHlwZSI6MCwiUGFyZW50U3R5bGUiOm51bGx9LCJQYXJlbnRTdHlsZSI6bnVsbH0sIlRpdGxlU3R5bGUiOnsiJGlkIjoiMTQ4IiwiRm9udFNldHRpbmdzIjp7IiRpZCI6IjE0OSIsIkZvbnRTaXplIjoxMSwiRm9udE5hbWUiOiJDYWxpYnJpIiwiSXNCb2xkIjpmYWxzZSwiSXNJdGFsaWMiOmZhbHNlLCJJc1VuZGVybGluZWQiOmZhbHNlLCJQYXJlbnRTdHlsZSI6bnVsbH0sIkF1dG9TaXplIjowLCJGb3JlZ3JvdW5kIjp7IiRpZCI6IjE1MCIsIkNvbG9yIjp7IiRpZCI6IjE1MSIsIkEiOjI1NSwiUiI6MjU1LCJHIjoyNTUsIkIiOjI1NX19LCJNYXhXaWR0aCI6NzIwLjAsIk1heEhlaWdodCI6IkluZmluaXR5IiwiU21hcnRGb3JlZ3JvdW5kSXNBY3RpdmUiOmZhbHNlLCJIb3Jpem9udGFsQWxpZ25tZW50IjoxLCJWZXJ0aWNhbEFsaWdubWVudCI6MCwiU21hcnRGb3JlZ3JvdW5kIjpudWxsLCJCYWNrZ3JvdW5kRmlsbFR5cGUiOjAsIk1hcmdpbiI6eyIkaWQiOiIxNTIiLCJUb3AiOjAuMCwiTGVmdCI6MC4wLCJSaWdodCI6MC4wLCJCb3R0b20iOjAuMH0sIlBhZGRpbmciOnsiJGlkIjoiMTUzIiwiVG9wIjowLjAsIkxlZnQiOjAuMCwiUmlnaHQiOjAuMCwiQm90dG9tIjowLjB9LCJCYWNrZ3JvdW5kIjp7IiRpZCI6IjE1NCIsIkNvbG9yIjp7IiRpZCI6IjE1NSIsIkEiOjAsIlIiOjI1NSwiRyI6MjU1LCJCIjoyNTV9fSwiSXNWaXNpYmxlIjp0cnVlLCJXaWR0aCI6MC4wLCJIZWlnaHQiOjAuMCwiQm9yZGVyU3R5bGUiOnsiJGlkIjoiMTU2IiwiTGluZUNvbG9yIjpudWxsLCJMaW5lV2VpZ2h0IjowLjAsIkxpbmVUeXBlIjowLCJQYXJlbnRTdHlsZSI6bnVsbH0sIlBhcmVudFN0eWxlIjpudWxsfSwiRGF0ZVN0eWxlIjp7IiRpZCI6IjE1NyIsIkZvbnRTZXR0aW5ncyI6eyIkaWQiOiIxNTgiLCJGb250U2l6ZSI6MTAsIkZvbnROYW1lIjoiQ2FsaWJyaSIsIklzQm9sZCI6ZmFsc2UsIklzSXRhbGljIjpmYWxzZSwiSXNVbmRlcmxpbmVkIjpmYWxzZSwiUGFyZW50U3R5bGUiOm51bGx9LCJBdXRvU2l6ZSI6MCwiRm9yZWdyb3VuZCI6eyIkaWQiOiIxNTkiLCJDb2xvciI6eyIkaWQiOiIx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2MSIsIlRvcCI6MC4wLCJMZWZ0IjowLjAsIlJpZ2h0IjowLjAsIkJvdHRvbSI6MC4wfSwiUGFkZGluZyI6eyIkaWQiOiIxNjIiLCJUb3AiOjAuMCwiTGVmdCI6MC4wLCJSaWdodCI6MC4wLCJCb3R0b20iOjAuMH0sIkJhY2tncm91bmQiOnsiJGlkIjoiMTYzIiwiQ29sb3IiOnsiJGlkIjoiMTY0IiwiQSI6ODksIlIiOjAsIkciOjAsIkIiOjB9fSwiSXNWaXNpYmxlIjp0cnVlLCJXaWR0aCI6MC4wLCJIZWlnaHQiOjAuMCwiQm9yZGVyU3R5bGUiOnsiJGlkIjoiMTY1IiwiTGluZUNvbG9yIjpudWxsLCJMaW5lV2VpZ2h0IjowLjAsIkxpbmVUeXBlIjowLCJQYXJlbnRTdHlsZSI6bnVsbH0sIlBhcmVudFN0eWxlIjpudWxsfSwiRGF0ZUZvcm1hdCI6eyIkaWQiOiIx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3IiwiRm9ybWF0IjowLCJJc1Zpc2libGUiOmZhbHNlLCJMYXN0S25vd25WaXNpYmlsaXR5U3RhdGUiOmZhbHNlfSwiSXNWaXNpYmxlIjp0cnVlLCJQYXJlbnRTdHlsZSI6bnVsbH0sIkluZGV4IjozLCJTbWFydER1cmF0aW9uQWN0aXZhdGVkIjpmYWxzZSwiRGF0ZUZvcm1hdCI6eyIkcmVmIjoiMTY2In0sIldlZWtOdW1iZXJpbmciOnsiJGlkIjoiMTY4IiwiRm9ybWF0IjowLCJJc1Zpc2libGUiOmZhbHNlLCJMYXN0S25vd25WaXNpYmlsaXR5U3RhdGUiOmZhbHNlfSwiSWQiOiIyZmY1YjhlMC0zNGI2LTRhODItODYyMi0xNDdkYTlhMmY2YjIiLCJJbXBvcnRJZCI6bnVsbCwiVGl0bGUiOiJNYWludGVuYW5jZSBTd2l0Y2hnZWFyIEoxNyBHMDQgIiwiTm90ZSI6bnVsbCwiSHlwZXJsaW5rIjp7IiRpZCI6IjE2OSIsIkFkZHJlc3MiOm51bGwsIlN1YkFkZHJlc3MiOm51bGx9LCJJc0NoYW5nZWQiOmZhbHNlLCJJc05ldyI6ZmFsc2V9fV0sIl9taWxlc3RvbmVzIjpbXSwiSWQiOiIwMDAwMDAwMC0wMDAwLTAwMDAtMDAwMC0wMDAwMDAwMDAwMDAiLCJJc1NpbmdsZUl0ZW1Sb3ciOnRydWV9LHsiJGlkIjoiMTcwIiwiX3Rhc2tzIjpbeyIkaWQiOiIxNzEiLCJfYXR0YWNoZWRNaWxlc3RvbmVzIjpbXSwiVGFza0RlZmluaXRpb24iOnsiJGlkIjoiMTcyIiwiR3JvdXBOYW1lIjpudWxsLCJTdGFydERhdGUiOiIyMDIzLTA4LTA5VDAwOjAwOjAwWiIsIkVuZERhdGUiOiIyMDIzLTA4LTExVDIzOjU5OjAwWiIsIlBlcmNlbnRhZ2VDb21wbGV0ZSI6bnVsbCwiU3R5bGUiOnsiJGlkIjoiMTczIiwiU2hhcGUiOjMsIlNoYXBlVGhpY2tuZXNzIjoxLCJEdXJhdGlvbkZvcm1hdCI6MCwiSW5jbHVkZU5vbldvcmtpbmdEYXlzSW5EdXJhdGlvbiI6ZmFsc2UsIlBlcmNlbnRhZ2VDb21wbGV0ZVN0eWxlIjp7IiRpZCI6IjE3NCIsIkZvbnRTZXR0aW5ncyI6eyIkaWQiOiIxNzUiLCJGb250U2l6ZSI6MTAsIkZvbnROYW1lIjoiQ2FsaWJyaSIsIklzQm9sZCI6ZmFsc2UsIklzSXRhbGljIjpmYWxzZSwiSXNVbmRlcmxpbmVkIjpmYWxzZSwiUGFyZW50U3R5bGUiOm51bGx9LCJBdXRvU2l6ZSI6MCwiRm9yZWdyb3VuZCI6eyIkaWQiOiIxNzYiLCJDb2xvciI6eyIkaWQiOiIxNzc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3OCIsIlRvcCI6MC4wLCJMZWZ0IjowLjAsIlJpZ2h0IjowLjAsIkJvdHRvbSI6MC4wfSwiUGFkZGluZyI6eyIkaWQiOiIxNzkiLCJUb3AiOjAuMCwiTGVmdCI6MC4wLCJSaWdodCI6MC4wLCJCb3R0b20iOjAuMH0sIkJhY2tncm91bmQiOnsiJGlkIjoiMTgwIiwiQ29sb3IiOnsiJGlkIjoiMTgxIiwiQSI6ODksIlIiOjAsIkciOjAsIkIiOjB9fSwiSXNWaXNpYmxlIjp0cnVlLCJXaWR0aCI6MC4wLCJIZWlnaHQiOjAuMCwiQm9yZGVyU3R5bGUiOnsiJGlkIjoiMTgyIiwiTGluZUNvbG9yIjpudWxsLCJMaW5lV2VpZ2h0IjowLjAsIkxpbmVUeXBlIjowLCJQYXJlbnRTdHlsZSI6bnVsbH0sIlBhcmVudFN0eWxlIjpudWxsfSwiRHVyYXRpb25TdHlsZSI6eyIkaWQiOiIxODMiLCJGb250U2V0dGluZ3MiOnsiJGlkIjoiMTg0IiwiRm9udFNpemUiOjEwLCJGb250TmFtZSI6IkNhbGlicmkiLCJJc0JvbGQiOmZhbHNlLCJJc0l0YWxpYyI6ZmFsc2UsIklzVW5kZXJsaW5lZCI6ZmFsc2UsIlBhcmVudFN0eWxlIjpudWxsfSwiQXV0b1NpemUiOjAsIkZvcmVncm91bmQiOnsiJGlkIjoiMTg1IiwiQ29sb3IiOnsiJGlkIjoiMT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g3IiwiVG9wIjowLjAsIkxlZnQiOjAuMCwiUmlnaHQiOjAuMCwiQm90dG9tIjowLjB9LCJQYWRkaW5nIjp7IiRpZCI6IjE4OCIsIlRvcCI6MC4wLCJMZWZ0IjowLjAsIlJpZ2h0IjowLjAsIkJvdHRvbSI6MC4wfSwiQmFja2dyb3VuZCI6eyIkaWQiOiIxODkiLCJDb2xvciI6eyIkaWQiOiIxOTAiLCJBIjo4OSwiUiI6MCwiRyI6MCwiQiI6MH19LCJJc1Zpc2libGUiOnRydWUsIldpZHRoIjowLjAsIkhlaWdodCI6MC4wLCJCb3JkZXJTdHlsZSI6eyIkaWQiOiIxOTEiLCJMaW5lQ29sb3IiOm51bGwsIkxpbmVXZWlnaHQiOjAuMCwiTGluZVR5cGUiOjAsIlBhcmVudFN0eWxlIjpudWxsfSwiUGFyZW50U3R5bGUiOm51bGx9LCJIb3Jpem9udGFsQ29ubmVjdG9yU3R5bGUiOnsiJGlkIjoiMTkyIiwiTGluZUNvbG9yIjp7IiRyZWYiOiIyNyJ9LCJMaW5lV2VpZ2h0IjoxLjAsIkxpbmVUeXBlIjowLCJQYXJlbnRTdHlsZSI6bnVsbH0sIlZlcnRpY2FsQ29ubmVjdG9yU3R5bGUiOnsiJGlkIjoiMTkzIiwiTGluZUNvbG9yIjp7IiRyZWYiOiIzMC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E5NCIsIk1hcmdpbiI6eyIkaWQiOiIxOTUiLCJUb3AiOjAuMCwiTGVmdCI6NC4wLCJSaWdodCI6NC4wLCJCb3R0b20iOjAuMH0sIlBhZGRpbmciOnsiJGlkIjoiMTk2IiwiVG9wIjowLjAsIkxlZnQiOjAuMCwiUmlnaHQiOjAuMCwiQm90dG9tIjowLjB9LCJCYWNrZ3JvdW5kIjp7IiRpZCI6IjE5NyIsIkNvbG9yIjp7IiRpZCI6IjE5OCIsIkEiOjI1NSwiUiI6ODIsIkciOjE0NywiQiI6MjA1fX0sIklzVmlzaWJsZSI6dHJ1ZSwiV2lkdGgiOjAuMCwiSGVpZ2h0IjoxNi4wLCJCb3JkZXJTdHlsZSI6eyIkaWQiOiIxOTkiLCJMaW5lQ29sb3IiOnsiJGlkIjoiMjAwIiwiJHR5cGUiOiJOTFJFLkNvbW1vbi5Eb20uU29saWRDb2xvckJydXNoLCBOTFJFLkNvbW1vbiIsIkNvbG9yIjp7IiRpZCI6IjIwMSIsIkEiOjI1NSwiUiI6MjU1LCJHIjowLCJCIjowfX0sIkxpbmVXZWlnaHQiOjAuMCwiTGluZVR5cGUiOjAsIlBhcmVudFN0eWxlIjpudWxsfSwiUGFyZW50U3R5bGUiOm51bGx9LCJUaXRsZVN0eWxlIjp7IiRpZCI6IjIwMiIsIkZvbnRTZXR0aW5ncyI6eyIkaWQiOiIyMDMiLCJGb250U2l6ZSI6MTEsIkZvbnROYW1lIjoiQ2FsaWJyaSIsIklzQm9sZCI6ZmFsc2UsIklzSXRhbGljIjpmYWxzZSwiSXNVbmRlcmxpbmVkIjpmYWxzZSwiUGFyZW50U3R5bGUiOm51bGx9LCJBdXRvU2l6ZSI6MCwiRm9yZWdyb3VuZCI6eyIkaWQiOiIyMDQiLCJDb2xvciI6eyIkaWQiOiIyMDU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jA2IiwiVG9wIjowLjAsIkxlZnQiOjAuMCwiUmlnaHQiOjAuMCwiQm90dG9tIjowLjB9LCJQYWRkaW5nIjp7IiRpZCI6IjIwNyIsIlRvcCI6MC4wLCJMZWZ0IjowLjAsIlJpZ2h0IjowLjAsIkJvdHRvbSI6MC4wfSwiQmFja2dyb3VuZCI6eyIkaWQiOiIyMDgiLCJDb2xvciI6eyIkaWQiOiIyMDkiLCJBIjowLCJSIjoyNTUsIkciOjI1NSwiQiI6MjU1fX0sIklzVmlzaWJsZSI6dHJ1ZSwiV2lkdGgiOjAuMCwiSGVpZ2h0IjowLjAsIkJvcmRlclN0eWxlIjp7IiRpZCI6IjIxMCIsIkxpbmVDb2xvciI6bnVsbCwiTGluZVdlaWdodCI6MC4wLCJMaW5lVHlwZSI6MCwiUGFyZW50U3R5bGUiOm51bGx9LCJQYXJlbnRTdHlsZSI6bnVsbH0sIkRhdGVTdHlsZSI6eyIkaWQiOiIyMTEiLCJGb250U2V0dGluZ3MiOnsiJGlkIjoiMjEyIiwiRm9udFNpemUiOjEwLCJGb250TmFtZSI6IkNhbGlicmkiLCJJc0JvbGQiOmZhbHNlLCJJc0l0YWxpYyI6ZmFsc2UsIklzVW5kZXJsaW5lZCI6ZmFsc2UsIlBhcmVudFN0eWxlIjpudWxsfSwiQXV0b1NpemUiOjAsIkZvcmVncm91bmQiOnsiJGlkIjoiMjEzIiwiQ29sb3IiOnsiJGlkIjoiMjE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QYXJlbnRTdHlsZSI6bnVsbH0sIkluZGV4Ijo0LCJTbWFydER1cmF0aW9uQWN0aXZhdGVkIjpmYWxzZSwiRGF0ZUZvcm1hdCI6eyIkcmVmIjoiMjIwIn0sIldlZWtOdW1iZXJpbmciOnsiJGlkIjoiMjIyIiwiRm9ybWF0IjowLCJJc1Zpc2libGUiOmZhbHNlLCJMYXN0S25vd25WaXNpYmlsaXR5U3RhdGUiOmZhbHNlfSwiSWQiOiIzNGY3Y2QwZi0yYzQ2LTQ0ZDUtOTMxMi0yNmRhNWQyZTFhMDciLCJJbXBvcnRJZCI6bnVsbCwiVGl0bGUiOiJNYWludGVuYW5jZSBTd2l0Y2hnZWFyIEoxNiBHMDQgIiwiTm90ZSI6bnVsbCwiSHlwZXJsaW5rIjp7IiRpZCI6IjIyMyIsIkFkZHJlc3MiOm51bGwsIlN1YkFkZHJlc3MiOm51bGx9LCJJc0NoYW5nZWQiOmZhbHNlLCJJc05ldyI6ZmFsc2V9fV0sIl9taWxlc3RvbmVzIjpbXSwiSWQiOiIwMDAwMDAwMC0wMDAwLTAwMDAtMDAwMC0wMDAwMDAwMDAwMDAiLCJJc1NpbmdsZUl0ZW1Sb3ciOnRydWV9XSwiSW5kZXgiOjAsIklkIjoiZDE2NzEzNDktMmE1NS00YmU4LWExNDAtMjRmZGI2YzJkOGI0IiwiSGVhZGVyVGV4dCI6bnVsbCwiSXNEZWZhdWx0Ijp0cnVlLCJTdHlsZSI6eyIkaWQiOiIyMjQiLCJIZWFkZXJTdHlsZSI6eyIkaWQiOiIyMjUiLCJUZXh0U3R5bGUiOnsiJGlkIjoiMjI2IiwiRm9udFNldHRpbmdzIjp7IiRpZCI6IjIyNyIsIkZvbnRTaXplIjoxMiwiRm9udE5hbWUiOiJDYWxpYnJpIiwiSXNCb2xkIjpmYWxzZSwiSXNJdGFsaWMiOmZhbHNlLCJJc1VuZGVybGluZWQiOmZhbHNlLCJQYXJlbnRTdHlsZSI6bnVsbH0sIkF1dG9TaXplIjowLCJGb3JlZ3JvdW5kIjp7IiRpZCI6IjIyOCIsIkNvbG9yIjp7IiRpZCI6IjIyOSIsIkEiOjI1NSwiUiI6MCwiRyI6MCwiQiI6MH19LCJNYXhXaWR0aCI6MC4wLCJNYXhIZWlnaHQiOjAuMCwiU21hcnRGb3JlZ3JvdW5kSXNBY3RpdmUiOmZhbHNlLCJIb3Jpem9udGFsQWxpZ25tZW50IjowLCJWZXJ0aWNhbEFsaWdubWVudCI6MCwiU21hcnRGb3JlZ3JvdW5kIjpudWxsLCJCYWNrZ3JvdW5kRmlsbFR5cGUiOjAsIk1hcmdpbiI6eyIkaWQiOiIyMzAiLCJUb3AiOjAuMCwiTGVmdCI6MC4wLCJSaWdodCI6MC4wLCJCb3R0b20iOjAuMH0sIlBhZGRpbmciOnsiJGlkIjoiMjMxIiwiVG9wIjowLjAsIkxlZnQiOjAuMCwiUmlnaHQiOjAuMCwiQm90dG9tIjowLjB9LCJCYWNrZ3JvdW5kIjpudWxsLCJJc1Zpc2libGUiOmZhbHNlLCJXaWR0aCI6MC4wLCJIZWlnaHQiOjAuMCwiQm9yZGVyU3R5bGUiOm51bGwsIlBhcmVudFN0eWxlIjpudWxsfSwiUmVjdGFuZ2xlU3R5bGUiOnsiJGlkIjoiMjMyIiwiTWFyZ2luIjp7IiRpZCI6IjIzMyIsIlRvcCI6MC4wLCJMZWZ0IjowLjAsIlJpZ2h0IjowLjAsIkJvdHRvbSI6MC4wfSwiUGFkZGluZyI6eyIkaWQiOiIyMzQiLCJUb3AiOjAuMCwiTGVmdCI6MC4wLCJSaWdodCI6MC4wLCJCb3R0b20iOjAuMH0sIkJhY2tncm91bmQiOnsiJGlkIjoiMjM1IiwiQ29sb3IiOnsiJGlkIjoiMjM2IiwiQSI6NjMsIlIiOjE2NSwiRyI6MTY1LCJCIjoxNjV9fSwiSXNWaXNpYmxlIjpmYWxzZSwiV2lkdGgiOjAuMCwiSGVpZ2h0IjowLjAsIkJvcmRlclN0eWxlIjp7IiRpZCI6IjIzNyIsIkxpbmVDb2xvciI6eyIkaWQiOiIyMzgiLCIkdHlwZSI6Ik5MUkUuQ29tbW9uLkRvbS5Tb2xpZENvbG9yQnJ1c2gsIE5MUkUuQ29tbW9uIiwiQ29sb3IiOnsiJGlkIjoiMjM5IiwiQSI6MjU1LCJSIjoyNTUsIkciOjAsIkIiOjB9fSwiTGluZVdlaWdodCI6MC4wLCJMaW5lVHlwZSI6MCwiUGFyZW50U3R5bGUiOm51bGx9LCJQYXJlbnRTdHlsZSI6bnVsbH0sIk1hcmdpbiI6eyIkaWQiOiIyNDAiLCJUb3AiOjAuMCwiTGVmdCI6MC4wLCJSaWdodCI6MC4wLCJCb3R0b20iOjAuMH0sIlBhZGRpbmciOnsiJGlkIjoiMjQxIiwiVG9wIjowLjAsIkxlZnQiOjAuMCwiUmlnaHQiOjAuMCwiQm90dG9tIjowLjB9LCJCYWNrZ3JvdW5kIjpudWxsLCJJc1Zpc2libGUiOnRydWUsIldpZHRoIjowLjAsIkhlaWdodCI6MC4wLCJCb3JkZXJTdHlsZSI6bnVsbCwiUGFyZW50U3R5bGUiOm51bGx9LCJCYWNrZ3JvdW5k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NTEsIlIiOjE2NSwiRyI6MTY1LCJCIjoxNjV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lzVmlzaWJsZSI6ZmFsc2UsIldpZHRoIjowLjAsIkhlaWdodCI6MC4wLCJCb3JkZXJTdHlsZSI6bnVsbCwiUGFyZW50U3R5bGUiOm51bGx9fV0sIklkIjoiNzlmMDVlOGQtZTcyZS00Y2MzLTg1ZmMtZTg3NWZhNjU1MTdmIiwiSW5kZXgiOjAsIkhlYWRlclRleHQiOiJFbGVjdHJpY2FsIE9wZXJhdGlvbiBhbmQgTWFpbnRlbmFuY2UiLCJTdHlsZSI6eyIkaWQiOiIyNTIiLCJIZWFkZXJTdHlsZSI6eyIkaWQiOiIyNTMiLCJUZXh0SXNWZXJ0aWNhbCI6ZmFsc2UsIlRleHRTdHlsZSI6eyIkaWQiOiIyNTQiLCJGb250U2V0dGluZ3MiOnsiJGlkIjoiMjU1IiwiRm9udFNpemUiOjEwLCJGb250TmFtZSI6IkZyYW5rbGluIEdvdGhpYyBNZWRpdW0iLCJJc0JvbGQiOmZhbHNlLCJJc0l0YWxpYyI6ZmFsc2UsIklzVW5kZXJsaW5lZCI6ZmFsc2UsIlBhcmVudFN0eWxlIjpudWxsfSwiQXV0b1NpemUiOjAsIkZvcmVncm91bmQiOnsiJGlkIjoiMjU2IiwiQ29sb3IiOnsiJGlkIjoiMjU3IiwiQSI6MjU1LCJSIjozMiwiRyI6NTYsIkIiOjEwMH19LCJNYXhXaWR0aCI6MC4wLCJNYXhIZWlnaHQiOjAuMCwiU21hcnRGb3JlZ3JvdW5kSXNBY3RpdmUiOmZhbHNlLCJIb3Jpem9udGFsQWxpZ25tZW50IjowLCJWZXJ0aWNhbEFsaWdubWVudCI6MCwiU21hcnRGb3JlZ3JvdW5kIjpudWxsLCJCYWNrZ3JvdW5kRmlsbFR5cGUiOjAsIk1hcmdpbiI6eyIkaWQiOiIyNTgiLCJUb3AiOjAuMCwiTGVmdCI6MC4wLCJSaWdodCI6MC4wLCJCb3R0b20iOjAuMH0sIlBhZGRpbmciOnsiJGlkIjoiMjU5IiwiVG9wIjowLjAsIkxlZnQiOjAuMCwiUmlnaHQiOjAuMCwiQm90dG9tIjowLjB9LCJCYWNrZ3JvdW5kIjpudWxsLCJJc1Zpc2libGUiOmZhbHNlLCJXaWR0aCI6MC4wLCJIZWlnaHQiOjAuMCwiQm9yZGVyU3R5bGUiOm51bGwsIlBhcmVudFN0eWxlIjpudWxsfSwiUmVjdGFuZ2xlU3R5bGUiOnsiJGlkIjoiMjYwIiwiTWFyZ2luIjp7IiRpZCI6IjI2MSIsIlRvcCI6MC4wLCJMZWZ0IjowLjAsIlJpZ2h0IjowLjAsIkJvdHRvbSI6MC4wfSwiUGFkZGluZyI6eyIkaWQiOiIyNjIiLCJUb3AiOjAuMCwiTGVmdCI6MC4wLCJSaWdodCI6MC4wLCJCb3R0b20iOjAuMH0sIkJhY2tncm91bmQiOnsiJGlkIjoiMjYzIiwiQ29sb3IiOnsiJGlkIjoiMjY0IiwiQSI6MTI3LCJSIjo5MSwiRyI6MTU1LCJCIjoyMTN9fSwiSXNWaXNpYmxlIjpmYWxzZSwiV2lkdGgiOjAuMCwiSGVpZ2h0IjowLjAsIkJvcmRlclN0eWxlIjp7IiRpZCI6IjI2NSIsIkxpbmVDb2xvciI6eyIkaWQiOiIyNjYiLCIkdHlwZSI6Ik5MUkUuQ29tbW9uLkRvbS5Tb2xpZENvbG9yQnJ1c2gsIE5MUkUuQ29tbW9uIiwiQ29sb3IiOnsiJGlkIjoiMjY3IiwiQSI6MjU1LCJSIjoyNTUsIkciOjAsIkIiOjB9fSwiTGluZVdlaWdodCI6MC4wLCJMaW5lVHlwZSI6MCwiUGFyZW50U3R5bGUiOm51bGx9LCJQYXJlbnRTdHlsZSI6bnVsbH0sIk1hcmdpbiI6eyIkaWQiOiIyNjgiLCJUb3AiOjAuMCwiTGVmdCI6MC4wLCJSaWdodCI6MC4wLCJCb3R0b20iOjAuMH0sIlBhZGRpbmciOnsiJGlkIjoiMjY5IiwiVG9wIjowLjAsIkxlZnQiOjAuMCwiUmlnaHQiOjAuMCwiQm90dG9tIjowLjB9LCJCYWNrZ3JvdW5kIjpudWxsLCJJc1Zpc2libGUiOnRydWUsIldpZHRoIjowLjAsIkhlaWdodCI6MC4wLCJCb3JkZXJTdHlsZSI6bnVsbCwiUGFyZW50U3R5bGUiOm51bGx9LCJCYWNrZ3JvdW5kU3R5bGUiOnsiJGlkIjoiMjcwIiwiTWFyZ2luIjp7IiRpZCI6IjI3MSIsIlRvcCI6MC4wLCJMZWZ0IjowLjAsIlJpZ2h0IjowLjAsIkJvdHRvbSI6MC4wfSwiUGFkZGluZyI6eyIkaWQiOiIyNzIiLCJUb3AiOjAuMCwiTGVmdCI6MC4wLCJSaWdodCI6MC4wLCJCb3R0b20iOjAuMH0sIkJhY2tncm91bmQiOnsiJGlkIjoiMjczIiwiQ29sb3IiOnsiJGlkIjoiMjc0IiwiQSI6MzgsIlIiOjkxLCJHIjoxNTUsIkIiOjIxM319LCJJc1Zpc2libGUiOnRydWUsIldpZHRoIjowLjAsIkhlaWdodCI6MC4wLCJCb3JkZXJTdHlsZSI6eyIkaWQiOiIyNzUiLCJMaW5lQ29sb3IiOnsiJGlkIjoiMjc2IiwiJHR5cGUiOiJOTFJFLkNvbW1vbi5Eb20uU29saWRDb2xvckJydXNoLCBOTFJFLkNvbW1vbiIsIkNvbG9yIjp7IiRpZCI6IjI3NyIsIkEiOjI1NSwiUiI6MjU1LCJHIjowLCJCIjowfX0sIkxpbmVXZWlnaHQiOjAuMCwiTGluZVR5cGUiOjAsIlBhcmVudFN0eWxlIjpudWxsfSwiUGFyZW50U3R5bGUiOm51bGx9LCJJc0Fib3ZlVGltZWJhbmQiOmZhbHNlLCJNYXJnaW4iOnsiJGlkIjoiMjc4IiwiVG9wIjowLjAsIkxlZnQiOjAuMCwiUmlnaHQiOjAuMCwiQm90dG9tIjowLjB9LCJQYWRkaW5nIjp7IiRpZCI6IjI3OSIsIlRvcCI6MC4wLCJMZWZ0IjowLjAsIlJpZ2h0IjowLjAsIkJvdHRvbSI6MC4wfSwiSXNWaXNpYmxlIjp0cnVlLCJXaWR0aCI6MC4wLCJIZWlnaHQiOjAuMCwiQm9yZGVyU3R5bGUiOnsiJGlkIjoiMjgwIiwiTGluZUNvbG9yIjpudWxsLCJMaW5lV2VpZ2h0IjowLjAsIkxpbmVUeXBlIjowLCJQYXJlbnRTdHlsZSI6bnVsbH0sIlBhcmVudFN0eWxlIjpudWxsfX0seyIkaWQiOiIyODEiLCJfYWN0aXZpdGllcyI6W3siJGlkIjoiMjgyIiwiX3Jvd3MiOlt7IiRpZCI6IjI4MyIsIl90YXNrcyI6W3siJGlkIjoiMjg0IiwiX2F0dGFjaGVkTWlsZXN0b25lcyI6W10sIlRhc2tEZWZpbml0aW9uIjp7IiRpZCI6IjI4NSIsIkdyb3VwTmFtZSI6bnVsbCwiU3RhcnREYXRlIjoiMjAyMy0wNy0zMVQwMDowMDowMFoiLCJFbmREYXRlIjoiMjAyMy0wNy0zMVQyMzo1OTowMFoiLCJQZXJjZW50YWdlQ29tcGxldGUiOm51bGwsIlN0eWxlIjp7IiRpZCI6IjI4NiIsIlNoYXBlIjozLCJTaGFwZVRoaWNrbmVzcyI6MSwiRHVyYXRpb25Gb3JtYXQiOjAsIkluY2x1ZGVOb25Xb3JraW5nRGF5c0luRHVyYXRpb24iOmZhbHNlLCJQZXJjZW50YWdlQ29tcGxldGVTdHlsZSI6eyIkaWQiOiIyODciLCJGb250U2V0dGluZ3MiOnsiJGlkIjoiMjg4IiwiRm9udFNpemUiOjEwLCJGb250TmFtZSI6IkNhbGlicmkiLCJJc0JvbGQiOmZhbHNlLCJJc0l0YWxpYyI6ZmFsc2UsIklzVW5kZXJsaW5lZCI6ZmFsc2UsIlBhcmVudFN0eWxlIjpudWxsfSwiQXV0b1NpemUiOjAsIkZvcmVncm91bmQiOnsiJHJlZiI6IjE3NiJ9LCJNYXhXaWR0aCI6MjAwLjAsIk1heEhlaWdodCI6IkluZmluaXR5IiwiU21hcnRGb3JlZ3JvdW5kSXNBY3RpdmUiOmZhbHNlLCJIb3Jpem9udGFsQWxpZ25tZW50IjowLCJWZXJ0aWNhbEFsaWdubWVudCI6MCwiU21hcnRGb3JlZ3JvdW5kIjpudWxsLCJCYWNrZ3JvdW5kRmlsbFR5cGUiOjAsIk1hcmdpbiI6eyIkcmVmIjoiMTc4In0sIlBhZGRpbmciOnsiJHJlZiI6IjE3OSJ9LCJCYWNrZ3JvdW5kIjp7IiRyZWYiOiIxODAifSwiSXNWaXNpYmxlIjp0cnVlLCJXaWR0aCI6MC4wLCJIZWlnaHQiOjAuMCwiQm9yZGVyU3R5bGUiOnsiJGlkIjoiMjg5IiwiTGluZUNvbG9yIjpudWxsLCJMaW5lV2VpZ2h0IjowLjAsIkxpbmVUeXBlIjowLCJQYXJlbnRTdHlsZSI6bnVsbH0sIlBhcmVudFN0eWxlIjpudWxsfSwiRHVyYXRpb25TdHlsZSI6eyIkaWQiOiIyOTAiLCJGb250U2V0dGluZ3MiOnsiJGlkIjoiMjkxIiwiRm9udFNpemUiOjEwLCJGb250TmFtZSI6IkNhbGlicmkiLCJJc0JvbGQiOmZhbHNlLCJJc0l0YWxpYyI6ZmFsc2UsIklzVW5kZXJsaW5lZCI6ZmFsc2UsIlBhcmVudFN0eWxlIjpudWxsfSwiQXV0b1NpemUiOjAsIkZvcmVncm91bmQiOnsiJHJlZiI6IjE4NSJ9LCJNYXhXaWR0aCI6MjAwLjAsIk1heEhlaWdodCI6IkluZmluaXR5IiwiU21hcnRGb3JlZ3JvdW5kSXNBY3RpdmUiOmZhbHNlLCJIb3Jpem9udGFsQWxpZ25tZW50IjowLCJWZXJ0aWNhbEFsaWdubWVudCI6MCwiU21hcnRGb3JlZ3JvdW5kIjpudWxsLCJCYWNrZ3JvdW5kRmlsbFR5cGUiOjAsIk1hcmdpbiI6eyIkcmVmIjoiMTg3In0sIlBhZGRpbmciOnsiJHJlZiI6IjE4OCJ9LCJCYWNrZ3JvdW5kIjp7IiRyZWYiOiIxODkifSwiSXNWaXNpYmxlIjp0cnVlLCJXaWR0aCI6MC4wLCJIZWlnaHQiOjAuMCwiQm9yZGVyU3R5bGUiOnsiJGlkIjoiMjkyIiwiTGluZUNvbG9yIjpudWxsLCJMaW5lV2VpZ2h0IjowLjAsIkxpbmVUeXBlIjowLCJQYXJlbnRTdHlsZSI6bnVsbH0sIlBhcmVudFN0eWxlIjpudWxsfSwiSG9yaXpvbnRhbENvbm5lY3RvclN0eWxlIjp7IiRpZCI6IjI5MyIsIkxpbmVDb2xvciI6eyIkcmVmIjoiMjcifSwiTGluZVdlaWdodCI6MS4wLCJMaW5lVHlwZSI6MCwiUGFyZW50U3R5bGUiOm51bGx9LCJWZXJ0aWNhbENvbm5lY3RvclN0eWxlIjp7IiRpZCI6IjI5NC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yOTUiLCJNYXJnaW4iOnsiJHJlZiI6IjE5NSJ9LCJQYWRkaW5nIjp7IiRyZWYiOiIxOTYifSwiQmFja2dyb3VuZCI6eyIkaWQiOiIyOTYiLCJDb2xvciI6eyIkaWQiOiIyOTciLCJBIjoyNTUsIlIiOjI1NSwiRyI6MTkyLCJCIjowfX0sIklzVmlzaWJsZSI6dHJ1ZSwiV2lkdGgiOjAuMCwiSGVpZ2h0IjoxNi4wLCJCb3JkZXJTdHlsZSI6eyIkaWQiOiIyOTgiLCJMaW5lQ29sb3IiOnsiJGlkIjoiMjk5IiwiJHR5cGUiOiJOTFJFLkNvbW1vbi5Eb20uU29saWRDb2xvckJydXNoLCBOTFJFLkNvbW1vbiIsIkNvbG9yIjp7IiRpZCI6IjMwMCIsIkEiOjI1NSwiUiI6MjU1LCJHIjowLCJCIjowfX0sIkxpbmVXZWlnaHQiOjAuMCwiTGluZVR5cGUiOjAsIlBhcmVudFN0eWxlIjpudWxsfSwiUGFyZW50U3R5bGUiOm51bGx9LCJUaXRsZVN0eWxlIjp7IiRpZCI6IjMwMSIsIkZvbnRTZXR0aW5ncyI6eyIkaWQiOiIzMDIiLCJGb250U2l6ZSI6MTEsIkZvbnROYW1lIjoiQ2FsaWJyaSIsIklzQm9sZCI6ZmFsc2UsIklzSXRhbGljIjpmYWxzZSwiSXNVbmRlcmxpbmVkIjpmYWxzZSwiUGFyZW50U3R5bGUiOm51bGx9LCJBdXRvU2l6ZSI6MCwiRm9yZWdyb3VuZCI6eyIkaWQiOiIzMDMiLCJDb2xvciI6eyIkaWQiOiIzMDQiLCJBIjoyNTUsIlIiOjAsIkciOjAsIkIiOjB9fSwiTWF4V2lkdGgiOjcyMC4wLCJNYXhIZWlnaHQiOiJJbmZpbml0eSIsIlNtYXJ0Rm9yZWdyb3VuZElzQWN0aXZlIjpmYWxzZSwiSG9yaXpvbnRhbEFsaWdubWVudCI6MSwiVmVydGljYWxBbGlnbm1lbnQiOjAsIlNtYXJ0Rm9yZWdyb3VuZCI6bnVsbCwiQmFja2dyb3VuZEZpbGxUeXBlIjowLCJNYXJnaW4iOnsiJHJlZiI6IjIwNiJ9LCJQYWRkaW5nIjp7IiRyZWYiOiIyMDcifSwiQmFja2dyb3VuZCI6eyIkaWQiOiIzMDUiLCJDb2xvciI6eyIkaWQiOiIzMDYiLCJBIjowLCJSIjoyNTUsIkciOjI1NSwiQiI6MjU1fX0sIklzVmlzaWJsZSI6dHJ1ZSwiV2lkdGgiOjAuMCwiSGVpZ2h0IjowLjAsIkJvcmRlclN0eWxlIjp7IiRpZCI6IjMwNyIsIkxpbmVDb2xvciI6bnVsbCwiTGluZVdlaWdodCI6MC4wLCJMaW5lVHlwZSI6MCwiUGFyZW50U3R5bGUiOm51bGx9LCJQYXJlbnRTdHlsZSI6bnVsbH0sIkRhdGVTdHlsZSI6eyIkaWQiOiIzMDgiLCJGb250U2V0dGluZ3MiOnsiJGlkIjoiMzA5IiwiRm9udFNpemUiOjEwLCJGb250TmFtZSI6IkNhbGlicmkiLCJJc0JvbGQiOmZhbHNlLCJJc0l0YWxpYyI6ZmFsc2UsIklzVW5kZXJsaW5lZCI6ZmFsc2UsIlBhcmVudFN0eWxlIjpudWxsfSwiQXV0b1NpemUiOjAsIkZvcmVncm91bmQiOnsiJGlkIjoiMzEwIiwiQ29sb3IiOnsiJGlkIjoiMzE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pZCI6IjMxMiIsIkNvbG9yIjp7IiRpZCI6IjMxMyIsIkEiOjAsIlIiOjI1NSwiRyI6MjU1LCJCIjoyNTV9fSwiSXNWaXNpYmxlIjp0cnVlLCJXaWR0aCI6MC4wLCJIZWlnaHQiOjAuMCwiQm9yZGVyU3R5bGUiOnsiJGlkIjoiMzE0IiwiTGluZUNvbG9yIjpudWxsLCJMaW5lV2VpZ2h0IjowLjAsIkxpbmVUeXBlIjowLCJQYXJlbnRTdHlsZSI6bnVsbH0sIlBhcmVudFN0eWxlIjpudWxsfSwiRGF0ZUZvcm1hdCI6eyIkaWQiOiIzM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E2IiwiRm9ybWF0IjowLCJJc1Zpc2libGUiOmZhbHNlLCJMYXN0S25vd25WaXNpYmlsaXR5U3RhdGUiOmZhbHNlfSwiSXNWaXNpYmxlIjp0cnVlLCJQYXJlbnRTdHlsZSI6bnVsbH0sIkluZGV4Ijo2LCJTbWFydER1cmF0aW9uQWN0aXZhdGVkIjpmYWxzZSwiRGF0ZUZvcm1hdCI6eyIkcmVmIjoiMzE1In0sIldlZWtOdW1iZXJpbmciOnsiJGlkIjoiMzE3IiwiRm9ybWF0IjowLCJJc1Zpc2libGUiOmZhbHNlLCJMYXN0S25vd25WaXNpYmlsaXR5U3RhdGUiOmZhbHNlfSwiSWQiOiI4NDA2N2MyOS04NzI1LTQ4ZDgtYjVlZi0xYjE5NjQwM2FhYzEiLCJJbXBvcnRJZCI6bnVsbCwiVGl0bGUiOiJCTVMgdXBkYXRlIiwiTm90ZSI6bnVsbCwiSHlwZXJsaW5rIjp7IiRpZCI6IjMxOCIsIkFkZHJlc3MiOiIiLCJTdWJBZGRyZXNzIjoiIn0sIklzQ2hhbmdlZCI6ZmFsc2UsIklzTmV3IjpmYWxzZX19XSwiX21pbGVzdG9uZXMiOltdLCJJZCI6IjAwMDAwMDAwLTAwMDAtMDAwMC0wMDAwLTAwMDAwMDAwMDAwMCIsIklzU2luZ2xlSXRlbVJvdyI6dHJ1ZX0seyIkaWQiOiIzMTkiLCJfdGFza3MiOlt7IiRpZCI6IjMyMCIsIl9hdHRhY2hlZE1pbGVzdG9uZXMiOltdLCJUYXNrRGVmaW5pdGlvbiI6eyIkaWQiOiIzMjEiLCJHcm91cE5hbWUiOm51bGwsIlN0YXJ0RGF0ZSI6IjIwMjMtMDctMzFUMDA6MDA6MDBaIiwiRW5kRGF0ZSI6IjIwMjMtMDgtMDJUMjM6NTk6MDBaIiwiUGVyY2VudGFnZUNvbXBsZXRlIjpudWxsLCJTdHlsZSI6eyIkaWQiOiIzMjIiLCJTaGFwZSI6MywiU2hhcGVUaGlja25lc3MiOjEsIkR1cmF0aW9uRm9ybWF0IjowLCJJbmNsdWRlTm9uV29ya2luZ0RheXNJbkR1cmF0aW9uIjpmYWxzZSwiUGVyY2VudGFnZUNvbXBsZXRlU3R5bGUiOnsiJGlkIjoiMzIzIiwiRm9udFNldHRpbmdzIjp7IiRpZCI6IjMyNCIsIkZvbnRTaXplIjoxMCwiRm9udE5hbWUiOiJDYWxpYnJpIiwiSXNCb2xkIjpmYWxzZSwiSXNJdGFsaWMiOmZhbHNlLCJJc1VuZGVybGluZWQiOmZhbHNlLCJQYXJlbnRTdHlsZSI6bnVsbH0sIkF1dG9TaXplIjowLCJGb3JlZ3JvdW5kIjp7IiRyZWYiOiIxNzYifSwiTWF4V2lkdGgiOjIwMC4wLCJNYXhIZWlnaHQiOiJJbmZpbml0eSIsIlNtYXJ0Rm9yZWdyb3VuZElzQWN0aXZlIjpmYWxzZSwiSG9yaXpvbnRhbEFsaWdubWVudCI6MCwiVmVydGljYWxBbGlnbm1lbnQiOjAsIlNtYXJ0Rm9yZWdyb3VuZCI6bnVsbCwiQmFja2dyb3VuZEZpbGxUeXBlIjowLCJNYXJnaW4iOnsiJHJlZiI6IjE3OCJ9LCJQYWRkaW5nIjp7IiRyZWYiOiIxNzkifSwiQmFja2dyb3VuZCI6eyIkcmVmIjoiMTgwIn0sIklzVmlzaWJsZSI6dHJ1ZSwiV2lkdGgiOjAuMCwiSGVpZ2h0IjowLjAsIkJvcmRlclN0eWxlIjp7IiRpZCI6IjMyNSIsIkxpbmVDb2xvciI6bnVsbCwiTGluZVdlaWdodCI6MC4wLCJMaW5lVHlwZSI6MCwiUGFyZW50U3R5bGUiOm51bGx9LCJQYXJlbnRTdHlsZSI6bnVsbH0sIkR1cmF0aW9uU3R5bGUiOnsiJGlkIjoiMzI2IiwiRm9udFNldHRpbmdzIjp7IiRpZCI6IjMyNyIsIkZvbnRTaXplIjoxMCwiRm9udE5hbWUiOiJDYWxpYnJpIiwiSXNCb2xkIjpmYWxzZSwiSXNJdGFsaWMiOmZhbHNlLCJJc1VuZGVybGluZWQiOmZhbHNlLCJQYXJlbnRTdHlsZSI6bnVsbH0sIkF1dG9TaXplIjowLCJGb3JlZ3JvdW5kIjp7IiRyZWYiOiIxODUifSwiTWF4V2lkdGgiOjIwMC4wLCJNYXhIZWlnaHQiOiJJbmZpbml0eSIsIlNtYXJ0Rm9yZWdyb3VuZElzQWN0aXZlIjpmYWxzZSwiSG9yaXpvbnRhbEFsaWdubWVudCI6MCwiVmVydGljYWxBbGlnbm1lbnQiOjAsIlNtYXJ0Rm9yZWdyb3VuZCI6bnVsbCwiQmFja2dyb3VuZEZpbGxUeXBlIjowLCJNYXJnaW4iOnsiJHJlZiI6IjE4NyJ9LCJQYWRkaW5nIjp7IiRyZWYiOiIxODgifSwiQmFja2dyb3VuZCI6eyIkcmVmIjoiMTg5In0sIklzVmlzaWJsZSI6dHJ1ZSwiV2lkdGgiOjAuMCwiSGVpZ2h0IjowLjAsIkJvcmRlclN0eWxlIjp7IiRpZCI6IjMyOCIsIkxpbmVDb2xvciI6bnVsbCwiTGluZVdlaWdodCI6MC4wLCJMaW5lVHlwZSI6MCwiUGFyZW50U3R5bGUiOm51bGx9LCJQYXJlbnRTdHlsZSI6bnVsbH0sIkhvcml6b250YWxDb25uZWN0b3JTdHlsZSI6eyIkaWQiOiIzMjkiLCJMaW5lQ29sb3IiOnsiJHJlZiI6IjI3In0sIkxpbmVXZWlnaHQiOjEuMCwiTGluZVR5cGUiOjAsIlBhcmVudFN0eWxlIjpudWxsfSwiVmVydGljYWxDb25uZWN0b3JTdHlsZSI6eyIkaWQiOiIzMzAiLCJMaW5lQ29sb3IiOnsiJHJlZiI6IjMw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MxIiwiTWFyZ2luIjp7IiRyZWYiOiIxOTUifSwiUGFkZGluZyI6eyIkcmVmIjoiMTk2In0sIkJhY2tncm91bmQiOnsiJGlkIjoiMzMyIiwiQ29sb3IiOnsiJGlkIjoiMzMzIiwiQSI6MjU1LCJSIjoyNTUsIkciOjE5MiwiQiI6MH19LCJJc1Zpc2libGUiOnRydWUsIldpZHRoIjowLjAsIkhlaWdodCI6MTYuMCwiQm9yZGVyU3R5bGUiOnsiJGlkIjoiMzM0IiwiTGluZUNvbG9yIjp7IiRpZCI6IjMzNSIsIiR0eXBlIjoiTkxSRS5Db21tb24uRG9tLlNvbGlkQ29sb3JCcnVzaCwgTkxSRS5Db21tb24iLCJDb2xvciI6eyIkaWQiOiIzMzYiLCJBIjoyNTUsIlIiOjI1NSwiRyI6MCwiQiI6MH19LCJMaW5lV2VpZ2h0IjowLjAsIkxpbmVUeXBlIjowLCJQYXJlbnRTdHlsZSI6bnVsbH0sIlBhcmVudFN0eWxlIjpudWxsfSwiVGl0bGVTdHlsZSI6eyIkaWQiOiIzMzciLCJGb250U2V0dGluZ3MiOnsiJGlkIjoiMzM4IiwiRm9udFNpemUiOjExLCJGb250TmFtZSI6IkNhbGlicmkiLCJJc0JvbGQiOmZhbHNlLCJJc0l0YWxpYyI6ZmFsc2UsIklzVW5kZXJsaW5lZCI6ZmFsc2UsIlBhcmVudFN0eWxlIjpudWxsfSwiQXV0b1NpemUiOjAsIkZvcmVncm91bmQiOnsiJHJlZiI6IjMwMyJ9LCJNYXhXaWR0aCI6NzIwLjAsIk1heEhlaWdodCI6IkluZmluaXR5IiwiU21hcnRGb3JlZ3JvdW5kSXNBY3RpdmUiOmZhbHNlLCJIb3Jpem9udGFsQWxpZ25tZW50IjoxLCJWZXJ0aWNhbEFsaWdubWVudCI6MCwiU21hcnRGb3JlZ3JvdW5kIjpudWxsLCJCYWNrZ3JvdW5kRmlsbFR5cGUiOjAsIk1hcmdpbiI6eyIkcmVmIjoiMjA2In0sIlBhZGRpbmciOnsiJHJlZiI6IjIwNyJ9LCJCYWNrZ3JvdW5kIjp7IiRpZCI6IjMzOSIsIkNvbG9yIjp7IiRpZCI6IjM0MCIsIkEiOjAsIlIiOjI1NSwiRyI6MjU1LCJCIjoyNTV9fSwiSXNWaXNpYmxlIjp0cnVlLCJXaWR0aCI6MC4wLCJIZWlnaHQiOjAuMCwiQm9yZGVyU3R5bGUiOnsiJGlkIjoiMzQxIiwiTGluZUNvbG9yIjpudWxsLCJMaW5lV2VpZ2h0IjowLjAsIkxpbmVUeXBlIjowLCJQYXJlbnRTdHlsZSI6bnVsbH0sIlBhcmVudFN0eWxlIjpudWxsfSwiRGF0ZVN0eWxlIjp7IiRpZCI6IjM0MiIsIkZvbnRTZXR0aW5ncyI6eyIkaWQiOiIzNDMiLCJGb250U2l6ZSI6MTAsIkZvbnROYW1lIjoiQ2FsaWJyaSIsIklzQm9sZCI6ZmFsc2UsIklzSXRhbGljIjpmYWxzZSwiSXNVbmRlcmxpbmVkIjpmYWxzZSwiUGFyZW50U3R5bGUiOm51bGx9LCJBdXRvU2l6ZSI6MCwiRm9yZWdyb3VuZCI6eyIkaWQiOiIzNDQiLCJDb2xvciI6eyIkaWQiOiIzND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yMTUifSwiUGFkZGluZyI6eyIkcmVmIjoiMjE2In0sIkJhY2tncm91bmQiOnsiJGlkIjoiMzQ2IiwiQ29sb3IiOnsiJGlkIjoiMzQ3IiwiQSI6MCwiUiI6MjU1LCJHIjoyNTUsIkIiOjI1NX19LCJJc1Zpc2libGUiOnRydWUsIldpZHRoIjowLjAsIkhlaWdodCI6MC4wLCJCb3JkZXJTdHlsZSI6eyIkaWQiOiIzNDgiLCJMaW5lQ29sb3IiOm51bGwsIkxpbmVXZWlnaHQiOjAuMCwiTGluZVR5cGUiOjAsIlBhcmVudFN0eWxlIjpudWxsfSwiUGFyZW50U3R5bGUiOm51bGx9LCJEYXRlRm9ybWF0Ijp7IiRyZWYiOiIzMTUifSwiV2Vla051bWJlcmluZyI6eyIkaWQiOiIzNDkiLCJGb3JtYXQiOjAsIklzVmlzaWJsZSI6ZmFsc2UsIkxhc3RLbm93blZpc2liaWxpdHlTdGF0ZSI6ZmFsc2V9LCJJc1Zpc2libGUiOnRydWUsIlBhcmVudFN0eWxlIjpudWxsfSwiSW5kZXgiOjcsIlNtYXJ0RHVyYXRpb25BY3RpdmF0ZWQiOmZhbHNlLCJEYXRlRm9ybWF0Ijp7IiRyZWYiOiIzMTUifSwiV2Vla051bWJlcmluZyI6eyIkaWQiOiIzNTAiLCJGb3JtYXQiOjAsIklzVmlzaWJsZSI6ZmFsc2UsIkxhc3RLbm93blZpc2liaWxpdHlTdGF0ZSI6ZmFsc2V9LCJJZCI6ImM0NTg4ZjQ3LWIyM2QtNDBmNy04YmFmLTQ1ZmU0MThjY2Y1ZSIsIkltcG9ydElkIjpudWxsLCJUaXRsZSI6IlNlY3Rpb25pbmcgSUFSIHVwZ3JhZGUiLCJOb3RlIjpudWxsLCJIeXBlcmxpbmsiOnsiJGlkIjoiMzUxIiwiQWRkcmVzcyI6IiIsIlN1YkFkZHJlc3MiOiIifSwiSXNDaGFuZ2VkIjpmYWxzZSwiSXNOZXciOmZhbHNlfX1dLCJfbWlsZXN0b25lcyI6W10sIklkIjoiMDAwMDAwMDAtMDAwMC0wMDAwLTAwMDAtMDAwMDAwMDAwMDAwIiwiSXNTaW5nbGVJdGVtUm93Ijp0cnVlfSx7IiRpZCI6IjM1MiIsIl90YXNrcyI6W3siJGlkIjoiMzUzIiwiX2F0dGFjaGVkTWlsZXN0b25lcyI6W10sIlRhc2tEZWZpbml0aW9uIjp7IiRpZCI6IjM1NCIsIkdyb3VwTmFtZSI6bnVsbCwiU3RhcnREYXRlIjoiMjAyMy0wOC0wMVQwMDowMDowMFoiLCJFbmREYXRlIjoiMjAyMy0wOC0wNFQyMzo1OTowMFoiLCJQZXJjZW50YWdlQ29tcGxldGUiOm51bGwsIlN0eWxlIjp7IiRpZCI6IjM1NSIsIlNoYXBlIjozLCJTaGFwZVRoaWNrbmVzcyI6MSwiRHVyYXRpb25Gb3JtYXQiOjAsIkluY2x1ZGVOb25Xb3JraW5nRGF5c0luRHVyYXRpb24iOmZhbHNlLCJQZXJjZW50YWdlQ29tcGxldGVTdHlsZSI6eyIkaWQiOiIzNTYiLCJGb250U2V0dGluZ3MiOnsiJGlkIjoiMzU3IiwiRm9udFNpemUiOjEwLCJGb250TmFtZSI6IkNhbGlicmkiLCJJc0JvbGQiOmZhbHNlLCJJc0l0YWxpYyI6ZmFsc2UsIklzVW5kZXJsaW5lZCI6ZmFsc2UsIlBhcmVudFN0eWxlIjpudWxsfSwiQXV0b1NpemUiOjAsIkZvcmVncm91bmQiOnsiJHJlZiI6IjE3NiJ9LCJNYXhXaWR0aCI6MjAwLjAsIk1heEhlaWdodCI6IkluZmluaXR5IiwiU21hcnRGb3JlZ3JvdW5kSXNBY3RpdmUiOmZhbHNlLCJIb3Jpem9udGFsQWxpZ25tZW50IjowLCJWZXJ0aWNhbEFsaWdubWVudCI6MCwiU21hcnRGb3JlZ3JvdW5kIjpudWxsLCJCYWNrZ3JvdW5kRmlsbFR5cGUiOjAsIk1hcmdpbiI6eyIkcmVmIjoiMTc4In0sIlBhZGRpbmciOnsiJHJlZiI6IjE3OSJ9LCJCYWNrZ3JvdW5kIjp7IiRyZWYiOiIxODAifSwiSXNWaXNpYmxlIjp0cnVlLCJXaWR0aCI6MC4wLCJIZWlnaHQiOjAuMCwiQm9yZGVyU3R5bGUiOnsiJGlkIjoiMzU4IiwiTGluZUNvbG9yIjpudWxsLCJMaW5lV2VpZ2h0IjowLjAsIkxpbmVUeXBlIjowLCJQYXJlbnRTdHlsZSI6bnVsbH0sIlBhcmVudFN0eWxlIjpudWxsfSwiRHVyYXRpb25TdHlsZSI6eyIkaWQiOiIzNTkiLCJGb250U2V0dGluZ3MiOnsiJGlkIjoiMzYwIiwiRm9udFNpemUiOjEwLCJGb250TmFtZSI6IkNhbGlicmkiLCJJc0JvbGQiOmZhbHNlLCJJc0l0YWxpYyI6ZmFsc2UsIklzVW5kZXJsaW5lZCI6ZmFsc2UsIlBhcmVudFN0eWxlIjpudWxsfSwiQXV0b1NpemUiOjAsIkZvcmVncm91bmQiOnsiJHJlZiI6IjE4NSJ9LCJNYXhXaWR0aCI6MjAwLjAsIk1heEhlaWdodCI6IkluZmluaXR5IiwiU21hcnRGb3JlZ3JvdW5kSXNBY3RpdmUiOmZhbHNlLCJIb3Jpem9udGFsQWxpZ25tZW50IjowLCJWZXJ0aWNhbEFsaWdubWVudCI6MCwiU21hcnRGb3JlZ3JvdW5kIjpudWxsLCJCYWNrZ3JvdW5kRmlsbFR5cGUiOjAsIk1hcmdpbiI6eyIkcmVmIjoiMTg3In0sIlBhZGRpbmciOnsiJHJlZiI6IjE4OCJ9LCJCYWNrZ3JvdW5kIjp7IiRyZWYiOiIxODkifSwiSXNWaXNpYmxlIjp0cnVlLCJXaWR0aCI6MC4wLCJIZWlnaHQiOjAuMCwiQm9yZGVyU3R5bGUiOnsiJGlkIjoiMzYxIiwiTGluZUNvbG9yIjpudWxsLCJMaW5lV2VpZ2h0IjowLjAsIkxpbmVUeXBlIjowLCJQYXJlbnRTdHlsZSI6bnVsbH0sIlBhcmVudFN0eWxlIjpudWxsfSwiSG9yaXpvbnRhbENvbm5lY3RvclN0eWxlIjp7IiRpZCI6IjM2MiIsIkxpbmVDb2xvciI6eyIkcmVmIjoiMjcifSwiTGluZVdlaWdodCI6MS4wLCJMaW5lVHlwZSI6MCwiUGFyZW50U3R5bGUiOm51bGx9LCJWZXJ0aWNhbENvbm5lY3RvclN0eWxlIjp7IiRpZCI6IjM2My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zNjQiLCJNYXJnaW4iOnsiJHJlZiI6IjE5NSJ9LCJQYWRkaW5nIjp7IiRyZWYiOiIxOTYifSwiQmFja2dyb3VuZCI6eyIkaWQiOiIzNjUiLCJDb2xvciI6eyIkaWQiOiIzNjYiLCJBIjoyNTUsIlIiOjI1NSwiRyI6MTkyLCJCIjowfX0sIklzVmlzaWJsZSI6dHJ1ZSwiV2lkdGgiOjAuMCwiSGVpZ2h0IjoxNi4wLCJCb3JkZXJTdHlsZSI6eyIkaWQiOiIzNjciLCJMaW5lQ29sb3IiOnsiJGlkIjoiMzY4IiwiJHR5cGUiOiJOTFJFLkNvbW1vbi5Eb20uU29saWRDb2xvckJydXNoLCBOTFJFLkNvbW1vbiIsIkNvbG9yIjp7IiRpZCI6IjM2OSIsIkEiOjI1NSwiUiI6MjU1LCJHIjowLCJCIjowfX0sIkxpbmVXZWlnaHQiOjAuMCwiTGluZVR5cGUiOjAsIlBhcmVudFN0eWxlIjpudWxsfSwiUGFyZW50U3R5bGUiOm51bGx9LCJUaXRsZVN0eWxlIjp7IiRpZCI6IjM3MCIsIkZvbnRTZXR0aW5ncyI6eyIkaWQiOiIzNzEiLCJGb250U2l6ZSI6MTEsIkZvbnROYW1lIjoiQ2FsaWJyaSIsIklzQm9sZCI6ZmFsc2UsIklzSXRhbGljIjpmYWxzZSwiSXNVbmRlcmxpbmVkIjpmYWxzZSwiUGFyZW50U3R5bGUiOm51bGx9LCJBdXRvU2l6ZSI6MCwiRm9yZWdyb3VuZCI6eyIkcmVmIjoiMzAzIn0sIk1heFdpZHRoIjo3MjAuMCwiTWF4SGVpZ2h0IjoiSW5maW5pdHkiLCJTbWFydEZvcmVncm91bmRJc0FjdGl2ZSI6ZmFsc2UsIkhvcml6b250YWxBbGlnbm1lbnQiOjEsIlZlcnRpY2FsQWxpZ25tZW50IjowLCJTbWFydEZvcmVncm91bmQiOm51bGwsIkJhY2tncm91bmRGaWxsVHlwZSI6MCwiTWFyZ2luIjp7IiRyZWYiOiIyMDYifSwiUGFkZGluZyI6eyIkcmVmIjoiMjA3In0sIkJhY2tncm91bmQiOnsiJGlkIjoiMzcyIiwiQ29sb3IiOnsiJGlkIjoiMzczIiwiQSI6MCwiUiI6MjU1LCJHIjoyNTUsIkIiOjI1NX19LCJJc1Zpc2libGUiOnRydWUsIldpZHRoIjowLjAsIkhlaWdodCI6MC4wLCJCb3JkZXJTdHlsZSI6eyIkaWQiOiIzNzQiLCJMaW5lQ29sb3IiOm51bGwsIkxpbmVXZWlnaHQiOjAuMCwiTGluZVR5cGUiOjAsIlBhcmVudFN0eWxlIjpudWxsfSwiUGFyZW50U3R5bGUiOm51bGx9LCJEYXRlU3R5bGUiOnsiJGlkIjoiMzc1IiwiRm9udFNldHRpbmdzIjp7IiRpZCI6IjM3NiIsIkZvbnRTaXplIjoxMCwiRm9udE5hbWUiOiJDYWxpYnJpIiwiSXNCb2xkIjpmYWxzZSwiSXNJdGFsaWMiOmZhbHNlLCJJc1VuZGVybGluZWQiOmZhbHNlLCJQYXJlbnRTdHlsZSI6bnVsbH0sIkF1dG9TaXplIjowLCJGb3JlZ3JvdW5kIjp7IiRpZCI6IjM3NyIsIkNvbG9yIjp7IiRpZCI6IjM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xNSJ9LCJQYWRkaW5nIjp7IiRyZWYiOiIyMTYifSwiQmFja2dyb3VuZCI6eyIkaWQiOiIzNzkiLCJDb2xvciI6eyIkaWQiOiIzODAiLCJBIjowLCJSIjoyNTUsIkciOjI1NSwiQiI6MjU1fX0sIklzVmlzaWJsZSI6dHJ1ZSwiV2lkdGgiOjAuMCwiSGVpZ2h0IjowLjAsIkJvcmRlclN0eWxlIjp7IiRpZCI6IjM4MSIsIkxpbmVDb2xvciI6bnVsbCwiTGluZVdlaWdodCI6MC4wLCJMaW5lVHlwZSI6MCwiUGFyZW50U3R5bGUiOm51bGx9LCJQYXJlbnRTdHlsZSI6bnVsbH0sIkRhdGVGb3JtYXQiOnsiJHJlZiI6IjMxNSJ9LCJXZWVrTnVtYmVyaW5nIjp7IiRpZCI6IjM4MiIsIkZvcm1hdCI6MCwiSXNWaXNpYmxlIjpmYWxzZSwiTGFzdEtub3duVmlzaWJpbGl0eVN0YXRlIjpmYWxzZX0sIklzVmlzaWJsZSI6dHJ1ZSwiUGFyZW50U3R5bGUiOm51bGx9LCJJbmRleCI6OCwiU21hcnREdXJhdGlvbkFjdGl2YXRlZCI6ZmFsc2UsIkRhdGVGb3JtYXQiOnsiJHJlZiI6IjMxNSJ9LCJXZWVrTnVtYmVyaW5nIjp7IiRpZCI6IjM4MyIsIkZvcm1hdCI6MCwiSXNWaXNpYmxlIjpmYWxzZSwiTGFzdEtub3duVmlzaWJpbGl0eVN0YXRlIjpmYWxzZX0sIklkIjoiMjAwZjJmZmEtNGY4NC00MzgwLTkwMzAtNjUzZDFiZDM3ZmUwIiwiSW1wb3J0SWQiOm51bGwsIlRpdGxlIjoiTW90aW9uaW5nIFZhbHZlcyIsIk5vdGUiOm51bGwsIkh5cGVybGluayI6eyIkaWQiOiIzODQiLCJBZGRyZXNzIjoiIiwiU3ViQWRkcmVzcyI6IiJ9LCJJc0NoYW5nZWQiOmZhbHNlLCJJc05ldyI6ZmFsc2V9fV0sIl9taWxlc3RvbmVzIjpbXSwiSWQiOiIwMDAwMDAwMC0wMDAwLTAwMDAtMDAwMC0wMDAwMDAwMDAwMDAiLCJJc1NpbmdsZUl0ZW1Sb3ciOnRydWV9LHsiJGlkIjoiMzg1IiwiX3Rhc2tzIjpbeyIkaWQiOiIzODYiLCJfYXR0YWNoZWRNaWxlc3RvbmVzIjpbXSwiVGFza0RlZmluaXRpb24iOnsiJGlkIjoiMzg3IiwiR3JvdXBOYW1lIjpudWxsLCJTdGFydERhdGUiOiIyMDIzLTA4LTA3VDAwOjAwOjAwWiIsIkVuZERhdGUiOiIyMDIzLTA4LTExVDIzOjU5OjAwWiIsIlBlcmNlbnRhZ2VDb21wbGV0ZSI6bnVsbCwiU3R5bGUiOnsiJGlkIjoiMzg4IiwiU2hhcGUiOjMsIlNoYXBlVGhpY2tuZXNzIjoxLCJEdXJhdGlvbkZvcm1hdCI6MCwiSW5jbHVkZU5vbldvcmtpbmdEYXlzSW5EdXJhdGlvbiI6ZmFsc2UsIlBlcmNlbnRhZ2VDb21wbGV0ZVN0eWxlIjp7IiRpZCI6IjM4OSIsIkZvbnRTZXR0aW5ncyI6eyIkaWQiOiIzOTAiLCJGb250U2l6ZSI6MTAsIkZvbnROYW1lIjoiQ2FsaWJyaSIsIklzQm9sZCI6ZmFsc2UsIklzSXRhbGljIjpmYWxzZSwiSXNVbmRlcmxpbmVkIjpmYWxzZSwiUGFyZW50U3R5bGUiOm51bGx9LCJBdXRvU2l6ZSI6MCwiRm9yZWdyb3VuZCI6eyIkcmVmIjoiMTc2In0sIk1heFdpZHRoIjoyMDAuMCwiTWF4SGVpZ2h0IjoiSW5maW5pdHkiLCJTbWFydEZvcmVncm91bmRJc0FjdGl2ZSI6ZmFsc2UsIkhvcml6b250YWxBbGlnbm1lbnQiOjAsIlZlcnRpY2FsQWxpZ25tZW50IjowLCJTbWFydEZvcmVncm91bmQiOm51bGwsIkJhY2tncm91bmRGaWxsVHlwZSI6MCwiTWFyZ2luIjp7IiRyZWYiOiIxNzgifSwiUGFkZGluZyI6eyIkcmVmIjoiMTc5In0sIkJhY2tncm91bmQiOnsiJHJlZiI6IjE4MCJ9LCJJc1Zpc2libGUiOnRydWUsIldpZHRoIjowLjAsIkhlaWdodCI6MC4wLCJCb3JkZXJTdHlsZSI6eyIkaWQiOiIzOTEiLCJMaW5lQ29sb3IiOm51bGwsIkxpbmVXZWlnaHQiOjAuMCwiTGluZVR5cGUiOjAsIlBhcmVudFN0eWxlIjpudWxsfSwiUGFyZW50U3R5bGUiOm51bGx9LCJEdXJhdGlvblN0eWxlIjp7IiRpZCI6IjM5MiIsIkZvbnRTZXR0aW5ncyI6eyIkaWQiOiIzOTMiLCJGb250U2l6ZSI6MTAsIkZvbnROYW1lIjoiQ2FsaWJyaSIsIklzQm9sZCI6ZmFsc2UsIklzSXRhbGljIjpmYWxzZSwiSXNVbmRlcmxpbmVkIjpmYWxzZSwiUGFyZW50U3R5bGUiOm51bGx9LCJBdXRvU2l6ZSI6MCwiRm9yZWdyb3VuZCI6eyIkcmVmIjoiMTg1In0sIk1heFdpZHRoIjoyMDAuMCwiTWF4SGVpZ2h0IjoiSW5maW5pdHkiLCJTbWFydEZvcmVncm91bmRJc0FjdGl2ZSI6ZmFsc2UsIkhvcml6b250YWxBbGlnbm1lbnQiOjAsIlZlcnRpY2FsQWxpZ25tZW50IjowLCJTbWFydEZvcmVncm91bmQiOm51bGwsIkJhY2tncm91bmRGaWxsVHlwZSI6MCwiTWFyZ2luIjp7IiRyZWYiOiIxODcifSwiUGFkZGluZyI6eyIkcmVmIjoiMTg4In0sIkJhY2tncm91bmQiOnsiJHJlZiI6IjE4OSJ9LCJJc1Zpc2libGUiOnRydWUsIldpZHRoIjowLjAsIkhlaWdodCI6MC4wLCJCb3JkZXJTdHlsZSI6eyIkaWQiOiIzOTQiLCJMaW5lQ29sb3IiOm51bGwsIkxpbmVXZWlnaHQiOjAuMCwiTGluZVR5cGUiOjAsIlBhcmVudFN0eWxlIjpudWxsfSwiUGFyZW50U3R5bGUiOm51bGx9LCJIb3Jpem9udGFsQ29ubmVjdG9yU3R5bGUiOnsiJGlkIjoiMzk1IiwiTGluZUNvbG9yIjp7IiRyZWYiOiIyNyJ9LCJMaW5lV2VpZ2h0IjoxLjAsIkxpbmVUeXBlIjowLCJQYXJlbnRTdHlsZSI6bnVsbH0sIlZlcnRpY2FsQ29ubmVjdG9yU3R5bGUiOnsiJGlkIjoiMzk2IiwiTGluZUNvbG9yIjp7IiRyZWYiOiIzMC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M5NyIsIk1hcmdpbiI6eyIkcmVmIjoiMTk1In0sIlBhZGRpbmciOnsiJHJlZiI6IjE5NiJ9LCJCYWNrZ3JvdW5kIjp7IiRpZCI6IjM5OCIsIkNvbG9yIjp7IiRpZCI6IjM5OSIsIkEiOjI1NSwiUiI6MjU1LCJHIjoxOTIsIkIiOjB9fSwiSXNWaXNpYmxlIjp0cnVlLCJXaWR0aCI6MC4wLCJIZWlnaHQiOjE2LjAsIkJvcmRlclN0eWxlIjp7IiRpZCI6IjQwMCIsIkxpbmVDb2xvciI6eyIkaWQiOiI0MDEiLCIkdHlwZSI6Ik5MUkUuQ29tbW9uLkRvbS5Tb2xpZENvbG9yQnJ1c2gsIE5MUkUuQ29tbW9uIiwiQ29sb3IiOnsiJGlkIjoiNDAyIiwiQSI6MjU1LCJSIjoyNTUsIkciOjAsIkIiOjB9fSwiTGluZVdlaWdodCI6MC4wLCJMaW5lVHlwZSI6MCwiUGFyZW50U3R5bGUiOm51bGx9LCJQYXJlbnRTdHlsZSI6bnVsbH0sIlRpdGxlU3R5bGUiOnsiJGlkIjoiNDAzIiwiRm9udFNldHRpbmdzIjp7IiRpZCI6IjQwNCIsIkZvbnRTaXplIjoxMSwiRm9udE5hbWUiOiJDYWxpYnJpIiwiSXNCb2xkIjpmYWxzZSwiSXNJdGFsaWMiOmZhbHNlLCJJc1VuZGVybGluZWQiOmZhbHNlLCJQYXJlbnRTdHlsZSI6bnVsbH0sIkF1dG9TaXplIjowLCJGb3JlZ3JvdW5kIjp7IiRyZWYiOiIzMDMifSwiTWF4V2lkdGgiOjcyMC4wLCJNYXhIZWlnaHQiOiJJbmZpbml0eSIsIlNtYXJ0Rm9yZWdyb3VuZElzQWN0aXZlIjpmYWxzZSwiSG9yaXpvbnRhbEFsaWdubWVudCI6MSwiVmVydGljYWxBbGlnbm1lbnQiOjAsIlNtYXJ0Rm9yZWdyb3VuZCI6bnVsbCwiQmFja2dyb3VuZEZpbGxUeXBlIjowLCJNYXJnaW4iOnsiJHJlZiI6IjIwNiJ9LCJQYWRkaW5nIjp7IiRyZWYiOiIyMDcifSwiQmFja2dyb3VuZCI6eyIkaWQiOiI0MDUiLCJDb2xvciI6eyIkaWQiOiI0MDYiLCJBIjowLCJSIjoyNTUsIkciOjI1NSwiQiI6MjU1fX0sIklzVmlzaWJsZSI6dHJ1ZSwiV2lkdGgiOjAuMCwiSGVpZ2h0IjowLjAsIkJvcmRlclN0eWxlIjp7IiRpZCI6IjQwNyIsIkxpbmVDb2xvciI6bnVsbCwiTGluZVdlaWdodCI6MC4wLCJMaW5lVHlwZSI6MCwiUGFyZW50U3R5bGUiOm51bGx9LCJQYXJlbnRTdHlsZSI6bnVsbH0sIkRhdGVTdHlsZSI6eyIkaWQiOiI0MDgiLCJGb250U2V0dGluZ3MiOnsiJGlkIjoiNDA5IiwiRm9udFNpemUiOjEwLCJGb250TmFtZSI6IkNhbGlicmkiLCJJc0JvbGQiOmZhbHNlLCJJc0l0YWxpYyI6ZmFsc2UsIklzVW5kZXJsaW5lZCI6ZmFsc2UsIlBhcmVudFN0eWxlIjpudWxsfSwiQXV0b1NpemUiOjAsIkZvcmVncm91bmQiOnsiJGlkIjoiNDEwIiwiQ29sb3IiOnsiJGlkIjoiNDE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pZCI6IjQxMiIsIkNvbG9yIjp7IiRpZCI6IjQxMyIsIkEiOjAsIlIiOjI1NSwiRyI6MjU1LCJCIjoyNTV9fSwiSXNWaXNpYmxlIjp0cnVlLCJXaWR0aCI6MC4wLCJIZWlnaHQiOjAuMCwiQm9yZGVyU3R5bGUiOnsiJGlkIjoiNDE0IiwiTGluZUNvbG9yIjpudWxsLCJMaW5lV2VpZ2h0IjowLjAsIkxpbmVUeXBlIjowLCJQYXJlbnRTdHlsZSI6bnVsbH0sIlBhcmVudFN0eWxlIjpudWxsfSwiRGF0ZUZvcm1hdCI6eyIkcmVmIjoiMzE1In0sIldlZWtOdW1iZXJpbmciOnsiJGlkIjoiNDE1IiwiRm9ybWF0IjowLCJJc1Zpc2libGUiOmZhbHNlLCJMYXN0S25vd25WaXNpYmlsaXR5U3RhdGUiOmZhbHNlfSwiSXNWaXNpYmxlIjp0cnVlLCJQYXJlbnRTdHlsZSI6bnVsbH0sIkluZGV4Ijo5LCJTbWFydER1cmF0aW9uQWN0aXZhdGVkIjpmYWxzZSwiRGF0ZUZvcm1hdCI6eyIkcmVmIjoiMzE1In0sIldlZWtOdW1iZXJpbmciOnsiJGlkIjoiNDE2IiwiRm9ybWF0IjowLCJJc1Zpc2libGUiOmZhbHNlLCJMYXN0S25vd25WaXNpYmlsaXR5U3RhdGUiOmZhbHNlfSwiSWQiOiJkMWQyODk0NC1lOTI0LTQwMDYtOGNhNS00NTU5MWFlYWNhMTMiLCJJbXBvcnRJZCI6bnVsbCwiVGl0bGUiOiJNb3Rpb25pbmcgVmFsdmVzIiwiTm90ZSI6bnVsbCwiSHlwZXJsaW5rIjp7IiRpZCI6IjQxNyIsIkFkZHJlc3MiOiIiLCJTdWJBZGRyZXNzIjoiIn0sIklzQ2hhbmdlZCI6ZmFsc2UsIklzTmV3IjpmYWxzZX19XSwiX21pbGVzdG9uZXMiOltdLCJJZCI6IjAwMDAwMDAwLTAwMDAtMDAwMC0wMDAwLTAwMDAwMDAwMDAwMCIsIklzU2luZ2xlSXRlbVJvdyI6dHJ1ZX0seyIkaWQiOiI0MTgiLCJfdGFza3MiOlt7IiRpZCI6IjQxOSIsIl9hdHRhY2hlZE1pbGVzdG9uZXMiOltdLCJUYXNrRGVmaW5pdGlvbiI6eyIkaWQiOiI0MjAiLCJHcm91cE5hbWUiOm51bGwsIlN0YXJ0RGF0ZSI6IjIwMjMtMDctMzFUMDA6MDA6MDBaIiwiRW5kRGF0ZSI6IjIwMjMtMDgtMDRUMjM6NTk6MDBaIiwiUGVyY2VudGFnZUNvbXBsZXRlIjpudWxsLCJTdHlsZSI6eyIkaWQiOiI0MjEiLCJTaGFwZSI6MywiU2hhcGVUaGlja25lc3MiOjEsIkR1cmF0aW9uRm9ybWF0IjowLCJJbmNsdWRlTm9uV29ya2luZ0RheXNJbkR1cmF0aW9uIjpmYWxzZSwiUGVyY2VudGFnZUNvbXBsZXRlU3R5bGUiOnsiJGlkIjoiNDIyIiwiRm9udFNldHRpbmdzIjp7IiRpZCI6IjQyMyIsIkZvbnRTaXplIjoxMCwiRm9udE5hbWUiOiJDYWxpYnJpIiwiSXNCb2xkIjpmYWxzZSwiSXNJdGFsaWMiOmZhbHNlLCJJc1VuZGVybGluZWQiOmZhbHNlLCJQYXJlbnRTdHlsZSI6bnVsbH0sIkF1dG9TaXplIjowLCJGb3JlZ3JvdW5kIjp7IiRyZWYiOiIxNzYifSwiTWF4V2lkdGgiOjIwMC4wLCJNYXhIZWlnaHQiOiJJbmZpbml0eSIsIlNtYXJ0Rm9yZWdyb3VuZElzQWN0aXZlIjpmYWxzZSwiSG9yaXpvbnRhbEFsaWdubWVudCI6MCwiVmVydGljYWxBbGlnbm1lbnQiOjAsIlNtYXJ0Rm9yZWdyb3VuZCI6bnVsbCwiQmFja2dyb3VuZEZpbGxUeXBlIjowLCJNYXJnaW4iOnsiJHJlZiI6IjE3OCJ9LCJQYWRkaW5nIjp7IiRyZWYiOiIxNzkifSwiQmFja2dyb3VuZCI6eyIkcmVmIjoiMTgwIn0sIklzVmlzaWJsZSI6dHJ1ZSwiV2lkdGgiOjAuMCwiSGVpZ2h0IjowLjAsIkJvcmRlclN0eWxlIjp7IiRpZCI6IjQyNCIsIkxpbmVDb2xvciI6bnVsbCwiTGluZVdlaWdodCI6MC4wLCJMaW5lVHlwZSI6MCwiUGFyZW50U3R5bGUiOm51bGx9LCJQYXJlbnRTdHlsZSI6bnVsbH0sIkR1cmF0aW9uU3R5bGUiOnsiJGlkIjoiNDI1IiwiRm9udFNldHRpbmdzIjp7IiRpZCI6IjQyNiIsIkZvbnRTaXplIjoxMCwiRm9udE5hbWUiOiJDYWxpYnJpIiwiSXNCb2xkIjpmYWxzZSwiSXNJdGFsaWMiOmZhbHNlLCJJc1VuZGVybGluZWQiOmZhbHNlLCJQYXJlbnRTdHlsZSI6bnVsbH0sIkF1dG9TaXplIjowLCJGb3JlZ3JvdW5kIjp7IiRyZWYiOiIxODUifSwiTWF4V2lkdGgiOjIwMC4wLCJNYXhIZWlnaHQiOiJJbmZpbml0eSIsIlNtYXJ0Rm9yZWdyb3VuZElzQWN0aXZlIjpmYWxzZSwiSG9yaXpvbnRhbEFsaWdubWVudCI6MCwiVmVydGljYWxBbGlnbm1lbnQiOjAsIlNtYXJ0Rm9yZWdyb3VuZCI6bnVsbCwiQmFja2dyb3VuZEZpbGxUeXBlIjowLCJNYXJnaW4iOnsiJHJlZiI6IjE4NyJ9LCJQYWRkaW5nIjp7IiRyZWYiOiIxODgifSwiQmFja2dyb3VuZCI6eyIkcmVmIjoiMTg5In0sIklzVmlzaWJsZSI6dHJ1ZSwiV2lkdGgiOjAuMCwiSGVpZ2h0IjowLjAsIkJvcmRlclN0eWxlIjp7IiRpZCI6IjQyNyIsIkxpbmVDb2xvciI6bnVsbCwiTGluZVdlaWdodCI6MC4wLCJMaW5lVHlwZSI6MCwiUGFyZW50U3R5bGUiOm51bGx9LCJQYXJlbnRTdHlsZSI6bnVsbH0sIkhvcml6b250YWxDb25uZWN0b3JTdHlsZSI6eyIkaWQiOiI0MjgiLCJMaW5lQ29sb3IiOnsiJHJlZiI6IjI3In0sIkxpbmVXZWlnaHQiOjEuMCwiTGluZVR5cGUiOjAsIlBhcmVudFN0eWxlIjpudWxsfSwiVmVydGljYWxDb25uZWN0b3JTdHlsZSI6eyIkaWQiOiI0MjkiLCJMaW5lQ29sb3IiOnsiJHJlZiI6IjMw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DMwIiwiTWFyZ2luIjp7IiRyZWYiOiIxOTUifSwiUGFkZGluZyI6eyIkcmVmIjoiMTk2In0sIkJhY2tncm91bmQiOnsiJGlkIjoiNDMxIiwiQ29sb3IiOnsiJGlkIjoiNDMyIiwiQSI6MjU1LCJSIjoyNTUsIkciOjE5MiwiQiI6MH19LCJJc1Zpc2libGUiOnRydWUsIldpZHRoIjowLjAsIkhlaWdodCI6MTYuMCwiQm9yZGVyU3R5bGUiOnsiJGlkIjoiNDMzIiwiTGluZUNvbG9yIjp7IiRpZCI6IjQzNCIsIiR0eXBlIjoiTkxSRS5Db21tb24uRG9tLlNvbGlkQ29sb3JCcnVzaCwgTkxSRS5Db21tb24iLCJDb2xvciI6eyIkaWQiOiI0MzUiLCJBIjoyNTUsIlIiOjI1NSwiRyI6MCwiQiI6MH19LCJMaW5lV2VpZ2h0IjowLjAsIkxpbmVUeXBlIjowLCJQYXJlbnRTdHlsZSI6bnVsbH0sIlBhcmVudFN0eWxlIjpudWxsfSwiVGl0bGVTdHlsZSI6eyIkaWQiOiI0MzYiLCJGb250U2V0dGluZ3MiOnsiJGlkIjoiNDM3IiwiRm9udFNpemUiOjExLCJGb250TmFtZSI6IkNhbGlicmkiLCJJc0JvbGQiOmZhbHNlLCJJc0l0YWxpYyI6ZmFsc2UsIklzVW5kZXJsaW5lZCI6ZmFsc2UsIlBhcmVudFN0eWxlIjpudWxsfSwiQXV0b1NpemUiOjAsIkZvcmVncm91bmQiOnsiJHJlZiI6IjMwMyJ9LCJNYXhXaWR0aCI6NzIwLjAsIk1heEhlaWdodCI6IkluZmluaXR5IiwiU21hcnRGb3JlZ3JvdW5kSXNBY3RpdmUiOmZhbHNlLCJIb3Jpem9udGFsQWxpZ25tZW50IjoxLCJWZXJ0aWNhbEFsaWdubWVudCI6MCwiU21hcnRGb3JlZ3JvdW5kIjpudWxsLCJCYWNrZ3JvdW5kRmlsbFR5cGUiOjAsIk1hcmdpbiI6eyIkcmVmIjoiMjA2In0sIlBhZGRpbmciOnsiJHJlZiI6IjIwNyJ9LCJCYWNrZ3JvdW5kIjp7IiRpZCI6IjQzOCIsIkNvbG9yIjp7IiRpZCI6IjQzOSIsIkEiOjAsIlIiOjI1NSwiRyI6MjU1LCJCIjoyNTV9fSwiSXNWaXNpYmxlIjp0cnVlLCJXaWR0aCI6MC4wLCJIZWlnaHQiOjAuMCwiQm9yZGVyU3R5bGUiOnsiJGlkIjoiNDQwIiwiTGluZUNvbG9yIjpudWxsLCJMaW5lV2VpZ2h0IjowLjAsIkxpbmVUeXBlIjowLCJQYXJlbnRTdHlsZSI6bnVsbH0sIlBhcmVudFN0eWxlIjpudWxsfSwiRGF0ZVN0eWxlIjp7IiRpZCI6IjQ0MSIsIkZvbnRTZXR0aW5ncyI6eyIkaWQiOiI0NDIiLCJGb250U2l6ZSI6MTAsIkZvbnROYW1lIjoiQ2FsaWJyaSIsIklzQm9sZCI6ZmFsc2UsIklzSXRhbGljIjpmYWxzZSwiSXNVbmRlcmxpbmVkIjpmYWxzZSwiUGFyZW50U3R5bGUiOm51bGx9LCJBdXRvU2l6ZSI6MCwiRm9yZWdyb3VuZCI6eyIkaWQiOiI0NDMiLCJDb2xvciI6eyIkaWQiOiI0N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yMTUifSwiUGFkZGluZyI6eyIkcmVmIjoiMjE2In0sIkJhY2tncm91bmQiOnsiJGlkIjoiNDQ1IiwiQ29sb3IiOnsiJGlkIjoiNDQ2IiwiQSI6MCwiUiI6MjU1LCJHIjoyNTUsIkIiOjI1NX19LCJJc1Zpc2libGUiOnRydWUsIldpZHRoIjowLjAsIkhlaWdodCI6MC4wLCJCb3JkZXJTdHlsZSI6eyIkaWQiOiI0NDciLCJMaW5lQ29sb3IiOm51bGwsIkxpbmVXZWlnaHQiOjAuMCwiTGluZVR5cGUiOjAsIlBhcmVudFN0eWxlIjpudWxsfSwiUGFyZW50U3R5bGUiOm51bGx9LCJEYXRlRm9ybWF0Ijp7IiRpZCI6IjQ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DkiLCJGb3JtYXQiOjAsIklzVmlzaWJsZSI6ZmFsc2UsIkxhc3RLbm93blZpc2liaWxpdHlTdGF0ZSI6ZmFsc2V9LCJJc1Zpc2libGUiOnRydWUsIlBhcmVudFN0eWxlIjpudWxsfSwiSW5kZXgiOjEwLCJTbWFydER1cmF0aW9uQWN0aXZhdGVkIjpmYWxzZSwiRGF0ZUZvcm1hdCI6eyIkcmVmIjoiNDQ4In0sIldlZWtOdW1iZXJpbmciOnsiJGlkIjoiNDUwIiwiRm9ybWF0IjowLCJJc1Zpc2libGUiOmZhbHNlLCJMYXN0S25vd25WaXNpYmlsaXR5U3RhdGUiOmZhbHNlfSwiSWQiOiJhZTM5NWZmMy0wZWE1LTQwNjktYTMxNC1iYjA4MGQ5Y2YyOGIiLCJJbXBvcnRJZCI6bnVsbCwiVGl0bGUiOiJNYWludGFpbmVuY2UgUHVtcHMiLCJOb3RlIjpudWxsLCJIeXBlcmxpbmsiOnsiJGlkIjoiNDUxIiwiQWRkcmVzcyI6IiIsIlN1YkFkZHJlc3MiOiIifSwiSXNDaGFuZ2VkIjpmYWxzZSwiSXNOZXciOmZhbHNlfX1dLCJfbWlsZXN0b25lcyI6W10sIklkIjoiMDAwMDAwMDAtMDAwMC0wMDAwLTAwMDAtMDAwMDAwMDAwMDAwIiwiSXNTaW5nbGVJdGVtUm93Ijp0cnVlfSx7IiRpZCI6IjQ1MiIsIl90YXNrcyI6W3siJGlkIjoiNDUzIiwiX2F0dGFjaGVkTWlsZXN0b25lcyI6W10sIlRhc2tEZWZpbml0aW9uIjp7IiRpZCI6IjQ1NCIsIkdyb3VwTmFtZSI6bnVsbCwiU3RhcnREYXRlIjoiMjAyMy0wOC0wN1QwMDowMDowMFoiLCJFbmREYXRlIjoiMjAyMy0wOC0xMVQyMzo1OTowMFoiLCJQZXJjZW50YWdlQ29tcGxldGUiOm51bGwsIlN0eWxlIjp7IiRpZCI6IjQ1NSIsIlNoYXBlIjozLCJTaGFwZVRoaWNrbmVzcyI6MSwiRHVyYXRpb25Gb3JtYXQiOjAsIkluY2x1ZGVOb25Xb3JraW5nRGF5c0luRHVyYXRpb24iOmZhbHNlLCJQZXJjZW50YWdlQ29tcGxldGVTdHlsZSI6eyIkaWQiOiI0NTYiLCJGb250U2V0dGluZ3MiOnsiJGlkIjoiNDU3IiwiRm9udFNpemUiOjEwLCJGb250TmFtZSI6IkNhbGlicmkiLCJJc0JvbGQiOmZhbHNlLCJJc0l0YWxpYyI6ZmFsc2UsIklzVW5kZXJsaW5lZCI6ZmFsc2UsIlBhcmVudFN0eWxlIjpudWxsfSwiQXV0b1NpemUiOjAsIkZvcmVncm91bmQiOnsiJHJlZiI6IjE3NiJ9LCJNYXhXaWR0aCI6MjAwLjAsIk1heEhlaWdodCI6IkluZmluaXR5IiwiU21hcnRGb3JlZ3JvdW5kSXNBY3RpdmUiOmZhbHNlLCJIb3Jpem9udGFsQWxpZ25tZW50IjowLCJWZXJ0aWNhbEFsaWdubWVudCI6MCwiU21hcnRGb3JlZ3JvdW5kIjpudWxsLCJCYWNrZ3JvdW5kRmlsbFR5cGUiOjAsIk1hcmdpbiI6eyIkcmVmIjoiMTc4In0sIlBhZGRpbmciOnsiJHJlZiI6IjE3OSJ9LCJCYWNrZ3JvdW5kIjp7IiRyZWYiOiIxODAifSwiSXNWaXNpYmxlIjp0cnVlLCJXaWR0aCI6MC4wLCJIZWlnaHQiOjAuMCwiQm9yZGVyU3R5bGUiOnsiJGlkIjoiNDU4IiwiTGluZUNvbG9yIjpudWxsLCJMaW5lV2VpZ2h0IjowLjAsIkxpbmVUeXBlIjowLCJQYXJlbnRTdHlsZSI6bnVsbH0sIlBhcmVudFN0eWxlIjpudWxsfSwiRHVyYXRpb25TdHlsZSI6eyIkaWQiOiI0NTkiLCJGb250U2V0dGluZ3MiOnsiJGlkIjoiNDYwIiwiRm9udFNpemUiOjEwLCJGb250TmFtZSI6IkNhbGlicmkiLCJJc0JvbGQiOmZhbHNlLCJJc0l0YWxpYyI6ZmFsc2UsIklzVW5kZXJsaW5lZCI6ZmFsc2UsIlBhcmVudFN0eWxlIjpudWxsfSwiQXV0b1NpemUiOjAsIkZvcmVncm91bmQiOnsiJHJlZiI6IjE4NSJ9LCJNYXhXaWR0aCI6MjAwLjAsIk1heEhlaWdodCI6IkluZmluaXR5IiwiU21hcnRGb3JlZ3JvdW5kSXNBY3RpdmUiOmZhbHNlLCJIb3Jpem9udGFsQWxpZ25tZW50IjowLCJWZXJ0aWNhbEFsaWdubWVudCI6MCwiU21hcnRGb3JlZ3JvdW5kIjpudWxsLCJCYWNrZ3JvdW5kRmlsbFR5cGUiOjAsIk1hcmdpbiI6eyIkcmVmIjoiMTg3In0sIlBhZGRpbmciOnsiJHJlZiI6IjE4OCJ9LCJCYWNrZ3JvdW5kIjp7IiRyZWYiOiIxODkifSwiSXNWaXNpYmxlIjp0cnVlLCJXaWR0aCI6MC4wLCJIZWlnaHQiOjAuMCwiQm9yZGVyU3R5bGUiOnsiJGlkIjoiNDYxIiwiTGluZUNvbG9yIjpudWxsLCJMaW5lV2VpZ2h0IjowLjAsIkxpbmVUeXBlIjowLCJQYXJlbnRTdHlsZSI6bnVsbH0sIlBhcmVudFN0eWxlIjpudWxsfSwiSG9yaXpvbnRhbENvbm5lY3RvclN0eWxlIjp7IiRpZCI6IjQ2MiIsIkxpbmVDb2xvciI6eyIkcmVmIjoiMjcifSwiTGluZVdlaWdodCI6MS4wLCJMaW5lVHlwZSI6MCwiUGFyZW50U3R5bGUiOm51bGx9LCJWZXJ0aWNhbENvbm5lY3RvclN0eWxlIjp7IiRpZCI6IjQ2My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0NjQiLCJNYXJnaW4iOnsiJHJlZiI6IjE5NSJ9LCJQYWRkaW5nIjp7IiRyZWYiOiIxOTYifSwiQmFja2dyb3VuZCI6eyIkaWQiOiI0NjUiLCJDb2xvciI6eyIkaWQiOiI0NjYiLCJBIjoyNTUsIlIiOjI1NSwiRyI6MTkyLCJCIjowfX0sIklzVmlzaWJsZSI6dHJ1ZSwiV2lkdGgiOjAuMCwiSGVpZ2h0IjoxNi4wLCJCb3JkZXJTdHlsZSI6eyIkaWQiOiI0NjciLCJMaW5lQ29sb3IiOnsiJGlkIjoiNDY4IiwiJHR5cGUiOiJOTFJFLkNvbW1vbi5Eb20uU29saWRDb2xvckJydXNoLCBOTFJFLkNvbW1vbiIsIkNvbG9yIjp7IiRpZCI6IjQ2OSIsIkEiOjI1NSwiUiI6MjU1LCJHIjowLCJCIjowfX0sIkxpbmVXZWlnaHQiOjAuMCwiTGluZVR5cGUiOjAsIlBhcmVudFN0eWxlIjpudWxsfSwiUGFyZW50U3R5bGUiOm51bGx9LCJUaXRsZVN0eWxlIjp7IiRpZCI6IjQ3MCIsIkZvbnRTZXR0aW5ncyI6eyIkaWQiOiI0NzEiLCJGb250U2l6ZSI6MTEsIkZvbnROYW1lIjoiQ2FsaWJyaSIsIklzQm9sZCI6ZmFsc2UsIklzSXRhbGljIjpmYWxzZSwiSXNVbmRlcmxpbmVkIjpmYWxzZSwiUGFyZW50U3R5bGUiOm51bGx9LCJBdXRvU2l6ZSI6MCwiRm9yZWdyb3VuZCI6eyIkcmVmIjoiMzAzIn0sIk1heFdpZHRoIjo3MjAuMCwiTWF4SGVpZ2h0IjoiSW5maW5pdHkiLCJTbWFydEZvcmVncm91bmRJc0FjdGl2ZSI6ZmFsc2UsIkhvcml6b250YWxBbGlnbm1lbnQiOjEsIlZlcnRpY2FsQWxpZ25tZW50IjowLCJTbWFydEZvcmVncm91bmQiOm51bGwsIkJhY2tncm91bmRGaWxsVHlwZSI6MCwiTWFyZ2luIjp7IiRyZWYiOiIyMDYifSwiUGFkZGluZyI6eyIkcmVmIjoiMjA3In0sIkJhY2tncm91bmQiOnsiJGlkIjoiNDcyIiwiQ29sb3IiOnsiJGlkIjoiNDczIiwiQSI6MCwiUiI6MjU1LCJHIjoyNTUsIkIiOjI1NX19LCJJc1Zpc2libGUiOnRydWUsIldpZHRoIjowLjAsIkhlaWdodCI6MC4wLCJCb3JkZXJTdHlsZSI6eyIkaWQiOiI0NzQiLCJMaW5lQ29sb3IiOm51bGwsIkxpbmVXZWlnaHQiOjAuMCwiTGluZVR5cGUiOjAsIlBhcmVudFN0eWxlIjpudWxsfSwiUGFyZW50U3R5bGUiOm51bGx9LCJEYXRlU3R5bGUiOnsiJGlkIjoiNDc1IiwiRm9udFNldHRpbmdzIjp7IiRpZCI6IjQ3NiIsIkZvbnRTaXplIjoxMCwiRm9udE5hbWUiOiJDYWxpYnJpIiwiSXNCb2xkIjpmYWxzZSwiSXNJdGFsaWMiOmZhbHNlLCJJc1VuZGVybGluZWQiOmZhbHNlLCJQYXJlbnRTdHlsZSI6bnVsbH0sIkF1dG9TaXplIjowLCJGb3JlZ3JvdW5kIjp7IiRpZCI6IjQ3NyIsIkNvbG9yIjp7IiRpZCI6IjQ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xNSJ9LCJQYWRkaW5nIjp7IiRyZWYiOiIyMTYifSwiQmFja2dyb3VuZCI6eyIkaWQiOiI0NzkiLCJDb2xvciI6eyIkaWQiOiI0ODAiLCJBIjowLCJSIjoyNTUsIkciOjI1NSwiQiI6MjU1fX0sIklzVmlzaWJsZSI6dHJ1ZSwiV2lkdGgiOjAuMCwiSGVpZ2h0IjowLjAsIkJvcmRlclN0eWxlIjp7IiRpZCI6IjQ4MSIsIkxpbmVDb2xvciI6bnVsbCwiTGluZVdlaWdodCI6MC4wLCJMaW5lVHlwZSI6MCwiUGFyZW50U3R5bGUiOm51bGx9LCJQYXJlbnRTdHlsZSI6bnVsbH0sIkRhdGVGb3JtYXQiOnsiJHJlZiI6IjQ0OCJ9LCJXZWVrTnVtYmVyaW5nIjp7IiRpZCI6IjQ4MiIsIkZvcm1hdCI6MCwiSXNWaXNpYmxlIjpmYWxzZSwiTGFzdEtub3duVmlzaWJpbGl0eVN0YXRlIjpmYWxzZX0sIklzVmlzaWJsZSI6dHJ1ZSwiUGFyZW50U3R5bGUiOm51bGx9LCJJbmRleCI6MTEsIlNtYXJ0RHVyYXRpb25BY3RpdmF0ZWQiOmZhbHNlLCJEYXRlRm9ybWF0Ijp7IiRyZWYiOiI0NDgifSwiV2Vla051bWJlcmluZyI6eyIkaWQiOiI0ODMiLCJGb3JtYXQiOjAsIklzVmlzaWJsZSI6ZmFsc2UsIkxhc3RLbm93blZpc2liaWxpdHlTdGF0ZSI6ZmFsc2V9LCJJZCI6ImQxYjFmYTg3LTY3MDQtNDc3ZC1hMzZlLTU2YTMwNmNkZGYwZCIsIkltcG9ydElkIjpudWxsLCJUaXRsZSI6IkNsZWFuaW5nIEZpbHRlcnMiLCJOb3RlIjpudWxsLCJIeXBlcmxpbmsiOnsiJGlkIjoiNDg0IiwiQWRkcmVzcyI6IiIsIlN1YkFkZHJlc3MiOiIifSwiSXNDaGFuZ2VkIjpmYWxzZSwiSXNOZXciOmZhbHNlfX1dLCJfbWlsZXN0b25lcyI6W10sIklkIjoiMDAwMDAwMDAtMDAwMC0wMDAwLTAwMDAtMDAwMDAwMDAwMDAwIiwiSXNTaW5nbGVJdGVtUm93Ijp0cnVlfV0sIkluZGV4Ijo1LCJJZCI6IjdlMjBkMmMyLTUwMzUtNDFiZi1iM2JiLTJlM2Y5NTgyMjI5NiIsIkhlYWRlclRleHQiOm51bGwsIklzRGVmYXVsdCI6dHJ1ZSwiU3R5bGUiOnsiJGlkIjoiNDg1IiwiSGVhZGVyU3R5bGUiOnsiJGlkIjoiNDg2IiwiVGV4dFN0eWxlIjp7IiRpZCI6IjQ4NyIsIkZvbnRTZXR0aW5ncyI6eyIkaWQiOiI0ODgiLCJGb250U2l6ZSI6MTEsIkZvbnROYW1lIjoiQ2FsaWJyaSIsIklzQm9sZCI6ZmFsc2UsIklzSXRhbGljIjpmYWxzZSwiSXNVbmRlcmxpbmVkIjpmYWxzZSwiUGFyZW50U3R5bGUiOm51bGx9LCJBdXRvU2l6ZSI6MiwiRm9yZWdyb3VuZCI6eyIkaWQiOiI0ODkiLCJDb2xvciI6eyIkaWQiOiI0OTAiLCJBIjoyNTUsIlIiOjAsIkciOjAsIkIiOjB9fSwiTWF4V2lkdGgiOjAuMCwiTWF4SGVpZ2h0IjoiSW5maW5pdHkiLCJTbWFydEZvcmVncm91bmRJc0FjdGl2ZSI6ZmFsc2UsIkhvcml6b250YWxBbGlnbm1lbnQiOjAsIlZlcnRpY2FsQWxpZ25tZW50IjowLCJTbWFydEZvcmVncm91bmQiOm51bGwsIkJhY2tncm91bmRGaWxsVHlwZSI6MCwiTWFyZ2luIjp7IiRpZCI6IjQ5MSIsIlRvcCI6MC4wLCJMZWZ0IjowLjAsIlJpZ2h0IjowLjAsIkJvdHRvbSI6MC4wfSwiUGFkZGluZyI6eyIkaWQiOiI0OTIiLCJUb3AiOjAuMCwiTGVmdCI6MC4wLCJSaWdodCI6MC4wLCJCb3R0b20iOjAuMH0sIkJhY2tncm91bmQiOm51bGwsIklzVmlzaWJsZSI6dHJ1ZSwiV2lkdGgiOjAuMCwiSGVpZ2h0IjowLjAsIkJvcmRlclN0eWxlIjpudWxsLCJQYXJlbnRTdHlsZSI6bnVsbH0sIlJlY3RhbmdsZVN0eWxlIjp7IiRpZCI6IjQ5MyIsIk1hcmdpbiI6eyIkaWQiOiI0OTQiLCJUb3AiOjAuMCwiTGVmdCI6MC4wLCJSaWdodCI6MC4wLCJCb3R0b20iOjAuMH0sIlBhZGRpbmciOnsiJGlkIjoiNDk1IiwiVG9wIjowLjAsIkxlZnQiOjAuMCwiUmlnaHQiOjAuMCwiQm90dG9tIjowLjB9LCJCYWNrZ3JvdW5kIjp7IiRpZCI6IjQ5NiIsIkNvbG9yIjp7IiRpZCI6IjQ5NyIsIkEiOjYzLCJSIjo5MSwiRyI6MTU1LCJCIjoyMTN9fSwiSXNWaXNpYmxlIjp0cnVlLCJXaWR0aCI6MC4wLCJIZWlnaHQiOjAuMCwiQm9yZGVyU3R5bGUiOnsiJGlkIjoiNDk4IiwiTGluZUNvbG9yIjp7IiRpZCI6IjQ5OSIsIiR0eXBlIjoiTkxSRS5Db21tb24uRG9tLlNvbGlkQ29sb3JCcnVzaCwgTkxSRS5Db21tb24iLCJDb2xvciI6eyIkaWQiOiI1MDAiLCJBIjoyNTUsIlIiOjI1NSwiRyI6MCwiQiI6MH19LCJMaW5lV2VpZ2h0IjowLjAsIkxpbmVUeXBlIjowLCJQYXJlbnRTdHlsZSI6bnVsbH0sIlBhcmVudFN0eWxlIjpudWxsfSwiTWFyZ2luIjp7IiRpZCI6IjUwMSIsIlRvcCI6MC4wLCJMZWZ0IjowLjAsIlJpZ2h0IjowLjAsIkJvdHRvbSI6MC4wfSwiUGFkZGluZyI6eyIkaWQiOiI1MDIiLCJUb3AiOjAuMCwiTGVmdCI6MC4wLCJSaWdodCI6MC4wLCJCb3R0b20iOjAuMH0sIkJhY2tncm91bmQiOm51bGwsIklzVmlzaWJsZSI6dHJ1ZSwiV2lkdGgiOjAuMCwiSGVpZ2h0IjowLjAsIkJvcmRlclN0eWxlIjpudWxsLCJQYXJlbnRTdHlsZSI6bnVsbH0sIkJhY2tncm91bmRTdHlsZSI6eyIkaWQiOiI1MDMiLCJNYXJnaW4iOnsiJGlkIjoiNTA0IiwiVG9wIjowLjAsIkxlZnQiOjAuMCwiUmlnaHQiOjAuMCwiQm90dG9tIjowLjB9LCJQYWRkaW5nIjp7IiRpZCI6IjUwNSIsIlRvcCI6MC4wLCJMZWZ0IjowLjAsIlJpZ2h0IjowLjAsIkJvdHRvbSI6MC4wfSwiQmFja2dyb3VuZCI6eyIkaWQiOiI1MDYiLCJDb2xvciI6eyIkaWQiOiI1MDciLCJBIjo1MSwiUiI6MTY1LCJHIjoxNjUsIkIiOjE2NX19LCJJc1Zpc2libGUiOnRydWUsIldpZHRoIjowLjAsIkhlaWdodCI6MC4wLCJCb3JkZXJTdHlsZSI6eyIkaWQiOiI1MDgiLCJMaW5lQ29sb3IiOnsiJGlkIjoiNTA5IiwiJHR5cGUiOiJOTFJFLkNvbW1vbi5Eb20uU29saWRDb2xvckJydXNoLCBOTFJFLkNvbW1vbiIsIkNvbG9yIjp7IiRpZCI6IjUxMCIsIkEiOjI1NSwiUiI6MjU1LCJHIjowLCJCIjowfX0sIkxpbmVXZWlnaHQiOjAuMCwiTGluZVR5cGUiOjAsIlBhcmVudFN0eWxlIjpudWxsfSwiUGFyZW50U3R5bGUiOm51bGx9LCJNYXJnaW4iOnsiJGlkIjoiNTExIiwiVG9wIjowLjAsIkxlZnQiOjAuMCwiUmlnaHQiOjAuMCwiQm90dG9tIjowLjB9LCJQYWRkaW5nIjp7IiRpZCI6IjUxMiIsIlRvcCI6MC4wLCJMZWZ0IjowLjAsIlJpZ2h0IjowLjAsIkJvdHRvbSI6MC4wfSwiSXNWaXNpYmxlIjpmYWxzZSwiV2lkdGgiOjAuMCwiSGVpZ2h0IjowLjAsIkJvcmRlclN0eWxlIjpudWxsLCJQYXJlbnRTdHlsZSI6bnVsbH19XSwiSWQiOiIyYTZhMjNlZC0wOWEzLTQxZDMtYThlYy04NGI2NmNkNTUyYjgiLCJJbmRleCI6NSwiSGVhZGVyVGV4dCI6IkNvb2xpbmcsIEhWQUMgYW5kIHNwcmlua2xlciBzeXN0ZW1zIiwiU3R5bGUiOnsiJGlkIjoiNTEzIiwiSGVhZGVyU3R5bGUiOnsiJGlkIjoiNTE0IiwiVGV4dElzVmVydGljYWwiOmZhbHNlLCJUZXh0U3R5bGUiOnsiJGlkIjoiNTE1IiwiRm9udFNldHRpbmdzIjp7IiRpZCI6IjUxNiIsIkZvbnRTaXplIjoxMCwiRm9udE5hbWUiOiJGcmFua2xpbiBHb3RoaWMgTWVkaXVtIiwiSXNCb2xkIjpmYWxzZSwiSXNJdGFsaWMiOmZhbHNlLCJJc1VuZGVybGluZWQiOmZhbHNlLCJQYXJlbnRTdHlsZSI6bnVsbH0sIkF1dG9TaXplIjowLCJGb3JlZ3JvdW5kIjp7IiRpZCI6IjUxNyIsIkNvbG9yIjp7IiRpZCI6IjUxOCIsIkEiOjI1NSwiUiI6MTE4LCJHIjo5MCwiQiI6MH19LCJNYXhXaWR0aCI6MC4wLCJNYXhIZWlnaHQiOjAuMCwiU21hcnRGb3JlZ3JvdW5kSXNBY3RpdmUiOmZhbHNlLCJIb3Jpem9udGFsQWxpZ25tZW50IjowLCJWZXJ0aWNhbEFsaWdubWVudCI6MCwiU21hcnRGb3JlZ3JvdW5kIjpudWxsLCJCYWNrZ3JvdW5kRmlsbFR5cGUiOjAsIk1hcmdpbiI6eyIkcmVmIjoiMjU4In0sIlBhZGRpbmciOnsiJHJlZiI6IjI1OSJ9LCJCYWNrZ3JvdW5kIjpudWxsLCJJc1Zpc2libGUiOmZhbHNlLCJXaWR0aCI6MC4wLCJIZWlnaHQiOjAuMCwiQm9yZGVyU3R5bGUiOm51bGwsIlBhcmVudFN0eWxlIjpudWxsfSwiUmVjdGFuZ2xlU3R5bGUiOnsiJGlkIjoiNTE5IiwiTWFyZ2luIjp7IiRyZWYiOiIyNjEifSwiUGFkZGluZyI6eyIkcmVmIjoiMjYyIn0sIkJhY2tncm91bmQiOnsiJGlkIjoiNTIwIiwiQ29sb3IiOnsiJGlkIjoiNTIxIiwiQSI6MTI3LCJSIjoyNTUsIkciOjE5MiwiQiI6MH19LCJJc1Zpc2libGUiOmZhbHNlLCJXaWR0aCI6MC4wLCJIZWlnaHQiOjAuMCwiQm9yZGVyU3R5bGUiOnsiJGlkIjoiNTIyIiwiTGluZUNvbG9yIjp7IiRyZWYiOiIyNjYifSwiTGluZVdlaWdodCI6MC4wLCJMaW5lVHlwZSI6MCwiUGFyZW50U3R5bGUiOm51bGx9LCJQYXJlbnRTdHlsZSI6bnVsbH0sIk1hcmdpbiI6eyIkcmVmIjoiMjY4In0sIlBhZGRpbmciOnsiJHJlZiI6IjI2OSJ9LCJCYWNrZ3JvdW5kIjpudWxsLCJJc1Zpc2libGUiOnRydWUsIldpZHRoIjowLjAsIkhlaWdodCI6MC4wLCJCb3JkZXJTdHlsZSI6bnVsbCwiUGFyZW50U3R5bGUiOm51bGx9LCJCYWNrZ3JvdW5kU3R5bGUiOnsiJGlkIjoiNTIzIiwiTWFyZ2luIjp7IiRyZWYiOiIyNzEifSwiUGFkZGluZyI6eyIkcmVmIjoiMjcyIn0sIkJhY2tncm91bmQiOnsiJGlkIjoiNTI0IiwiQ29sb3IiOnsiJGlkIjoiNTI1IiwiQSI6MzgsIlIiOjI1NSwiRyI6MTkyLCJCIjowfX0sIklzVmlzaWJsZSI6dHJ1ZSwiV2lkdGgiOjAuMCwiSGVpZ2h0IjowLjAsIkJvcmRlclN0eWxlIjp7IiRpZCI6IjUyNiIsIkxpbmVDb2xvciI6eyIkcmVmIjoiMjc2In0sIkxpbmVXZWlnaHQiOjAuMCwiTGluZVR5cGUiOjAsIlBhcmVudFN0eWxlIjpudWxsfSwiUGFyZW50U3R5bGUiOm51bGx9LCJJc0Fib3ZlVGltZWJhbmQiOmZhbHNlLCJNYXJnaW4iOnsiJHJlZiI6IjI3OCJ9LCJQYWRkaW5nIjp7IiRyZWYiOiIyNzkifSwiSXNWaXNpYmxlIjp0cnVlLCJXaWR0aCI6MC4wLCJIZWlnaHQiOjAuMCwiQm9yZGVyU3R5bGUiOnsiJGlkIjoiNTI3IiwiTGluZUNvbG9yIjpudWxsLCJMaW5lV2VpZ2h0IjowLjAsIkxpbmVUeXBlIjowLCJQYXJlbnRTdHlsZSI6bnVsbH0sIlBhcmVudFN0eWxlIjpudWxsfX0seyIkaWQiOiI1MjgiLCJfYWN0aXZpdGllcyI6W3siJGlkIjoiNTI5IiwiX3Jvd3MiOlt7IiRpZCI6IjUzMCIsIl90YXNrcyI6W3siJGlkIjoiNTMxIiwiX2F0dGFjaGVkTWlsZXN0b25lcyI6W10sIlRhc2tEZWZpbml0aW9uIjp7IiRpZCI6IjUzMiIsIkdyb3VwTmFtZSI6bnVsbCwiU3RhcnREYXRlIjoiMjAyMy0wNy0zMVQwMDowMDowMFoiLCJFbmREYXRlIjoiMjAyMy0wNy0zMVQyMzo1OTowMFoiLCJQZXJjZW50YWdlQ29tcGxldGUiOm51bGwsIlN0eWxlIjp7IiRpZCI6IjUzMyIsIlNoYXBlIjozLCJTaGFwZVRoaWNrbmVzcyI6MSwiRHVyYXRpb25Gb3JtYXQiOjAsIkluY2x1ZGVOb25Xb3JraW5nRGF5c0luRHVyYXRpb24iOmZhbHNlLCJQZXJjZW50YWdlQ29tcGxldGVTdHlsZSI6eyIkaWQiOiI1MzQiLCJGb250U2V0dGluZ3MiOnsiJGlkIjoiNTM1IiwiRm9udFNpemUiOjEwLCJGb250TmFtZSI6IkNhbGlicmkiLCJJc0JvbGQiOmZhbHNlLCJJc0l0YWxpYyI6ZmFsc2UsIklzVW5kZXJsaW5lZCI6ZmFsc2UsIlBhcmVudFN0eWxlIjpudWxsfSwiQXV0b1NpemUiOjAsIkZvcmVncm91bmQiOnsiJGlkIjoiNTM2IiwiQ29sb3IiOnsiJGlkIjoiNTM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1MzgiLCJUb3AiOjAuMCwiTGVmdCI6MC4wLCJSaWdodCI6MC4wLCJCb3R0b20iOjAuMH0sIlBhZGRpbmciOnsiJGlkIjoiNTM5IiwiVG9wIjowLjAsIkxlZnQiOjAuMCwiUmlnaHQiOjAuMCwiQm90dG9tIjowLjB9LCJCYWNrZ3JvdW5kIjp7IiRpZCI6IjU0MCIsIkNvbG9yIjp7IiRpZCI6IjU0MSIsIkEiOjg5LCJSIjowLCJHIjowLCJCIjowfX0sIklzVmlzaWJsZSI6dHJ1ZSwiV2lkdGgiOjAuMCwiSGVpZ2h0IjowLjAsIkJvcmRlclN0eWxlIjp7IiRpZCI6IjU0MiIsIkxpbmVDb2xvciI6bnVsbCwiTGluZVdlaWdodCI6MC4wLCJMaW5lVHlwZSI6MCwiUGFyZW50U3R5bGUiOm51bGx9LCJQYXJlbnRTdHlsZSI6bnVsbH0sIkR1cmF0aW9u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0NyIsIlRvcCI6MC4wLCJMZWZ0IjowLjAsIlJpZ2h0IjowLjAsIkJvdHRvbSI6MC4wfSwiUGFkZGluZyI6eyIkaWQiOiI1NDgiLCJUb3AiOjAuMCwiTGVmdCI6MC4wLCJSaWdodCI6MC4wLCJCb3R0b20iOjAuMH0sIkJhY2tncm91bmQiOnsiJGlkIjoiNTQ5IiwiQ29sb3IiOnsiJGlkIjoiNTUwIiwiQSI6ODksIlIiOjAsIkciOjAsIkIiOjB9fSwiSXNWaXNpYmxlIjp0cnVlLCJXaWR0aCI6MC4wLCJIZWlnaHQiOjAuMCwiQm9yZGVyU3R5bGUiOnsiJGlkIjoiNTUxIiwiTGluZUNvbG9yIjpudWxsLCJMaW5lV2VpZ2h0IjowLjAsIkxpbmVUeXBlIjowLCJQYXJlbnRTdHlsZSI6bnVsbH0sIlBhcmVudFN0eWxlIjpudWxsfSwiSG9yaXpvbnRhbENvbm5lY3RvclN0eWxlIjp7IiRpZCI6IjU1MiIsIkxpbmVDb2xvciI6eyIkcmVmIjoiMjcifSwiTGluZVdlaWdodCI6MS4wLCJMaW5lVHlwZSI6MCwiUGFyZW50U3R5bGUiOm51bGx9LCJWZXJ0aWNhbENvbm5lY3RvclN0eWxlIjp7IiRpZCI6IjU1My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1NTQiLCJNYXJnaW4iOnsiJGlkIjoiNTU1IiwiVG9wIjowLjAsIkxlZnQiOjQuMCwiUmlnaHQiOjQuMCwiQm90dG9tIjowLjB9LCJQYWRkaW5nIjp7IiRpZCI6IjU1NiIsIlRvcCI6MC4wLCJMZWZ0IjowLjAsIlJpZ2h0IjowLjAsIkJvdHRvbSI6MC4wfSwiQmFja2dyb3VuZCI6eyIkaWQiOiI1NTciLCJDb2xvciI6eyIkaWQiOiI1NTgiLCJBIjoyNTUsIlIiOjExNiwiRyI6MTczLCJCIjo3M319LCJJc1Zpc2libGUiOnRydWUsIldpZHRoIjowLjAsIkhlaWdodCI6MTYuMCwiQm9yZGVyU3R5bGUiOnsiJGlkIjoiNTU5IiwiTGluZUNvbG9yIjp7IiRpZCI6IjU2MCIsIiR0eXBlIjoiTkxSRS5Db21tb24uRG9tLlNvbGlkQ29sb3JCcnVzaCwgTkxSRS5Db21tb24iLCJDb2xvciI6eyIkaWQiOiI1NjEiLCJBIjoyNTUsIlIiOjI1NSwiRyI6MCwiQiI6MH19LCJMaW5lV2VpZ2h0IjowLjAsIkxpbmVUeXBlIjowLCJQYXJlbnRTdHlsZSI6bnVsbH0sIlBhcmVudFN0eWxlIjpudWxsfSwiVGl0bGVTdHlsZSI6eyIkaWQiOiI1NjIiLCJGb250U2V0dGluZ3MiOnsiJGlkIjoiNTYzIiwiRm9udFNpemUiOjExLCJGb250TmFtZSI6IkNhbGlicmkiLCJJc0JvbGQiOmZhbHNlLCJJc0l0YWxpYyI6ZmFsc2UsIklzVW5kZXJsaW5lZCI6ZmFsc2UsIlBhcmVudFN0eWxlIjpudWxsfSwiQXV0b1NpemUiOjAsIkZvcmVncm91bmQiOnsiJGlkIjoiNTY0IiwiQ29sb3IiOnsiJGlkIjoiNTY1IiwiQSI6MjU1LCJSIjowLCJHIjowLCJCIjowfX0sIk1heFdpZHRoIjo3MjAuMCwiTWF4SGVpZ2h0IjoiSW5maW5pdHkiLCJTbWFydEZvcmVncm91bmRJc0FjdGl2ZSI6ZmFsc2UsIkhvcml6b250YWxBbGlnbm1lbnQiOjEsIlZlcnRpY2FsQWxpZ25tZW50IjowLCJTbWFydEZvcmVncm91bmQiOm51bGwsIkJhY2tncm91bmRGaWxsVHlwZSI6MCwiTWFyZ2luIjp7IiRpZCI6IjU2NiIsIlRvcCI6MC4wLCJMZWZ0IjowLjAsIlJpZ2h0IjowLjAsIkJvdHRvbSI6MC4wfSwiUGFkZGluZyI6eyIkaWQiOiI1NjciLCJUb3AiOjAuMCwiTGVmdCI6MC4wLCJSaWdodCI6MC4wLCJCb3R0b20iOjAuMH0sIkJhY2tncm91bmQiOnsiJGlkIjoiNTY4IiwiQ29sb3IiOnsiJGlkIjoiNTY5IiwiQSI6MCwiUiI6MjU1LCJHIjoyNTUsIkIiOjI1NX19LCJJc1Zpc2libGUiOnRydWUsIldpZHRoIjowLjAsIkhlaWdodCI6MC4wLCJCb3JkZXJTdHlsZSI6eyIkaWQiOiI1NzAiLCJMaW5lQ29sb3IiOm51bGwsIkxpbmVXZWlnaHQiOjAuMCwiTGluZVR5cGUiOjAsIlBhcmVudFN0eWxlIjpudWxsfSwiUGFyZW50U3R5bGUiOm51bGx9LCJEYXRlU3R5bGUiOnsiJGlkIjoiNTcxIiwiRm9udFNldHRpbmdzIjp7IiRpZCI6IjU3MiIsIkZvbnRTaXplIjoxMCwiRm9udE5hbWUiOiJDYWxpYnJpIiwiSXNCb2xkIjpmYWxzZSwiSXNJdGFsaWMiOmZhbHNlLCJJc1VuZGVybGluZWQiOmZhbHNlLCJQYXJlbnRTdHlsZSI6bnVsbH0sIkF1dG9TaXplIjowLCJGb3JlZ3JvdW5kIjp7IiRpZCI6IjU3MyIsIkNvbG9yIjp7IiRpZCI6IjU3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c1IiwiVG9wIjowLjAsIkxlZnQiOjAuMCwiUmlnaHQiOjAuMCwiQm90dG9tIjowLjB9LCJQYWRkaW5nIjp7IiRpZCI6IjU3NiIsIlRvcCI6MC4wLCJMZWZ0IjowLjAsIlJpZ2h0IjowLjAsIkJvdHRvbSI6MC4wfSwiQmFja2dyb3VuZCI6eyIkaWQiOiI1NzciLCJDb2xvciI6eyIkaWQiOiI1NzgiLCJBIjo4OSwiUiI6MCwiRyI6MCwiQiI6MH19LCJJc1Zpc2libGUiOnRydWUsIldpZHRoIjowLjAsIkhlaWdodCI6MC4wLCJCb3JkZXJTdHlsZSI6eyIkaWQiOiI1NzkiLCJMaW5lQ29sb3IiOm51bGwsIkxpbmVXZWlnaHQiOjAuMCwiTGluZVR5cGUiOjAsIlBhcmVudFN0eWxlIjpudWxsfSwiUGFyZW50U3R5bGUiOm51bGx9LCJEYXRlRm9ybWF0Ijp7IiRpZCI6IjU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EiLCJGb3JtYXQiOjAsIklzVmlzaWJsZSI6ZmFsc2UsIkxhc3RLbm93blZpc2liaWxpdHlTdGF0ZSI6ZmFsc2V9LCJJc1Zpc2libGUiOnRydWUsIlBhcmVudFN0eWxlIjpudWxsfSwiSW5kZXgiOjEzLCJTbWFydER1cmF0aW9uQWN0aXZhdGVkIjpmYWxzZSwiRGF0ZUZvcm1hdCI6eyIkcmVmIjoiNTgwIn0sIldlZWtOdW1iZXJpbmciOnsiJGlkIjoiNTgyIiwiRm9ybWF0IjowLCJJc1Zpc2libGUiOmZhbHNlLCJMYXN0S25vd25WaXNpYmlsaXR5U3RhdGUiOmZhbHNlfSwiSWQiOiI0N2NiZTg5Yy1kZjU1LTQxOTktOWFlMC1kM2FjNTI2MTk0ZjYiLCJJbXBvcnRJZCI6bnVsbCwiVGl0bGUiOiJOZXR3b3JrIHVwZC4iLCJOb3RlIjpudWxsLCJIeXBlcmxpbmsiOnsiJGlkIjoiNTgzIiwiQWRkcmVzcyI6bnVsbCwiU3ViQWRkcmVzcyI6bnVsbH0sIklzQ2hhbmdlZCI6ZmFsc2UsIklzTmV3IjpmYWxzZX19XSwiX21pbGVzdG9uZXMiOltdLCJJZCI6IjAwMDAwMDAwLTAwMDAtMDAwMC0wMDAwLTAwMDAwMDAwMDAwMCIsIklzU2luZ2xlSXRlbVJvdyI6dHJ1ZX0seyIkaWQiOiI1ODQiLCJfdGFza3MiOlt7IiRpZCI6IjU4NSIsIl9hdHRhY2hlZE1pbGVzdG9uZXMiOltdLCJUYXNrRGVmaW5pdGlvbiI6eyIkaWQiOiI1ODYiLCJHcm91cE5hbWUiOm51bGwsIlN0YXJ0RGF0ZSI6IjIwMjMtMDctMzFUMDA6MDA6MDBaIiwiRW5kRGF0ZSI6IjIwMjMtMDctMzFUMjM6NTk6MDBaIiwiUGVyY2VudGFnZUNvbXBsZXRlIjpudWxsLCJTdHlsZSI6eyIkaWQiOiI1ODciLCJTaGFwZSI6MywiU2hhcGVUaGlja25lc3MiOjEsIkR1cmF0aW9uRm9ybWF0IjowLCJJbmNsdWRlTm9uV29ya2luZ0RheXNJbkR1cmF0aW9uIjpmYWxzZSwiUGVyY2VudGFnZUNvbXBsZXRlU3R5bGUiOnsiJGlkIjoiNTg4IiwiRm9udFNldHRpbmdzIjp7IiRpZCI6IjU4OSIsIkZvbnRTaXplIjoxMCwiRm9udE5hbWUiOiJDYWxpYnJpIiwiSXNCb2xkIjpmYWxzZSwiSXNJdGFsaWMiOmZhbHNlLCJJc1VuZGVybGluZWQiOmZhbHNlLCJQYXJlbnRTdHlsZSI6bnVsbH0sIkF1dG9TaXplIjowLCJGb3JlZ3JvdW5kIjp7IiRpZCI6IjU5MCIsIkNvbG9yIjp7IiRpZCI6IjU5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TkyIiwiVG9wIjowLjAsIkxlZnQiOjAuMCwiUmlnaHQiOjAuMCwiQm90dG9tIjowLjB9LCJQYWRkaW5nIjp7IiRpZCI6IjU5MyIsIlRvcCI6MC4wLCJMZWZ0IjowLjAsIlJpZ2h0IjowLjAsIkJvdHRvbSI6MC4wfSwiQmFja2dyb3VuZCI6eyIkaWQiOiI1OTQiLCJDb2xvciI6eyIkaWQiOiI1OTUiLCJBIjo4OSwiUiI6MCwiRyI6MCwiQiI6MH19LCJJc1Zpc2libGUiOnRydWUsIldpZHRoIjowLjAsIkhlaWdodCI6MC4wLCJCb3JkZXJTdHlsZSI6eyIkaWQiOiI1OTYiLCJMaW5lQ29sb3IiOm51bGwsIkxpbmVXZWlnaHQiOjAuMCwiTGluZVR5cGUiOjAsIlBhcmVudFN0eWxlIjpudWxsfSwiUGFyZW50U3R5bGUiOm51bGx9LCJEdXJhdGlvblN0eWxlIjp7IiRpZCI6IjU5NyIsIkZvbnRTZXR0aW5ncyI6eyIkaWQiOiI1OTgiLCJGb250U2l6ZSI6MTAsIkZvbnROYW1lIjoiQ2FsaWJyaSIsIklzQm9sZCI6ZmFsc2UsIklzSXRhbGljIjpmYWxzZSwiSXNVbmRlcmxpbmVkIjpmYWxzZSwiUGFyZW50U3R5bGUiOm51bGx9LCJBdXRvU2l6ZSI6MCwiRm9yZWdyb3VuZCI6eyIkaWQiOiI1OTkiLCJDb2xvciI6eyIkaWQiOiI2MD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MDEiLCJUb3AiOjAuMCwiTGVmdCI6MC4wLCJSaWdodCI6MC4wLCJCb3R0b20iOjAuMH0sIlBhZGRpbmciOnsiJGlkIjoiNjAyIiwiVG9wIjowLjAsIkxlZnQiOjAuMCwiUmlnaHQiOjAuMCwiQm90dG9tIjowLjB9LCJCYWNrZ3JvdW5kIjp7IiRpZCI6IjYwMyIsIkNvbG9yIjp7IiRpZCI6IjYwNCIsIkEiOjg5LCJSIjowLCJHIjowLCJCIjowfX0sIklzVmlzaWJsZSI6dHJ1ZSwiV2lkdGgiOjAuMCwiSGVpZ2h0IjowLjAsIkJvcmRlclN0eWxlIjp7IiRpZCI6IjYwNSIsIkxpbmVDb2xvciI6bnVsbCwiTGluZVdlaWdodCI6MC4wLCJMaW5lVHlwZSI6MCwiUGFyZW50U3R5bGUiOm51bGx9LCJQYXJlbnRTdHlsZSI6bnVsbH0sIkhvcml6b250YWxDb25uZWN0b3JTdHlsZSI6eyIkaWQiOiI2MDYiLCJMaW5lQ29sb3IiOnsiJHJlZiI6IjI3In0sIkxpbmVXZWlnaHQiOjEuMCwiTGluZVR5cGUiOjAsIlBhcmVudFN0eWxlIjpudWxsfSwiVmVydGljYWxDb25uZWN0b3JTdHlsZSI6eyIkaWQiOiI2MDciLCJMaW5lQ29sb3IiOnsiJHJlZiI6IjMw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NjA4IiwiTWFyZ2luIjp7IiRpZCI6IjYwOSIsIlRvcCI6MC4wLCJMZWZ0Ijo0LjAsIlJpZ2h0Ijo0LjAsIkJvdHRvbSI6MC4wfSwiUGFkZGluZyI6eyIkaWQiOiI2MTAiLCJUb3AiOjAuMCwiTGVmdCI6MC4wLCJSaWdodCI6MC4wLCJCb3R0b20iOjAuMH0sIkJhY2tncm91bmQiOnsiJGlkIjoiNjExIiwiQ29sb3IiOnsiJGlkIjoiNjEyIiwiQSI6MjU1LCJSIjoxMTYsIkciOjE3MywiQiI6NzN9fSwiSXNWaXNpYmxlIjp0cnVlLCJXaWR0aCI6MC4wLCJIZWlnaHQiOjE2LjAsIkJvcmRlclN0eWxlIjp7IiRpZCI6IjYxMyIsIkxpbmVDb2xvciI6eyIkaWQiOiI2MTQiLCIkdHlwZSI6Ik5MUkUuQ29tbW9uLkRvbS5Tb2xpZENvbG9yQnJ1c2gsIE5MUkUuQ29tbW9uIiwiQ29sb3IiOnsiJGlkIjoiNjE1IiwiQSI6MjU1LCJSIjoyNTUsIkciOjAsIkIiOjB9fSwiTGluZVdlaWdodCI6MC4wLCJMaW5lVHlwZSI6MCwiUGFyZW50U3R5bGUiOm51bGx9LCJQYXJlbnRTdHlsZSI6bnVsbH0sIlRpdGxlU3R5bGUiOnsiJGlkIjoiNjE2IiwiRm9udFNldHRpbmdzIjp7IiRpZCI6IjYxNyIsIkZvbnRTaXplIjoxMSwiRm9udE5hbWUiOiJDYWxpYnJpIiwiSXNCb2xkIjpmYWxzZSwiSXNJdGFsaWMiOmZhbHNlLCJJc1VuZGVybGluZWQiOmZhbHNlLCJQYXJlbnRTdHlsZSI6bnVsbH0sIkF1dG9TaXplIjowLCJGb3JlZ3JvdW5kIjp7IiRpZCI6IjYxOCIsIkNvbG9yIjp7IiRpZCI6IjYxOSIsIkEiOjI1NSwiUiI6MCwiRyI6MCwiQiI6MH19LCJNYXhXaWR0aCI6NzIwLjAsIk1heEhlaWdodCI6IkluZmluaXR5IiwiU21hcnRGb3JlZ3JvdW5kSXNBY3RpdmUiOmZhbHNlLCJIb3Jpem9udGFsQWxpZ25tZW50IjoxLCJWZXJ0aWNhbEFsaWdubWVudCI6MCwiU21hcnRGb3JlZ3JvdW5kIjpudWxsLCJCYWNrZ3JvdW5kRmlsbFR5cGUiOjAsIk1hcmdpbiI6eyIkaWQiOiI2MjAiLCJUb3AiOjAuMCwiTGVmdCI6MC4wLCJSaWdodCI6MC4wLCJCb3R0b20iOjAuMH0sIlBhZGRpbmciOnsiJGlkIjoiNjIxIiwiVG9wIjowLjAsIkxlZnQiOjAuMCwiUmlnaHQiOjAuMCwiQm90dG9tIjowLjB9LCJCYWNrZ3JvdW5kIjp7IiRpZCI6IjYyMiIsIkNvbG9yIjp7IiRpZCI6IjYyMyIsIkEiOjAsIlIiOjI1NSwiRyI6MjU1LCJCIjoyNTV9fSwiSXNWaXNpYmxlIjp0cnVlLCJXaWR0aCI6MC4wLCJIZWlnaHQiOjAuMCwiQm9yZGVyU3R5bGUiOnsiJGlkIjoiNjI0IiwiTGluZUNvbG9yIjpudWxsLCJMaW5lV2VpZ2h0IjowLjAsIkxpbmVUeXBlIjowLCJQYXJlbnRTdHlsZSI6bnVsbH0sIlBhcmVudFN0eWxlIjpudWxsfSwiRGF0ZVN0eWxlIjp7IiRpZCI6IjYyNSIsIkZvbnRTZXR0aW5ncyI6eyIkaWQiOiI2MjYiLCJGb250U2l6ZSI6MTAsIkZvbnROYW1lIjoiQ2FsaWJyaSIsIklzQm9sZCI6ZmFsc2UsIklzSXRhbGljIjpmYWxzZSwiSXNVbmRlcmxpbmVkIjpmYWxzZSwiUGFyZW50U3R5bGUiOm51bGx9LCJBdXRvU2l6ZSI6MCwiRm9yZWdyb3VuZCI6eyIkaWQiOiI2MjciLCJDb2xvciI6eyIkaWQiOiI2Mj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yOSIsIlRvcCI6MC4wLCJMZWZ0IjowLjAsIlJpZ2h0IjowLjAsIkJvdHRvbSI6MC4wfSwiUGFkZGluZyI6eyIkaWQiOiI2MzAiLCJUb3AiOjAuMCwiTGVmdCI6MC4wLCJSaWdodCI6MC4wLCJCb3R0b20iOjAuMH0sIkJhY2tncm91bmQiOnsiJGlkIjoiNjMxIiwiQ29sb3IiOnsiJGlkIjoiNjMyIiwiQSI6ODksIlIiOjAsIkciOjAsIkIiOjB9fSwiSXNWaXNpYmxlIjp0cnVlLCJXaWR0aCI6MC4wLCJIZWlnaHQiOjAuMCwiQm9yZGVyU3R5bGUiOnsiJGlkIjoiNjMzIiwiTGluZUNvbG9yIjpudWxsLCJMaW5lV2VpZ2h0IjowLjAsIkxpbmVUeXBlIjowLCJQYXJlbnRTdHlsZSI6bnVsbH0sIlBhcmVudFN0eWxlIjpudWxsfSwiRGF0ZUZvcm1hdCI6eyIkaWQiOiI2M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1IiwiRm9ybWF0IjowLCJJc1Zpc2libGUiOmZhbHNlLCJMYXN0S25vd25WaXNpYmlsaXR5U3RhdGUiOmZhbHNlfSwiSXNWaXNpYmxlIjp0cnVlLCJQYXJlbnRTdHlsZSI6bnVsbH0sIkluZGV4IjoxNCwiU21hcnREdXJhdGlvbkFjdGl2YXRlZCI6ZmFsc2UsIkRhdGVGb3JtYXQiOnsiJHJlZiI6IjYzNCJ9LCJXZWVrTnVtYmVyaW5nIjp7IiRpZCI6IjYzNiIsIkZvcm1hdCI6MCwiSXNWaXNpYmxlIjpmYWxzZSwiTGFzdEtub3duVmlzaWJpbGl0eVN0YXRlIjpmYWxzZX0sIklkIjoiY2YyNWU3Y2EtZWI5My00Yjc1LWIxZWYtZDJkYjcxOTA1YWQ1IiwiSW1wb3J0SWQiOm51bGwsIlRpdGxlIjoiRmlyZXdhbGwgdXBkLiIsIk5vdGUiOm51bGwsIkh5cGVybGluayI6eyIkaWQiOiI2MzciLCJBZGRyZXNzIjpudWxsLCJTdWJBZGRyZXNzIjpudWxsfSwiSXNDaGFuZ2VkIjpmYWxzZSwiSXNOZXciOmZhbHNlfX1dLCJfbWlsZXN0b25lcyI6W10sIklkIjoiMDAwMDAwMDAtMDAwMC0wMDAwLTAwMDAtMDAwMDAwMDAwMDAwIiwiSXNTaW5nbGVJdGVtUm93Ijp0cnVlfSx7IiRpZCI6IjYzOCIsIl90YXNrcyI6W3siJGlkIjoiNjM5IiwiX2F0dGFjaGVkTWlsZXN0b25lcyI6W10sIlRhc2tEZWZpbml0aW9uIjp7IiRpZCI6IjY0MCIsIkdyb3VwTmFtZSI6bnVsbCwiU3RhcnREYXRlIjoiMjAyMy0wOC0wMVQwMDowMDowMFoiLCJFbmREYXRlIjoiMjAyMy0wOC0wMlQyMzo1OTowMFoiLCJQZXJjZW50YWdlQ29tcGxldGUiOm51bGwsIlN0eWxlIjp7IiRpZCI6IjY0MSIsIlNoYXBlIjozLCJTaGFwZVRoaWNrbmVzcyI6MSwiRHVyYXRpb25Gb3JtYXQiOjAsIkluY2x1ZGVOb25Xb3JraW5nRGF5c0luRHVyYXRpb24iOmZhbHNlLCJQZXJjZW50YWdlQ29tcGxldGVTdHlsZSI6eyIkaWQiOiI2NDIiLCJGb250U2V0dGluZ3MiOnsiJGlkIjoiNjQzIiwiRm9udFNpemUiOjEwLCJGb250TmFtZSI6IkNhbGlicmkiLCJJc0JvbGQiOmZhbHNlLCJJc0l0YWxpYyI6ZmFsc2UsIklzVW5kZXJsaW5lZCI6ZmFsc2UsIlBhcmVudFN0eWxlIjpudWxsfSwiQXV0b1NpemUiOjAsIkZvcmVncm91bmQiOnsiJGlkIjoiNjQ0IiwiQ29sb3IiOnsiJGlkIjoiNjQ1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2NDYiLCJUb3AiOjAuMCwiTGVmdCI6MC4wLCJSaWdodCI6MC4wLCJCb3R0b20iOjAuMH0sIlBhZGRpbmciOnsiJGlkIjoiNjQ3IiwiVG9wIjowLjAsIkxlZnQiOjAuMCwiUmlnaHQiOjAuMCwiQm90dG9tIjowLjB9LCJCYWNrZ3JvdW5kIjp7IiRpZCI6IjY0OCIsIkNvbG9yIjp7IiRpZCI6IjY0OSIsIkEiOjg5LCJSIjowLCJHIjowLCJCIjowfX0sIklzVmlzaWJsZSI6dHJ1ZSwiV2lkdGgiOjAuMCwiSGVpZ2h0IjowLjAsIkJvcmRlclN0eWxlIjp7IiRpZCI6IjY1MCIsIkxpbmVDb2xvciI6bnVsbCwiTGluZVdlaWdodCI6MC4wLCJMaW5lVHlwZSI6MCwiUGFyZW50U3R5bGUiOm51bGx9LCJQYXJlbnRTdHlsZSI6bnVsbH0sIkR1cmF0aW9uU3R5bGUiOnsiJGlkIjoiNjUxIiwiRm9udFNldHRpbmdzIjp7IiRpZCI6IjY1MiIsIkZvbnRTaXplIjoxMCwiRm9udE5hbWUiOiJDYWxpYnJpIiwiSXNCb2xkIjpmYWxzZSwiSXNJdGFsaWMiOmZhbHNlLCJJc1VuZGVybGluZWQiOmZhbHNlLCJQYXJlbnRTdHlsZSI6bnVsbH0sIkF1dG9TaXplIjowLCJGb3JlZ3JvdW5kIjp7IiRpZCI6IjY1MyIsIkNvbG9yIjp7IiRpZCI6IjY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1NSIsIlRvcCI6MC4wLCJMZWZ0IjowLjAsIlJpZ2h0IjowLjAsIkJvdHRvbSI6MC4wfSwiUGFkZGluZyI6eyIkaWQiOiI2NTYiLCJUb3AiOjAuMCwiTGVmdCI6MC4wLCJSaWdodCI6MC4wLCJCb3R0b20iOjAuMH0sIkJhY2tncm91bmQiOnsiJGlkIjoiNjU3IiwiQ29sb3IiOnsiJGlkIjoiNjU4IiwiQSI6ODksIlIiOjAsIkciOjAsIkIiOjB9fSwiSXNWaXNpYmxlIjp0cnVlLCJXaWR0aCI6MC4wLCJIZWlnaHQiOjAuMCwiQm9yZGVyU3R5bGUiOnsiJGlkIjoiNjU5IiwiTGluZUNvbG9yIjpudWxsLCJMaW5lV2VpZ2h0IjowLjAsIkxpbmVUeXBlIjowLCJQYXJlbnRTdHlsZSI6bnVsbH0sIlBhcmVudFN0eWxlIjpudWxsfSwiSG9yaXpvbnRhbENvbm5lY3RvclN0eWxlIjp7IiRpZCI6IjY2MCIsIkxpbmVDb2xvciI6eyIkcmVmIjoiMjcifSwiTGluZVdlaWdodCI6MS4wLCJMaW5lVHlwZSI6MCwiUGFyZW50U3R5bGUiOm51bGx9LCJWZXJ0aWNhbENvbm5lY3RvclN0eWxlIjp7IiRpZCI6IjY2MS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2NjIiLCJNYXJnaW4iOnsiJGlkIjoiNjYzIiwiVG9wIjowLjAsIkxlZnQiOjQuMCwiUmlnaHQiOjQuMCwiQm90dG9tIjowLjB9LCJQYWRkaW5nIjp7IiRpZCI6IjY2NCIsIlRvcCI6MC4wLCJMZWZ0IjowLjAsIlJpZ2h0IjowLjAsIkJvdHRvbSI6MC4wfSwiQmFja2dyb3VuZCI6eyIkaWQiOiI2NjUiLCJDb2xvciI6eyIkaWQiOiI2NjYiLCJBIjoyNTUsIlIiOjExNiwiRyI6MTczLCJCIjo3M319LCJJc1Zpc2libGUiOnRydWUsIldpZHRoIjowLjAsIkhlaWdodCI6MTYuMCwiQm9yZGVyU3R5bGUiOnsiJGlkIjoiNjY3IiwiTGluZUNvbG9yIjp7IiRpZCI6IjY2OCIsIiR0eXBlIjoiTkxSRS5Db21tb24uRG9tLlNvbGlkQ29sb3JCcnVzaCwgTkxSRS5Db21tb24iLCJDb2xvciI6eyIkaWQiOiI2NjkiLCJBIjoyNTUsIlIiOjI1NSwiRyI6MCwiQiI6MH19LCJMaW5lV2VpZ2h0IjowLjAsIkxpbmVUeXBlIjowLCJQYXJlbnRTdHlsZSI6bnVsbH0sIlBhcmVudFN0eWxlIjpudWxsfSwiVGl0bGVTdHlsZSI6eyIkaWQiOiI2NzAiLCJGb250U2V0dGluZ3MiOnsiJGlkIjoiNjcxIiwiRm9udFNpemUiOjExLCJGb250TmFtZSI6IkNhbGlicmkiLCJJc0JvbGQiOmZhbHNlLCJJc0l0YWxpYyI6ZmFsc2UsIklzVW5kZXJsaW5lZCI6ZmFsc2UsIlBhcmVudFN0eWxlIjpudWxsfSwiQXV0b1NpemUiOjAsIkZvcmVncm91bmQiOnsiJGlkIjoiNjcyIiwiQ29sb3IiOnsiJGlkIjoiNjczIiwiQSI6MjU1LCJSIjowLCJHIjowLCJCIjowfX0sIk1heFdpZHRoIjo3MjAuMCwiTWF4SGVpZ2h0IjoiSW5maW5pdHkiLCJTbWFydEZvcmVncm91bmRJc0FjdGl2ZSI6ZmFsc2UsIkhvcml6b250YWxBbGlnbm1lbnQiOjEsIlZlcnRpY2FsQWxpZ25tZW50IjowLCJTbWFydEZvcmVncm91bmQiOm51bGwsIkJhY2tncm91bmRGaWxsVHlwZSI6MCwiTWFyZ2luIjp7IiRpZCI6IjY3NCIsIlRvcCI6MC4wLCJMZWZ0IjowLjAsIlJpZ2h0IjowLjAsIkJvdHRvbSI6MC4wfSwiUGFkZGluZyI6eyIkaWQiOiI2NzUiLCJUb3AiOjAuMCwiTGVmdCI6MC4wLCJSaWdodCI6MC4wLCJCb3R0b20iOjAuMH0sIkJhY2tncm91bmQiOnsiJGlkIjoiNjc2IiwiQ29sb3IiOnsiJGlkIjoiNjc3IiwiQSI6MCwiUiI6MjU1LCJHIjoyNTUsIkIiOjI1NX19LCJJc1Zpc2libGUiOnRydWUsIldpZHRoIjowLjAsIkhlaWdodCI6MC4wLCJCb3JkZXJTdHlsZSI6eyIkaWQiOiI2NzgiLCJMaW5lQ29sb3IiOm51bGwsIkxpbmVXZWlnaHQiOjAuMCwiTGluZVR5cGUiOjAsIlBhcmVudFN0eWxlIjpudWxsfSwiUGFyZW50U3R5bGUiOm51bGx9LCJEYXRlU3R5bGUiOnsiJGlkIjoiNjc5IiwiRm9udFNldHRpbmdzIjp7IiRpZCI6IjY4MCIsIkZvbnRTaXplIjoxMCwiRm9udE5hbWUiOiJDYWxpYnJpIiwiSXNCb2xkIjpmYWxzZSwiSXNJdGFsaWMiOmZhbHNlLCJJc1VuZGVybGluZWQiOmZhbHNlLCJQYXJlbnRTdHlsZSI6bnVsbH0sIkF1dG9TaXplIjowLCJGb3JlZ3JvdW5kIjp7IiRpZCI6IjY4MSIsIkNvbG9yIjp7IiRpZCI6IjY4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gzIiwiVG9wIjowLjAsIkxlZnQiOjAuMCwiUmlnaHQiOjAuMCwiQm90dG9tIjowLjB9LCJQYWRkaW5nIjp7IiRpZCI6IjY4NCIsIlRvcCI6MC4wLCJMZWZ0IjowLjAsIlJpZ2h0IjowLjAsIkJvdHRvbSI6MC4wfSwiQmFja2dyb3VuZCI6eyIkaWQiOiI2ODUiLCJDb2xvciI6eyIkaWQiOiI2ODYiLCJBIjo4OSwiUiI6MCwiRyI6MCwiQiI6MH19LCJJc1Zpc2libGUiOnRydWUsIldpZHRoIjowLjAsIkhlaWdodCI6MC4wLCJCb3JkZXJTdHlsZSI6eyIkaWQiOiI2ODciLCJMaW5lQ29sb3IiOm51bGwsIkxpbmVXZWlnaHQiOjAuMCwiTGluZVR5cGUiOjAsIlBhcmVudFN0eWxlIjpudWxsfSwiUGFyZW50U3R5bGUiOm51bGx9LCJEYXRlRm9ybWF0Ijp7IiRpZCI6IjY4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DkiLCJGb3JtYXQiOjAsIklzVmlzaWJsZSI6ZmFsc2UsIkxhc3RLbm93blZpc2liaWxpdHlTdGF0ZSI6ZmFsc2V9LCJJc1Zpc2libGUiOnRydWUsIlBhcmVudFN0eWxlIjpudWxsfSwiSW5kZXgiOjE1LCJTbWFydER1cmF0aW9uQWN0aXZhdGVkIjpmYWxzZSwiRGF0ZUZvcm1hdCI6eyIkcmVmIjoiNjg4In0sIldlZWtOdW1iZXJpbmciOnsiJGlkIjoiNjkwIiwiRm9ybWF0IjowLCJJc1Zpc2libGUiOmZhbHNlLCJMYXN0S25vd25WaXNpYmlsaXR5U3RhdGUiOmZhbHNlfSwiSWQiOiI1NDZkYzMzMi0zZDc0LTQ2NGEtOGVmNi1hNGU2ZTUzZjM2ZWEiLCJJbXBvcnRJZCI6bnVsbCwiVGl0bGUiOiJNb3ZlIFNlcnZlcnMgSDAxIiwiTm90ZSI6bnVsbCwiSHlwZXJsaW5rIjp7IiRpZCI6IjY5MSIsIkFkZHJlc3MiOm51bGwsIlN1YkFkZHJlc3MiOm51bGx9LCJJc0NoYW5nZWQiOmZhbHNlLCJJc05ldyI6ZmFsc2V9fV0sIl9taWxlc3RvbmVzIjpbXSwiSWQiOiIwMDAwMDAwMC0wMDAwLTAwMDAtMDAwMC0wMDAwMDAwMDAwMDAiLCJJc1NpbmdsZUl0ZW1Sb3ciOnRydWV9LHsiJGlkIjoiNjkyIiwiX3Rhc2tzIjpbeyIkaWQiOiI2OTMiLCJfYXR0YWNoZWRNaWxlc3RvbmVzIjpbXSwiVGFza0RlZmluaXRpb24iOnsiJGlkIjoiNjk0IiwiR3JvdXBOYW1lIjpudWxsLCJTdGFydERhdGUiOiIyMDIzLTA4LTAzVDAwOjAwOjAwWiIsIkVuZERhdGUiOiIyMDIzLTA4LTA0VDIzOjU5OjAwWiIsIlBlcmNlbnRhZ2VDb21wbGV0ZSI6bnVsbCwiU3R5bGUiOnsiJGlkIjoiNjk1IiwiU2hhcGUiOjMsIlNoYXBlVGhpY2tuZXNzIjoxLCJEdXJhdGlvbkZvcm1hdCI6MCwiSW5jbHVkZU5vbldvcmtpbmdEYXlzSW5EdXJhdGlvbiI6ZmFsc2UsIlBlcmNlbnRhZ2VDb21wbGV0ZVN0eWxlIjp7IiRpZCI6IjY5NiIsIkZvbnRTZXR0aW5ncyI6eyIkaWQiOiI2OTciLCJGb250U2l6ZSI6MTAsIkZvbnROYW1lIjoiQ2FsaWJyaSIsIklzQm9sZCI6ZmFsc2UsIklzSXRhbGljIjpmYWxzZSwiSXNVbmRlcmxpbmVkIjpmYWxzZSwiUGFyZW50U3R5bGUiOm51bGx9LCJBdXRvU2l6ZSI6MCwiRm9yZWdyb3VuZCI6eyIkaWQiOiI2OTgiLCJDb2xvciI6eyIkaWQiOiI2OTk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yZWYiOiIxNzgifSwiUGFkZGluZyI6eyIkcmVmIjoiMTc5In0sIkJhY2tncm91bmQiOnsiJHJlZiI6IjE4MCJ9LCJJc1Zpc2libGUiOnRydWUsIldpZHRoIjowLjAsIkhlaWdodCI6MC4wLCJCb3JkZXJTdHlsZSI6eyIkaWQiOiI3MDAiLCJMaW5lQ29sb3IiOm51bGwsIkxpbmVXZWlnaHQiOjAuMCwiTGluZVR5cGUiOjAsIlBhcmVudFN0eWxlIjpudWxsfSwiUGFyZW50U3R5bGUiOm51bGx9LCJEdXJhdGlvblN0eWxlIjp7IiRpZCI6IjcwMSIsIkZvbnRTZXR0aW5ncyI6eyIkaWQiOiI3MDIiLCJGb250U2l6ZSI6MTAsIkZvbnROYW1lIjoiQ2FsaWJyaSIsIklzQm9sZCI6ZmFsc2UsIklzSXRhbGljIjpmYWxzZSwiSXNVbmRlcmxpbmVkIjpmYWxzZSwiUGFyZW50U3R5bGUiOm51bGx9LCJBdXRvU2l6ZSI6MCwiRm9yZWdyb3VuZCI6eyIkcmVmIjoiMTg1In0sIk1heFdpZHRoIjoyMDAuMCwiTWF4SGVpZ2h0IjoiSW5maW5pdHkiLCJTbWFydEZvcmVncm91bmRJc0FjdGl2ZSI6ZmFsc2UsIkhvcml6b250YWxBbGlnbm1lbnQiOjAsIlZlcnRpY2FsQWxpZ25tZW50IjowLCJTbWFydEZvcmVncm91bmQiOm51bGwsIkJhY2tncm91bmRGaWxsVHlwZSI6MCwiTWFyZ2luIjp7IiRyZWYiOiIxODcifSwiUGFkZGluZyI6eyIkcmVmIjoiMTg4In0sIkJhY2tncm91bmQiOnsiJHJlZiI6IjE4OSJ9LCJJc1Zpc2libGUiOnRydWUsIldpZHRoIjowLjAsIkhlaWdodCI6MC4wLCJCb3JkZXJTdHlsZSI6eyIkaWQiOiI3MDMiLCJMaW5lQ29sb3IiOm51bGwsIkxpbmVXZWlnaHQiOjAuMCwiTGluZVR5cGUiOjAsIlBhcmVudFN0eWxlIjpudWxsfSwiUGFyZW50U3R5bGUiOm51bGx9LCJIb3Jpem9udGFsQ29ubmVjdG9yU3R5bGUiOnsiJGlkIjoiNzA0IiwiTGluZUNvbG9yIjp7IiRyZWYiOiIyNyJ9LCJMaW5lV2VpZ2h0IjoxLjAsIkxpbmVUeXBlIjowLCJQYXJlbnRTdHlsZSI6bnVsbH0sIlZlcnRpY2FsQ29ubmVjdG9yU3R5bGUiOnsiJGlkIjoiNzA1IiwiTGluZUNvbG9yIjp7IiRyZWYiOiIzMC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cwNiIsIk1hcmdpbiI6eyIkcmVmIjoiMTk1In0sIlBhZGRpbmciOnsiJHJlZiI6IjE5NiJ9LCJCYWNrZ3JvdW5kIjp7IiRpZCI6IjcwNyIsIkNvbG9yIjp7IiRpZCI6IjcwOCIsIkEiOjI1NSwiUiI6MTE2LCJHIjoxNzMsIkIiOjczfX0sIklzVmlzaWJsZSI6dHJ1ZSwiV2lkdGgiOjAuMCwiSGVpZ2h0IjoxNi4wLCJCb3JkZXJTdHlsZSI6eyIkaWQiOiI3MDkiLCJMaW5lQ29sb3IiOnsiJGlkIjoiNzEwIiwiJHR5cGUiOiJOTFJFLkNvbW1vbi5Eb20uU29saWRDb2xvckJydXNoLCBOTFJFLkNvbW1vbiIsIkNvbG9yIjp7IiRpZCI6IjcxMSIsIkEiOjI1NSwiUiI6MjU1LCJHIjowLCJCIjowfX0sIkxpbmVXZWlnaHQiOjAuMCwiTGluZVR5cGUiOjAsIlBhcmVudFN0eWxlIjpudWxsfSwiUGFyZW50U3R5bGUiOm51bGx9LCJUaXRsZVN0eWxlIjp7IiRpZCI6IjcxMiIsIkZvbnRTZXR0aW5ncyI6eyIkaWQiOiI3MTMiLCJGb250U2l6ZSI6MTEsIkZvbnROYW1lIjoiQ2FsaWJyaSIsIklzQm9sZCI6ZmFsc2UsIklzSXRhbGljIjpmYWxzZSwiSXNVbmRlcmxpbmVkIjpmYWxzZSwiUGFyZW50U3R5bGUiOm51bGx9LCJBdXRvU2l6ZSI6MCwiRm9yZWdyb3VuZCI6eyIkaWQiOiI3MTQiLCJDb2xvciI6eyIkaWQiOiI3MTUiLCJBIjoyNTUsIlIiOjAsIkciOjAsIkIiOjB9fSwiTWF4V2lkdGgiOjcyMC4wLCJNYXhIZWlnaHQiOiJJbmZpbml0eSIsIlNtYXJ0Rm9yZWdyb3VuZElzQWN0aXZlIjpmYWxzZSwiSG9yaXpvbnRhbEFsaWdubWVudCI6MSwiVmVydGljYWxBbGlnbm1lbnQiOjAsIlNtYXJ0Rm9yZWdyb3VuZCI6bnVsbCwiQmFja2dyb3VuZEZpbGxUeXBlIjowLCJNYXJnaW4iOnsiJHJlZiI6IjIwNiJ9LCJQYWRkaW5nIjp7IiRyZWYiOiIyMDcifSwiQmFja2dyb3VuZCI6eyIkaWQiOiI3MTYiLCJDb2xvciI6eyIkaWQiOiI3MTciLCJBIjowLCJSIjoyNTUsIkciOjI1NSwiQiI6MjU1fX0sIklzVmlzaWJsZSI6dHJ1ZSwiV2lkdGgiOjAuMCwiSGVpZ2h0IjowLjAsIkJvcmRlclN0eWxlIjp7IiRpZCI6IjcxOCIsIkxpbmVDb2xvciI6bnVsbCwiTGluZVdlaWdodCI6MC4wLCJMaW5lVHlwZSI6MCwiUGFyZW50U3R5bGUiOm51bGx9LCJQYXJlbnRTdHlsZSI6bnVsbH0sIkRhdGVTdHlsZSI6eyIkaWQiOiI3MTkiLCJGb250U2V0dGluZ3MiOnsiJGlkIjoiNzIwIiwiRm9udFNpemUiOjEwLCJGb250TmFtZSI6IkNhbGlicmkiLCJJc0JvbGQiOmZhbHNlLCJJc0l0YWxpYyI6ZmFsc2UsIklzVW5kZXJsaW5lZCI6ZmFsc2UsIlBhcmVudFN0eWxlIjpudWxsfSwiQXV0b1NpemUiOjAsIkZvcmVncm91bmQiOnsiJGlkIjoiNzIxIiwiQ29sb3IiOnsiJGlkIjoiNz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pZCI6IjcyMyIsIkNvbG9yIjp7IiRpZCI6IjcyNCIsIkEiOjAsIlIiOjI1NSwiRyI6MjU1LCJCIjoyNTV9fSwiSXNWaXNpYmxlIjp0cnVlLCJXaWR0aCI6MC4wLCJIZWlnaHQiOjAuMCwiQm9yZGVyU3R5bGUiOnsiJGlkIjoiNzI1IiwiTGluZUNvbG9yIjpudWxsLCJMaW5lV2VpZ2h0IjowLjAsIkxpbmVUeXBlIjowLCJQYXJlbnRTdHlsZSI6bnVsbH0sIlBhcmVudFN0eWxlIjpudWxsfSwiRGF0ZUZvcm1hdCI6eyIkaWQiOiI3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I3IiwiRm9ybWF0IjowLCJJc1Zpc2libGUiOmZhbHNlLCJMYXN0S25vd25WaXNpYmlsaXR5U3RhdGUiOmZhbHNlfSwiSXNWaXNpYmxlIjp0cnVlLCJQYXJlbnRTdHlsZSI6bnVsbH0sIkluZGV4IjoxNiwiU21hcnREdXJhdGlvbkFjdGl2YXRlZCI6ZmFsc2UsIkRhdGVGb3JtYXQiOnsiJHJlZiI6IjcyNiJ9LCJXZWVrTnVtYmVyaW5nIjp7IiRpZCI6IjcyOCIsIkZvcm1hdCI6MCwiSXNWaXNpYmxlIjpmYWxzZSwiTGFzdEtub3duVmlzaWJpbGl0eVN0YXRlIjpmYWxzZX0sIklkIjoiMmYyZjljZDItMjZiMC00MzBlLTliNDQtY2M2NjE5ZTc5MmMwIiwiSW1wb3J0SWQiOm51bGwsIlRpdGxlIjoiUmVpbnN0YWxsIFNlcnZlcnMgRDAyIE1DUiIsIk5vdGUiOm51bGwsIkh5cGVybGluayI6eyIkaWQiOiI3MjkiLCJBZGRyZXNzIjpudWxsLCJTdWJBZGRyZXNzIjpudWxsfSwiSXNDaGFuZ2VkIjpmYWxzZSwiSXNOZXciOmZhbHNlfX1dLCJfbWlsZXN0b25lcyI6W10sIklkIjoiMDAwMDAwMDAtMDAwMC0wMDAwLTAwMDAtMDAwMDAwMDAwMDAwIiwiSXNTaW5nbGVJdGVtUm93Ijp0cnVlfSx7IiRpZCI6IjczMCIsIl90YXNrcyI6W3siJGlkIjoiNzMxIiwiX2F0dGFjaGVkTWlsZXN0b25lcyI6W10sIlRhc2tEZWZpbml0aW9uIjp7IiRpZCI6IjczMiIsIkdyb3VwTmFtZSI6bnVsbCwiU3RhcnREYXRlIjoiMjAyMy0wOC0wN1QwMDowMDowMFoiLCJFbmREYXRlIjoiMjAyMy0wOC0xMVQyMzo1OTowMFoiLCJQZXJjZW50YWdlQ29tcGxldGUiOm51bGwsIlN0eWxlIjp7IiRpZCI6IjczMyIsIlNoYXBlIjozLCJTaGFwZVRoaWNrbmVzcyI6MSwiRHVyYXRpb25Gb3JtYXQiOjAsIkluY2x1ZGVOb25Xb3JraW5nRGF5c0luRHVyYXRpb24iOmZhbHNlLCJQZXJjZW50YWdlQ29tcGxldGVTdHlsZSI6eyIkaWQiOiI3MzQiLCJGb250U2V0dGluZ3MiOnsiJGlkIjoiNzM1IiwiRm9udFNpemUiOjEwLCJGb250TmFtZSI6IkNhbGlicmkiLCJJc0JvbGQiOmZhbHNlLCJJc0l0YWxpYyI6ZmFsc2UsIklzVW5kZXJsaW5lZCI6ZmFsc2UsIlBhcmVudFN0eWxlIjpudWxsfSwiQXV0b1NpemUiOjAsIkZvcmVncm91bmQiOnsiJGlkIjoiNzM2IiwiQ29sb3IiOnsiJGlkIjoiNzM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MzgiLCJUb3AiOjAuMCwiTGVmdCI6MC4wLCJSaWdodCI6MC4wLCJCb3R0b20iOjAuMH0sIlBhZGRpbmciOnsiJGlkIjoiNzM5IiwiVG9wIjowLjAsIkxlZnQiOjAuMCwiUmlnaHQiOjAuMCwiQm90dG9tIjowLjB9LCJCYWNrZ3JvdW5kIjp7IiRpZCI6Ijc0MCIsIkNvbG9yIjp7IiRpZCI6Ijc0MSIsIkEiOjg5LCJSIjowLCJHIjowLCJCIjowfX0sIklzVmlzaWJsZSI6dHJ1ZSwiV2lkdGgiOjAuMCwiSGVpZ2h0IjowLjAsIkJvcmRlclN0eWxlIjp7IiRpZCI6Ijc0MiIsIkxpbmVDb2xvciI6bnVsbCwiTGluZVdlaWdodCI6MC4wLCJMaW5lVHlwZSI6MCwiUGFyZW50U3R5bGUiOm51bGx9LCJQYXJlbnRTdHlsZSI6bnVsbH0sIkR1cmF0aW9uU3R5bGUiOnsiJGlkIjoiNzQzIiwiRm9udFNldHRpbmdzIjp7IiRpZCI6Ijc0NCIsIkZvbnRTaXplIjoxMCwiRm9udE5hbWUiOiJDYWxpYnJpIiwiSXNCb2xkIjpmYWxzZSwiSXNJdGFsaWMiOmZhbHNlLCJJc1VuZGVybGluZWQiOmZhbHNlLCJQYXJlbnRTdHlsZSI6bnVsbH0sIkF1dG9TaXplIjowLCJGb3JlZ3JvdW5kIjp7IiRpZCI6Ijc0NSIsIkNvbG9yIjp7IiRpZCI6Ijc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0NyIsIlRvcCI6MC4wLCJMZWZ0IjowLjAsIlJpZ2h0IjowLjAsIkJvdHRvbSI6MC4wfSwiUGFkZGluZyI6eyIkaWQiOiI3NDgiLCJUb3AiOjAuMCwiTGVmdCI6MC4wLCJSaWdodCI6MC4wLCJCb3R0b20iOjAuMH0sIkJhY2tncm91bmQiOnsiJGlkIjoiNzQ5IiwiQ29sb3IiOnsiJGlkIjoiNzUwIiwiQSI6ODksIlIiOjAsIkciOjAsIkIiOjB9fSwiSXNWaXNpYmxlIjp0cnVlLCJXaWR0aCI6MC4wLCJIZWlnaHQiOjAuMCwiQm9yZGVyU3R5bGUiOnsiJGlkIjoiNzUxIiwiTGluZUNvbG9yIjpudWxsLCJMaW5lV2VpZ2h0IjowLjAsIkxpbmVUeXBlIjowLCJQYXJlbnRTdHlsZSI6bnVsbH0sIlBhcmVudFN0eWxlIjpudWxsfSwiSG9yaXpvbnRhbENvbm5lY3RvclN0eWxlIjp7IiRpZCI6Ijc1MiIsIkxpbmVDb2xvciI6eyIkcmVmIjoiMjcifSwiTGluZVdlaWdodCI6MS4wLCJMaW5lVHlwZSI6MCwiUGFyZW50U3R5bGUiOm51bGx9LCJWZXJ0aWNhbENvbm5lY3RvclN0eWxlIjp7IiRpZCI6Ijc1My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3NTQiLCJNYXJnaW4iOnsiJGlkIjoiNzU1IiwiVG9wIjowLjAsIkxlZnQiOjQuMCwiUmlnaHQiOjQuMCwiQm90dG9tIjowLjB9LCJQYWRkaW5nIjp7IiRpZCI6Ijc1NiIsIlRvcCI6MC4wLCJMZWZ0IjowLjAsIlJpZ2h0IjowLjAsIkJvdHRvbSI6MC4wfSwiQmFja2dyb3VuZCI6eyIkaWQiOiI3NTciLCJDb2xvciI6eyIkaWQiOiI3NTgiLCJBIjoyNTUsIlIiOjExNiwiRyI6MTczLCJCIjo3M319LCJJc1Zpc2libGUiOnRydWUsIldpZHRoIjowLjAsIkhlaWdodCI6MTYuMCwiQm9yZGVyU3R5bGUiOnsiJGlkIjoiNzU5IiwiTGluZUNvbG9yIjp7IiRpZCI6Ijc2MCIsIiR0eXBlIjoiTkxSRS5Db21tb24uRG9tLlNvbGlkQ29sb3JCcnVzaCwgTkxSRS5Db21tb24iLCJDb2xvciI6eyIkaWQiOiI3NjEiLCJBIjoyNTUsIlIiOjI1NSwiRyI6MCwiQiI6MH19LCJMaW5lV2VpZ2h0IjowLjAsIkxpbmVUeXBlIjowLCJQYXJlbnRTdHlsZSI6bnVsbH0sIlBhcmVudFN0eWxlIjpudWxsfSwiVGl0bGVTdHlsZSI6eyIkaWQiOiI3NjIiLCJGb250U2V0dGluZ3MiOnsiJGlkIjoiNzYzIiwiRm9udFNpemUiOjExLCJGb250TmFtZSI6IkNhbGlicmkiLCJJc0JvbGQiOmZhbHNlLCJJc0l0YWxpYyI6ZmFsc2UsIklzVW5kZXJsaW5lZCI6ZmFsc2UsIlBhcmVudFN0eWxlIjpudWxsfSwiQXV0b1NpemUiOjAsIkZvcmVncm91bmQiOnsiJGlkIjoiNzY0IiwiQ29sb3IiOnsiJGlkIjoiNzY1IiwiQSI6MjU1LCJSIjowLCJHIjowLCJCIjowfX0sIk1heFdpZHRoIjo3MjAuMCwiTWF4SGVpZ2h0IjoiSW5maW5pdHkiLCJTbWFydEZvcmVncm91bmRJc0FjdGl2ZSI6ZmFsc2UsIkhvcml6b250YWxBbGlnbm1lbnQiOjEsIlZlcnRpY2FsQWxpZ25tZW50IjowLCJTbWFydEZvcmVncm91bmQiOm51bGwsIkJhY2tncm91bmRGaWxsVHlwZSI6MCwiTWFyZ2luIjp7IiRpZCI6Ijc2NiIsIlRvcCI6MC4wLCJMZWZ0IjowLjAsIlJpZ2h0IjowLjAsIkJvdHRvbSI6MC4wfSwiUGFkZGluZyI6eyIkaWQiOiI3NjciLCJUb3AiOjAuMCwiTGVmdCI6MC4wLCJSaWdodCI6MC4wLCJCb3R0b20iOjAuMH0sIkJhY2tncm91bmQiOnsiJGlkIjoiNzY4IiwiQ29sb3IiOnsiJGlkIjoiNzY5IiwiQSI6MCwiUiI6MjU1LCJHIjoyNTUsIkIiOjI1NX19LCJJc1Zpc2libGUiOnRydWUsIldpZHRoIjowLjAsIkhlaWdodCI6MC4wLCJCb3JkZXJTdHlsZSI6eyIkaWQiOiI3NzAiLCJMaW5lQ29sb3IiOm51bGwsIkxpbmVXZWlnaHQiOjAuMCwiTGluZVR5cGUiOjAsIlBhcmVudFN0eWxlIjpudWxsfSwiUGFyZW50U3R5bGUiOm51bGx9LCJEYXRlU3R5bGUiOnsiJGlkIjoiNzcxIiwiRm9udFNldHRpbmdzIjp7IiRpZCI6Ijc3MiIsIkZvbnRTaXplIjoxMCwiRm9udE5hbWUiOiJDYWxpYnJpIiwiSXNCb2xkIjpmYWxzZSwiSXNJdGFsaWMiOmZhbHNlLCJJc1VuZGVybGluZWQiOmZhbHNlLCJQYXJlbnRTdHlsZSI6bnVsbH0sIkF1dG9TaXplIjowLCJGb3JlZ3JvdW5kIjp7IiRpZCI6Ijc3MyIsIkNvbG9yIjp7IiRpZCI6Ijc3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c1IiwiVG9wIjowLjAsIkxlZnQiOjAuMCwiUmlnaHQiOjAuMCwiQm90dG9tIjowLjB9LCJQYWRkaW5nIjp7IiRpZCI6Ijc3NiIsIlRvcCI6MC4wLCJMZWZ0IjowLjAsIlJpZ2h0IjowLjAsIkJvdHRvbSI6MC4wfSwiQmFja2dyb3VuZCI6eyIkaWQiOiI3NzciLCJDb2xvciI6eyIkaWQiOiI3NzgiLCJBIjo4OSwiUiI6MCwiRyI6MCwiQiI6MH19LCJJc1Zpc2libGUiOnRydWUsIldpZHRoIjowLjAsIkhlaWdodCI6MC4wLCJCb3JkZXJTdHlsZSI6eyIkaWQiOiI3NzkiLCJMaW5lQ29sb3IiOm51bGwsIkxpbmVXZWlnaHQiOjAuMCwiTGluZVR5cGUiOjAsIlBhcmVudFN0eWxlIjpudWxsfSwiUGFyZW50U3R5bGUiOm51bGx9LCJEYXRlRm9ybWF0Ijp7IiRpZCI6Ijc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DEiLCJGb3JtYXQiOjAsIklzVmlzaWJsZSI6ZmFsc2UsIkxhc3RLbm93blZpc2liaWxpdHlTdGF0ZSI6ZmFsc2V9LCJJc1Zpc2libGUiOnRydWUsIlBhcmVudFN0eWxlIjpudWxsfSwiSW5kZXgiOjE3LCJTbWFydER1cmF0aW9uQWN0aXZhdGVkIjpmYWxzZSwiRGF0ZUZvcm1hdCI6eyIkcmVmIjoiNzgwIn0sIldlZWtOdW1iZXJpbmciOnsiJGlkIjoiNzgyIiwiRm9ybWF0IjowLCJJc1Zpc2libGUiOmZhbHNlLCJMYXN0S25vd25WaXNpYmlsaXR5U3RhdGUiOmZhbHNlfSwiSWQiOiI3ZDk2MDk2OS1kZGZjLTRkZmUtYTgzMS03MjMxNDljMTg0MmUiLCJJbXBvcnRJZCI6bnVsbCwiVGl0bGUiOiJTdG9yYWdlIHVwZ3JhZGUiLCJOb3RlIjpudWxsLCJIeXBlcmxpbmsiOnsiJGlkIjoiNzgzIiwiQWRkcmVzcyI6bnVsbCwiU3ViQWRkcmVzcyI6bnVsbH0sIklzQ2hhbmdlZCI6ZmFsc2UsIklzTmV3IjpmYWxzZX19XSwiX21pbGVzdG9uZXMiOltdLCJJZCI6IjAwMDAwMDAwLTAwMDAtMDAwMC0wMDAwLTAwMDAwMDAwMDAwMCIsIklzU2luZ2xlSXRlbVJvdyI6dHJ1ZX1dLCJJbmRleCI6MTIsIklkIjoiMGU2OWU0ODItYzliYS00YTcwLWI5ZDEtZDQ0MDc3ODU5ZGQ0IiwiSGVhZGVyVGV4dCI6bnVsbCwiSXNEZWZhdWx0Ijp0cnVlLCJTdHlsZSI6eyIkaWQiOiI3ODQiLCJIZWFkZXJTdHlsZSI6eyIkaWQiOiI3ODUiLCJUZXh0U3R5bGUiOnsiJGlkIjoiNzg2IiwiRm9udFNldHRpbmdzIjp7IiRpZCI6Ijc4NyIsIkZvbnRTaXplIjoxMiwiRm9udE5hbWUiOiJDYWxpYnJpIiwiSXNCb2xkIjpmYWxzZSwiSXNJdGFsaWMiOmZhbHNlLCJJc1VuZGVybGluZWQiOmZhbHNlLCJQYXJlbnRTdHlsZSI6bnVsbH0sIkF1dG9TaXplIjowLCJGb3JlZ3JvdW5kIjp7IiRpZCI6Ijc4OCIsIkNvbG9yIjp7IiRpZCI6Ijc4OSIsIkEiOjI1NSwiUiI6MCwiRyI6MCwiQiI6MH19LCJNYXhXaWR0aCI6MC4wLCJNYXhIZWlnaHQiOjAuMCwiU21hcnRGb3JlZ3JvdW5kSXNBY3RpdmUiOmZhbHNlLCJIb3Jpem9udGFsQWxpZ25tZW50IjowLCJWZXJ0aWNhbEFsaWdubWVudCI6MCwiU21hcnRGb3JlZ3JvdW5kIjpudWxsLCJCYWNrZ3JvdW5kRmlsbFR5cGUiOjAsIk1hcmdpbiI6eyIkaWQiOiI3OTAiLCJUb3AiOjAuMCwiTGVmdCI6MC4wLCJSaWdodCI6MC4wLCJCb3R0b20iOjAuMH0sIlBhZGRpbmciOnsiJGlkIjoiNzkxIiwiVG9wIjowLjAsIkxlZnQiOjAuMCwiUmlnaHQiOjAuMCwiQm90dG9tIjowLjB9LCJCYWNrZ3JvdW5kIjpudWxsLCJJc1Zpc2libGUiOmZhbHNlLCJXaWR0aCI6MC4wLCJIZWlnaHQiOjAuMCwiQm9yZGVyU3R5bGUiOm51bGwsIlBhcmVudFN0eWxlIjpudWxsfSwiUmVjdGFuZ2xlU3R5bGUiOnsiJGlkIjoiNzkyIiwiTWFyZ2luIjp7IiRpZCI6Ijc5MyIsIlRvcCI6MC4wLCJMZWZ0IjowLjAsIlJpZ2h0IjowLjAsIkJvdHRvbSI6MC4wfSwiUGFkZGluZyI6eyIkaWQiOiI3OTQiLCJUb3AiOjAuMCwiTGVmdCI6MC4wLCJSaWdodCI6MC4wLCJCb3R0b20iOjAuMH0sIkJhY2tncm91bmQiOnsiJGlkIjoiNzk1IiwiQ29sb3IiOnsiJGlkIjoiNzk2IiwiQSI6NjMsIlIiOjE2NSwiRyI6MTY1LCJCIjoxNjV9fSwiSXNWaXNpYmxlIjpmYWxzZSwiV2lkdGgiOjAuMCwiSGVpZ2h0IjowLjAsIkJvcmRlclN0eWxlIjp7IiRpZCI6Ijc5NyIsIkxpbmVDb2xvciI6eyIkaWQiOiI3OTgiLCIkdHlwZSI6Ik5MUkUuQ29tbW9uLkRvbS5Tb2xpZENvbG9yQnJ1c2gsIE5MUkUuQ29tbW9uIiwiQ29sb3IiOnsiJGlkIjoiNzk5IiwiQSI6MjU1LCJSIjoyNTUsIkciOjAsIkIiOjB9fSwiTGluZVdlaWdodCI6MC4wLCJMaW5lVHlwZSI6MCwiUGFyZW50U3R5bGUiOm51bGx9LCJQYXJlbnRTdHlsZSI6bnVsbH0sIk1hcmdpbiI6eyIkaWQiOiI4MDAiLCJUb3AiOjAuMCwiTGVmdCI6MC4wLCJSaWdodCI6MC4wLCJCb3R0b20iOjAuMH0sIlBhZGRpbmciOnsiJGlkIjoiODAxIiwiVG9wIjowLjAsIkxlZnQiOjAuMCwiUmlnaHQiOjAuMCwiQm90dG9tIjowLjB9LCJCYWNrZ3JvdW5kIjpudWxsLCJJc1Zpc2libGUiOnRydWUsIldpZHRoIjowLjAsIkhlaWdodCI6MC4wLCJCb3JkZXJTdHlsZSI6bnVsbCwiUGFyZW50U3R5bGUiOm51bGx9LCJCYWNrZ3JvdW5kU3R5bGUiOnsiJGlkIjoiODAyIiwiTWFyZ2luIjp7IiRpZCI6IjgwMyIsIlRvcCI6MC4wLCJMZWZ0IjowLjAsIlJpZ2h0IjowLjAsIkJvdHRvbSI6MC4wfSwiUGFkZGluZyI6eyIkaWQiOiI4MDQiLCJUb3AiOjAuMCwiTGVmdCI6MC4wLCJSaWdodCI6MC4wLCJCb3R0b20iOjAuMH0sIkJhY2tncm91bmQiOnsiJGlkIjoiODA1IiwiQ29sb3IiOnsiJGlkIjoiODA2IiwiQSI6NTEsIlIiOjE2NSwiRyI6MTY1LCJCIjoxNjV9fSwiSXNWaXNpYmxlIjp0cnVlLCJXaWR0aCI6MC4wLCJIZWlnaHQiOjAuMCwiQm9yZGVyU3R5bGUiOnsiJGlkIjoiODA3IiwiTGluZUNvbG9yIjp7IiRpZCI6IjgwOCIsIiR0eXBlIjoiTkxSRS5Db21tb24uRG9tLlNvbGlkQ29sb3JCcnVzaCwgTkxSRS5Db21tb24iLCJDb2xvciI6eyIkaWQiOiI4MDkiLCJBIjoyNTUsIlIiOjI1NSwiRyI6MCwiQiI6MH19LCJMaW5lV2VpZ2h0IjowLjAsIkxpbmVUeXBlIjowLCJQYXJlbnRTdHlsZSI6bnVsbH0sIlBhcmVudFN0eWxlIjpudWxsfSwiTWFyZ2luIjp7IiRpZCI6IjgxMCIsIlRvcCI6MC4wLCJMZWZ0IjowLjAsIlJpZ2h0IjowLjAsIkJvdHRvbSI6MC4wfSwiUGFkZGluZyI6eyIkaWQiOiI4MTEiLCJUb3AiOjAuMCwiTGVmdCI6MC4wLCJSaWdodCI6MC4wLCJCb3R0b20iOjAuMH0sIklzVmlzaWJsZSI6ZmFsc2UsIldpZHRoIjowLjAsIkhlaWdodCI6MC4wLCJCb3JkZXJTdHlsZSI6bnVsbCwiUGFyZW50U3R5bGUiOm51bGx9fV0sIklkIjoiODkxMWJjZWItNjc5NC00MWFkLWIzNzUtNmE3OTRiNjgyZjMxIiwiSW5kZXgiOjEyLCJIZWFkZXJUZXh0IjoiSUNTIEluZnJhc3RydWN0dXJlIiwiU3R5bGUiOnsiJGlkIjoiODEyIiwiSGVhZGVyU3R5bGUiOnsiJGlkIjoiODEzIiwiVGV4dElzVmVydGljYWwiOmZhbHNlLCJUZXh0U3R5bGUiOnsiJGlkIjoiODE0IiwiRm9udFNldHRpbmdzIjp7IiRpZCI6IjgxNSIsIkZvbnRTaXplIjoxMCwiRm9udE5hbWUiOiJGcmFua2xpbiBHb3RoaWMgTWVkaXVtIiwiSXNCb2xkIjpmYWxzZSwiSXNJdGFsaWMiOmZhbHNlLCJJc1VuZGVybGluZWQiOmZhbHNlLCJQYXJlbnRTdHlsZSI6bnVsbH0sIkF1dG9TaXplIjowLCJGb3JlZ3JvdW5kIjp7IiRpZCI6IjgxNiIsIkNvbG9yIjp7IiRpZCI6IjgxNyIsIkEiOjI1NSwiUiI6MzksIkciOjEwMywiQiI6MH19LCJNYXhXaWR0aCI6MC4wLCJNYXhIZWlnaHQiOjAuMCwiU21hcnRGb3JlZ3JvdW5kSXNBY3RpdmUiOmZhbHNlLCJIb3Jpem9udGFsQWxpZ25tZW50IjowLCJWZXJ0aWNhbEFsaWdubWVudCI6MCwiU21hcnRGb3JlZ3JvdW5kIjpudWxsLCJCYWNrZ3JvdW5kRmlsbFR5cGUiOjAsIk1hcmdpbiI6eyIkaWQiOiI4MTgiLCJUb3AiOjAuMCwiTGVmdCI6MC4wLCJSaWdodCI6MC4wLCJCb3R0b20iOjAuMH0sIlBhZGRpbmciOnsiJGlkIjoiODE5IiwiVG9wIjowLjAsIkxlZnQiOjAuMCwiUmlnaHQiOjAuMCwiQm90dG9tIjowLjB9LCJCYWNrZ3JvdW5kIjpudWxsLCJJc1Zpc2libGUiOmZhbHNlLCJXaWR0aCI6MC4wLCJIZWlnaHQiOjAuMCwiQm9yZGVyU3R5bGUiOm51bGwsIlBhcmVudFN0eWxlIjpudWxsfSwiUmVjdGFuZ2xlU3R5bGUiOnsiJGlkIjoiODIwIiwiTWFyZ2luIjp7IiRpZCI6IjgyMSIsIlRvcCI6MC4wLCJMZWZ0IjowLjAsIlJpZ2h0IjowLjAsIkJvdHRvbSI6MC4wfSwiUGFkZGluZyI6eyIkaWQiOiI4MjIiLCJUb3AiOjAuMCwiTGVmdCI6MC4wLCJSaWdodCI6MC4wLCJCb3R0b20iOjAuMH0sIkJhY2tncm91bmQiOnsiJGlkIjoiODIzIiwiQ29sb3IiOnsiJGlkIjoiODI0IiwiQSI6MTI3LCJSIjoxMTIsIkciOjE3MywiQiI6NzF9fSwiSXNWaXNpYmxlIjpmYWxzZSwiV2lkdGgiOjAuMCwiSGVpZ2h0IjowLjAsIkJvcmRlclN0eWxlIjp7IiRpZCI6IjgyNSIsIkxpbmVDb2xvciI6eyIkcmVmIjoiMjY2In0sIkxpbmVXZWlnaHQiOjAuMCwiTGluZVR5cGUiOjAsIlBhcmVudFN0eWxlIjpudWxsfSwiUGFyZW50U3R5bGUiOm51bGx9LCJNYXJnaW4iOnsiJGlkIjoiODI2IiwiVG9wIjowLjAsIkxlZnQiOjAuMCwiUmlnaHQiOjAuMCwiQm90dG9tIjowLjB9LCJQYWRkaW5nIjp7IiRpZCI6IjgyNyIsIlRvcCI6MC4wLCJMZWZ0IjowLjAsIlJpZ2h0IjowLjAsIkJvdHRvbSI6MC4wfSwiQmFja2dyb3VuZCI6bnVsbCwiSXNWaXNpYmxlIjp0cnVlLCJXaWR0aCI6MC4wLCJIZWlnaHQiOjAuMCwiQm9yZGVyU3R5bGUiOm51bGwsIlBhcmVudFN0eWxlIjpudWxsfSwiQmFja2dyb3VuZFN0eWxlIjp7IiRpZCI6IjgyOCIsIk1hcmdpbiI6eyIkaWQiOiI4MjkiLCJUb3AiOjAuMCwiTGVmdCI6MC4wLCJSaWdodCI6MC4wLCJCb3R0b20iOjAuMH0sIlBhZGRpbmciOnsiJGlkIjoiODMwIiwiVG9wIjowLjAsIkxlZnQiOjAuMCwiUmlnaHQiOjAuMCwiQm90dG9tIjowLjB9LCJCYWNrZ3JvdW5kIjp7IiRpZCI6IjgzMSIsIkNvbG9yIjp7IiRpZCI6IjgzMiIsIkEiOjM4LCJSIjoxMTIsIkciOjE3MywiQiI6NzF9fSwiSXNWaXNpYmxlIjp0cnVlLCJXaWR0aCI6MC4wLCJIZWlnaHQiOjAuMCwiQm9yZGVyU3R5bGUiOnsiJGlkIjoiODMzIiwiTGluZUNvbG9yIjp7IiRyZWYiOiIyNzYifSwiTGluZVdlaWdodCI6MC4wLCJMaW5lVHlwZSI6MCwiUGFyZW50U3R5bGUiOm51bGx9LCJQYXJlbnRTdHlsZSI6bnVsbH0sIklzQWJvdmVUaW1lYmFuZCI6ZmFsc2UsIk1hcmdpbiI6eyIkaWQiOiI4MzQiLCJUb3AiOjAuMCwiTGVmdCI6MC4wLCJSaWdodCI6MC4wLCJCb3R0b20iOjAuMH0sIlBhZGRpbmciOnsiJGlkIjoiODM1IiwiVG9wIjowLjAsIkxlZnQiOjAuMCwiUmlnaHQiOjAuMCwiQm90dG9tIjowLjB9LCJJc1Zpc2libGUiOnRydWUsIldpZHRoIjowLjAsIkhlaWdodCI6MC4wLCJCb3JkZXJTdHlsZSI6eyIkaWQiOiI4MzYiLCJMaW5lQ29sb3IiOm51bGwsIkxpbmVXZWlnaHQiOjAuMCwiTGluZVR5cGUiOjAsIlBhcmVudFN0eWxlIjpudWxsfSwiUGFyZW50U3R5bGUiOm51bGx9fSx7IiRpZCI6IjgzNyIsIl9hY3Rpdml0aWVzIjpbeyIkaWQiOiI4MzgiLCJfcm93cyI6W3siJGlkIjoiODM5IiwiX3Rhc2tzIjpbeyIkaWQiOiI4NDAiLCJfYXR0YWNoZWRNaWxlc3RvbmVzIjpbXSwiVGFza0RlZmluaXRpb24iOnsiJGlkIjoiODQxIiwiR3JvdXBOYW1lIjpudWxsLCJTdGFydERhdGUiOiIyMDIzLTA3LTMxVDAwOjAwOjAwWiIsIkVuZERhdGUiOiIyMDIzLTA3LTMxVDIzOjU5OjAwWiIsIlBlcmNlbnRhZ2VDb21wbGV0ZSI6bnVsbCwiU3R5bGUiOnsiJGlkIjoiODQyIiwiU2hhcGUiOjMsIlNoYXBlVGhpY2tuZXNzIjoxLCJEdXJhdGlvbkZvcm1hdCI6MCwiSW5jbHVkZU5vbldvcmtpbmdEYXlzSW5EdXJhdGlvbiI6ZmFsc2UsIlBlcmNlbnRhZ2VDb21wbGV0ZVN0eWxlIjp7IiRpZCI6Ijg0MyIsIkZvbnRTZXR0aW5ncyI6eyIkaWQiOiI4NDQiLCJGb250U2l6ZSI6MTAsIkZvbnROYW1lIjoiQ2FsaWJyaSIsIklzQm9sZCI6ZmFsc2UsIklzSXRhbGljIjpmYWxzZSwiSXNVbmRlcmxpbmVkIjpmYWxzZSwiUGFyZW50U3R5bGUiOm51bGx9LCJBdXRvU2l6ZSI6MCwiRm9yZWdyb3VuZCI6eyIkcmVmIjoiMTc2In0sIk1heFdpZHRoIjoyMDAuMCwiTWF4SGVpZ2h0IjoiSW5maW5pdHkiLCJTbWFydEZvcmVncm91bmRJc0FjdGl2ZSI6ZmFsc2UsIkhvcml6b250YWxBbGlnbm1lbnQiOjAsIlZlcnRpY2FsQWxpZ25tZW50IjowLCJTbWFydEZvcmVncm91bmQiOm51bGwsIkJhY2tncm91bmRGaWxsVHlwZSI6MCwiTWFyZ2luIjp7IiRyZWYiOiIxNzgifSwiUGFkZGluZyI6eyIkcmVmIjoiMTc5In0sIkJhY2tncm91bmQiOnsiJHJlZiI6IjE4MCJ9LCJJc1Zpc2libGUiOnRydWUsIldpZHRoIjowLjAsIkhlaWdodCI6MC4wLCJCb3JkZXJTdHlsZSI6eyIkaWQiOiI4NDUiLCJMaW5lQ29sb3IiOm51bGwsIkxpbmVXZWlnaHQiOjAuMCwiTGluZVR5cGUiOjAsIlBhcmVudFN0eWxlIjpudWxsfSwiUGFyZW50U3R5bGUiOm51bGx9LCJEdXJhdGlvblN0eWxlIjp7IiRpZCI6Ijg0NiIsIkZvbnRTZXR0aW5ncyI6eyIkaWQiOiI4NDciLCJGb250U2l6ZSI6MTAsIkZvbnROYW1lIjoiQ2FsaWJyaSIsIklzQm9sZCI6ZmFsc2UsIklzSXRhbGljIjpmYWxzZSwiSXNVbmRlcmxpbmVkIjpmYWxzZSwiUGFyZW50U3R5bGUiOm51bGx9LCJBdXRvU2l6ZSI6MCwiRm9yZWdyb3VuZCI6eyIkcmVmIjoiMTg1In0sIk1heFdpZHRoIjoyMDAuMCwiTWF4SGVpZ2h0IjoiSW5maW5pdHkiLCJTbWFydEZvcmVncm91bmRJc0FjdGl2ZSI6ZmFsc2UsIkhvcml6b250YWxBbGlnbm1lbnQiOjAsIlZlcnRpY2FsQWxpZ25tZW50IjowLCJTbWFydEZvcmVncm91bmQiOm51bGwsIkJhY2tncm91bmRGaWxsVHlwZSI6MCwiTWFyZ2luIjp7IiRyZWYiOiIxODcifSwiUGFkZGluZyI6eyIkcmVmIjoiMTg4In0sIkJhY2tncm91bmQiOnsiJHJlZiI6IjE4OSJ9LCJJc1Zpc2libGUiOnRydWUsIldpZHRoIjowLjAsIkhlaWdodCI6MC4wLCJCb3JkZXJTdHlsZSI6eyIkaWQiOiI4NDgiLCJMaW5lQ29sb3IiOm51bGwsIkxpbmVXZWlnaHQiOjAuMCwiTGluZVR5cGUiOjAsIlBhcmVudFN0eWxlIjpudWxsfSwiUGFyZW50U3R5bGUiOm51bGx9LCJIb3Jpem9udGFsQ29ubmVjdG9yU3R5bGUiOnsiJGlkIjoiODQ5IiwiTGluZUNvbG9yIjp7IiRyZWYiOiIyNyJ9LCJMaW5lV2VpZ2h0IjoxLjAsIkxpbmVUeXBlIjowLCJQYXJlbnRTdHlsZSI6bnVsbH0sIlZlcnRpY2FsQ29ubmVjdG9yU3R5bGUiOnsiJGlkIjoiODUwIiwiTGluZUNvbG9yIjp7IiRyZWYiOiIzMC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mYWxzZSwiUGVyY2VudGFnZUNvbXBsZXRlU2hhcGVPcGFjaXR5IjozNSwiU2hhcGVTdHlsZSI6eyIkaWQiOiI4NTEiLCJNYXJnaW4iOnsiJHJlZiI6IjE5NSJ9LCJQYWRkaW5nIjp7IiRyZWYiOiIxOTYifSwiQmFja2dyb3VuZCI6eyIkaWQiOiI4NTIiLCJDb2xvciI6eyIkaWQiOiI4NTMiLCJBIjoyNTUsIlIiOjExNSwiRyI6MTE1LCJCIjoxMTV9fSwiSXNWaXNpYmxlIjp0cnVlLCJXaWR0aCI6MC4wLCJIZWlnaHQiOjE2LjAsIkJvcmRlclN0eWxlIjp7IiRpZCI6Ijg1NCIsIkxpbmVDb2xvciI6eyIkaWQiOiI4NTUiLCIkdHlwZSI6Ik5MUkUuQ29tbW9uLkRvbS5Tb2xpZENvbG9yQnJ1c2gsIE5MUkUuQ29tbW9uIiwiQ29sb3IiOnsiJGlkIjoiODU2IiwiQSI6MjU1LCJSIjoyNTUsIkciOjAsIkIiOjB9fSwiTGluZVdlaWdodCI6MC4wLCJMaW5lVHlwZSI6MCwiUGFyZW50U3R5bGUiOm51bGx9LCJQYXJlbnRTdHlsZSI6bnVsbH0sIlRpdGxlU3R5bGUiOnsiJGlkIjoiODU3IiwiRm9udFNldHRpbmdzIjp7IiRpZCI6Ijg1OCIsIkZvbnRTaXplIjoxMSwiRm9udE5hbWUiOiJDYWxpYnJpIiwiSXNCb2xkIjpmYWxzZSwiSXNJdGFsaWMiOmZhbHNlLCJJc1VuZGVybGluZWQiOmZhbHNlLCJQYXJlbnRTdHlsZSI6bnVsbH0sIkF1dG9TaXplIjowLCJGb3JlZ3JvdW5kIjp7IiRpZCI6Ijg1OSIsIkNvbG9yIjp7IiRpZCI6Ijg2MCIsIkEiOjI1NSwiUiI6MCwiRyI6MCwiQiI6MH19LCJNYXhXaWR0aCI6NzIwLjAsIk1heEhlaWdodCI6IkluZmluaXR5IiwiU21hcnRGb3JlZ3JvdW5kSXNBY3RpdmUiOmZhbHNlLCJIb3Jpem9udGFsQWxpZ25tZW50IjowLCJWZXJ0aWNhbEFsaWdubWVudCI6MCwiU21hcnRGb3JlZ3JvdW5kIjpudWxsLCJCYWNrZ3JvdW5kRmlsbFR5cGUiOjAsIk1hcmdpbiI6eyIkcmVmIjoiMjA2In0sIlBhZGRpbmciOnsiJHJlZiI6IjIwNyJ9LCJCYWNrZ3JvdW5kIjp7IiRpZCI6Ijg2MSIsIkNvbG9yIjp7IiRpZCI6Ijg2MiIsIkEiOjg5LCJSIjowLCJHIjowLCJCIjowfX0sIklzVmlzaWJsZSI6dHJ1ZSwiV2lkdGgiOjAuMCwiSGVpZ2h0IjowLjAsIkJvcmRlclN0eWxlIjp7IiRpZCI6Ijg2MyIsIkxpbmVDb2xvciI6bnVsbCwiTGluZVdlaWdodCI6MC4wLCJMaW5lVHlwZSI6MCwiUGFyZW50U3R5bGUiOm51bGx9LCJQYXJlbnRTdHlsZSI6bnVsbH0sIkRhdGVTdHlsZSI6eyIkaWQiOiI4NjQiLCJGb250U2V0dGluZ3MiOnsiJGlkIjoiODY1IiwiRm9udFNpemUiOjEwLCJGb250TmFtZSI6IkNhbGlicmkiLCJJc0JvbGQiOmZhbHNlLCJJc0l0YWxpYyI6ZmFsc2UsIklzVW5kZXJsaW5lZCI6ZmFsc2UsIlBhcmVudFN0eWxlIjpudWxsfSwiQXV0b1NpemUiOjAsIkZvcmVncm91bmQiOnsiJGlkIjoiODY2IiwiQ29sb3IiOnsiJGlkIjoiODY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pZCI6Ijg2OCIsIkNvbG9yIjp7IiRpZCI6Ijg2OSIsIkEiOjg5LCJSIjowLCJHIjowLCJCIjowfX0sIklzVmlzaWJsZSI6dHJ1ZSwiV2lkdGgiOjAuMCwiSGVpZ2h0IjowLjAsIkJvcmRlclN0eWxlIjp7IiRpZCI6Ijg3MCIsIkxpbmVDb2xvciI6bnVsbCwiTGluZVdlaWdodCI6MC4wLCJMaW5lVHlwZSI6MCwiUGFyZW50U3R5bGUiOm51bGx9LCJQYXJlbnRTdHlsZSI6bnVsbH0sIkRhdGVGb3JtYXQiOnsiJGlkIjoiODc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3MiIsIkZvcm1hdCI6MCwiSXNWaXNpYmxlIjpmYWxzZSwiTGFzdEtub3duVmlzaWJpbGl0eVN0YXRlIjpmYWxzZX0sIklzVmlzaWJsZSI6dHJ1ZSwiUGFyZW50U3R5bGUiOm51bGx9LCJJbmRleCI6MTksIlNtYXJ0RHVyYXRpb25BY3RpdmF0ZWQiOmZhbHNlLCJEYXRlRm9ybWF0Ijp7IiRyZWYiOiI4NzEifSwiV2Vla051bWJlcmluZyI6eyIkaWQiOiI4NzMiLCJGb3JtYXQiOjAsIklzVmlzaWJsZSI6ZmFsc2UsIkxhc3RLbm93blZpc2liaWxpdHlTdGF0ZSI6ZmFsc2V9LCJJZCI6ImQ1MzUxODNkLTVjZWYtNGJiNi1iNTk5LTY5OTk1ODE2YzM4OSIsIkltcG9ydElkIjpudWxsLCJUaXRsZSI6Ik1haW50ZW5hbmNlIHRlbXBvcmFyeSBtYWluIHN0YXRpb24iLCJOb3RlIjpudWxsLCJIeXBlcmxpbmsiOnsiJGlkIjoiODc0IiwiQWRkcmVzcyI6IiIsIlN1YkFkZHJlc3MiOiIifSwiSXNDaGFuZ2VkIjpmYWxzZSwiSXNOZXciOmZhbHNlfX1dLCJfbWlsZXN0b25lcyI6W10sIklkIjoiMDAwMDAwMDAtMDAwMC0wMDAwLTAwMDAtMDAwMDAwMDAwMDAwIiwiSXNTaW5nbGVJdGVtUm93Ijp0cnVlfSx7IiRpZCI6Ijg3NSIsIl90YXNrcyI6W3siJGlkIjoiODc2IiwiX2F0dGFjaGVkTWlsZXN0b25lcyI6W10sIlRhc2tEZWZpbml0aW9uIjp7IiRpZCI6Ijg3NyIsIkdyb3VwTmFtZSI6bnVsbCwiU3RhcnREYXRlIjoiMjAyMy0wNy0zMVQwMDowMDowMFoiLCJFbmREYXRlIjoiMjAyMy0wNy0zMVQyMzo1OTowMFoiLCJQZXJjZW50YWdlQ29tcGxldGUiOm51bGwsIlN0eWxlIjp7IiRpZCI6Ijg3OCIsIlNoYXBlIjozLCJTaGFwZVRoaWNrbmVzcyI6MSwiRHVyYXRpb25Gb3JtYXQiOjAsIkluY2x1ZGVOb25Xb3JraW5nRGF5c0luRHVyYXRpb24iOmZhbHNlLCJQZXJjZW50YWdlQ29tcGxldGVTdHlsZSI6eyIkaWQiOiI4NzkiLCJGb250U2V0dGluZ3MiOnsiJGlkIjoiODgwIiwiRm9udFNpemUiOjEwLCJGb250TmFtZSI6IkNhbGlicmkiLCJJc0JvbGQiOmZhbHNlLCJJc0l0YWxpYyI6ZmFsc2UsIklzVW5kZXJsaW5lZCI6ZmFsc2UsIlBhcmVudFN0eWxlIjpudWxsfSwiQXV0b1NpemUiOjAsIkZvcmVncm91bmQiOnsiJGlkIjoiODgxIiwiQ29sb3IiOnsiJGlkIjoiODg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MTc4In0sIlBhZGRpbmciOnsiJHJlZiI6IjE3OSJ9LCJCYWNrZ3JvdW5kIjp7IiRyZWYiOiIxODAifSwiSXNWaXNpYmxlIjp0cnVlLCJXaWR0aCI6MC4wLCJIZWlnaHQiOjAuMCwiQm9yZGVyU3R5bGUiOnsiJGlkIjoiODgzIiwiTGluZUNvbG9yIjpudWxsLCJMaW5lV2VpZ2h0IjowLjAsIkxpbmVUeXBlIjowLCJQYXJlbnRTdHlsZSI6bnVsbH0sIlBhcmVudFN0eWxlIjpudWxsfSwiRHVyYXRpb25TdHlsZSI6eyIkaWQiOiI4ODQiLCJGb250U2V0dGluZ3MiOnsiJGlkIjoiODg1IiwiRm9udFNpemUiOjEwLCJGb250TmFtZSI6IkNhbGlicmkiLCJJc0JvbGQiOmZhbHNlLCJJc0l0YWxpYyI6ZmFsc2UsIklzVW5kZXJsaW5lZCI6ZmFsc2UsIlBhcmVudFN0eWxlIjpudWxsfSwiQXV0b1NpemUiOjAsIkZvcmVncm91bmQiOnsiJHJlZiI6IjE4NSJ9LCJNYXhXaWR0aCI6MjAwLjAsIk1heEhlaWdodCI6IkluZmluaXR5IiwiU21hcnRGb3JlZ3JvdW5kSXNBY3RpdmUiOmZhbHNlLCJIb3Jpem9udGFsQWxpZ25tZW50IjowLCJWZXJ0aWNhbEFsaWdubWVudCI6MCwiU21hcnRGb3JlZ3JvdW5kIjpudWxsLCJCYWNrZ3JvdW5kRmlsbFR5cGUiOjAsIk1hcmdpbiI6eyIkcmVmIjoiMTg3In0sIlBhZGRpbmciOnsiJHJlZiI6IjE4OCJ9LCJCYWNrZ3JvdW5kIjp7IiRyZWYiOiIxODkifSwiSXNWaXNpYmxlIjp0cnVlLCJXaWR0aCI6MC4wLCJIZWlnaHQiOjAuMCwiQm9yZGVyU3R5bGUiOnsiJGlkIjoiODg2IiwiTGluZUNvbG9yIjpudWxsLCJMaW5lV2VpZ2h0IjowLjAsIkxpbmVUeXBlIjowLCJQYXJlbnRTdHlsZSI6bnVsbH0sIlBhcmVudFN0eWxlIjpudWxsfSwiSG9yaXpvbnRhbENvbm5lY3RvclN0eWxlIjp7IiRpZCI6Ijg4NyIsIkxpbmVDb2xvciI6eyIkcmVmIjoiMjcifSwiTGluZVdlaWdodCI6MS4wLCJMaW5lVHlwZSI6MCwiUGFyZW50U3R5bGUiOm51bGx9LCJWZXJ0aWNhbENvbm5lY3RvclN0eWxlIjp7IiRpZCI6Ijg4OCIsIkxpbmVDb2xvciI6eyIkcmVmIjoiMzA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ZmFsc2UsIlBlcmNlbnRhZ2VDb21wbGV0ZVNoYXBlT3BhY2l0eSI6MzUsIlNoYXBlU3R5bGUiOnsiJGlkIjoiODg5IiwiTWFyZ2luIjp7IiRyZWYiOiIxOTUifSwiUGFkZGluZyI6eyIkcmVmIjoiMTk2In0sIkJhY2tncm91bmQiOnsiJGlkIjoiODkwIiwiQ29sb3IiOnsiJGlkIjoiODkxIiwiQSI6MjU1LCJSIjoxMTUsIkciOjExNSwiQiI6MTE1fX0sIklzVmlzaWJsZSI6dHJ1ZSwiV2lkdGgiOjAuMCwiSGVpZ2h0IjoxNi4wLCJCb3JkZXJTdHlsZSI6eyIkaWQiOiI4OTIiLCJMaW5lQ29sb3IiOnsiJGlkIjoiODkzIiwiJHR5cGUiOiJOTFJFLkNvbW1vbi5Eb20uU29saWRDb2xvckJydXNoLCBOTFJFLkNvbW1vbiIsIkNvbG9yIjp7IiRpZCI6Ijg5NCIsIkEiOjI1NSwiUiI6MjU1LCJHIjowLCJCIjowfX0sIkxpbmVXZWlnaHQiOjAuMCwiTGluZVR5cGUiOjAsIlBhcmVudFN0eWxlIjpudWxsfSwiUGFyZW50U3R5bGUiOm51bGx9LCJUaXRsZVN0eWxlIjp7IiRpZCI6Ijg5NSIsIkZvbnRTZXR0aW5ncyI6eyIkaWQiOiI4OTYiLCJGb250U2l6ZSI6MTEsIkZvbnROYW1lIjoiQ2FsaWJyaSIsIklzQm9sZCI6ZmFsc2UsIklzSXRhbGljIjpmYWxzZSwiSXNVbmRlcmxpbmVkIjpmYWxzZSwiUGFyZW50U3R5bGUiOm51bGx9LCJBdXRvU2l6ZSI6MCwiRm9yZWdyb3VuZCI6eyIkcmVmIjoiODU5In0sIk1heFdpZHRoIjo3MjAuMCwiTWF4SGVpZ2h0IjoiSW5maW5pdHkiLCJTbWFydEZvcmVncm91bmRJc0FjdGl2ZSI6ZmFsc2UsIkhvcml6b250YWxBbGlnbm1lbnQiOjAsIlZlcnRpY2FsQWxpZ25tZW50IjowLCJTbWFydEZvcmVncm91bmQiOm51bGwsIkJhY2tncm91bmRGaWxsVHlwZSI6MCwiTWFyZ2luIjp7IiRyZWYiOiIyMDYifSwiUGFkZGluZyI6eyIkcmVmIjoiMjA3In0sIkJhY2tncm91bmQiOnsiJHJlZiI6Ijg2MSJ9LCJJc1Zpc2libGUiOnRydWUsIldpZHRoIjowLjAsIkhlaWdodCI6MC4wLCJCb3JkZXJTdHlsZSI6eyIkaWQiOiI4OTciLCJMaW5lQ29sb3IiOm51bGwsIkxpbmVXZWlnaHQiOjAuMCwiTGluZVR5cGUiOjAsIlBhcmVudFN0eWxlIjpudWxsfSwiUGFyZW50U3R5bGUiOm51bGx9LCJEYXRlU3R5bGUiOnsiJGlkIjoiODk4IiwiRm9udFNldHRpbmdzIjp7IiRpZCI6Ijg5OSIsIkZvbnRTaXplIjoxMCwiRm9udE5hbWUiOiJDYWxpYnJpIiwiSXNCb2xkIjpmYWxzZSwiSXNJdGFsaWMiOmZhbHNlLCJJc1VuZGVybGluZWQiOmZhbHNlLCJQYXJlbnRTdHlsZSI6bnVsbH0sIkF1dG9TaXplIjowLCJGb3JlZ3JvdW5kIjp7IiRyZWYiOiI4NjYifSwiTWF4V2lkdGgiOjIwMC4wLCJNYXhIZWlnaHQiOiJJbmZpbml0eSIsIlNtYXJ0Rm9yZWdyb3VuZElzQWN0aXZlIjpmYWxzZSwiSG9yaXpvbnRhbEFsaWdubWVudCI6MCwiVmVydGljYWxBbGlnbm1lbnQiOjAsIlNtYXJ0Rm9yZWdyb3VuZCI6bnVsbCwiQmFja2dyb3VuZEZpbGxUeXBlIjowLCJNYXJnaW4iOnsiJHJlZiI6IjIxNSJ9LCJQYWRkaW5nIjp7IiRyZWYiOiIyMTYifSwiQmFja2dyb3VuZCI6eyIkcmVmIjoiODY4In0sIklzVmlzaWJsZSI6dHJ1ZSwiV2lkdGgiOjAuMCwiSGVpZ2h0IjowLjAsIkJvcmRlclN0eWxlIjp7IiRpZCI6IjkwMCIsIkxpbmVDb2xvciI6bnVsbCwiTGluZVdlaWdodCI6MC4wLCJMaW5lVHlwZSI6MCwiUGFyZW50U3R5bGUiOm51bGx9LCJQYXJlbnRTdHlsZSI6bnVsbH0sIkRhdGVGb3JtYXQiOnsiJHJlZiI6Ijg3MSJ9LCJXZWVrTnVtYmVyaW5nIjp7IiRpZCI6IjkwMSIsIkZvcm1hdCI6MCwiSXNWaXNpYmxlIjpmYWxzZSwiTGFzdEtub3duVmlzaWJpbGl0eVN0YXRlIjpmYWxzZX0sIklzVmlzaWJsZSI6dHJ1ZSwiUGFyZW50U3R5bGUiOm51bGx9LCJJbmRleCI6MjAsIlNtYXJ0RHVyYXRpb25BY3RpdmF0ZWQiOmZhbHNlLCJEYXRlRm9ybWF0Ijp7IiRyZWYiOiI4NzEifSwiV2Vla051bWJlcmluZyI6eyIkaWQiOiI5MDIiLCJGb3JtYXQiOjAsIklzVmlzaWJsZSI6ZmFsc2UsIkxhc3RLbm93blZpc2liaWxpdHlTdGF0ZSI6ZmFsc2V9LCJJZCI6ImY3MDE3MjNmLTQwZWQtNDc4Ny1iMGQ0LWFhN2M1YzA0NzQ2NyIsIkltcG9ydElkIjpudWxsLCJUaXRsZSI6Ik1haW50ZW5hbmNlIHRlbXBvcmFyeSBwb3dlciBiYXJyYWNrcywgcGFydCAxIiwiTm90ZSI6bnVsbCwiSHlwZXJsaW5rIjp7IiRpZCI6IjkwMyIsIkFkZHJlc3MiOiIiLCJTdWJBZGRyZXNzIjoiIn0sIklzQ2hhbmdlZCI6ZmFsc2UsIklzTmV3IjpmYWxzZX19XSwiX21pbGVzdG9uZXMiOltdLCJJZCI6IjAwMDAwMDAwLTAwMDAtMDAwMC0wMDAwLTAwMDAwMDAwMDAwMCIsIklzU2luZ2xlSXRlbVJvdyI6dHJ1ZX0seyIkaWQiOiI5MDQiLCJfdGFza3MiOlt7IiRpZCI6IjkwNSIsIl9hdHRhY2hlZE1pbGVzdG9uZXMiOltdLCJUYXNrRGVmaW5pdGlvbiI6eyIkaWQiOiI5MDYiLCJHcm91cE5hbWUiOm51bGwsIlN0YXJ0RGF0ZSI6IjIwMjMtMDgtMDFUMDA6MDA6MDBaIiwiRW5kRGF0ZSI6IjIwMjMtMDgtMDJUMjM6NTk6MDBaIiwiUGVyY2VudGFnZUNvbXBsZXRlIjpudWxsLCJTdHlsZSI6eyIkaWQiOiI5MDciLCJTaGFwZSI6MywiU2hhcGVUaGlja25lc3MiOjEsIkR1cmF0aW9uRm9ybWF0IjowLCJJbmNsdWRlTm9uV29ya2luZ0RheXNJbkR1cmF0aW9uIjpmYWxzZSwiUGVyY2VudGFnZUNvbXBsZXRlU3R5bGUiOnsiJGlkIjoiOTA4IiwiRm9udFNldHRpbmdzIjp7IiRpZCI6IjkwOSIsIkZvbnRTaXplIjoxMCwiRm9udE5hbWUiOiJDYWxpYnJpIiwiSXNCb2xkIjpmYWxzZSwiSXNJdGFsaWMiOmZhbHNlLCJJc1VuZGVybGluZWQiOmZhbHNlLCJQYXJlbnRTdHlsZSI6bnVsbH0sIkF1dG9TaXplIjowLCJGb3JlZ3JvdW5kIjp7IiRpZCI6IjkxMCIsIkNvbG9yIjp7IiRpZCI6Ijkx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E3OCJ9LCJQYWRkaW5nIjp7IiRyZWYiOiIxNzkifSwiQmFja2dyb3VuZCI6eyIkcmVmIjoiMTgwIn0sIklzVmlzaWJsZSI6dHJ1ZSwiV2lkdGgiOjAuMCwiSGVpZ2h0IjowLjAsIkJvcmRlclN0eWxlIjp7IiRpZCI6IjkxMiIsIkxpbmVDb2xvciI6bnVsbCwiTGluZVdlaWdodCI6MC4wLCJMaW5lVHlwZSI6MCwiUGFyZW50U3R5bGUiOm51bGx9LCJQYXJlbnRTdHlsZSI6bnVsbH0sIkR1cmF0aW9uU3R5bGUiOnsiJGlkIjoiOTEzIiwiRm9udFNldHRpbmdzIjp7IiRpZCI6IjkxNCIsIkZvbnRTaXplIjoxMCwiRm9udE5hbWUiOiJDYWxpYnJpIiwiSXNCb2xkIjpmYWxzZSwiSXNJdGFsaWMiOmZhbHNlLCJJc1VuZGVybGluZWQiOmZhbHNlLCJQYXJlbnRTdHlsZSI6bnVsbH0sIkF1dG9TaXplIjowLCJGb3JlZ3JvdW5kIjp7IiRyZWYiOiIxODUifSwiTWF4V2lkdGgiOjIwMC4wLCJNYXhIZWlnaHQiOiJJbmZpbml0eSIsIlNtYXJ0Rm9yZWdyb3VuZElzQWN0aXZlIjpmYWxzZSwiSG9yaXpvbnRhbEFsaWdubWVudCI6MCwiVmVydGljYWxBbGlnbm1lbnQiOjAsIlNtYXJ0Rm9yZWdyb3VuZCI6bnVsbCwiQmFja2dyb3VuZEZpbGxUeXBlIjowLCJNYXJnaW4iOnsiJHJlZiI6IjE4NyJ9LCJQYWRkaW5nIjp7IiRyZWYiOiIxODgifSwiQmFja2dyb3VuZCI6eyIkcmVmIjoiMTg5In0sIklzVmlzaWJsZSI6dHJ1ZSwiV2lkdGgiOjAuMCwiSGVpZ2h0IjowLjAsIkJvcmRlclN0eWxlIjp7IiRpZCI6IjkxNSIsIkxpbmVDb2xvciI6bnVsbCwiTGluZVdlaWdodCI6MC4wLCJMaW5lVHlwZSI6MCwiUGFyZW50U3R5bGUiOm51bGx9LCJQYXJlbnRTdHlsZSI6bnVsbH0sIkhvcml6b250YWxDb25uZWN0b3JTdHlsZSI6eyIkaWQiOiI5MTYiLCJMaW5lQ29sb3IiOnsiJHJlZiI6IjI3In0sIkxpbmVXZWlnaHQiOjEuMCwiTGluZVR5cGUiOjAsIlBhcmVudFN0eWxlIjpudWxsfSwiVmVydGljYWxDb25uZWN0b3JTdHlsZSI6eyIkaWQiOiI5MTciLCJMaW5lQ29sb3IiOnsiJHJlZiI6IjMw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mZhbHNlLCJQZXJjZW50YWdlQ29tcGxldGVTaGFwZU9wYWNpdHkiOjM1LCJTaGFwZVN0eWxlIjp7IiRpZCI6IjkxOCIsIk1hcmdpbiI6eyIkcmVmIjoiMTk1In0sIlBhZGRpbmciOnsiJHJlZiI6IjE5NiJ9LCJCYWNrZ3JvdW5kIjp7IiRpZCI6IjkxOSIsIkNvbG9yIjp7IiRpZCI6IjkyMCIsIkEiOjI1NSwiUiI6MTE1LCJHIjoxMTUsIkIiOjExNX19LCJJc1Zpc2libGUiOnRydWUsIldpZHRoIjowLjAsIkhlaWdodCI6MTYuMCwiQm9yZGVyU3R5bGUiOnsiJGlkIjoiOTIxIiwiTGluZUNvbG9yIjp7IiRpZCI6IjkyMiIsIiR0eXBlIjoiTkxSRS5Db21tb24uRG9tLlNvbGlkQ29sb3JCcnVzaCwgTkxSRS5Db21tb24iLCJDb2xvciI6eyIkaWQiOiI5MjMiLCJBIjoyNTUsIlIiOjI1NSwiRyI6MCwiQiI6MH19LCJMaW5lV2VpZ2h0IjowLjAsIkxpbmVUeXBlIjowLCJQYXJlbnRTdHlsZSI6bnVsbH0sIlBhcmVudFN0eWxlIjpudWxsfSwiVGl0bGVTdHlsZSI6eyIkaWQiOiI5MjQiLCJGb250U2V0dGluZ3MiOnsiJGlkIjoiOTI1IiwiRm9udFNpemUiOjExLCJGb250TmFtZSI6IkNhbGlicmkiLCJJc0JvbGQiOmZhbHNlLCJJc0l0YWxpYyI6ZmFsc2UsIklzVW5kZXJsaW5lZCI6ZmFsc2UsIlBhcmVudFN0eWxlIjpudWxsfSwiQXV0b1NpemUiOjAsIkZvcmVncm91bmQiOnsiJHJlZiI6Ijg1OSJ9LCJNYXhXaWR0aCI6NzIwLjAsIk1heEhlaWdodCI6IkluZmluaXR5IiwiU21hcnRGb3JlZ3JvdW5kSXNBY3RpdmUiOmZhbHNlLCJIb3Jpem9udGFsQWxpZ25tZW50IjowLCJWZXJ0aWNhbEFsaWdubWVudCI6MCwiU21hcnRGb3JlZ3JvdW5kIjpudWxsLCJCYWNrZ3JvdW5kRmlsbFR5cGUiOjAsIk1hcmdpbiI6eyIkcmVmIjoiMjA2In0sIlBhZGRpbmciOnsiJHJlZiI6IjIwNyJ9LCJCYWNrZ3JvdW5kIjp7IiRyZWYiOiI4NjEifSwiSXNWaXNpYmxlIjp0cnVlLCJXaWR0aCI6MC4wLCJIZWlnaHQiOjAuMCwiQm9yZGVyU3R5bGUiOnsiJGlkIjoiOTI2IiwiTGluZUNvbG9yIjpudWxsLCJMaW5lV2VpZ2h0IjowLjAsIkxpbmVUeXBlIjowLCJQYXJlbnRTdHlsZSI6bnVsbH0sIlBhcmVudFN0eWxlIjpudWxsfSwiRGF0ZVN0eWxlIjp7IiRpZCI6IjkyNyIsIkZvbnRTZXR0aW5ncyI6eyIkaWQiOiI5MjgiLCJGb250U2l6ZSI6MTAsIkZvbnROYW1lIjoiQ2FsaWJyaSIsIklzQm9sZCI6ZmFsc2UsIklzSXRhbGljIjpmYWxzZSwiSXNVbmRlcmxpbmVkIjpmYWxzZSwiUGFyZW50U3R5bGUiOm51bGx9LCJBdXRvU2l6ZSI6MCwiRm9yZWdyb3VuZCI6eyIkcmVmIjoiODY2In0sIk1heFdpZHRoIjoyMDAuMCwiTWF4SGVpZ2h0IjoiSW5maW5pdHkiLCJTbWFydEZvcmVncm91bmRJc0FjdGl2ZSI6ZmFsc2UsIkhvcml6b250YWxBbGlnbm1lbnQiOjAsIlZlcnRpY2FsQWxpZ25tZW50IjowLCJTbWFydEZvcmVncm91bmQiOm51bGwsIkJhY2tncm91bmRGaWxsVHlwZSI6MCwiTWFyZ2luIjp7IiRyZWYiOiIyMTUifSwiUGFkZGluZyI6eyIkcmVmIjoiMjE2In0sIkJhY2tncm91bmQiOnsiJHJlZiI6Ijg2OCJ9LCJJc1Zpc2libGUiOnRydWUsIldpZHRoIjowLjAsIkhlaWdodCI6MC4wLCJCb3JkZXJTdHlsZSI6eyIkaWQiOiI5MjkiLCJMaW5lQ29sb3IiOm51bGwsIkxpbmVXZWlnaHQiOjAuMCwiTGluZVR5cGUiOjAsIlBhcmVudFN0eWxlIjpudWxsfSwiUGFyZW50U3R5bGUiOm51bGx9LCJEYXRlRm9ybWF0Ijp7IiRyZWYiOiI4NzEifSwiV2Vla051bWJlcmluZyI6eyIkaWQiOiI5MzAiLCJGb3JtYXQiOjAsIklzVmlzaWJsZSI6ZmFsc2UsIkxhc3RLbm93blZpc2liaWxpdHlTdGF0ZSI6ZmFsc2V9LCJJc1Zpc2libGUiOnRydWUsIlBhcmVudFN0eWxlIjpudWxsfSwiSW5kZXgiOjIxLCJTbWFydER1cmF0aW9uQWN0aXZhdGVkIjpmYWxzZSwiRGF0ZUZvcm1hdCI6eyIkcmVmIjoiODcxIn0sIldlZWtOdW1iZXJpbmciOnsiJGlkIjoiOTMxIiwiRm9ybWF0IjowLCJJc1Zpc2libGUiOmZhbHNlLCJMYXN0S25vd25WaXNpYmlsaXR5U3RhdGUiOmZhbHNlfSwiSWQiOiJhZmJhMGZjOC0wOTc5LTQ4YjgtYjg1YS0xMmM4MWEzMzViN2EiLCJJbXBvcnRJZCI6bnVsbCwiVGl0bGUiOiJNYWludGVuYW5jZSB0ZW1wb3JhcnkgcG93ZXIgYmFyYWNrcywgcGFydCAyIiwiTm90ZSI6bnVsbCwiSHlwZXJsaW5rIjp7IiRpZCI6IjkzMiIsIkFkZHJlc3MiOiIiLCJTdWJBZGRyZXNzIjoiIn0sIklzQ2hhbmdlZCI6ZmFsc2UsIklzTmV3IjpmYWxzZX19XSwiX21pbGVzdG9uZXMiOltdLCJJZCI6IjAwMDAwMDAwLTAwMDAtMDAwMC0wMDAwLTAwMDAwMDAwMDAwMCIsIklzU2luZ2xlSXRlbVJvdyI6dHJ1ZX0seyIkaWQiOiI5MzMiLCJfdGFza3MiOlt7IiRpZCI6IjkzNCIsIl9hdHRhY2hlZE1pbGVzdG9uZXMiOltdLCJUYXNrRGVmaW5pdGlvbiI6eyIkaWQiOiI5MzUiLCJHcm91cE5hbWUiOm51bGwsIlN0YXJ0RGF0ZSI6IjIwMjMtMDgtMDNUMDA6MDA6MDBaIiwiRW5kRGF0ZSI6IjIwMjMtMDgtMDRUMjM6NTk6MDBaIiwiUGVyY2VudGFnZUNvbXBsZXRlIjpudWxsLCJTdHlsZSI6eyIkaWQiOiI5MzYiLCJTaGFwZSI6MywiU2hhcGVUaGlja25lc3MiOjEsIkR1cmF0aW9uRm9ybWF0IjowLCJJbmNsdWRlTm9uV29ya2luZ0RheXNJbkR1cmF0aW9uIjpmYWxzZSwiUGVyY2VudGFnZUNvbXBsZXRlU3R5bGUiOnsiJGlkIjoiOTM3IiwiRm9udFNldHRpbmdzIjp7IiRpZCI6IjkzOCIsIkZvbnRTaXplIjoxMCwiRm9udE5hbWUiOiJDYWxpYnJpIiwiSXNCb2xkIjpmYWxzZSwiSXNJdGFsaWMiOmZhbHNlLCJJc1VuZGVybGluZWQiOmZhbHNlLCJQYXJlbnRTdHlsZSI6bnVsbH0sIkF1dG9TaXplIjowLCJGb3JlZ3JvdW5kIjp7IiRpZCI6IjkzOSIsIkNvbG9yIjp7IiRpZCI6Ijk0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E3OCJ9LCJQYWRkaW5nIjp7IiRyZWYiOiIxNzkifSwiQmFja2dyb3VuZCI6eyIkcmVmIjoiMTgwIn0sIklzVmlzaWJsZSI6dHJ1ZSwiV2lkdGgiOjAuMCwiSGVpZ2h0IjowLjAsIkJvcmRlclN0eWxlIjp7IiRpZCI6Ijk0MSIsIkxpbmVDb2xvciI6bnVsbCwiTGluZVdlaWdodCI6MC4wLCJMaW5lVHlwZSI6MCwiUGFyZW50U3R5bGUiOm51bGx9LCJQYXJlbnRTdHlsZSI6bnVsbH0sIkR1cmF0aW9uU3R5bGUiOnsiJGlkIjoiOTQyIiwiRm9udFNldHRpbmdzIjp7IiRpZCI6Ijk0MyIsIkZvbnRTaXplIjoxMCwiRm9udE5hbWUiOiJDYWxpYnJpIiwiSXNCb2xkIjpmYWxzZSwiSXNJdGFsaWMiOmZhbHNlLCJJc1VuZGVybGluZWQiOmZhbHNlLCJQYXJlbnRTdHlsZSI6bnVsbH0sIkF1dG9TaXplIjowLCJGb3JlZ3JvdW5kIjp7IiRyZWYiOiIxODUifSwiTWF4V2lkdGgiOjIwMC4wLCJNYXhIZWlnaHQiOiJJbmZpbml0eSIsIlNtYXJ0Rm9yZWdyb3VuZElzQWN0aXZlIjpmYWxzZSwiSG9yaXpvbnRhbEFsaWdubWVudCI6MCwiVmVydGljYWxBbGlnbm1lbnQiOjAsIlNtYXJ0Rm9yZWdyb3VuZCI6bnVsbCwiQmFja2dyb3VuZEZpbGxUeXBlIjowLCJNYXJnaW4iOnsiJHJlZiI6IjE4NyJ9LCJQYWRkaW5nIjp7IiRyZWYiOiIxODgifSwiQmFja2dyb3VuZCI6eyIkcmVmIjoiMTg5In0sIklzVmlzaWJsZSI6dHJ1ZSwiV2lkdGgiOjAuMCwiSGVpZ2h0IjowLjAsIkJvcmRlclN0eWxlIjp7IiRpZCI6Ijk0NCIsIkxpbmVDb2xvciI6bnVsbCwiTGluZVdlaWdodCI6MC4wLCJMaW5lVHlwZSI6MCwiUGFyZW50U3R5bGUiOm51bGx9LCJQYXJlbnRTdHlsZSI6bnVsbH0sIkhvcml6b250YWxDb25uZWN0b3JTdHlsZSI6eyIkaWQiOiI5NDUiLCJMaW5lQ29sb3IiOnsiJHJlZiI6IjI3In0sIkxpbmVXZWlnaHQiOjEuMCwiTGluZVR5cGUiOjAsIlBhcmVudFN0eWxlIjpudWxsfSwiVmVydGljYWxDb25uZWN0b3JTdHlsZSI6eyIkaWQiOiI5NDYiLCJMaW5lQ29sb3IiOnsiJHJlZiI6IjMw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mZhbHNlLCJQZXJjZW50YWdlQ29tcGxldGVTaGFwZU9wYWNpdHkiOjM1LCJTaGFwZVN0eWxlIjp7IiRpZCI6Ijk0NyIsIk1hcmdpbiI6eyIkcmVmIjoiMTk1In0sIlBhZGRpbmciOnsiJHJlZiI6IjE5NiJ9LCJCYWNrZ3JvdW5kIjp7IiRpZCI6Ijk0OCIsIkNvbG9yIjp7IiRpZCI6Ijk0OSIsIkEiOjI1NSwiUiI6MTE1LCJHIjoxMTUsIkIiOjExNX19LCJJc1Zpc2libGUiOnRydWUsIldpZHRoIjowLjAsIkhlaWdodCI6MTYuMCwiQm9yZGVyU3R5bGUiOnsiJGlkIjoiOTUwIiwiTGluZUNvbG9yIjp7IiRpZCI6Ijk1MSIsIiR0eXBlIjoiTkxSRS5Db21tb24uRG9tLlNvbGlkQ29sb3JCcnVzaCwgTkxSRS5Db21tb24iLCJDb2xvciI6eyIkaWQiOiI5NTIiLCJBIjoyNTUsIlIiOjI1NSwiRyI6MCwiQiI6MH19LCJMaW5lV2VpZ2h0IjowLjAsIkxpbmVUeXBlIjowLCJQYXJlbnRTdHlsZSI6bnVsbH0sIlBhcmVudFN0eWxlIjpudWxsfSwiVGl0bGVTdHlsZSI6eyIkaWQiOiI5NTMiLCJGb250U2V0dGluZ3MiOnsiJGlkIjoiOTU0IiwiRm9udFNpemUiOjExLCJGb250TmFtZSI6IkNhbGlicmkiLCJJc0JvbGQiOmZhbHNlLCJJc0l0YWxpYyI6ZmFsc2UsIklzVW5kZXJsaW5lZCI6ZmFsc2UsIlBhcmVudFN0eWxlIjpudWxsfSwiQXV0b1NpemUiOjAsIkZvcmVncm91bmQiOnsiJGlkIjoiOTU1IiwiQ29sb3IiOnsiJGlkIjoiOTU2IiwiQSI6MjU1LCJSIjoyNTUsIkciOjI1NSwiQiI6MjU1fX0sIk1heFdpZHRoIjo3MjAuMCwiTWF4SGVpZ2h0IjoiSW5maW5pdHkiLCJTbWFydEZvcmVncm91bmRJc0FjdGl2ZSI6ZmFsc2UsIkhvcml6b250YWxBbGlnbm1lbnQiOjEsIlZlcnRpY2FsQWxpZ25tZW50IjowLCJTbWFydEZvcmVncm91bmQiOm51bGwsIkJhY2tncm91bmRGaWxsVHlwZSI6MCwiTWFyZ2luIjp7IiRyZWYiOiIyMDYifSwiUGFkZGluZyI6eyIkcmVmIjoiMjA3In0sIkJhY2tncm91bmQiOnsiJHJlZiI6Ijg2MSJ9LCJJc1Zpc2libGUiOnRydWUsIldpZHRoIjowLjAsIkhlaWdodCI6MC4wLCJCb3JkZXJTdHlsZSI6eyIkaWQiOiI5NTciLCJMaW5lQ29sb3IiOm51bGwsIkxpbmVXZWlnaHQiOjAuMCwiTGluZVR5cGUiOjAsIlBhcmVudFN0eWxlIjpudWxsfSwiUGFyZW50U3R5bGUiOm51bGx9LCJEYXRlU3R5bGUiOnsiJGlkIjoiOTU4IiwiRm9udFNldHRpbmdzIjp7IiRpZCI6Ijk1OSIsIkZvbnRTaXplIjoxMCwiRm9udE5hbWUiOiJDYWxpYnJpIiwiSXNCb2xkIjpmYWxzZSwiSXNJdGFsaWMiOmZhbHNlLCJJc1VuZGVybGluZWQiOmZhbHNlLCJQYXJlbnRTdHlsZSI6bnVsbH0sIkF1dG9TaXplIjowLCJGb3JlZ3JvdW5kIjp7IiRyZWYiOiI4NjYifSwiTWF4V2lkdGgiOjIwMC4wLCJNYXhIZWlnaHQiOiJJbmZpbml0eSIsIlNtYXJ0Rm9yZWdyb3VuZElzQWN0aXZlIjpmYWxzZSwiSG9yaXpvbnRhbEFsaWdubWVudCI6MCwiVmVydGljYWxBbGlnbm1lbnQiOjAsIlNtYXJ0Rm9yZWdyb3VuZCI6bnVsbCwiQmFja2dyb3VuZEZpbGxUeXBlIjowLCJNYXJnaW4iOnsiJHJlZiI6IjIxNSJ9LCJQYWRkaW5nIjp7IiRyZWYiOiIyMTYifSwiQmFja2dyb3VuZCI6eyIkcmVmIjoiODY4In0sIklzVmlzaWJsZSI6dHJ1ZSwiV2lkdGgiOjAuMCwiSGVpZ2h0IjowLjAsIkJvcmRlclN0eWxlIjp7IiRpZCI6Ijk2MCIsIkxpbmVDb2xvciI6bnVsbCwiTGluZVdlaWdodCI6MC4wLCJMaW5lVHlwZSI6MCwiUGFyZW50U3R5bGUiOm51bGx9LCJQYXJlbnRTdHlsZSI6bnVsbH0sIkRhdGVGb3JtYXQiOnsiJHJlZiI6Ijg3MSJ9LCJXZWVrTnVtYmVyaW5nIjp7IiRpZCI6Ijk2MSIsIkZvcm1hdCI6MCwiSXNWaXNpYmxlIjpmYWxzZSwiTGFzdEtub3duVmlzaWJpbGl0eVN0YXRlIjpmYWxzZX0sIklzVmlzaWJsZSI6dHJ1ZSwiUGFyZW50U3R5bGUiOm51bGx9LCJJbmRleCI6MjIsIlNtYXJ0RHVyYXRpb25BY3RpdmF0ZWQiOmZhbHNlLCJEYXRlRm9ybWF0Ijp7IiRyZWYiOiI4NzEifSwiV2Vla051bWJlcmluZyI6eyIkaWQiOiI5NjIiLCJGb3JtYXQiOjAsIklzVmlzaWJsZSI6ZmFsc2UsIkxhc3RLbm93blZpc2liaWxpdHlTdGF0ZSI6ZmFsc2V9LCJJZCI6Ijg0YzcwOGU0LTc4NGQtNDNlOS1iZWYxLTEzN2IyODE0YmMxZSIsIkltcG9ydElkIjpudWxsLCJUaXRsZSI6IkNoYW5nZSBsaWdodCBmaXh0dXJlcyBpbiBHMDIiLCJOb3RlIjpudWxsLCJIeXBlcmxpbmsiOnsiJGlkIjoiOTYzIiwiQWRkcmVzcyI6IiIsIlN1YkFkZHJlc3MiOiIifSwiSXNDaGFuZ2VkIjpmYWxzZSwiSXNOZXciOmZhbHNlfX1dLCJfbWlsZXN0b25lcyI6W10sIklkIjoiMDAwMDAwMDAtMDAwMC0wMDAwLTAwMDAtMDAwMDAwMDAwMDAwIiwiSXNTaW5nbGVJdGVtUm93Ijp0cnVlfSx7IiRpZCI6Ijk2NCIsIl90YXNrcyI6W3siJGlkIjoiOTY1IiwiX2F0dGFjaGVkTWlsZXN0b25lcyI6W10sIlRhc2tEZWZpbml0aW9uIjp7IiRpZCI6Ijk2NiIsIkdyb3VwTmFtZSI6bnVsbCwiU3RhcnREYXRlIjoiMjAyMy0wOC0wN1QwMDowMDowMFoiLCJFbmREYXRlIjoiMjAyMy0wOC0xMVQyMzo1OTowMFoiLCJQZXJjZW50YWdlQ29tcGxldGUiOm51bGwsIlN0eWxlIjp7IiRpZCI6Ijk2NyIsIlNoYXBlIjozLCJTaGFwZVRoaWNrbmVzcyI6MSwiRHVyYXRpb25Gb3JtYXQiOjAsIkluY2x1ZGVOb25Xb3JraW5nRGF5c0luRHVyYXRpb24iOmZhbHNlLCJQZXJjZW50YWdlQ29tcGxldGVTdHlsZSI6eyIkaWQiOiI5NjgiLCJGb250U2V0dGluZ3MiOnsiJGlkIjoiOTY5IiwiRm9udFNpemUiOjEwLCJGb250TmFtZSI6IkNhbGlicmkiLCJJc0JvbGQiOmZhbHNlLCJJc0l0YWxpYyI6ZmFsc2UsIklzVW5kZXJsaW5lZCI6ZmFsc2UsIlBhcmVudFN0eWxlIjpudWxsfSwiQXV0b1NpemUiOjAsIkZvcmVncm91bmQiOnsiJGlkIjoiOTcwIiwiQ29sb3IiOnsiJGlkIjoiOTc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MTc4In0sIlBhZGRpbmciOnsiJHJlZiI6IjE3OSJ9LCJCYWNrZ3JvdW5kIjp7IiRyZWYiOiIxODAifSwiSXNWaXNpYmxlIjp0cnVlLCJXaWR0aCI6MC4wLCJIZWlnaHQiOjAuMCwiQm9yZGVyU3R5bGUiOnsiJGlkIjoiOTcyIiwiTGluZUNvbG9yIjpudWxsLCJMaW5lV2VpZ2h0IjowLjAsIkxpbmVUeXBlIjowLCJQYXJlbnRTdHlsZSI6bnVsbH0sIlBhcmVudFN0eWxlIjpudWxsfSwiRHVyYXRpb25TdHlsZSI6eyIkaWQiOiI5NzMiLCJGb250U2V0dGluZ3MiOnsiJGlkIjoiOTc0IiwiRm9udFNpemUiOjEwLCJGb250TmFtZSI6IkNhbGlicmkiLCJJc0JvbGQiOmZhbHNlLCJJc0l0YWxpYyI6ZmFsc2UsIklzVW5kZXJsaW5lZCI6ZmFsc2UsIlBhcmVudFN0eWxlIjpudWxsfSwiQXV0b1NpemUiOjAsIkZvcmVncm91bmQiOnsiJHJlZiI6IjE4NSJ9LCJNYXhXaWR0aCI6MjAwLjAsIk1heEhlaWdodCI6IkluZmluaXR5IiwiU21hcnRGb3JlZ3JvdW5kSXNBY3RpdmUiOmZhbHNlLCJIb3Jpem9udGFsQWxpZ25tZW50IjowLCJWZXJ0aWNhbEFsaWdubWVudCI6MCwiU21hcnRGb3JlZ3JvdW5kIjpudWxsLCJCYWNrZ3JvdW5kRmlsbFR5cGUiOjAsIk1hcmdpbiI6eyIkcmVmIjoiMTg3In0sIlBhZGRpbmciOnsiJHJlZiI6IjE4OCJ9LCJCYWNrZ3JvdW5kIjp7IiRyZWYiOiIxODkifSwiSXNWaXNpYmxlIjp0cnVlLCJXaWR0aCI6MC4wLCJIZWlnaHQiOjAuMCwiQm9yZGVyU3R5bGUiOnsiJGlkIjoiOTc1IiwiTGluZUNvbG9yIjpudWxsLCJMaW5lV2VpZ2h0IjowLjAsIkxpbmVUeXBlIjowLCJQYXJlbnRTdHlsZSI6bnVsbH0sIlBhcmVudFN0eWxlIjpudWxsfSwiSG9yaXpvbnRhbENvbm5lY3RvclN0eWxlIjp7IiRpZCI6Ijk3NiIsIkxpbmVDb2xvciI6eyIkcmVmIjoiMjcifSwiTGluZVdlaWdodCI6MS4wLCJMaW5lVHlwZSI6MCwiUGFyZW50U3R5bGUiOm51bGx9LCJWZXJ0aWNhbENvbm5lY3RvclN0eWxlIjp7IiRpZCI6Ijk3NyIsIkxpbmVDb2xvciI6eyIkcmVmIjoiMzA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ZmFsc2UsIlBlcmNlbnRhZ2VDb21wbGV0ZVNoYXBlT3BhY2l0eSI6MzUsIlNoYXBlU3R5bGUiOnsiJGlkIjoiOTc4IiwiTWFyZ2luIjp7IiRyZWYiOiIxOTUifSwiUGFkZGluZyI6eyIkcmVmIjoiMTk2In0sIkJhY2tncm91bmQiOnsiJGlkIjoiOTc5IiwiQ29sb3IiOnsiJGlkIjoiOTgwIiwiQSI6MjU1LCJSIjoxMTUsIkciOjExNSwiQiI6MTE1fX0sIklzVmlzaWJsZSI6dHJ1ZSwiV2lkdGgiOjAuMCwiSGVpZ2h0IjoxNi4wLCJCb3JkZXJTdHlsZSI6eyIkaWQiOiI5ODEiLCJMaW5lQ29sb3IiOnsiJGlkIjoiOTgyIiwiJHR5cGUiOiJOTFJFLkNvbW1vbi5Eb20uU29saWRDb2xvckJydXNoLCBOTFJFLkNvbW1vbiIsIkNvbG9yIjp7IiRpZCI6Ijk4MyIsIkEiOjI1NSwiUiI6MjU1LCJHIjowLCJCIjowfX0sIkxpbmVXZWlnaHQiOjAuMCwiTGluZVR5cGUiOjAsIlBhcmVudFN0eWxlIjpudWxsfSwiUGFyZW50U3R5bGUiOm51bGx9LCJUaXRsZVN0eWxlIjp7IiRpZCI6Ijk4NCIsIkZvbnRTZXR0aW5ncyI6eyIkaWQiOiI5ODUiLCJGb250U2l6ZSI6MTEsIkZvbnROYW1lIjoiQ2FsaWJyaSIsIklzQm9sZCI6ZmFsc2UsIklzSXRhbGljIjpmYWxzZSwiSXNVbmRlcmxpbmVkIjpmYWxzZSwiUGFyZW50U3R5bGUiOm51bGx9LCJBdXRvU2l6ZSI6MCwiRm9yZWdyb3VuZCI6eyIkaWQiOiI5ODYiLCJDb2xvciI6eyIkaWQiOiI5ODc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HJlZiI6IjIwNiJ9LCJQYWRkaW5nIjp7IiRyZWYiOiIyMDcifSwiQmFja2dyb3VuZCI6eyIkcmVmIjoiODYxIn0sIklzVmlzaWJsZSI6dHJ1ZSwiV2lkdGgiOjAuMCwiSGVpZ2h0IjowLjAsIkJvcmRlclN0eWxlIjp7IiRpZCI6Ijk4OCIsIkxpbmVDb2xvciI6bnVsbCwiTGluZVdlaWdodCI6MC4wLCJMaW5lVHlwZSI6MCwiUGFyZW50U3R5bGUiOm51bGx9LCJQYXJlbnRTdHlsZSI6bnVsbH0sIkRhdGVTdHlsZSI6eyIkaWQiOiI5ODkiLCJGb250U2V0dGluZ3MiOnsiJGlkIjoiOTkwIiwiRm9udFNpemUiOjEwLCJGb250TmFtZSI6IkNhbGlicmkiLCJJc0JvbGQiOmZhbHNlLCJJc0l0YWxpYyI6ZmFsc2UsIklzVW5kZXJsaW5lZCI6ZmFsc2UsIlBhcmVudFN0eWxlIjpudWxsfSwiQXV0b1NpemUiOjAsIkZvcmVncm91bmQiOnsiJHJlZiI6Ijg2NiJ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yZWYiOiI4NjgifSwiSXNWaXNpYmxlIjp0cnVlLCJXaWR0aCI6MC4wLCJIZWlnaHQiOjAuMCwiQm9yZGVyU3R5bGUiOnsiJGlkIjoiOTkxIiwiTGluZUNvbG9yIjpudWxsLCJMaW5lV2VpZ2h0IjowLjAsIkxpbmVUeXBlIjowLCJQYXJlbnRTdHlsZSI6bnVsbH0sIlBhcmVudFN0eWxlIjpudWxsfSwiRGF0ZUZvcm1hdCI6eyIkcmVmIjoiODcxIn0sIldlZWtOdW1iZXJpbmciOnsiJGlkIjoiOTkyIiwiRm9ybWF0IjowLCJJc1Zpc2libGUiOmZhbHNlLCJMYXN0S25vd25WaXNpYmlsaXR5U3RhdGUiOmZhbHNlfSwiSXNWaXNpYmxlIjp0cnVlLCJQYXJlbnRTdHlsZSI6bnVsbH0sIkluZGV4IjoyMywiU21hcnREdXJhdGlvbkFjdGl2YXRlZCI6ZmFsc2UsIkRhdGVGb3JtYXQiOnsiJHJlZiI6Ijg3MSJ9LCJXZWVrTnVtYmVyaW5nIjp7IiRpZCI6Ijk5MyIsIkZvcm1hdCI6MCwiSXNWaXNpYmxlIjpmYWxzZSwiTGFzdEtub3duVmlzaWJpbGl0eVN0YXRlIjpmYWxzZX0sIklkIjoiMGE1ZjVlMzUtN2ZiYi00ODJmLWE3NjgtMmFiYzU4OGQ1ODg3IiwiSW1wb3J0SWQiOm51bGwsIlRpdGxlIjoiQ2hhbmdlIGxpZ2h0IGZpeHR1cmVzIGluIEcwMiIsIk5vdGUiOm51bGwsIkh5cGVybGluayI6eyIkaWQiOiI5OTQiLCJBZGRyZXNzIjoiIiwiU3ViQWRkcmVzcyI6IiJ9LCJJc0NoYW5nZWQiOmZhbHNlLCJJc05ldyI6ZmFsc2V9fV0sIl9taWxlc3RvbmVzIjpbXSwiSWQiOiIwMDAwMDAwMC0wMDAwLTAwMDAtMDAwMC0wMDAwMDAwMDAwMDAiLCJJc1NpbmdsZUl0ZW1Sb3ciOnRydWV9XSwiSW5kZXgiOjE4LCJJZCI6IjVhYTg4OTUwLWJmNDUtNDNiNi05OTJlLTQyMDA4MzVkMjhiNiIsIkhlYWRlclRleHQiOm51bGwsIklzRGVmYXVsdCI6dHJ1ZSwiU3R5bGUiOnsiJGlkIjoiOTk1IiwiSGVhZGVyU3R5bGUiOnsiJGlkIjoiOTk2IiwiVGV4dFN0eWxlIjp7IiRpZCI6Ijk5NyIsIkZvbnRTZXR0aW5ncyI6eyIkaWQiOiI5OTgiLCJGb250U2l6ZSI6MTEsIkZvbnROYW1lIjoiQ2FsaWJyaSIsIklzQm9sZCI6ZmFsc2UsIklzSXRhbGljIjpmYWxzZSwiSXNVbmRlcmxpbmVkIjpmYWxzZSwiUGFyZW50U3R5bGUiOm51bGx9LCJBdXRvU2l6ZSI6MiwiRm9yZWdyb3VuZCI6eyIkaWQiOiI5OTkiLCJDb2xvciI6eyIkaWQiOiIxMDA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AwMSIsIlRvcCI6MC4wLCJMZWZ0IjowLjAsIlJpZ2h0IjowLjAsIkJvdHRvbSI6MC4wfSwiUGFkZGluZyI6eyIkaWQiOiIxMDAyIiwiVG9wIjowLjAsIkxlZnQiOjAuMCwiUmlnaHQiOjAuMCwiQm90dG9tIjowLjB9LCJCYWNrZ3JvdW5kIjpudWxsLCJJc1Zpc2libGUiOnRydWUsIldpZHRoIjowLjAsIkhlaWdodCI6MC4wLCJCb3JkZXJTdHlsZSI6bnVsbCwiUGFyZW50U3R5bGUiOm51bGx9LCJSZWN0YW5nbGVTdHlsZSI6eyIkaWQiOiIxMDAzIiwiTWFyZ2luIjp7IiRpZCI6IjEwMDQiLCJUb3AiOjAuMCwiTGVmdCI6MC4wLCJSaWdodCI6MC4wLCJCb3R0b20iOjAuMH0sIlBhZGRpbmciOnsiJGlkIjoiMTAwNSIsIlRvcCI6MC4wLCJMZWZ0IjowLjAsIlJpZ2h0IjowLjAsIkJvdHRvbSI6MC4wfSwiQmFja2dyb3VuZCI6eyIkaWQiOiIxMDA2IiwiQ29sb3IiOnsiJGlkIjoiMTAwNyIsIkEiOjYzLCJSIjoxMTIsIkciOjE3MywiQiI6NzF9fSwiSXNWaXNpYmxlIjp0cnVlLCJXaWR0aCI6MC4wLCJIZWlnaHQiOjAuMCwiQm9yZGVyU3R5bGUiOnsiJGlkIjoiMTAwOCIsIkxpbmVDb2xvciI6eyIkaWQiOiIxMDA5IiwiJHR5cGUiOiJOTFJFLkNvbW1vbi5Eb20uU29saWRDb2xvckJydXNoLCBOTFJFLkNvbW1vbiIsIkNvbG9yIjp7IiRpZCI6IjEwMTAiLCJBIjoyNTUsIlIiOjI1NSwiRyI6MCwiQiI6MH19LCJMaW5lV2VpZ2h0IjowLjAsIkxpbmVUeXBlIjowLCJQYXJlbnRTdHlsZSI6bnVsbH0sIlBhcmVudFN0eWxlIjpudWxsfSwiTWFyZ2luIjp7IiRpZCI6IjEwMTEiLCJUb3AiOjAuMCwiTGVmdCI6MC4wLCJSaWdodCI6MC4wLCJCb3R0b20iOjAuMH0sIlBhZGRpbmciOnsiJGlkIjoiMTAxMiIsIlRvcCI6MC4wLCJMZWZ0IjowLjAsIlJpZ2h0IjowLjAsIkJvdHRvbSI6MC4wfSwiQmFja2dyb3VuZCI6bnVsbCwiSXNWaXNpYmxlIjp0cnVlLCJXaWR0aCI6MC4wLCJIZWlnaHQiOjAuMCwiQm9yZGVyU3R5bGUiOm51bGwsIlBhcmVudFN0eWxlIjpudWxsfSwiQmFja2dyb3VuZFN0eWxlIjp7IiRpZCI6IjEwMTMiLCJNYXJnaW4iOnsiJGlkIjoiMTAxNCIsIlRvcCI6MC4wLCJMZWZ0IjowLjAsIlJpZ2h0IjowLjAsIkJvdHRvbSI6MC4wfSwiUGFkZGluZyI6eyIkaWQiOiIxMDE1IiwiVG9wIjowLjAsIkxlZnQiOjAuMCwiUmlnaHQiOjAuMCwiQm90dG9tIjowLjB9LCJCYWNrZ3JvdW5kIjp7IiRpZCI6IjEwMTYiLCJDb2xvciI6eyIkaWQiOiIxMDE3IiwiQSI6NTEsIlIiOjE2NSwiRyI6MTY1LCJCIjoxNjV9fSwiSXNWaXNpYmxlIjp0cnVlLCJXaWR0aCI6MC4wLCJIZWlnaHQiOjAuMCwiQm9yZGVyU3R5bGUiOnsiJGlkIjoiMTAxOCIsIkxpbmVDb2xvciI6eyIkaWQiOiIxMDE5IiwiJHR5cGUiOiJOTFJFLkNvbW1vbi5Eb20uU29saWRDb2xvckJydXNoLCBOTFJFLkNvbW1vbiIsIkNvbG9yIjp7IiRpZCI6IjEwMjAiLCJBIjoyNTUsIlIiOjI1NSwiRyI6MCwiQiI6MH19LCJMaW5lV2VpZ2h0IjowLjAsIkxpbmVUeXBlIjowLCJQYXJlbnRTdHlsZSI6bnVsbH0sIlBhcmVudFN0eWxlIjpudWxsfSwiTWFyZ2luIjp7IiRpZCI6IjEwMjEiLCJUb3AiOjAuMCwiTGVmdCI6MC4wLCJSaWdodCI6MC4wLCJCb3R0b20iOjAuMH0sIlBhZGRpbmciOnsiJGlkIjoiMTAyMiIsIlRvcCI6MC4wLCJMZWZ0IjowLjAsIlJpZ2h0IjowLjAsIkJvdHRvbSI6MC4wfSwiSXNWaXNpYmxlIjpmYWxzZSwiV2lkdGgiOjAuMCwiSGVpZ2h0IjowLjAsIkJvcmRlclN0eWxlIjpudWxsLCJQYXJlbnRTdHlsZSI6bnVsbH19XSwiSWQiOiI3OWE5NDFmZS1mN2U5LTQ1YzItYjI5Mi05MWYzODE3Mjc1ZjMiLCJJbmRleCI6MTgsIkhlYWRlclRleHQiOiJGTSBTaXRlIGFuZCBTZWN1cml0eSIsIlN0eWxlIjp7IiRpZCI6IjEwMjMiLCJIZWFkZXJTdHlsZSI6eyIkaWQiOiIxMDI0IiwiVGV4dElzVmVydGljYWwiOmZhbHNlLCJUZXh0U3R5bGUiOnsiJGlkIjoiMTAyNSIsIkZvbnRTZXR0aW5ncyI6eyIkaWQiOiIxMDI2IiwiRm9udFNpemUiOjEwLCJGb250TmFtZSI6IkZyYW5rbGluIEdvdGhpYyBNZWRpdW0iLCJJc0JvbGQiOmZhbHNlLCJJc0l0YWxpYyI6ZmFsc2UsIklzVW5kZXJsaW5lZCI6ZmFsc2UsIlBhcmVudFN0eWxlIjpudWxsfSwiQXV0b1NpemUiOjAsIkZvcmVncm91bmQiOnsiJGlkIjoiMTAyNyIsIkNvbG9yIjp7IiRpZCI6IjEwMjgiLCJBIjoyNTUsIlIiOjExNSwiRyI6MTE1LCJCIjoxMTV9fSwiTWF4V2lkdGgiOjAuMCwiTWF4SGVpZ2h0IjowLjAsIlNtYXJ0Rm9yZWdyb3VuZElzQWN0aXZlIjpmYWxzZSwiSG9yaXpvbnRhbEFsaWdubWVudCI6MCwiVmVydGljYWxBbGlnbm1lbnQiOjAsIlNtYXJ0Rm9yZWdyb3VuZCI6bnVsbCwiQmFja2dyb3VuZEZpbGxUeXBlIjowLCJNYXJnaW4iOnsiJHJlZiI6IjgxOCJ9LCJQYWRkaW5nIjp7IiRyZWYiOiI4MTkifSwiQmFja2dyb3VuZCI6bnVsbCwiSXNWaXNpYmxlIjpmYWxzZSwiV2lkdGgiOjAuMCwiSGVpZ2h0IjowLjAsIkJvcmRlclN0eWxlIjpudWxsLCJQYXJlbnRTdHlsZSI6bnVsbH0sIlJlY3RhbmdsZVN0eWxlIjp7IiRpZCI6IjEwMjkiLCJNYXJnaW4iOnsiJHJlZiI6IjgyMSJ9LCJQYWRkaW5nIjp7IiRyZWYiOiI4MjIifSwiQmFja2dyb3VuZCI6eyIkaWQiOiIxMDMwIiwiQ29sb3IiOnsiJGlkIjoiMTAzMSIsIkEiOjEyNywiUiI6MTY1LCJHIjoxNjUsIkIiOjE2NX19LCJJc1Zpc2libGUiOmZhbHNlLCJXaWR0aCI6MC4wLCJIZWlnaHQiOjAuMCwiQm9yZGVyU3R5bGUiOnsiJGlkIjoiMTAzMiIsIkxpbmVDb2xvciI6eyIkcmVmIjoiMjY2In0sIkxpbmVXZWlnaHQiOjAuMCwiTGluZVR5cGUiOjAsIlBhcmVudFN0eWxlIjpudWxsfSwiUGFyZW50U3R5bGUiOm51bGx9LCJNYXJnaW4iOnsiJHJlZiI6IjgyNiJ9LCJQYWRkaW5nIjp7IiRyZWYiOiI4MjcifSwiQmFja2dyb3VuZCI6bnVsbCwiSXNWaXNpYmxlIjp0cnVlLCJXaWR0aCI6MC4wLCJIZWlnaHQiOjAuMCwiQm9yZGVyU3R5bGUiOm51bGwsIlBhcmVudFN0eWxlIjpudWxsfSwiQmFja2dyb3VuZFN0eWxlIjp7IiRpZCI6IjEwMzMiLCJNYXJnaW4iOnsiJHJlZiI6IjgyOSJ9LCJQYWRkaW5nIjp7IiRyZWYiOiI4MzAifSwiQmFja2dyb3VuZCI6eyIkaWQiOiIxMDM0IiwiQ29sb3IiOnsiJGlkIjoiMTAzNSIsIkEiOjM4LCJSIjoyMzEsIkciOjIzMCwiQiI6MjMwfX0sIklzVmlzaWJsZSI6dHJ1ZSwiV2lkdGgiOjAuMCwiSGVpZ2h0IjowLjAsIkJvcmRlclN0eWxlIjp7IiRpZCI6IjEwMzYiLCJMaW5lQ29sb3IiOnsiJHJlZiI6IjI3NiJ9LCJMaW5lV2VpZ2h0IjowLjAsIkxpbmVUeXBlIjowLCJQYXJlbnRTdHlsZSI6bnVsbH0sIlBhcmVudFN0eWxlIjpudWxsfSwiSXNBYm92ZVRpbWViYW5kIjpmYWxzZSwiTWFyZ2luIjp7IiRyZWYiOiI4MzQifSwiUGFkZGluZyI6eyIkcmVmIjoiODM1In0sIklzVmlzaWJsZSI6dHJ1ZSwiV2lkdGgiOjAuMCwiSGVpZ2h0IjowLjAsIkJvcmRlclN0eWxlIjp7IiRpZCI6IjEwMzciLCJMaW5lQ29sb3IiOm51bGwsIkxpbmVXZWlnaHQiOjAuMCwiTGluZVR5cGUiOjAsIlBhcmVudFN0eWxlIjpudWxsfSwiUGFyZW50U3R5bGUiOm51bGx9fV0sIkN1bHR1cmVJbmZvTmFtZSI6ImVuLVVTIiwiU3R5bGVOYW1lIjpudWxsLCJWZXJzaW9uIjp7IiRpZCI6IjEwMzgiLCJWZXJzaW9uIjoiMy43LjMiLCJPcmlnaW5hbEFzc2VtYmx5VmVyc2lvbiI6IjcuMDAuMDguMDAiLCJFZGl0aW9uIjpudWxsLCJMYXN0U2F2ZWRFZGl0aW9uIjoyLCJJc1BsdXNFZGl0aW9uIjpmYWxzZSwiSXNQcm9FZGl0aW9uIjpmYWxzZX0sIkVmZmVjdCI6MCwiU3R5bGUiOnsiJGlkIjoiMTAzOSIsIkRlZmF1bHREZXBlbmRlbmN5U3R5bGUiOnsiJGlkIjoiMTA0MCIsIkxpbmVTdHlsZSI6eyIkaWQiOiIxMDQxIiwiTGluZUNvbG9yIjp7IiRpZCI6IjEwNDIiLCIkdHlwZSI6Ik5MUkUuQ29tbW9uLkRvbS5Tb2xpZENvbG9yQnJ1c2gsIE5MUkUuQ29tbW9uIiwiQ29sb3IiOnsiJGlkIjoiMTA0MyIsIkEiOjI1NSwiUiI6MCwiRyI6MCwiQiI6MH19LCJMaW5lV2VpZ2h0IjoxLjAsIkxpbmVUeXBlIjowLCJQYXJlbnRTdHlsZSI6bnVsbH0sIkVuZEFycm93aGVhZExpbmVTdHlsZSI6eyIkaWQiOiIxMDQ0IiwiS2luZCI6MSwiV2lkdGgiOjEsIkxlbmd0aCI6MCwiUGFyZW50U3R5bGUiOm51bGx9LCJCcmluZ1RvRnJvbnQiOnRydWUsIkVsYm93UmFkaXVzIjowLjAsIk1hcmdpbiI6eyIkaWQiOiIxMDQ1IiwiVG9wIjowLjAsIkxlZnQiOjAuMCwiUmlnaHQiOjAuMCwiQm90dG9tIjowLjB9LCJQYWRkaW5nIjp7IiRpZCI6IjEwNDYiLCJUb3AiOjAuMCwiTGVmdCI6MC4wLCJSaWdodCI6MC4wLCJCb3R0b20iOjAuMH0sIkJhY2tncm91bmQiOm51bGwsIklzVmlzaWJsZSI6dHJ1ZSwiV2lkdGgiOjAuMCwiSGVpZ2h0IjowLjAsIkJvcmRlclN0eWxlIjpudWxsLCJQYXJlbnRTdHlsZSI6bnVsbH0sIkNyaXRpY2FsUGF0aFN0eWxlIjp7IiRpZCI6IjEwNDciLCJDcml0aWNhbFBhdGhTdHlsZU9wdGlvbnMiOjE1LCJMaW5lU3R5bGUiOnsiJGlkIjoiMTA0OCIsIkxpbmVDb2xvciI6eyIkaWQiOiIxMDQ5IiwiJHR5cGUiOiJOTFJFLkNvbW1vbi5Eb20uU29saWRDb2xvckJydXNoLCBOTFJFLkNvbW1vbiIsIkNvbG9yIjp7IiRpZCI6IjEwNTAiLCJBIjoyNTUsIlIiOjIyMiwiRyI6NTAsIkIiOjUwfX0sIkxpbmVXZWlnaHQiOjEuMCwiTGluZVR5cGUiOjAsIlBhcmVudFN0eWxlIjpudWxsfSwiVGl0bGVGb3JlZ3JvdW5kIjp7IiRpZCI6IjEwNTEiLCJDb2xvciI6eyIkaWQiOiIxMDUyIiwiQSI6MjU1LCJSIjoxNzYsIkciOjE5LCJCIjoyNX19LCJTaGFwZXNCYWNrZ3JvdW5kIjp7IiRpZCI6IjEwNTMiLCJDb2xvciI6eyIkaWQiOiIxMDU0IiwiQSI6MjU1LCJSIjoyNTMsIkciOjIwMywiQiI6MjA4fX0sIlNoYXBlc0JvcmRlclN0eWxlIjp7IiRpZCI6IjEwNTUiLCJMaW5lQ29sb3IiOnsiJGlkIjoiMTA1NiIsIiR0eXBlIjoiTkxSRS5Db21tb24uRG9tLlNvbGlkQ29sb3JCcnVzaCwgTkxSRS5Db21tb24iLCJDb2xvciI6eyIkaWQiOiIxMDU3IiwiQSI6MjU1LCJSIjoyMjIsIkciOjUwLCJCIjo1MH19LCJMaW5lV2VpZ2h0IjoxLjUsIkxpbmVUeXBlIjowLCJQYXJlbnRTdHlsZSI6bnVsbH0sIk1hcmdpbiI6eyIkaWQiOiIxMDU4IiwiVG9wIjowLjAsIkxlZnQiOjAuMCwiUmlnaHQiOjAuMCwiQm90dG9tIjowLjB9LCJQYWRkaW5nIjp7IiRpZCI6IjEwNTkiLCJUb3AiOjAuMCwiTGVmdCI6MC4wLCJSaWdodCI6MC4wLCJCb3R0b20iOjAuMH0sIkJhY2tncm91bmQiOm51bGwsIklzVmlzaWJsZSI6ZmFsc2UsIldpZHRoIjowLjAsIkhlaWdodCI6MC4wLCJCb3JkZXJTdHlsZSI6bnVsbCwiUGFyZW50U3R5bGUiOm51bGx9LCJUaW1lYmFuZFN0eWxlIjp7IiRpZCI6IjEwNjAiLCJTY2FsZU1hcmtpbmciOjEsIlNoYXBlIjowLCJTaGFwZVN0eWxlIjp7IiRpZCI6IjEwNjEiLCJNYXJnaW4iOnsiJGlkIjoiMTA2MiIsIlRvcCI6MC4wLCJMZWZ0IjoxMC4wLCJSaWdodCI6MTAuMCwiQm90dG9tIjowLjB9LCJQYWRkaW5nIjp7IiRpZCI6IjEwNjMiLCJUb3AiOjMuMCwiTGVmdCI6MC4wLCJSaWdodCI6MC4wLCJCb3R0b20iOjMuMH0sIkJhY2tncm91bmQiOnsiJGlkIjoiMTA2NCIsIkNvbG9yIjp7IiRpZCI6IjEwNjUiLCJBIjoyNTUsIlIiOjY4LCJHIjo4NCwiQiI6MTA2fX0sIklzVmlzaWJsZSI6dHJ1ZSwiV2lkdGgiOjg1OC4wLCJIZWlnaHQiOjIwLjAsIkJvcmRlclN0eWxlIjp7IiRpZCI6IjEwNjYiLCJMaW5lQ29sb3IiOnsiJGlkIjoiMTA2NyIsIiR0eXBlIjoiTkxSRS5Db21tb24uRG9tLlNvbGlkQ29sb3JCcnVzaCwgTkxSRS5Db21tb24iLCJDb2xvciI6eyIkaWQiOiIxMDY4IiwiQSI6MjU1LCJSIjoyNTUsIkciOjAsIkIiOjB9fSwiTGluZVdlaWdodCI6MC4wLCJMaW5lVHlwZSI6MCwiUGFyZW50U3R5bGUiOm51bGx9LCJQYXJlbnRTdHlsZSI6bnVsbH0sIk1pZGRsZVRpZXJTaGFwZVN0eWxlIjp7IiRpZCI6IjEwNjkiLCJNYXJnaW4iOnsiJGlkIjoiMTA3MCIsIlRvcCI6MC4wLCJMZWZ0IjoxMC4wLCJSaWdodCI6MTAuMCwiQm90dG9tIjowLjB9LCJQYWRkaW5nIjp7IiRpZCI6IjEwNzEiLCJUb3AiOjMuMCwiTGVmdCI6MC4wLCJSaWdodCI6MC4wLCJCb3R0b20iOjMuMH0sIkJhY2tncm91bmQiOnsiJGlkIjoiMTA3MiIsIkNvbG9yIjp7IiRpZCI6IjEwNzMiLCJBIjoyNTUsIlIiOjY4LCJHIjo4NCwiQiI6MTA2fX0sIklzVmlzaWJsZSI6dHJ1ZSwiV2lkdGgiOjg1OC4wLCJIZWlnaHQiOjIwLjAsIkJvcmRlclN0eWxlIjp7IiRpZCI6IjEwNzQiLCJMaW5lQ29sb3IiOnsiJGlkIjoiMTA3NSIsIiR0eXBlIjoiTkxSRS5Db21tb24uRG9tLlNvbGlkQ29sb3JCcnVzaCwgTkxSRS5Db21tb24iLCJDb2xvciI6eyIkaWQiOiIxMDc2IiwiQSI6MjU1LCJSIjoyNTUsIkciOjAsIkIiOjB9fSwiTGluZVdlaWdodCI6MC4wLCJMaW5lVHlwZSI6MCwiUGFyZW50U3R5bGUiOm51bGx9LCJQYXJlbnRTdHlsZSI6bnVsbH0sIkJvdHRvbVRpZXJTaGFwZVN0eWxlIjp7IiRpZCI6IjEwNzciLCJNYXJnaW4iOnsiJGlkIjoiMTA3OCIsIlRvcCI6MC4wLCJMZWZ0IjoxMC4wLCJSaWdodCI6MTAuMCwiQm90dG9tIjowLjB9LCJQYWRkaW5nIjp7IiRpZCI6IjEwNzkiLCJUb3AiOjMuMCwiTGVmdCI6MC4wLCJSaWdodCI6MC4wLCJCb3R0b20iOjMuMH0sIkJhY2tncm91bmQiOnsiJGlkIjoiMTA4MCIsIkNvbG9yIjp7IiRpZCI6IjEwODEiLCJBIjoyNTUsIlIiOjY4LCJHIjo4NCwiQiI6MTA2fX0sIklzVmlzaWJsZSI6dHJ1ZSwiV2lkdGgiOjg1OC4wLCJIZWlnaHQiOjIwLjAsIkJvcmRlclN0eWxlIjp7IiRpZCI6IjEwODIiLCJMaW5lQ29sb3IiOnsiJGlkIjoiMTA4MyIsIiR0eXBlIjoiTkxSRS5Db21tb24uRG9tLlNvbGlkQ29sb3JCcnVzaCwgTkxSRS5Db21tb24iLCJDb2xvciI6eyIkaWQiOiIxMDg0IiwiQSI6MjU1LCJSIjoyNTUsIkciOjAsIkIiOjB9fSwiTGluZVdlaWdodCI6MC4wLCJMaW5lVHlwZSI6MCwiUGFyZW50U3R5bGUiOm51bGx9LCJQYXJlbnRTdHlsZSI6bnVsbH0sIlJpZ2h0RW5kQ2Fwc1N0eWxlIjp7IiRpZCI6IjEwODUiLCJGb250U2V0dGluZ3MiOnsiJGlkIjoiMTA4NiIsIkZvbnRTaXplIjoxOCwiRm9udE5hbWUiOiJDYWxpYnJpIiwiSXNCb2xkIjp0cnVlLCJJc0l0YWxpYyI6ZmFsc2UsIklzVW5kZXJsaW5lZCI6ZmFsc2UsIlBhcmVudFN0eWxlIjpudWxsfSwiQXV0b1NpemUiOjAsIkZvcmVncm91bmQiOnsiJGlkIjoiMTA4NyIsIkNvbG9yIjp7IiRpZCI6IjEwODg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wODkiLCJUb3AiOjAuMCwiTGVmdCI6MC4wLCJSaWdodCI6MjAuMCwiQm90dG9tIjowLjB9LCJQYWRkaW5nIjp7IiRpZCI6IjEwOTAiLCJUb3AiOjAuMCwiTGVmdCI6MC4wLCJSaWdodCI6MC4wLCJCb3R0b20iOjAuMH0sIkJhY2tncm91bmQiOnsiJGlkIjoiMTA5MSIsIkNvbG9yIjp7IiRpZCI6IjEwOTIiLCJBIjo4OSwiUiI6MCwiRyI6MCwiQiI6MH19LCJJc1Zpc2libGUiOmZhbHNlLCJXaWR0aCI6MC4wLCJIZWlnaHQiOjAuMCwiQm9yZGVyU3R5bGUiOm51bGwsIlBhcmVudFN0eWxlIjpudWxsfSwiTGVmdEVuZENhcHNTdHlsZSI6eyIkaWQiOiIxMDkzIiwiRm9udFNldHRpbmdzIjp7IiRpZCI6IjEwOTQiLCJGb250U2l6ZSI6MTgsIkZvbnROYW1lIjoiQ2FsaWJyaSIsIklzQm9sZCI6dHJ1ZSwiSXNJdGFsaWMiOmZhbHNlLCJJc1VuZGVybGluZWQiOmZhbHNlLCJQYXJlbnRTdHlsZSI6bnVsbH0sIkF1dG9TaXplIjowLCJGb3JlZ3JvdW5kIjp7IiRpZCI6IjEwOTUiLCJDb2xvciI6eyIkaWQiOiIxMDk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MDk3IiwiVG9wIjowLjAsIkxlZnQiOjM5LjUwNjY2NjY2NjY2NjY2MSwiUmlnaHQiOjAuMCwiQm90dG9tIjowLjB9LCJQYWRkaW5nIjp7IiRpZCI6IjEwOTgiLCJUb3AiOjAuMCwiTGVmdCI6MC4wLCJSaWdodCI6MC4wLCJCb3R0b20iOjAuMH0sIkJhY2tncm91bmQiOnsiJGlkIjoiMTA5OSIsIkNvbG9yIjp7IiRpZCI6IjExMDAiLCJBIjo4OSwiUiI6MCwiRyI6MCwiQiI6MH19LCJJc1Zpc2libGUiOmZhbHNlLCJXaWR0aCI6MC4wLCJIZWlnaHQiOjAuMCwiQm9yZGVyU3R5bGUiOm51bGwsIlBhcmVudFN0eWxlIjpudWxsfSwiVG9kYXlUZXh0U3R5bGUiOnsiJGlkIjoiMTEwMSIsIkZvbnRTZXR0aW5ncyI6eyIkaWQiOiIxMTAyIiwiRm9udFNpemUiOjEyLCJGb250TmFtZSI6IkNhbGlicmkiLCJJc0JvbGQiOmZhbHNlLCJJc0l0YWxpYyI6ZmFsc2UsIklzVW5kZXJsaW5lZCI6ZmFsc2UsIlBhcmVudFN0eWxlIjpudWxsfSwiQXV0b1NpemUiOjAsIkZvcmVncm91bmQiOnsiJGlkIjoiMTEwMyIsIkNvbG9yIjp7IiRpZCI6IjExMD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EwNSIsIlRvcCI6MC4wLCJMZWZ0IjowLjAsIlJpZ2h0IjowLjAsIkJvdHRvbSI6MC4wfSwiUGFkZGluZyI6eyIkaWQiOiIxMTA2IiwiVG9wIjowLjAsIkxlZnQiOjAuMCwiUmlnaHQiOjAuMCwiQm90dG9tIjowLjB9LCJCYWNrZ3JvdW5kIjp7IiRpZCI6IjExMDciLCJDb2xvciI6eyIkaWQiOiIxMTA4IiwiQSI6ODksIlIiOjAsIkciOjAsIkIiOjB9fSwiSXNWaXNpYmxlIjp0cnVlLCJXaWR0aCI6MC4wLCJIZWlnaHQiOjAuMCwiQm9yZGVyU3R5bGUiOm51bGwsIlBhcmVudFN0eWxlIjpudWxsfSwiVG9kYXlNYXJrZXJTdHlsZSI6eyIkaWQiOiIxMTA5IiwiTWFyZ2luIjp7IiRpZCI6IjExMTAiLCJUb3AiOjAuMCwiTGVmdCI6MC4wLCJSaWdodCI6MC4wLCJCb3R0b20iOjAuMH0sIlBhZGRpbmciOnsiJGlkIjoiMTExMSIsIlRvcCI6MC4wLCJMZWZ0IjowLjAsIlJpZ2h0IjowLjAsIkJvdHRvbSI6MC4wfSwiQmFja2dyb3VuZCI6eyIkaWQiOiIxMTEyIiwiQ29sb3IiOnsiJGlkIjoiMTExMyIsIkEiOjI1NSwiUiI6MjU1LCJHIjowLCJCIjowfX0sIklzVmlzaWJsZSI6dHJ1ZSwiV2lkdGgiOjAuMCwiSGVpZ2h0IjowLjAsIkJvcmRlclN0eWxlIjpudWxsLCJQYXJlbnRTdHlsZSI6bnVsbH0sIlNjYWxlU3R5bGUiOnsiJGlkIjoiMTExNCIsIlNoYXBlIjozLCJTaG93U2VnbWVudFNlcGFyYXRvcnMiOnRydWUsIlNlZ21lbnRTZXBhcmF0b3JPcGFjaXR5IjozMCwiSGFzQmVlblZpc2libGVCZWZvcmUiOnRydWUsIkZvbnRTZXR0aW5ncyI6eyIkaWQiOiIxMTE1IiwiRm9udFNpemUiOjEyLCJGb250TmFtZSI6IkNhbGlicmkiLCJJc0JvbGQiOmZhbHNlLCJJc0l0YWxpYyI6ZmFsc2UsIklzVW5kZXJsaW5lZCI6ZmFsc2UsIlBhcmVudFN0eWxlIjpudWxsfSwiQXV0b1NpemUiOjAsIkZvcmVncm91bmQiOnsiJGlkIjoiMTExNiIsIkNvbG9yIjp7IiRpZCI6IjExMTc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ExOCIsIlRvcCI6MC4wLCJMZWZ0Ijo1LjAsIlJpZ2h0IjowLjAsIkJvdHRvbSI6MC4wfSwiUGFkZGluZyI6eyIkaWQiOiIxMTE5IiwiVG9wIjowLjAsIkxlZnQiOjAuMCwiUmlnaHQiOjAuMCwiQm90dG9tIjowLjB9LCJCYWNrZ3JvdW5kIjp7IiRpZCI6IjExMjAiLCJDb2xvciI6eyIkaWQiOiIxMTIxIiwiQSI6ODksIlIiOjAsIkciOjAsIkIiOjB9fSwiSXNWaXNpYmxlIjp0cnVlLCJXaWR0aCI6MC4wLCJIZWlnaHQiOjAuMCwiQm9yZGVyU3R5bGUiOm51bGwsIlBhcmVudFN0eWxlIjpudWxsfSwiU2luZ2xlU2NhbGVTaGFwZVN0eWxlIjp7IiRpZCI6IjExMjIiLCJTaGFwZSI6MCwiSGVpZ2h0IjowLjB9LCJNaWRkbGVUaWVyU2NhbGVTdHlsZSI6eyIkaWQiOiIxMTIzIiwiU2hhcGUiOjMsIlNob3dTZWdtZW50U2VwYXJhdG9ycyI6ZmFsc2UsIlNlZ21lbnRTZXBhcmF0b3JPcGFjaXR5IjozMCwiSGFzQmVlblZpc2libGVCZWZvcmUiOmZhbHNlLCJGb250U2V0dGluZ3MiOnsiJGlkIjoiMTEyNCIsIkZvbnRTaXplIjoxMiwiRm9udE5hbWUiOiJDYWxpYnJpIiwiSXNCb2xkIjpmYWxzZSwiSXNJdGFsaWMiOmZhbHNlLCJJc1VuZGVybGluZWQiOmZhbHNlLCJQYXJlbnRTdHlsZSI6bnVsbH0sIkF1dG9TaXplIjowLCJGb3JlZ3JvdW5kIjp7IiRpZCI6IjExMjUiLCJDb2xvciI6eyIkaWQiOiIxMTI2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xMjciLCJUb3AiOjAuMCwiTGVmdCI6NS4wLCJSaWdodCI6MC4wLCJCb3R0b20iOjAuMH0sIlBhZGRpbmciOnsiJGlkIjoiMTEyOCIsIlRvcCI6MC4wLCJMZWZ0IjowLjAsIlJpZ2h0IjowLjAsIkJvdHRvbSI6MC4wfSwiQmFja2dyb3VuZCI6eyIkaWQiOiIxMTI5IiwiQ29sb3IiOnsiJGlkIjoiMTEzMCIsIkEiOjg5LCJSIjowLCJHIjowLCJCIjowfX0sIklzVmlzaWJsZSI6ZmFsc2UsIldpZHRoIjowLjAsIkhlaWdodCI6MC4wLCJCb3JkZXJTdHlsZSI6bnVsbCwiUGFyZW50U3R5bGUiOm51bGx9LCJCb3R0b21UaWVyU2NhbGVTdHlsZSI6eyIkaWQiOiIxMTMxIiwiU2hhcGUiOjMsIlNob3dTZWdtZW50U2VwYXJhdG9ycyI6ZmFsc2UsIlNlZ21lbnRTZXBhcmF0b3JPcGFjaXR5IjozMCwiSGFzQmVlblZpc2libGVCZWZvcmUiOmZhbHNlLCJGb250U2V0dGluZ3MiOnsiJGlkIjoiMTEzMiIsIkZvbnRTaXplIjoxMiwiRm9udE5hbWUiOiJDYWxpYnJpIiwiSXNCb2xkIjpmYWxzZSwiSXNJdGFsaWMiOmZhbHNlLCJJc1VuZGVybGluZWQiOmZhbHNlLCJQYXJlbnRTdHlsZSI6bnVsbH0sIkF1dG9TaXplIjowLCJGb3JlZ3JvdW5kIjp7IiRpZCI6IjExMzMiLCJDb2xvciI6eyIkaWQiOiIxMTM0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xMzUiLCJUb3AiOjAuMCwiTGVmdCI6NS4wLCJSaWdodCI6MC4wLCJCb3R0b20iOjAuMH0sIlBhZGRpbmciOnsiJGlkIjoiMTEzNiIsIlRvcCI6MC4wLCJMZWZ0IjowLjAsIlJpZ2h0IjowLjAsIkJvdHRvbSI6MC4wfSwiQmFja2dyb3VuZCI6eyIkaWQiOiIxMTM3IiwiQ29sb3IiOnsiJGlkIjoiMTEzOCIsIkEiOjg5LCJSIjowLCJHIjowLCJCIjowfX0sIklzVmlzaWJsZSI6ZmFsc2UsIldpZHRoIjowLjAsIkhlaWdodCI6MC4wLCJCb3JkZXJTdHlsZSI6bnVsbCwiUGFyZW50U3R5bGUiOm51bGx9LCJFbGFwc2VkVGltZUJhY2tncm91bmQiOnsiJGlkIjoiMTEzOSIsIkNvbG9yIjp7IiRpZCI6IjExNDAiLCJBIjoxOTEsIlIiOjI1NSwiRyI6MCwiQiI6MH19LCJBcHBlbmRZZWFyT25ZZWFyQ2hhbmdlIjpmYWxzZSwiRWxhcHNlZFRpbWVGb3JtYXQiOjIsIlRvZGF5TWFya2VyUG9zaXRpb24iOjAsIlF1aWNrUG9zaXRpb24iOjMsIkFic29sdXRlUG9zaXRpb24iOjE2LjQsIk1hcmdpbiI6eyIkaWQiOiIxMTQxIiwiVG9wIjowLjAsIkxlZnQiOjEwLjAsIlJpZ2h0IjoxMC4wLCJCb3R0b20iOjAuMH0sIlBhZGRpbmciOnsiJGlkIjoiMTE0MiIsIlRvcCI6MC4wLCJMZWZ0IjowLjAsIlJpZ2h0IjowLjAsIkJvdHRvbSI6MC4wfSwiQmFja2dyb3VuZCI6eyIkaWQiOiIxMTQzIiwiQ29sb3IiOnsiJGlkIjoiMTE0NCIsIkEiOjI1NSwiUiI6NDcsIkciOjU0LCJCIjoxNTN9fSwiSXNWaXNpYmxlIjp0cnVlLCJXaWR0aCI6MC4wLCJIZWlnaHQiOjAuMCwiQm9yZGVyU3R5bGUiOm51bGwsIlBhcmVudFN0eWxlIjpudWxsfSwiRGVmYXVsdE1pbGVzdG9uZVN0eWxlIjp7IiRpZCI6IjExNDUiLCJTaGFwZSI6MiwiQ29ubmVjdG9yTWFyZ2luIjp7IiRpZCI6IjExNDYiLCJUb3AiOjAuMCwiTGVmdCI6Mi4wLCJSaWdodCI6Mi4wLCJCb3R0b20iOjAuMH0sIkNvbm5lY3RvclN0eWxlIjp7IiRpZCI6IjExNDciLCJMaW5lQ29sb3IiOnsiJGlkIjoiMTE0OCIsIiR0eXBlIjoiTkxSRS5Db21tb24uRG9tLlNvbGlkQ29sb3JCcnVzaCwgTkxSRS5Db21tb24iLCJDb2xvciI6eyIkaWQiOiIxMTQ5IiwiQSI6MTI3LCJSIjo3OSwiRyI6MTI5LCJCIjoxODl9fSwiTGluZVdlaWdodCI6MS4wLCJMaW5lVHlwZSI6MCwiUGFyZW50U3R5bGUiOm51bGx9LCJJc0JlbG93VGltZWJhbmQiOmZhbHNlLCJQb3NpdGlvbk9uVGFzayI6MCwiSGlkZURhdGUiOmZhbHNlLCJTaGFwZVNpemUiOjEsIlNwYWNpbmciOjIuMCwiUGFkZGluZyI6eyIkaWQiOiIxMTUwIiwiVG9wIjo3LjAsIkxlZnQiOjMuMCwiUmlnaHQiOjAuMCwiQm90dG9tIjoyLjB9LCJTaGFwZVN0eWxlIjp7IiRpZCI6IjExNTEiLCJNYXJnaW4iOnsiJGlkIjoiMTE1MiIsIlRvcCI6MC4wLCJMZWZ0IjowLjAsIlJpZ2h0IjowLjAsIkJvdHRvbSI6MC4wfSwiUGFkZGluZyI6eyIkaWQiOiIxMTUzIiwiVG9wIjowLjAsIkxlZnQiOjAuMCwiUmlnaHQiOjAuMCwiQm90dG9tIjowLjB9LCJCYWNrZ3JvdW5kIjp7IiRpZCI6IjExNTQiLCJDb2xvciI6eyIkaWQiOiIxMTU1IiwiQSI6MjU1LCJSIjowLCJHIjoxMTQsIkIiOjE4OH19LCJJc1Zpc2libGUiOnRydWUsIldpZHRoIjoxMy4wLCJIZWlnaHQiOjEzLjAsIkJvcmRlclN0eWxlIjp7IiRpZCI6IjExNTYiLCJMaW5lQ29sb3IiOnsiJGlkIjoiMTE1NyIsIiR0eXBlIjoiTkxSRS5Db21tb24uRG9tLlNvbGlkQ29sb3JCcnVzaCwgTkxSRS5Db21tb24iLCJDb2xvciI6eyIkaWQiOiIxMTU4IiwiQSI6MjU1LCJSIjoyNTUsIkciOjAsIkIiOjB9fSwiTGluZVdlaWdodCI6MC4wLCJMaW5lVHlwZSI6MCwiUGFyZW50U3R5bGUiOm51bGx9LCJQYXJlbnRTdHlsZSI6bnVsbH0sIlRpdGxlU3R5bGUiOnsiJGlkIjoiMTE1OSIsIkZvbnRTZXR0aW5ncyI6eyIkaWQiOiIxMTYwIiwiRm9udFNpemUiOjExLCJGb250TmFtZSI6IkNhbGlicmkiLCJJc0JvbGQiOnRydWUsIklzSXRhbGljIjpmYWxzZSwiSXNVbmRlcmxpbmVkIjpmYWxzZSwiUGFyZW50U3R5bGUiOm51bGx9LCJBdXRvU2l6ZSI6MCwiRm9yZWdyb3VuZCI6eyIkaWQiOiIxMTYxIiwiQ29sb3IiOnsiJGlkIjoiMTE2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TYzIiwiVG9wIjowLjAsIkxlZnQiOjAuMCwiUmlnaHQiOjAuMCwiQm90dG9tIjowLjB9LCJQYWRkaW5nIjp7IiRpZCI6IjExNjQiLCJUb3AiOjAuMCwiTGVmdCI6MC4wLCJSaWdodCI6MC4wLCJCb3R0b20iOjAuMH0sIkJhY2tncm91bmQiOnsiJGlkIjoiMTE2NSIsIkNvbG9yIjp7IiRpZCI6IjExNjYiLCJBIjo4OSwiUiI6MCwiRyI6MCwiQiI6MH19LCJJc1Zpc2libGUiOnRydWUsIldpZHRoIjowLjAsIkhlaWdodCI6MC4wLCJCb3JkZXJTdHlsZSI6bnVsbCwiUGFyZW50U3R5bGUiOm51bGx9LCJEYXRlU3R5bGUiOnsiJGlkIjoiMTE2NyIsIkZvbnRTZXR0aW5ncyI6eyIkaWQiOiIxMTY4IiwiRm9udFNpemUiOjEwLCJGb250TmFtZSI6IkNhbGlicmkiLCJJc0JvbGQiOmZhbHNlLCJJc0l0YWxpYyI6ZmFsc2UsIklzVW5kZXJsaW5lZCI6ZmFsc2UsIlBhcmVudFN0eWxlIjpudWxsfSwiQXV0b1NpemUiOjAsIkZvcmVncm91bmQiOnsiJGlkIjoiMTE2OSIsIkNvbG9yIjp7IiRpZCI6IjExNz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xNzEiLCJUb3AiOjAuMCwiTGVmdCI6MC4wLCJSaWdodCI6MC4wLCJCb3R0b20iOjAuMH0sIlBhZGRpbmciOnsiJGlkIjoiMTE3MiIsIlRvcCI6MC4wLCJMZWZ0IjowLjAsIlJpZ2h0IjowLjAsIkJvdHRvbSI6MC4wfSwiQmFja2dyb3VuZCI6eyIkaWQiOiIxMTczIiwiQ29sb3IiOnsiJGlkIjoiMTE3NCIsIkEiOjg5LCJSIjowLCJHIjowLCJCIjowfX0sIklzVmlzaWJsZSI6dHJ1ZSwiV2lkdGgiOjAuMCwiSGVpZ2h0IjowLjAsIkJvcmRlclN0eWxlIjpudWxsLCJQYXJlbnRTdHlsZSI6bnVsbH0sIkRhdGVGb3JtYXQiOnsiJGlkIjoiMTE3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c2IiwiRm9ybWF0IjowLCJJc1Zpc2libGUiOmZhbHNlLCJMYXN0S25vd25WaXNpYmlsaXR5U3RhdGUiOmZhbHNlfSwiSXNWaXNpYmxlIjp0cnVlLCJQYXJlbnRTdHlsZSI6bnVsbH0sIkRlZmF1bHRUYXNrU3R5bGUiOnsiJGlkIjoiMTE3NyIsIlNoYXBlIjozLCJTaGFwZVRoaWNrbmVzcyI6MSwiRHVyYXRpb25Gb3JtYXQiOjAsIkluY2x1ZGVOb25Xb3JraW5nRGF5c0luRHVyYXRpb24iOmZhbHNlLCJQZXJjZW50YWdlQ29tcGxldGVTdHlsZSI6eyIkaWQiOiIxMTc4IiwiRm9udFNldHRpbmdzIjp7IiRpZCI6IjExNzkiLCJGb250U2l6ZSI6MTAsIkZvbnROYW1lIjoiQ2FsaWJyaSIsIklzQm9sZCI6ZmFsc2UsIklzSXRhbGljIjpmYWxzZSwiSXNVbmRlcmxpbmVkIjpmYWxzZSwiUGFyZW50U3R5bGUiOm51bGx9LCJBdXRvU2l6ZSI6MCwiRm9yZWdyb3VuZCI6eyIkcmVmIjoiMTc2In0sIk1heFdpZHRoIjoyMDAuMCwiTWF4SGVpZ2h0IjoiSW5maW5pdHkiLCJTbWFydEZvcmVncm91bmRJc0FjdGl2ZSI6ZmFsc2UsIkhvcml6b250YWxBbGlnbm1lbnQiOjAsIlZlcnRpY2FsQWxpZ25tZW50IjowLCJTbWFydEZvcmVncm91bmQiOm51bGwsIkJhY2tncm91bmRGaWxsVHlwZSI6MCwiTWFyZ2luIjp7IiRyZWYiOiIxNzgifSwiUGFkZGluZyI6eyIkcmVmIjoiMTc5In0sIkJhY2tncm91bmQiOnsiJHJlZiI6IjE4MCJ9LCJJc1Zpc2libGUiOnRydWUsIldpZHRoIjowLjAsIkhlaWdodCI6MC4wLCJCb3JkZXJTdHlsZSI6bnVsbCwiUGFyZW50U3R5bGUiOm51bGx9LCJEdXJhdGlvblN0eWxlIjp7IiRpZCI6IjExODAiLCJGb250U2V0dGluZ3MiOnsiJGlkIjoiMTE4MSIsIkZvbnRTaXplIjoxMCwiRm9udE5hbWUiOiJDYWxpYnJpIiwiSXNCb2xkIjpmYWxzZSwiSXNJdGFsaWMiOmZhbHNlLCJJc1VuZGVybGluZWQiOmZhbHNlLCJQYXJlbnRTdHlsZSI6bnVsbH0sIkF1dG9TaXplIjowLCJGb3JlZ3JvdW5kIjp7IiRyZWYiOiIxODUifSwiTWF4V2lkdGgiOjIwMC4wLCJNYXhIZWlnaHQiOiJJbmZpbml0eSIsIlNtYXJ0Rm9yZWdyb3VuZElzQWN0aXZlIjpmYWxzZSwiSG9yaXpvbnRhbEFsaWdubWVudCI6MCwiVmVydGljYWxBbGlnbm1lbnQiOjAsIlNtYXJ0Rm9yZWdyb3VuZCI6bnVsbCwiQmFja2dyb3VuZEZpbGxUeXBlIjowLCJNYXJnaW4iOnsiJHJlZiI6IjE4NyJ9LCJQYWRkaW5nIjp7IiRyZWYiOiIxODgifSwiQmFja2dyb3VuZCI6eyIkcmVmIjoiMTg5In0sIklzVmlzaWJsZSI6dHJ1ZSwiV2lkdGgiOjAuMCwiSGVpZ2h0IjowLjAsIkJvcmRlclN0eWxlIjpudWxsLCJQYXJlbnRTdHlsZSI6bnVsbH0sIkhvcml6b250YWxDb25uZWN0b3JTdHlsZSI6eyIkaWQiOiIxMTgyIiwiTGluZUNvbG9yIjp7IiRyZWYiOiIyNyJ9LCJMaW5lV2VpZ2h0IjoxLjAsIkxpbmVUeXBlIjowLCJQYXJlbnRTdHlsZSI6bnVsbH0sIlZlcnRpY2FsQ29ubmVjdG9yU3R5bGUiOnsiJGlkIjoiMTE4MyIsIkxpbmVDb2xvciI6eyIkcmVmIjoiMzAifSwiTGluZVdlaWdodCI6MC4wLCJMaW5lVHlwZSI6MCwiUGFyZW50U3R5bGUiOm51bGx9LCJNYXJnaW4iOm51bGwsIlN0YXJ0RGF0ZVBvc2l0aW9uIjozLCJFbmREYXRlUG9zaXRpb24iOjMsIkRhdGVJc1Zpc2libGUiOnRydWUsIlRpdGxlUG9zaXRpb24iOjIsIkR1cmF0aW9uUG9zaXRpb24iOjYsIlBlcmNlbnRhZ2VDb21wbGV0ZWRQb3NpdGlvbiI6NiwiU3BhY2luZyI6MywiSXNCZWxvd1RpbWViYW5kIjpmYWxzZSwiUGVyY2VudGFnZUNvbXBsZXRlU2hhcGVPcGFjaXR5IjozNSwiU2hhcGVTdHlsZSI6eyIkaWQiOiIxMTg0IiwiTWFyZ2luIjp7IiRyZWYiOiIxOTUifSwiUGFkZGluZyI6eyIkcmVmIjoiMTk2In0sIkJhY2tncm91bmQiOnsiJGlkIjoiMTE4NSIsIkNvbG9yIjp7IiRpZCI6IjExODYiLCJBIjoyNTUsIlIiOjAsIkciOjExNCwiQiI6MTg4fX0sIklzVmlzaWJsZSI6dHJ1ZSwiV2lkdGgiOjAuMCwiSGVpZ2h0IjoxNi4wLCJCb3JkZXJTdHlsZSI6eyIkaWQiOiIxMTg3IiwiTGluZUNvbG9yIjp7IiRpZCI6IjExODgiLCIkdHlwZSI6Ik5MUkUuQ29tbW9uLkRvbS5Tb2xpZENvbG9yQnJ1c2gsIE5MUkUuQ29tbW9uIiwiQ29sb3IiOnsiJGlkIjoiMTE4OSIsIkEiOjI1NSwiUiI6MjU1LCJHIjowLCJCIjowfX0sIkxpbmVXZWlnaHQiOjAuMCwiTGluZVR5cGUiOjAsIlBhcmVudFN0eWxlIjpudWxsfSwiUGFyZW50U3R5bGUiOm51bGx9LCJUaXRsZVN0eWxlIjp7IiRpZCI6IjExOTAiLCJGb250U2V0dGluZ3MiOnsiJGlkIjoiMTE5MSIsIkZvbnRTaXplIjoxMSwiRm9udE5hbWUiOiJDYWxpYnJpIiwiSXNCb2xkIjpmYWxzZSwiSXNJdGFsaWMiOmZhbHNlLCJJc1VuZGVybGluZWQiOmZhbHNlLCJQYXJlbnRTdHlsZSI6bnVsbH0sIkF1dG9TaXplIjowLCJGb3JlZ3JvdW5kIjp7IiRpZCI6IjExOTIiLCJDb2xvciI6eyIkaWQiOiIxMTkz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yZWYiOiIyMDYifSwiUGFkZGluZyI6eyIkcmVmIjoiMjA3In0sIkJhY2tncm91bmQiOnsiJHJlZiI6Ijg2MSJ9LCJJc1Zpc2libGUiOnRydWUsIldpZHRoIjowLjAsIkhlaWdodCI6MC4wLCJCb3JkZXJTdHlsZSI6bnVsbCwiUGFyZW50U3R5bGUiOm51bGx9LCJEYXRlU3R5bGUiOnsiJGlkIjoiMTE5NCIsIkZvbnRTZXR0aW5ncyI6eyIkaWQiOiIxMTk1IiwiRm9udFNpemUiOjEwLCJGb250TmFtZSI6IkNhbGlicmkiLCJJc0JvbGQiOmZhbHNlLCJJc0l0YWxpYyI6ZmFsc2UsIklzVW5kZXJsaW5lZCI6ZmFsc2UsIlBhcmVudFN0eWxlIjpudWxsfSwiQXV0b1NpemUiOjAsIkZvcmVncm91bmQiOnsiJHJlZiI6Ijg2NiJ9LCJNYXhXaWR0aCI6MjAwLjAsIk1heEhlaWdodCI6IkluZmluaXR5IiwiU21hcnRGb3JlZ3JvdW5kSXNBY3RpdmUiOmZhbHNlLCJIb3Jpem9udGFsQWxpZ25tZW50IjowLCJWZXJ0aWNhbEFsaWdubWVudCI6MCwiU21hcnRGb3JlZ3JvdW5kIjpudWxsLCJCYWNrZ3JvdW5kRmlsbFR5cGUiOjAsIk1hcmdpbiI6eyIkcmVmIjoiMjE1In0sIlBhZGRpbmciOnsiJHJlZiI6IjIxNiJ9LCJCYWNrZ3JvdW5kIjp7IiRyZWYiOiI4NjgifSwiSXNWaXNpYmxlIjp0cnVlLCJXaWR0aCI6MC4wLCJIZWlnaHQiOjAuMCwiQm9yZGVyU3R5bGUiOm51bGwsIlBhcmVudFN0eWxlIjpudWxsfSwiRGF0ZUZvcm1hdCI6eyIkcmVmIjoiODcxIn0sIldlZWtOdW1iZXJpbmciOnsiJGlkIjoiMTE5NiIsIkZvcm1hdCI6MCwiSXNWaXNpYmxlIjpmYWxzZSwiTGFzdEtub3duVmlzaWJpbGl0eVN0YXRlIjpmYWxzZX0sIklzVmlzaWJsZSI6dHJ1ZSwiUGFyZW50U3R5bGUiOm51bGwsIl9leHBsaWNpdGx5U2V0Ijp7IiRpZCI6IjExOTciLCJTaGFwZVN0eWxlIjpmYWxzZSwiVGl0bGVTdHlsZSI6ZmFsc2UsIkRhdGVTdHlsZSI6ZmFsc2UsIkhvcml6b250YWxDb25uZWN0b3JTdHlsZSI6ZmFsc2UsIlZlcnRpY2FsQ29ubmVjdG9yU3R5bGUiOmZhbHNlLCJQZXJjZW50YWdlQ29tcGxldGVTaGFwZU9wYWNpdHkiOmZhbHNlLCJEdXJhdGlvbkZvcm1hdCI6ZmFsc2UsIkR1cmF0aW9uUG9zaXRpb24iOmZhbHNlLCJFbmREYXRlUG9zaXRpb24iOmZhbHNlLCJJc0JlbG93VGltZWJhbmQiOmZhbHNlLCJQZXJjZW50YWdlQ29tcGxldGVkUG9zaXRpb24iOmZhbHNlLCJTaGFwZSI6ZmFsc2UsIlNoYXBlVGhpY2tuZXNzIjpmYWxzZSwiU3BhY2luZyI6ZmFsc2UsIlN0YXJ0RGF0ZVBvc2l0aW9uIjpmYWxzZSwiVGl0bGVQb3NpdGlvbiI6ZmFsc2UsIkRhdGVGb3JtYXQiOmZhbHNlLCJXZWVrTnVtYmVyaW5nIjpmYWxzZSwiSXNWaXNpYmxlIjpmYWxzZSwiTWFyZ2luIjpmYWxzZX19LCJHcmlkbGluZVBhbmVsU3R5bGUiOnsiJGlkIjoiMTE5OCIsIkdyaWRsaW5lU3R5bGUiOnsiJGlkIjoiMTE5OSIsIkxpbmVDb2xvciI6eyIkaWQiOiIxMjAwIiwiJHR5cGUiOiJOTFJFLkNvbW1vbi5Eb20uU29saWRDb2xvckJydXNoLCBOTFJFLkNvbW1vbiIsIkNvbG9yIjp7IiRpZCI6IjEyMDEiLCJBIjozOCwiUiI6OTEsIkciOjE1NSwiQiI6MjEzfX0sIkxpbmVXZWlnaHQiOjEuMCwiTGluZVR5cGUiOjAsIlBhcmVudFN0eWxlIjpudWxsfSwiTWFyZ2luIjp7IiRpZCI6IjEyMDIiLCJUb3AiOjAuMCwiTGVmdCI6MC4wLCJSaWdodCI6MC4wLCJCb3R0b20iOjAuMH0sIlBhZGRpbmciOnsiJGlkIjoiMTIwMyIsIlRvcCI6MC4wLCJMZWZ0IjowLjAsIlJpZ2h0IjowLjAsIkJvdHRvbSI6MC4wfSwiQmFja2dyb3VuZCI6bnVsbCwiSXNWaXNpYmxlIjp0cnVlLCJXaWR0aCI6MC4wLCJIZWlnaHQiOjAuMCwiQm9yZGVyU3R5bGUiOnsiJGlkIjoiMTIwNCIsIkxpbmVDb2xvciI6bnVsbCwiTGluZVdlaWdodCI6MC4wLCJMaW5lVHlwZSI6MCwiUGFyZW50U3R5bGUiOm51bGx9LCJQYXJlbnRTdHlsZSI6bnVsbH0sIkFjdGl2aXR5TGluZVBhbmVsU3R5bGUiOnsiJGlkIjoiMTIwNSIsIkFjdGl2aXR5TGluZVN0eWxlIjp7IiRpZCI6IjEyMDYiLCJMaW5lQ29sb3IiOnsiJGlkIjoiMTIwNyIsIiR0eXBlIjoiTkxSRS5Db21tb24uRG9tLlNvbGlkQ29sb3JCcnVzaCwgTkxSRS5Db21tb24iLCJDb2xvciI6eyIkaWQiOiIxMjA4IiwiQSI6MzgsIlIiOjY4LCJHIjoxMTQsIkIiOjE5Nn19LCJMaW5lV2VpZ2h0IjoxLjAsIkxpbmVUeXBlIjowLCJQYXJlbnRTdHlsZSI6bnVsbH0sIk1hcmdpbiI6eyIkaWQiOiIxMjA5IiwiVG9wIjowLjAsIkxlZnQiOjAuMCwiUmlnaHQiOjAuMCwiQm90dG9tIjowLjB9LCJQYWRkaW5nIjp7IiRpZCI6IjEyMTAiLCJUb3AiOjAuMCwiTGVmdCI6MC4wLCJSaWdodCI6MC4wLCJCb3R0b20iOjAuMH0sIkJhY2tncm91bmQiOm51bGwsIklzVmlzaWJsZSI6dHJ1ZSwiV2lkdGgiOjAuMCwiSGVpZ2h0IjowLjAsIkJvcmRlclN0eWxlIjp7IiRpZCI6IjEyMTEiLCJMaW5lQ29sb3IiOm51bGwsIkxpbmVXZWlnaHQiOjAuMCwiTGluZVR5cGUiOjAsIlBhcmVudFN0eWxlIjpudWxsfSwiUGFyZW50U3R5bGUiOm51bGx9LCJTaG93RWxhcHNlZFRpbWVHcmFkaWVudFN0eWxlIjpmYWxzZSwiVGltZWJhbmRSZXNlcnZlZExlZnRBcmVhU3R5bGUiOnsiJGlkIjoiMTIxMiIsIkFjdGl2aXR5SGVhZGVyV2lkdGgiOjAuMCwiSXNTZXQiOmZhbHNlfSwiRGVmYXVsdFN3aW1sYW5lU3R5bGUiOm51bGx9LCJTY2FsZSI6bnVsbCwiU2NhbGVWMiI6eyIkaWQiOiIxMjEzIiwiU3RhcnREYXRlIjoiMjAyMy0wNy0zMVQwMDowMDowMFoiLCJFbmREYXRlIjoiMjAyMy0wOC0xMVQyMzo1OTowMCIsIkF1dG9EYXRlUmFuZ2UiOnRydWUsIldvcmtpbmdEYXlzIjozMSwiRmlzY2FsWWVhciI6eyIkaWQiOiIxMjE0IiwiU3RhcnRNb250aCI6MSwiVXNlU3RhcnRpbmdZZWFyRm9yTnVtYmVyaW5nIjp0cnVlLCJTaG93RmlzY2FsWWVhckxhYmVsIjp0cnVlfSwiVG9kYXlNYXJrZXJUZXh0IjoiVG9kYXkiLCJBdXRvU2NhbGVUeXBlIjp0cnVlLCJUaW1lYmFuZFNjYWxlcyI6eyIkaWQiOiIxMjE1IiwiVG9wU2NhbGVMYXllciI6eyIkaWQiOiIxMjE2IiwiRm9ybWF0IjoiZGQvTU0iLCJUeXBlIjowfSwiTWlkZGxlU2NhbGVMYXllciI6eyIkaWQiOiIxMjE3IiwiRm9ybWF0IjpudWxsLCJUeXBlIjowfSwiQm90dG9tU2NhbGVMYXllciI6eyIkaWQiOiIxMjE4IiwiRm9ybWF0IjpudWxsLCJUeXBlIjowfX19LCJNaWxlc3RvbmVzIjpbXSwiVGFza3MiOltdLCJTd2ltbGFuZXMiOltdLCJNc1Byb2plY3RJdGVtc1RyZWUiOnsiJGlkIjoiMTIxOSIsIlJvb3QiOnsiSW1wb3J0SWQiOm51bGwsIklzSW1wb3J0ZWQiOmZhbHNlLCJDaGlsZHJlbiI6W119fSwiTWV0YWRhdGEiOnsiJGlkIjoiMTIyMCIsIlJlY2VudENvbG9yc0NvbGxlY3Rpb24iOiJbXCIjRkY1MjkzQ0RcIixcIiNGRkNFOTIwMFwiLFwiI0ZGNzRBRDQ5XCIsXCIjRkY3MzczNzNcIixcIiNGRjQ0NTQ2QVwiLFwiI0ZGRkVCQTBBXCIsXCIjRkY3MEFENDdcIixcIiNGRkIyMEUxMlwiXSIsIlNvdXJjZVRlbXBsYXRlIjoie1wiJGlkXCI6XCIxXCIsXCJJZFwiOlwiZjM3NDYwNjMtMDA0Yy00NDVkLTkxODctY2VkZjdhY2UxNDNiXCIsXCJDdWx0dXJlSW5mb05hbWVcIjpcImVuLVVTXCIsXCJWZXJzaW9uXCI6e1wiJGlkXCI6XCIyXCIsXCJUZW1wbGF0ZURvbVZlcnNpb25cIjpcIjEuMy4xXCJ9LFwiRWZmZWN0XCI6MC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ODksXCJSXCI6MCxcIkdcIjowLFwiQlwiOjB9fSxcIklzVmlzaWJsZVwiOmZhbHN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ZmFsc2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mYWxz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ODk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ODk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ZmFsc2UsXCJFbGFwc2VkVGltZUZvcm1hdFwiOjIsXCJUb2RheU1hcmtlclBvc2l0aW9uXCI6MCxcIlF1aWNrUG9zaXRpb25cIjozLFwiQWJzb2x1dGVQb3NpdGlvblwiOjE4My42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Q3LFwiR1wiOjU0LFwiQlwiOjE1M319LFwiSXNWaXNpYmxlXCI6dHJ1ZSxcIldpZHRoXCI6MC4wLFwiSGVpZ2h0XCI6MC4wLFwiQm9yZGVyU3R5bGVcIjpudWxsfSxcIkRlZmF1bHRNaWxlc3RvbmVTdHlsZVwiOntcIiRpZFwiOlwiODVcIixcIlNoYXBlXCI6Mi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yLjAsXCJQYWRkaW5nXCI6e1wiJGlkXCI6XCI5MFwiLFwiVG9wXCI6Ny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S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xLFwiU2hhcGVUaGlja25lc3NcIjowLFwiRHVyYXRpb25Gb3JtYXRcIjow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5XCIsXCJUb3BcIjowLjAsXCJMZWZ0XCI6MC4wLFwiUmlnaHRcIjowLjAsXCJCb3R0b21cIjowLjB9LFwiUGFkZGluZ1wiOntcIiRpZFwiOlwiMTIwXCIsXCJUb3BcIjowLjAsXCJMZWZ0XCI6MC4wLFwiUmlnaHRcIjowLjAsXCJCb3R0b21cIjowLjB9LFwiQmFja2dyb3VuZFwiOntcIiRpZFwiOlwiMTIxXCIsXCJDb2xvclwiOntcIiRyZWZcIjpcIjM2XCJ9fSxcIklzVmlzaWJsZVwiOnRydWUsXCJXaWR0aFwiOjAuMCxcIkhlaWdodFwiOjAuMCxcIkJvcmRlclN0eWxlXCI6bnVsbH0sXCJEdXJhdGlvblN0eWxlXCI6e1wiJGlkXCI6XCIxMjJcIixcIkZvbnRTZXR0aW5nc1wiOntcIiRpZFwiOlwiMTIzXCIsXCJGb250U2l6ZVwiOjEwLFwiRm9udE5hbWVcIjpcIkNhbGlicmlcIixcIklzQm9sZFwiOmZhbHNlLFwiSXNJdGFsaWNcIjpmYWxzZSxcIklzVW5kZXJsaW5lZFwiOmZhbHNlfSxcIkF1dG9TaXplXCI6MCxcIkZvcmVncm91bmRcIjp7XCIkaWRcIjpcIjEyNFwiLFwiQ29sb3JcIjp7XCIkaWRcIjpcIjE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MyxcIklzQmVsb3dUaW1lYmFuZFwiOmZhbHN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MC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0N1wiLFwiVG9wXCI6MC4wLFwiTGVmdFwiOjAuMCxcIlJpZ2h0XCI6MC4wLFwiQm90dG9tXCI6MC4wfSxcIlBhZGRpbmdcIjp7XCIkaWRcIjpcIjE0OFwiLFwiVG9wXCI6MC4wLFwiTGVmdFwiOjAuMCxcIlJpZ2h0XCI6MC4wLFwiQm90dG9tXCI6MC4wfSxcIkJhY2tncm91bmRcIjp7XCIkaWRcIjpcIjE0OVwiLFwiQ29sb3JcIjp7XCIkcmVmXCI6XCIzNlwifX0sXCJJc1Zpc2libGVcIjp0cnVlLFwiV2lkdGhcIjowLjAsXCJIZWlnaHRcIjowLjAsXCJCb3JkZXJTdHlsZVwiOm51bGx9LFwiRGF0ZVN0eWxlXCI6e1wiJGlkXCI6XCIxNTBcIixcIkZvbnRTZXR0aW5nc1wiOntcIiRpZFwiOlwiMTUxXCIsXCJGb250U2l6ZVwiOjEwLFwiRm9udE5hbWVcIjpcIkNhbGlicmlcIixcIklzQm9sZFwiOmZhbHNlLFwiSXNJdGFsaWNcIjpmYWxzZSxcIklzVW5kZXJsaW5lZFwiOmZhbHNlfSxcIkF1dG9TaXplXCI6MCxcIkZvcmVncm91bmRcIjp7XCIkaWRcIjpcIjE1MlwiLFwiQ29sb3JcIjp7XCIkaWRcIjpcIjE1M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yZWZcIjpcIjM2XCJ9fSxcIklzVmlzaWJsZVwiOnRydWUsXCJXaWR0aFwiOjAuMCxcIkhlaWdodFwiOjAuMCxcIkJvcmRlclN0eWxlXCI6bnVsbH0sXCJEYXRlRm9ybWF0XCI6e1wiJGlkXCI6XCIxNT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1OFwiLFwiSGVhZGVyU3R5bGVcIjp7XCIkaWRcIjpcIjE1OVwiLFwiVGV4dFN0eWxlXCI6e1wiJGlkXCI6XCIxNjBcIixcIkZvbnRTZXR0aW5nc1wiOntcIiRpZFwiOlwiMTYxXCIsXCJGb250U2l6ZVwiOjEyLFwiRm9udE5hbWVcIjpcIkNhbGlicmlcIixcIklzQm9sZFwiOmZhbHNlLFwiSXNJdGFsaWNcIjpmYWxzZSxcIklzVW5kZXJsaW5lZFwiOmZhbHNlfSxcIkF1dG9TaXplXCI6MCxcIkZvcmVncm91bmRcIjp7XCIkaWRcIjpcIjE2MlwiLFwiQ29sb3JcIjp7XCIkaWRcIjpcIjE2M1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2NFwiLFwiVG9wXCI6MC4wLFwiTGVmdFwiOjAuMCxcIlJpZ2h0XCI6MC4wLFwiQm90dG9tXCI6MC4wfSxcIlBhZGRpbmdcIjp7XCIkaWRcIjpcIjE2NVwiLFwiVG9wXCI6MC4wLFwiTGVmdFwiOjAuMCxcIlJpZ2h0XCI6MC4wLFwiQm90dG9tXCI6MC4wfSxcIkJhY2tncm91bmRcIjpudWxsLFwiSXNWaXNpYmxlXCI6ZmFsc2UsXCJXaWR0aFwiOjAuMCxcIkhlaWdodFwiOjAuMCxcIkJvcmRlclN0eWxlXCI6bnVsbH0sXCJSZWN0YW5nbGVTdHlsZVwiOntcIiRpZFwiOlwiMTY2XCI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EyNyxcIlJcIjo5MSxcIkdcIjoxNTUsXCJCXCI6MjEzfX0sXCJJc1Zpc2libGVcIjpmYWxzZSxcIldpZHRoXCI6MC4wLFwiSGVpZ2h0XCI6MC4wLFwiQm9yZGVyU3R5bGVcIjp7XCIkaWRcIjpcIjE3MVwiLFwiTGluZUNvbG9yXCI6e1wiJGlkXCI6XCIxNzJcIixcIiR0eXBlXCI6XCJOTFJFLkNvbW1vbi5Eb20uU29saWRDb2xvckJydXNoLCBOTFJFLkNvbW1vblwiLFwiQ29sb3JcIjp7XCIkaWRcIjpcIjE3M1wiLFwiQVwiOjI1NSxcIlJcIjoyNTUsXCJHXCI6MCxcIkJcIjowfX0sXCJMaW5lV2VpZ2h0XCI6MC4wLFwiTGluZVR5cGVcIjowfX0sXCJUZXh0SXNWZXJ0aWNhbFwiOmZhbHNlfSxcIkJhY2tncm91bmRTdHlsZVwiOntcIiRpZFwiOlwiMTc0XCIsXCJNYXJnaW5cIjp7XCIkaWRcIjpcIjE3NVwiLFwiVG9wXCI6MC4wLFwiTGVmdFwiOjAuMCxcIlJpZ2h0XCI6MC4wLFwiQm90dG9tXCI6MC4wfSxcIlBhZGRpbmdcIjp7XCIkaWRcIjpcIjE3NlwiLFwiVG9wXCI6MC4wLFwiTGVmdFwiOjAuMCxcIlJpZ2h0XCI6MC4wLFwiQm90dG9tXCI6MC4wfSxcIkJhY2tncm91bmRcIjp7XCIkaWRcIjpcIjE3N1wiLFwiQ29sb3JcIjp7XCIkaWRcIjpcIjE3OFwiLFwiQVwiOjM4LFwiUlwiOjkxLFwiR1wiOjE1NSxcIkJcIjoyMTN9fSxcIklzVmlzaWJsZVwiOnRydWUsXCJXaWR0aFwiOjAuMCxcIkhlaWdodFwiOjAuMCxcIkJvcmRlclN0eWxlXCI6e1wiJGlkXCI6XCIxNzlcIixcIkxpbmVDb2xvclwiOntcIiRpZFwiOlwiMTgwXCIsXCIkdHlwZVwiOlwiTkxSRS5Db21tb24uRG9tLlNvbGlkQ29sb3JCcnVzaCwgTkxSRS5Db21tb25cIixcIkNvbG9yXCI6e1wiJGlkXCI6XCIxODFcIixcIkFcIjoyNTUsXCJSXCI6MjU1LFwiR1wiOjAsXCJCXCI6MH19LFwiTGluZVdlaWdodFwiOjAuMCxcIkxpbmVUeXBlXCI6MH19LFwiSXNBYm92ZVRpbWViYW5kXCI6ZmFsc2V9LFwiQ3VzdG9tTWlsZXN0b25lU3R5bGVMaXN0XCI6W3tcIiRpZFwiOlwiMTgyXCIsXCJTaGFwZVwiOjE5LFwiQ29ubmVjdG9yTWFyZ2luXCI6e1wiJGlkXCI6XCIxODNcIixcIlRvcFwiOjAuMCxcIkxlZnRcIjoyLjAsXCJSaWdodFwiOjIuMCxcIkJvdHRvbVwiOjAuMH0sXCJDb25uZWN0b3JTdHlsZVwiOntcIiRpZFwiOlwiMTg0XCIsXCJMaW5lQ29sb3JcIjp7XCIkaWRcIjpcIjE4NVwiLFwiJHR5cGVcIjpcIk5MUkUuQ29tbW9uLkRvbS5Tb2xpZENvbG9yQnJ1c2gsIE5MUkUuQ29tbW9uXCIsXCJDb2xvclwiOntcIiRpZFwiOlwiMTg2XCIsXCJBXCI6MTI3LFwiUlwiOjc5LFwiR1wiOjEyOSxcIkJcIjoxODl9fSxcIkxpbmVXZWlnaHRcIjoxLjAsXCJMaW5lVHlwZVwiOjB9LFwiSXNCZWxvd1RpbWViYW5kXCI6ZmFsc2UsXCJIaWRlRGF0ZVwiOmZhbHNlLFwiU2hhcGVTaXplXCI6MSxcIlNwYWNpbmdcIjoyLjAsXCJQYWRkaW5nXCI6e1wiJGlkXCI6XCIxODdcIixcIlRvcFwiOjcuMCxcIkxlZnRcIjozLjAsXCJSaWdodFwiOjAuMCxcIkJvdHRvbVwiOjIuMH0sXCJQb3NpdGlvblwiOntcIiRpZFwiOlwiMTg4XCIsXCJSYXRpb1wiOjAuMTI3ODUxODIwMjc3MjI1MjgsXCJJc0N1c3RvbVwiOmZhbHNlfSxcIlBvc2l0aW9uT25UYXNrXCI6MCxcIlNoYXBlU3R5bGVcIjp7XCIkaWRcIjpcIjE4OVwiLFwiTWFyZ2luXCI6e1wiJGlkXCI6XCIxOTBcIixcIlRvcFwiOjAuMCxcIkxlZnRcIjowLjAsXCJSaWdodFwiOjAuMCxcIkJvdHRvbVwiOjAuMH0sXCJQYWRkaW5nXCI6e1wiJGlkXCI6XCIxOTFcIixcIlRvcFwiOjAuMCxcIkxlZnRcIjowLjAsXCJSaWdodFwiOjAuMCxcIkJvdHRvbVwiOjAuMH0sXCJCYWNrZ3JvdW5kXCI6e1wiJGlkXCI6XCIxOTJcIixcIkNvbG9yXCI6e1wiJGlkXCI6XCIxOTNcIixcIkFcIjoyNTUsXCJSXCI6MTEyLFwiR1wiOjE3MyxcIkJcIjo3MX19LFwiSXNWaXNpYmxlXCI6dHJ1ZSxcIldpZHRoXCI6MTMuMCxcIkhlaWdodFwiOjEzLjAsXCJCb3JkZXJTdHlsZVwiOntcIiRpZFwiOlwiMTk0XCIsXCJMaW5lQ29sb3JcIjp7XCIkcmVmXCI6XCI5N1wifSxcIkxpbmVXZWlnaHRcIjowLjAsXCJMaW5lVHlwZVwiOjB9fSxcIlRpdGxlU3R5bGVcIjp7XCIkaWRcIjpcIjE5NVwiLFwiRm9udFNldHRpbmdzXCI6e1wiJGlkXCI6XCIxOTZcIixcIkZvbnRTaXplXCI6MTEsXCJGb250TmFtZVwiOlwiQ2FsaWJyaVwiLFwiSXNCb2xkXCI6dHJ1ZSxcIklzSXRhbGljXCI6ZmFsc2UsXCJJc1VuZGVybGluZWRcIjpmYWxzZX0sXCJBdXRvU2l6ZVwiOjAsXCJGb3JlZ3JvdW5kXCI6e1wiJGlkXCI6XCIxOTdcIixcIkNvbG9yXCI6e1wiJGlkXCI6XCIxOTh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k5XCIsXCJUb3BcIjowLjAsXCJMZWZ0XCI6MC4wLFwiUmlnaHRcIjowLjAsXCJCb3R0b21cIjowLjB9LFwiUGFkZGluZ1wiOntcIiRpZFwiOlwiMjAwXCIsXCJUb3BcIjowLjAsXCJMZWZ0XCI6MC4wLFwiUmlnaHRcIjowLjAsXCJCb3R0b21cIjowLjB9LFwiQmFja2dyb3VuZFwiOntcIiRyZWZcIjpcIjEwNVwifSxcIklzVmlzaWJsZVwiOnRydWUsXCJXaWR0aFwiOjAuMCxcIkhlaWdodFwiOjAuMCxcIkJvcmRlclN0eWxlXCI6e1wiJGlkXCI6XCIyMDFcIixcIkxpbmVDb2xvclwiOm51bGwsXCJMaW5lV2VpZ2h0XCI6MC4wLFwiTGluZVR5cGVcIjowfX0sXCJEYXRlU3R5bGVcIjp7XCIkaWRcIjpcIjIwMlwiLFwiRm9udFNldHRpbmdzXCI6e1wiJGlkXCI6XCIyMDNcIixcIkZvbnRTaXplXCI6MTAsXCJGb250TmFtZVwiOlwiQ2FsaWJyaVwiLFwiSXNCb2xkXCI6ZmFsc2UsXCJJc0l0YWxpY1wiOmZhbHNlLFwiSXNVbmRlcmxpbmVkXCI6ZmFsc2V9LFwiQXV0b1NpemVcIjowLFwiRm9yZWdyb3VuZFwiOntcIiRpZFwiOlwiMjA0XCIsXCJDb2xvclwiOntcIiRpZFwiOlwiMjA1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yMDZcIixcIlRvcFwiOjAuMCxcIkxlZnRcIjowLjAsXCJSaWdodFwiOjAuMCxcIkJvdHRvbVwiOjAuMH0sXCJQYWRkaW5nXCI6e1wiJGlkXCI6XCIyMDdcIixcIlRvcFwiOjAuMCxcIkxlZnRcIjowLjAsXCJSaWdodFwiOjAuMCxcIkJvdHRvbVwiOjAuMH0sXCJCYWNrZ3JvdW5kXCI6e1wiJHJlZlwiOlwiMTEyXCJ9LFwiSXNWaXNpYmxlXCI6dHJ1ZSxcIldpZHRoXCI6MC4wLFwiSGVpZ2h0XCI6MC4wLFwiQm9yZGVyU3R5bGVcIjp7XCIkaWRcIjpcIjIwOFwiLFwiTGluZUNvbG9yXCI6bnVsbCxcIkxpbmVXZWlnaHRcIjowLjAsXCJMaW5lVHlwZVwiOjB9fSxcIkRhdGVGb3JtYXRcIjp7XCIkaWRcIjpcIjIwO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MTBcIixcIlNoYXBlXCI6MTksXCJDb25uZWN0b3JNYXJnaW5cIjp7XCIkaWRcIjpcIjIxMVwiLFwiVG9wXCI6MC4wLFwiTGVmdFwiOjIuMCxcIlJpZ2h0XCI6Mi4wLFwiQm90dG9tXCI6MC4wfSxcIkNvbm5lY3RvclN0eWxlXCI6e1wiJGlkXCI6XCIyMTJcIixcIkxpbmVDb2xvclwiOntcIiRyZWZcIjpcIjg4XCJ9LFwiTGluZVdlaWdodFwiOjEuMCxcIkxpbmVUeXBlXCI6MH0sXCJJc0JlbG93VGltZWJhbmRcIjpmYWxzZSxcIkhpZGVEYXRlXCI6ZmFsc2UsXCJTaGFwZVNpemVcIjoxLFwiU3BhY2luZ1wiOjAuMCxcIlBhZGRpbmdcIjp7XCIkaWRcIjpcIjIxM1wiLFwiVG9wXCI6Ny4wLFwiTGVmdFwiOjMuMCxcIlJpZ2h0XCI6MC4wLFwiQm90dG9tXCI6Mi4wfSxcIlBvc2l0aW9uXCI6e1wiJGlkXCI6XCIyMTRcIixcIlJhdGlvXCI6MC4xNDQ1NTQxMjY5NDU4Mjg3OCxcIklzQ3VzdG9tXCI6ZmFsc2V9LFwiUG9zaXRpb25PblRhc2tcIjowLFwiU2hhcGVTdHlsZVwiOntcIiRpZFwiOlwiMjE1XCIsXCJNYXJnaW5cIjp7XCIkaWRcIjpcIjIxNlwiLFwiVG9wXCI6MC4wLFwiTGVmdFwiOjAuMCxcIlJpZ2h0XCI6MC4wLFwiQm90dG9tXCI6MC4wfSxcIlBhZGRpbmdcIjp7XCIkaWRcIjpcIjIxN1wiLFwiVG9wXCI6MC4wLFwiTGVmdFwiOjAuMCxcIlJpZ2h0XCI6MC4wLFwiQm90dG9tXCI6MC4wfSxcIkJhY2tncm91bmRcIjp7XCIkaWRcIjpcIjIxOFwiLFwiQ29sb3JcIjp7XCIkaWRcIjpcIjIxOVwiLFwiQVwiOjI1NSxcIlJcIjoxNzgsXCJHXCI6MTQsXCJCXCI6MTh9fSxcIklzVmlzaWJsZVwiOnRydWUsXCJXaWR0aFwiOjEzLjAsXCJIZWlnaHRcIjoxMy4wLFwiQm9yZGVyU3R5bGVcIjp7XCIkaWRcIjpcIjIyMFwiLFwiTGluZUNvbG9yXCI6e1wiJHJlZlwiOlwiOTdcIn0sXCJMaW5lV2VpZ2h0XCI6MC4wLFwiTGluZVR5cGVcIjowfX0sXCJUaXRsZVN0eWxlXCI6e1wiJGlkXCI6XCIyMjFcIixcIkZvbnRTZXR0aW5nc1wiOntcIiRpZFwiOlwiMjIyXCIsXCJGb250U2l6ZVwiOjExLFwiRm9udE5hbWVcIjpcIkNhbGlicmlcIixcIklzQm9sZFwiOnRydWUsXCJJc0l0YWxpY1wiOmZhbHNlLFwiSXNVbmRlcmxpbmVkXCI6ZmFsc2V9LFwiQXV0b1NpemVcIjoyLFwiRm9yZWdyb3VuZFwiOntcIiRpZFwiOlwiMjIzXCIsXCJDb2xvclwiOntcIiRpZFwiOlwiMjI0XCIsXCJBXCI6MjU1LFwiUlwiOjAsXCJHXCI6MCxcIkJcIjowfX0sXCJCYWNrZ3JvdW5kRmlsbFR5cGVcIjowLFwiTWF4V2lkdGhcIjo3OC44NjY2NjY2NjY2NjY2NzQsXCJNYXhIZWlnaHRcIjpcIkluZmluaXR5XCIsXCJTbWFydEZvcmVncm91bmRJc0FjdGl2ZVwiOmZhbHNlLFwiSG9yaXpvbnRhbEFsaWdubWVudFwiOjAsXCJWZXJ0aWNhbEFsaWdubWVudFwiOjAsXCJTbWFydEZvcmVncm91bmRcIjpudWxsLFwiTWFyZ2luXCI6e1wiJGlkXCI6XCIyMjVcIixcIlRvcFwiOjAuMCxcIkxlZnRcIjowLjAsXCJSaWdodFwiOjAuMCxcIkJvdHRvbVwiOjAuMH0sXCJQYWRkaW5nXCI6e1wiJGlkXCI6XCIyMjZcIixcIlRvcFwiOjAuMCxcIkxlZnRcIjowLjAsXCJSaWdodFwiOjAuMCxcIkJvdHRvbVwiOjAuMH0sXCJCYWNrZ3JvdW5kXCI6e1wiJHJlZlwiOlwiMTA1XCJ9LFwiSXNWaXNpYmxlXCI6dHJ1ZSxcIldpZHRoXCI6MC4wLFwiSGVpZ2h0XCI6MC4wLFwiQm9yZGVyU3R5bGVcIjp7XCIkaWRcIjpcIjIyN1wiLFwiTGluZUNvbG9yXCI6bnVsbCxcIkxpbmVXZWlnaHRcIjowLjAsXCJMaW5lVHlwZVwiOjB9fSxcIkRhdGVTdHlsZVwiOntcIiRpZFwiOlwiMjI4XCIsXCJGb250U2V0dGluZ3NcIjp7XCIkaWRcIjpcIjIyOVwiLFwiRm9udFNpemVcIjoxMCxcIkZvbnROYW1lXCI6XCJDYWxpYnJpXCIsXCJJc0JvbGRcIjpmYWxzZSxcIklzSXRhbGljXCI6ZmFsc2UsXCJJc1VuZGVybGluZWRcIjpmYWxzZX0sXCJBdXRvU2l6ZVwiOjAsXCJGb3JlZ3JvdW5kXCI6e1wiJGlkXCI6XCIyMzBcIixcIkNvbG9yXCI6e1wiJGlkXCI6XCIyMz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zMlwiLFwiVG9wXCI6MC4wLFwiTGVmdFwiOjAuMCxcIlJpZ2h0XCI6MC4wLFwiQm90dG9tXCI6MC4wfSxcIlBhZGRpbmdcIjp7XCIkaWRcIjpcIjIzM1wiLFwiVG9wXCI6MC4wLFwiTGVmdFwiOjAuMCxcIlJpZ2h0XCI6MC4wLFwiQm90dG9tXCI6MC4wfSxcIkJhY2tncm91bmRcIjp7XCIkcmVmXCI6XCIxMTJcIn0sXCJJc1Zpc2libGVcIjp0cnVlLFwiV2lkdGhcIjowLjAsXCJIZWlnaHRcIjowLjAsXCJCb3JkZXJTdHlsZVwiOntcIiRpZFwiOlwiMjM0XCIsXCJMaW5lQ29sb3JcIjpudWxsLFwiTGluZVdlaWdodFwiOjAuMCxcIkxpbmVUeXBlXCI6MH19LFwiRGF0ZUZvcm1hdFwiOntcIiRpZFwiOlwiMjM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zNlwiLFwiU2hhcGVcIjoxOSxcIkNvbm5lY3Rvck1hcmdpblwiOntcIiRpZFwiOlwiMjM3XCIsXCJUb3BcIjowLjAsXCJMZWZ0XCI6Mi4wLFwiUmlnaHRcIjoyLjAsXCJCb3R0b21cIjowLjB9LFwiQ29ubmVjdG9yU3R5bGVcIjp7XCIkaWRcIjpcIjIzOFwiLFwiTGluZUNvbG9yXCI6e1wiJHJlZlwiOlwiODhcIn0sXCJMaW5lV2VpZ2h0XCI6MS4wLFwiTGluZVR5cGVcIjowfSxcIklzQmVsb3dUaW1lYmFuZFwiOmZhbHNlLFwiSGlkZURhdGVcIjpmYWxzZSxcIlNoYXBlU2l6ZVwiOjEsXCJTcGFjaW5nXCI6MC4wLFwiUGFkZGluZ1wiOntcIiRpZFwiOlwiMjM5XCIsXCJUb3BcIjo3LjAsXCJMZWZ0XCI6My4wLFwiUmlnaHRcIjowLjAsXCJCb3R0b21cIjoyLjB9LFwiUG9zaXRpb25cIjp7XCIkaWRcIjpcIjI0MFwiLFwiUmF0aW9cIjowLjA4MDUwODgyNTEwODE0MzE2NyxcIklzQ3VzdG9tXCI6ZmFsc2V9LFwiUG9zaXRpb25PblRhc2tcIjowLFwiU2hhcGVTdHlsZVwiOntcIiRpZFwiOlwiMjQxXCIsXCJNYXJnaW5cIjp7XCIkaWRcIjpcIjI0MlwiLFwiVG9wXCI6MC4wLFwiTGVmdFwiOjAuMCxcIlJpZ2h0XCI6MC4wLFwiQm90dG9tXCI6MC4wfSxcIlBhZGRpbmdcIjp7XCIkaWRcIjpcIjI0M1wiLFwiVG9wXCI6MC4wLFwiTGVmdFwiOjAuMCxcIlJpZ2h0XCI6MC4wLFwiQm90dG9tXCI6MC4wfSxcIkJhY2tncm91bmRcIjp7XCIkaWRcIjpcIjI0NFwiLFwiQ29sb3JcIjp7XCIkaWRcIjpcIjI0NVwiLFwiQVwiOjI1NSxcIlJcIjoxNzgsXCJHXCI6MTQsXCJCXCI6MTh9fSxcIklzVmlzaWJsZVwiOnRydWUsXCJXaWR0aFwiOjEzLjAsXCJIZWlnaHRcIjoxMy4wLFwiQm9yZGVyU3R5bGVcIjp7XCIkaWRcIjpcIjI0NlwiLFwiTGluZUNvbG9yXCI6e1wiJHJlZlwiOlwiOTdcIn0sXCJMaW5lV2VpZ2h0XCI6MC4wLFwiTGluZVR5cGVcIjowfX0sXCJUaXRsZVN0eWxlXCI6e1wiJGlkXCI6XCIyNDdcIixcIkZvbnRTZXR0aW5nc1wiOntcIiRpZFwiOlwiMjQ4XCIsXCJGb250U2l6ZVwiOjExLFwiRm9udE5hbWVcIjpcIkNhbGlicmlcIixcIklzQm9sZFwiOnRydWUsXCJJc0l0YWxpY1wiOmZhbHNlLFwiSXNVbmRlcmxpbmVkXCI6ZmFsc2V9LFwiQXV0b1NpemVcIjoyLFwiRm9yZWdyb3VuZFwiOntcIiRpZFwiOlwiMjQ5XCIsXCJDb2xvclwiOntcIiRpZFwiOlwiMjUwXCIsXCJBXCI6MjU1LFwiUlwiOjAsXCJHXCI6MCxcIkJcIjowfX0sXCJCYWNrZ3JvdW5kRmlsbFR5cGVcIjowLFwiTWF4V2lkdGhcIjo4NC40NDMzMzMzMzMzMzMzNDIsXCJNYXhIZWlnaHRcIjpcIkluZmluaXR5XCIsXCJTbWFydEZvcmVncm91bmRJc0FjdGl2ZVwiOmZhbHNlLFwiSG9yaXpvbnRhbEFsaWdubWVudFwiOjAsXCJWZXJ0aWNhbEFsaWdubWVudFwiOjAsXCJTbWFydEZvcmVncm91bmRcIjpudWxsLFwiTWFyZ2luXCI6e1wiJGlkXCI6XCIyNTFcIixcIlRvcFwiOjAuMCxcIkxlZnRcIjowLjAsXCJSaWdodFwiOjAuMCxcIkJvdHRvbVwiOjAuMH0sXCJQYWRkaW5nXCI6e1wiJGlkXCI6XCIyNTJcIixcIlRvcFwiOjAuMCxcIkxlZnRcIjowLjAsXCJSaWdodFwiOjAuMCxcIkJvdHRvbVwiOjAuMH0sXCJCYWNrZ3JvdW5kXCI6e1wiJHJlZlwiOlwiMTA1XCJ9LFwiSXNWaXNpYmxlXCI6dHJ1ZSxcIldpZHRoXCI6MC4wLFwiSGVpZ2h0XCI6MC4wLFwiQm9yZGVyU3R5bGVcIjp7XCIkaWRcIjpcIjI1M1wiLFwiTGluZUNvbG9yXCI6bnVsbCxcIkxpbmVXZWlnaHRcIjowLjAsXCJMaW5lVHlwZVwiOjB9fSxcIkRhdGVTdHlsZVwiOntcIiRpZFwiOlwiMjU0XCIsXCJGb250U2V0dGluZ3NcIjp7XCIkaWRcIjpcIjI1NVwiLFwiRm9udFNpemVcIjoxMCxcIkZvbnROYW1lXCI6XCJDYWxpYnJpXCIsXCJJc0JvbGRcIjpmYWxzZSxcIklzSXRhbGljXCI6ZmFsc2UsXCJJc1VuZGVybGluZWRcIjpmYWxzZX0sXCJBdXRvU2l6ZVwiOjAsXCJGb3JlZ3JvdW5kXCI6e1wiJGlkXCI6XCIyNTZcIixcIkNvbG9yXCI6e1wiJGlkXCI6XCIyNTd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1OFwiLFwiVG9wXCI6MC4wLFwiTGVmdFwiOjAuMCxcIlJpZ2h0XCI6MC4wLFwiQm90dG9tXCI6MC4wfSxcIlBhZGRpbmdcIjp7XCIkaWRcIjpcIjI1OVwiLFwiVG9wXCI6MC4wLFwiTGVmdFwiOjAuMCxcIlJpZ2h0XCI6MC4wLFwiQm90dG9tXCI6MC4wfSxcIkJhY2tncm91bmRcIjp7XCIkcmVmXCI6XCIxMTJcIn0sXCJJc1Zpc2libGVcIjp0cnVlLFwiV2lkdGhcIjowLjAsXCJIZWlnaHRcIjowLjAsXCJCb3JkZXJTdHlsZVwiOntcIiRpZFwiOlwiMjYwXCIsXCJMaW5lQ29sb3JcIjpudWxsLFwiTGluZVdlaWdodFwiOjAuMCxcIkxpbmVUeXBlXCI6MH19LFwiRGF0ZUZvcm1hdFwiOntcIiRpZFwiOlwiMjYx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2MlwiLFwiU2hhcGVcIjoxOSxcIkNvbm5lY3Rvck1hcmdpblwiOntcIiRpZFwiOlwiMjYzXCIsXCJUb3BcIjowLjAsXCJMZWZ0XCI6Mi4wLFwiUmlnaHRcIjoyLjAsXCJCb3R0b21cIjowLjB9LFwiQ29ubmVjdG9yU3R5bGVcIjp7XCIkaWRcIjpcIjI2NFwiLFwiTGluZUNvbG9yXCI6e1wiJHJlZlwiOlwiODhcIn0sXCJMaW5lV2VpZ2h0XCI6MS4wLFwiTGluZVR5cGVcIjowfSxcIklzQmVsb3dUaW1lYmFuZFwiOmZhbHNlLFwiSGlkZURhdGVcIjpmYWxzZSxcIlNoYXBlU2l6ZVwiOjEsXCJTcGFjaW5nXCI6MC4wLFwiUGFkZGluZ1wiOntcIiRpZFwiOlwiMjY1XCIsXCJUb3BcIjo3LjAsXCJMZWZ0XCI6My4wLFwiUmlnaHRcIjowLjAsXCJCb3R0b21cIjoyLjB9LFwiUG9zaXRpb25cIjp7XCIkaWRcIjpcIjI2NlwiLFwiUmF0aW9cIjowLjAsXCJJc0N1c3RvbVwiOmZhbHNlfSxcIlBvc2l0aW9uT25UYXNrXCI6MCxcIlNoYXBlU3R5bGVcIjp7XCIkaWRcIjpcIjI2N1wiLFwiTWFyZ2luXCI6e1wiJGlkXCI6XCIyNjhcIixcIlRvcFwiOjAuMCxcIkxlZnRcIjowLjAsXCJSaWdodFwiOjAuMCxcIkJvdHRvbVwiOjAuMH0sXCJQYWRkaW5nXCI6e1wiJGlkXCI6XCIyNjlcIixcIlRvcFwiOjAuMCxcIkxlZnRcIjowLjAsXCJSaWdodFwiOjAuMCxcIkJvdHRvbVwiOjAuMH0sXCJCYWNrZ3JvdW5kXCI6e1wiJGlkXCI6XCIyNzBcIixcIkNvbG9yXCI6e1wiJGlkXCI6XCIyNzFcIixcIkFcIjoyNTUsXCJSXCI6ODIsXCJHXCI6MTQ3LFwiQlwiOjIwNX19LFwiSXNWaXNpYmxlXCI6dHJ1ZSxcIldpZHRoXCI6MTMuMCxcIkhlaWdodFwiOjEzLjAsXCJCb3JkZXJTdHlsZVwiOntcIiRpZFwiOlwiMjcyXCIsXCJMaW5lQ29sb3JcIjp7XCIkcmVmXCI6XCI5N1wifSxcIkxpbmVXZWlnaHRcIjowLjAsXCJMaW5lVHlwZVwiOjB9fSxcIlRpdGxlU3R5bGVcIjp7XCIkaWRcIjpcIjI3M1wiLFwiRm9udFNldHRpbmdzXCI6e1wiJGlkXCI6XCIyNzRcIixcIkZvbnRTaXplXCI6MTEsXCJGb250TmFtZVwiOlwiQ2FsaWJyaVwiLFwiSXNCb2xkXCI6dHJ1ZSxcIklzSXRhbGljXCI6ZmFsc2UsXCJJc1VuZGVybGluZWRcIjpmYWxzZX0sXCJBdXRvU2l6ZVwiOjAsXCJGb3JlZ3JvdW5kXCI6e1wiJGlkXCI6XCIyNzVcIixcIkNvbG9yXCI6e1wiJGlkXCI6XCIyNzZ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jc3XCIsXCJUb3BcIjowLjAsXCJMZWZ0XCI6MC4wLFwiUmlnaHRcIjowLjAsXCJCb3R0b21cIjowLjB9LFwiUGFkZGluZ1wiOntcIiRpZFwiOlwiMjc4XCIsXCJUb3BcIjowLjAsXCJMZWZ0XCI6MC4wLFwiUmlnaHRcIjowLjAsXCJCb3R0b21cIjowLjB9LFwiQmFja2dyb3VuZFwiOntcIiRyZWZcIjpcIjEwNVwifSxcIklzVmlzaWJsZVwiOnRydWUsXCJXaWR0aFwiOjAuMCxcIkhlaWdodFwiOjAuMCxcIkJvcmRlclN0eWxlXCI6e1wiJGlkXCI6XCIyNzlcIixcIkxpbmVDb2xvclwiOm51bGwsXCJMaW5lV2VpZ2h0XCI6MC4wLFwiTGluZVR5cGVcIjowfX0sXCJEYXRlU3R5bGVcIjp7XCIkaWRcIjpcIjI4MFwiLFwiRm9udFNldHRpbmdzXCI6e1wiJGlkXCI6XCIyODFcIixcIkZvbnRTaXplXCI6MTAsXCJGb250TmFtZVwiOlwiQ2FsaWJyaVwiLFwiSXNCb2xkXCI6ZmFsc2UsXCJJc0l0YWxpY1wiOmZhbHNlLFwiSXNVbmRlcmxpbmVkXCI6ZmFsc2V9LFwiQXV0b1NpemVcIjowLFwiRm9yZWdyb3VuZFwiOntcIiRpZFwiOlwiMjgyXCIsXCJDb2xvclwiOntcIiRpZFwiOlwiMjgz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yODRcIixcIlRvcFwiOjAuMCxcIkxlZnRcIjowLjAsXCJSaWdodFwiOjAuMCxcIkJvdHRvbVwiOjAuMH0sXCJQYWRkaW5nXCI6e1wiJGlkXCI6XCIyODVcIixcIlRvcFwiOjAuMCxcIkxlZnRcIjowLjAsXCJSaWdodFwiOjAuMCxcIkJvdHRvbVwiOjAuMH0sXCJCYWNrZ3JvdW5kXCI6e1wiJHJlZlwiOlwiMTEyXCJ9LFwiSXNWaXNpYmxlXCI6dHJ1ZSxcIldpZHRoXCI6MC4wLFwiSGVpZ2h0XCI6MC4wLFwiQm9yZGVyU3R5bGVcIjp7XCIkaWRcIjpcIjI4NlwiLFwiTGluZUNvbG9yXCI6bnVsbCxcIkxpbmVXZWlnaHRcIjowLjAsXCJMaW5lVHlwZVwiOjB9fSxcIkRhdGVGb3JtYXRcIjp7XCIkaWRcIjpcIjI4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ODhcIixcIlNoYXBlXCI6MTksXCJDb25uZWN0b3JNYXJnaW5cIjp7XCIkaWRcIjpcIjI4OVwiLFwiVG9wXCI6MC4wLFwiTGVmdFwiOjIuMCxcIlJpZ2h0XCI6Mi4wLFwiQm90dG9tXCI6MC4wfSxcIkNvbm5lY3RvclN0eWxlXCI6e1wiJGlkXCI6XCIyOTBcIixcIkxpbmVDb2xvclwiOntcIiRyZWZcIjpcIjg4XCJ9LFwiTGluZVdlaWdodFwiOjEuMCxcIkxpbmVUeXBlXCI6MH0sXCJJc0JlbG93VGltZWJhbmRcIjpmYWxzZSxcIkhpZGVEYXRlXCI6ZmFsc2UsXCJTaGFwZVNpemVcIjoxLFwiU3BhY2luZ1wiOjAuMCxcIlBhZGRpbmdcIjp7XCIkaWRcIjpcIjI5MVwiLFwiVG9wXCI6Ny4wLFwiTGVmdFwiOjMuMCxcIlJpZ2h0XCI6MC4wLFwiQm90dG9tXCI6Mi4wfSxcIlBvc2l0aW9uXCI6e1wiJGlkXCI6XCIyOTJcIixcIlJhdGlvXCI6MC4wOTIxNjA0OTM4MjcxNjA0NjEsXCJJc0N1c3RvbVwiOmZhbHNlfSxcIlBvc2l0aW9uT25UYXNrXCI6MCxcIlNoYXBlU3R5bGVcIjp7XCIkaWRcIjpcIjI5M1wiLFwiTWFyZ2luXCI6e1wiJGlkXCI6XCIyOTRcIixcIlRvcFwiOjAuMCxcIkxlZnRcIjowLjAsXCJSaWdodFwiOjAuMCxcIkJvdHRvbVwiOjAuMH0sXCJQYWRkaW5nXCI6e1wiJGlkXCI6XCIyOTVcIixcIlRvcFwiOjAuMCxcIkxlZnRcIjowLjAsXCJSaWdodFwiOjAuMCxcIkJvdHRvbVwiOjAuMH0sXCJCYWNrZ3JvdW5kXCI6e1wiJGlkXCI6XCIyOTZcIixcIkNvbG9yXCI6e1wiJGlkXCI6XCIyOTdcIixcIkFcIjoyNTUsXCJSXCI6ODIsXCJHXCI6MTQ3LFwiQlwiOjIwNX19LFwiSXNWaXNpYmxlXCI6dHJ1ZSxcIldpZHRoXCI6MTMuMCxcIkhlaWdodFwiOjEzLjAsXCJCb3JkZXJTdHlsZVwiOntcIiRpZFwiOlwiMjk4XCIsXCJMaW5lQ29sb3JcIjp7XCIkcmVmXCI6XCI5N1wifSxcIkxpbmVXZWlnaHRcIjowLjAsXCJMaW5lVHlwZVwiOjB9fSxcIlRpdGxlU3R5bGVcIjp7XCIkaWRcIjpcIjI5OVwiLFwiRm9udFNldHRpbmdzXCI6e1wiJGlkXCI6XCIzMDBcIixcIkZvbnRTaXplXCI6MTEsXCJGb250TmFtZVwiOlwiQ2FsaWJyaVwiLFwiSXNCb2xkXCI6dHJ1ZSxcIklzSXRhbGljXCI6ZmFsc2UsXCJJc1VuZGVybGluZWRcIjpmYWxzZX0sXCJBdXRvU2l6ZVwiOjAsXCJGb3JlZ3JvdW5kXCI6e1wiJGlkXCI6XCIzMDFcIixcIkNvbG9yXCI6e1wiJGlkXCI6XCIz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AzXCIsXCJUb3BcIjowLjAsXCJMZWZ0XCI6MC4wLFwiUmlnaHRcIjowLjAsXCJCb3R0b21cIjowLjB9LFwiUGFkZGluZ1wiOntcIiRpZFwiOlwiMzA0XCIsXCJUb3BcIjowLjAsXCJMZWZ0XCI6MC4wLFwiUmlnaHRcIjowLjAsXCJCb3R0b21cIjowLjB9LFwiQmFja2dyb3VuZFwiOntcIiRyZWZcIjpcIjEwNVwifSxcIklzVmlzaWJsZVwiOnRydWUsXCJXaWR0aFwiOjAuMCxcIkhlaWdodFwiOjAuMCxcIkJvcmRlclN0eWxlXCI6e1wiJGlkXCI6XCIzMDVcIixcIkxpbmVDb2xvclwiOm51bGwsXCJMaW5lV2VpZ2h0XCI6MC4wLFwiTGluZVR5cGVcIjowfX0sXCJEYXRlU3R5bGVcIjp7XCIkaWRcIjpcIjMwNlwiLFwiRm9udFNldHRpbmdzXCI6e1wiJGlkXCI6XCIzMDdcIixcIkZvbnRTaXplXCI6MTAsXCJGb250TmFtZVwiOlwiQ2FsaWJyaVwiLFwiSXNCb2xkXCI6ZmFsc2UsXCJJc0l0YWxpY1wiOmZhbHNlLFwiSXNVbmRlcmxpbmVkXCI6ZmFsc2V9LFwiQXV0b1NpemVcIjowLFwiRm9yZWdyb3VuZFwiOntcIiRpZFwiOlwiMzA4XCIsXCJDb2xvclwiOntcIiRpZFwiOlwiMzA5XCIsXCJBXCI6MjU1LFwiUlwiOjExNSxcIkdcIjoxMTUsXCJCXCI6MTE1fX0sXCJCYWNrZ3JvdW5kRmlsbFR5cGVcIjowLFwiTWF4V2lkdGhcIjoyMDAuMCxcIk1heEhlaWdodFwiOlwiSW5maW5pdHlcIixcIlNtYXJ0Rm9yZWdyb3VuZElzQWN0aXZlXCI6ZmFsc2UsXCJIb3Jpem9udGFsQWxpZ25tZW50XCI6MCxcIlZlcnRpY2FsQWxpZ25tZW50XCI6MCxcIlNtYXJ0Rm9yZWdyb3VuZFwiOm51bGwsXCJNYXJnaW5cIjp7XCIkaWRcIjpcIjMxMFwiLFwiVG9wXCI6MC4wLFwiTGVmdFwiOjAuMCxcIlJpZ2h0XCI6MC4wLFwiQm90dG9tXCI6MC4wfSxcIlBhZGRpbmdcIjp7XCIkaWRcIjpcIjMxMVwiLFwiVG9wXCI6MC4wLFwiTGVmdFwiOjAuMCxcIlJpZ2h0XCI6MC4wLFwiQm90dG9tXCI6MC4wfSxcIkJhY2tncm91bmRcIjp7XCIkcmVmXCI6XCIxMTJcIn0sXCJJc1Zpc2libGVcIjp0cnVlLFwiV2lkdGhcIjowLjAsXCJIZWlnaHRcIjowLjAsXCJCb3JkZXJTdHlsZVwiOntcIiRpZFwiOlwiMzEyXCIsXCJMaW5lQ29sb3JcIjpudWxsLFwiTGluZVdlaWdodFwiOjAuMCxcIkxpbmVUeXBlXCI6MH19LFwiRGF0ZUZvcm1hdFwiOntcIiRpZFwiOlwiMz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xNFwiLFwiU2hhcGVcIjoxOSxcIkNvbm5lY3Rvck1hcmdpblwiOntcIiRpZFwiOlwiMzE1XCIsXCJUb3BcIjowLjAsXCJMZWZ0XCI6Mi4wLFwiUmlnaHRcIjoyLjAsXCJCb3R0b21cIjowLjB9LFwiQ29ubmVjdG9yU3R5bGVcIjp7XCIkaWRcIjpcIjMxNlwiLFwiTGluZUNvbG9yXCI6e1wiJHJlZlwiOlwiODhcIn0sXCJMaW5lV2VpZ2h0XCI6MS4wLFwiTGluZVR5cGVcIjowfSxcIklzQmVsb3dUaW1lYmFuZFwiOmZhbHNlLFwiSGlkZURhdGVcIjpmYWxzZSxcIlNoYXBlU2l6ZVwiOjEsXCJTcGFjaW5nXCI6MC4wLFwiUGFkZGluZ1wiOntcIiRpZFwiOlwiMzE3XCIsXCJUb3BcIjo3LjAsXCJMZWZ0XCI6My4wLFwiUmlnaHRcIjowLjAsXCJCb3R0b21cIjoyLjB9LFwiUG9zaXRpb25cIjp7XCIkaWRcIjpcIjMxOFwiLFwiUmF0aW9cIjowLjIwMDI0NjkxMzU4MDI0NjksXCJJc0N1c3RvbVwiOmZhbHNlfSxcIlBvc2l0aW9uT25UYXNrXCI6MCxcIlNoYXBlU3R5bGVcIjp7XCIkaWRcIjpcIjMxOVwiLFwiTWFyZ2luXCI6e1wiJGlkXCI6XCIzMjBcIixcIlRvcFwiOjAuMCxcIkxlZnRcIjowLjAsXCJSaWdodFwiOjAuMCxcIkJvdHRvbVwiOjAuMH0sXCJQYWRkaW5nXCI6e1wiJGlkXCI6XCIzMjFcIixcIlRvcFwiOjAuMCxcIkxlZnRcIjowLjAsXCJSaWdodFwiOjAuMCxcIkJvdHRvbVwiOjAuMH0sXCJCYWNrZ3JvdW5kXCI6e1wiJGlkXCI6XCIzMjJcIixcIkNvbG9yXCI6e1wiJGlkXCI6XCIzMjNcIixcIkFcIjoyNTUsXCJSXCI6MTEyLFwiR1wiOjE3MyxcIkJcIjo3MX19LFwiSXNWaXNpYmxlXCI6dHJ1ZSxcIldpZHRoXCI6MTMuMCxcIkhlaWdodFwiOjEzLjAsXCJCb3JkZXJTdHlsZVwiOntcIiRpZFwiOlwiMzI0XCIsXCJMaW5lQ29sb3JcIjp7XCIkcmVmXCI6XCI5N1wifSxcIkxpbmVXZWlnaHRcIjowLjAsXCJMaW5lVHlwZVwiOjB9fSxcIlRpdGxlU3R5bGVcIjp7XCIkaWRcIjpcIjMyNVwiLFwiRm9udFNldHRpbmdzXCI6e1wiJGlkXCI6XCIzMjZcIixcIkZvbnRTaXplXCI6MTEsXCJGb250TmFtZVwiOlwiQ2FsaWJyaVwiLFwiSXNCb2xkXCI6dHJ1ZSxcIklzSXRhbGljXCI6ZmFsc2UsXCJJc1VuZGVybGluZWRcIjpmYWxzZX0sXCJBdXRvU2l6ZVwiOjAsXCJGb3JlZ3JvdW5kXCI6e1wiJGlkXCI6XCIzMjdcIixcIkNvbG9yXCI6e1wiJGlkXCI6XCIzMjhcIixcIkFcIjoyNTUsXCJSXCI6NTgsXCJHXCI6MTM3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I5XCIsXCJUb3BcIjowLjAsXCJMZWZ0XCI6MC4wLFwiUmlnaHRcIjowLjAsXCJCb3R0b21cIjowLjB9LFwiUGFkZGluZ1wiOntcIiRpZFwiOlwiMzMwXCIsXCJUb3BcIjowLjAsXCJMZWZ0XCI6MC4wLFwiUmlnaHRcIjowLjAsXCJCb3R0b21cIjowLjB9LFwiQmFja2dyb3VuZFwiOntcIiRyZWZcIjpcIjEwNVwifSxcIklzVmlzaWJsZVwiOnRydWUsXCJXaWR0aFwiOjAuMCxcIkhlaWdodFwiOjAuMCxcIkJvcmRlclN0eWxlXCI6e1wiJGlkXCI6XCIzMzFcIixcIkxpbmVDb2xvclwiOm51bGwsXCJMaW5lV2VpZ2h0XCI6MC4wLFwiTGluZVR5cGVcIjowfX0sXCJEYXRlU3R5bGVcIjp7XCIkaWRcIjpcIjMzMlwiLFwiRm9udFNldHRpbmdzXCI6e1wiJGlkXCI6XCIzMzNcIixcIkZvbnRTaXplXCI6MTAsXCJGb250TmFtZVwiOlwiQ2FsaWJyaVwiLFwiSXNCb2xkXCI6ZmFsc2UsXCJJc0l0YWxpY1wiOmZhbHNlLFwiSXNVbmRlcmxpbmVkXCI6ZmFsc2V9LFwiQXV0b1NpemVcIjowLFwiRm9yZWdyb3VuZFwiOntcIiRpZFwiOlwiMzM0XCIsXCJDb2xvclwiOntcIiRpZFwiOlwiMzM1XCIsXCJBXCI6MjU1LFwiUlwiOjU4LFwiR1wiOjEzNy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MzNlwiLFwiVG9wXCI6MC4wLFwiTGVmdFwiOjAuMCxcIlJpZ2h0XCI6MC4wLFwiQm90dG9tXCI6MC4wfSxcIlBhZGRpbmdcIjp7XCIkaWRcIjpcIjMzN1wiLFwiVG9wXCI6MC4wLFwiTGVmdFwiOjAuMCxcIlJpZ2h0XCI6MC4wLFwiQm90dG9tXCI6MC4wfSxcIkJhY2tncm91bmRcIjp7XCIkcmVmXCI6XCIxMTJcIn0sXCJJc1Zpc2libGVcIjp0cnVlLFwiV2lkdGhcIjowLjAsXCJIZWlnaHRcIjowLjAsXCJCb3JkZXJTdHlsZVwiOntcIiRpZFwiOlwiMzM4XCIsXCJMaW5lQ29sb3JcIjpudWxsLFwiTGluZVdlaWdodFwiOjAuMCxcIkxpbmVUeXBlXCI6MH19LFwiRGF0ZUZvcm1hdFwiOntcIiRpZFwiOlwiMzM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V0sXCJDdXN0b21UYXNrU3R5bGVMaXN0XCI6W10sXCJDdXN0b21Td2ltbGFuZURlZmluaXRpb25TdHlsZUxpc3RcIjpbe1wiJGlkXCI6XCIzNDBcIixcIlN0eWxlXCI6e1wiJGlkXCI6XCIzNDFcIixcIkhlYWRlclN0eWxlXCI6e1wiJGlkXCI6XCIzNDJcIixcIlRleHRTdHlsZVwiOntcIiRpZFwiOlwiMzQzXCIsXCJGb250U2V0dGluZ3NcIjp7XCIkaWRcIjpcIjM0NFwiLFwiRm9udFNpemVcIjoxMCxcIkZvbnROYW1lXCI6XCJGcmFua2xpbiBHb3RoaWMgTWVkaXVtXCIsXCJJc0JvbGRcIjpmYWxzZSxcIklzSXRhbGljXCI6ZmFsc2UsXCJJc1VuZGVybGluZWRcIjpmYWxzZX0sXCJBdXRvU2l6ZVwiOjAsXCJGb3JlZ3JvdW5kXCI6e1wiJGlkXCI6XCIzNDVcIixcIkNvbG9yXCI6e1wiJGlkXCI6XCIzNDZ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zNDdcIixcIlRvcFwiOjAuMCxcIkxlZnRcIjowLjAsXCJSaWdodFwiOjAuMCxcIkJvdHRvbVwiOjAuMH0sXCJQYWRkaW5nXCI6e1wiJGlkXCI6XCIzNDhcIixcIlRvcFwiOjAuMCxcIkxlZnRcIjowLjAsXCJSaWdodFwiOjAuMCxcIkJvdHRvbVwiOjAuMH0sXCJCYWNrZ3JvdW5kXCI6bnVsbCxcIklzVmlzaWJsZVwiOmZhbHNlLFwiV2lkdGhcIjowLjAsXCJIZWlnaHRcIjowLjAsXCJCb3JkZXJTdHlsZVwiOm51bGx9LFwiUmVjdGFuZ2x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xMjcsXCJSXCI6OTEsXCJHXCI6MTU1LFwiQlwiOjIxM319LFwiSXNWaXNpYmxlXCI6ZmFsc2UsXCJXaWR0aFwiOjAuMCxcIkhlaWdodFwiOjAuMCxcIkJvcmRlclN0eWxlXCI6e1wiJGlkXCI6XCIzNTRcIixcIkxpbmVDb2xvclwiOntcIiRyZWZcIjpcIjE3MlwifSxcIkxpbmVXZWlnaHRcIjowLjAsXCJMaW5lVHlwZVwiOjB9fSxcIlRleHRJc1ZlcnRpY2FsXCI6ZmFsc2V9LFwiQmFja2dyb3VuZFN0eWxlXCI6e1wiJGlkXCI6XCIzNTVcIixcIk1hcmdpblwiOntcIiRpZFwiOlwiMzU2XCIsXCJUb3BcIjowLjAsXCJMZWZ0XCI6MC4wLFwiUmlnaHRcIjowLjAsXCJCb3R0b21cIjowLjB9LFwiUGFkZGluZ1wiOntcIiRpZFwiOlwiMzU3XCIsXCJUb3BcIjowLjAsXCJMZWZ0XCI6MC4wLFwiUmlnaHRcIjowLjAsXCJCb3R0b21cIjowLjB9LFwiQmFja2dyb3VuZFwiOntcIiRpZFwiOlwiMzU4XCIsXCJDb2xvclwiOntcIiRpZFwiOlwiMzU5XCIsXCJBXCI6MzgsXCJSXCI6OTEsXCJHXCI6MTU1LFwiQlwiOjIxM319LFwiSXNWaXNpYmxlXCI6dHJ1ZSxcIldpZHRoXCI6MC4wLFwiSGVpZ2h0XCI6MC4wLFwiQm9yZGVyU3R5bGVcIjp7XCIkaWRcIjpcIjM2MFwiLFwiTGluZUNvbG9yXCI6e1wiJHJlZlwiOlwiMTgwXCJ9LFwiTGluZVdlaWdodFwiOjAuMCxcIkxpbmVUeXBlXCI6MH19LFwiSXNBYm92ZVRpbWViYW5kXCI6ZmFsc2V9LFwiQ3VzdG9tU3dpbWxhbmVNaWxlc3RvbmVTdHlsZUxpc3RcIjpbe1wiJGlkXCI6XCIzNjFcIixcIlRpdGxlU3R5bGVcIjp7XCIkaWRcIjpcIjM2MlwiLFwiRm9udFNldHRpbmdzXCI6e1wiJGlkXCI6XCIzNjNcIixcIkZvbnRTaXplXCI6MTEsXCJGb250TmFtZVwiOlwiQ2FsaWJyaVwiLFwiSXNCb2xkXCI6dHJ1ZSxcIklzSXRhbGljXCI6ZmFsc2UsXCJJc1VuZGVybGluZWRcIjpmYWxzZX0sXCJBdXRvU2l6ZVwiOjAsXCJGb3JlZ3JvdW5kXCI6e1wiJGlkXCI6XCIzNjRcIixcIkNvbG9yXCI6e1wiJGlkXCI6XCIzNj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Y2XCIsXCJUb3BcIjowLjAsXCJMZWZ0XCI6MC4wLFwiUmlnaHRcIjowLjAsXCJCb3R0b21cIjowLjB9LFwiUGFkZGluZ1wiOntcIiRpZFwiOlwiMzY3XCIsXCJUb3BcIjowLjAsXCJMZWZ0XCI6MC4wLFwiUmlnaHRcIjowLjAsXCJCb3R0b21cIjowLjB9LFwiQmFja2dyb3VuZFwiOntcIiRyZWZcIjpcIjEwNVwifSxcIklzVmlzaWJsZVwiOnRydWUsXCJXaWR0aFwiOjAuMCxcIkhlaWdodFwiOjAuMCxcIkJvcmRlclN0eWxlXCI6bnVsbH0sXCJEYXRlU3R5bGVcIjp7XCIkaWRcIjpcIjM2OFwiLFwiRm9udFNldHRpbmdzXCI6e1wiJGlkXCI6XCIzNjlcIixcIkZvbnRTaXplXCI6MTAsXCJGb250TmFtZVwiOlwiQ2FsaWJyaVwiLFwiSXNCb2xkXCI6ZmFsc2UsXCJJc0l0YWxpY1wiOmZhbHNlLFwiSXNVbmRlcmxpbmVkXCI6ZmFsc2V9LFwiQXV0b1NpemVcIjowLFwiRm9yZWdyb3VuZFwiOntcIiRpZFwiOlwiMzcwXCIsXCJDb2xvclwiOntcIiRpZFwiOlwiMzcx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zNzJcIixcIlRvcFwiOjAuMCxcIkxlZnRcIjowLjAsXCJSaWdodFwiOjAuMCxcIkJvdHRvbVwiOjAuMH0sXCJQYWRkaW5nXCI6e1wiJGlkXCI6XCIzNzNcIixcIlRvcFwiOjAuMCxcIkxlZnRcIjowLjAsXCJSaWdodFwiOjAuMCxcIkJvdHRvbVwiOjAuMH0sXCJCYWNrZ3JvdW5kXCI6e1wiJHJlZlwiOlwiMTEyXCJ9LFwiSXNWaXNpYmxlXCI6ZmFsc2UsXCJXaWR0aFwiOjAuMCxcIkhlaWdodFwiOjAuMCxcIkJvcmRlclN0eWxlXCI6bnVsbH0sXCJUaXRsZVBvc2l0aW9uXCI6MixcIkRhdGVQb3NpdGlvblwiOlwiTGVmdFwiLFwiU2hhcGVUeXBlXCI6MSxcIlNoYXBlU2l6ZVwiOjAsXCJTaGFwZVN0eWxlXCI6e1wiJGlkXCI6XCIzNzRcIixcIk1hcmdpblwiOntcIiRpZFwiOlwiMzc1XCIsXCJUb3BcIjowLjAsXCJMZWZ0XCI6MC4wLFwiUmlnaHRcIjowLjAsXCJCb3R0b21cIjowLjB9LFwiUGFkZGluZ1wiOntcIiRpZFwiOlwiMzc2XCIsXCJUb3BcIjowLjAsXCJMZWZ0XCI6MC4wLFwiUmlnaHRcIjowLjAsXCJCb3R0b21cIjowLjB9LFwiQmFja2dyb3VuZFwiOntcIiRpZFwiOlwiMzc3XCIsXCJDb2xvclwiOntcIiRpZFwiOlwiMzc4XCIsXCJBXCI6MjU1LFwiUlwiOjY4LFwiR1wiOjg0LFwiQlwiOjEwNn19LFwiSXNWaXNpYmxlXCI6dHJ1ZSxcIldpZHRoXCI6MTIuMCxcIkhlaWdodFwiOjE0LjAsXCJCb3JkZXJTdHlsZVwiOntcIiRpZFwiOlwiMzc5XCIsXCJMaW5lQ29sb3JcIjp7XCIkcmVmXCI6XCI5N1wifSxcIkxpbmVXZWlnaHRcIjowLjAsXCJMaW5lVHlwZVwiOjB9fSxcIkRhdGVGb3JtYXRcIjp7XCIkaWRcIjpcIjM4M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FiOTkyNWM5LWM0YTAtNGM3OS1hMTFiLWE4YjkxYzk3ZTBiMVwifV0sXCJDdXN0b21Td2ltbGFuZVRhc2tTdHlsZUxpc3RcIjpbe1wiJGlkXCI6XCIzODFcIixcIlRhc2tTdHlsZVwiOntcIiRpZFwiOlwiMzgyXCIsXCJTaGFwZVwiOjEsXCJTaGFwZVRoaWNrbmVzc1wiOjAsXCJEdXJhdGlvbkZvcm1hdFwiOjAsXCJQZXJjZW50YWdlQ29tcGxldGVTdHlsZVwiOntcIiRpZFwiOlwiMzgzXCIsXCJGb250U2V0dGluZ3NcIjp7XCIkaWRcIjpcIjM4NFwiLFwiRm9udFNpemVcIjoxMCxcIkZvbnROYW1lXCI6XCJDYWxpYnJpXCIsXCJJc0JvbGRcIjpmYWxzZSxcIklzSXRhbGljXCI6ZmFsc2UsXCJJc1VuZGVybGluZWRcIjpmYWxzZX0sXCJBdXRvU2l6ZVwiOjAsXCJGb3JlZ3JvdW5kXCI6e1wiJGlkXCI6XCIzODVcIixcIkNvbG9yXCI6e1wiJGlkXCI6XCIzODZ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zODdcIixcIlRvcFwiOjAuMCxcIkxlZnRcIjowLjAsXCJSaWdodFwiOjAuMCxcIkJvdHRvbVwiOjAuMH0sXCJQYWRkaW5nXCI6e1wiJGlkXCI6XCIzODhcIixcIlRvcFwiOjAuMCxcIkxlZnRcIjowLjAsXCJSaWdodFwiOjAuMCxcIkJvdHRvbVwiOjAuMH0sXCJCYWNrZ3JvdW5kXCI6e1wiJHJlZlwiOlwiMTIxXCJ9LFwiSXNWaXNpYmxlXCI6dHJ1ZSxcIldpZHRoXCI6MC4wLFwiSGVpZ2h0XCI6MC4wLFwiQm9yZGVyU3R5bGVcIjp7XCIkaWRcIjpcIjM4OVwiLFwiTGluZUNvbG9yXCI6bnVsbCxcIkxpbmVXZWlnaHRcIjowLjAsXCJMaW5lVHlwZVwiOjB9fSxcIkR1cmF0aW9uU3R5bGVcIjp7XCIkaWRcIjpcIjM5MFwiLFwiRm9udFNldHRpbmdzXCI6e1wiJGlkXCI6XCIzOTFcIixcIkZvbnRTaXplXCI6MTAsXCJGb250TmFtZVwiOlwiQ2FsaWJyaVwiLFwiSXNCb2xkXCI6ZmFsc2UsXCJJc0l0YWxpY1wiOmZhbHNlLFwiSXNVbmRlcmxpbmVkXCI6ZmFsc2V9LFwiQXV0b1NpemVcIjowLFwiRm9yZWdyb3VuZFwiOntcIiRpZFwiOlwiMzky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M5M1wiLFwiVG9wXCI6MC4wLFwiTGVmdFwiOjAuMCxcIlJpZ2h0XCI6MC4wLFwiQm90dG9tXCI6MC4wfSxcIlBhZGRpbmdcIjp7XCIkaWRcIjpcIjM5NFwiLFwiVG9wXCI6MC4wLFwiTGVmdFwiOjAuMCxcIlJpZ2h0XCI6MC4wLFwiQm90dG9tXCI6MC4wfSxcIkJhY2tncm91bmRcIjp7XCIkcmVmXCI6XCIxMjhcIn0sXCJJc1Zpc2libGVcIjp0cnVlLFwiV2lkdGhcIjowLjAsXCJIZWlnaHRcIjowLjAsXCJCb3JkZXJTdHlsZVwiOntcIiRpZFwiOlwiMzk1XCIsXCJMaW5lQ29sb3JcIjpudWxsLFwiTGluZVdlaWdodFwiOjAuMCxcIkxpbmVUeXBlXCI6MH19LFwiSG9yaXpvbnRhbENvbm5lY3RvclN0eWxlXCI6e1wiJGlkXCI6XCIzOTZcIixcIkxpbmVDb2xvclwiOntcIiRyZWZcIjpcIjEzMFwifSxcIkxpbmVXZWlnaHRcIjoxLjAsXCJMaW5lVHlwZVwiOjB9LFwiVmVydGljYWxDb25uZWN0b3JTdHlsZVwiOntcIiRpZFwiOlwiMzk3XCIsXCJMaW5lQ29sb3JcIjp7XCIkcmVmXCI6XCIxMzNcIn0sXCJMaW5lV2VpZ2h0XCI6MC4wLFwiTGluZVR5cGVcIjowfSxcIk1hcmdpblwiOm51bGwsXCJTdGFydERhdGVQb3NpdGlvblwiOjYsXCJFbmREYXRlUG9zaXRpb25cIjo2LFwiVGl0bGVQb3NpdGlvblwiOjIsXCJEdXJhdGlvblBvc2l0aW9uXCI6NixcIlBlcmNlbnRhZ2VDb21wbGV0ZWRQb3NpdGlvblwiOjYsXCJTcGFjaW5nXCI6MyxcIklzQmVsb3dUaW1lYmFuZFwiOnRydWUsXCJQZXJjZW50YWdlQ29tcGxldGVTaGFwZU9wYWNpdHlcIjozNSxcIkdyb3VwTmFtZVwiOm51bGwsXCJBdHRhY2hlZE1pbGVzdG9uZXNTdHlsZXNcIjpudWxsLFwiU2hhcGVTdHlsZVwiOntcIiRpZFwiOlwiMzk4XCIsXCJNYXJnaW5cIjp7XCIkaWRcIjpcIjM5OVwiLFwiVG9wXCI6MC4wLFwiTGVmdFwiOjQuMCxcIlJpZ2h0XCI6NC4wLFwiQm90dG9tXCI6MC4wfSxcIlBhZGRpbmdcIjp7XCIkaWRcIjpcIjQwMFwiLFwiVG9wXCI6MC4wLFwiTGVmdFwiOjAuMCxcIlJpZ2h0XCI6MC4wLFwiQm90dG9tXCI6MC4wfSxcIkJhY2tncm91bmRcIjp7XCIkaWRcIjpcIjQwMVwiLFwiQ29sb3JcIjp7XCIkaWRcIjpcIjQwMlwiLFwiQVwiOjI1NSxcIlJcIjo4MixcIkdcIjoxNDcsXCJCXCI6MjA1fX0sXCJJc1Zpc2libGVcIjp0cnVlLFwiV2lkdGhcIjowLjAsXCJIZWlnaHRcIjoxMy40MjY2NjY2NjY2NjY2NzcsXCJCb3JkZXJTdHlsZVwiOntcIiRpZFwiOlwiNDAzXCIsXCJMaW5lQ29sb3JcIjp7XCIkcmVmXCI6XCIxNDFcIn0sXCJMaW5lV2VpZ2h0XCI6MC4wLFwiTGluZVR5cGVcIjowfX0sXCJUaXRsZVN0eWxlXCI6e1wiJGlkXCI6XCI0MDRcIixcIkZvbnRTZXR0aW5nc1wiOntcIiRpZFwiOlwiNDA1XCIsXCJGb250U2l6ZVwiOjExLFwiRm9udE5hbWVcIjpcIkNhbGlicmlcIixcIklzQm9sZFwiOmZhbHNlLFwiSXNJdGFsaWNcIjpmYWxzZSxcIklzVW5kZXJsaW5lZFwiOmZhbHNlfSxcIkF1dG9TaXplXCI6MixcIkZvcmVncm91bmRcIjp7XCIkaWRcIjpcIjQwNlwiLFwiQ29sb3JcIjp7XCIkaWRcIjpcIjQwN1wiLFwiQVwiOjI1NSxcIlJcIjoyNTUsXCJHXCI6MjU1LFwiQlwiOjI1NX19LFwiQmFja2dyb3VuZEZpbGxUeXBlXCI6MCxcIk1heFdpZHRoXCI6OTAuNzMsXCJNYXhIZWlnaHRcIjpcIkluZmluaXR5XCIsXCJTbWFydEZvcmVncm91bmRJc0FjdGl2ZVwiOmZhbHNlLFwiSG9yaXpvbnRhbEFsaWdubWVudFwiOjEsXCJWZXJ0aWNhbEFsaWdubWVudFwiOjAsXCJTbWFydEZvcmVncm91bmRcIjpudWxsLFwiTWFyZ2luXCI6e1wiJGlkXCI6XCI0MDhcIixcIlRvcFwiOjAuMCxcIkxlZnRcIjowLjAsXCJSaWdodFwiOjAuMCxcIkJvdHRvbVwiOjAuMH0sXCJQYWRkaW5nXCI6e1wiJGlkXCI6XCI0MDlcIixcIlRvcFwiOjAuMCxcIkxlZnRcIjowLjAsXCJSaWdodFwiOjAuMCxcIkJvdHRvbVwiOjAuMH0sXCJCYWNrZ3JvdW5kXCI6e1wiJHJlZlwiOlwiMTQ5XCJ9LFwiSXNWaXNpYmxlXCI6dHJ1ZSxcIldpZHRoXCI6MC4wLFwiSGVpZ2h0XCI6MC4wLFwiQm9yZGVyU3R5bGVcIjp7XCIkaWRcIjpcIjQxMFwiLFwiTGluZUNvbG9yXCI6bnVsbCxcIkxpbmVXZWlnaHRcIjowLjAsXCJMaW5lVHlwZVwiOjB9fSxcIkRhdGVTdHlsZVwiOntcIiRpZFwiOlwiNDExXCIsXCJGb250U2V0dGluZ3NcIjp7XCIkaWRcIjpcIjQxMlwiLFwiRm9udFNpemVcIjoxMCxcIkZvbnROYW1lXCI6XCJDYWxpYnJpXCIsXCJJc0JvbGRcIjpmYWxzZSxcIklzSXRhbGljXCI6ZmFsc2UsXCJJc1VuZGVybGluZWRcIjpmYWxzZX0sXCJBdXRvU2l6ZVwiOjAsXCJGb3JlZ3JvdW5kXCI6e1wiJGlkXCI6XCI0MTNcIixcIkNvbG9yXCI6e1wiJGlkXCI6XCI0MT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xNVwiLFwiVG9wXCI6MC4wLFwiTGVmdFwiOjAuMCxcIlJpZ2h0XCI6MC4wLFwiQm90dG9tXCI6MC4wfSxcIlBhZGRpbmdcIjp7XCIkaWRcIjpcIjQxNlwiLFwiVG9wXCI6MC4wLFwiTGVmdFwiOjAuMCxcIlJpZ2h0XCI6MC4wLFwiQm90dG9tXCI6MC4wfSxcIkJhY2tncm91bmRcIjp7XCIkcmVmXCI6XCIxNTZcIn0sXCJJc1Zpc2libGVcIjp0cnVlLFwiV2lkdGhcIjowLjAsXCJIZWlnaHRcIjowLjAsXCJCb3JkZXJTdHlsZVwiOntcIiRpZFwiOlwiNDE3XCIsXCJMaW5lQ29sb3JcIjpudWxsLFwiTGluZVdlaWdodFwiOjAuMCxcIkxpbmVUeXBlXCI6MH19LFwiRGF0ZUZvcm1hdFwiOntcIiRpZFwiOlwiNDE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E5XCIsXCJUYXNrU3R5bGVcIjp7XCIkaWRcIjpcIjQyMFwiLFwiU2hhcGVcIjoxLFwiU2hhcGVUaGlja25lc3NcIjowLFwiRHVyYXRpb25Gb3JtYXRcIjowLFwiUGVyY2VudGFnZUNvbXBsZXRlU3R5bGVcIjp7XCIkaWRcIjpcIjQyMVwiLFwiRm9udFNldHRpbmdzXCI6e1wiJGlkXCI6XCI0MjJcIixcIkZvbnRTaXplXCI6MTAsXCJGb250TmFtZVwiOlwiQ2FsaWJyaVwiLFwiSXNCb2xkXCI6ZmFsc2UsXCJJc0l0YWxpY1wiOmZhbHNlLFwiSXNVbmRlcmxpbmVkXCI6ZmFsc2V9LFwiQXV0b1NpemVcIjowLFwiRm9yZWdyb3VuZFwiOntcIiRpZFwiOlwiNDIz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QyNFwiLFwiVG9wXCI6MC4wLFwiTGVmdFwiOjAuMCxcIlJpZ2h0XCI6MC4wLFwiQm90dG9tXCI6MC4wfSxcIlBhZGRpbmdcIjp7XCIkaWRcIjpcIjQyNVwiLFwiVG9wXCI6MC4wLFwiTGVmdFwiOjAuMCxcIlJpZ2h0XCI6MC4wLFwiQm90dG9tXCI6MC4wfSxcIkJhY2tncm91bmRcIjp7XCIkcmVmXCI6XCIxMjFcIn0sXCJJc1Zpc2libGVcIjp0cnVlLFwiV2lkdGhcIjowLjAsXCJIZWlnaHRcIjowLjAsXCJCb3JkZXJTdHlsZVwiOntcIiRpZFwiOlwiNDI2XCIsXCJMaW5lQ29sb3JcIjpudWxsLFwiTGluZVdlaWdodFwiOjAuMCxcIkxpbmVUeXBlXCI6MH19LFwiRHVyYXRpb25TdHlsZVwiOntcIiRpZFwiOlwiNDI3XCIsXCJGb250U2V0dGluZ3NcIjp7XCIkaWRcIjpcIjQyOFwiLFwiRm9udFNpemVcIjoxMCxcIkZvbnROYW1lXCI6XCJDYWxpYnJpXCIsXCJJc0JvbGRcIjpmYWxzZSxcIklzSXRhbGljXCI6ZmFsc2UsXCJJc1VuZGVybGluZWRcIjpmYWxzZX0sXCJBdXRvU2l6ZVwiOjAsXCJGb3JlZ3JvdW5kXCI6e1wiJGlkXCI6XCI0Mjl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DMwXCIsXCJUb3BcIjowLjAsXCJMZWZ0XCI6MC4wLFwiUmlnaHRcIjowLjAsXCJCb3R0b21cIjowLjB9LFwiUGFkZGluZ1wiOntcIiRpZFwiOlwiNDMxXCIsXCJUb3BcIjowLjAsXCJMZWZ0XCI6MC4wLFwiUmlnaHRcIjowLjAsXCJCb3R0b21cIjowLjB9LFwiQmFja2dyb3VuZFwiOntcIiRyZWZcIjpcIjEyOFwifSxcIklzVmlzaWJsZVwiOnRydWUsXCJXaWR0aFwiOjAuMCxcIkhlaWdodFwiOjAuMCxcIkJvcmRlclN0eWxlXCI6e1wiJGlkXCI6XCI0MzJcIixcIkxpbmVDb2xvclwiOm51bGwsXCJMaW5lV2VpZ2h0XCI6MC4wLFwiTGluZVR5cGVcIjowfX0sXCJIb3Jpem9udGFsQ29ubmVjdG9yU3R5bGVcIjp7XCIkaWRcIjpcIjQzM1wiLFwiTGluZUNvbG9yXCI6e1wiJHJlZlwiOlwiMTMwXCJ9LFwiTGluZVdlaWdodFwiOjEuMCxcIkxpbmVUeXBlXCI6MH0sXCJWZXJ0aWNhbENvbm5lY3RvclN0eWxlXCI6e1wiJGlkXCI6XCI0MzR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0MzVcIixcIk1hcmdpblwiOntcIiRpZFwiOlwiNDM2XCIsXCJUb3BcIjowLjAsXCJMZWZ0XCI6NC4wLFwiUmlnaHRcIjo0LjAsXCJCb3R0b21cIjowLjB9LFwiUGFkZGluZ1wiOntcIiRpZFwiOlwiNDM3XCIsXCJUb3BcIjowLjAsXCJMZWZ0XCI6MC4wLFwiUmlnaHRcIjowLjAsXCJCb3R0b21cIjowLjB9LFwiQmFja2dyb3VuZFwiOntcIiRpZFwiOlwiNDM4XCIsXCJDb2xvclwiOntcIiRpZFwiOlwiNDM5XCIsXCJBXCI6MjU1LFwiUlwiOjgyLFwiR1wiOjE0NyxcIkJcIjoyMDV9fSxcIklzVmlzaWJsZVwiOnRydWUsXCJXaWR0aFwiOjAuMCxcIkhlaWdodFwiOjEzLjQyNjY2NjY2NjY2NjY3NyxcIkJvcmRlclN0eWxlXCI6e1wiJGlkXCI6XCI0NDBcIixcIkxpbmVDb2xvclwiOntcIiRyZWZcIjpcIjE0MVwifSxcIkxpbmVXZWlnaHRcIjowLjAsXCJMaW5lVHlwZVwiOjB9fSxcIlRpdGxlU3R5bGVcIjp7XCIkaWRcIjpcIjQ0MVwiLFwiRm9udFNldHRpbmdzXCI6e1wiJGlkXCI6XCI0NDJcIixcIkZvbnRTaXplXCI6MTEsXCJGb250TmFtZVwiOlwiQ2FsaWJyaVwiLFwiSXNCb2xkXCI6ZmFsc2UsXCJJc0l0YWxpY1wiOmZhbHNlLFwiSXNVbmRlcmxpbmVkXCI6ZmFsc2V9LFwiQXV0b1NpemVcIjoyLFwiRm9yZWdyb3VuZFwiOntcIiRpZFwiOlwiNDQzXCIsXCJDb2xvclwiOntcIiRpZFwiOlwiNDQ0XCIsXCJBXCI6MjU1LFwiUlwiOjI1NSxcIkdcIjoyNTUsXCJCXCI6MjU1fX0sXCJCYWNrZ3JvdW5kRmlsbFR5cGVcIjowLFwiTWF4V2lkdGhcIjo2My40ODMzMzMzMzMzMzMzMzQsXCJNYXhIZWlnaHRcIjpcIkluZmluaXR5XCIsXCJTbWFydEZvcmVncm91bmRJc0FjdGl2ZVwiOmZhbHNlLFwiSG9yaXpvbnRhbEFsaWdubWVudFwiOjEsXCJWZXJ0aWNhbEFsaWdubWVudFwiOjAsXCJTbWFydEZvcmVncm91bmRcIjpudWxsLFwiTWFyZ2luXCI6e1wiJGlkXCI6XCI0NDVcIixcIlRvcFwiOjAuMCxcIkxlZnRcIjowLjAsXCJSaWdodFwiOjAuMCxcIkJvdHRvbVwiOjAuMH0sXCJQYWRkaW5nXCI6e1wiJGlkXCI6XCI0NDZcIixcIlRvcFwiOjAuMCxcIkxlZnRcIjowLjAsXCJSaWdodFwiOjAuMCxcIkJvdHRvbVwiOjAuMH0sXCJCYWNrZ3JvdW5kXCI6e1wiJHJlZlwiOlwiMTQ5XCJ9LFwiSXNWaXNpYmxlXCI6dHJ1ZSxcIldpZHRoXCI6MC4wLFwiSGVpZ2h0XCI6MC4wLFwiQm9yZGVyU3R5bGVcIjp7XCIkaWRcIjpcIjQ0N1wiLFwiTGluZUNvbG9yXCI6bnVsbCxcIkxpbmVXZWlnaHRcIjowLjAsXCJMaW5lVHlwZVwiOjB9fSxcIkRhdGVTdHlsZVwiOntcIiRpZFwiOlwiNDQ4XCIsXCJGb250U2V0dGluZ3NcIjp7XCIkaWRcIjpcIjQ0OVwiLFwiRm9udFNpemVcIjoxMCxcIkZvbnROYW1lXCI6XCJDYWxpYnJpXCIsXCJJc0JvbGRcIjpmYWxzZSxcIklzSXRhbGljXCI6ZmFsc2UsXCJJc1VuZGVybGluZWRcIjpmYWxzZX0sXCJBdXRvU2l6ZVwiOjAsXCJGb3JlZ3JvdW5kXCI6e1wiJGlkXCI6XCI0NTBcIixcIkNvbG9yXCI6e1wiJGlkXCI6XCI0NT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1MlwiLFwiVG9wXCI6MC4wLFwiTGVmdFwiOjAuMCxcIlJpZ2h0XCI6MC4wLFwiQm90dG9tXCI6MC4wfSxcIlBhZGRpbmdcIjp7XCIkaWRcIjpcIjQ1M1wiLFwiVG9wXCI6MC4wLFwiTGVmdFwiOjAuMCxcIlJpZ2h0XCI6MC4wLFwiQm90dG9tXCI6MC4wfSxcIkJhY2tncm91bmRcIjp7XCIkcmVmXCI6XCIxNTZcIn0sXCJJc1Zpc2libGVcIjp0cnVlLFwiV2lkdGhcIjowLjAsXCJIZWlnaHRcIjowLjAsXCJCb3JkZXJTdHlsZVwiOntcIiRpZFwiOlwiNDU0XCIsXCJMaW5lQ29sb3JcIjpudWxsLFwiTGluZVdlaWdodFwiOjAuMCxcIkxpbmVUeXBlXCI6MH19LFwiRGF0ZUZvcm1hdFwiOntcIiRpZFwiOlwiNDU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U2XCIsXCJUYXNrU3R5bGVcIjp7XCIkaWRcIjpcIjQ1N1wiLFwiU2hhcGVcIjoxLFwiU2hhcGVUaGlja25lc3NcIjowLFwiRHVyYXRpb25Gb3JtYXRcIjowLFwiUGVyY2VudGFnZUNvbXBsZXRlU3R5bGVcIjp7XCIkaWRcIjpcIjQ1OFwiLFwiRm9udFNldHRpbmdzXCI6e1wiJGlkXCI6XCI0NTlcIixcIkZvbnRTaXplXCI6MTAsXCJGb250TmFtZVwiOlwiQ2FsaWJyaVwiLFwiSXNCb2xkXCI6ZmFsc2UsXCJJc0l0YWxpY1wiOmZhbHNlLFwiSXNVbmRlcmxpbmVkXCI6ZmFsc2V9LFwiQXV0b1NpemVcIjowLFwiRm9yZWdyb3VuZFwiOntcIiRpZFwiOlwiNDYw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Q2MVwiLFwiVG9wXCI6MC4wLFwiTGVmdFwiOjAuMCxcIlJpZ2h0XCI6MC4wLFwiQm90dG9tXCI6MC4wfSxcIlBhZGRpbmdcIjp7XCIkaWRcIjpcIjQ2MlwiLFwiVG9wXCI6MC4wLFwiTGVmdFwiOjAuMCxcIlJpZ2h0XCI6MC4wLFwiQm90dG9tXCI6MC4wfSxcIkJhY2tncm91bmRcIjp7XCIkcmVmXCI6XCIxMjFcIn0sXCJJc1Zpc2libGVcIjp0cnVlLFwiV2lkdGhcIjowLjAsXCJIZWlnaHRcIjowLjAsXCJCb3JkZXJTdHlsZVwiOntcIiRpZFwiOlwiNDYzXCIsXCJMaW5lQ29sb3JcIjpudWxsLFwiTGluZVdlaWdodFwiOjAuMCxcIkxpbmVUeXBlXCI6MH19LFwiRHVyYXRpb25TdHlsZVwiOntcIiRpZFwiOlwiNDY0XCIsXCJGb250U2V0dGluZ3NcIjp7XCIkaWRcIjpcIjQ2NVwiLFwiRm9udFNpemVcIjoxMCxcIkZvbnROYW1lXCI6XCJDYWxpYnJpXCIsXCJJc0JvbGRcIjpmYWxzZSxcIklzSXRhbGljXCI6ZmFsc2UsXCJJc1VuZGVybGluZWRcIjpmYWxzZX0sXCJBdXRvU2l6ZVwiOjAsXCJGb3JlZ3JvdW5kXCI6e1wiJGlkXCI6XCI0NjZ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DY3XCIsXCJUb3BcIjowLjAsXCJMZWZ0XCI6MC4wLFwiUmlnaHRcIjowLjAsXCJCb3R0b21cIjowLjB9LFwiUGFkZGluZ1wiOntcIiRpZFwiOlwiNDY4XCIsXCJUb3BcIjowLjAsXCJMZWZ0XCI6MC4wLFwiUmlnaHRcIjowLjAsXCJCb3R0b21cIjowLjB9LFwiQmFja2dyb3VuZFwiOntcIiRyZWZcIjpcIjEyOFwifSxcIklzVmlzaWJsZVwiOnRydWUsXCJXaWR0aFwiOjAuMCxcIkhlaWdodFwiOjAuMCxcIkJvcmRlclN0eWxlXCI6e1wiJGlkXCI6XCI0NjlcIixcIkxpbmVDb2xvclwiOm51bGwsXCJMaW5lV2VpZ2h0XCI6MC4wLFwiTGluZVR5cGVcIjowfX0sXCJIb3Jpem9udGFsQ29ubmVjdG9yU3R5bGVcIjp7XCIkaWRcIjpcIjQ3MFwiLFwiTGluZUNvbG9yXCI6e1wiJHJlZlwiOlwiMTMwXCJ9LFwiTGluZVdlaWdodFwiOjEuMCxcIkxpbmVUeXBlXCI6MH0sXCJWZXJ0aWNhbENvbm5lY3RvclN0eWxlXCI6e1wiJGlkXCI6XCI0NzF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0NzJcIixcIk1hcmdpblwiOntcIiRpZFwiOlwiNDczXCIsXCJUb3BcIjowLjAsXCJMZWZ0XCI6NC4wLFwiUmlnaHRcIjo0LjAsXCJCb3R0b21cIjowLjB9LFwiUGFkZGluZ1wiOntcIiRpZFwiOlwiNDc0XCIsXCJUb3BcIjowLjAsXCJMZWZ0XCI6MC4wLFwiUmlnaHRcIjowLjAsXCJCb3R0b21cIjowLjB9LFwiQmFja2dyb3VuZFwiOntcIiRpZFwiOlwiNDc1XCIsXCJDb2xvclwiOntcIiRpZFwiOlwiNDc2XCIsXCJBXCI6MjU1LFwiUlwiOjgyLFwiR1wiOjE0NyxcIkJcIjoyMDV9fSxcIklzVmlzaWJsZVwiOnRydWUsXCJXaWR0aFwiOjAuMCxcIkhlaWdodFwiOjEzLjQyNjY2NjY2NjY2NjY3NyxcIkJvcmRlclN0eWxlXCI6e1wiJGlkXCI6XCI0NzdcIixcIkxpbmVDb2xvclwiOntcIiRyZWZcIjpcIjE0MVwifSxcIkxpbmVXZWlnaHRcIjowLjAsXCJMaW5lVHlwZVwiOjB9fSxcIlRpdGxlU3R5bGVcIjp7XCIkaWRcIjpcIjQ3OFwiLFwiRm9udFNldHRpbmdzXCI6e1wiJGlkXCI6XCI0NzlcIixcIkZvbnRTaXplXCI6MTEsXCJGb250TmFtZVwiOlwiQ2FsaWJyaVwiLFwiSXNCb2xkXCI6ZmFsc2UsXCJJc0l0YWxpY1wiOmZhbHNlLFwiSXNVbmRlcmxpbmVkXCI6ZmFsc2V9LFwiQXV0b1NpemVcIjoyLFwiRm9yZWdyb3VuZFwiOntcIiRpZFwiOlwiNDgwXCIsXCJDb2xvclwiOntcIiRpZFwiOlwiNDgxXCIsXCJBXCI6MjU1LFwiUlwiOjI1NSxcIkdcIjoyNTUsXCJCXCI6MjU1fX0sXCJCYWNrZ3JvdW5kRmlsbFR5cGVcIjowLFwiTWF4V2lkdGhcIjoxMDYuNDQzMzMzMzMzMzMzMzQsXCJNYXhIZWlnaHRcIjpcIkluZmluaXR5XCIsXCJTbWFydEZvcmVncm91bmRJc0FjdGl2ZVwiOmZhbHNlLFwiSG9yaXpvbnRhbEFsaWdubWVudFwiOjEsXCJWZXJ0aWNhbEFsaWdubWVudFwiOjAsXCJTbWFydEZvcmVncm91bmRcIjpudWxsLFwiTWFyZ2luXCI6e1wiJGlkXCI6XCI0ODJcIixcIlRvcFwiOjAuMCxcIkxlZnRcIjowLjAsXCJSaWdodFwiOjAuMCxcIkJvdHRvbVwiOjAuMH0sXCJQYWRkaW5nXCI6e1wiJGlkXCI6XCI0ODNcIixcIlRvcFwiOjAuMCxcIkxlZnRcIjowLjAsXCJSaWdodFwiOjAuMCxcIkJvdHRvbVwiOjAuMH0sXCJCYWNrZ3JvdW5kXCI6e1wiJHJlZlwiOlwiMTQ5XCJ9LFwiSXNWaXNpYmxlXCI6dHJ1ZSxcIldpZHRoXCI6MC4wLFwiSGVpZ2h0XCI6MC4wLFwiQm9yZGVyU3R5bGVcIjp7XCIkaWRcIjpcIjQ4NFwiLFwiTGluZUNvbG9yXCI6bnVsbCxcIkxpbmVXZWlnaHRcIjowLjAsXCJMaW5lVHlwZVwiOjB9fSxcIkRhdGVTdHlsZVwiOntcIiRpZFwiOlwiNDg1XCIsXCJGb250U2V0dGluZ3NcIjp7XCIkaWRcIjpcIjQ4NlwiLFwiRm9udFNpemVcIjoxMCxcIkZvbnROYW1lXCI6XCJDYWxpYnJpXCIsXCJJc0JvbGRcIjpmYWxzZSxcIklzSXRhbGljXCI6ZmFsc2UsXCJJc1VuZGVybGluZWRcIjpmYWxzZX0sXCJBdXRvU2l6ZVwiOjAsXCJGb3JlZ3JvdW5kXCI6e1wiJGlkXCI6XCI0ODdcIixcIkNvbG9yXCI6e1wiJGlkXCI6XCI0OD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4OVwiLFwiVG9wXCI6MC4wLFwiTGVmdFwiOjAuMCxcIlJpZ2h0XCI6MC4wLFwiQm90dG9tXCI6MC4wfSxcIlBhZGRpbmdcIjp7XCIkaWRcIjpcIjQ5MFwiLFwiVG9wXCI6MC4wLFwiTGVmdFwiOjAuMCxcIlJpZ2h0XCI6MC4wLFwiQm90dG9tXCI6MC4wfSxcIkJhY2tncm91bmRcIjp7XCIkcmVmXCI6XCIxNTZcIn0sXCJJc1Zpc2libGVcIjp0cnVlLFwiV2lkdGhcIjowLjAsXCJIZWlnaHRcIjowLjAsXCJCb3JkZXJTdHlsZVwiOntcIiRpZFwiOlwiNDkxXCIsXCJMaW5lQ29sb3JcIjpudWxsLFwiTGluZVdlaWdodFwiOjAuMCxcIkxpbmVUeXBlXCI6MH19LFwiRGF0ZUZvcm1hdFwiOntcIiRpZFwiOlwiNDk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kzXCIsXCJUYXNrU3R5bGVcIjp7XCIkaWRcIjpcIjQ5NFwiLFwiU2hhcGVcIjoxLFwiU2hhcGVUaGlja25lc3NcIjozLFwiRHVyYXRpb25Gb3JtYXRcIjowLFwiUGVyY2VudGFnZUNvbXBsZXRlU3R5bGVcIjp7XCIkaWRcIjpcIjQ5NVwiLFwiRm9udFNldHRpbmdzXCI6e1wiJGlkXCI6XCI0OTZcIixcIkZvbnRTaXplXCI6MTAsXCJGb250TmFtZVwiOlwiQ2FsaWJyaVwiLFwiSXNCb2xkXCI6ZmFsc2UsXCJJc0l0YWxpY1wiOmZhbHNlLFwiSXNVbmRlcmxpbmVkXCI6ZmFsc2V9LFwiQXV0b1NpemVcIjowLFwiRm9yZWdyb3VuZFwiOntcIiRpZFwiOlwiNDk3XCIsXCJDb2xvclwiOntcIiRpZFwiOlwiNDk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Dk5XCIsXCJUb3BcIjowLjAsXCJMZWZ0XCI6MC4wLFwiUmlnaHRcIjowLjAsXCJCb3R0b21cIjowLjB9LFwiUGFkZGluZ1wiOntcIiRpZFwiOlwiNTAwXCIsXCJUb3BcIjowLjAsXCJMZWZ0XCI6MC4wLFwiUmlnaHRcIjowLjAsXCJCb3R0b21cIjowLjB9LFwiQmFja2dyb3VuZFwiOntcIiRyZWZcIjpcIjEyMVwifSxcIklzVmlzaWJsZVwiOnRydWUsXCJXaWR0aFwiOjAuMCxcIkhlaWdodFwiOjAuMCxcIkJvcmRlclN0eWxlXCI6e1wiJGlkXCI6XCI1MDFcIixcIkxpbmVDb2xvclwiOm51bGwsXCJMaW5lV2VpZ2h0XCI6MC4wLFwiTGluZVR5cGVcIjowfX0sXCJEdXJhdGlvblN0eWxlXCI6e1wiJGlkXCI6XCI1MDJcIixcIkZvbnRTZXR0aW5nc1wiOntcIiRpZFwiOlwiNTAzXCIsXCJGb250U2l6ZVwiOjEwLFwiRm9udE5hbWVcIjpcIkNhbGlicmlcIixcIklzQm9sZFwiOmZhbHNlLFwiSXNJdGFsaWNcIjpmYWxzZSxcIklzVW5kZXJsaW5lZFwiOmZhbHNlfSxcIkF1dG9TaXplXCI6MCxcIkZvcmVncm91bmRcIjp7XCIkaWRcIjpcIjUwNF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1MDVcIixcIlRvcFwiOjAuMCxcIkxlZnRcIjowLjAsXCJSaWdodFwiOjAuMCxcIkJvdHRvbVwiOjAuMH0sXCJQYWRkaW5nXCI6e1wiJGlkXCI6XCI1MDZcIixcIlRvcFwiOjAuMCxcIkxlZnRcIjowLjAsXCJSaWdodFwiOjAuMCxcIkJvdHRvbVwiOjAuMH0sXCJCYWNrZ3JvdW5kXCI6e1wiJHJlZlwiOlwiMTI4XCJ9LFwiSXNWaXNpYmxlXCI6dHJ1ZSxcIldpZHRoXCI6MC4wLFwiSGVpZ2h0XCI6MC4wLFwiQm9yZGVyU3R5bGVcIjp7XCIkaWRcIjpcIjUwN1wiLFwiTGluZUNvbG9yXCI6bnVsbCxcIkxpbmVXZWlnaHRcIjowLjAsXCJMaW5lVHlwZVwiOjB9fSxcIkhvcml6b250YWxDb25uZWN0b3JTdHlsZVwiOntcIiRpZFwiOlwiNTA4XCIsXCJMaW5lQ29sb3JcIjp7XCIkcmVmXCI6XCIxMzBcIn0sXCJMaW5lV2VpZ2h0XCI6MS4wLFwiTGluZVR5cGVcIjowfSxcIlZlcnRpY2FsQ29ubmVjdG9yU3R5bGVcIjp7XCIkaWRcIjpcIjUwOVwiLFwiTGluZUNvbG9yXCI6e1wiJHJlZlwiOlwiMTMzXCJ9LFwiTGluZVdlaWdodFwiOjAuMCxcIkxpbmVUeXBlXCI6MH0sXCJNYXJnaW5cIjpudWxsLFwiU3RhcnREYXRlUG9zaXRpb25cIjo2LFwiRW5kRGF0ZVBvc2l0aW9uXCI6NixcIlRpdGxlUG9zaXRpb25cIjozLFwiRHVyYXRpb25Qb3NpdGlvblwiOjYsXCJQZXJjZW50YWdlQ29tcGxldGVkUG9zaXRpb25cIjo2LFwiU3BhY2luZ1wiOjUsXCJJc0JlbG93VGltZWJhbmRcIjp0cnVlLFwiUGVyY2VudGFnZUNvbXBsZXRlU2hhcGVPcGFjaXR5XCI6MzUsXCJHcm91cE5hbWVcIjpcIjFiOTkyNWM5LWM0YTAtNGM3OS1hMTFiLWE4YjkxYzk3ZTBiMVwiLFwiQXR0YWNoZWRNaWxlc3RvbmVzU3R5bGVzXCI6bnVsbCxcIlNoYXBlU3R5bGVcIjp7XCIkaWRcIjpcIjUxMFwiLFwiTWFyZ2luXCI6e1wiJGlkXCI6XCI1MTFcIixcIlRvcFwiOjAuMCxcIkxlZnRcIjo0LjAsXCJSaWdodFwiOjQuMCxcIkJvdHRvbVwiOjAuMH0sXCJQYWRkaW5nXCI6e1wiJGlkXCI6XCI1MTJcIixcIlRvcFwiOjAuMCxcIkxlZnRcIjowLjAsXCJSaWdodFwiOjAuMCxcIkJvdHRvbVwiOjAuMH0sXCJCYWNrZ3JvdW5kXCI6e1wiJGlkXCI6XCI1MTNcIixcIkNvbG9yXCI6e1wiJGlkXCI6XCI1MTRcIixcIkFcIjoyNTUsXCJSXCI6ODIsXCJHXCI6MTQ3LFwiQlwiOjIwNX19LFwiSXNWaXNpYmxlXCI6dHJ1ZSxcIldpZHRoXCI6MC4wLFwiSGVpZ2h0XCI6MTMuNDI2NjY2NjY2NjY2Njc3LFwiQm9yZGVyU3R5bGVcIjp7XCIkaWRcIjpcIjUxNVwiLFwiTGluZUNvbG9yXCI6e1wiJHJlZlwiOlwiMTQxXCJ9LFwiTGluZVdlaWdodFwiOjAuMCxcIkxpbmVUeXBlXCI6MH19LFwiVGl0bGVTdHlsZVwiOntcIiRpZFwiOlwiNTE2XCIsXCJGb250U2V0dGluZ3NcIjp7XCIkaWRcIjpcIjUxN1wiLFwiRm9udFNpemVcIjoxMSxcIkZvbnROYW1lXCI6XCJDYWxpYnJpXCIsXCJJc0JvbGRcIjp0cnVlLFwiSXNJdGFsaWNcIjpmYWxzZSxcIklzVW5kZXJsaW5lZFwiOmZhbHNlfSxcIkF1dG9TaXplXCI6MCxcIkZvcmVncm91bmRcIjp7XCIkaWRcIjpcIjUxOFwiLFwiQ29sb3JcIjp7XCIkaWRcIjpcIjUxOV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1MjBcIixcIlRvcFwiOjAuMCxcIkxlZnRcIjowLjAsXCJSaWdodFwiOjAuMCxcIkJvdHRvbVwiOjAuMH0sXCJQYWRkaW5nXCI6e1wiJGlkXCI6XCI1MjFcIixcIlRvcFwiOjAuMCxcIkxlZnRcIjowLjAsXCJSaWdodFwiOjAuMCxcIkJvdHRvbVwiOjAuMH0sXCJCYWNrZ3JvdW5kXCI6e1wiJHJlZlwiOlwiMTQ5XCJ9LFwiSXNWaXNpYmxlXCI6dHJ1ZSxcIldpZHRoXCI6MC4wLFwiSGVpZ2h0XCI6MC4wLFwiQm9yZGVyU3R5bGVcIjp7XCIkaWRcIjpcIjUyMlwiLFwiTGluZUNvbG9yXCI6bnVsbCxcIkxpbmVXZWlnaHRcIjowLjAsXCJMaW5lVHlwZVwiOjB9fSxcIkRhdGVTdHlsZVwiOntcIiRpZFwiOlwiNTIzXCIsXCJGb250U2V0dGluZ3NcIjp7XCIkaWRcIjpcIjUyNFwiLFwiRm9udFNpemVcIjoxMCxcIkZvbnROYW1lXCI6XCJDYWxpYnJpXCIsXCJJc0JvbGRcIjpmYWxzZSxcIklzSXRhbGljXCI6ZmFsc2UsXCJJc1VuZGVybGluZWRcIjpmYWxzZX0sXCJBdXRvU2l6ZVwiOjAsXCJGb3JlZ3JvdW5kXCI6e1wiJGlkXCI6XCI1MjVcIixcIkNvbG9yXCI6e1wiJGlkXCI6XCI1MjZ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UyN1wiLFwiVG9wXCI6MC4wLFwiTGVmdFwiOjAuMCxcIlJpZ2h0XCI6MC4wLFwiQm90dG9tXCI6MC4wfSxcIlBhZGRpbmdcIjp7XCIkaWRcIjpcIjUyOFwiLFwiVG9wXCI6MC4wLFwiTGVmdFwiOjAuMCxcIlJpZ2h0XCI6MC4wLFwiQm90dG9tXCI6MC4wfSxcIkJhY2tncm91bmRcIjp7XCIkcmVmXCI6XCIxNTZcIn0sXCJJc1Zpc2libGVcIjp0cnVlLFwiV2lkdGhcIjowLjAsXCJIZWlnaHRcIjowLjAsXCJCb3JkZXJTdHlsZVwiOntcIiRpZFwiOlwiNTI5XCIsXCJMaW5lQ29sb3JcIjpudWxsLFwiTGluZVdlaWdodFwiOjAuMCxcIkxpbmVUeXBlXCI6MH19LFwiRGF0ZUZvcm1hdFwiOntcIiRpZFwiOlwiNTMwXCIsXCJGb3JtYXRTdHJpbmdcIjpcIk0v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7XCIkaWRcIjpcIjUzMVwiLFwiU2hhcGVcIjoxLFwiQ29ubmVjdG9yTWFyZ2luXCI6e1wiJGlkXCI6XCI1MzJcIixcIlRvcFwiOjAuMCxcIkxlZnRcIjoyLjAsXCJSaWdodFwiOjIuMCxcIkJvdHRvbVwiOjAuMH0sXCJDb25uZWN0b3JTdHlsZVwiOntcIiRpZFwiOlwiNTMzXCIsXCJMaW5lQ29sb3JcIjp7XCIkaWRcIjpcIjUzNFwiLFwiJHR5cGVcIjpcIk5MUkUuQ29tbW9uLkRvbS5Tb2xpZENvbG9yQnJ1c2gsIE5MUkUuQ29tbW9uXCIsXCJDb2xvclwiOntcIiRpZFwiOlwiNTM1XCIsXCJBXCI6MTI3LFwiUlwiOjc5LFwiR1wiOjEyOSxcIkJcIjoxODl9fSxcIkxpbmVXZWlnaHRcIjoxLjAsXCJMaW5lVHlwZVwiOjB9LFwiSXNCZWxvd1RpbWViYW5kXCI6dHJ1ZSxcIkhpZGVEYXRlXCI6ZmFsc2UsXCJTaGFwZVNpemVcIjowLFwiU3BhY2luZ1wiOjAuMCxcIlBhZGRpbmdcIjp7XCIkaWRcIjpcIjUzNlwiLFwiVG9wXCI6Ny4wLFwiTGVmdFwiOjMuMCxcIlJpZ2h0XCI6MC4wLFwiQm90dG9tXCI6Mi4wfSxcIlBvc2l0aW9uXCI6bnVsbCxcIlBvc2l0aW9uT25UYXNrXCI6MyxcIlNoYXBlU3R5bGVcIjp7XCIkaWRcIjpcIjUzN1wiLFwiTWFyZ2luXCI6e1wiJGlkXCI6XCI1MzhcIixcIlRvcFwiOjAuMCxcIkxlZnRcIjowLjAsXCJSaWdodFwiOjAuMCxcIkJvdHRvbVwiOjAuMH0sXCJQYWRkaW5nXCI6e1wiJGlkXCI6XCI1MzlcIixcIlRvcFwiOjAuMCxcIkxlZnRcIjowLjAsXCJSaWdodFwiOjAuMCxcIkJvdHRvbVwiOjAuMH0sXCJCYWNrZ3JvdW5kXCI6e1wiJGlkXCI6XCI1NDBcIixcIkNvbG9yXCI6e1wiJGlkXCI6XCI1NDFcIixcIkFcIjoyNTUsXCJSXCI6NjgsXCJHXCI6ODQsXCJCXCI6MTA2fX0sXCJJc1Zpc2libGVcIjp0cnVlLFwiV2lkdGhcIjoxMi4wLFwiSGVpZ2h0XCI6MTQuMCxcIkJvcmRlclN0eWxlXCI6e1wiJGlkXCI6XCI1NDJcIixcIkxpbmVDb2xvclwiOm51bGwsXCJMaW5lV2VpZ2h0XCI6MC4wLFwiTGluZVR5cGVcIjowfX0sXCJUaXRsZVN0eWxlXCI6e1wiJGlkXCI6XCI1NDNcIixcIkZvbnRTZXR0aW5nc1wiOntcIiRpZFwiOlwiNTQ0XCIsXCJGb250U2l6ZVwiOjExLFwiRm9udE5hbWVcIjpcIkNhbGlicmlcIixcIklzQm9sZFwiOnRydWUsXCJJc0l0YWxpY1wiOmZhbHNlLFwiSXNVbmRlcmxpbmVkXCI6ZmFsc2V9LFwiQXV0b1NpemVcIjowLFwiRm9yZWdyb3VuZFwiOntcIiRpZFwiOlwiNTQ1XCIsXCJDb2xvclwiOntcIiRpZFwiOlwiNTQ2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U0N1wiLFwiVG9wXCI6MC4wLFwiTGVmdFwiOjAuMCxcIlJpZ2h0XCI6MC4wLFwiQm90dG9tXCI6MC4wfSxcIlBhZGRpbmdcIjp7XCIkaWRcIjpcIjU0OFwiLFwiVG9wXCI6MC4wLFwiTGVmdFwiOjAuMCxcIlJpZ2h0XCI6MC4wLFwiQm90dG9tXCI6MC4wfSxcIkJhY2tncm91bmRcIjp7XCIkcmVmXCI6XCIxMDVcIn0sXCJJc1Zpc2libGVcIjpmYWxzZSxcIldpZHRoXCI6MC4wLFwiSGVpZ2h0XCI6MC4wLFwiQm9yZGVyU3R5bGVcIjp7XCIkaWRcIjpcIjU0OVwiLFwiTGluZUNvbG9yXCI6bnVsbCxcIkxpbmVXZWlnaHRcIjowLjAsXCJMaW5lVHlwZVwiOjB9fSxcIkRhdGVTdHlsZVwiOntcIiRpZFwiOlwiNTUwXCIsXCJGb250U2V0dGluZ3NcIjp7XCIkaWRcIjpcIjU1MVwiLFwiRm9udFNpemVcIjoxMCxcIkZvbnROYW1lXCI6XCJDYWxpYnJpXCIsXCJJc0JvbGRcIjpmYWxzZSxcIklzSXRhbGljXCI6ZmFsc2UsXCJJc1VuZGVybGluZWRcIjpmYWxzZX0sXCJBdXRvU2l6ZVwiOjAsXCJGb3JlZ3JvdW5kXCI6e1wiJGlkXCI6XCI1NTJcIixcIkNvbG9yXCI6e1wiJGlkXCI6XCI1NTN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U1NFwiLFwiVG9wXCI6MC4wLFwiTGVmdFwiOjAuMCxcIlJpZ2h0XCI6MC4wLFwiQm90dG9tXCI6MC4wfSxcIlBhZGRpbmdcIjp7XCIkaWRcIjpcIjU1NVwiLFwiVG9wXCI6MC4wLFwiTGVmdFwiOjAuMCxcIlJpZ2h0XCI6MC4wLFwiQm90dG9tXCI6MC4wfSxcIkJhY2tncm91bmRcIjp7XCIkcmVmXCI6XCIxMTJcIn0sXCJJc1Zpc2libGVcIjpmYWxzZSxcIldpZHRoXCI6MC4wLFwiSGVpZ2h0XCI6MC4wLFwiQm9yZGVyU3R5bGVcIjp7XCIkaWRcIjpcIjU1NlwiLFwiTGluZUNvbG9yXCI6bnVsbCxcIkxpbmVXZWlnaHRcIjowLjAsXCJMaW5lVHlwZVwiOjB9fSxcIkRhdGVGb3JtYXRcIjp7XCIkaWRcIjpcIjU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NThcIixcIlNoYXBlXCI6MSxcIkNvbm5lY3Rvck1hcmdpblwiOntcIiRpZFwiOlwiNTU5XCIsXCJUb3BcIjowLjAsXCJMZWZ0XCI6Mi4wLFwiUmlnaHRcIjoyLjAsXCJCb3R0b21cIjowLjB9LFwiQ29ubmVjdG9yU3R5bGVcIjp7XCIkaWRcIjpcIjU2MFwiLFwiTGluZUNvbG9yXCI6e1wiJHJlZlwiOlwiNTM0XCJ9LFwiTGluZVdlaWdodFwiOjEuMCxcIkxpbmVUeXBlXCI6MH0sXCJJc0JlbG93VGltZWJhbmRcIjp0cnVlLFwiSGlkZURhdGVcIjpmYWxzZSxcIlNoYXBlU2l6ZVwiOjAsXCJTcGFjaW5nXCI6MC4wLFwiUGFkZGluZ1wiOntcIiRpZFwiOlwiNTYxXCIsXCJUb3BcIjo3LjAsXCJMZWZ0XCI6My4wLFwiUmlnaHRcIjowLjAsXCJCb3R0b21cIjoyLjB9LFwiUG9zaXRpb25cIjpudWxsLFwiUG9zaXRpb25PblRhc2tcIjozLFwiU2hhcGVTdHlsZVwiOntcIiRpZFwiOlwiNTYyXCIsXCJNYXJnaW5cIjp7XCIkaWRcIjpcIjU2M1wiLFwiVG9wXCI6MC4wLFwiTGVmdFwiOjAuMCxcIlJpZ2h0XCI6MC4wLFwiQm90dG9tXCI6MC4wfSxcIlBhZGRpbmdcIjp7XCIkaWRcIjpcIjU2NFwiLFwiVG9wXCI6MC4wLFwiTGVmdFwiOjAuMCxcIlJpZ2h0XCI6MC4wLFwiQm90dG9tXCI6MC4wfSxcIkJhY2tncm91bmRcIjp7XCIkaWRcIjpcIjU2NVwiLFwiQ29sb3JcIjp7XCIkaWRcIjpcIjU2NlwiLFwiQVwiOjI1NSxcIlJcIjo2OCxcIkdcIjo4NCxcIkJcIjoxMDZ9fSxcIklzVmlzaWJsZVwiOnRydWUsXCJXaWR0aFwiOjEyLjAsXCJIZWlnaHRcIjoxNC4wLFwiQm9yZGVyU3R5bGVcIjp7XCIkaWRcIjpcIjU2N1wiLFwiTGluZUNvbG9yXCI6bnVsbCxcIkxpbmVXZWlnaHRcIjowLjAsXCJMaW5lVHlwZVwiOjB9fSxcIlRpdGxlU3R5bGVcIjp7XCIkaWRcIjpcIjU2OFwiLFwiRm9udFNldHRpbmdzXCI6e1wiJGlkXCI6XCI1NjlcIixcIkZvbnRTaXplXCI6MTEsXCJGb250TmFtZVwiOlwiQ2FsaWJyaVwiLFwiSXNCb2xkXCI6dHJ1ZSxcIklzSXRhbGljXCI6ZmFsc2UsXCJJc1VuZGVybGluZWRcIjpmYWxzZX0sXCJBdXRvU2l6ZVwiOjAsXCJGb3JlZ3JvdW5kXCI6e1wiJGlkXCI6XCI1NzBcIixcIkNvbG9yXCI6e1wiJGlkXCI6XCI1NzF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NTcyXCIsXCJUb3BcIjowLjAsXCJMZWZ0XCI6MC4wLFwiUmlnaHRcIjowLjAsXCJCb3R0b21cIjowLjB9LFwiUGFkZGluZ1wiOntcIiRpZFwiOlwiNTczXCIsXCJUb3BcIjowLjAsXCJMZWZ0XCI6MC4wLFwiUmlnaHRcIjowLjAsXCJCb3R0b21cIjowLjB9LFwiQmFja2dyb3VuZFwiOntcIiRyZWZcIjpcIjEwNVwifSxcIklzVmlzaWJsZVwiOmZhbHNlLFwiV2lkdGhcIjowLjAsXCJIZWlnaHRcIjowLjAsXCJCb3JkZXJTdHlsZVwiOntcIiRpZFwiOlwiNTc0XCIsXCJMaW5lQ29sb3JcIjpudWxsLFwiTGluZVdlaWdodFwiOjAuMCxcIkxpbmVUeXBlXCI6MH19LFwiRGF0ZVN0eWxlXCI6e1wiJGlkXCI6XCI1NzVcIixcIkZvbnRTZXR0aW5nc1wiOntcIiRpZFwiOlwiNTc2XCIsXCJGb250U2l6ZVwiOjEwLFwiRm9udE5hbWVcIjpcIkNhbGlicmlcIixcIklzQm9sZFwiOmZhbHNlLFwiSXNJdGFsaWNcIjpmYWxzZSxcIklzVW5kZXJsaW5lZFwiOmZhbHNlfSxcIkF1dG9TaXplXCI6MCxcIkZvcmVncm91bmRcIjp7XCIkaWRcIjpcIjU3N1wiLFwiQ29sb3JcIjp7XCIkaWRcIjpcIjU3O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Tc5XCIsXCJUb3BcIjowLjAsXCJMZWZ0XCI6MC4wLFwiUmlnaHRcIjowLjAsXCJCb3R0b21cIjowLjB9LFwiUGFkZGluZ1wiOntcIiRpZFwiOlwiNTgwXCIsXCJUb3BcIjowLjAsXCJMZWZ0XCI6MC4wLFwiUmlnaHRcIjowLjAsXCJCb3R0b21cIjowLjB9LFwiQmFja2dyb3VuZFwiOntcIiRyZWZcIjpcIjExMlwifSxcIklzVmlzaWJsZVwiOmZhbHNlLFwiV2lkdGhcIjowLjAsXCJIZWlnaHRcIjowLjAsXCJCb3JkZXJTdHlsZVwiOntcIiRpZFwiOlwiNTgxXCIsXCJMaW5lQ29sb3JcIjpudWxsLFwiTGluZVdlaWdodFwiOjAuMCxcIkxpbmVUeXBlXCI6MH19LFwiRGF0ZUZvcm1hdFwiOntcIiRpZFwiOlwiNTg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U4M1wiLFwiU2hhcGVcIjoxLFwiQ29ubmVjdG9yTWFyZ2luXCI6e1wiJGlkXCI6XCI1ODRcIixcIlRvcFwiOjAuMCxcIkxlZnRcIjoyLjAsXCJSaWdodFwiOjIuMCxcIkJvdHRvbVwiOjAuMH0sXCJDb25uZWN0b3JTdHlsZVwiOntcIiRpZFwiOlwiNTg1XCIsXCJMaW5lQ29sb3JcIjp7XCIkcmVmXCI6XCI1MzRcIn0sXCJMaW5lV2VpZ2h0XCI6MS4wLFwiTGluZVR5cGVcIjowfSxcIklzQmVsb3dUaW1lYmFuZFwiOnRydWUsXCJIaWRlRGF0ZVwiOmZhbHNlLFwiU2hhcGVTaXplXCI6MCxcIlNwYWNpbmdcIjowLjAsXCJQYWRkaW5nXCI6e1wiJGlkXCI6XCI1ODZcIixcIlRvcFwiOjcuMCxcIkxlZnRcIjozLjAsXCJSaWdodFwiOjAuMCxcIkJvdHRvbVwiOjIuMH0sXCJQb3NpdGlvblwiOm51bGwsXCJQb3NpdGlvbk9uVGFza1wiOjMsXCJTaGFwZVN0eWxlXCI6e1wiJGlkXCI6XCI1ODdcIixcIk1hcmdpblwiOntcIiRpZFwiOlwiNTg4XCIsXCJUb3BcIjowLjAsXCJMZWZ0XCI6MC4wLFwiUmlnaHRcIjowLjAsXCJCb3R0b21cIjowLjB9LFwiUGFkZGluZ1wiOntcIiRpZFwiOlwiNTg5XCIsXCJUb3BcIjowLjAsXCJMZWZ0XCI6MC4wLFwiUmlnaHRcIjowLjAsXCJCb3R0b21cIjowLjB9LFwiQmFja2dyb3VuZFwiOntcIiRpZFwiOlwiNTkwXCIsXCJDb2xvclwiOntcIiRpZFwiOlwiNTkxXCIsXCJBXCI6MjU1LFwiUlwiOjY4LFwiR1wiOjg0LFwiQlwiOjEwNn19LFwiSXNWaXNpYmxlXCI6dHJ1ZSxcIldpZHRoXCI6MTIuMCxcIkhlaWdodFwiOjE0LjAsXCJCb3JkZXJTdHlsZVwiOntcIiRpZFwiOlwiNTkyXCIsXCJMaW5lQ29sb3JcIjpudWxsLFwiTGluZVdlaWdodFwiOjAuMCxcIkxpbmVUeXBlXCI6MH19LFwiVGl0bGVTdHlsZVwiOntcIiRpZFwiOlwiNTkzXCIsXCJGb250U2V0dGluZ3NcIjp7XCIkaWRcIjpcIjU5NFwiLFwiRm9udFNpemVcIjoxMSxcIkZvbnROYW1lXCI6XCJDYWxpYnJpXCIsXCJJc0JvbGRcIjp0cnVlLFwiSXNJdGFsaWNcIjpmYWxzZSxcIklzVW5kZXJsaW5lZFwiOmZhbHNlfSxcIkF1dG9TaXplXCI6MCxcIkZvcmVncm91bmRcIjp7XCIkaWRcIjpcIjU5NVwiLFwiQ29sb3JcIjp7XCIkaWRcIjpcIjU5Nl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1OTdcIixcIlRvcFwiOjAuMCxcIkxlZnRcIjowLjAsXCJSaWdodFwiOjAuMCxcIkJvdHRvbVwiOjAuMH0sXCJQYWRkaW5nXCI6e1wiJGlkXCI6XCI1OThcIixcIlRvcFwiOjAuMCxcIkxlZnRcIjowLjAsXCJSaWdodFwiOjAuMCxcIkJvdHRvbVwiOjAuMH0sXCJCYWNrZ3JvdW5kXCI6e1wiJHJlZlwiOlwiMTA1XCJ9LFwiSXNWaXNpYmxlXCI6ZmFsc2UsXCJXaWR0aFwiOjAuMCxcIkhlaWdodFwiOjAuMCxcIkJvcmRlclN0eWxlXCI6e1wiJGlkXCI6XCI1OTlcIixcIkxpbmVDb2xvclwiOm51bGwsXCJMaW5lV2VpZ2h0XCI6MC4wLFwiTGluZVR5cGVcIjowfX0sXCJEYXRlU3R5bGVcIjp7XCIkaWRcIjpcIjYwMFwiLFwiRm9udFNldHRpbmdzXCI6e1wiJGlkXCI6XCI2MDFcIixcIkZvbnRTaXplXCI6MTAsXCJGb250TmFtZVwiOlwiQ2FsaWJyaVwiLFwiSXNCb2xkXCI6ZmFsc2UsXCJJc0l0YWxpY1wiOmZhbHNlLFwiSXNVbmRlcmxpbmVkXCI6ZmFsc2V9LFwiQXV0b1NpemVcIjowLFwiRm9yZWdyb3VuZFwiOntcIiRpZFwiOlwiNjAyXCIsXCJDb2xvclwiOntcIiRpZFwiOlwiNjAz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2MDRcIixcIlRvcFwiOjAuMCxcIkxlZnRcIjowLjAsXCJSaWdodFwiOjAuMCxcIkJvdHRvbVwiOjAuMH0sXCJQYWRkaW5nXCI6e1wiJGlkXCI6XCI2MDVcIixcIlRvcFwiOjAuMCxcIkxlZnRcIjowLjAsXCJSaWdodFwiOjAuMCxcIkJvdHRvbVwiOjAuMH0sXCJCYWNrZ3JvdW5kXCI6e1wiJHJlZlwiOlwiMTEyXCJ9LFwiSXNWaXNpYmxlXCI6ZmFsc2UsXCJXaWR0aFwiOjAuMCxcIkhlaWdodFwiOjAuMCxcIkJvcmRlclN0eWxlXCI6e1wiJGlkXCI6XCI2MDZcIixcIkxpbmVDb2xvclwiOm51bGwsXCJMaW5lV2VpZ2h0XCI6MC4wLFwiTGluZVR5cGVcIjowfX0sXCJEYXRlRm9ybWF0XCI6e1wiJGlkXCI6XCI2MD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XX1dfSx7XCIkaWRcIjpcIjYwOFwiLFwiU3R5bGVcIjp7XCIkaWRcIjpcIjYwOVwiLFwiSGVhZGVyU3R5bGVcIjp7XCIkaWRcIjpcIjYxMFwiLFwiVGV4dFN0eWxlXCI6e1wiJGlkXCI6XCI2MTFcIixcIkZvbnRTZXR0aW5nc1wiOntcIiRpZFwiOlwiNjEyXCIsXCJGb250U2l6ZVwiOjEwLFwiRm9udE5hbWVcIjpcIkZyYW5rbGluIEdvdGhpYyBNZWRpdW1cIixcIklzQm9sZFwiOmZhbHNlLFwiSXNJdGFsaWNcIjpmYWxzZSxcIklzVW5kZXJsaW5lZFwiOmZhbHNlfSxcIkF1dG9TaXplXCI6MCxcIkZvcmVncm91bmRcIjp7XCIkaWRcIjpcIjYxM1wiLFwiQ29sb3JcIjp7XCIkaWRcIjpcIjYxNFwiLFwiQVwiOjI1NSxcIlJcIjoxMTgsXCJHXCI6OTAsXCJCXCI6MH19LFwiQmFja2dyb3VuZEZpbGxUeXBlXCI6MCxcIk1heFdpZHRoXCI6MC4wLFwiTWF4SGVpZ2h0XCI6MC4wLFwiU21hcnRGb3JlZ3JvdW5kSXNBY3RpdmVcIjpmYWxzZSxcIkhvcml6b250YWxBbGlnbm1lbnRcIjowLFwiVmVydGljYWxBbGlnbm1lbnRcIjowLFwiU21hcnRGb3JlZ3JvdW5kXCI6bnVsbCxcIk1hcmdpblwiOntcIiRpZFwiOlwiNjE1XCIsXCJUb3BcIjowLjAsXCJMZWZ0XCI6MC4wLFwiUmlnaHRcIjowLjAsXCJCb3R0b21cIjowLjB9LFwiUGFkZGluZ1wiOntcIiRpZFwiOlwiNjE2XCIsXCJUb3BcIjowLjAsXCJMZWZ0XCI6MC4wLFwiUmlnaHRcIjowLjAsXCJCb3R0b21cIjowLjB9LFwiQmFja2dyb3VuZFwiOm51bGwsXCJJc1Zpc2libGVcIjpmYWxzZSxcIldpZHRoXCI6MC4wLFwiSGVpZ2h0XCI6MC4wLFwiQm9yZGVyU3R5bGVcIjpudWxsfSxcIlJlY3RhbmdsZVN0eWxlXCI6e1wiJGlkXCI6XCI2MTdcIixcIk1hcmdpblwiOntcIiRpZFwiOlwiNjE4XCIsXCJUb3BcIjowLjAsXCJMZWZ0XCI6MC4wLFwiUmlnaHRcIjowLjAsXCJCb3R0b21cIjowLjB9LFwiUGFkZGluZ1wiOntcIiRpZFwiOlwiNjE5XCIsXCJUb3BcIjowLjAsXCJMZWZ0XCI6MC4wLFwiUmlnaHRcIjowLjAsXCJCb3R0b21cIjowLjB9LFwiQmFja2dyb3VuZFwiOntcIiRpZFwiOlwiNjIwXCIsXCJDb2xvclwiOntcIiRpZFwiOlwiNjIxXCIsXCJBXCI6MTI3LFwiUlwiOjI1NSxcIkdcIjoxOTIsXCJCXCI6MH19LFwiSXNWaXNpYmxlXCI6ZmFsc2UsXCJXaWR0aFwiOjAuMCxcIkhlaWdodFwiOjAuMCxcIkJvcmRlclN0eWxlXCI6e1wiJGlkXCI6XCI2MjJcIixcIkxpbmVDb2xvclwiOntcIiRyZWZcIjpcIjE3MlwifSxcIkxpbmVXZWlnaHRcIjowLjAsXCJMaW5lVHlwZVwiOjB9fSxcIlRleHRJc1ZlcnRpY2FsXCI6ZmFsc2V9LFwiQmFja2dyb3VuZFN0eWxlXCI6e1wiJGlkXCI6XCI2MjNcIixcIk1hcmdpblwiOntcIiRpZFwiOlwiNjI0XCIsXCJUb3BcIjowLjAsXCJMZWZ0XCI6MC4wLFwiUmlnaHRcIjowLjAsXCJCb3R0b21cIjowLjB9LFwiUGFkZGluZ1wiOntcIiRpZFwiOlwiNjI1XCIsXCJUb3BcIjowLjAsXCJMZWZ0XCI6MC4wLFwiUmlnaHRcIjowLjAsXCJCb3R0b21cIjowLjB9LFwiQmFja2dyb3VuZFwiOntcIiRpZFwiOlwiNjI2XCIsXCJDb2xvclwiOntcIiRpZFwiOlwiNjI3XCIsXCJBXCI6MzgsXCJSXCI6MjU1LFwiR1wiOjE5MixcIkJcIjowfX0sXCJJc1Zpc2libGVcIjp0cnVlLFwiV2lkdGhcIjowLjAsXCJIZWlnaHRcIjowLjAsXCJCb3JkZXJTdHlsZVwiOntcIiRpZFwiOlwiNjI4XCIsXCJMaW5lQ29sb3JcIjp7XCIkcmVmXCI6XCIxODBcIn0sXCJMaW5lV2VpZ2h0XCI6MC4wLFwiTGluZVR5cGVcIjowfX0sXCJJc0Fib3ZlVGltZWJhbmRcIjpmYWxzZX0sXCJDdXN0b21Td2ltbGFuZU1pbGVzdG9uZVN0eWxlTGlzdFwiOlt7XCIkaWRcIjpcIjYyOVwiLFwiVGl0bGVTdHlsZVwiOntcIiRpZFwiOlwiNjMwXCIsXCJGb250U2V0dGluZ3NcIjp7XCIkaWRcIjpcIjYzMVwiLFwiRm9udFNpemVcIjoxMSxcIkZvbnROYW1lXCI6XCJDYWxpYnJpXCIsXCJJc0JvbGRcIjp0cnVlLFwiSXNJdGFsaWNcIjpmYWxzZSxcIklzVW5kZXJsaW5lZFwiOmZhbHNlfSxcIkF1dG9TaXplXCI6MCxcIkZvcmVncm91bmRcIjp7XCIkaWRcIjpcIjYzMlwiLFwiQ29sb3JcIjp7XCIkaWRcIjpcIjYzM1wiLFwiQVwiOjI1NSxcIlJcIjoxMjcsXCJHXCI6OTY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MzRcIixcIlRvcFwiOjAuMCxcIkxlZnRcIjowLjAsXCJSaWdodFwiOjAuMCxcIkJvdHRvbVwiOjAuMH0sXCJQYWRkaW5nXCI6e1wiJGlkXCI6XCI2MzVcIixcIlRvcFwiOjAuMCxcIkxlZnRcIjowLjAsXCJSaWdodFwiOjAuMCxcIkJvdHRvbVwiOjAuMH0sXCJCYWNrZ3JvdW5kXCI6e1wiJHJlZlwiOlwiMTA1XCJ9LFwiSXNWaXNpYmxlXCI6dHJ1ZSxcIldpZHRoXCI6MC4wLFwiSGVpZ2h0XCI6MC4wLFwiQm9yZGVyU3R5bGVcIjpudWxsfSxcIkRhdGVTdHlsZVwiOntcIiRpZFwiOlwiNjM2XCIsXCJGb250U2V0dGluZ3NcIjp7XCIkaWRcIjpcIjYzN1wiLFwiRm9udFNpemVcIjoxMCxcIkZvbnROYW1lXCI6XCJDYWxpYnJpXCIsXCJJc0JvbGRcIjpmYWxzZSxcIklzSXRhbGljXCI6ZmFsc2UsXCJJc1VuZGVybGluZWRcIjpmYWxzZX0sXCJBdXRvU2l6ZVwiOjAsXCJGb3JlZ3JvdW5kXCI6e1wiJGlkXCI6XCI2MzhcIixcIkNvbG9yXCI6e1wiJGlkXCI6XCI2Mzl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Y0MFwiLFwiVG9wXCI6MC4wLFwiTGVmdFwiOjAuMCxcIlJpZ2h0XCI6MC4wLFwiQm90dG9tXCI6MC4wfSxcIlBhZGRpbmdcIjp7XCIkaWRcIjpcIjY0MVwiLFwiVG9wXCI6MC4wLFwiTGVmdFwiOjAuMCxcIlJpZ2h0XCI6MC4wLFwiQm90dG9tXCI6MC4wfSxcIkJhY2tncm91bmRcIjp7XCIkcmVmXCI6XCIxMTJcIn0sXCJJc1Zpc2libGVcIjpmYWxzZSxcIldpZHRoXCI6MC4wLFwiSGVpZ2h0XCI6MC4wLFwiQm9yZGVyU3R5bGVcIjpudWxsfSxcIlRpdGxlUG9zaXRpb25cIjoyLFwiRGF0ZVBvc2l0aW9uXCI6XCJMZWZ0XCIsXCJTaGFwZVR5cGVcIjoxLFwiU2hhcGVTaXplXCI6MCxcIlNoYXBlU3R5bGVcIjp7XCIkaWRcIjpcIjY0MlwiLFwiTWFyZ2luXCI6e1wiJGlkXCI6XCI2NDNcIixcIlRvcFwiOjAuMCxcIkxlZnRcIjowLjAsXCJSaWdodFwiOjAuMCxcIkJvdHRvbVwiOjAuMH0sXCJQYWRkaW5nXCI6e1wiJGlkXCI6XCI2NDRcIixcIlRvcFwiOjAuMCxcIkxlZnRcIjowLjAsXCJSaWdodFwiOjAuMCxcIkJvdHRvbVwiOjAuMH0sXCJCYWNrZ3JvdW5kXCI6e1wiJGlkXCI6XCI2NDVcIixcIkNvbG9yXCI6e1wiJGlkXCI6XCI2NDZcIixcIkFcIjoyNTUsXCJSXCI6MjA2LFwiR1wiOjE0NixcIkJcIjowfX0sXCJJc1Zpc2libGVcIjp0cnVlLFwiV2lkdGhcIjoxMi4wLFwiSGVpZ2h0XCI6MTQuMCxcIkJvcmRlclN0eWxlXCI6e1wiJGlkXCI6XCI2NDdcIixcIkxpbmVDb2xvclwiOntcIiRyZWZcIjpcIjk3XCJ9LFwiTGluZVdlaWdodFwiOjAuMCxcIkxpbmVUeXBlXCI6MH19LFwiRGF0ZUZvcm1hdFwiOntcIiRpZFwiOlwiNjQ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lwiNzZjYTFkZTUtNzZlYS00MzBjLTk3MDctZjllZjRjYjBhMzY2XCJ9LHtcIiRpZFwiOlwiNjQ5XCIsXCJUaXRsZVN0eWxlXCI6e1wiJGlkXCI6XCI2NTBcIixcIkZvbnRTZXR0aW5nc1wiOntcIiRpZFwiOlwiNjUxXCIsXCJGb250U2l6ZVwiOjExLFwiRm9udE5hbWVcIjpcIkNhbGlicmlcIixcIklzQm9sZFwiOnRydWUsXCJJc0l0YWxpY1wiOmZhbHNlLFwiSXNVbmRlcmxpbmVkXCI6ZmFsc2V9LFwiQXV0b1NpemVcIjowLFwiRm9yZWdyb3VuZFwiOntcIiRpZFwiOlwiNjUyXCIsXCJDb2xvclwiOntcIiRpZFwiOlwiNjUzXCIsXCJBXCI6MjU1LFwiUlwiOjEyNyxcIkdcIjo5Ni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1NFwiLFwiVG9wXCI6MC4wLFwiTGVmdFwiOjAuMCxcIlJpZ2h0XCI6MC4wLFwiQm90dG9tXCI6MC4wfSxcIlBhZGRpbmdcIjp7XCIkaWRcIjpcIjY1NVwiLFwiVG9wXCI6MC4wLFwiTGVmdFwiOjAuMCxcIlJpZ2h0XCI6MC4wLFwiQm90dG9tXCI6MC4wfSxcIkJhY2tncm91bmRcIjp7XCIkcmVmXCI6XCIxMDVcIn0sXCJJc1Zpc2libGVcIjp0cnVlLFwiV2lkdGhcIjowLjAsXCJIZWlnaHRcIjowLjAsXCJCb3JkZXJTdHlsZVwiOm51bGx9LFwiRGF0ZVN0eWxlXCI6e1wiJGlkXCI6XCI2NTZcIixcIkZvbnRTZXR0aW5nc1wiOntcIiRpZFwiOlwiNjU3XCIsXCJGb250U2l6ZVwiOjEwLFwiRm9udE5hbWVcIjpcIkNhbGlicmlcIixcIklzQm9sZFwiOmZhbHNlLFwiSXNJdGFsaWNcIjpmYWxzZSxcIklzVW5kZXJsaW5lZFwiOmZhbHNlfSxcIkF1dG9TaXplXCI6MCxcIkZvcmVncm91bmRcIjp7XCIkaWRcIjpcIjY1OFwiLFwiQ29sb3JcIjp7XCIkaWRcIjpcIjY1OV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jYwXCIsXCJUb3BcIjowLjAsXCJMZWZ0XCI6MC4wLFwiUmlnaHRcIjowLjAsXCJCb3R0b21cIjowLjB9LFwiUGFkZGluZ1wiOntcIiRpZFwiOlwiNjYxXCIsXCJUb3BcIjowLjAsXCJMZWZ0XCI6MC4wLFwiUmlnaHRcIjowLjAsXCJCb3R0b21cIjowLjB9LFwiQmFja2dyb3VuZFwiOntcIiRyZWZcIjpcIjExMlwifSxcIklzVmlzaWJsZVwiOmZhbHNlLFwiV2lkdGhcIjowLjAsXCJIZWlnaHRcIjowLjAsXCJCb3JkZXJTdHlsZVwiOm51bGx9LFwiVGl0bGVQb3NpdGlvblwiOjIsXCJEYXRlUG9zaXRpb25cIjpcIkxlZnRcIixcIlNoYXBlVHlwZVwiOjEsXCJTaGFwZVNpemVcIjowLFwiU2hhcGVTdHlsZVwiOntcIiRpZFwiOlwiNjYyXCIsXCJNYXJnaW5cIjp7XCIkaWRcIjpcIjY2M1wiLFwiVG9wXCI6MC4wLFwiTGVmdFwiOjAuMCxcIlJpZ2h0XCI6MC4wLFwiQm90dG9tXCI6MC4wfSxcIlBhZGRpbmdcIjp7XCIkaWRcIjpcIjY2NFwiLFwiVG9wXCI6MC4wLFwiTGVmdFwiOjAuMCxcIlJpZ2h0XCI6MC4wLFwiQm90dG9tXCI6MC4wfSxcIkJhY2tncm91bmRcIjp7XCIkaWRcIjpcIjY2NVwiLFwiQ29sb3JcIjp7XCIkaWRcIjpcIjY2NlwiLFwiQVwiOjI1NSxcIlJcIjoyMDYsXCJHXCI6MTQ2LFwiQlwiOjB9fSxcIklzVmlzaWJsZVwiOnRydWUsXCJXaWR0aFwiOjEyLjAsXCJIZWlnaHRcIjoxNC4wLFwiQm9yZGVyU3R5bGVcIjp7XCIkaWRcIjpcIjY2N1wiLFwiTGluZUNvbG9yXCI6e1wiJHJlZlwiOlwiOTdcIn0sXCJMaW5lV2VpZ2h0XCI6MC4wLFwiTGluZVR5cGVcIjowfX0sXCJEYXRlRm9ybWF0XCI6e1wiJGlkXCI6XCI2Nj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I3NmNhMWRlNS03NmVhLTQzMGMtOTcwNy1mOWVmNGNiMGEzNjZcIn0se1wiJGlkXCI6XCI2NjlcIixcIlRpdGxlU3R5bGVcIjp7XCIkaWRcIjpcIjY3MFwiLFwiRm9udFNldHRpbmdzXCI6e1wiJGlkXCI6XCI2NzFcIixcIkZvbnRTaXplXCI6MTEsXCJGb250TmFtZVwiOlwiQ2FsaWJyaVwiLFwiSXNCb2xkXCI6dHJ1ZSxcIklzSXRhbGljXCI6ZmFsc2UsXCJJc1VuZGVybGluZWRcIjpmYWxzZX0sXCJBdXRvU2l6ZVwiOjAsXCJGb3JlZ3JvdW5kXCI6e1wiJGlkXCI6XCI2NzJcIixcIkNvbG9yXCI6e1wiJGlkXCI6XCI2NzNcIixcIkFcIjoyNTUsXCJSXCI6MTI3LFwiR1wiOjk2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jc0XCIsXCJUb3BcIjowLjAsXCJMZWZ0XCI6MC4wLFwiUmlnaHRcIjowLjAsXCJCb3R0b21cIjowLjB9LFwiUGFkZGluZ1wiOntcIiRpZFwiOlwiNjc1XCIsXCJUb3BcIjowLjAsXCJMZWZ0XCI6MC4wLFwiUmlnaHRcIjowLjAsXCJCb3R0b21cIjowLjB9LFwiQmFja2dyb3VuZFwiOntcIiRyZWZcIjpcIjEwNVwifSxcIklzVmlzaWJsZVwiOnRydWUsXCJXaWR0aFwiOjAuMCxcIkhlaWdodFwiOjAuMCxcIkJvcmRlclN0eWxlXCI6bnVsbH0sXCJEYXRlU3R5bGVcIjp7XCIkaWRcIjpcIjY3NlwiLFwiRm9udFNldHRpbmdzXCI6e1wiJGlkXCI6XCI2NzdcIixcIkZvbnRTaXplXCI6MTAsXCJGb250TmFtZVwiOlwiQ2FsaWJyaVwiLFwiSXNCb2xkXCI6ZmFsc2UsXCJJc0l0YWxpY1wiOmZhbHNlLFwiSXNVbmRlcmxpbmVkXCI6ZmFsc2V9LFwiQXV0b1NpemVcIjowLFwiRm9yZWdyb3VuZFwiOntcIiRpZFwiOlwiNjc4XCIsXCJDb2xvclwiOntcIiRpZFwiOlwiNjc5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2ODBcIixcIlRvcFwiOjAuMCxcIkxlZnRcIjowLjAsXCJSaWdodFwiOjAuMCxcIkJvdHRvbVwiOjAuMH0sXCJQYWRkaW5nXCI6e1wiJGlkXCI6XCI2ODFcIixcIlRvcFwiOjAuMCxcIkxlZnRcIjowLjAsXCJSaWdodFwiOjAuMCxcIkJvdHRvbVwiOjAuMH0sXCJCYWNrZ3JvdW5kXCI6e1wiJHJlZlwiOlwiMTEyXCJ9LFwiSXNWaXNpYmxlXCI6ZmFsc2UsXCJXaWR0aFwiOjAuMCxcIkhlaWdodFwiOjAuMCxcIkJvcmRlclN0eWxlXCI6bnVsbH0sXCJUaXRsZVBvc2l0aW9uXCI6MixcIkRhdGVQb3NpdGlvblwiOlwiTGVmdFwiLFwiU2hhcGVUeXBlXCI6MSxcIlNoYXBlU2l6ZVwiOjAsXCJTaGFwZVN0eWxlXCI6e1wiJGlkXCI6XCI2ODJcIixcIk1hcmdpblwiOntcIiRpZFwiOlwiNjgzXCIsXCJUb3BcIjowLjAsXCJMZWZ0XCI6MC4wLFwiUmlnaHRcIjowLjAsXCJCb3R0b21cIjowLjB9LFwiUGFkZGluZ1wiOntcIiRpZFwiOlwiNjg0XCIsXCJUb3BcIjowLjAsXCJMZWZ0XCI6MC4wLFwiUmlnaHRcIjowLjAsXCJCb3R0b21cIjowLjB9LFwiQmFja2dyb3VuZFwiOntcIiRpZFwiOlwiNjg1XCIsXCJDb2xvclwiOntcIiRpZFwiOlwiNjg2XCIsXCJBXCI6MjU1LFwiUlwiOjIwNixcIkdcIjoxNDYsXCJCXCI6MH19LFwiSXNWaXNpYmxlXCI6dHJ1ZSxcIldpZHRoXCI6MTIuMCxcIkhlaWdodFwiOjE0LjAsXCJCb3JkZXJTdHlsZVwiOntcIiRpZFwiOlwiNjg3XCIsXCJMaW5lQ29sb3JcIjp7XCIkcmVmXCI6XCI5N1wifSxcIkxpbmVXZWlnaHRcIjowLjAsXCJMaW5lVHlwZVwiOjB9fSxcIkRhdGVGb3JtYXRcIjp7XCIkaWRcIjpcIjY4O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c2Y2ExZGU1LTc2ZWEtNDMwYy05NzA3LWY5ZWY0Y2IwYTM2NlwifSx7XCIkaWRcIjpcIjY4OVwiLFwiVGl0bGVTdHlsZVwiOntcIiRpZFwiOlwiNjkwXCIsXCJGb250U2V0dGluZ3NcIjp7XCIkaWRcIjpcIjY5MVwiLFwiRm9udFNpemVcIjoxMSxcIkZvbnROYW1lXCI6XCJDYWxpYnJpXCIsXCJJc0JvbGRcIjp0cnVlLFwiSXNJdGFsaWNcIjpmYWxzZSxcIklzVW5kZXJsaW5lZFwiOmZhbHNlfSxcIkF1dG9TaXplXCI6MCxcIkZvcmVncm91bmRcIjp7XCIkaWRcIjpcIjY5MlwiLFwiQ29sb3JcIjp7XCIkaWRcIjpcIjY5M1wiLFwiQVwiOjI1NSxcIlJcIjoxMjcsXCJHXCI6OTY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OTRcIixcIlRvcFwiOjAuMCxcIkxlZnRcIjowLjAsXCJSaWdodFwiOjAuMCxcIkJvdHRvbVwiOjAuMH0sXCJQYWRkaW5nXCI6e1wiJGlkXCI6XCI2OTVcIixcIlRvcFwiOjAuMCxcIkxlZnRcIjowLjAsXCJSaWdodFwiOjAuMCxcIkJvdHRvbVwiOjAuMH0sXCJCYWNrZ3JvdW5kXCI6e1wiJHJlZlwiOlwiMTA1XCJ9LFwiSXNWaXNpYmxlXCI6dHJ1ZSxcIldpZHRoXCI6MC4wLFwiSGVpZ2h0XCI6MC4wLFwiQm9yZGVyU3R5bGVcIjpudWxsfSxcIkRhdGVTdHlsZVwiOntcIiRpZFwiOlwiNjk2XCIsXCJGb250U2V0dGluZ3NcIjp7XCIkaWRcIjpcIjY5N1wiLFwiRm9udFNpemVcIjoxMCxcIkZvbnROYW1lXCI6XCJDYWxpYnJpXCIsXCJJc0JvbGRcIjpmYWxzZSxcIklzSXRhbGljXCI6ZmFsc2UsXCJJc1VuZGVybGluZWRcIjpmYWxzZX0sXCJBdXRvU2l6ZVwiOjAsXCJGb3JlZ3JvdW5kXCI6e1wiJGlkXCI6XCI2OThcIixcIkNvbG9yXCI6e1wiJGlkXCI6XCI2OTl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cwMFwiLFwiVG9wXCI6MC4wLFwiTGVmdFwiOjAuMCxcIlJpZ2h0XCI6MC4wLFwiQm90dG9tXCI6MC4wfSxcIlBhZGRpbmdcIjp7XCIkaWRcIjpcIjcwMVwiLFwiVG9wXCI6MC4wLFwiTGVmdFwiOjAuMCxcIlJpZ2h0XCI6MC4wLFwiQm90dG9tXCI6MC4wfSxcIkJhY2tncm91bmRcIjp7XCIkcmVmXCI6XCIxMTJcIn0sXCJJc1Zpc2libGVcIjpmYWxzZSxcIldpZHRoXCI6MC4wLFwiSGVpZ2h0XCI6MC4wLFwiQm9yZGVyU3R5bGVcIjpudWxsfSxcIlRpdGxlUG9zaXRpb25cIjoyLFwiRGF0ZVBvc2l0aW9uXCI6XCJMZWZ0XCIsXCJTaGFwZVR5cGVcIjoxLFwiU2hhcGVTaXplXCI6MCxcIlNoYXBlU3R5bGVcIjp7XCIkaWRcIjpcIjcwMlwiLFwiTWFyZ2luXCI6e1wiJGlkXCI6XCI3MDNcIixcIlRvcFwiOjAuMCxcIkxlZnRcIjowLjAsXCJSaWdodFwiOjAuMCxcIkJvdHRvbVwiOjAuMH0sXCJQYWRkaW5nXCI6e1wiJGlkXCI6XCI3MDRcIixcIlRvcFwiOjAuMCxcIkxlZnRcIjowLjAsXCJSaWdodFwiOjAuMCxcIkJvdHRvbVwiOjAuMH0sXCJCYWNrZ3JvdW5kXCI6e1wiJGlkXCI6XCI3MDVcIixcIkNvbG9yXCI6e1wiJGlkXCI6XCI3MDZcIixcIkFcIjoyNTUsXCJSXCI6MjA2LFwiR1wiOjE0NixcIkJcIjowfX0sXCJJc1Zpc2libGVcIjp0cnVlLFwiV2lkdGhcIjoxMi4wLFwiSGVpZ2h0XCI6MTQuMCxcIkJvcmRlclN0eWxlXCI6e1wiJGlkXCI6XCI3MDdcIixcIkxpbmVDb2xvclwiOntcIiRyZWZcIjpcIjk3XCJ9LFwiTGluZVdlaWdodFwiOjAuMCxcIkxpbmVUeXBlXCI6MH19LFwiRGF0ZUZvcm1hdFwiOntcIiRpZFwiOlwiNzA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lwiNzZjYTFkZTUtNzZlYS00MzBjLTk3MDctZjllZjRjYjBhMzY2XCJ9LHtcIiRpZFwiOlwiNzA5XCIsXCJUaXRsZVN0eWxlXCI6e1wiJGlkXCI6XCI3MTBcIixcIkZvbnRTZXR0aW5nc1wiOntcIiRpZFwiOlwiNzExXCIsXCJGb250U2l6ZVwiOjExLFwiRm9udE5hbWVcIjpcIkNhbGlicmlcIixcIklzQm9sZFwiOnRydWUsXCJJc0l0YWxpY1wiOmZhbHNlLFwiSXNVbmRlcmxpbmVkXCI6ZmFsc2V9LFwiQXV0b1NpemVcIjowLFwiRm9yZWdyb3VuZFwiOntcIiRpZFwiOlwiNzEyXCIsXCJDb2xvclwiOntcIiRpZFwiOlwiNzEzXCIsXCJBXCI6MjU1LFwiUlwiOjEyNyxcIkdcIjo5Ni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cxNFwiLFwiVG9wXCI6MC4wLFwiTGVmdFwiOjAuMCxcIlJpZ2h0XCI6MC4wLFwiQm90dG9tXCI6MC4wfSxcIlBhZGRpbmdcIjp7XCIkaWRcIjpcIjcxNVwiLFwiVG9wXCI6MC4wLFwiTGVmdFwiOjAuMCxcIlJpZ2h0XCI6MC4wLFwiQm90dG9tXCI6MC4wfSxcIkJhY2tncm91bmRcIjp7XCIkcmVmXCI6XCIxMDVcIn0sXCJJc1Zpc2libGVcIjp0cnVlLFwiV2lkdGhcIjowLjAsXCJIZWlnaHRcIjowLjAsXCJCb3JkZXJTdHlsZVwiOm51bGx9LFwiRGF0ZVN0eWxlXCI6e1wiJGlkXCI6XCI3MTZcIixcIkZvbnRTZXR0aW5nc1wiOntcIiRpZFwiOlwiNzE3XCIsXCJGb250U2l6ZVwiOjEwLFwiRm9udE5hbWVcIjpcIkNhbGlicmlcIixcIklzQm9sZFwiOmZhbHNlLFwiSXNJdGFsaWNcIjpmYWxzZSxcIklzVW5kZXJsaW5lZFwiOmZhbHNlfSxcIkF1dG9TaXplXCI6MCxcIkZvcmVncm91bmRcIjp7XCIkaWRcIjpcIjcxOFwiLFwiQ29sb3JcIjp7XCIkaWRcIjpcIjcxOV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zIwXCIsXCJUb3BcIjowLjAsXCJMZWZ0XCI6MC4wLFwiUmlnaHRcIjowLjAsXCJCb3R0b21cIjowLjB9LFwiUGFkZGluZ1wiOntcIiRpZFwiOlwiNzIxXCIsXCJUb3BcIjowLjAsXCJMZWZ0XCI6MC4wLFwiUmlnaHRcIjowLjAsXCJCb3R0b21cIjowLjB9LFwiQmFja2dyb3VuZFwiOntcIiRyZWZcIjpcIjExMlwifSxcIklzVmlzaWJsZVwiOmZhbHNlLFwiV2lkdGhcIjowLjAsXCJIZWlnaHRcIjowLjAsXCJCb3JkZXJTdHlsZVwiOm51bGx9LFwiVGl0bGVQb3NpdGlvblwiOjIsXCJEYXRlUG9zaXRpb25cIjpcIkxlZnRcIixcIlNoYXBlVHlwZVwiOjEsXCJTaGFwZVNpemVcIjowLFwiU2hhcGVTdHlsZVwiOntcIiRpZFwiOlwiNzIyXCIsXCJNYXJnaW5cIjp7XCIkaWRcIjpcIjcyM1wiLFwiVG9wXCI6MC4wLFwiTGVmdFwiOjAuMCxcIlJpZ2h0XCI6MC4wLFwiQm90dG9tXCI6MC4wfSxcIlBhZGRpbmdcIjp7XCIkaWRcIjpcIjcyNFwiLFwiVG9wXCI6MC4wLFwiTGVmdFwiOjAuMCxcIlJpZ2h0XCI6MC4wLFwiQm90dG9tXCI6MC4wfSxcIkJhY2tncm91bmRcIjp7XCIkaWRcIjpcIjcyNVwiLFwiQ29sb3JcIjp7XCIkaWRcIjpcIjcyNlwiLFwiQVwiOjI1NSxcIlJcIjoyMDYsXCJHXCI6MTQ2LFwiQlwiOjB9fSxcIklzVmlzaWJsZVwiOnRydWUsXCJXaWR0aFwiOjEyLjAsXCJIZWlnaHRcIjoxNC4wLFwiQm9yZGVyU3R5bGVcIjp7XCIkaWRcIjpcIjcyN1wiLFwiTGluZUNvbG9yXCI6e1wiJHJlZlwiOlwiOTdcIn0sXCJMaW5lV2VpZ2h0XCI6MC4wLFwiTGluZVR5cGVcIjowf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I3NmNhMWRlNS03NmVhLTQzMGMtOTcwNy1mOWVmNGNiMGEzNjZcIn1dLFwiQ3VzdG9tU3dpbWxhbmVUYXNrU3R5bGVMaXN0XCI6W3tcIiRpZFwiOlwiNzI5XCIsXCJUYXNrU3R5bGVcIjp7XCIkaWRcIjpcIjczMFwiLFwiU2hhcGVcIjo2LFwiU2hhcGVUaGlja25lc3NcIjoxLFwiRHVyYXRpb25Gb3JtYXRcIjowLFwiUGVyY2VudGFnZUNvbXBsZXRlU3R5bGVcIjp7XCIkaWRcIjpcIjczMVwiLFwiRm9udFNldHRpbmdzXCI6e1wiJGlkXCI6XCI3MzJcIixcIkZvbnRTaXplXCI6MTAsXCJGb250TmFtZVwiOlwiQ2FsaWJyaVwiLFwiSXNCb2xkXCI6ZmFsc2UsXCJJc0l0YWxpY1wiOmZhbHNlLFwiSXNVbmRlcmxpbmVkXCI6ZmFsc2V9LFwiQXV0b1NpemVcIjowLFwiRm9yZWdyb3VuZFwiOntcIiRpZFwiOlwiNzMz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czNFwiLFwiVG9wXCI6MC4wLFwiTGVmdFwiOjAuMCxcIlJpZ2h0XCI6MC4wLFwiQm90dG9tXCI6MC4wfSxcIlBhZGRpbmdcIjp7XCIkaWRcIjpcIjczNVwiLFwiVG9wXCI6MC4wLFwiTGVmdFwiOjAuMCxcIlJpZ2h0XCI6MC4wLFwiQm90dG9tXCI6MC4wfSxcIkJhY2tncm91bmRcIjp7XCIkcmVmXCI6XCIxMjFcIn0sXCJJc1Zpc2libGVcIjp0cnVlLFwiV2lkdGhcIjowLjAsXCJIZWlnaHRcIjowLjAsXCJCb3JkZXJTdHlsZVwiOntcIiRpZFwiOlwiNzM2XCIsXCJMaW5lQ29sb3JcIjpudWxsLFwiTGluZVdlaWdodFwiOjAuMCxcIkxpbmVUeXBlXCI6MH19LFwiRHVyYXRpb25TdHlsZVwiOntcIiRpZFwiOlwiNzM3XCIsXCJGb250U2V0dGluZ3NcIjp7XCIkaWRcIjpcIjczOFwiLFwiRm9udFNpemVcIjoxMCxcIkZvbnROYW1lXCI6XCJDYWxpYnJpXCIsXCJJc0JvbGRcIjpmYWxzZSxcIklzSXRhbGljXCI6ZmFsc2UsXCJJc1VuZGVybGluZWRcIjpmYWxzZX0sXCJBdXRvU2l6ZVwiOjAsXCJGb3JlZ3JvdW5kXCI6e1wiJGlkXCI6XCI3Mzl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zQwXCIsXCJUb3BcIjowLjAsXCJMZWZ0XCI6MC4wLFwiUmlnaHRcIjowLjAsXCJCb3R0b21cIjowLjB9LFwiUGFkZGluZ1wiOntcIiRpZFwiOlwiNzQxXCIsXCJUb3BcIjowLjAsXCJMZWZ0XCI6MC4wLFwiUmlnaHRcIjowLjAsXCJCb3R0b21cIjowLjB9LFwiQmFja2dyb3VuZFwiOntcIiRyZWZcIjpcIjEyOFwifSxcIklzVmlzaWJsZVwiOnRydWUsXCJXaWR0aFwiOjAuMCxcIkhlaWdodFwiOjAuMCxcIkJvcmRlclN0eWxlXCI6e1wiJGlkXCI6XCI3NDJcIixcIkxpbmVDb2xvclwiOm51bGwsXCJMaW5lV2VpZ2h0XCI6MC4wLFwiTGluZVR5cGVcIjowfX0sXCJIb3Jpem9udGFsQ29ubmVjdG9yU3R5bGVcIjp7XCIkaWRcIjpcIjc0M1wiLFwiTGluZUNvbG9yXCI6e1wiJHJlZlwiOlwiMTMwXCJ9LFwiTGluZVdlaWdodFwiOjEuMCxcIkxpbmVUeXBlXCI6MH0sXCJWZXJ0aWNhbENvbm5lY3RvclN0eWxlXCI6e1wiJGlkXCI6XCI3NDR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XCI0ZDFmMjA3OS0yMmU3LTQ3YjctOGI2Yy02OGM5OGMxYjY4MzNcIixcIkF0dGFjaGVkTWlsZXN0b25lc1N0eWxlc1wiOm51bGwsXCJTaGFwZVN0eWxlXCI6e1wiJGlkXCI6XCI3NDVcIixcIk1hcmdpblwiOntcIiRpZFwiOlwiNzQ2XCIsXCJUb3BcIjowLjAsXCJMZWZ0XCI6NC4wLFwiUmlnaHRcIjo0LjAsXCJCb3R0b21cIjowLjB9LFwiUGFkZGluZ1wiOntcIiRpZFwiOlwiNzQ3XCIsXCJUb3BcIjowLjAsXCJMZWZ0XCI6MC4wLFwiUmlnaHRcIjowLjAsXCJCb3R0b21cIjowLjB9LFwiQmFja2dyb3VuZFwiOntcIiRpZFwiOlwiNzQ4XCIsXCJDb2xvclwiOntcIiRpZFwiOlwiNzQ5XCIsXCJBXCI6MjU1LFwiUlwiOjI1NCxcIkdcIjoxODYsXCJCXCI6MTB9fSxcIklzVmlzaWJsZVwiOnRydWUsXCJXaWR0aFwiOjAuMCxcIkhlaWdodFwiOjE2LjAsXCJCb3JkZXJTdHlsZVwiOntcIiRpZFwiOlwiNzUwXCIsXCJMaW5lQ29sb3JcIjp7XCIkcmVmXCI6XCIxNDFcIn0sXCJMaW5lV2VpZ2h0XCI6MC4wLFwiTGluZVR5cGVcIjowfX0sXCJUaXRsZVN0eWxlXCI6e1wiJGlkXCI6XCI3NTFcIixcIkZvbnRTZXR0aW5nc1wiOntcIiRpZFwiOlwiNzUyXCIsXCJGb250U2l6ZVwiOjExLFwiRm9udE5hbWVcIjpcIkNhbGlicmlcIixcIklzQm9sZFwiOmZhbHNlLFwiSXNJdGFsaWNcIjpmYWxzZSxcIklzVW5kZXJsaW5lZFwiOmZhbHNlfSxcIkF1dG9TaXplXCI6MCxcIkZvcmVncm91bmRcIjp7XCIkaWRcIjpcIjc1M1wiLFwiQ29sb3JcIjp7XCIkaWRcIjpcIjc1NFwiLFwiQVwiOjI1NSxcIlJcIjo3MixcIkdcIjo3MixcIkJcIjo3Mn19LFwiQmFja2dyb3VuZEZpbGxUeXBlXCI6MCxcIk1heFdpZHRoXCI6OTYwLjAsXCJNYXhIZWlnaHRcIjpcIkluZmluaXR5XCIsXCJTbWFydEZvcmVncm91bmRJc0FjdGl2ZVwiOmZhbHNlLFwiSG9yaXpvbnRhbEFsaWdubWVudFwiOjEsXCJWZXJ0aWNhbEFsaWdubWVudFwiOjAsXCJTbWFydEZvcmVncm91bmRcIjpudWxsLFwiTWFyZ2luXCI6e1wiJGlkXCI6XCI3NTVcIixcIlRvcFwiOjAuMCxcIkxlZnRcIjowLjAsXCJSaWdodFwiOjAuMCxcIkJvdHRvbVwiOjAuMH0sXCJQYWRkaW5nXCI6e1wiJGlkXCI6XCI3NTZcIixcIlRvcFwiOjAuMCxcIkxlZnRcIjowLjAsXCJSaWdodFwiOjAuMCxcIkJvdHRvbVwiOjAuMH0sXCJCYWNrZ3JvdW5kXCI6e1wiJHJlZlwiOlwiMTQ5XCJ9LFwiSXNWaXNpYmxlXCI6dHJ1ZSxcIldpZHRoXCI6MC4wLFwiSGVpZ2h0XCI6MC4wLFwiQm9yZGVyU3R5bGVcIjp7XCIkaWRcIjpcIjc1N1wiLFwiTGluZUNvbG9yXCI6bnVsbCxcIkxpbmVXZWlnaHRcIjowLjAsXCJMaW5lVHlwZVwiOjB9fSxcIkRhdGVTdHlsZVwiOntcIiRpZFwiOlwiNzU4XCIsXCJGb250U2V0dGluZ3NcIjp7XCIkaWRcIjpcIjc1OVwiLFwiRm9udFNpemVcIjoxMCxcIkZvbnROYW1lXCI6XCJDYWxpYnJpXCIsXCJJc0JvbGRcIjpmYWxzZSxcIklzSXRhbGljXCI6ZmFsc2UsXCJJc1VuZGVybGluZWRcIjpmYWxzZX0sXCJBdXRvU2l6ZVwiOjAsXCJGb3JlZ3JvdW5kXCI6e1wiJGlkXCI6XCI3NjBcIixcIkNvbG9yXCI6e1wiJGlkXCI6XCI3Nj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c2MlwiLFwiVG9wXCI6MC4wLFwiTGVmdFwiOjAuMCxcIlJpZ2h0XCI6MC4wLFwiQm90dG9tXCI6MC4wfSxcIlBhZGRpbmdcIjp7XCIkaWRcIjpcIjc2M1wiLFwiVG9wXCI6MC4wLFwiTGVmdFwiOjAuMCxcIlJpZ2h0XCI6MC4wLFwiQm90dG9tXCI6MC4wfSxcIkJhY2tncm91bmRcIjp7XCIkcmVmXCI6XCIxNTZcIn0sXCJJc1Zpc2libGVcIjp0cnVlLFwiV2lkdGhcIjowLjAsXCJIZWlnaHRcIjowLjAsXCJCb3JkZXJTdHlsZVwiOntcIiRpZFwiOlwiNzY0XCIsXCJMaW5lQ29sb3JcIjpudWxsLFwiTGluZVdlaWdodFwiOjAuMCxcIkxpbmVUeXBlXCI6MH19LFwiRGF0ZUZvcm1hdFwiOntcIiRpZFwiOlwiNzY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zY2XCIsXCJUYXNrU3R5bGVcIjp7XCIkaWRcIjpcIjc2N1wiLFwiU2hhcGVcIjo2LFwiU2hhcGVUaGlja25lc3NcIjoxLFwiRHVyYXRpb25Gb3JtYXRcIjowLFwiUGVyY2VudGFnZUNvbXBsZXRlU3R5bGVcIjp7XCIkaWRcIjpcIjc2OFwiLFwiRm9udFNldHRpbmdzXCI6e1wiJGlkXCI6XCI3NjlcIixcIkZvbnRTaXplXCI6MTAsXCJGb250TmFtZVwiOlwiQ2FsaWJyaVwiLFwiSXNCb2xkXCI6ZmFsc2UsXCJJc0l0YWxpY1wiOmZhbHNlLFwiSXNVbmRlcmxpbmVkXCI6ZmFsc2V9LFwiQXV0b1NpemVcIjowLFwiRm9yZWdyb3VuZFwiOntcIiRpZFwiOlwiNzcw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c3MVwiLFwiVG9wXCI6MC4wLFwiTGVmdFwiOjAuMCxcIlJpZ2h0XCI6MC4wLFwiQm90dG9tXCI6MC4wfSxcIlBhZGRpbmdcIjp7XCIkaWRcIjpcIjc3MlwiLFwiVG9wXCI6MC4wLFwiTGVmdFwiOjAuMCxcIlJpZ2h0XCI6MC4wLFwiQm90dG9tXCI6MC4wfSxcIkJhY2tncm91bmRcIjp7XCIkcmVmXCI6XCIxMjFcIn0sXCJJc1Zpc2libGVcIjp0cnVlLFwiV2lkdGhcIjowLjAsXCJIZWlnaHRcIjowLjAsXCJCb3JkZXJTdHlsZVwiOntcIiRpZFwiOlwiNzczXCIsXCJMaW5lQ29sb3JcIjpudWxsLFwiTGluZVdlaWdodFwiOjAuMCxcIkxpbmVUeXBlXCI6MH19LFwiRHVyYXRpb25TdHlsZVwiOntcIiRpZFwiOlwiNzc0XCIsXCJGb250U2V0dGluZ3NcIjp7XCIkaWRcIjpcIjc3NVwiLFwiRm9udFNpemVcIjoxMCxcIkZvbnROYW1lXCI6XCJDYWxpYnJpXCIsXCJJc0JvbGRcIjpmYWxzZSxcIklzSXRhbGljXCI6ZmFsc2UsXCJJc1VuZGVybGluZWRcIjpmYWxzZX0sXCJBdXRvU2l6ZVwiOjAsXCJGb3JlZ3JvdW5kXCI6e1wiJGlkXCI6XCI3NzZ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zc3XCIsXCJUb3BcIjowLjAsXCJMZWZ0XCI6MC4wLFwiUmlnaHRcIjowLjAsXCJCb3R0b21cIjowLjB9LFwiUGFkZGluZ1wiOntcIiRpZFwiOlwiNzc4XCIsXCJUb3BcIjowLjAsXCJMZWZ0XCI6MC4wLFwiUmlnaHRcIjowLjAsXCJCb3R0b21cIjowLjB9LFwiQmFja2dyb3VuZFwiOntcIiRyZWZcIjpcIjEyOFwifSxcIklzVmlzaWJsZVwiOnRydWUsXCJXaWR0aFwiOjAuMCxcIkhlaWdodFwiOjAuMCxcIkJvcmRlclN0eWxlXCI6e1wiJGlkXCI6XCI3NzlcIixcIkxpbmVDb2xvclwiOm51bGwsXCJMaW5lV2VpZ2h0XCI6MC4wLFwiTGluZVR5cGVcIjowfX0sXCJIb3Jpem9udGFsQ29ubmVjdG9yU3R5bGVcIjp7XCIkaWRcIjpcIjc4MFwiLFwiTGluZUNvbG9yXCI6e1wiJHJlZlwiOlwiMTMwXCJ9LFwiTGluZVdlaWdodFwiOjEuMCxcIkxpbmVUeXBlXCI6MH0sXCJWZXJ0aWNhbENvbm5lY3RvclN0eWxlXCI6e1wiJGlkXCI6XCI3ODF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XCI0ZDFmMjA3OS0yMmU3LTQ3YjctOGI2Yy02OGM5OGMxYjY4MzNcIixcIkF0dGFjaGVkTWlsZXN0b25lc1N0eWxlc1wiOm51bGwsXCJTaGFwZVN0eWxlXCI6e1wiJGlkXCI6XCI3ODJcIixcIk1hcmdpblwiOntcIiRpZFwiOlwiNzgzXCIsXCJUb3BcIjowLjAsXCJMZWZ0XCI6NC4wLFwiUmlnaHRcIjo0LjAsXCJCb3R0b21cIjowLjB9LFwiUGFkZGluZ1wiOntcIiRpZFwiOlwiNzg0XCIsXCJUb3BcIjowLjAsXCJMZWZ0XCI6MC4wLFwiUmlnaHRcIjowLjAsXCJCb3R0b21cIjowLjB9LFwiQmFja2dyb3VuZFwiOntcIiRpZFwiOlwiNzg1XCIsXCJDb2xvclwiOntcIiRpZFwiOlwiNzg2XCIsXCJBXCI6MjU1LFwiUlwiOjI1NCxcIkdcIjoxODYsXCJCXCI6MTB9fSxcIklzVmlzaWJsZVwiOnRydWUsXCJXaWR0aFwiOjAuMCxcIkhlaWdodFwiOjE2LjAsXCJCb3JkZXJTdHlsZVwiOntcIiRpZFwiOlwiNzg3XCIsXCJMaW5lQ29sb3JcIjp7XCIkcmVmXCI6XCIxNDFcIn0sXCJMaW5lV2VpZ2h0XCI6MC4wLFwiTGluZVR5cGVcIjowfX0sXCJUaXRsZVN0eWxlXCI6e1wiJGlkXCI6XCI3ODhcIixcIkZvbnRTZXR0aW5nc1wiOntcIiRpZFwiOlwiNzg5XCIsXCJGb250U2l6ZVwiOjExLFwiRm9udE5hbWVcIjpcIkNhbGlicmlcIixcIklzQm9sZFwiOmZhbHNlLFwiSXNJdGFsaWNcIjpmYWxzZSxcIklzVW5kZXJsaW5lZFwiOmZhbHNlfSxcIkF1dG9TaXplXCI6MCxcIkZvcmVncm91bmRcIjp7XCIkaWRcIjpcIjc5MFwiLFwiQ29sb3JcIjp7XCIkaWRcIjpcIjc5MVwiLFwiQVwiOjI1NSxcIlJcIjo3MixcIkdcIjo3MixcIkJcIjo3Mn19LFwiQmFja2dyb3VuZEZpbGxUeXBlXCI6MCxcIk1heFdpZHRoXCI6OTYwLjAsXCJNYXhIZWlnaHRcIjpcIkluZmluaXR5XCIsXCJTbWFydEZvcmVncm91bmRJc0FjdGl2ZVwiOmZhbHNlLFwiSG9yaXpvbnRhbEFsaWdubWVudFwiOjEsXCJWZXJ0aWNhbEFsaWdubWVudFwiOjAsXCJTbWFydEZvcmVncm91bmRcIjpudWxsLFwiTWFyZ2luXCI6e1wiJGlkXCI6XCI3OTJcIixcIlRvcFwiOjAuMCxcIkxlZnRcIjowLjAsXCJSaWdodFwiOjAuMCxcIkJvdHRvbVwiOjAuMH0sXCJQYWRkaW5nXCI6e1wiJGlkXCI6XCI3OTNcIixcIlRvcFwiOjAuMCxcIkxlZnRcIjowLjAsXCJSaWdodFwiOjAuMCxcIkJvdHRvbVwiOjAuMH0sXCJCYWNrZ3JvdW5kXCI6e1wiJHJlZlwiOlwiMTQ5XCJ9LFwiSXNWaXNpYmxlXCI6dHJ1ZSxcIldpZHRoXCI6MC4wLFwiSGVpZ2h0XCI6MC4wLFwiQm9yZGVyU3R5bGVcIjp7XCIkaWRcIjpcIjc5NFwiLFwiTGluZUNvbG9yXCI6bnVsbCxcIkxpbmVXZWlnaHRcIjowLjAsXCJMaW5lVHlwZVwiOjB9fSxcIkRhdGVTdHlsZVwiOntcIiRpZFwiOlwiNzk1XCIsXCJGb250U2V0dGluZ3NcIjp7XCIkaWRcIjpcIjc5NlwiLFwiRm9udFNpemVcIjoxMCxcIkZvbnROYW1lXCI6XCJDYWxpYnJpXCIsXCJJc0JvbGRcIjpmYWxzZSxcIklzSXRhbGljXCI6ZmFsc2UsXCJJc1VuZGVybGluZWRcIjpmYWxzZX0sXCJBdXRvU2l6ZVwiOjAsXCJGb3JlZ3JvdW5kXCI6e1wiJGlkXCI6XCI3OTdcIixcIkNvbG9yXCI6e1wiJGlkXCI6XCI3OT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c5OVwiLFwiVG9wXCI6MC4wLFwiTGVmdFwiOjAuMCxcIlJpZ2h0XCI6MC4wLFwiQm90dG9tXCI6MC4wfSxcIlBhZGRpbmdcIjp7XCIkaWRcIjpcIjgwMFwiLFwiVG9wXCI6MC4wLFwiTGVmdFwiOjAuMCxcIlJpZ2h0XCI6MC4wLFwiQm90dG9tXCI6MC4wfSxcIkJhY2tncm91bmRcIjp7XCIkcmVmXCI6XCIxNTZcIn0sXCJJc1Zpc2libGVcIjp0cnVlLFwiV2lkdGhcIjowLjAsXCJIZWlnaHRcIjowLjAsXCJCb3JkZXJTdHlsZVwiOntcIiRpZFwiOlwiODAxXCIsXCJMaW5lQ29sb3JcIjpudWxsLFwiTGluZVdlaWdodFwiOjAuMCxcIkxpbmVUeXBlXCI6MH19LFwiRGF0ZUZvcm1hdFwiOntcIiRpZFwiOlwiODA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ODAzXCIsXCJUYXNrU3R5bGVcIjp7XCIkaWRcIjpcIjgwNFwiLFwiU2hhcGVcIjo2LFwiU2hhcGVUaGlja25lc3NcIjoxLFwiRHVyYXRpb25Gb3JtYXRcIjowLFwiUGVyY2VudGFnZUNvbXBsZXRlU3R5bGVcIjp7XCIkaWRcIjpcIjgwNVwiLFwiRm9udFNldHRpbmdzXCI6e1wiJGlkXCI6XCI4MDZcIixcIkZvbnRTaXplXCI6MTAsXCJGb250TmFtZVwiOlwiQ2FsaWJyaVwiLFwiSXNCb2xkXCI6ZmFsc2UsXCJJc0l0YWxpY1wiOmZhbHNlLFwiSXNVbmRlcmxpbmVkXCI6ZmFsc2V9LFwiQXV0b1NpemVcIjowLFwiRm9yZWdyb3VuZFwiOntcIiRpZFwiOlwiODA3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gwOFwiLFwiVG9wXCI6MC4wLFwiTGVmdFwiOjAuMCxcIlJpZ2h0XCI6MC4wLFwiQm90dG9tXCI6MC4wfSxcIlBhZGRpbmdcIjp7XCIkaWRcIjpcIjgwOVwiLFwiVG9wXCI6MC4wLFwiTGVmdFwiOjAuMCxcIlJpZ2h0XCI6MC4wLFwiQm90dG9tXCI6MC4wfSxcIkJhY2tncm91bmRcIjp7XCIkcmVmXCI6XCIxMjFcIn0sXCJJc1Zpc2libGVcIjp0cnVlLFwiV2lkdGhcIjowLjAsXCJIZWlnaHRcIjowLjAsXCJCb3JkZXJTdHlsZVwiOntcIiRpZFwiOlwiODEwXCIsXCJMaW5lQ29sb3JcIjpudWxsLFwiTGluZVdlaWdodFwiOjAuMCxcIkxpbmVUeXBlXCI6MH19LFwiRHVyYXRpb25TdHlsZVwiOntcIiRpZFwiOlwiODExXCIsXCJGb250U2V0dGluZ3NcIjp7XCIkaWRcIjpcIjgxMlwiLFwiRm9udFNpemVcIjoxMCxcIkZvbnROYW1lXCI6XCJDYWxpYnJpXCIsXCJJc0JvbGRcIjpmYWxzZSxcIklzSXRhbGljXCI6ZmFsc2UsXCJJc1VuZGVybGluZWRcIjpmYWxzZX0sXCJBdXRvU2l6ZVwiOjAsXCJGb3JlZ3JvdW5kXCI6e1wiJGlkXCI6XCI4MTN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ODE0XCIsXCJUb3BcIjowLjAsXCJMZWZ0XCI6MC4wLFwiUmlnaHRcIjowLjAsXCJCb3R0b21cIjowLjB9LFwiUGFkZGluZ1wiOntcIiRpZFwiOlwiODE1XCIsXCJUb3BcIjowLjAsXCJMZWZ0XCI6MC4wLFwiUmlnaHRcIjowLjAsXCJCb3R0b21cIjowLjB9LFwiQmFja2dyb3VuZFwiOntcIiRyZWZcIjpcIjEyOFwifSxcIklzVmlzaWJsZVwiOnRydWUsXCJXaWR0aFwiOjAuMCxcIkhlaWdodFwiOjAuMCxcIkJvcmRlclN0eWxlXCI6e1wiJGlkXCI6XCI4MTZcIixcIkxpbmVDb2xvclwiOm51bGwsXCJMaW5lV2VpZ2h0XCI6MC4wLFwiTGluZVR5cGVcIjowfX0sXCJIb3Jpem9udGFsQ29ubmVjdG9yU3R5bGVcIjp7XCIkaWRcIjpcIjgxN1wiLFwiTGluZUNvbG9yXCI6e1wiJHJlZlwiOlwiMTMwXCJ9LFwiTGluZVdlaWdodFwiOjEuMCxcIkxpbmVUeXBlXCI6MH0sXCJWZXJ0aWNhbENvbm5lY3RvclN0eWxlXCI6e1wiJGlkXCI6XCI4MTh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XCI0ZDFmMjA3OS0yMmU3LTQ3YjctOGI2Yy02OGM5OGMxYjY4MzNcIixcIkF0dGFjaGVkTWlsZXN0b25lc1N0eWxlc1wiOm51bGwsXCJTaGFwZVN0eWxlXCI6e1wiJGlkXCI6XCI4MTlcIixcIk1hcmdpblwiOntcIiRpZFwiOlwiODIwXCIsXCJUb3BcIjowLjAsXCJMZWZ0XCI6NC4wLFwiUmlnaHRcIjo0LjAsXCJCb3R0b21cIjowLjB9LFwiUGFkZGluZ1wiOntcIiRpZFwiOlwiODIxXCIsXCJUb3BcIjowLjAsXCJMZWZ0XCI6MC4wLFwiUmlnaHRcIjowLjAsXCJCb3R0b21cIjowLjB9LFwiQmFja2dyb3VuZFwiOntcIiRpZFwiOlwiODIyXCIsXCJDb2xvclwiOntcIiRpZFwiOlwiODIzXCIsXCJBXCI6MjU1LFwiUlwiOjI1NCxcIkdcIjoxODYsXCJCXCI6MTB9fSxcIklzVmlzaWJsZVwiOnRydWUsXCJXaWR0aFwiOjAuMCxcIkhlaWdodFwiOjE2LjAsXCJCb3JkZXJTdHlsZVwiOntcIiRpZFwiOlwiODI0XCIsXCJMaW5lQ29sb3JcIjp7XCIkcmVmXCI6XCIxNDFcIn0sXCJMaW5lV2VpZ2h0XCI6MC4wLFwiTGluZVR5cGVcIjowfX0sXCJUaXRsZVN0eWxlXCI6e1wiJGlkXCI6XCI4MjVcIixcIkZvbnRTZXR0aW5nc1wiOntcIiRpZFwiOlwiODI2XCIsXCJGb250U2l6ZVwiOjExLFwiRm9udE5hbWVcIjpcIkNhbGlicmlcIixcIklzQm9sZFwiOmZhbHNlLFwiSXNJdGFsaWNcIjpmYWxzZSxcIklzVW5kZXJsaW5lZFwiOmZhbHNlfSxcIkF1dG9TaXplXCI6MCxcIkZvcmVncm91bmRcIjp7XCIkaWRcIjpcIjgyN1wiLFwiQ29sb3JcIjp7XCIkaWRcIjpcIjgyOFwiLFwiQVwiOjI1NSxcIlJcIjo3MixcIkdcIjo3MixcIkJcIjo3Mn19LFwiQmFja2dyb3VuZEZpbGxUeXBlXCI6MCxcIk1heFdpZHRoXCI6OTYwLjAsXCJNYXhIZWlnaHRcIjpcIkluZmluaXR5XCIsXCJTbWFydEZvcmVncm91bmRJc0FjdGl2ZVwiOmZhbHNlLFwiSG9yaXpvbnRhbEFsaWdubWVudFwiOjEsXCJWZXJ0aWNhbEFsaWdubWVudFwiOjAsXCJTbWFydEZvcmVncm91bmRcIjpudWxsLFwiTWFyZ2luXCI6e1wiJGlkXCI6XCI4MjlcIixcIlRvcFwiOjAuMCxcIkxlZnRcIjowLjAsXCJSaWdodFwiOjAuMCxcIkJvdHRvbVwiOjAuMH0sXCJQYWRkaW5nXCI6e1wiJGlkXCI6XCI4MzBcIixcIlRvcFwiOjAuMCxcIkxlZnRcIjowLjAsXCJSaWdodFwiOjAuMCxcIkJvdHRvbVwiOjAuMH0sXCJCYWNrZ3JvdW5kXCI6e1wiJHJlZlwiOlwiMTQ5XCJ9LFwiSXNWaXNpYmxlXCI6dHJ1ZSxcIldpZHRoXCI6MC4wLFwiSGVpZ2h0XCI6MC4wLFwiQm9yZGVyU3R5bGVcIjp7XCIkaWRcIjpcIjgzMVwiLFwiTGluZUNvbG9yXCI6bnVsbCxcIkxpbmVXZWlnaHRcIjowLjAsXCJMaW5lVHlwZVwiOjB9fSxcIkRhdGVTdHlsZVwiOntcIiRpZFwiOlwiODMyXCIsXCJGb250U2V0dGluZ3NcIjp7XCIkaWRcIjpcIjgzM1wiLFwiRm9udFNpemVcIjoxMCxcIkZvbnROYW1lXCI6XCJDYWxpYnJpXCIsXCJJc0JvbGRcIjpmYWxzZSxcIklzSXRhbGljXCI6ZmFsc2UsXCJJc1VuZGVybGluZWRcIjpmYWxzZX0sXCJBdXRvU2l6ZVwiOjAsXCJGb3JlZ3JvdW5kXCI6e1wiJGlkXCI6XCI4MzRcIixcIkNvbG9yXCI6e1wiJGlkXCI6XCI4Mz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gzNlwiLFwiVG9wXCI6MC4wLFwiTGVmdFwiOjAuMCxcIlJpZ2h0XCI6MC4wLFwiQm90dG9tXCI6MC4wfSxcIlBhZGRpbmdcIjp7XCIkaWRcIjpcIjgzN1wiLFwiVG9wXCI6MC4wLFwiTGVmdFwiOjAuMCxcIlJpZ2h0XCI6MC4wLFwiQm90dG9tXCI6MC4wfSxcIkJhY2tncm91bmRcIjp7XCIkcmVmXCI6XCIxNTZcIn0sXCJJc1Zpc2libGVcIjp0cnVlLFwiV2lkdGhcIjowLjAsXCJIZWlnaHRcIjowLjAsXCJCb3JkZXJTdHlsZVwiOntcIiRpZFwiOlwiODM4XCIsXCJMaW5lQ29sb3JcIjpudWxsLFwiTGluZVdlaWdodFwiOjAuMCxcIkxpbmVUeXBlXCI6MH19LFwiRGF0ZUZvcm1hdFwiOntcIiRpZFwiOlwiODM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X0se1wiJGlkXCI6XCI4NDBcIixcIlN0eWxlXCI6e1wiJGlkXCI6XCI4NDFcIixcIkhlYWRlclN0eWxlXCI6e1wiJGlkXCI6XCI4NDJcIixcIlRleHRTdHlsZVwiOntcIiRpZFwiOlwiODQzXCIsXCJGb250U2V0dGluZ3NcIjp7XCIkaWRcIjpcIjg0NFwiLFwiRm9udFNpemVcIjoxMCxcIkZvbnROYW1lXCI6XCJGcmFua2xpbiBHb3RoaWMgTWVkaXVtXCIsXCJJc0JvbGRcIjpmYWxzZSxcIklzSXRhbGljXCI6ZmFsc2UsXCJJc1VuZGVybGluZWRcIjpmYWxzZX0sXCJBdXRvU2l6ZVwiOjAsXCJGb3JlZ3JvdW5kXCI6e1wiJGlkXCI6XCI4NDVcIixcIkNvbG9yXCI6e1wiJGlkXCI6XCI4NDZcIixcIkFcIjoyNTUsXCJSXCI6MzksXCJHXCI6MTAzLFwiQlwiOjB9fSxcIkJhY2tncm91bmRGaWxsVHlwZVwiOjAsXCJNYXhXaWR0aFwiOjAuMCxcIk1heEhlaWdodFwiOjAuMCxcIlNtYXJ0Rm9yZWdyb3VuZElzQWN0aXZlXCI6ZmFsc2UsXCJIb3Jpem9udGFsQWxpZ25tZW50XCI6MCxcIlZlcnRpY2FsQWxpZ25tZW50XCI6MCxcIlNtYXJ0Rm9yZWdyb3VuZFwiOm51bGwsXCJNYXJnaW5cIjp7XCIkaWRcIjpcIjg0N1wiLFwiVG9wXCI6MC4wLFwiTGVmdFwiOjAuMCxcIlJpZ2h0XCI6MC4wLFwiQm90dG9tXCI6MC4wfSxcIlBhZGRpbmdcIjp7XCIkaWRcIjpcIjg0OFwiLFwiVG9wXCI6MC4wLFwiTGVmdFwiOjAuMCxcIlJpZ2h0XCI6MC4wLFwiQm90dG9tXCI6MC4wfSxcIkJhY2tncm91bmRcIjpudWxsLFwiSXNWaXNpYmxlXCI6ZmFsc2UsXCJXaWR0aFwiOjAuMCxcIkhlaWdodFwiOjAuMCxcIkJvcmRlclN0eWxlXCI6bnVsbH0sXCJSZWN0YW5nbGVTdHlsZVwiOntcIiRpZFwiOlwiODQ5XCIsXCJNYXJnaW5cIjp7XCIkaWRcIjpcIjg1MFwiLFwiVG9wXCI6MC4wLFwiTGVmdFwiOjAuMCxcIlJpZ2h0XCI6MC4wLFwiQm90dG9tXCI6MC4wfSxcIlBhZGRpbmdcIjp7XCIkaWRcIjpcIjg1MVwiLFwiVG9wXCI6MC4wLFwiTGVmdFwiOjAuMCxcIlJpZ2h0XCI6MC4wLFwiQm90dG9tXCI6MC4wfSxcIkJhY2tncm91bmRcIjp7XCIkaWRcIjpcIjg1MlwiLFwiQ29sb3JcIjp7XCIkaWRcIjpcIjg1M1wiLFwiQVwiOjEyNyxcIlJcIjoxMTIsXCJHXCI6MTczLFwiQlwiOjcxfX0sXCJJc1Zpc2libGVcIjpmYWxzZSxcIldpZHRoXCI6MC4wLFwiSGVpZ2h0XCI6MC4wLFwiQm9yZGVyU3R5bGVcIjp7XCIkaWRcIjpcIjg1NFwiLFwiTGluZUNvbG9yXCI6e1wiJHJlZlwiOlwiMTcyXCJ9LFwiTGluZVdlaWdodFwiOjAuMCxcIkxpbmVUeXBlXCI6MH19LFwiVGV4dElzVmVydGljYWxcIjpmYWxzZX0sXCJCYWNrZ3JvdW5kU3R5bGVcIjp7XCIkaWRcIjpcIjg1NVwiLFwiTWFyZ2luXCI6e1wiJGlkXCI6XCI4NTZcIixcIlRvcFwiOjAuMCxcIkxlZnRcIjowLjAsXCJSaWdodFwiOjAuMCxcIkJvdHRvbVwiOjAuMH0sXCJQYWRkaW5nXCI6e1wiJGlkXCI6XCI4NTdcIixcIlRvcFwiOjAuMCxcIkxlZnRcIjowLjAsXCJSaWdodFwiOjAuMCxcIkJvdHRvbVwiOjAuMH0sXCJCYWNrZ3JvdW5kXCI6e1wiJGlkXCI6XCI4NThcIixcIkNvbG9yXCI6e1wiJGlkXCI6XCI4NTlcIixcIkFcIjozOCxcIlJcIjoxMTIsXCJHXCI6MTczLFwiQlwiOjcxfX0sXCJJc1Zpc2libGVcIjp0cnVlLFwiV2lkdGhcIjowLjAsXCJIZWlnaHRcIjowLjAsXCJCb3JkZXJTdHlsZVwiOntcIiRpZFwiOlwiODYwXCIsXCJMaW5lQ29sb3JcIjp7XCIkcmVmXCI6XCIxODBcIn0sXCJMaW5lV2VpZ2h0XCI6MC4wLFwiTGluZVR5cGVcIjowfX0sXCJJc0Fib3ZlVGltZWJhbmRcIjpmYWxzZX0sXCJDdXN0b21Td2ltbGFuZU1pbGVzdG9uZVN0eWxlTGlzdFwiOlt7XCIkaWRcIjpcIjg2MVwiLFwiVGl0bGVTdHlsZVwiOntcIiRpZFwiOlwiODYyXCIsXCJGb250U2V0dGluZ3NcIjp7XCIkaWRcIjpcIjg2M1wiLFwiRm9udFNpemVcIjoxMSxcIkZvbnROYW1lXCI6XCJDYWxpYnJpXCIsXCJJc0JvbGRcIjp0cnVlLFwiSXNJdGFsaWNcIjpmYWxzZSxcIklzVW5kZXJsaW5lZFwiOmZhbHNlfSxcIkF1dG9TaXplXCI6MCxcIkZvcmVncm91bmRcIjp7XCIkaWRcIjpcIjg2NFwiLFwiQ29sb3JcIjp7XCIkaWRcIjpcIjg2N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4NjZcIixcIlRvcFwiOjAuMCxcIkxlZnRcIjowLjAsXCJSaWdodFwiOjAuMCxcIkJvdHRvbVwiOjAuMH0sXCJQYWRkaW5nXCI6e1wiJGlkXCI6XCI4NjdcIixcIlRvcFwiOjAuMCxcIkxlZnRcIjowLjAsXCJSaWdodFwiOjAuMCxcIkJvdHRvbVwiOjAuMH0sXCJCYWNrZ3JvdW5kXCI6e1wiJHJlZlwiOlwiMTA1XCJ9LFwiSXNWaXNpYmxlXCI6dHJ1ZSxcIldpZHRoXCI6MC4wLFwiSGVpZ2h0XCI6MC4wLFwiQm9yZGVyU3R5bGVcIjpudWxsfSxcIkRhdGVTdHlsZVwiOntcIiRpZFwiOlwiODY4XCIsXCJGb250U2V0dGluZ3NcIjp7XCIkaWRcIjpcIjg2OVwiLFwiRm9udFNpemVcIjoxMCxcIkZvbnROYW1lXCI6XCJDYWxpYnJpXCIsXCJJc0JvbGRcIjpmYWxzZSxcIklzSXRhbGljXCI6ZmFsc2UsXCJJc1VuZGVybGluZWRcIjpmYWxzZX0sXCJBdXRvU2l6ZVwiOjAsXCJGb3JlZ3JvdW5kXCI6e1wiJGlkXCI6XCI4NzBcIixcIkNvbG9yXCI6e1wiJGlkXCI6XCI4NzF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g3MlwiLFwiVG9wXCI6MC4wLFwiTGVmdFwiOjAuMCxcIlJpZ2h0XCI6MC4wLFwiQm90dG9tXCI6MC4wfSxcIlBhZGRpbmdcIjp7XCIkaWRcIjpcIjg3M1wiLFwiVG9wXCI6MC4wLFwiTGVmdFwiOjAuMCxcIlJpZ2h0XCI6MC4wLFwiQm90dG9tXCI6MC4wfSxcIkJhY2tncm91bmRcIjp7XCIkcmVmXCI6XCIxMTJcIn0sXCJJc1Zpc2libGVcIjpmYWxzZSxcIldpZHRoXCI6MC4wLFwiSGVpZ2h0XCI6MC4wLFwiQm9yZGVyU3R5bGVcIjpudWxsfSxcIlRpdGxlUG9zaXRpb25cIjoyLFwiRGF0ZVBvc2l0aW9uXCI6XCJMZWZ0XCIsXCJTaGFwZVR5cGVcIjoxLFwiU2hhcGVTaXplXCI6MCxcIlNoYXBlU3R5bGVcIjp7XCIkaWRcIjpcIjg3NFwiLFwiTWFyZ2luXCI6e1wiJGlkXCI6XCI4NzVcIixcIlRvcFwiOjAuMCxcIkxlZnRcIjowLjAsXCJSaWdodFwiOjAuMCxcIkJvdHRvbVwiOjAuMH0sXCJQYWRkaW5nXCI6e1wiJGlkXCI6XCI4NzZcIixcIlRvcFwiOjAuMCxcIkxlZnRcIjowLjAsXCJSaWdodFwiOjAuMCxcIkJvdHRvbVwiOjAuMH0sXCJCYWNrZ3JvdW5kXCI6e1wiJGlkXCI6XCI4NzdcIixcIkNvbG9yXCI6e1wiJGlkXCI6XCI4NzhcIixcIkFcIjoyNTUsXCJSXCI6NTcsXCJHXCI6MTE0LFwiQlwiOjE4fX0sXCJJc1Zpc2libGVcIjp0cnVlLFwiV2lkdGhcIjoxMi4wLFwiSGVpZ2h0XCI6MTQuMCxcIkJvcmRlclN0eWxlXCI6e1wiJGlkXCI6XCI4NzlcIixcIkxpbmVDb2xvclwiOntcIiRyZWZcIjpcIjk3XCJ9LFwiTGluZVdlaWdodFwiOjAuMCxcIkxpbmVUeXBlXCI6MH19LFwiRGF0ZUZvcm1hdFwiOntcIiRpZFwiOlwiODg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lwiYjljY2ZhNWYtN2M5ZC00NTMzLWI4OTktMzUyOWIxMjNjZDJmXCJ9LHtcIiRpZFwiOlwiODgxXCIsXCJUaXRsZVN0eWxlXCI6e1wiJGlkXCI6XCI4ODJcIixcIkZvbnRTZXR0aW5nc1wiOntcIiRpZFwiOlwiODgzXCIsXCJGb250U2l6ZVwiOjExLFwiRm9udE5hbWVcIjpcIkNhbGlicmlcIixcIklzQm9sZFwiOnRydWUsXCJJc0l0YWxpY1wiOmZhbHNlLFwiSXNVbmRlcmxpbmVkXCI6ZmFsc2V9LFwiQXV0b1NpemVcIjowLFwiRm9yZWdyb3VuZFwiOntcIiRpZFwiOlwiODg0XCIsXCJDb2xvclwiOntcIiRpZFwiOlwiODg1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g4NlwiLFwiVG9wXCI6MC4wLFwiTGVmdFwiOjAuMCxcIlJpZ2h0XCI6MC4wLFwiQm90dG9tXCI6MC4wfSxcIlBhZGRpbmdcIjp7XCIkaWRcIjpcIjg4N1wiLFwiVG9wXCI6MC4wLFwiTGVmdFwiOjAuMCxcIlJpZ2h0XCI6MC4wLFwiQm90dG9tXCI6MC4wfSxcIkJhY2tncm91bmRcIjp7XCIkcmVmXCI6XCIxMDVcIn0sXCJJc1Zpc2libGVcIjp0cnVlLFwiV2lkdGhcIjowLjAsXCJIZWlnaHRcIjowLjAsXCJCb3JkZXJTdHlsZVwiOm51bGx9LFwiRGF0ZVN0eWxlXCI6e1wiJGlkXCI6XCI4ODhcIixcIkZvbnRTZXR0aW5nc1wiOntcIiRpZFwiOlwiODg5XCIsXCJGb250U2l6ZVwiOjEwLFwiRm9udE5hbWVcIjpcIkNhbGlicmlcIixcIklzQm9sZFwiOmZhbHNlLFwiSXNJdGFsaWNcIjpmYWxzZSxcIklzVW5kZXJsaW5lZFwiOmZhbHNlfSxcIkF1dG9TaXplXCI6MCxcIkZvcmVncm91bmRcIjp7XCIkaWRcIjpcIjg5MFwiLFwiQ29sb3JcIjp7XCIkaWRcIjpcIjg5MV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ODkyXCIsXCJUb3BcIjowLjAsXCJMZWZ0XCI6MC4wLFwiUmlnaHRcIjowLjAsXCJCb3R0b21cIjowLjB9LFwiUGFkZGluZ1wiOntcIiRpZFwiOlwiODkzXCIsXCJUb3BcIjowLjAsXCJMZWZ0XCI6MC4wLFwiUmlnaHRcIjowLjAsXCJCb3R0b21cIjowLjB9LFwiQmFja2dyb3VuZFwiOntcIiRyZWZcIjpcIjExMlwifSxcIklzVmlzaWJsZVwiOmZhbHNlLFwiV2lkdGhcIjowLjAsXCJIZWlnaHRcIjowLjAsXCJCb3JkZXJTdHlsZVwiOm51bGx9LFwiVGl0bGVQb3NpdGlvblwiOjIsXCJEYXRlUG9zaXRpb25cIjpcIkxlZnRcIixcIlNoYXBlVHlwZVwiOjEsXCJTaGFwZVNpemVcIjowLFwiU2hhcGVTdHlsZVwiOntcIiRpZFwiOlwiODk0XCIsXCJNYXJnaW5cIjp7XCIkaWRcIjpcIjg5NVwiLFwiVG9wXCI6MC4wLFwiTGVmdFwiOjAuMCxcIlJpZ2h0XCI6MC4wLFwiQm90dG9tXCI6MC4wfSxcIlBhZGRpbmdcIjp7XCIkaWRcIjpcIjg5NlwiLFwiVG9wXCI6MC4wLFwiTGVmdFwiOjAuMCxcIlJpZ2h0XCI6MC4wLFwiQm90dG9tXCI6MC4wfSxcIkJhY2tncm91bmRcIjp7XCIkaWRcIjpcIjg5N1wiLFwiQ29sb3JcIjp7XCIkaWRcIjpcIjg5OFwiLFwiQVwiOjI1NSxcIlJcIjo1NyxcIkdcIjoxMTQsXCJCXCI6MTh9fSxcIklzVmlzaWJsZVwiOnRydWUsXCJXaWR0aFwiOjEyLjAsXCJIZWlnaHRcIjoxNC4wLFwiQm9yZGVyU3R5bGVcIjp7XCIkaWRcIjpcIjg5OVwiLFwiTGluZUNvbG9yXCI6e1wiJHJlZlwiOlwiOTdcIn0sXCJMaW5lV2VpZ2h0XCI6MC4wLFwiTGluZVR5cGVcIjowfX0sXCJEYXRlRm9ybWF0XCI6e1wiJGlkXCI6XCI5MDB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JiOWNjZmE1Zi03YzlkLTQ1MzMtYjg5OS0zNTI5YjEyM2NkMmZcIn1dLFwiQ3VzdG9tU3dpbWxhbmVUYXNrU3R5bGVMaXN0XCI6W3tcIiRpZFwiOlwiOTAxXCIsXCJUYXNrU3R5bGVcIjp7XCIkaWRcIjpcIjkwMlwiLFwiU2hhcGVcIjozLFwiU2hhcGVUaGlja25lc3NcIjowLFwiRHVyYXRpb25Gb3JtYXRcIjowLFwiUGVyY2VudGFnZUNvbXBsZXRlU3R5bGVcIjp7XCIkaWRcIjpcIjkwM1wiLFwiRm9udFNldHRpbmdzXCI6e1wiJGlkXCI6XCI5MDRcIixcIkZvbnRTaXplXCI6MTAsXCJGb250TmFtZVwiOlwiQ2FsaWJyaVwiLFwiSXNCb2xkXCI6ZmFsc2UsXCJJc0l0YWxpY1wiOmZhbHNlLFwiSXNVbmRlcmxpbmVkXCI6ZmFsc2V9LFwiQXV0b1NpemVcIjowLFwiRm9yZWdyb3VuZFwiOntcIiRpZFwiOlwiOTA1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kwNlwiLFwiVG9wXCI6MC4wLFwiTGVmdFwiOjAuMCxcIlJpZ2h0XCI6MC4wLFwiQm90dG9tXCI6MC4wfSxcIlBhZGRpbmdcIjp7XCIkaWRcIjpcIjkwN1wiLFwiVG9wXCI6MC4wLFwiTGVmdFwiOjAuMCxcIlJpZ2h0XCI6MC4wLFwiQm90dG9tXCI6MC4wfSxcIkJhY2tncm91bmRcIjp7XCIkcmVmXCI6XCIxMjFcIn0sXCJJc1Zpc2libGVcIjp0cnVlLFwiV2lkdGhcIjowLjAsXCJIZWlnaHRcIjowLjAsXCJCb3JkZXJTdHlsZVwiOntcIiRpZFwiOlwiOTA4XCIsXCJMaW5lQ29sb3JcIjpudWxsLFwiTGluZVdlaWdodFwiOjAuMCxcIkxpbmVUeXBlXCI6MH19LFwiRHVyYXRpb25TdHlsZVwiOntcIiRpZFwiOlwiOTA5XCIsXCJGb250U2V0dGluZ3NcIjp7XCIkaWRcIjpcIjkxMFwiLFwiRm9udFNpemVcIjoxMCxcIkZvbnROYW1lXCI6XCJDYWxpYnJpXCIsXCJJc0JvbGRcIjpmYWxzZSxcIklzSXRhbGljXCI6ZmFsc2UsXCJJc1VuZGVybGluZWRcIjpmYWxzZX0sXCJBdXRvU2l6ZVwiOjAsXCJGb3JlZ3JvdW5kXCI6e1wiJGlkXCI6XCI5MTF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OTEyXCIsXCJUb3BcIjowLjAsXCJMZWZ0XCI6MC4wLFwiUmlnaHRcIjowLjAsXCJCb3R0b21cIjowLjB9LFwiUGFkZGluZ1wiOntcIiRpZFwiOlwiOTEzXCIsXCJUb3BcIjowLjAsXCJMZWZ0XCI6MC4wLFwiUmlnaHRcIjowLjAsXCJCb3R0b21cIjowLjB9LFwiQmFja2dyb3VuZFwiOntcIiRyZWZcIjpcIjEyOFwifSxcIklzVmlzaWJsZVwiOnRydWUsXCJXaWR0aFwiOjAuMCxcIkhlaWdodFwiOjAuMCxcIkJvcmRlclN0eWxlXCI6e1wiJGlkXCI6XCI5MTRcIixcIkxpbmVDb2xvclwiOm51bGwsXCJMaW5lV2VpZ2h0XCI6MC4wLFwiTGluZVR5cGVcIjowfX0sXCJIb3Jpem9udGFsQ29ubmVjdG9yU3R5bGVcIjp7XCIkaWRcIjpcIjkxNVwiLFwiTGluZUNvbG9yXCI6e1wiJHJlZlwiOlwiMTMwXCJ9LFwiTGluZVdlaWdodFwiOjEuMCxcIkxpbmVUeXBlXCI6MH0sXCJWZXJ0aWNhbENvbm5lY3RvclN0eWxlXCI6e1wiJGlkXCI6XCI5MTZ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XCI5ZTMyOGE0Ny04MjEwLTQyNTUtYWY4Ni00NTVjMDk2NjZhZTVcIixcIkF0dGFjaGVkTWlsZXN0b25lc1N0eWxlc1wiOm51bGwsXCJTaGFwZVN0eWxlXCI6e1wiJGlkXCI6XCI5MTdcIixcIk1hcmdpblwiOntcIiRpZFwiOlwiOTE4XCIsXCJUb3BcIjowLjAsXCJMZWZ0XCI6NC4wLFwiUmlnaHRcIjo0LjAsXCJCb3R0b21cIjowLjB9LFwiUGFkZGluZ1wiOntcIiRpZFwiOlwiOTE5XCIsXCJUb3BcIjowLjAsXCJMZWZ0XCI6MC4wLFwiUmlnaHRcIjowLjAsXCJCb3R0b21cIjowLjB9LFwiQmFja2dyb3VuZFwiOntcIiRpZFwiOlwiOTIwXCIsXCJDb2xvclwiOntcIiRpZFwiOlwiOTIxXCIsXCJBXCI6MjU1LFwiUlwiOjExNixcIkdcIjoxNzMsXCJCXCI6NzN9fSxcIklzVmlzaWJsZVwiOnRydWUsXCJXaWR0aFwiOjAuMCxcIkhlaWdodFwiOjEzLjQyNjY2NjY2NjY2NjY3NyxcIkJvcmRlclN0eWxlXCI6e1wiJGlkXCI6XCI5MjJcIixcIkxpbmVDb2xvclwiOntcIiRyZWZcIjpcIjE0MVwifSxcIkxpbmVXZWlnaHRcIjowLjAsXCJMaW5lVHlwZVwiOjB9fSxcIlRpdGxlU3R5bGVcIjp7XCIkaWRcIjpcIjkyM1wiLFwiRm9udFNldHRpbmdzXCI6e1wiJGlkXCI6XCI5MjRcIixcIkZvbnRTaXplXCI6MTEsXCJGb250TmFtZVwiOlwiQ2FsaWJyaVwiLFwiSXNCb2xkXCI6ZmFsc2UsXCJJc0l0YWxpY1wiOmZhbHNlLFwiSXNVbmRlcmxpbmVkXCI6ZmFsc2V9LFwiQXV0b1NpemVcIjowLFwiRm9yZWdyb3VuZFwiOntcIiRpZFwiOlwiOTI1XCIsXCJDb2xvclwiOntcIiRpZFwiOlwiOTI2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kyN1wiLFwiVG9wXCI6MC4wLFwiTGVmdFwiOjAuMCxcIlJpZ2h0XCI6MC4wLFwiQm90dG9tXCI6MC4wfSxcIlBhZGRpbmdcIjp7XCIkaWRcIjpcIjkyOFwiLFwiVG9wXCI6MC4wLFwiTGVmdFwiOjAuMCxcIlJpZ2h0XCI6MC4wLFwiQm90dG9tXCI6MC4wfSxcIkJhY2tncm91bmRcIjp7XCIkcmVmXCI6XCIxNDlcIn0sXCJJc1Zpc2libGVcIjp0cnVlLFwiV2lkdGhcIjowLjAsXCJIZWlnaHRcIjowLjAsXCJCb3JkZXJTdHlsZVwiOntcIiRpZFwiOlwiOTI5XCIsXCJMaW5lQ29sb3JcIjpudWxsLFwiTGluZVdlaWdodFwiOjAuMCxcIkxpbmVUeXBlXCI6MH19LFwiRGF0ZVN0eWxlXCI6e1wiJGlkXCI6XCI5MzBcIixcIkZvbnRTZXR0aW5nc1wiOntcIiRpZFwiOlwiOTMxXCIsXCJGb250U2l6ZVwiOjEwLFwiRm9udE5hbWVcIjpcIkNhbGlicmlcIixcIklzQm9sZFwiOmZhbHNlLFwiSXNJdGFsaWNcIjpmYWxzZSxcIklzVW5kZXJsaW5lZFwiOmZhbHNlfSxcIkF1dG9TaXplXCI6MCxcIkZvcmVncm91bmRcIjp7XCIkaWRcIjpcIjkzMlwiLFwiQ29sb3JcIjp7XCIkaWRcIjpcIjkzM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TM0XCIsXCJUb3BcIjowLjAsXCJMZWZ0XCI6MC4wLFwiUmlnaHRcIjowLjAsXCJCb3R0b21cIjowLjB9LFwiUGFkZGluZ1wiOntcIiRpZFwiOlwiOTM1XCIsXCJUb3BcIjowLjAsXCJMZWZ0XCI6MC4wLFwiUmlnaHRcIjowLjAsXCJCb3R0b21cIjowLjB9LFwiQmFja2dyb3VuZFwiOntcIiRyZWZcIjpcIjE1NlwifSxcIklzVmlzaWJsZVwiOnRydWUsXCJXaWR0aFwiOjAuMCxcIkhlaWdodFwiOjAuMCxcIkJvcmRlclN0eWxlXCI6e1wiJGlkXCI6XCI5MzZcIixcIkxpbmVDb2xvclwiOm51bGwsXCJMaW5lV2VpZ2h0XCI6MC4wLFwiTGluZVR5cGVcIjowfX0sXCJEYXRlRm9ybWF0XCI6e1wiJGlkXCI6XCI5Mz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5MzhcIixcIlRhc2tTdHlsZVwiOntcIiRpZFwiOlwiOTM5XCIsXCJTaGFwZVwiOjEsXCJTaGFwZVRoaWNrbmVzc1wiOjAsXCJEdXJhdGlvbkZvcm1hdFwiOjAsXCJQZXJjZW50YWdlQ29tcGxldGVTdHlsZVwiOntcIiRpZFwiOlwiOTQwXCIsXCJGb250U2V0dGluZ3NcIjp7XCIkaWRcIjpcIjk0MVwiLFwiRm9udFNpemVcIjoxMCxcIkZvbnROYW1lXCI6XCJDYWxpYnJpXCIsXCJJc0JvbGRcIjpmYWxzZSxcIklzSXRhbGljXCI6ZmFsc2UsXCJJc1VuZGVybGluZWRcIjpmYWxzZX0sXCJBdXRvU2l6ZVwiOjAsXCJGb3JlZ3JvdW5kXCI6e1wiJGlkXCI6XCI5NDJ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OTQzXCIsXCJUb3BcIjowLjAsXCJMZWZ0XCI6MC4wLFwiUmlnaHRcIjowLjAsXCJCb3R0b21cIjowLjB9LFwiUGFkZGluZ1wiOntcIiRpZFwiOlwiOTQ0XCIsXCJUb3BcIjowLjAsXCJMZWZ0XCI6MC4wLFwiUmlnaHRcIjowLjAsXCJCb3R0b21cIjowLjB9LFwiQmFja2dyb3VuZFwiOntcIiRyZWZcIjpcIjEyMVwifSxcIklzVmlzaWJsZVwiOnRydWUsXCJXaWR0aFwiOjAuMCxcIkhlaWdodFwiOjAuMCxcIkJvcmRlclN0eWxlXCI6e1wiJGlkXCI6XCI5NDVcIixcIkxpbmVDb2xvclwiOm51bGwsXCJMaW5lV2VpZ2h0XCI6MC4wLFwiTGluZVR5cGVcIjowfX0sXCJEdXJhdGlvblN0eWxlXCI6e1wiJGlkXCI6XCI5NDZcIixcIkZvbnRTZXR0aW5nc1wiOntcIiRpZFwiOlwiOTQ3XCIsXCJGb250U2l6ZVwiOjEwLFwiRm9udE5hbWVcIjpcIkNhbGlicmlcIixcIklzQm9sZFwiOmZhbHNlLFwiSXNJdGFsaWNcIjpmYWxzZSxcIklzVW5kZXJsaW5lZFwiOmZhbHNlfSxcIkF1dG9TaXplXCI6MCxcIkZvcmVncm91bmRcIjp7XCIkaWRcIjpcIjk0OF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5NDlcIixcIlRvcFwiOjAuMCxcIkxlZnRcIjowLjAsXCJSaWdodFwiOjAuMCxcIkJvdHRvbVwiOjAuMH0sXCJQYWRkaW5nXCI6e1wiJGlkXCI6XCI5NTBcIixcIlRvcFwiOjAuMCxcIkxlZnRcIjowLjAsXCJSaWdodFwiOjAuMCxcIkJvdHRvbVwiOjAuMH0sXCJCYWNrZ3JvdW5kXCI6e1wiJHJlZlwiOlwiMTI4XCJ9LFwiSXNWaXNpYmxlXCI6dHJ1ZSxcIldpZHRoXCI6MC4wLFwiSGVpZ2h0XCI6MC4wLFwiQm9yZGVyU3R5bGVcIjp7XCIkaWRcIjpcIjk1MVwiLFwiTGluZUNvbG9yXCI6bnVsbCxcIkxpbmVXZWlnaHRcIjowLjAsXCJMaW5lVHlwZVwiOjB9fSxcIkhvcml6b250YWxDb25uZWN0b3JTdHlsZVwiOntcIiRpZFwiOlwiOTUyXCIsXCJMaW5lQ29sb3JcIjp7XCIkcmVmXCI6XCIxMzBcIn0sXCJMaW5lV2VpZ2h0XCI6MS4wLFwiTGluZVR5cGVcIjowfSxcIlZlcnRpY2FsQ29ubmVjdG9yU3R5bGVcIjp7XCIkaWRcIjpcIjk1M1wiLFwiTGluZUNvbG9yXCI6e1wiJHJlZlwiOlwiMTMzXCJ9LFwiTGluZVdlaWdodFwiOjAuMCxcIkxpbmVUeXBlXCI6MH0sXCJNYXJnaW5cIjpudWxsLFwiU3RhcnREYXRlUG9zaXRpb25cIjo2LFwiRW5kRGF0ZVBvc2l0aW9uXCI6NixcIlRpdGxlUG9zaXRpb25cIjoyLFwiRHVyYXRpb25Qb3NpdGlvblwiOjYsXCJQZXJjZW50YWdlQ29tcGxldGVkUG9zaXRpb25cIjo2LFwiU3BhY2luZ1wiOjUsXCJJc0JlbG93VGltZWJhbmRcIjp0cnVlLFwiUGVyY2VudGFnZUNvbXBsZXRlU2hhcGVPcGFjaXR5XCI6MzUsXCJHcm91cE5hbWVcIjpcIjllMzI4YTQ3LTgyMTAtNDI1NS1hZjg2LTQ1NWMwOTY2NmFlNVwiLFwiQXR0YWNoZWRNaWxlc3RvbmVzU3R5bGVzXCI6bnVsbCxcIlNoYXBlU3R5bGVcIjp7XCIkaWRcIjpcIjk1NFwiLFwiTWFyZ2luXCI6e1wiJGlkXCI6XCI5NTVcIixcIlRvcFwiOjAuMCxcIkxlZnRcIjo0LjAsXCJSaWdodFwiOjQuMCxcIkJvdHRvbVwiOjAuMH0sXCJQYWRkaW5nXCI6e1wiJGlkXCI6XCI5NTZcIixcIlRvcFwiOjAuMCxcIkxlZnRcIjowLjAsXCJSaWdodFwiOjAuMCxcIkJvdHRvbVwiOjAuMH0sXCJCYWNrZ3JvdW5kXCI6e1wiJGlkXCI6XCI5NTdcIixcIkNvbG9yXCI6e1wiJGlkXCI6XCI5NThcIixcIkFcIjoyNTUsXCJSXCI6MTE2LFwiR1wiOjE3MyxcIkJcIjo3M319LFwiSXNWaXNpYmxlXCI6dHJ1ZSxcIldpZHRoXCI6MC4wLFwiSGVpZ2h0XCI6MTMuNDI2NjY2NjY2NjY2Njc3LFwiQm9yZGVyU3R5bGVcIjp7XCIkaWRcIjpcIjk1OVwiLFwiTGluZUNvbG9yXCI6e1wiJHJlZlwiOlwiMTQxXCJ9LFwiTGluZVdlaWdodFwiOjAuMCxcIkxpbmVUeXBlXCI6MH19LFwiVGl0bGVTdHlsZVwiOntcIiRpZFwiOlwiOTYwXCIsXCJGb250U2V0dGluZ3NcIjp7XCIkaWRcIjpcIjk2MVwiLFwiRm9udFNpemVcIjoxMSxcIkZvbnROYW1lXCI6XCJDYWxpYnJpXCIsXCJJc0JvbGRcIjpmYWxzZSxcIklzSXRhbGljXCI6ZmFsc2UsXCJJc1VuZGVybGluZWRcIjpmYWxzZX0sXCJBdXRvU2l6ZVwiOjAsXCJGb3JlZ3JvdW5kXCI6e1wiJGlkXCI6XCI5NjJcIixcIkNvbG9yXCI6e1wiJGlkXCI6XCI5NjN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OTY0XCIsXCJUb3BcIjowLjAsXCJMZWZ0XCI6MC4wLFwiUmlnaHRcIjowLjAsXCJCb3R0b21cIjowLjB9LFwiUGFkZGluZ1wiOntcIiRpZFwiOlwiOTY1XCIsXCJUb3BcIjowLjAsXCJMZWZ0XCI6MC4wLFwiUmlnaHRcIjowLjAsXCJCb3R0b21cIjowLjB9LFwiQmFja2dyb3VuZFwiOntcIiRyZWZcIjpcIjE0OVwifSxcIklzVmlzaWJsZVwiOnRydWUsXCJXaWR0aFwiOjAuMCxcIkhlaWdodFwiOjAuMCxcIkJvcmRlclN0eWxlXCI6e1wiJGlkXCI6XCI5NjZcIixcIkxpbmVDb2xvclwiOm51bGwsXCJMaW5lV2VpZ2h0XCI6MC4wLFwiTGluZVR5cGVcIjowfX0sXCJEYXRlU3R5bGVcIjp7XCIkaWRcIjpcIjk2N1wiLFwiRm9udFNldHRpbmdzXCI6e1wiJGlkXCI6XCI5NjhcIixcIkZvbnRTaXplXCI6MTAsXCJGb250TmFtZVwiOlwiQ2FsaWJyaVwiLFwiSXNCb2xkXCI6ZmFsc2UsXCJJc0l0YWxpY1wiOmZhbHNlLFwiSXNVbmRlcmxpbmVkXCI6ZmFsc2V9LFwiQXV0b1NpemVcIjowLFwiRm9yZWdyb3VuZFwiOntcIiRpZFwiOlwiOTY5XCIsXCJDb2xvclwiOntcIiRpZFwiOlwiOTcw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5NzFcIixcIlRvcFwiOjAuMCxcIkxlZnRcIjowLjAsXCJSaWdodFwiOjAuMCxcIkJvdHRvbVwiOjAuMH0sXCJQYWRkaW5nXCI6e1wiJGlkXCI6XCI5NzJcIixcIlRvcFwiOjAuMCxcIkxlZnRcIjowLjAsXCJSaWdodFwiOjAuMCxcIkJvdHRvbVwiOjAuMH0sXCJCYWNrZ3JvdW5kXCI6e1wiJHJlZlwiOlwiMTU2XCJ9LFwiSXNWaXNpYmxlXCI6dHJ1ZSxcIldpZHRoXCI6MC4wLFwiSGVpZ2h0XCI6MC4wLFwiQm9yZGVyU3R5bGVcIjp7XCIkaWRcIjpcIjk3M1wiLFwiTGluZUNvbG9yXCI6bnVsbCxcIkxpbmVXZWlnaHRcIjowLjAsXCJMaW5lVHlwZVwiOjB9fSxcIkRhdGVGb3JtYXRcIjp7XCIkaWRcIjpcIjk3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k3NVwiLFwiVGFza1N0eWxlXCI6e1wiJGlkXCI6XCI5NzZcIixcIlNoYXBlXCI6NixcIlNoYXBlVGhpY2tuZXNzXCI6MSxcIkR1cmF0aW9uRm9ybWF0XCI6MCxcIlBlcmNlbnRhZ2VDb21wbGV0ZVN0eWxlXCI6e1wiJGlkXCI6XCI5NzdcIixcIkZvbnRTZXR0aW5nc1wiOntcIiRpZFwiOlwiOTc4XCIsXCJGb250U2l6ZVwiOjEwLFwiRm9udE5hbWVcIjpcIkNhbGlicmlcIixcIklzQm9sZFwiOmZhbHNlLFwiSXNJdGFsaWNcIjpmYWxzZSxcIklzVW5kZXJsaW5lZFwiOmZhbHNlfSxcIkF1dG9TaXplXCI6MCxcIkZvcmVncm91bmRcIjp7XCIkaWRcIjpcIjk3O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5ODBcIixcIlRvcFwiOjAuMCxcIkxlZnRcIjowLjAsXCJSaWdodFwiOjAuMCxcIkJvdHRvbVwiOjAuMH0sXCJQYWRkaW5nXCI6e1wiJGlkXCI6XCI5ODFcIixcIlRvcFwiOjAuMCxcIkxlZnRcIjowLjAsXCJSaWdodFwiOjAuMCxcIkJvdHRvbVwiOjAuMH0sXCJCYWNrZ3JvdW5kXCI6e1wiJHJlZlwiOlwiMTIxXCJ9LFwiSXNWaXNpYmxlXCI6dHJ1ZSxcIldpZHRoXCI6MC4wLFwiSGVpZ2h0XCI6MC4wLFwiQm9yZGVyU3R5bGVcIjp7XCIkaWRcIjpcIjk4MlwiLFwiTGluZUNvbG9yXCI6bnVsbCxcIkxpbmVXZWlnaHRcIjowLjAsXCJMaW5lVHlwZVwiOjB9fSxcIkR1cmF0aW9uU3R5bGVcIjp7XCIkaWRcIjpcIjk4M1wiLFwiRm9udFNldHRpbmdzXCI6e1wiJGlkXCI6XCI5ODRcIixcIkZvbnRTaXplXCI6MTAsXCJGb250TmFtZVwiOlwiQ2FsaWJyaVwiLFwiSXNCb2xkXCI6ZmFsc2UsXCJJc0l0YWxpY1wiOmZhbHNlLFwiSXNVbmRlcmxpbmVkXCI6ZmFsc2V9LFwiQXV0b1NpemVcIjowLFwiRm9yZWdyb3VuZFwiOntcIiRpZFwiOlwiOTg1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k4NlwiLFwiVG9wXCI6MC4wLFwiTGVmdFwiOjAuMCxcIlJpZ2h0XCI6MC4wLFwiQm90dG9tXCI6MC4wfSxcIlBhZGRpbmdcIjp7XCIkaWRcIjpcIjk4N1wiLFwiVG9wXCI6MC4wLFwiTGVmdFwiOjAuMCxcIlJpZ2h0XCI6MC4wLFwiQm90dG9tXCI6MC4wfSxcIkJhY2tncm91bmRcIjp7XCIkcmVmXCI6XCIxMjhcIn0sXCJJc1Zpc2libGVcIjp0cnVlLFwiV2lkdGhcIjowLjAsXCJIZWlnaHRcIjowLjAsXCJCb3JkZXJTdHlsZVwiOntcIiRpZFwiOlwiOTg4XCIsXCJMaW5lQ29sb3JcIjpudWxsLFwiTGluZVdlaWdodFwiOjAuMCxcIkxpbmVUeXBlXCI6MH19LFwiSG9yaXpvbnRhbENvbm5lY3RvclN0eWxlXCI6e1wiJGlkXCI6XCI5ODlcIixcIkxpbmVDb2xvclwiOntcIiRyZWZcIjpcIjEzMFwifSxcIkxpbmVXZWlnaHRcIjoxLjAsXCJMaW5lVHlwZVwiOjB9LFwiVmVydGljYWxDb25uZWN0b3JTdHlsZVwiOntcIiRpZFwiOlwiOTkwXCIsXCJMaW5lQ29sb3JcIjp7XCIkcmVmXCI6XCIxMzNcIn0sXCJMaW5lV2VpZ2h0XCI6MC4wLFwiTGluZVR5cGVcIjowfSxcIk1hcmdpblwiOm51bGwsXCJTdGFydERhdGVQb3NpdGlvblwiOjYsXCJFbmREYXRlUG9zaXRpb25cIjo2LFwiVGl0bGVQb3NpdGlvblwiOjIsXCJEdXJhdGlvblBvc2l0aW9uXCI6NixcIlBlcmNlbnRhZ2VDb21wbGV0ZWRQb3NpdGlvblwiOjYsXCJTcGFjaW5nXCI6NSxcIklzQmVsb3dUaW1lYmFuZFwiOnRydWUsXCJQZXJjZW50YWdlQ29tcGxldGVTaGFwZU9wYWNpdHlcIjozNSxcIkdyb3VwTmFtZVwiOm51bGwsXCJBdHRhY2hlZE1pbGVzdG9uZXNTdHlsZXNcIjpudWxsLFwiU2hhcGVTdHlsZVwiOntcIiRpZFwiOlwiOTkxXCIsXCJNYXJnaW5cIjp7XCIkaWRcIjpcIjk5MlwiLFwiVG9wXCI6MC4wLFwiTGVmdFwiOjQuMCxcIlJpZ2h0XCI6NC4wLFwiQm90dG9tXCI6MC4wfSxcIlBhZGRpbmdcIjp7XCIkaWRcIjpcIjk5M1wiLFwiVG9wXCI6MC4wLFwiTGVmdFwiOjAuMCxcIlJpZ2h0XCI6MC4wLFwiQm90dG9tXCI6MC4wfSxcIkJhY2tncm91bmRcIjp7XCIkaWRcIjpcIjk5NFwiLFwiQ29sb3JcIjp7XCIkaWRcIjpcIjk5NVwiLFwiQVwiOjI1NSxcIlJcIjoxMTYsXCJHXCI6MTczLFwiQlwiOjczfX0sXCJJc1Zpc2libGVcIjp0cnVlLFwiV2lkdGhcIjowLjAsXCJIZWlnaHRcIjoxNi4wLFwiQm9yZGVyU3R5bGVcIjp7XCIkaWRcIjpcIjk5NlwiLFwiTGluZUNvbG9yXCI6e1wiJHJlZlwiOlwiMTQxXCJ9LFwiTGluZVdlaWdodFwiOjAuMCxcIkxpbmVUeXBlXCI6MH19LFwiVGl0bGVTdHlsZVwiOntcIiRpZFwiOlwiOTk3XCIsXCJGb250U2V0dGluZ3NcIjp7XCIkaWRcIjpcIjk5OFwiLFwiRm9udFNpemVcIjoxMSxcIkZvbnROYW1lXCI6XCJDYWxpYnJpXCIsXCJJc0JvbGRcIjpmYWxzZSxcIklzSXRhbGljXCI6ZmFsc2UsXCJJc1VuZGVybGluZWRcIjpmYWxzZX0sXCJBdXRvU2l6ZVwiOjAsXCJGb3JlZ3JvdW5kXCI6e1wiJGlkXCI6XCI5OTlcIixcIkNvbG9yXCI6e1wiJGlkXCI6XCIxMDAw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EwMDFcIixcIlRvcFwiOjAuMCxcIkxlZnRcIjowLjAsXCJSaWdodFwiOjAuMCxcIkJvdHRvbVwiOjAuMH0sXCJQYWRkaW5nXCI6e1wiJGlkXCI6XCIxMDAyXCIsXCJUb3BcIjowLjAsXCJMZWZ0XCI6MC4wLFwiUmlnaHRcIjowLjAsXCJCb3R0b21cIjowLjB9LFwiQmFja2dyb3VuZFwiOntcIiRyZWZcIjpcIjE0OVwifSxcIklzVmlzaWJsZVwiOnRydWUsXCJXaWR0aFwiOjAuMCxcIkhlaWdodFwiOjAuMCxcIkJvcmRlclN0eWxlXCI6e1wiJGlkXCI6XCIxMDAzXCIsXCJMaW5lQ29sb3JcIjpudWxsLFwiTGluZVdlaWdodFwiOjAuMCxcIkxpbmVUeXBlXCI6MH19LFwiRGF0ZVN0eWxlXCI6e1wiJGlkXCI6XCIxMDA0XCIsXCJGb250U2V0dGluZ3NcIjp7XCIkaWRcIjpcIjEwMDVcIixcIkZvbnRTaXplXCI6MTAsXCJGb250TmFtZVwiOlwiQ2FsaWJyaVwiLFwiSXNCb2xkXCI6ZmFsc2UsXCJJc0l0YWxpY1wiOmZhbHNlLFwiSXNVbmRlcmxpbmVkXCI6ZmFsc2V9LFwiQXV0b1NpemVcIjowLFwiRm9yZWdyb3VuZFwiOntcIiRpZFwiOlwiMTAwNlwiLFwiQ29sb3JcIjp7XCIkaWRcIjpcIjEwMDd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wMDhcIixcIlRvcFwiOjAuMCxcIkxlZnRcIjowLjAsXCJSaWdodFwiOjAuMCxcIkJvdHRvbVwiOjAuMH0sXCJQYWRkaW5nXCI6e1wiJGlkXCI6XCIxMDA5XCIsXCJUb3BcIjowLjAsXCJMZWZ0XCI6MC4wLFwiUmlnaHRcIjowLjAsXCJCb3R0b21cIjowLjB9LFwiQmFja2dyb3VuZFwiOntcIiRyZWZcIjpcIjE1NlwifSxcIklzVmlzaWJsZVwiOnRydWUsXCJXaWR0aFwiOjAuMCxcIkhlaWdodFwiOjAuMCxcIkJvcmRlclN0eWxlXCI6e1wiJGlkXCI6XCIxMDEwXCIsXCJMaW5lQ29sb3JcIjpudWxsLFwiTGluZVdlaWdodFwiOjAuMCxcIkxpbmVUeXBlXCI6MH19LFwiRGF0ZUZvcm1hdFwiOntcIiRpZFwiOlwiMTAxM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EwMTJcIixcIlRhc2tTdHlsZVwiOntcIiRpZFwiOlwiMTAxM1wiLFwiU2hhcGVcIjo2LFwiU2hhcGVUaGlja25lc3NcIjoxLFwiRHVyYXRpb25Gb3JtYXRcIjowLFwiUGVyY2VudGFnZUNvbXBsZXRlU3R5bGVcIjp7XCIkaWRcIjpcIjEwMTRcIixcIkZvbnRTZXR0aW5nc1wiOntcIiRpZFwiOlwiMTAxNVwiLFwiRm9udFNpemVcIjoxMCxcIkZvbnROYW1lXCI6XCJDYWxpYnJpXCIsXCJJc0JvbGRcIjpmYWxzZSxcIklzSXRhbGljXCI6ZmFsc2UsXCJJc1VuZGVybGluZWRcIjpmYWxzZX0sXCJBdXRvU2l6ZVwiOjAsXCJGb3JlZ3JvdW5kXCI6e1wiJGlkXCI6XCIxMDE2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EwMTdcIixcIlRvcFwiOjAuMCxcIkxlZnRcIjowLjAsXCJSaWdodFwiOjAuMCxcIkJvdHRvbVwiOjAuMH0sXCJQYWRkaW5nXCI6e1wiJGlkXCI6XCIxMDE4XCIsXCJUb3BcIjowLjAsXCJMZWZ0XCI6MC4wLFwiUmlnaHRcIjowLjAsXCJCb3R0b21cIjowLjB9LFwiQmFja2dyb3VuZFwiOntcIiRyZWZcIjpcIjEyMVwifSxcIklzVmlzaWJsZVwiOnRydWUsXCJXaWR0aFwiOjAuMCxcIkhlaWdodFwiOjAuMCxcIkJvcmRlclN0eWxlXCI6e1wiJGlkXCI6XCIxMDE5XCIsXCJMaW5lQ29sb3JcIjpudWxsLFwiTGluZVdlaWdodFwiOjAuMCxcIkxpbmVUeXBlXCI6MH19LFwiRHVyYXRpb25TdHlsZVwiOntcIiRpZFwiOlwiMTAyMFwiLFwiRm9udFNldHRpbmdzXCI6e1wiJGlkXCI6XCIxMDIxXCIsXCJGb250U2l6ZVwiOjEwLFwiRm9udE5hbWVcIjpcIkNhbGlicmlcIixcIklzQm9sZFwiOmZhbHNlLFwiSXNJdGFsaWNcIjpmYWxzZSxcIklzVW5kZXJsaW5lZFwiOmZhbHNlfSxcIkF1dG9TaXplXCI6MCxcIkZvcmVncm91bmRcIjp7XCIkaWRcIjpcIjEwMjJ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MTAyM1wiLFwiVG9wXCI6MC4wLFwiTGVmdFwiOjAuMCxcIlJpZ2h0XCI6MC4wLFwiQm90dG9tXCI6MC4wfSxcIlBhZGRpbmdcIjp7XCIkaWRcIjpcIjEwMjRcIixcIlRvcFwiOjAuMCxcIkxlZnRcIjowLjAsXCJSaWdodFwiOjAuMCxcIkJvdHRvbVwiOjAuMH0sXCJCYWNrZ3JvdW5kXCI6e1wiJHJlZlwiOlwiMTI4XCJ9LFwiSXNWaXNpYmxlXCI6dHJ1ZSxcIldpZHRoXCI6MC4wLFwiSGVpZ2h0XCI6MC4wLFwiQm9yZGVyU3R5bGVcIjp7XCIkaWRcIjpcIjEwMjVcIixcIkxpbmVDb2xvclwiOm51bGwsXCJMaW5lV2VpZ2h0XCI6MC4wLFwiTGluZVR5cGVcIjowfX0sXCJIb3Jpem9udGFsQ29ubmVjdG9yU3R5bGVcIjp7XCIkaWRcIjpcIjEwMjZcIixcIkxpbmVDb2xvclwiOntcIiRyZWZcIjpcIjEzMFwifSxcIkxpbmVXZWlnaHRcIjoxLjAsXCJMaW5lVHlwZVwiOjB9LFwiVmVydGljYWxDb25uZWN0b3JTdHlsZVwiOntcIiRpZFwiOlwiMTAyN1wiLFwiTGluZUNvbG9yXCI6e1wiJHJlZlwiOlwiMTMzXCJ9LFwiTGluZVdlaWdodFwiOjAuMCxcIkxpbmVUeXBlXCI6MH0sXCJNYXJnaW5cIjpudWxsLFwiU3RhcnREYXRlUG9zaXRpb25cIjo2LFwiRW5kRGF0ZVBvc2l0aW9uXCI6NixcIlRpdGxlUG9zaXRpb25cIjoy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EwMjhcIixcIk1hcmdpblwiOntcIiRpZFwiOlwiMTAyOVwiLFwiVG9wXCI6MC4wLFwiTGVmdFwiOjQuMCxcIlJpZ2h0XCI6NC4wLFwiQm90dG9tXCI6MC4wfSxcIlBhZGRpbmdcIjp7XCIkaWRcIjpcIjEwMzBcIixcIlRvcFwiOjAuMCxcIkxlZnRcIjowLjAsXCJSaWdodFwiOjAuMCxcIkJvdHRvbVwiOjAuMH0sXCJCYWNrZ3JvdW5kXCI6e1wiJGlkXCI6XCIxMDMxXCIsXCJDb2xvclwiOntcIiRpZFwiOlwiMTAzMlwiLFwiQVwiOjI1NSxcIlJcIjoxMTYsXCJHXCI6MTczLFwiQlwiOjczfX0sXCJJc1Zpc2libGVcIjp0cnVlLFwiV2lkdGhcIjowLjAsXCJIZWlnaHRcIjoxNi4wLFwiQm9yZGVyU3R5bGVcIjp7XCIkaWRcIjpcIjEwMzNcIixcIkxpbmVDb2xvclwiOntcIiRyZWZcIjpcIjE0MVwifSxcIkxpbmVXZWlnaHRcIjowLjAsXCJMaW5lVHlwZVwiOjB9fSxcIlRpdGxlU3R5bGVcIjp7XCIkaWRcIjpcIjEwMzRcIixcIkZvbnRTZXR0aW5nc1wiOntcIiRpZFwiOlwiMTAzNVwiLFwiRm9udFNpemVcIjoxMSxcIkZvbnROYW1lXCI6XCJDYWxpYnJpXCIsXCJJc0JvbGRcIjpmYWxzZSxcIklzSXRhbGljXCI6ZmFsc2UsXCJJc1VuZGVybGluZWRcIjpmYWxzZX0sXCJBdXRvU2l6ZVwiOjAsXCJGb3JlZ3JvdW5kXCI6e1wiJGlkXCI6XCIxMDM2XCIsXCJDb2xvclwiOntcIiRpZFwiOlwiMTAzN1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xMDM4XCIsXCJUb3BcIjowLjAsXCJMZWZ0XCI6MC4wLFwiUmlnaHRcIjowLjAsXCJCb3R0b21cIjowLjB9LFwiUGFkZGluZ1wiOntcIiRpZFwiOlwiMTAzOVwiLFwiVG9wXCI6MC4wLFwiTGVmdFwiOjAuMCxcIlJpZ2h0XCI6MC4wLFwiQm90dG9tXCI6MC4wfSxcIkJhY2tncm91bmRcIjp7XCIkcmVmXCI6XCIxNDlcIn0sXCJJc1Zpc2libGVcIjp0cnVlLFwiV2lkdGhcIjowLjAsXCJIZWlnaHRcIjowLjAsXCJCb3JkZXJTdHlsZVwiOntcIiRpZFwiOlwiMTA0MFwiLFwiTGluZUNvbG9yXCI6bnVsbCxcIkxpbmVXZWlnaHRcIjowLjAsXCJMaW5lVHlwZVwiOjB9fSxcIkRhdGVTdHlsZVwiOntcIiRpZFwiOlwiMTA0MVwiLFwiRm9udFNldHRpbmdzXCI6e1wiJGlkXCI6XCIxMDQyXCIsXCJGb250U2l6ZVwiOjEwLFwiRm9udE5hbWVcIjpcIkNhbGlicmlcIixcIklzQm9sZFwiOmZhbHNlLFwiSXNJdGFsaWNcIjpmYWxzZSxcIklzVW5kZXJsaW5lZFwiOmZhbHNlfSxcIkF1dG9TaXplXCI6MCxcIkZvcmVncm91bmRcIjp7XCIkaWRcIjpcIjEwNDNcIixcIkNvbG9yXCI6e1wiJGlkXCI6XCIxMDQ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DQ1XCIsXCJUb3BcIjowLjAsXCJMZWZ0XCI6MC4wLFwiUmlnaHRcIjowLjAsXCJCb3R0b21cIjowLjB9LFwiUGFkZGluZ1wiOntcIiRpZFwiOlwiMTA0NlwiLFwiVG9wXCI6MC4wLFwiTGVmdFwiOjAuMCxcIlJpZ2h0XCI6MC4wLFwiQm90dG9tXCI6MC4wfSxcIkJhY2tncm91bmRcIjp7XCIkcmVmXCI6XCIxNTZcIn0sXCJJc1Zpc2libGVcIjp0cnVlLFwiV2lkdGhcIjowLjAsXCJIZWlnaHRcIjowLjAsXCJCb3JkZXJTdHlsZVwiOntcIiRpZFwiOlwiMTA0N1wiLFwiTGluZUNvbG9yXCI6bnVsbCxcIkxpbmVXZWlnaHRcIjowLjAsXCJMaW5lVHlwZVwiOjB9fSxcIkRhdGVGb3JtYXRcIjp7XCIkaWRcIjpcIjEwND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xMDQ5XCIsXCJUYXNrU3R5bGVcIjp7XCIkaWRcIjpcIjEwNTBcIixcIlNoYXBlXCI6MyxcIlNoYXBlVGhpY2tuZXNzXCI6MCxcIkR1cmF0aW9uRm9ybWF0XCI6MCxcIlBlcmNlbnRhZ2VDb21wbGV0ZVN0eWxlXCI6e1wiJGlkXCI6XCIxMDUxXCIsXCJGb250U2V0dGluZ3NcIjp7XCIkaWRcIjpcIjEwNTJcIixcIkZvbnRTaXplXCI6MTAsXCJGb250TmFtZVwiOlwiQ2FsaWJyaVwiLFwiSXNCb2xkXCI6ZmFsc2UsXCJJc0l0YWxpY1wiOmZhbHNlLFwiSXNVbmRlcmxpbmVkXCI6ZmFsc2V9LFwiQXV0b1NpemVcIjowLFwiRm9yZWdyb3VuZFwiOntcIiRpZFwiOlwiMTA1M1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xMDU0XCIsXCJUb3BcIjowLjAsXCJMZWZ0XCI6MC4wLFwiUmlnaHRcIjowLjAsXCJCb3R0b21cIjowLjB9LFwiUGFkZGluZ1wiOntcIiRpZFwiOlwiMTA1NVwiLFwiVG9wXCI6MC4wLFwiTGVmdFwiOjAuMCxcIlJpZ2h0XCI6MC4wLFwiQm90dG9tXCI6MC4wfSxcIkJhY2tncm91bmRcIjp7XCIkcmVmXCI6XCIxMjFcIn0sXCJJc1Zpc2libGVcIjp0cnVlLFwiV2lkdGhcIjowLjAsXCJIZWlnaHRcIjowLjAsXCJCb3JkZXJTdHlsZVwiOntcIiRpZFwiOlwiMTA1NlwiLFwiTGluZUNvbG9yXCI6bnVsbCxcIkxpbmVXZWlnaHRcIjowLjAsXCJMaW5lVHlwZVwiOjB9fSxcIkR1cmF0aW9uU3R5bGVcIjp7XCIkaWRcIjpcIjEwNTdcIixcIkZvbnRTZXR0aW5nc1wiOntcIiRpZFwiOlwiMTA1OFwiLFwiRm9udFNpemVcIjoxMCxcIkZvbnROYW1lXCI6XCJDYWxpYnJpXCIsXCJJc0JvbGRcIjpmYWxzZSxcIklzSXRhbGljXCI6ZmFsc2UsXCJJc1VuZGVybGluZWRcIjpmYWxzZX0sXCJBdXRvU2l6ZVwiOjAsXCJGb3JlZ3JvdW5kXCI6e1wiJGlkXCI6XCIxMDU5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EwNjBcIixcIlRvcFwiOjAuMCxcIkxlZnRcIjowLjAsXCJSaWdodFwiOjAuMCxcIkJvdHRvbVwiOjAuMH0sXCJQYWRkaW5nXCI6e1wiJGlkXCI6XCIxMDYxXCIsXCJUb3BcIjowLjAsXCJMZWZ0XCI6MC4wLFwiUmlnaHRcIjowLjAsXCJCb3R0b21cIjowLjB9LFwiQmFja2dyb3VuZFwiOntcIiRyZWZcIjpcIjEyOFwifSxcIklzVmlzaWJsZVwiOnRydWUsXCJXaWR0aFwiOjAuMCxcIkhlaWdodFwiOjAuMCxcIkJvcmRlclN0eWxlXCI6e1wiJGlkXCI6XCIxMDYyXCIsXCJMaW5lQ29sb3JcIjpudWxsLFwiTGluZVdlaWdodFwiOjAuMCxcIkxpbmVUeXBlXCI6MH19LFwiSG9yaXpvbnRhbENvbm5lY3RvclN0eWxlXCI6e1wiJGlkXCI6XCIxMDYzXCIsXCJMaW5lQ29sb3JcIjp7XCIkcmVmXCI6XCIxMzBcIn0sXCJMaW5lV2VpZ2h0XCI6MS4wLFwiTGluZVR5cGVcIjowfSxcIlZlcnRpY2FsQ29ubmVjdG9yU3R5bGVcIjp7XCIkaWRcIjpcIjEwNjRcIixcIkxpbmVDb2xvclwiOntcIiRyZWZcIjpcIjEzM1wifSxcIkxpbmVXZWlnaHRcIjowLjAsXCJMaW5lVHlwZVwiOjB9LFwiTWFyZ2luXCI6bnVsbCxcIlN0YXJ0RGF0ZVBvc2l0aW9uXCI6NixcIkVuZERhdGVQb3NpdGlvblwiOjYsXCJUaXRsZVBvc2l0aW9uXCI6Mi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xMDY1XCIsXCJNYXJnaW5cIjp7XCIkaWRcIjpcIjEwNjZcIixcIlRvcFwiOjAuMCxcIkxlZnRcIjo0LjAsXCJSaWdodFwiOjQuMCxcIkJvdHRvbVwiOjAuMH0sXCJQYWRkaW5nXCI6e1wiJGlkXCI6XCIxMDY3XCIsXCJUb3BcIjowLjAsXCJMZWZ0XCI6MC4wLFwiUmlnaHRcIjowLjAsXCJCb3R0b21cIjowLjB9LFwiQmFja2dyb3VuZFwiOntcIiRpZFwiOlwiMTA2OFwiLFwiQ29sb3JcIjp7XCIkaWRcIjpcIjEwNjlcIixcIkFcIjoyNTUsXCJSXCI6MTE2LFwiR1wiOjE3MyxcIkJcIjo3M319LFwiSXNWaXNpYmxlXCI6dHJ1ZSxcIldpZHRoXCI6MC4wLFwiSGVpZ2h0XCI6MTMuNDI2NjY2NjY2NjY2Njc3LFwiQm9yZGVyU3R5bGVcIjp7XCIkaWRcIjpcIjEwNzBcIixcIkxpbmVDb2xvclwiOntcIiRyZWZcIjpcIjE0MVwifSxcIkxpbmVXZWlnaHRcIjowLjAsXCJMaW5lVHlwZVwiOjB9fSxcIlRpdGxlU3R5bGVcIjp7XCIkaWRcIjpcIjEwNzFcIixcIkZvbnRTZXR0aW5nc1wiOntcIiRpZFwiOlwiMTA3MlwiLFwiRm9udFNpemVcIjoxMSxcIkZvbnROYW1lXCI6XCJDYWxpYnJpXCIsXCJJc0JvbGRcIjpmYWxzZSxcIklzSXRhbGljXCI6ZmFsc2UsXCJJc1VuZGVybGluZWRcIjpmYWxzZX0sXCJBdXRvU2l6ZVwiOjAsXCJGb3JlZ3JvdW5kXCI6e1wiJGlkXCI6XCIxMDczXCIsXCJDb2xvclwiOntcIiRpZFwiOlwiMTA3NFwiLFwiQVwiOjI1NSxcIlJcIjoyNTUsXCJHXCI6MjU1LFwiQlwiOjI1NX19LFwiQmFja2dyb3VuZEZpbGxUeXBlXCI6MCxcIk1heFdpZHRoXCI6NzIwLjAsXCJNYXhIZWlnaHRcIjpcIkluZmluaXR5XCIsXCJTbWFydEZvcmVncm91bmRJc0FjdGl2ZVwiOmZhbHNlLFwiSG9yaXpvbnRhbEFsaWdubWVudFwiOjEsXCJWZXJ0aWNhbEFsaWdubWVudFwiOjAsXCJTbWFydEZvcmVncm91bmRcIjpudWxsLFwiTWFyZ2luXCI6e1wiJGlkXCI6XCIxMDc1XCIsXCJUb3BcIjowLjAsXCJMZWZ0XCI6MC4wLFwiUmlnaHRcIjowLjAsXCJCb3R0b21cIjowLjB9LFwiUGFkZGluZ1wiOntcIiRpZFwiOlwiMTA3NlwiLFwiVG9wXCI6MC4wLFwiTGVmdFwiOjAuMCxcIlJpZ2h0XCI6MC4wLFwiQm90dG9tXCI6MC4wfSxcIkJhY2tncm91bmRcIjp7XCIkcmVmXCI6XCIxNDlcIn0sXCJJc1Zpc2libGVcIjp0cnVlLFwiV2lkdGhcIjowLjAsXCJIZWlnaHRcIjowLjAsXCJCb3JkZXJTdHlsZVwiOntcIiRpZFwiOlwiMTA3N1wiLFwiTGluZUNvbG9yXCI6bnVsbCxcIkxpbmVXZWlnaHRcIjowLjAsXCJMaW5lVHlwZVwiOjB9fSxcIkRhdGVTdHlsZVwiOntcIiRpZFwiOlwiMTA3OFwiLFwiRm9udFNldHRpbmdzXCI6e1wiJGlkXCI6XCIxMDc5XCIsXCJGb250U2l6ZVwiOjEwLFwiRm9udE5hbWVcIjpcIkNhbGlicmlcIixcIklzQm9sZFwiOmZhbHNlLFwiSXNJdGFsaWNcIjpmYWxzZSxcIklzVW5kZXJsaW5lZFwiOmZhbHNlfSxcIkF1dG9TaXplXCI6MCxcIkZvcmVncm91bmRcIjp7XCIkaWRcIjpcIjEwODBcIixcIkNvbG9yXCI6e1wiJGlkXCI6XCIxMDgx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DgyXCIsXCJUb3BcIjowLjAsXCJMZWZ0XCI6MC4wLFwiUmlnaHRcIjowLjAsXCJCb3R0b21cIjowLjB9LFwiUGFkZGluZ1wiOntcIiRpZFwiOlwiMTA4M1wiLFwiVG9wXCI6MC4wLFwiTGVmdFwiOjAuMCxcIlJpZ2h0XCI6MC4wLFwiQm90dG9tXCI6MC4wfSxcIkJhY2tncm91bmRcIjp7XCIkcmVmXCI6XCIxNTZcIn0sXCJJc1Zpc2libGVcIjp0cnVlLFwiV2lkdGhcIjowLjAsXCJIZWlnaHRcIjowLjAsXCJCb3JkZXJTdHlsZVwiOntcIiRpZFwiOlwiMTA4NFwiLFwiTGluZUNvbG9yXCI6bnVsbCxcIkxpbmVXZWlnaHRcIjowLjAsXCJMaW5lVHlwZVwiOjB9fSxcIkRhdGVGb3JtYXRcIjp7XCIkaWRcIjpcIjEwODV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1dfSx7XCIkaWRcIjpcIjEwODZcIixcIlN0eWxlXCI6e1wiJGlkXCI6XCIxMDg3XCIsXCJIZWFkZXJTdHlsZVwiOntcIiRpZFwiOlwiMTA4OFwiLFwiVGV4dFN0eWxlXCI6e1wiJGlkXCI6XCIxMDg5XCIsXCJGb250U2V0dGluZ3NcIjp7XCIkaWRcIjpcIjEwOTBcIixcIkZvbnRTaXplXCI6MTAsXCJGb250TmFtZVwiOlwiRnJhbmtsaW4gR290aGljIE1lZGl1bVwiLFwiSXNCb2xkXCI6ZmFsc2UsXCJJc0l0YWxpY1wiOmZhbHNlLFwiSXNVbmRlcmxpbmVkXCI6ZmFsc2V9LFwiQXV0b1NpemVcIjowLFwiRm9yZWdyb3VuZFwiOntcIiRpZFwiOlwiMTA5MVwiLFwiQ29sb3JcIjp7XCIkaWRcIjpcIjEwOTJ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EwOTNcIixcIlRvcFwiOjAuMCxcIkxlZnRcIjowLjAsXCJSaWdodFwiOjAuMCxcIkJvdHRvbVwiOjAuMH0sXCJQYWRkaW5nXCI6e1wiJGlkXCI6XCIxMDk0XCIsXCJUb3BcIjowLjAsXCJMZWZ0XCI6MC4wLFwiUmlnaHRcIjowLjAsXCJCb3R0b21cIjowLjB9LFwiQmFja2dyb3VuZFwiOm51bGwsXCJJc1Zpc2libGVcIjpmYWxzZSxcIldpZHRoXCI6MC4wLFwiSGVpZ2h0XCI6MC4wLFwiQm9yZGVyU3R5bGVcIjpudWxsfSxcIlJlY3RhbmdsZVN0eWxlXCI6e1wiJGlkXCI6XCIxMDk1XCIsXCJNYXJnaW5cIjp7XCIkaWRcIjpcIjEwOTZcIixcIlRvcFwiOjAuMCxcIkxlZnRcIjowLjAsXCJSaWdodFwiOjAuMCxcIkJvdHRvbVwiOjAuMH0sXCJQYWRkaW5nXCI6e1wiJGlkXCI6XCIxMDk3XCIsXCJUb3BcIjowLjAsXCJMZWZ0XCI6MC4wLFwiUmlnaHRcIjowLjAsXCJCb3R0b21cIjowLjB9LFwiQmFja2dyb3VuZFwiOntcIiRpZFwiOlwiMTA5OFwiLFwiQ29sb3JcIjp7XCIkaWRcIjpcIjEwOTlcIixcIkFcIjoxMjcsXCJSXCI6MTY1LFwiR1wiOjE2NSxcIkJcIjoxNjV9fSxcIklzVmlzaWJsZVwiOmZhbHNlLFwiV2lkdGhcIjowLjAsXCJIZWlnaHRcIjowLjAsXCJCb3JkZXJTdHlsZVwiOntcIiRpZFwiOlwiMTEwMFwiLFwiTGluZUNvbG9yXCI6e1wiJHJlZlwiOlwiMTcyXCJ9LFwiTGluZVdlaWdodFwiOjAuMCxcIkxpbmVUeXBlXCI6MH19LFwiVGV4dElzVmVydGljYWxcIjpmYWxzZX0sXCJCYWNrZ3JvdW5kU3R5bGVcIjp7XCIkaWRcIjpcIjExMDFcIixcIk1hcmdpblwiOntcIiRpZFwiOlwiMTEwMlwiLFwiVG9wXCI6MC4wLFwiTGVmdFwiOjAuMCxcIlJpZ2h0XCI6MC4wLFwiQm90dG9tXCI6MC4wfSxcIlBhZGRpbmdcIjp7XCIkaWRcIjpcIjExMDNcIixcIlRvcFwiOjAuMCxcIkxlZnRcIjowLjAsXCJSaWdodFwiOjAuMCxcIkJvdHRvbVwiOjAuMH0sXCJCYWNrZ3JvdW5kXCI6e1wiJGlkXCI6XCIxMTA0XCIsXCJDb2xvclwiOntcIiRpZFwiOlwiMTEwNVwiLFwiQVwiOjM4LFwiUlwiOjE2NSxcIkdcIjoxNjUsXCJCXCI6MTY1fX0sXCJJc1Zpc2libGVcIjp0cnVlLFwiV2lkdGhcIjowLjAsXCJIZWlnaHRcIjowLjAsXCJCb3JkZXJTdHlsZVwiOntcIiRpZFwiOlwiMTEwNlwiLFwiTGluZUNvbG9yXCI6e1wiJHJlZlwiOlwiMTgwXCJ9LFwiTGluZVdlaWdodFwiOjAuMCxcIkxpbmVUeXBlXCI6MH19LFwiSXNBYm92ZVRpbWViYW5kXCI6ZmFsc2V9LFwiQ3VzdG9tU3dpbWxhbmVNaWxlc3RvbmVTdHlsZUxpc3RcIjpbe1wiJGlkXCI6XCIxMTA3XCIsXCJUaXRsZVN0eWxlXCI6e1wiJGlkXCI6XCIxMTA4XCIsXCJGb250U2V0dGluZ3NcIjp7XCIkaWRcIjpcIjExMDlcIixcIkZvbnRTaXplXCI6MTEsXCJGb250TmFtZVwiOlwiQ2FsaWJyaVwiLFwiSXNCb2xkXCI6dHJ1ZSxcIklzSXRhbGljXCI6ZmFsc2UsXCJJc1VuZGVybGluZWRcIjpmYWxzZX0sXCJBdXRvU2l6ZVwiOjAsXCJGb3JlZ3JvdW5kXCI6e1wiJGlkXCI6XCIxMTEwXCIsXCJDb2xvclwiOntcIiRpZFwiOlwiMTExMVwiLFwiQVwiOjI1NSxcIlJcIjo4OSxcIkdcIjo4OSxcIkJcIjo4OX19LFwiQmFja2dyb3VuZEZpbGxUeXBlXCI6MCxcIk1heFdpZHRoXCI6MjAwLjAsXCJNYXhIZWlnaHRcIjpcIkluZmluaXR5XCIsXCJTbWFydEZvcmVncm91bmRJc0FjdGl2ZVwiOmZhbHNlLFwiSG9yaXpvbnRhbEFsaWdubWVudFwiOjAsXCJWZXJ0aWNhbEFsaWdubWVudFwiOjAsXCJTbWFydEZvcmVncm91bmRcIjpudWxsLFwiTWFyZ2luXCI6e1wiJGlkXCI6XCIxMTEyXCIsXCJUb3BcIjowLjAsXCJMZWZ0XCI6MC4wLFwiUmlnaHRcIjowLjAsXCJCb3R0b21cIjowLjB9LFwiUGFkZGluZ1wiOntcIiRpZFwiOlwiMTExM1wiLFwiVG9wXCI6MC4wLFwiTGVmdFwiOjAuMCxcIlJpZ2h0XCI6MC4wLFwiQm90dG9tXCI6MC4wfSxcIkJhY2tncm91bmRcIjp7XCIkcmVmXCI6XCIxMDVcIn0sXCJJc1Zpc2libGVcIjp0cnVlLFwiV2lkdGhcIjowLjAsXCJIZWlnaHRcIjowLjAsXCJCb3JkZXJTdHlsZVwiOm51bGx9LFwiRGF0ZVN0eWxlXCI6e1wiJGlkXCI6XCIxMTE0XCIsXCJGb250U2V0dGluZ3NcIjp7XCIkaWRcIjpcIjExMTVcIixcIkZvbnRTaXplXCI6MTAsXCJGb250TmFtZVwiOlwiQ2FsaWJyaVwiLFwiSXNCb2xkXCI6ZmFsc2UsXCJJc0l0YWxpY1wiOmZhbHNlLFwiSXNVbmRlcmxpbmVkXCI6ZmFsc2V9LFwiQXV0b1NpemVcIjowLFwiRm9yZWdyb3VuZFwiOntcIiRpZFwiOlwiMTExNlwiLFwiQ29sb3JcIjp7XCIkaWRcIjpcIjExMTd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xMThcIixcIlRvcFwiOjAuMCxcIkxlZnRcIjowLjAsXCJSaWdodFwiOjAuMCxcIkJvdHRvbVwiOjAuMH0sXCJQYWRkaW5nXCI6e1wiJGlkXCI6XCIxMTE5XCIsXCJUb3BcIjowLjAsXCJMZWZ0XCI6MC4wLFwiUmlnaHRcIjowLjAsXCJCb3R0b21cIjowLjB9LFwiQmFja2dyb3VuZFwiOntcIiRyZWZcIjpcIjExMlwifSxcIklzVmlzaWJsZVwiOnRydWUsXCJXaWR0aFwiOjAuMCxcIkhlaWdodFwiOjAuMCxcIkJvcmRlclN0eWxlXCI6bnVsbH0sXCJUaXRsZVBvc2l0aW9uXCI6MixcIkRhdGVQb3NpdGlvblwiOlwiTGVmdFwiLFwiU2hhcGVUeXBlXCI6MTMsXCJTaGFwZVNpemVcIjowLFwiU2hhcGVTdHlsZVwiOntcIiRpZFwiOlwiMTEyMFwiLFwiTWFyZ2luXCI6e1wiJGlkXCI6XCIxMTIxXCIsXCJUb3BcIjowLjAsXCJMZWZ0XCI6MC4wLFwiUmlnaHRcIjowLjAsXCJCb3R0b21cIjowLjB9LFwiUGFkZGluZ1wiOntcIiRpZFwiOlwiMTEyMlwiLFwiVG9wXCI6MC4wLFwiTGVmdFwiOjAuMCxcIlJpZ2h0XCI6MC4wLFwiQm90dG9tXCI6MC4wfSxcIkJhY2tncm91bmRcIjp7XCIkaWRcIjpcIjExMjNcIixcIkNvbG9yXCI6e1wiJGlkXCI6XCIxMTI0XCIsXCJBXCI6MjU1LFwiUlwiOjExNSxcIkdcIjoxMTUsXCJCXCI6MTE1fX0sXCJJc1Zpc2libGVcIjp0cnVlLFwiV2lkdGhcIjoxMi4wLFwiSGVpZ2h0XCI6MTQuMCxcIkJvcmRlclN0eWxlXCI6e1wiJGlkXCI6XCIxMTI1XCIsXCJMaW5lQ29sb3JcIjp7XCIkcmVmXCI6XCI5N1wifSxcIkxpbmVXZWlnaHRcIjowLjAsXCJMaW5lVHlwZVwiOjB9fSxcIkRhdGVGb3JtYXRcIjp7XCIkaWRcIjpcIjExMjZcIixcIkZvcm1hdFN0cmluZ1wiOlwiZGRkLCB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EyN1wiLFwiRGF0ZVBhcnRJc1Zpc2libGVcIjp0cnVlLFwiVGltZVBhcnRJc1Zpc2libGVcIjpmYWxzZX19LFwiSXNWaXNpYmxlXCI6dHJ1ZSxcIkdyb3VwSWRcIjpcIlwifSx7XCIkaWRcIjpcIjExMjhcIixcIlRpdGxlU3R5bGVcIjp7XCIkaWRcIjpcIjExMjlcIixcIkZvbnRTZXR0aW5nc1wiOntcIiRpZFwiOlwiMTEzMFwiLFwiRm9udFNpemVcIjoxMSxcIkZvbnROYW1lXCI6XCJDYWxpYnJpXCIsXCJJc0JvbGRcIjp0cnVlLFwiSXNJdGFsaWNcIjpmYWxzZSxcIklzVW5kZXJsaW5lZFwiOmZhbHNlfSxcIkF1dG9TaXplXCI6MCxcIkZvcmVncm91bmRcIjp7XCIkaWRcIjpcIjExMzFcIixcIkNvbG9yXCI6e1wiJGlkXCI6XCIxMTMyXCIsXCJBXCI6MjU1LFwiUlwiOjg5LFwiR1wiOjg5LFwiQlwiOjg5fX0sXCJCYWNrZ3JvdW5kRmlsbFR5cGVcIjowLFwiTWF4V2lkdGhcIjoyMDAuMCxcIk1heEhlaWdodFwiOlwiSW5maW5pdHlcIixcIlNtYXJ0Rm9yZWdyb3VuZElzQWN0aXZlXCI6ZmFsc2UsXCJIb3Jpem9udGFsQWxpZ25tZW50XCI6MCxcIlZlcnRpY2FsQWxpZ25tZW50XCI6MCxcIlNtYXJ0Rm9yZWdyb3VuZFwiOm51bGwsXCJNYXJnaW5cIjp7XCIkaWRcIjpcIjExMzNcIixcIlRvcFwiOjAuMCxcIkxlZnRcIjowLjAsXCJSaWdodFwiOjAuMCxcIkJvdHRvbVwiOjAuMH0sXCJQYWRkaW5nXCI6e1wiJGlkXCI6XCIxMTM0XCIsXCJUb3BcIjowLjAsXCJMZWZ0XCI6MC4wLFwiUmlnaHRcIjowLjAsXCJCb3R0b21cIjowLjB9LFwiQmFja2dyb3VuZFwiOntcIiRyZWZcIjpcIjEwNVwifSxcIklzVmlzaWJsZVwiOnRydWUsXCJXaWR0aFwiOjAuMCxcIkhlaWdodFwiOjAuMCxcIkJvcmRlclN0eWxlXCI6bnVsbH0sXCJEYXRlU3R5bGVcIjp7XCIkaWRcIjpcIjExMzVcIixcIkZvbnRTZXR0aW5nc1wiOntcIiRpZFwiOlwiMTEzNlwiLFwiRm9udFNpemVcIjo5LFwiRm9udE5hbWVcIjpcIkNhbGlicmlcIixcIklzQm9sZFwiOmZhbHNlLFwiSXNJdGFsaWNcIjpmYWxzZSxcIklzVW5kZXJsaW5lZFwiOmZhbHNlfSxcIkF1dG9TaXplXCI6MCxcIkZvcmVncm91bmRcIjp7XCIkaWRcIjpcIjExMzdcIixcIkNvbG9yXCI6e1wiJGlkXCI6XCIxMTM4XCIsXCJBXCI6MjU1LFwiUlwiOjExNSxcIkdcIjoxMTUsXCJCXCI6MTE1fX0sXCJCYWNrZ3JvdW5kRmlsbFR5cGVcIjowLFwiTWF4V2lkdGhcIjoyMDAuMCxcIk1heEhlaWdodFwiOlwiSW5maW5pdHlcIixcIlNtYXJ0Rm9yZWdyb3VuZElzQWN0aXZlXCI6ZmFsc2UsXCJIb3Jpem9udGFsQWxpZ25tZW50XCI6MixcIlZlcnRpY2FsQWxpZ25tZW50XCI6MCxcIlNtYXJ0Rm9yZWdyb3VuZFwiOm51bGwsXCJNYXJnaW5cIjp7XCIkaWRcIjpcIjExMzlcIixcIlRvcFwiOjAuMCxcIkxlZnRcIjowLjAsXCJSaWdodFwiOjAuMCxcIkJvdHRvbVwiOjAuMH0sXCJQYWRkaW5nXCI6e1wiJGlkXCI6XCIxMTQwXCIsXCJUb3BcIjowLjAsXCJMZWZ0XCI6MC4wLFwiUmlnaHRcIjowLjAsXCJCb3R0b21cIjowLjB9LFwiQmFja2dyb3VuZFwiOntcIiRyZWZcIjpcIjExMlwifSxcIklzVmlzaWJsZVwiOnRydWUsXCJXaWR0aFwiOjAuMCxcIkhlaWdodFwiOjAuMCxcIkJvcmRlclN0eWxlXCI6bnVsbH0sXCJUaXRsZVBvc2l0aW9uXCI6MCxcIkRhdGVQb3NpdGlvblwiOlwiUmlnaHRcIixcIlNoYXBlVHlwZVwiOjEzLFwiU2hhcGVTaXplXCI6MCxcIlNoYXBlU3R5bGVcIjp7XCIkaWRcIjpcIjExNDFcIixcIk1hcmdpblwiOntcIiRpZFwiOlwiMTE0MlwiLFwiVG9wXCI6MC4wLFwiTGVmdFwiOjAuMCxcIlJpZ2h0XCI6MC4wLFwiQm90dG9tXCI6MC4wfSxcIlBhZGRpbmdcIjp7XCIkaWRcIjpcIjExNDNcIixcIlRvcFwiOjAuMCxcIkxlZnRcIjowLjAsXCJSaWdodFwiOjAuMCxcIkJvdHRvbVwiOjAuMH0sXCJCYWNrZ3JvdW5kXCI6e1wiJGlkXCI6XCIxMTQ0XCIsXCJDb2xvclwiOntcIiRpZFwiOlwiMTE0NVwiLFwiQVwiOjI1NSxcIlJcIjoxMTUsXCJHXCI6MTE1LFwiQlwiOjExNX19LFwiSXNWaXNpYmxlXCI6dHJ1ZSxcIldpZHRoXCI6MTIuMCxcIkhlaWdodFwiOjE0LjAsXCJCb3JkZXJTdHlsZVwiOntcIiRpZFwiOlwiMTE0NlwiLFwiTGluZUNvbG9yXCI6e1wiJHJlZlwiOlwiOTdcIn0sXCJMaW5lV2VpZ2h0XCI6MC4wLFwiTGluZVR5cGVcIjowfX0sXCJEYXRlRm9ybWF0XCI6e1wiJGlkXCI6XCIxMTQ3XCIsXCJGb3JtYXRTdHJpbmdcIjpcIk1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E0OFwiLFwiRGF0ZVBhcnRJc1Zpc2libGVcIjp0cnVlLFwiVGltZVBhcnRJc1Zpc2libGVcIjpmYWxzZX19LFwiSXNWaXNpYmxlXCI6dHJ1ZSxcIkdyb3VwSWRcIjpcIjY0ZWNkMWRmLTE3YjEtNDU2My1hMDQxLTA3ZmJiMjQ4ODZkMlwifSx7XCIkaWRcIjpcIjExNDlcIixcIlRpdGxlU3R5bGVcIjp7XCIkaWRcIjpcIjExNTBcIixcIkZvbnRTZXR0aW5nc1wiOntcIiRpZFwiOlwiMTE1MVwiLFwiRm9udFNpemVcIjoxMSxcIkZvbnROYW1lXCI6XCJDYWxpYnJpXCIsXCJJc0JvbGRcIjp0cnVlLFwiSXNJdGFsaWNcIjpmYWxzZSxcIklzVW5kZXJsaW5lZFwiOmZhbHNlfSxcIkF1dG9TaXplXCI6MCxcIkZvcmVncm91bmRcIjp7XCIkaWRcIjpcIjExNTJcIixcIkNvbG9yXCI6e1wiJGlkXCI6XCIxMTUzXCIsXCJBXCI6MjU1LFwiUlwiOjg5LFwiR1wiOjg5LFwiQlwiOjg5fX0sXCJCYWNrZ3JvdW5kRmlsbFR5cGVcIjowLFwiTWF4V2lkdGhcIjoyMDAuMCxcIk1heEhlaWdodFwiOlwiSW5maW5pdHlcIixcIlNtYXJ0Rm9yZWdyb3VuZElzQWN0aXZlXCI6ZmFsc2UsXCJIb3Jpem9udGFsQWxpZ25tZW50XCI6MCxcIlZlcnRpY2FsQWxpZ25tZW50XCI6MCxcIlNtYXJ0Rm9yZWdyb3VuZFwiOm51bGwsXCJNYXJnaW5cIjp7XCIkaWRcIjpcIjExNTRcIixcIlRvcFwiOjAuMCxcIkxlZnRcIjowLjAsXCJSaWdodFwiOjAuMCxcIkJvdHRvbVwiOjAuMH0sXCJQYWRkaW5nXCI6e1wiJGlkXCI6XCIxMTU1XCIsXCJUb3BcIjowLjAsXCJMZWZ0XCI6MC4wLFwiUmlnaHRcIjowLjAsXCJCb3R0b21cIjowLjB9LFwiQmFja2dyb3VuZFwiOntcIiRyZWZcIjpcIjEwNVwifSxcIklzVmlzaWJsZVwiOnRydWUsXCJXaWR0aFwiOjAuMCxcIkhlaWdodFwiOjAuMCxcIkJvcmRlclN0eWxlXCI6bnVsbH0sXCJEYXRlU3R5bGVcIjp7XCIkaWRcIjpcIjExNTZcIixcIkZvbnRTZXR0aW5nc1wiOntcIiRpZFwiOlwiMTE1N1wiLFwiRm9udFNpemVcIjo5LFwiRm9udE5hbWVcIjpcIkNhbGlicmlcIixcIklzQm9sZFwiOmZhbHNlLFwiSXNJdGFsaWNcIjpmYWxzZSxcIklzVW5kZXJsaW5lZFwiOmZhbHNlfSxcIkF1dG9TaXplXCI6MCxcIkZvcmVncm91bmRcIjp7XCIkaWRcIjpcIjExNThcIixcIkNvbG9yXCI6e1wiJGlkXCI6XCIxMTU5XCIsXCJBXCI6MjU1LFwiUlwiOjExNSxcIkdcIjoxMTUsXCJCXCI6MTE1fX0sXCJCYWNrZ3JvdW5kRmlsbFR5cGVcIjowLFwiTWF4V2lkdGhcIjoyMDAuMCxcIk1heEhlaWdodFwiOlwiSW5maW5pdHlcIixcIlNtYXJ0Rm9yZWdyb3VuZElzQWN0aXZlXCI6ZmFsc2UsXCJIb3Jpem9udGFsQWxpZ25tZW50XCI6MixcIlZlcnRpY2FsQWxpZ25tZW50XCI6MCxcIlNtYXJ0Rm9yZWdyb3VuZFwiOm51bGwsXCJNYXJnaW5cIjp7XCIkaWRcIjpcIjExNjBcIixcIlRvcFwiOjAuMCxcIkxlZnRcIjowLjAsXCJSaWdodFwiOjAuMCxcIkJvdHRvbVwiOjAuMH0sXCJQYWRkaW5nXCI6e1wiJGlkXCI6XCIxMTYxXCIsXCJUb3BcIjowLjAsXCJMZWZ0XCI6MC4wLFwiUmlnaHRcIjowLjAsXCJCb3R0b21cIjowLjB9LFwiQmFja2dyb3VuZFwiOntcIiRyZWZcIjpcIjExMlwifSxcIklzVmlzaWJsZVwiOnRydWUsXCJXaWR0aFwiOjAuMCxcIkhlaWdodFwiOjAuMCxcIkJvcmRlclN0eWxlXCI6bnVsbH0sXCJUaXRsZVBvc2l0aW9uXCI6MCxcIkRhdGVQb3NpdGlvblwiOlwiUmlnaHRcIixcIlNoYXBlVHlwZVwiOjEzLFwiU2hhcGVTaXplXCI6MCxcIlNoYXBlU3R5bGVcIjp7XCIkaWRcIjpcIjExNjJcIixcIk1hcmdpblwiOntcIiRpZFwiOlwiMTE2M1wiLFwiVG9wXCI6MC4wLFwiTGVmdFwiOjAuMCxcIlJpZ2h0XCI6MC4wLFwiQm90dG9tXCI6MC4wfSxcIlBhZGRpbmdcIjp7XCIkaWRcIjpcIjExNjRcIixcIlRvcFwiOjAuMCxcIkxlZnRcIjowLjAsXCJSaWdodFwiOjAuMCxcIkJvdHRvbVwiOjAuMH0sXCJCYWNrZ3JvdW5kXCI6e1wiJGlkXCI6XCIxMTY1XCIsXCJDb2xvclwiOntcIiRpZFwiOlwiMTE2NlwiLFwiQVwiOjI1NSxcIlJcIjoxMTUsXCJHXCI6MTE1LFwiQlwiOjExNX19LFwiSXNWaXNpYmxlXCI6dHJ1ZSxcIldpZHRoXCI6MTIuMCxcIkhlaWdodFwiOjE0LjAsXCJCb3JkZXJTdHlsZVwiOntcIiRpZFwiOlwiMTE2N1wiLFwiTGluZUNvbG9yXCI6e1wiJHJlZlwiOlwiOTdcIn0sXCJMaW5lV2VpZ2h0XCI6MC4wLFwiTGluZVR5cGVcIjowfX0sXCJEYXRlRm9ybWF0XCI6e1wiJGlkXCI6XCIxMTY4XCIsXCJGb3JtYXRTdHJpbmdcIjpcIk1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E2OVwiLFwiRGF0ZVBhcnRJc1Zpc2libGVcIjp0cnVlLFwiVGltZVBhcnRJc1Zpc2libGVcIjpmYWxzZX19LFwiSXNWaXNpYmxlXCI6dHJ1ZSxcIkdyb3VwSWRcIjpcIjY0ZWNkMWRmLTE3YjEtNDU2My1hMDQxLTA3ZmJiMjQ4ODZkMlwifSx7XCIkaWRcIjpcIjExNzBcIixcIlRpdGxlU3R5bGVcIjp7XCIkaWRcIjpcIjExNzFcIixcIkZvbnRTZXR0aW5nc1wiOntcIiRpZFwiOlwiMTE3MlwiLFwiRm9udFNpemVcIjoxMSxcIkZvbnROYW1lXCI6XCJDYWxpYnJpXCIsXCJJc0JvbGRcIjp0cnVlLFwiSXNJdGFsaWNcIjpmYWxzZSxcIklzVW5kZXJsaW5lZFwiOmZhbHNlfSxcIkF1dG9TaXplXCI6MCxcIkZvcmVncm91bmRcIjp7XCIkaWRcIjpcIjExNzNcIixcIkNvbG9yXCI6e1wiJGlkXCI6XCIxMTc0XCIsXCJBXCI6MjU1LFwiUlwiOjg5LFwiR1wiOjg5LFwiQlwiOjg5fX0sXCJCYWNrZ3JvdW5kRmlsbFR5cGVcIjowLFwiTWF4V2lkdGhcIjoyMDAuMCxcIk1heEhlaWdodFwiOlwiSW5maW5pdHlcIixcIlNtYXJ0Rm9yZWdyb3VuZElzQWN0aXZlXCI6ZmFsc2UsXCJIb3Jpem9udGFsQWxpZ25tZW50XCI6MCxcIlZlcnRpY2FsQWxpZ25tZW50XCI6MCxcIlNtYXJ0Rm9yZWdyb3VuZFwiOm51bGwsXCJNYXJnaW5cIjp7XCIkaWRcIjpcIjExNzVcIixcIlRvcFwiOjAuMCxcIkxlZnRcIjowLjAsXCJSaWdodFwiOjAuMCxcIkJvdHRvbVwiOjAuMH0sXCJQYWRkaW5nXCI6e1wiJGlkXCI6XCIxMTc2XCIsXCJUb3BcIjowLjAsXCJMZWZ0XCI6MC4wLFwiUmlnaHRcIjowLjAsXCJCb3R0b21cIjowLjB9LFwiQmFja2dyb3VuZFwiOntcIiRyZWZcIjpcIjEwNVwifSxcIklzVmlzaWJsZVwiOnRydWUsXCJXaWR0aFwiOjAuMCxcIkhlaWdodFwiOjAuMCxcIkJvcmRlclN0eWxlXCI6bnVsbH0sXCJEYXRlU3R5bGVcIjp7XCIkaWRcIjpcIjExNzdcIixcIkZvbnRTZXR0aW5nc1wiOntcIiRpZFwiOlwiMTE3OFwiLFwiRm9udFNpemVcIjo5LFwiRm9udE5hbWVcIjpcIkNhbGlicmlcIixcIklzQm9sZFwiOmZhbHNlLFwiSXNJdGFsaWNcIjpmYWxzZSxcIklzVW5kZXJsaW5lZFwiOmZhbHNlfSxcIkF1dG9TaXplXCI6MCxcIkZvcmVncm91bmRcIjp7XCIkaWRcIjpcIjExNzlcIixcIkNvbG9yXCI6e1wiJGlkXCI6XCIxMTgwXCIsXCJBXCI6MjU1LFwiUlwiOjExNSxcIkdcIjoxMTUsXCJCXCI6MTE1fX0sXCJCYWNrZ3JvdW5kRmlsbFR5cGVcIjowLFwiTWF4V2lkdGhcIjoyMDAuMCxcIk1heEhlaWdodFwiOlwiSW5maW5pdHlcIixcIlNtYXJ0Rm9yZWdyb3VuZElzQWN0aXZlXCI6ZmFsc2UsXCJIb3Jpem9udGFsQWxpZ25tZW50XCI6MixcIlZlcnRpY2FsQWxpZ25tZW50XCI6MCxcIlNtYXJ0Rm9yZWdyb3VuZFwiOm51bGwsXCJNYXJnaW5cIjp7XCIkaWRcIjpcIjExODFcIixcIlRvcFwiOjAuMCxcIkxlZnRcIjowLjAsXCJSaWdodFwiOjAuMCxcIkJvdHRvbVwiOjAuMH0sXCJQYWRkaW5nXCI6e1wiJGlkXCI6XCIxMTgyXCIsXCJUb3BcIjowLjAsXCJMZWZ0XCI6MC4wLFwiUmlnaHRcIjowLjAsXCJCb3R0b21cIjowLjB9LFwiQmFja2dyb3VuZFwiOntcIiRyZWZcIjpcIjExMlwifSxcIklzVmlzaWJsZVwiOnRydWUsXCJXaWR0aFwiOjAuMCxcIkhlaWdodFwiOjAuMCxcIkJvcmRlclN0eWxlXCI6bnVsbH0sXCJUaXRsZVBvc2l0aW9uXCI6MCxcIkRhdGVQb3NpdGlvblwiOlwiUmlnaHRcIixcIlNoYXBlVHlwZVwiOjEzLFwiU2hhcGVTaXplXCI6MCxcIlNoYXBlU3R5bGVcIjp7XCIkaWRcIjpcIjExODNcIixcIk1hcmdpblwiOntcIiRpZFwiOlwiMTE4NFwiLFwiVG9wXCI6MC4wLFwiTGVmdFwiOjAuMCxcIlJpZ2h0XCI6MC4wLFwiQm90dG9tXCI6MC4wfSxcIlBhZGRpbmdcIjp7XCIkaWRcIjpcIjExODVcIixcIlRvcFwiOjAuMCxcIkxlZnRcIjowLjAsXCJSaWdodFwiOjAuMCxcIkJvdHRvbVwiOjAuMH0sXCJCYWNrZ3JvdW5kXCI6e1wiJGlkXCI6XCIxMTg2XCIsXCJDb2xvclwiOntcIiRpZFwiOlwiMTE4N1wiLFwiQVwiOjI1NSxcIlJcIjoxMTUsXCJHXCI6MTE1LFwiQlwiOjExNX19LFwiSXNWaXNpYmxlXCI6dHJ1ZSxcIldpZHRoXCI6MTIuMCxcIkhlaWdodFwiOjE0LjAsXCJCb3JkZXJTdHlsZVwiOntcIiRpZFwiOlwiMTE4OFwiLFwiTGluZUNvbG9yXCI6e1wiJHJlZlwiOlwiOTdcIn0sXCJMaW5lV2VpZ2h0XCI6MC4wLFwiTGluZVR5cGVcIjowfX0sXCJEYXRlRm9ybWF0XCI6e1wiJGlkXCI6XCIxMTg5XCIsXCJGb3JtYXRTdHJpbmdcIjpcIk1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E5MFwiLFwiRGF0ZVBhcnRJc1Zpc2libGVcIjp0cnVlLFwiVGltZVBhcnRJc1Zpc2libGVcIjpmYWxzZX19LFwiSXNWaXNpYmxlXCI6dHJ1ZSxcIkdyb3VwSWRcIjpcImEyNTcwODc5LTQ3YWItNDBiNy1hYjE1LThkN2ZjZmUxMGYzNFwifSx7XCIkaWRcIjpcIjExOTFcIixcIlRpdGxlU3R5bGVcIjp7XCIkaWRcIjpcIjExOTJcIixcIkZvbnRTZXR0aW5nc1wiOntcIiRpZFwiOlwiMTE5M1wiLFwiRm9udFNpemVcIjoxMSxcIkZvbnROYW1lXCI6XCJDYWxpYnJpXCIsXCJJc0JvbGRcIjp0cnVlLFwiSXNJdGFsaWNcIjpmYWxzZSxcIklzVW5kZXJsaW5lZFwiOmZhbHNlfSxcIkF1dG9TaXplXCI6MCxcIkZvcmVncm91bmRcIjp7XCIkaWRcIjpcIjExOTRcIixcIkNvbG9yXCI6e1wiJGlkXCI6XCIxMTk1XCIsXCJBXCI6MjU1LFwiUlwiOjg5LFwiR1wiOjg5LFwiQlwiOjg5fX0sXCJCYWNrZ3JvdW5kRmlsbFR5cGVcIjowLFwiTWF4V2lkdGhcIjoyMDAuMCxcIk1heEhlaWdodFwiOlwiSW5maW5pdHlcIixcIlNtYXJ0Rm9yZWdyb3VuZElzQWN0aXZlXCI6ZmFsc2UsXCJIb3Jpem9udGFsQWxpZ25tZW50XCI6MCxcIlZlcnRpY2FsQWxpZ25tZW50XCI6MCxcIlNtYXJ0Rm9yZWdyb3VuZFwiOm51bGwsXCJNYXJnaW5cIjp7XCIkaWRcIjpcIjExOTZcIixcIlRvcFwiOjAuMCxcIkxlZnRcIjowLjAsXCJSaWdodFwiOjAuMCxcIkJvdHRvbVwiOjAuMH0sXCJQYWRkaW5nXCI6e1wiJGlkXCI6XCIxMTk3XCIsXCJUb3BcIjowLjAsXCJMZWZ0XCI6MC4wLFwiUmlnaHRcIjowLjAsXCJCb3R0b21cIjowLjB9LFwiQmFja2dyb3VuZFwiOntcIiRyZWZcIjpcIjEwNVwifSxcIklzVmlzaWJsZVwiOnRydWUsXCJXaWR0aFwiOjAuMCxcIkhlaWdodFwiOjAuMCxcIkJvcmRlclN0eWxlXCI6bnVsbH0sXCJEYXRlU3R5bGVcIjp7XCIkaWRcIjpcIjExOThcIixcIkZvbnRTZXR0aW5nc1wiOntcIiRpZFwiOlwiMTE5OVwiLFwiRm9udFNpemVcIjo5LFwiRm9udE5hbWVcIjpcIkNhbGlicmlcIixcIklzQm9sZFwiOmZhbHNlLFwiSXNJdGFsaWNcIjpmYWxzZSxcIklzVW5kZXJsaW5lZFwiOmZhbHNlfSxcIkF1dG9TaXplXCI6MCxcIkZvcmVncm91bmRcIjp7XCIkaWRcIjpcIjEyMDBcIixcIkNvbG9yXCI6e1wiJGlkXCI6XCIxMjAxXCIsXCJBXCI6MjU1LFwiUlwiOjExNSxcIkdcIjoxMTUsXCJCXCI6MTE1fX0sXCJCYWNrZ3JvdW5kRmlsbFR5cGVcIjowLFwiTWF4V2lkdGhcIjoyMDAuMCxcIk1heEhlaWdodFwiOlwiSW5maW5pdHlcIixcIlNtYXJ0Rm9yZWdyb3VuZElzQWN0aXZlXCI6ZmFsc2UsXCJIb3Jpem9udGFsQWxpZ25tZW50XCI6MixcIlZlcnRpY2FsQWxpZ25tZW50XCI6MCxcIlNtYXJ0Rm9yZWdyb3VuZFwiOm51bGwsXCJNYXJnaW5cIjp7XCIkaWRcIjpcIjEyMDJcIixcIlRvcFwiOjAuMCxcIkxlZnRcIjowLjAsXCJSaWdodFwiOjAuMCxcIkJvdHRvbVwiOjAuMH0sXCJQYWRkaW5nXCI6e1wiJGlkXCI6XCIxMjAzXCIsXCJUb3BcIjowLjAsXCJMZWZ0XCI6MC4wLFwiUmlnaHRcIjowLjAsXCJCb3R0b21cIjowLjB9LFwiQmFja2dyb3VuZFwiOntcIiRyZWZcIjpcIjExMlwifSxcIklzVmlzaWJsZVwiOnRydWUsXCJXaWR0aFwiOjAuMCxcIkhlaWdodFwiOjAuMCxcIkJvcmRlclN0eWxlXCI6bnVsbH0sXCJUaXRsZVBvc2l0aW9uXCI6MCxcIkRhdGVQb3NpdGlvblwiOlwiUmlnaHRcIixcIlNoYXBlVHlwZVwiOjEzLFwiU2hhcGVTaXplXCI6MCxcIlNoYXBlU3R5bGVcIjp7XCIkaWRcIjpcIjEyMDRcIixcIk1hcmdpblwiOntcIiRpZFwiOlwiMTIwNVwiLFwiVG9wXCI6MC4wLFwiTGVmdFwiOjAuMCxcIlJpZ2h0XCI6MC4wLFwiQm90dG9tXCI6MC4wfSxcIlBhZGRpbmdcIjp7XCIkaWRcIjpcIjEyMDZcIixcIlRvcFwiOjAuMCxcIkxlZnRcIjowLjAsXCJSaWdodFwiOjAuMCxcIkJvdHRvbVwiOjAuMH0sXCJCYWNrZ3JvdW5kXCI6e1wiJGlkXCI6XCIxMjA3XCIsXCJDb2xvclwiOntcIiRpZFwiOlwiMTIwOFwiLFwiQVwiOjI1NSxcIlJcIjoxMTUsXCJHXCI6MTE1LFwiQlwiOjExNX19LFwiSXNWaXNpYmxlXCI6dHJ1ZSxcIldpZHRoXCI6MTIuMCxcIkhlaWdodFwiOjE0LjAsXCJCb3JkZXJTdHlsZVwiOntcIiRpZFwiOlwiMTIwOVwiLFwiTGluZUNvbG9yXCI6e1wiJHJlZlwiOlwiOTdcIn0sXCJMaW5lV2VpZ2h0XCI6MC4wLFwiTGluZVR5cGVcIjowfX0sXCJEYXRlRm9ybWF0XCI6e1wiJGlkXCI6XCIxMjEwXCIsXCJGb3JtYXRTdHJpbmdcIjpcIk1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IxMVwiLFwiRGF0ZVBhcnRJc1Zpc2libGVcIjp0cnVlLFwiVGltZVBhcnRJc1Zpc2libGVcIjpmYWxzZX19LFwiSXNWaXNpYmxlXCI6dHJ1ZSxcIkdyb3VwSWRcIjpcImEyNTcwODc5LTQ3YWItNDBiNy1hYjE1LThkN2ZjZmUxMGYzNFwifV0sXCJDdXN0b21Td2ltbGFuZVRhc2tTdHlsZUxpc3RcIjpbXX1dLFwiQ3VzdG9tU3dpbWxhbmVWMlN0eWxlTGlzdFwiOlt7XCIkaWRcIjpcIjEyMTJcIixcIkhlYWRlclN0eWxlXCI6e1wiJGlkXCI6XCIxMjEzXCIsXCJUZXh0U3R5bGVcIjp7XCIkcmVmXCI6XCIzNDNcIn0sXCJSZWN0YW5nbGVTdHlsZVwiOntcIiRyZWZcIjpcIjM0OVwifSxcIlRleHRJc1ZlcnRpY2FsXCI6ZmFsc2V9LFwiQmFja2dyb3VuZFN0eWxlXCI6e1wiJHJlZlwiOlwiMzU1XCJ9LFwiSXNBYm92ZVRpbWViYW5kXCI6ZmFsc2UsXCJTd2ltbGFuZURlZmF1bHRBY3Rpdml0eVN0eWxlXCI6e1wiJGlkXCI6XCIxMjE0XCIsXCJIZWFkZXJTdHlsZVwiOntcIiRpZFwiOlwiMTIxNVwiLFwiVGV4dFN0eWxlXCI6e1wiJGlkXCI6XCIxMjE2XCIsXCJGb250U2V0dGluZ3NcIjp7XCIkaWRcIjpcIjEyMTdcIixcIkZvbnRTaXplXCI6MTIsXCJGb250TmFtZVwiOlwiQ2FsaWJyaVwiLFwiSXNCb2xkXCI6ZmFsc2UsXCJJc0l0YWxpY1wiOmZhbHNlLFwiSXNVbmRlcmxpbmVkXCI6ZmFsc2V9LFwiQXV0b1NpemVcIjowLFwiRm9yZWdyb3VuZFwiOntcIiRpZFwiOlwiMTIxOFwiLFwiQ29sb3JcIjp7XCIkaWRcIjpcIjEyMTl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EyMjBcIixcIlRvcFwiOjAuMCxcIkxlZnRcIjowLjAsXCJSaWdodFwiOjAuMCxcIkJvdHRvbVwiOjAuMH0sXCJQYWRkaW5nXCI6e1wiJGlkXCI6XCIxMjIxXCIsXCJUb3BcIjowLjAsXCJMZWZ0XCI6MC4wLFwiUmlnaHRcIjowLjAsXCJCb3R0b21cIjowLjB9LFwiQmFja2dyb3VuZFwiOm51bGwsXCJJc1Zpc2libGVcIjpmYWxzZSxcIldpZHRoXCI6MC4wLFwiSGVpZ2h0XCI6MC4wLFwiQm9yZGVyU3R5bGVcIjpudWxsfSxcIlJlY3RhbmdsZVN0eWxlXCI6e1wiJGlkXCI6XCIxMjIyXCIsXCJNYXJnaW5cIjp7XCIkaWRcIjpcIjEyMjNcIixcIlRvcFwiOjAuMCxcIkxlZnRcIjowLjAsXCJSaWdodFwiOjAuMCxcIkJvdHRvbVwiOjAuMH0sXCJQYWRkaW5nXCI6e1wiJGlkXCI6XCIxMjI0XCIsXCJUb3BcIjowLjAsXCJMZWZ0XCI6MC4wLFwiUmlnaHRcIjowLjAsXCJCb3R0b21cIjowLjB9LFwiQmFja2dyb3VuZFwiOntcIiRpZFwiOlwiMTIyNVwiLFwiQ29sb3JcIjp7XCIkaWRcIjpcIjEyMjZcIixcIkFcIjo2MyxcIlJcIjo5MSxcIkdcIjoxNTUsXCJCXCI6MjEzfX0sXCJJc1Zpc2libGVcIjpmYWxzZSxcIldpZHRoXCI6MC4wLFwiSGVpZ2h0XCI6MC4wLFwiQm9yZGVyU3R5bGVcIjp7XCIkaWRcIjpcIjEyMjdcIixcIkxpbmVDb2xvclwiOntcIiRpZFwiOlwiMTIyOFwiLFwiJHR5cGVcIjpcIk5MUkUuQ29tbW9uLkRvbS5Tb2xpZENvbG9yQnJ1c2gsIE5MUkUuQ29tbW9uXCIsXCJDb2xvclwiOntcIiRpZFwiOlwiMTIyOVwiLFwiQVwiOjI1NSxcIlJcIjoyNTUsXCJHXCI6MCxcIkJcIjowfX0sXCJMaW5lV2VpZ2h0XCI6MC4wLFwiTGluZVR5cGVcIjowfX19LFwiQmFja2dyb3VuZFN0eWxlXCI6e1wiJGlkXCI6XCIxMjMwXCIsXCJNYXJnaW5cIjpudWxsLFwiUGFkZGluZ1wiOm51bGwsXCJCYWNrZ3JvdW5kXCI6e1wiJGlkXCI6XCIxMjMxXCIsXCJDb2xvclwiOntcIiRpZFwiOlwiMTIzMlwiLFwiQVwiOjUxLFwiUlwiOjE2NSxcIkdcIjoxNjUsXCJCXCI6MTY1fX0sXCJJc1Zpc2libGVcIjpmYWxzZSxcIldpZHRoXCI6MC4wLFwiSGVpZ2h0XCI6MC4wLFwiQm9yZGVyU3R5bGVcIjp7XCIkaWRcIjpcIjEyMzNcIixcIkxpbmVDb2xvclwiOntcIiRpZFwiOlwiMTIzNFwiLFwiJHR5cGVcIjpcIk5MUkUuQ29tbW9uLkRvbS5Tb2xpZENvbG9yQnJ1c2gsIE5MUkUuQ29tbW9uXCIsXCJDb2xvclwiOntcIiRpZFwiOlwiMTIzNVwiLFwiQVwiOjI1NSxcIlJcIjoyNTUsXCJHXCI6MCxcIkJcIjowfX0sXCJMaW5lV2VpZ2h0XCI6MC4wLFwiTGluZVR5cGVcIjowfX0sXCJDdXN0b21Td2ltbGFuZU1pbGVzdG9uZVN0eWxlTGlzdFwiOlt7XCIkcmVmXCI6XCIzNjFcIn1dLFwiQ3VzdG9tU3dpbWxhbmVUYXNrU3R5bGVMaXN0XCI6W3tcIiRyZWZcIjpcIjM4MVwifSx7XCIkcmVmXCI6XCI0MTlcIn0se1wiJHJlZlwiOlwiNDU2XCJ9LHtcIiRyZWZcIjpcIjQ5M1wifV0sXCJJc1Zpc2libGVcIjp0cnVlfSxcIkN1c3RvbVN3aW1sYW5lQWN0aXZpdGllc1N0eWxlTGlzdFwiOltdLFwiSXNWaXNpYmxlXCI6dHJ1ZX0se1wiJGlkXCI6XCIxMjM2XCIsXCJIZWFkZXJTdHlsZVwiOntcIiRpZFwiOlwiMTIzN1wiLFwiVGV4dFN0eWxlXCI6e1wiJHJlZlwiOlwiNjExXCJ9LFwiUmVjdGFuZ2xlU3R5bGVcIjp7XCIkcmVmXCI6XCI2MTdcIn0sXCJUZXh0SXNWZXJ0aWNhbFwiOmZhbHNlfSxcIkJhY2tncm91bmRTdHlsZVwiOntcIiRyZWZcIjpcIjYyM1wifSxcIklzQWJvdmVUaW1lYmFuZFwiOmZhbHNlLFwiU3dpbWxhbmVEZWZhdWx0QWN0aXZpdHlTdHlsZVwiOntcIiRpZFwiOlwiMTIzOFwiLFwiSGVhZGVyU3R5bGVcIjp7XCIkaWRcIjpcIjEyMzlcIixcIlRleHRTdHlsZVwiOntcIiRpZFwiOlwiMTI0MFwiLFwiRm9udFNldHRpbmdzXCI6e1wiJGlkXCI6XCIxMjQxXCIsXCJGb250U2l6ZVwiOjEyLFwiRm9udE5hbWVcIjpcIkNhbGlicmlcIixcIklzQm9sZFwiOmZhbHNlLFwiSXNJdGFsaWNcIjpmYWxzZSxcIklzVW5kZXJsaW5lZFwiOmZhbHNlfSxcIkF1dG9TaXplXCI6MCxcIkZvcmVncm91bmRcIjp7XCIkaWRcIjpcIjEyNDJcIixcIkNvbG9yXCI6e1wiJGlkXCI6XCIxMjQz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xMjQ0XCIsXCJUb3BcIjowLjAsXCJMZWZ0XCI6MC4wLFwiUmlnaHRcIjowLjAsXCJCb3R0b21cIjowLjB9LFwiUGFkZGluZ1wiOntcIiRpZFwiOlwiMTI0NVwiLFwiVG9wXCI6MC4wLFwiTGVmdFwiOjAuMCxcIlJpZ2h0XCI6MC4wLFwiQm90dG9tXCI6MC4wfSxcIkJhY2tncm91bmRcIjpudWxsLFwiSXNWaXNpYmxlXCI6ZmFsc2UsXCJXaWR0aFwiOjAuMCxcIkhlaWdodFwiOjAuMCxcIkJvcmRlclN0eWxlXCI6bnVsbH0sXCJSZWN0YW5nbGVTdHlsZVwiOntcIiRpZFwiOlwiMTI0NlwiLFwiTWFyZ2luXCI6e1wiJGlkXCI6XCIxMjQ3XCIsXCJUb3BcIjowLjAsXCJMZWZ0XCI6MC4wLFwiUmlnaHRcIjowLjAsXCJCb3R0b21cIjowLjB9LFwiUGFkZGluZ1wiOntcIiRpZFwiOlwiMTI0OFwiLFwiVG9wXCI6MC4wLFwiTGVmdFwiOjAuMCxcIlJpZ2h0XCI6MC4wLFwiQm90dG9tXCI6MC4wfSxcIkJhY2tncm91bmRcIjp7XCIkaWRcIjpcIjEyNDlcIixcIkNvbG9yXCI6e1wiJGlkXCI6XCIxMjUwXCIsXCJBXCI6NjMsXCJSXCI6MjU1LFwiR1wiOjE5MixcIkJcIjowfX0sXCJJc1Zpc2libGVcIjpmYWxzZSxcIldpZHRoXCI6MC4wLFwiSGVpZ2h0XCI6MC4wLFwiQm9yZGVyU3R5bGVcIjp7XCIkaWRcIjpcIjEyNTFcIixcIkxpbmVDb2xvclwiOntcIiRpZFwiOlwiMTI1MlwiLFwiJHR5cGVcIjpcIk5MUkUuQ29tbW9uLkRvbS5Tb2xpZENvbG9yQnJ1c2gsIE5MUkUuQ29tbW9uXCIsXCJDb2xvclwiOntcIiRpZFwiOlwiMTI1M1wiLFwiQVwiOjI1NSxcIlJcIjoyNTUsXCJHXCI6MCxcIkJcIjowfX0sXCJMaW5lV2VpZ2h0XCI6MC4wLFwiTGluZVR5cGVcIjowfX19LFwiQmFja2dyb3VuZFN0eWxlXCI6e1wiJGlkXCI6XCIxMjU0XCIsXCJNYXJnaW5cIjpudWxsLFwiUGFkZGluZ1wiOm51bGwsXCJCYWNrZ3JvdW5kXCI6e1wiJGlkXCI6XCIxMjU1XCIsXCJDb2xvclwiOntcIiRpZFwiOlwiMTI1NlwiLFwiQVwiOjUxLFwiUlwiOjE2NSxcIkdcIjoxNjUsXCJCXCI6MTY1fX0sXCJJc1Zpc2libGVcIjpmYWxzZSxcIldpZHRoXCI6MC4wLFwiSGVpZ2h0XCI6MC4wLFwiQm9yZGVyU3R5bGVcIjp7XCIkaWRcIjpcIjEyNTdcIixcIkxpbmVDb2xvclwiOntcIiRpZFwiOlwiMTI1OFwiLFwiJHR5cGVcIjpcIk5MUkUuQ29tbW9uLkRvbS5Tb2xpZENvbG9yQnJ1c2gsIE5MUkUuQ29tbW9uXCIsXCJDb2xvclwiOntcIiRpZFwiOlwiMTI1OVwiLFwiQVwiOjI1NSxcIlJcIjoyNTUsXCJHXCI6MCxcIkJcIjowfX0sXCJMaW5lV2VpZ2h0XCI6MC4wLFwiTGluZVR5cGVcIjowfX0sXCJDdXN0b21Td2ltbGFuZU1pbGVzdG9uZVN0eWxlTGlzdFwiOlt7XCIkcmVmXCI6XCI2MjlcIn0se1wiJHJlZlwiOlwiNjQ5XCJ9LHtcIiRyZWZcIjpcIjY2OVwifSx7XCIkcmVmXCI6XCI2ODlcIn0se1wiJHJlZlwiOlwiNzA5XCJ9XSxcIkN1c3RvbVN3aW1sYW5lVGFza1N0eWxlTGlzdFwiOlt7XCIkcmVmXCI6XCI3MjlcIn0se1wiJHJlZlwiOlwiNzY2XCJ9LHtcIiRyZWZcIjpcIjgwM1wifV0sXCJJc1Zpc2libGVcIjp0cnVlfSxcIkN1c3RvbVN3aW1sYW5lQWN0aXZpdGllc1N0eWxlTGlzdFwiOltdLFwiSXNWaXNpYmxlXCI6dHJ1ZX0se1wiJGlkXCI6XCIxMjYwXCIsXCJIZWFkZXJTdHlsZVwiOntcIiRpZFwiOlwiMTI2MVwiLFwiVGV4dFN0eWxlXCI6e1wiJHJlZlwiOlwiODQzXCJ9LFwiUmVjdGFuZ2xlU3R5bGVcIjp7XCIkcmVmXCI6XCI4NDlcIn0sXCJUZXh0SXNWZXJ0aWNhbFwiOmZhbHNlfSxcIkJhY2tncm91bmRTdHlsZVwiOntcIiRyZWZcIjpcIjg1NVwifSxcIklzQWJvdmVUaW1lYmFuZFwiOmZhbHNlLFwiU3dpbWxhbmVEZWZhdWx0QWN0aXZpdHlTdHlsZVwiOntcIiRpZFwiOlwiMTI2MlwiLFwiSGVhZGVyU3R5bGVcIjp7XCIkaWRcIjpcIjEyNjNcIixcIlRleHRTdHlsZVwiOntcIiRpZFwiOlwiMTI2NFwiLFwiRm9udFNldHRpbmdzXCI6e1wiJGlkXCI6XCIxMjY1XCIsXCJGb250U2l6ZVwiOjEyLFwiRm9udE5hbWVcIjpcIkNhbGlicmlcIixcIklzQm9sZFwiOmZhbHNlLFwiSXNJdGFsaWNcIjpmYWxzZSxcIklzVW5kZXJsaW5lZFwiOmZhbHNlfSxcIkF1dG9TaXplXCI6MCxcIkZvcmVncm91bmRcIjp7XCIkaWRcIjpcIjEyNjZcIixcIkNvbG9yXCI6e1wiJGlkXCI6XCIxMjY3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xMjY4XCIsXCJUb3BcIjowLjAsXCJMZWZ0XCI6MC4wLFwiUmlnaHRcIjowLjAsXCJCb3R0b21cIjowLjB9LFwiUGFkZGluZ1wiOntcIiRpZFwiOlwiMTI2OVwiLFwiVG9wXCI6MC4wLFwiTGVmdFwiOjAuMCxcIlJpZ2h0XCI6MC4wLFwiQm90dG9tXCI6MC4wfSxcIkJhY2tncm91bmRcIjpudWxsLFwiSXNWaXNpYmxlXCI6ZmFsc2UsXCJXaWR0aFwiOjAuMCxcIkhlaWdodFwiOjAuMCxcIkJvcmRlclN0eWxlXCI6bnVsbH0sXCJSZWN0YW5nbGVTdHlsZVwiOntcIiRpZFwiOlwiMTI3MFwiLFwiTWFyZ2luXCI6e1wiJGlkXCI6XCIxMjcxXCIsXCJUb3BcIjowLjAsXCJMZWZ0XCI6MC4wLFwiUmlnaHRcIjowLjAsXCJCb3R0b21cIjowLjB9LFwiUGFkZGluZ1wiOntcIiRpZFwiOlwiMTI3MlwiLFwiVG9wXCI6MC4wLFwiTGVmdFwiOjAuMCxcIlJpZ2h0XCI6MC4wLFwiQm90dG9tXCI6MC4wfSxcIkJhY2tncm91bmRcIjp7XCIkaWRcIjpcIjEyNzNcIixcIkNvbG9yXCI6e1wiJGlkXCI6XCIxMjc0XCIsXCJBXCI6NjMsXCJSXCI6MTEyLFwiR1wiOjE3MyxcIkJcIjo3MX19LFwiSXNWaXNpYmxlXCI6ZmFsc2UsXCJXaWR0aFwiOjAuMCxcIkhlaWdodFwiOjAuMCxcIkJvcmRlclN0eWxlXCI6e1wiJGlkXCI6XCIxMjc1XCIsXCJMaW5lQ29sb3JcIjp7XCIkaWRcIjpcIjEyNzZcIixcIiR0eXBlXCI6XCJOTFJFLkNvbW1vbi5Eb20uU29saWRDb2xvckJydXNoLCBOTFJFLkNvbW1vblwiLFwiQ29sb3JcIjp7XCIkaWRcIjpcIjEyNzdcIixcIkFcIjoyNTUsXCJSXCI6MjU1LFwiR1wiOjAsXCJCXCI6MH19LFwiTGluZVdlaWdodFwiOjAuMCxcIkxpbmVUeXBlXCI6MH19fSxcIkJhY2tncm91bmRTdHlsZVwiOntcIiRpZFwiOlwiMTI3OFwiLFwiTWFyZ2luXCI6bnVsbCxcIlBhZGRpbmdcIjpudWxsLFwiQmFja2dyb3VuZFwiOntcIiRpZFwiOlwiMTI3OVwiLFwiQ29sb3JcIjp7XCIkaWRcIjpcIjEyODBcIixcIkFcIjo1MSxcIlJcIjoxNjUsXCJHXCI6MTY1LFwiQlwiOjE2NX19LFwiSXNWaXNpYmxlXCI6ZmFsc2UsXCJXaWR0aFwiOjAuMCxcIkhlaWdodFwiOjAuMCxcIkJvcmRlclN0eWxlXCI6e1wiJGlkXCI6XCIxMjgxXCIsXCJMaW5lQ29sb3JcIjp7XCIkaWRcIjpcIjEyODJcIixcIiR0eXBlXCI6XCJOTFJFLkNvbW1vbi5Eb20uU29saWRDb2xvckJydXNoLCBOTFJFLkNvbW1vblwiLFwiQ29sb3JcIjp7XCIkaWRcIjpcIjEyODNcIixcIkFcIjoyNTUsXCJSXCI6MjU1LFwiR1wiOjAsXCJCXCI6MH19LFwiTGluZVdlaWdodFwiOjAuMCxcIkxpbmVUeXBlXCI6MH19LFwiQ3VzdG9tU3dpbWxhbmVNaWxlc3RvbmVTdHlsZUxpc3RcIjpbe1wiJHJlZlwiOlwiODYxXCJ9LHtcIiRyZWZcIjpcIjg4MVwifV0sXCJDdXN0b21Td2ltbGFuZVRhc2tTdHlsZUxpc3RcIjpbe1wiJHJlZlwiOlwiOTAxXCJ9LHtcIiRyZWZcIjpcIjkzOFwifSx7XCIkcmVmXCI6XCI5NzVcIn0se1wiJHJlZlwiOlwiMTAxMlwifSx7XCIkcmVmXCI6XCIxMDQ5XCJ9XSxcIklzVmlzaWJsZVwiOnRydWV9LFwiQ3VzdG9tU3dpbWxhbmVBY3Rpdml0aWVzU3R5bGVMaXN0XCI6W10sXCJJc1Zpc2libGVcIjp0cnVlfSx7XCIkaWRcIjpcIjEyODRcIixcIkhlYWRlclN0eWxlXCI6e1wiJGlkXCI6XCIxMjg1XCIsXCJUZXh0U3R5bGVcIjp7XCIkcmVmXCI6XCIxMDg5XCJ9LFwiUmVjdGFuZ2xlU3R5bGVcIjp7XCIkcmVmXCI6XCIxMDk1XCJ9LFwiVGV4dElzVmVydGljYWxcIjpmYWxzZX0sXCJCYWNrZ3JvdW5kU3R5bGVcIjp7XCIkcmVmXCI6XCIxMTAxXCJ9LFwiSXNBYm92ZVRpbWViYW5kXCI6ZmFsc2UsXCJTd2ltbGFuZURlZmF1bHRBY3Rpdml0eVN0eWxlXCI6e1wiJGlkXCI6XCIxMjg2XCIsXCJIZWFkZXJTdHlsZVwiOntcIiRpZFwiOlwiMTI4N1wiLFwiVGV4dFN0eWxlXCI6e1wiJGlkXCI6XCIxMjg4XCIsXCJGb250U2V0dGluZ3NcIjp7XCIkaWRcIjpcIjEyODlcIixcIkZvbnRTaXplXCI6MTIsXCJGb250TmFtZVwiOlwiQ2FsaWJyaVwiLFwiSXNCb2xkXCI6ZmFsc2UsXCJJc0l0YWxpY1wiOmZhbHNlLFwiSXNVbmRlcmxpbmVkXCI6ZmFsc2V9LFwiQXV0b1NpemVcIjowLFwiRm9yZWdyb3VuZFwiOntcIiRpZFwiOlwiMTI5MFwiLFwiQ29sb3JcIjp7XCIkaWRcIjpcIjEyOTF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EyOTJcIixcIlRvcFwiOjAuMCxcIkxlZnRcIjowLjAsXCJSaWdodFwiOjAuMCxcIkJvdHRvbVwiOjAuMH0sXCJQYWRkaW5nXCI6e1wiJGlkXCI6XCIxMjkzXCIsXCJUb3BcIjowLjAsXCJMZWZ0XCI6MC4wLFwiUmlnaHRcIjowLjAsXCJCb3R0b21cIjowLjB9LFwiQmFja2dyb3VuZFwiOm51bGwsXCJJc1Zpc2libGVcIjpmYWxzZSxcIldpZHRoXCI6MC4wLFwiSGVpZ2h0XCI6MC4wLFwiQm9yZGVyU3R5bGVcIjpudWxsfSxcIlJlY3RhbmdsZVN0eWxlXCI6e1wiJGlkXCI6XCIxMjk0XCIsXCJNYXJnaW5cIjp7XCIkaWRcIjpcIjEyOTVcIixcIlRvcFwiOjAuMCxcIkxlZnRcIjowLjAsXCJSaWdodFwiOjAuMCxcIkJvdHRvbVwiOjAuMH0sXCJQYWRkaW5nXCI6e1wiJGlkXCI6XCIxMjk2XCIsXCJUb3BcIjowLjAsXCJMZWZ0XCI6MC4wLFwiUmlnaHRcIjowLjAsXCJCb3R0b21cIjowLjB9LFwiQmFja2dyb3VuZFwiOntcIiRpZFwiOlwiMTI5N1wiLFwiQ29sb3JcIjp7XCIkaWRcIjpcIjEyOThcIixcIkFcIjo2MyxcIlJcIjoxNjUsXCJHXCI6MTY1LFwiQlwiOjE2NX19LFwiSXNWaXNpYmxlXCI6ZmFsc2UsXCJXaWR0aFwiOjAuMCxcIkhlaWdodFwiOjAuMCxcIkJvcmRlclN0eWxlXCI6e1wiJGlkXCI6XCIxMjk5XCIsXCJMaW5lQ29sb3JcIjp7XCIkaWRcIjpcIjEzMDBcIixcIiR0eXBlXCI6XCJOTFJFLkNvbW1vbi5Eb20uU29saWRDb2xvckJydXNoLCBOTFJFLkNvbW1vblwiLFwiQ29sb3JcIjp7XCIkaWRcIjpcIjEzMDFcIixcIkFcIjoyNTUsXCJSXCI6MjU1LFwiR1wiOjAsXCJCXCI6MH19LFwiTGluZVdlaWdodFwiOjAuMCxcIkxpbmVUeXBlXCI6MH19fSxcIkJhY2tncm91bmRTdHlsZVwiOntcIiRpZFwiOlwiMTMwMlwiLFwiTWFyZ2luXCI6bnVsbCxcIlBhZGRpbmdcIjpudWxsLFwiQmFja2dyb3VuZFwiOntcIiRpZFwiOlwiMTMwM1wiLFwiQ29sb3JcIjp7XCIkaWRcIjpcIjEzMDRcIixcIkFcIjo1MSxcIlJcIjoxNjUsXCJHXCI6MTY1LFwiQlwiOjE2NX19LFwiSXNWaXNpYmxlXCI6ZmFsc2UsXCJXaWR0aFwiOjAuMCxcIkhlaWdodFwiOjAuMCxcIkJvcmRlclN0eWxlXCI6e1wiJGlkXCI6XCIxMzA1XCIsXCJMaW5lQ29sb3JcIjp7XCIkaWRcIjpcIjEzMDZcIixcIiR0eXBlXCI6XCJOTFJFLkNvbW1vbi5Eb20uU29saWRDb2xvckJydXNoLCBOTFJFLkNvbW1vblwiLFwiQ29sb3JcIjp7XCIkaWRcIjpcIjEzMDdcIixcIkFcIjoyNTUsXCJSXCI6MjU1LFwiR1wiOjAsXCJCXCI6MH19LFwiTGluZVdlaWdodFwiOjAuMCxcIkxpbmVUeXBlXCI6MH19LFwiQ3VzdG9tU3dpbWxhbmVNaWxlc3RvbmVTdHlsZUxpc3RcIjpbe1wiJHJlZlwiOlwiMTEwN1wifSx7XCIkcmVmXCI6XCIxMTI4XCJ9LHtcIiRyZWZcIjpcIjExNDlcIn0se1wiJHJlZlwiOlwiMTE3MFwifSx7XCIkcmVmXCI6XCIxMTkxXCJ9XSxcIkN1c3RvbVN3aW1sYW5lVGFza1N0eWxlTGlzdFwiOltdLFwiSXNWaXNpYmxlXCI6dHJ1ZX0sXCJDdXN0b21Td2ltbGFuZUFjdGl2aXRpZXNTdHlsZUxpc3RcIjpbXSxcIklzVmlzaWJsZVwiOnRydWV9XSxcIkdyaWRsaW5lUGFuZWxTdHlsZVwiOntcIiRpZFwiOlwiMTMwOFwiLFwiR3JpZGxpbmVTdHlsZVwiOntcIiRpZFwiOlwiMTMwOVwiLFwiTGluZUNvbG9yXCI6e1wiJGlkXCI6XCIxMzEwXCIsXCIkdHlwZVwiOlwiTkxSRS5Db21tb24uRG9tLlNvbGlkQ29sb3JCcnVzaCwgTkxSRS5Db21tb25cIixcIkNvbG9yXCI6e1wiJGlkXCI6XCIxMzExXCIsXCJBXCI6MzgsXCJSXCI6OTEsXCJHXCI6MTU1LFwiQlwiOjIxM319LFwiTGluZVdlaWdodFwiOjEuMCxcIkxpbmVUeXBlXCI6MH0sXCJJc1Zpc2libGVcIjp0cnVlfSxcIkFjdGl2aXR5TGluZVBhbmVsU3R5bGVcIjp7XCIkaWRcIjpcIjEzMTJcIixcIkFjdGl2aXR5TGluZVN0eWxlXCI6e1wiJGlkXCI6XCIxMzEzXCIsXCJMaW5lQ29sb3JcIjp7XCIkaWRcIjpcIjEzMTRcIixcIiR0eXBlXCI6XCJOTFJFLkNvbW1vbi5Eb20uU29saWRDb2xvckJydXNoLCBOTFJFLkNvbW1vblwiLFwiQ29sb3JcIjp7XCIkaWRcIjpcIjEzMTVcIixcIkFcIjozOCxcIlJcIjo2OCxcIkdcIjoxMTQsXCJCXCI6MTk2fX0sXCJMaW5lV2VpZ2h0XCI6MS4wLFwiTGluZVR5cGVcIjowfSxcIklzVmlzaWJsZVwiOnRydWV9LFwiRGVmYXVsdERlcGVuZGVuY3lTdHlsZVwiOntcIiRpZFwiOlwiMTMxNlwiLFwiTGluZVN0eWxlXCI6e1wiJGlkXCI6XCIxMzE3XCIsXCJMaW5lQ29sb3JcIjp7XCIkaWRcIjpcIjEzMThcIixcIiR0eXBlXCI6XCJOTFJFLkNvbW1vbi5Eb20uU29saWRDb2xvckJydXNoLCBOTFJFLkNvbW1vblwiLFwiQ29sb3JcIjp7XCIkaWRcIjpcIjEzMTlcIixcIkFcIjoyNTUsXCJSXCI6MCxcIkdcIjowLFwiQlwiOjB9fSxcIkxpbmVXZWlnaHRcIjoxLjAsXCJMaW5lVHlwZVwiOjB9LFwiRW5kQXJyb3doZWFkTGluZVN0eWxlXCI6e1wiJGlkXCI6XCIxMzIwXCIsXCJLaW5kXCI6MSxcIldpZHRoXCI6MSxcIkxlbmd0aFwiOjAsXCJQYXJlbnRTdHlsZVwiOm51bGx9LFwiQnJpbmdUb0Zyb250XCI6dHJ1ZSxcIklzVmlzaWJsZVwiOnRydWV9LFwiQ3JpdGljYWxQYXRoU3R5bGVcIjp7XCIkaWRcIjpcIjEzMjFcIixcIkNyaXRpY2FsUGF0aFN0eWxlT3B0aW9uc1wiOjE1LFwiTGluZVN0eWxlXCI6e1wiJGlkXCI6XCIxMzIyXCIsXCJMaW5lQ29sb3JcIjp7XCIkaWRcIjpcIjEzMjNcIixcIiR0eXBlXCI6XCJOTFJFLkNvbW1vbi5Eb20uU29saWRDb2xvckJydXNoLCBOTFJFLkNvbW1vblwiLFwiQ29sb3JcIjp7XCIkaWRcIjpcIjEzMjRcIixcIkFcIjoyNTUsXCJSXCI6MjIyLFwiR1wiOjUwLFwiQlwiOjUwfX0sXCJMaW5lV2VpZ2h0XCI6MS4wLFwiTGluZVR5cGVcIjowfSxcIlRpdGxlRm9yZWdyb3VuZFwiOntcIiRpZFwiOlwiMTMyNVwiLFwiQ29sb3JcIjp7XCIkaWRcIjpcIjEzMjZcIixcIkFcIjoyNTUsXCJSXCI6MTc2LFwiR1wiOjE5LFwiQlwiOjI1fX0sXCJTaGFwZXNCYWNrZ3JvdW5kXCI6e1wiJGlkXCI6XCIxMzI3XCIsXCJDb2xvclwiOntcIiRpZFwiOlwiMTMyOFwiLFwiQVwiOjI1NSxcIlJcIjoyNTMsXCJHXCI6MjAzLFwiQlwiOjIwOH19LFwiU2hhcGVzQm9yZGVyU3R5bGVcIjp7XCIkaWRcIjpcIjEzMjlcIixcIkxpbmVDb2xvclwiOntcIiRpZFwiOlwiMTMzMFwiLFwiJHR5cGVcIjpcIk5MUkUuQ29tbW9uLkRvbS5Tb2xpZENvbG9yQnJ1c2gsIE5MUkUuQ29tbW9uXCIsXCJDb2xvclwiOntcIiRpZFwiOlwiMTMzMVwiLFwiQVwiOjI1NSxcIlJcIjoyMjIsXCJHXCI6NTAsXCJCXCI6NTB9fSxcIkxpbmVXZWlnaHRcIjoxLjUsXCJMaW5lVHlwZVwiOjB9LFwiSXNWaXNpYmxlXCI6ZmFsc2V9fSxcIlNjYWxlXCI6e1wiJGlkXCI6XCIxMzMyXCIsXCJTdGFydERhdGVcIjpcIjAwMDEtMDEtMDFUMDA6MDA6MDBcIixcIkVuZERhdGVcIjpcIjIwMTktMTItMjJUMTI6NTk6MDBcIixcIkZvcm1hdFwiOlwiTU1NXCIsXCJUeXBlXCI6MixcIkF1dG9EYXRlUmFuZ2VcIjp0cnVlLFwiV29ya2luZ0RheXNcIjozMSxcIlRvZGF5TWFya2VyVGV4dFwiOlwiVG9kYXlcIixcIkF1dG9TY2FsZVR5cGVcIjp0cnVlfSxcIlNjYWxlVjJcIjp7XCIkaWRcIjpcIjEzMzNcIixcIlN0YXJ0RGF0ZVwiOlwiMDAwMS0wMS0wMVQwMDowMDowMFwiLFwiRW5kRGF0ZVwiOlwiMjAxOS0xMi0yMlQxMjo1OTowMFwiLFwiQXV0b0RhdGVSYW5nZVwiOnRydWUsXCJXb3JraW5nRGF5c1wiOjMxLFwiVG9kYXlNYXJrZXJUZXh0XCI6XCJUb2RheVwiLFwiQXV0b1NjYWxlVHlwZVwiOnRydWUsXCJUaW1lYmFuZFNjYWxlc1wiOntcIiRpZFwiOlwiMTMzNFwiLFwiVG9wU2NhbGVMYXllclwiOntcIiRpZFwiOlwiMTMzNVwiLFwiRm9ybWF0XCI6XCJNTU1cIixcIlR5cGVcIjoyfSxcIk1pZGRsZVNjYWxlTGF5ZXJcIjp7XCIkaWRcIjpcIjEzMzZcIixcIkZvcm1hdFwiOm51bGwsXCJUeXBlXCI6MH0sXCJCb3R0b21TY2FsZUxheWVyXCI6e1wiJGlkXCI6XCIxMzM3XCIsXCJGb3JtYXRcIjpudWxsLFwiVHlwZVwiOjB9fX0sXCJNaWxlc3RvbmVzXCI6W10sXCJUYXNrc1wiOltdLFwiU3dpbWxhbmVzXCI6W10sXCJTd2ltbGFuZXNWMlwiOltdLFwiRGVwZW5kZW5jaWVzXCI6W10sXCJEZXBlbmRlbmN5U2V0dGluZ3NcIjp7XCIkaWRcIjpcIjEzMzhcIixcIkRlcGVuZGVuY3lNb2R1bGVFbmFibGVkXCI6ZmFsc2UsXCJTY2hlZHVsaW5nU2V0dGluZ3NcIjp7XCIkaWRcIjpcIjEzMzlcIixcIkRlcGVuZGVuY2llc1NjaGVkdWxpbmdNb2RlU2V0dGluZ1wiOjEsXCJEZXBlbmRlbmNpZXNQcmV2aW91c1NjaGVkdWxpbmdNb2RlXCI6MSxcIk9uQnJlYWtpbmdGbGV4aWJsZVNjaGVkdWxpbmdNb2RlU2V0dGluZ1wiOjAsXCJPbkJyZWFraW5nU3RyaWN0U2NoZWR1bGluZ01vZGVTZXR0aW5nXCI6MH19LFwiU2V0dGluZ3NcIjp7XCIkaWRcIjpcIjEzNDBcIixcIkltcGFPcHRpb25zXCI6e1wiJGlkXCI6XCIxMzQxXCIsXCJMZWZ0VG9SaWdodFwiOmZhbHNlLFwiUGF5bG9hZE9wdGlvbnNcIjoyfX0sXCJUaW1lQ29uZmlndXJhdGlvblwiOntcIiRpZFwiOlwiMTM0MlwiLFwiVXNlVGltZVwiOmZhbHNlLFwiV29ya0RheVN0YXJ0XCI6XCIwMDowMDowMFwiLFwiV29ya0RheUVuZFwiOlwiMjM6NTk6MDBcIn19In0sIlNldHRpbmdzIjp7IiRpZCI6IjEyMjEiLCJJbXBhT3B0aW9ucyI6eyIkaWQiOiIxMjIy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IyMyIsIlVzZVRpbWUiOmZhbHNlLCJXb3JrRGF5U3RhcnQiOiIwMDowMDowMCIsIldvcmtEYXlFbmQiOiIyMzo1OTowMCJ9LCJMYXN0VXNlZFRlbXBsYXRlSWQiOiJmMzc0NjA2My0wMDRjLTQ0NWQtOTE4Ny1jZWRmN2FjZTE0M2IiLCJGaXJzdFdlZWtPZlllYXIiOjAsIlBsYWNlTWlsZXN0b25lQXRUaGVCZWdpbm5pbmdPZlRoZURheSI6ZmFsc2UsIkRlcGVuZGVuY3lTY2hlZHVsaW5nU2V0dGluZ3MiOnsiJGlkIjoiMTIyN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"/>
  <p:tag name="__MASTER" val="__part_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8C085C5-F369-2F4A-9D88-C0349B3EE564}" vid="{69DB0B18-BFE8-C344-A714-8824CC4E04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10640</TotalTime>
  <Words>2096</Words>
  <Application>Microsoft Macintosh PowerPoint</Application>
  <PresentationFormat>Widescreen</PresentationFormat>
  <Paragraphs>511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Franklin Gothic Medium</vt:lpstr>
      <vt:lpstr>Segoe UI</vt:lpstr>
      <vt:lpstr>Segoe UI Light</vt:lpstr>
      <vt:lpstr>Segoe UI Semibold</vt:lpstr>
      <vt:lpstr>Symbol</vt:lpstr>
      <vt:lpstr>Wingdings</vt:lpstr>
      <vt:lpstr>Office-tema</vt:lpstr>
      <vt:lpstr>Custom Design</vt:lpstr>
      <vt:lpstr>Operations and Work Coordination at ESS</vt:lpstr>
      <vt:lpstr>ESS linac: overview</vt:lpstr>
      <vt:lpstr>ESS Timeline</vt:lpstr>
      <vt:lpstr>Tunnel Status</vt:lpstr>
      <vt:lpstr>Reorganization for Operations</vt:lpstr>
      <vt:lpstr>PowerPoint Presentation</vt:lpstr>
      <vt:lpstr>Work Coordination and Planning</vt:lpstr>
      <vt:lpstr>Areas covered by WC&amp;P</vt:lpstr>
      <vt:lpstr>Weekly Planning</vt:lpstr>
      <vt:lpstr>PowerPoint Presentation</vt:lpstr>
      <vt:lpstr>Work Orders</vt:lpstr>
      <vt:lpstr>Work Orders</vt:lpstr>
      <vt:lpstr>Basic Workflow</vt:lpstr>
      <vt:lpstr>Immediate Maintenance Workflow</vt:lpstr>
      <vt:lpstr>Permits</vt:lpstr>
      <vt:lpstr>Areas to improve</vt:lpstr>
      <vt:lpstr>Interface</vt:lpstr>
      <vt:lpstr>Discipline with WO</vt:lpstr>
      <vt:lpstr>What is needed to enter PSS</vt:lpstr>
      <vt:lpstr>Shutdown Planning (thanks to Olle)</vt:lpstr>
      <vt:lpstr>PowerPoint Presentation</vt:lpstr>
      <vt:lpstr>PowerPoint Presentation</vt:lpstr>
      <vt:lpstr>Scope for Shutdown 2023 </vt:lpstr>
      <vt:lpstr>Scope for Shutdown 2023 </vt:lpstr>
      <vt:lpstr>Ongoing work</vt:lpstr>
      <vt:lpstr>Going forward</vt:lpstr>
      <vt:lpstr>Shutdown Co-ordination</vt:lpstr>
      <vt:lpstr>The Baseline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Munoz</dc:creator>
  <cp:lastModifiedBy>Marc Munoz</cp:lastModifiedBy>
  <cp:revision>77</cp:revision>
  <cp:lastPrinted>2019-03-08T10:27:30Z</cp:lastPrinted>
  <dcterms:created xsi:type="dcterms:W3CDTF">2023-08-18T09:08:07Z</dcterms:created>
  <dcterms:modified xsi:type="dcterms:W3CDTF">2023-09-27T12:03:06Z</dcterms:modified>
</cp:coreProperties>
</file>