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340" r:id="rId5"/>
    <p:sldId id="262" r:id="rId6"/>
    <p:sldId id="336" r:id="rId7"/>
    <p:sldId id="347" r:id="rId8"/>
    <p:sldId id="358" r:id="rId9"/>
    <p:sldId id="351" r:id="rId10"/>
    <p:sldId id="355" r:id="rId11"/>
    <p:sldId id="381" r:id="rId12"/>
    <p:sldId id="343" r:id="rId13"/>
    <p:sldId id="380" r:id="rId14"/>
    <p:sldId id="378" r:id="rId15"/>
    <p:sldId id="363" r:id="rId16"/>
    <p:sldId id="379" r:id="rId17"/>
    <p:sldId id="373" r:id="rId18"/>
    <p:sldId id="377" r:id="rId19"/>
    <p:sldId id="361" r:id="rId20"/>
    <p:sldId id="368" r:id="rId21"/>
    <p:sldId id="369" r:id="rId22"/>
    <p:sldId id="371" r:id="rId23"/>
    <p:sldId id="372" r:id="rId24"/>
    <p:sldId id="364" r:id="rId25"/>
    <p:sldId id="370" r:id="rId26"/>
    <p:sldId id="353" r:id="rId27"/>
    <p:sldId id="374" r:id="rId28"/>
    <p:sldId id="342" r:id="rId29"/>
    <p:sldId id="352" r:id="rId30"/>
    <p:sldId id="313" r:id="rId31"/>
  </p:sldIdLst>
  <p:sldSz cx="12192000" cy="6858000"/>
  <p:notesSz cx="6881813" cy="9296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tenance management @ MAX IV" id="{09201ED9-09A9-4003-9CFD-49392132029F}">
          <p14:sldIdLst>
            <p14:sldId id="340"/>
            <p14:sldId id="262"/>
            <p14:sldId id="336"/>
          </p14:sldIdLst>
        </p14:section>
        <p14:section name="Introduction" id="{36AF03CD-D741-4BBF-BCD1-E1C0DAFAF273}">
          <p14:sldIdLst>
            <p14:sldId id="347"/>
            <p14:sldId id="358"/>
            <p14:sldId id="351"/>
            <p14:sldId id="355"/>
            <p14:sldId id="381"/>
          </p14:sldIdLst>
        </p14:section>
        <p14:section name="The context" id="{2488BD64-A0BF-41A5-82B8-85DDD70293E7}">
          <p14:sldIdLst>
            <p14:sldId id="343"/>
            <p14:sldId id="380"/>
          </p14:sldIdLst>
        </p14:section>
        <p14:section name="Maintenance project 1.0" id="{118DF3C6-8337-4096-AC84-3CB9507C4C0D}">
          <p14:sldIdLst>
            <p14:sldId id="378"/>
            <p14:sldId id="363"/>
            <p14:sldId id="379"/>
            <p14:sldId id="373"/>
          </p14:sldIdLst>
        </p14:section>
        <p14:section name="Maintenance Project 2.0" id="{38468075-235B-4931-B423-65EBC56AA9AE}">
          <p14:sldIdLst>
            <p14:sldId id="377"/>
            <p14:sldId id="361"/>
            <p14:sldId id="368"/>
            <p14:sldId id="369"/>
            <p14:sldId id="371"/>
            <p14:sldId id="372"/>
            <p14:sldId id="364"/>
            <p14:sldId id="370"/>
          </p14:sldIdLst>
        </p14:section>
        <p14:section name="Untitled Section" id="{CF3A0365-E742-4734-99C3-AAFCBE21775E}">
          <p14:sldIdLst>
            <p14:sldId id="353"/>
            <p14:sldId id="374"/>
            <p14:sldId id="342"/>
            <p14:sldId id="352"/>
            <p14:sldId id="313"/>
          </p14:sldIdLst>
        </p14:section>
      </p14:sectionLst>
    </p:ex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0C"/>
    <a:srgbClr val="00A217"/>
    <a:srgbClr val="00A818"/>
    <a:srgbClr val="00FE24"/>
    <a:srgbClr val="FFFFFF"/>
    <a:srgbClr val="00C01B"/>
    <a:srgbClr val="000000"/>
    <a:srgbClr val="555151"/>
    <a:srgbClr val="555551"/>
    <a:srgbClr val="29F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352D2-A3A9-4B74-9BC5-189AD0A792DA}" v="654" dt="2023-09-26T08:56:26.588"/>
    <p1510:client id="{6D0CE9C7-1857-462F-82EC-6DDEBF74CBD6}" v="321" dt="2023-09-26T10:57:46.829"/>
    <p1510:client id="{9FA20640-D523-40B9-B995-EC4FCFA03D80}" v="28" dt="2023-09-26T11:41:13.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37"/>
        <p:guide pos="3863"/>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nus Klingberg" userId="S::ma3142kl@lu.se::6d7c266b-8aef-424b-8b52-1956e7e3afa3" providerId="AD" clId="Web-{04A132AB-867A-4B3A-93DE-278F5EAC5E0E}"/>
    <pc:docChg chg="modSld sldOrd">
      <pc:chgData name="Magnus Klingberg" userId="S::ma3142kl@lu.se::6d7c266b-8aef-424b-8b52-1956e7e3afa3" providerId="AD" clId="Web-{04A132AB-867A-4B3A-93DE-278F5EAC5E0E}" dt="2023-08-29T13:46:53.595" v="5"/>
      <pc:docMkLst>
        <pc:docMk/>
      </pc:docMkLst>
      <pc:sldChg chg="ord">
        <pc:chgData name="Magnus Klingberg" userId="S::ma3142kl@lu.se::6d7c266b-8aef-424b-8b52-1956e7e3afa3" providerId="AD" clId="Web-{04A132AB-867A-4B3A-93DE-278F5EAC5E0E}" dt="2023-08-29T13:46:53.595" v="5"/>
        <pc:sldMkLst>
          <pc:docMk/>
          <pc:sldMk cId="1516432851" sldId="277"/>
        </pc:sldMkLst>
      </pc:sldChg>
      <pc:sldChg chg="ord">
        <pc:chgData name="Magnus Klingberg" userId="S::ma3142kl@lu.se::6d7c266b-8aef-424b-8b52-1956e7e3afa3" providerId="AD" clId="Web-{04A132AB-867A-4B3A-93DE-278F5EAC5E0E}" dt="2023-08-29T13:46:53.595" v="4"/>
        <pc:sldMkLst>
          <pc:docMk/>
          <pc:sldMk cId="3485096579" sldId="312"/>
        </pc:sldMkLst>
      </pc:sldChg>
      <pc:sldChg chg="mod ord modShow">
        <pc:chgData name="Magnus Klingberg" userId="S::ma3142kl@lu.se::6d7c266b-8aef-424b-8b52-1956e7e3afa3" providerId="AD" clId="Web-{04A132AB-867A-4B3A-93DE-278F5EAC5E0E}" dt="2023-08-29T13:46:35.266" v="3"/>
        <pc:sldMkLst>
          <pc:docMk/>
          <pc:sldMk cId="266123613" sldId="316"/>
        </pc:sldMkLst>
      </pc:sldChg>
      <pc:sldChg chg="mod ord modShow">
        <pc:chgData name="Magnus Klingberg" userId="S::ma3142kl@lu.se::6d7c266b-8aef-424b-8b52-1956e7e3afa3" providerId="AD" clId="Web-{04A132AB-867A-4B3A-93DE-278F5EAC5E0E}" dt="2023-08-29T13:46:35.266" v="2"/>
        <pc:sldMkLst>
          <pc:docMk/>
          <pc:sldMk cId="3001005916" sldId="317"/>
        </pc:sldMkLst>
      </pc:sldChg>
    </pc:docChg>
  </pc:docChgLst>
  <pc:docChgLst>
    <pc:chgData name="Johan Thånell" userId="12c32515-6d2a-457c-bd47-0c3151989dcc" providerId="ADAL" clId="{9FA20640-D523-40B9-B995-EC4FCFA03D80}"/>
    <pc:docChg chg="custSel modSld modNotesMaster">
      <pc:chgData name="Johan Thånell" userId="12c32515-6d2a-457c-bd47-0c3151989dcc" providerId="ADAL" clId="{9FA20640-D523-40B9-B995-EC4FCFA03D80}" dt="2023-09-26T11:41:13.726" v="215" actId="113"/>
      <pc:docMkLst>
        <pc:docMk/>
      </pc:docMkLst>
      <pc:sldChg chg="modSp mod">
        <pc:chgData name="Johan Thånell" userId="12c32515-6d2a-457c-bd47-0c3151989dcc" providerId="ADAL" clId="{9FA20640-D523-40B9-B995-EC4FCFA03D80}" dt="2023-09-26T11:33:18.776" v="204" actId="20577"/>
        <pc:sldMkLst>
          <pc:docMk/>
          <pc:sldMk cId="423173652" sldId="343"/>
        </pc:sldMkLst>
        <pc:spChg chg="mod">
          <ac:chgData name="Johan Thånell" userId="12c32515-6d2a-457c-bd47-0c3151989dcc" providerId="ADAL" clId="{9FA20640-D523-40B9-B995-EC4FCFA03D80}" dt="2023-09-26T11:33:07.571" v="202" actId="20577"/>
          <ac:spMkLst>
            <pc:docMk/>
            <pc:sldMk cId="423173652" sldId="343"/>
            <ac:spMk id="3" creationId="{00000000-0000-0000-0000-000000000000}"/>
          </ac:spMkLst>
        </pc:spChg>
        <pc:spChg chg="mod">
          <ac:chgData name="Johan Thånell" userId="12c32515-6d2a-457c-bd47-0c3151989dcc" providerId="ADAL" clId="{9FA20640-D523-40B9-B995-EC4FCFA03D80}" dt="2023-09-26T11:33:12.962" v="203" actId="20577"/>
          <ac:spMkLst>
            <pc:docMk/>
            <pc:sldMk cId="423173652" sldId="343"/>
            <ac:spMk id="17" creationId="{00000000-0000-0000-0000-000000000000}"/>
          </ac:spMkLst>
        </pc:spChg>
        <pc:spChg chg="mod">
          <ac:chgData name="Johan Thånell" userId="12c32515-6d2a-457c-bd47-0c3151989dcc" providerId="ADAL" clId="{9FA20640-D523-40B9-B995-EC4FCFA03D80}" dt="2023-09-26T11:33:18.776" v="204" actId="20577"/>
          <ac:spMkLst>
            <pc:docMk/>
            <pc:sldMk cId="423173652" sldId="343"/>
            <ac:spMk id="18" creationId="{00000000-0000-0000-0000-000000000000}"/>
          </ac:spMkLst>
        </pc:spChg>
      </pc:sldChg>
      <pc:sldChg chg="modSp mod modNotesTx">
        <pc:chgData name="Johan Thånell" userId="12c32515-6d2a-457c-bd47-0c3151989dcc" providerId="ADAL" clId="{9FA20640-D523-40B9-B995-EC4FCFA03D80}" dt="2023-09-26T11:41:13.726" v="215" actId="113"/>
        <pc:sldMkLst>
          <pc:docMk/>
          <pc:sldMk cId="4168317342" sldId="347"/>
        </pc:sldMkLst>
        <pc:graphicFrameChg chg="mod modGraphic">
          <ac:chgData name="Johan Thånell" userId="12c32515-6d2a-457c-bd47-0c3151989dcc" providerId="ADAL" clId="{9FA20640-D523-40B9-B995-EC4FCFA03D80}" dt="2023-09-26T10:12:18.253" v="1"/>
          <ac:graphicFrameMkLst>
            <pc:docMk/>
            <pc:sldMk cId="4168317342" sldId="347"/>
            <ac:graphicFrameMk id="2" creationId="{00000000-0000-0000-0000-000000000000}"/>
          </ac:graphicFrameMkLst>
        </pc:graphicFrameChg>
      </pc:sldChg>
      <pc:sldChg chg="modNotesTx">
        <pc:chgData name="Johan Thånell" userId="12c32515-6d2a-457c-bd47-0c3151989dcc" providerId="ADAL" clId="{9FA20640-D523-40B9-B995-EC4FCFA03D80}" dt="2023-09-26T10:56:14.877" v="199" actId="6549"/>
        <pc:sldMkLst>
          <pc:docMk/>
          <pc:sldMk cId="1965450078" sldId="351"/>
        </pc:sldMkLst>
      </pc:sldChg>
      <pc:sldChg chg="modNotesTx">
        <pc:chgData name="Johan Thånell" userId="12c32515-6d2a-457c-bd47-0c3151989dcc" providerId="ADAL" clId="{9FA20640-D523-40B9-B995-EC4FCFA03D80}" dt="2023-09-26T11:40:28.773" v="214" actId="33524"/>
        <pc:sldMkLst>
          <pc:docMk/>
          <pc:sldMk cId="818276326" sldId="378"/>
        </pc:sldMkLst>
      </pc:sldChg>
      <pc:sldChg chg="modNotesTx">
        <pc:chgData name="Johan Thånell" userId="12c32515-6d2a-457c-bd47-0c3151989dcc" providerId="ADAL" clId="{9FA20640-D523-40B9-B995-EC4FCFA03D80}" dt="2023-09-26T11:38:43.668" v="213" actId="20577"/>
        <pc:sldMkLst>
          <pc:docMk/>
          <pc:sldMk cId="1831009240" sldId="380"/>
        </pc:sldMkLst>
      </pc:sldChg>
    </pc:docChg>
  </pc:docChgLst>
  <pc:docChgLst>
    <pc:chgData name="Magnus Klingberg" userId="S::ma3142kl@lu.se::6d7c266b-8aef-424b-8b52-1956e7e3afa3" providerId="AD" clId="Web-{399352D2-A3A9-4B74-9BC5-189AD0A792DA}"/>
    <pc:docChg chg="modSld">
      <pc:chgData name="Magnus Klingberg" userId="S::ma3142kl@lu.se::6d7c266b-8aef-424b-8b52-1956e7e3afa3" providerId="AD" clId="Web-{399352D2-A3A9-4B74-9BC5-189AD0A792DA}" dt="2023-09-26T08:56:26.588" v="348" actId="20577"/>
      <pc:docMkLst>
        <pc:docMk/>
      </pc:docMkLst>
      <pc:sldChg chg="modSp">
        <pc:chgData name="Magnus Klingberg" userId="S::ma3142kl@lu.se::6d7c266b-8aef-424b-8b52-1956e7e3afa3" providerId="AD" clId="Web-{399352D2-A3A9-4B74-9BC5-189AD0A792DA}" dt="2023-09-26T08:56:26.588" v="348" actId="20577"/>
        <pc:sldMkLst>
          <pc:docMk/>
          <pc:sldMk cId="1965450078" sldId="351"/>
        </pc:sldMkLst>
        <pc:spChg chg="mod">
          <ac:chgData name="Magnus Klingberg" userId="S::ma3142kl@lu.se::6d7c266b-8aef-424b-8b52-1956e7e3afa3" providerId="AD" clId="Web-{399352D2-A3A9-4B74-9BC5-189AD0A792DA}" dt="2023-09-26T08:56:26.588" v="348" actId="20577"/>
          <ac:spMkLst>
            <pc:docMk/>
            <pc:sldMk cId="1965450078" sldId="351"/>
            <ac:spMk id="11" creationId="{00000000-0000-0000-0000-000000000000}"/>
          </ac:spMkLst>
        </pc:spChg>
      </pc:sldChg>
      <pc:sldChg chg="modSp">
        <pc:chgData name="Magnus Klingberg" userId="S::ma3142kl@lu.se::6d7c266b-8aef-424b-8b52-1956e7e3afa3" providerId="AD" clId="Web-{399352D2-A3A9-4B74-9BC5-189AD0A792DA}" dt="2023-09-26T08:55:47.946" v="346"/>
        <pc:sldMkLst>
          <pc:docMk/>
          <pc:sldMk cId="3302375471" sldId="355"/>
        </pc:sldMkLst>
        <pc:spChg chg="mod">
          <ac:chgData name="Magnus Klingberg" userId="S::ma3142kl@lu.se::6d7c266b-8aef-424b-8b52-1956e7e3afa3" providerId="AD" clId="Web-{399352D2-A3A9-4B74-9BC5-189AD0A792DA}" dt="2023-09-26T08:55:41.946" v="345"/>
          <ac:spMkLst>
            <pc:docMk/>
            <pc:sldMk cId="3302375471" sldId="355"/>
            <ac:spMk id="5" creationId="{00000000-0000-0000-0000-000000000000}"/>
          </ac:spMkLst>
        </pc:spChg>
        <pc:spChg chg="mod">
          <ac:chgData name="Magnus Klingberg" userId="S::ma3142kl@lu.se::6d7c266b-8aef-424b-8b52-1956e7e3afa3" providerId="AD" clId="Web-{399352D2-A3A9-4B74-9BC5-189AD0A792DA}" dt="2023-09-26T08:55:36.727" v="344"/>
          <ac:spMkLst>
            <pc:docMk/>
            <pc:sldMk cId="3302375471" sldId="355"/>
            <ac:spMk id="9" creationId="{A91C55E5-6F85-A614-0004-6A876B9861F0}"/>
          </ac:spMkLst>
        </pc:spChg>
        <pc:spChg chg="mod">
          <ac:chgData name="Magnus Klingberg" userId="S::ma3142kl@lu.se::6d7c266b-8aef-424b-8b52-1956e7e3afa3" providerId="AD" clId="Web-{399352D2-A3A9-4B74-9BC5-189AD0A792DA}" dt="2023-09-26T08:55:47.946" v="346"/>
          <ac:spMkLst>
            <pc:docMk/>
            <pc:sldMk cId="3302375471" sldId="355"/>
            <ac:spMk id="14" creationId="{00000000-0000-0000-0000-000000000000}"/>
          </ac:spMkLst>
        </pc:spChg>
        <pc:spChg chg="mod">
          <ac:chgData name="Magnus Klingberg" userId="S::ma3142kl@lu.se::6d7c266b-8aef-424b-8b52-1956e7e3afa3" providerId="AD" clId="Web-{399352D2-A3A9-4B74-9BC5-189AD0A792DA}" dt="2023-09-26T08:55:30.102" v="343" actId="20577"/>
          <ac:spMkLst>
            <pc:docMk/>
            <pc:sldMk cId="3302375471" sldId="355"/>
            <ac:spMk id="19" creationId="{00000000-0000-0000-0000-000000000000}"/>
          </ac:spMkLst>
        </pc:spChg>
      </pc:sldChg>
      <pc:sldChg chg="modSp">
        <pc:chgData name="Magnus Klingberg" userId="S::ma3142kl@lu.se::6d7c266b-8aef-424b-8b52-1956e7e3afa3" providerId="AD" clId="Web-{399352D2-A3A9-4B74-9BC5-189AD0A792DA}" dt="2023-09-26T08:54:35.709" v="341" actId="20577"/>
        <pc:sldMkLst>
          <pc:docMk/>
          <pc:sldMk cId="4165473259" sldId="381"/>
        </pc:sldMkLst>
        <pc:spChg chg="mod">
          <ac:chgData name="Magnus Klingberg" userId="S::ma3142kl@lu.se::6d7c266b-8aef-424b-8b52-1956e7e3afa3" providerId="AD" clId="Web-{399352D2-A3A9-4B74-9BC5-189AD0A792DA}" dt="2023-09-26T08:54:35.709" v="341" actId="20577"/>
          <ac:spMkLst>
            <pc:docMk/>
            <pc:sldMk cId="4165473259" sldId="381"/>
            <ac:spMk id="5" creationId="{00000000-0000-0000-0000-000000000000}"/>
          </ac:spMkLst>
        </pc:spChg>
        <pc:spChg chg="mod">
          <ac:chgData name="Magnus Klingberg" userId="S::ma3142kl@lu.se::6d7c266b-8aef-424b-8b52-1956e7e3afa3" providerId="AD" clId="Web-{399352D2-A3A9-4B74-9BC5-189AD0A792DA}" dt="2023-09-26T08:52:46.753" v="313" actId="20577"/>
          <ac:spMkLst>
            <pc:docMk/>
            <pc:sldMk cId="4165473259" sldId="381"/>
            <ac:spMk id="9" creationId="{A91C55E5-6F85-A614-0004-6A876B9861F0}"/>
          </ac:spMkLst>
        </pc:spChg>
        <pc:spChg chg="mod">
          <ac:chgData name="Magnus Klingberg" userId="S::ma3142kl@lu.se::6d7c266b-8aef-424b-8b52-1956e7e3afa3" providerId="AD" clId="Web-{399352D2-A3A9-4B74-9BC5-189AD0A792DA}" dt="2023-09-26T08:53:23.801" v="324" actId="20577"/>
          <ac:spMkLst>
            <pc:docMk/>
            <pc:sldMk cId="4165473259" sldId="381"/>
            <ac:spMk id="14" creationId="{00000000-0000-0000-0000-000000000000}"/>
          </ac:spMkLst>
        </pc:spChg>
        <pc:spChg chg="mod">
          <ac:chgData name="Magnus Klingberg" userId="S::ma3142kl@lu.se::6d7c266b-8aef-424b-8b52-1956e7e3afa3" providerId="AD" clId="Web-{399352D2-A3A9-4B74-9BC5-189AD0A792DA}" dt="2023-09-26T08:52:39.768" v="308" actId="20577"/>
          <ac:spMkLst>
            <pc:docMk/>
            <pc:sldMk cId="4165473259" sldId="381"/>
            <ac:spMk id="19" creationId="{00000000-0000-0000-0000-000000000000}"/>
          </ac:spMkLst>
        </pc:spChg>
      </pc:sldChg>
    </pc:docChg>
  </pc:docChgLst>
  <pc:docChgLst>
    <pc:chgData name="Johan Thånell" userId="12c32515-6d2a-457c-bd47-0c3151989dcc" providerId="ADAL" clId="{C3E8CD87-4C56-4648-936D-229A599289D1}"/>
    <pc:docChg chg="undo custSel addSld delSld modSld sldOrd">
      <pc:chgData name="Johan Thånell" userId="12c32515-6d2a-457c-bd47-0c3151989dcc" providerId="ADAL" clId="{C3E8CD87-4C56-4648-936D-229A599289D1}" dt="2023-08-23T06:38:07.973" v="4969" actId="20577"/>
      <pc:docMkLst>
        <pc:docMk/>
      </pc:docMkLst>
      <pc:sldChg chg="modSp del mod">
        <pc:chgData name="Johan Thånell" userId="12c32515-6d2a-457c-bd47-0c3151989dcc" providerId="ADAL" clId="{C3E8CD87-4C56-4648-936D-229A599289D1}" dt="2023-08-16T08:51:29.397" v="2147" actId="47"/>
        <pc:sldMkLst>
          <pc:docMk/>
          <pc:sldMk cId="3230152371" sldId="287"/>
        </pc:sldMkLst>
        <pc:spChg chg="mod">
          <ac:chgData name="Johan Thånell" userId="12c32515-6d2a-457c-bd47-0c3151989dcc" providerId="ADAL" clId="{C3E8CD87-4C56-4648-936D-229A599289D1}" dt="2023-08-15T12:35:31.055" v="952" actId="20577"/>
          <ac:spMkLst>
            <pc:docMk/>
            <pc:sldMk cId="3230152371" sldId="287"/>
            <ac:spMk id="3" creationId="{6B4CE42E-0DEB-30E2-5FE5-D6B534004028}"/>
          </ac:spMkLst>
        </pc:spChg>
      </pc:sldChg>
      <pc:sldChg chg="del">
        <pc:chgData name="Johan Thånell" userId="12c32515-6d2a-457c-bd47-0c3151989dcc" providerId="ADAL" clId="{C3E8CD87-4C56-4648-936D-229A599289D1}" dt="2023-08-16T09:02:45.027" v="2149" actId="47"/>
        <pc:sldMkLst>
          <pc:docMk/>
          <pc:sldMk cId="4270306327" sldId="292"/>
        </pc:sldMkLst>
      </pc:sldChg>
      <pc:sldChg chg="modSp del mod">
        <pc:chgData name="Johan Thånell" userId="12c32515-6d2a-457c-bd47-0c3151989dcc" providerId="ADAL" clId="{C3E8CD87-4C56-4648-936D-229A599289D1}" dt="2023-08-16T09:07:05.980" v="2171" actId="47"/>
        <pc:sldMkLst>
          <pc:docMk/>
          <pc:sldMk cId="1134818880" sldId="301"/>
        </pc:sldMkLst>
        <pc:spChg chg="mod">
          <ac:chgData name="Johan Thånell" userId="12c32515-6d2a-457c-bd47-0c3151989dcc" providerId="ADAL" clId="{C3E8CD87-4C56-4648-936D-229A599289D1}" dt="2023-08-16T09:04:00.569" v="2154" actId="207"/>
          <ac:spMkLst>
            <pc:docMk/>
            <pc:sldMk cId="1134818880" sldId="301"/>
            <ac:spMk id="9" creationId="{00000000-0000-0000-0000-000000000000}"/>
          </ac:spMkLst>
        </pc:spChg>
        <pc:spChg chg="mod">
          <ac:chgData name="Johan Thånell" userId="12c32515-6d2a-457c-bd47-0c3151989dcc" providerId="ADAL" clId="{C3E8CD87-4C56-4648-936D-229A599289D1}" dt="2023-08-16T09:04:12.097" v="2156" actId="207"/>
          <ac:spMkLst>
            <pc:docMk/>
            <pc:sldMk cId="1134818880" sldId="301"/>
            <ac:spMk id="10" creationId="{00000000-0000-0000-0000-000000000000}"/>
          </ac:spMkLst>
        </pc:spChg>
        <pc:spChg chg="mod">
          <ac:chgData name="Johan Thånell" userId="12c32515-6d2a-457c-bd47-0c3151989dcc" providerId="ADAL" clId="{C3E8CD87-4C56-4648-936D-229A599289D1}" dt="2023-08-16T09:04:44.710" v="2158" actId="12"/>
          <ac:spMkLst>
            <pc:docMk/>
            <pc:sldMk cId="1134818880" sldId="301"/>
            <ac:spMk id="13" creationId="{00000000-0000-0000-0000-000000000000}"/>
          </ac:spMkLst>
        </pc:spChg>
      </pc:sldChg>
      <pc:sldChg chg="modSp mod">
        <pc:chgData name="Johan Thånell" userId="12c32515-6d2a-457c-bd47-0c3151989dcc" providerId="ADAL" clId="{C3E8CD87-4C56-4648-936D-229A599289D1}" dt="2023-08-23T05:33:43.876" v="4535" actId="20577"/>
        <pc:sldMkLst>
          <pc:docMk/>
          <pc:sldMk cId="1035667521" sldId="320"/>
        </pc:sldMkLst>
        <pc:spChg chg="mod">
          <ac:chgData name="Johan Thånell" userId="12c32515-6d2a-457c-bd47-0c3151989dcc" providerId="ADAL" clId="{C3E8CD87-4C56-4648-936D-229A599289D1}" dt="2023-08-23T05:33:43.876" v="4535" actId="20577"/>
          <ac:spMkLst>
            <pc:docMk/>
            <pc:sldMk cId="1035667521" sldId="320"/>
            <ac:spMk id="7" creationId="{00000000-0000-0000-0000-000000000000}"/>
          </ac:spMkLst>
        </pc:spChg>
      </pc:sldChg>
      <pc:sldChg chg="addSp delSp modSp mod modNotesTx">
        <pc:chgData name="Johan Thånell" userId="12c32515-6d2a-457c-bd47-0c3151989dcc" providerId="ADAL" clId="{C3E8CD87-4C56-4648-936D-229A599289D1}" dt="2023-08-22T11:20:26.458" v="3719" actId="20577"/>
        <pc:sldMkLst>
          <pc:docMk/>
          <pc:sldMk cId="2173145800" sldId="322"/>
        </pc:sldMkLst>
        <pc:spChg chg="add mod">
          <ac:chgData name="Johan Thånell" userId="12c32515-6d2a-457c-bd47-0c3151989dcc" providerId="ADAL" clId="{C3E8CD87-4C56-4648-936D-229A599289D1}" dt="2023-08-15T14:03:47.748" v="1497" actId="555"/>
          <ac:spMkLst>
            <pc:docMk/>
            <pc:sldMk cId="2173145800" sldId="322"/>
            <ac:spMk id="2" creationId="{95A9FC9C-CD39-62A6-49F1-E90C45771177}"/>
          </ac:spMkLst>
        </pc:spChg>
        <pc:spChg chg="add mod">
          <ac:chgData name="Johan Thånell" userId="12c32515-6d2a-457c-bd47-0c3151989dcc" providerId="ADAL" clId="{C3E8CD87-4C56-4648-936D-229A599289D1}" dt="2023-08-15T13:54:30.206" v="1389" actId="1038"/>
          <ac:spMkLst>
            <pc:docMk/>
            <pc:sldMk cId="2173145800" sldId="322"/>
            <ac:spMk id="3" creationId="{8EB764B1-5592-94A9-6653-8A9148B38106}"/>
          </ac:spMkLst>
        </pc:spChg>
        <pc:spChg chg="add mod">
          <ac:chgData name="Johan Thånell" userId="12c32515-6d2a-457c-bd47-0c3151989dcc" providerId="ADAL" clId="{C3E8CD87-4C56-4648-936D-229A599289D1}" dt="2023-08-15T13:54:30.206" v="1389" actId="1038"/>
          <ac:spMkLst>
            <pc:docMk/>
            <pc:sldMk cId="2173145800" sldId="322"/>
            <ac:spMk id="4" creationId="{FE215808-26BF-67B2-5773-AB2791FDB534}"/>
          </ac:spMkLst>
        </pc:spChg>
        <pc:spChg chg="mod">
          <ac:chgData name="Johan Thånell" userId="12c32515-6d2a-457c-bd47-0c3151989dcc" providerId="ADAL" clId="{C3E8CD87-4C56-4648-936D-229A599289D1}" dt="2023-08-15T13:54:30.206" v="1389" actId="1038"/>
          <ac:spMkLst>
            <pc:docMk/>
            <pc:sldMk cId="2173145800" sldId="322"/>
            <ac:spMk id="14" creationId="{00000000-0000-0000-0000-000000000000}"/>
          </ac:spMkLst>
        </pc:spChg>
        <pc:spChg chg="mod">
          <ac:chgData name="Johan Thånell" userId="12c32515-6d2a-457c-bd47-0c3151989dcc" providerId="ADAL" clId="{C3E8CD87-4C56-4648-936D-229A599289D1}" dt="2023-08-15T14:03:47.748" v="1497" actId="555"/>
          <ac:spMkLst>
            <pc:docMk/>
            <pc:sldMk cId="2173145800" sldId="322"/>
            <ac:spMk id="15" creationId="{00000000-0000-0000-0000-000000000000}"/>
          </ac:spMkLst>
        </pc:spChg>
        <pc:spChg chg="del">
          <ac:chgData name="Johan Thånell" userId="12c32515-6d2a-457c-bd47-0c3151989dcc" providerId="ADAL" clId="{C3E8CD87-4C56-4648-936D-229A599289D1}" dt="2023-08-15T12:47:11.179" v="1104" actId="478"/>
          <ac:spMkLst>
            <pc:docMk/>
            <pc:sldMk cId="2173145800" sldId="322"/>
            <ac:spMk id="16" creationId="{00000000-0000-0000-0000-000000000000}"/>
          </ac:spMkLst>
        </pc:spChg>
        <pc:spChg chg="mod">
          <ac:chgData name="Johan Thånell" userId="12c32515-6d2a-457c-bd47-0c3151989dcc" providerId="ADAL" clId="{C3E8CD87-4C56-4648-936D-229A599289D1}" dt="2023-08-15T13:56:07.145" v="1465" actId="1037"/>
          <ac:spMkLst>
            <pc:docMk/>
            <pc:sldMk cId="2173145800" sldId="322"/>
            <ac:spMk id="17" creationId="{00000000-0000-0000-0000-000000000000}"/>
          </ac:spMkLst>
        </pc:spChg>
        <pc:spChg chg="del">
          <ac:chgData name="Johan Thånell" userId="12c32515-6d2a-457c-bd47-0c3151989dcc" providerId="ADAL" clId="{C3E8CD87-4C56-4648-936D-229A599289D1}" dt="2023-08-15T12:47:11.179" v="1104" actId="478"/>
          <ac:spMkLst>
            <pc:docMk/>
            <pc:sldMk cId="2173145800" sldId="322"/>
            <ac:spMk id="19" creationId="{00000000-0000-0000-0000-000000000000}"/>
          </ac:spMkLst>
        </pc:spChg>
        <pc:spChg chg="mod">
          <ac:chgData name="Johan Thånell" userId="12c32515-6d2a-457c-bd47-0c3151989dcc" providerId="ADAL" clId="{C3E8CD87-4C56-4648-936D-229A599289D1}" dt="2023-08-15T13:56:07.145" v="1465" actId="1037"/>
          <ac:spMkLst>
            <pc:docMk/>
            <pc:sldMk cId="2173145800" sldId="322"/>
            <ac:spMk id="20" creationId="{00000000-0000-0000-0000-000000000000}"/>
          </ac:spMkLst>
        </pc:spChg>
        <pc:spChg chg="del">
          <ac:chgData name="Johan Thånell" userId="12c32515-6d2a-457c-bd47-0c3151989dcc" providerId="ADAL" clId="{C3E8CD87-4C56-4648-936D-229A599289D1}" dt="2023-08-15T12:47:11.179" v="1104" actId="478"/>
          <ac:spMkLst>
            <pc:docMk/>
            <pc:sldMk cId="2173145800" sldId="322"/>
            <ac:spMk id="21" creationId="{00000000-0000-0000-0000-000000000000}"/>
          </ac:spMkLst>
        </pc:spChg>
        <pc:spChg chg="del">
          <ac:chgData name="Johan Thånell" userId="12c32515-6d2a-457c-bd47-0c3151989dcc" providerId="ADAL" clId="{C3E8CD87-4C56-4648-936D-229A599289D1}" dt="2023-08-15T12:47:05.139" v="1103" actId="478"/>
          <ac:spMkLst>
            <pc:docMk/>
            <pc:sldMk cId="2173145800" sldId="322"/>
            <ac:spMk id="25" creationId="{00000000-0000-0000-0000-000000000000}"/>
          </ac:spMkLst>
        </pc:spChg>
        <pc:spChg chg="del">
          <ac:chgData name="Johan Thånell" userId="12c32515-6d2a-457c-bd47-0c3151989dcc" providerId="ADAL" clId="{C3E8CD87-4C56-4648-936D-229A599289D1}" dt="2023-08-15T12:47:05.139" v="1103" actId="478"/>
          <ac:spMkLst>
            <pc:docMk/>
            <pc:sldMk cId="2173145800" sldId="322"/>
            <ac:spMk id="27" creationId="{00000000-0000-0000-0000-000000000000}"/>
          </ac:spMkLst>
        </pc:spChg>
        <pc:spChg chg="del">
          <ac:chgData name="Johan Thånell" userId="12c32515-6d2a-457c-bd47-0c3151989dcc" providerId="ADAL" clId="{C3E8CD87-4C56-4648-936D-229A599289D1}" dt="2023-08-15T12:47:05.139" v="1103" actId="478"/>
          <ac:spMkLst>
            <pc:docMk/>
            <pc:sldMk cId="2173145800" sldId="322"/>
            <ac:spMk id="31" creationId="{00000000-0000-0000-0000-000000000000}"/>
          </ac:spMkLst>
        </pc:spChg>
        <pc:spChg chg="mod">
          <ac:chgData name="Johan Thånell" userId="12c32515-6d2a-457c-bd47-0c3151989dcc" providerId="ADAL" clId="{C3E8CD87-4C56-4648-936D-229A599289D1}" dt="2023-08-16T05:34:22.919" v="1566" actId="20577"/>
          <ac:spMkLst>
            <pc:docMk/>
            <pc:sldMk cId="2173145800" sldId="322"/>
            <ac:spMk id="33" creationId="{00000000-0000-0000-0000-000000000000}"/>
          </ac:spMkLst>
        </pc:spChg>
      </pc:sldChg>
      <pc:sldChg chg="addSp delSp modSp add del mod ord modTransition modNotesTx">
        <pc:chgData name="Johan Thånell" userId="12c32515-6d2a-457c-bd47-0c3151989dcc" providerId="ADAL" clId="{C3E8CD87-4C56-4648-936D-229A599289D1}" dt="2023-08-22T11:39:28.084" v="3821" actId="20577"/>
        <pc:sldMkLst>
          <pc:docMk/>
          <pc:sldMk cId="3652489834" sldId="326"/>
        </pc:sldMkLst>
        <pc:spChg chg="add mod">
          <ac:chgData name="Johan Thånell" userId="12c32515-6d2a-457c-bd47-0c3151989dcc" providerId="ADAL" clId="{C3E8CD87-4C56-4648-936D-229A599289D1}" dt="2023-08-15T14:10:20.514" v="1512" actId="1037"/>
          <ac:spMkLst>
            <pc:docMk/>
            <pc:sldMk cId="3652489834" sldId="326"/>
            <ac:spMk id="2" creationId="{BB03C84D-9948-E75D-5898-088BA6C8F139}"/>
          </ac:spMkLst>
        </pc:spChg>
        <pc:spChg chg="add mod">
          <ac:chgData name="Johan Thånell" userId="12c32515-6d2a-457c-bd47-0c3151989dcc" providerId="ADAL" clId="{C3E8CD87-4C56-4648-936D-229A599289D1}" dt="2023-08-15T14:10:20.514" v="1512" actId="1037"/>
          <ac:spMkLst>
            <pc:docMk/>
            <pc:sldMk cId="3652489834" sldId="326"/>
            <ac:spMk id="3" creationId="{A3CDC78F-FBA6-C0BB-750C-3921B376BFE5}"/>
          </ac:spMkLst>
        </pc:spChg>
        <pc:spChg chg="add mod">
          <ac:chgData name="Johan Thånell" userId="12c32515-6d2a-457c-bd47-0c3151989dcc" providerId="ADAL" clId="{C3E8CD87-4C56-4648-936D-229A599289D1}" dt="2023-08-15T14:10:20.514" v="1512" actId="1037"/>
          <ac:spMkLst>
            <pc:docMk/>
            <pc:sldMk cId="3652489834" sldId="326"/>
            <ac:spMk id="4" creationId="{4B793526-6C58-B9D1-F850-A7BC664B6F1F}"/>
          </ac:spMkLst>
        </pc:spChg>
        <pc:spChg chg="add mod">
          <ac:chgData name="Johan Thånell" userId="12c32515-6d2a-457c-bd47-0c3151989dcc" providerId="ADAL" clId="{C3E8CD87-4C56-4648-936D-229A599289D1}" dt="2023-08-15T14:10:20.514" v="1512" actId="1037"/>
          <ac:spMkLst>
            <pc:docMk/>
            <pc:sldMk cId="3652489834" sldId="326"/>
            <ac:spMk id="5" creationId="{931E493C-15F3-6051-4B07-E00B39195469}"/>
          </ac:spMkLst>
        </pc:spChg>
        <pc:spChg chg="add mod">
          <ac:chgData name="Johan Thånell" userId="12c32515-6d2a-457c-bd47-0c3151989dcc" providerId="ADAL" clId="{C3E8CD87-4C56-4648-936D-229A599289D1}" dt="2023-08-22T11:38:54.754" v="3780" actId="13926"/>
          <ac:spMkLst>
            <pc:docMk/>
            <pc:sldMk cId="3652489834" sldId="326"/>
            <ac:spMk id="6" creationId="{AE1D2E90-B789-CC4D-30BA-923D9961436B}"/>
          </ac:spMkLst>
        </pc:spChg>
        <pc:spChg chg="mod">
          <ac:chgData name="Johan Thånell" userId="12c32515-6d2a-457c-bd47-0c3151989dcc" providerId="ADAL" clId="{C3E8CD87-4C56-4648-936D-229A599289D1}" dt="2023-08-15T14:10:20.514" v="1512" actId="1037"/>
          <ac:spMkLst>
            <pc:docMk/>
            <pc:sldMk cId="3652489834" sldId="326"/>
            <ac:spMk id="14" creationId="{00000000-0000-0000-0000-000000000000}"/>
          </ac:spMkLst>
        </pc:spChg>
        <pc:spChg chg="mod">
          <ac:chgData name="Johan Thånell" userId="12c32515-6d2a-457c-bd47-0c3151989dcc" providerId="ADAL" clId="{C3E8CD87-4C56-4648-936D-229A599289D1}" dt="2023-08-15T14:10:20.514" v="1512" actId="1037"/>
          <ac:spMkLst>
            <pc:docMk/>
            <pc:sldMk cId="3652489834" sldId="326"/>
            <ac:spMk id="15" creationId="{00000000-0000-0000-0000-000000000000}"/>
          </ac:spMkLst>
        </pc:spChg>
        <pc:spChg chg="del">
          <ac:chgData name="Johan Thånell" userId="12c32515-6d2a-457c-bd47-0c3151989dcc" providerId="ADAL" clId="{C3E8CD87-4C56-4648-936D-229A599289D1}" dt="2023-08-15T12:48:27.883" v="1168" actId="478"/>
          <ac:spMkLst>
            <pc:docMk/>
            <pc:sldMk cId="3652489834" sldId="326"/>
            <ac:spMk id="16" creationId="{00000000-0000-0000-0000-000000000000}"/>
          </ac:spMkLst>
        </pc:spChg>
        <pc:spChg chg="del">
          <ac:chgData name="Johan Thånell" userId="12c32515-6d2a-457c-bd47-0c3151989dcc" providerId="ADAL" clId="{C3E8CD87-4C56-4648-936D-229A599289D1}" dt="2023-08-15T12:48:05.539" v="1112" actId="478"/>
          <ac:spMkLst>
            <pc:docMk/>
            <pc:sldMk cId="3652489834" sldId="326"/>
            <ac:spMk id="17" creationId="{00000000-0000-0000-0000-000000000000}"/>
          </ac:spMkLst>
        </pc:spChg>
        <pc:spChg chg="del">
          <ac:chgData name="Johan Thånell" userId="12c32515-6d2a-457c-bd47-0c3151989dcc" providerId="ADAL" clId="{C3E8CD87-4C56-4648-936D-229A599289D1}" dt="2023-08-15T12:48:16.565" v="1113" actId="21"/>
          <ac:spMkLst>
            <pc:docMk/>
            <pc:sldMk cId="3652489834" sldId="326"/>
            <ac:spMk id="19" creationId="{00000000-0000-0000-0000-000000000000}"/>
          </ac:spMkLst>
        </pc:spChg>
        <pc:spChg chg="del mod">
          <ac:chgData name="Johan Thånell" userId="12c32515-6d2a-457c-bd47-0c3151989dcc" providerId="ADAL" clId="{C3E8CD87-4C56-4648-936D-229A599289D1}" dt="2023-08-15T12:48:03.291" v="1111" actId="478"/>
          <ac:spMkLst>
            <pc:docMk/>
            <pc:sldMk cId="3652489834" sldId="326"/>
            <ac:spMk id="20" creationId="{00000000-0000-0000-0000-000000000000}"/>
          </ac:spMkLst>
        </pc:spChg>
        <pc:spChg chg="del">
          <ac:chgData name="Johan Thånell" userId="12c32515-6d2a-457c-bd47-0c3151989dcc" providerId="ADAL" clId="{C3E8CD87-4C56-4648-936D-229A599289D1}" dt="2023-08-15T12:48:16.565" v="1113" actId="21"/>
          <ac:spMkLst>
            <pc:docMk/>
            <pc:sldMk cId="3652489834" sldId="326"/>
            <ac:spMk id="21" creationId="{00000000-0000-0000-0000-000000000000}"/>
          </ac:spMkLst>
        </pc:spChg>
        <pc:spChg chg="del">
          <ac:chgData name="Johan Thånell" userId="12c32515-6d2a-457c-bd47-0c3151989dcc" providerId="ADAL" clId="{C3E8CD87-4C56-4648-936D-229A599289D1}" dt="2023-08-15T12:47:58.891" v="1109" actId="478"/>
          <ac:spMkLst>
            <pc:docMk/>
            <pc:sldMk cId="3652489834" sldId="326"/>
            <ac:spMk id="25" creationId="{00000000-0000-0000-0000-000000000000}"/>
          </ac:spMkLst>
        </pc:spChg>
        <pc:spChg chg="del">
          <ac:chgData name="Johan Thånell" userId="12c32515-6d2a-457c-bd47-0c3151989dcc" providerId="ADAL" clId="{C3E8CD87-4C56-4648-936D-229A599289D1}" dt="2023-08-15T12:47:58.891" v="1109" actId="478"/>
          <ac:spMkLst>
            <pc:docMk/>
            <pc:sldMk cId="3652489834" sldId="326"/>
            <ac:spMk id="27" creationId="{00000000-0000-0000-0000-000000000000}"/>
          </ac:spMkLst>
        </pc:spChg>
        <pc:spChg chg="del">
          <ac:chgData name="Johan Thånell" userId="12c32515-6d2a-457c-bd47-0c3151989dcc" providerId="ADAL" clId="{C3E8CD87-4C56-4648-936D-229A599289D1}" dt="2023-08-15T12:47:58.891" v="1109" actId="478"/>
          <ac:spMkLst>
            <pc:docMk/>
            <pc:sldMk cId="3652489834" sldId="326"/>
            <ac:spMk id="31" creationId="{00000000-0000-0000-0000-000000000000}"/>
          </ac:spMkLst>
        </pc:spChg>
        <pc:spChg chg="mod">
          <ac:chgData name="Johan Thånell" userId="12c32515-6d2a-457c-bd47-0c3151989dcc" providerId="ADAL" clId="{C3E8CD87-4C56-4648-936D-229A599289D1}" dt="2023-08-16T05:35:12.304" v="1587" actId="20577"/>
          <ac:spMkLst>
            <pc:docMk/>
            <pc:sldMk cId="3652489834" sldId="326"/>
            <ac:spMk id="33" creationId="{00000000-0000-0000-0000-000000000000}"/>
          </ac:spMkLst>
        </pc:spChg>
      </pc:sldChg>
      <pc:sldChg chg="delSp modSp add del mod ord">
        <pc:chgData name="Johan Thånell" userId="12c32515-6d2a-457c-bd47-0c3151989dcc" providerId="ADAL" clId="{C3E8CD87-4C56-4648-936D-229A599289D1}" dt="2023-08-15T12:45:34.826" v="1028" actId="47"/>
        <pc:sldMkLst>
          <pc:docMk/>
          <pc:sldMk cId="530142096" sldId="327"/>
        </pc:sldMkLst>
        <pc:spChg chg="del">
          <ac:chgData name="Johan Thånell" userId="12c32515-6d2a-457c-bd47-0c3151989dcc" providerId="ADAL" clId="{C3E8CD87-4C56-4648-936D-229A599289D1}" dt="2023-08-15T12:44:55.849" v="960" actId="478"/>
          <ac:spMkLst>
            <pc:docMk/>
            <pc:sldMk cId="530142096" sldId="327"/>
            <ac:spMk id="14" creationId="{00000000-0000-0000-0000-000000000000}"/>
          </ac:spMkLst>
        </pc:spChg>
        <pc:spChg chg="del">
          <ac:chgData name="Johan Thånell" userId="12c32515-6d2a-457c-bd47-0c3151989dcc" providerId="ADAL" clId="{C3E8CD87-4C56-4648-936D-229A599289D1}" dt="2023-08-15T12:44:46.018" v="957" actId="478"/>
          <ac:spMkLst>
            <pc:docMk/>
            <pc:sldMk cId="530142096" sldId="327"/>
            <ac:spMk id="15" creationId="{00000000-0000-0000-0000-000000000000}"/>
          </ac:spMkLst>
        </pc:spChg>
        <pc:spChg chg="del">
          <ac:chgData name="Johan Thånell" userId="12c32515-6d2a-457c-bd47-0c3151989dcc" providerId="ADAL" clId="{C3E8CD87-4C56-4648-936D-229A599289D1}" dt="2023-08-15T12:44:57.033" v="961" actId="478"/>
          <ac:spMkLst>
            <pc:docMk/>
            <pc:sldMk cId="530142096" sldId="327"/>
            <ac:spMk id="16" creationId="{00000000-0000-0000-0000-000000000000}"/>
          </ac:spMkLst>
        </pc:spChg>
        <pc:spChg chg="del">
          <ac:chgData name="Johan Thånell" userId="12c32515-6d2a-457c-bd47-0c3151989dcc" providerId="ADAL" clId="{C3E8CD87-4C56-4648-936D-229A599289D1}" dt="2023-08-15T12:44:55.849" v="960" actId="478"/>
          <ac:spMkLst>
            <pc:docMk/>
            <pc:sldMk cId="530142096" sldId="327"/>
            <ac:spMk id="17" creationId="{00000000-0000-0000-0000-000000000000}"/>
          </ac:spMkLst>
        </pc:spChg>
        <pc:spChg chg="del">
          <ac:chgData name="Johan Thånell" userId="12c32515-6d2a-457c-bd47-0c3151989dcc" providerId="ADAL" clId="{C3E8CD87-4C56-4648-936D-229A599289D1}" dt="2023-08-15T12:44:55.849" v="960" actId="478"/>
          <ac:spMkLst>
            <pc:docMk/>
            <pc:sldMk cId="530142096" sldId="327"/>
            <ac:spMk id="19" creationId="{00000000-0000-0000-0000-000000000000}"/>
          </ac:spMkLst>
        </pc:spChg>
        <pc:spChg chg="del">
          <ac:chgData name="Johan Thånell" userId="12c32515-6d2a-457c-bd47-0c3151989dcc" providerId="ADAL" clId="{C3E8CD87-4C56-4648-936D-229A599289D1}" dt="2023-08-15T12:44:55.849" v="960" actId="478"/>
          <ac:spMkLst>
            <pc:docMk/>
            <pc:sldMk cId="530142096" sldId="327"/>
            <ac:spMk id="20" creationId="{00000000-0000-0000-0000-000000000000}"/>
          </ac:spMkLst>
        </pc:spChg>
        <pc:spChg chg="del">
          <ac:chgData name="Johan Thånell" userId="12c32515-6d2a-457c-bd47-0c3151989dcc" providerId="ADAL" clId="{C3E8CD87-4C56-4648-936D-229A599289D1}" dt="2023-08-15T12:44:55.849" v="960" actId="478"/>
          <ac:spMkLst>
            <pc:docMk/>
            <pc:sldMk cId="530142096" sldId="327"/>
            <ac:spMk id="21" creationId="{00000000-0000-0000-0000-000000000000}"/>
          </ac:spMkLst>
        </pc:spChg>
        <pc:spChg chg="mod">
          <ac:chgData name="Johan Thånell" userId="12c32515-6d2a-457c-bd47-0c3151989dcc" providerId="ADAL" clId="{C3E8CD87-4C56-4648-936D-229A599289D1}" dt="2023-08-15T12:45:17.591" v="1025" actId="1038"/>
          <ac:spMkLst>
            <pc:docMk/>
            <pc:sldMk cId="530142096" sldId="327"/>
            <ac:spMk id="25" creationId="{00000000-0000-0000-0000-000000000000}"/>
          </ac:spMkLst>
        </pc:spChg>
        <pc:spChg chg="mod">
          <ac:chgData name="Johan Thånell" userId="12c32515-6d2a-457c-bd47-0c3151989dcc" providerId="ADAL" clId="{C3E8CD87-4C56-4648-936D-229A599289D1}" dt="2023-08-15T12:45:17.591" v="1025" actId="1038"/>
          <ac:spMkLst>
            <pc:docMk/>
            <pc:sldMk cId="530142096" sldId="327"/>
            <ac:spMk id="27" creationId="{00000000-0000-0000-0000-000000000000}"/>
          </ac:spMkLst>
        </pc:spChg>
        <pc:spChg chg="mod">
          <ac:chgData name="Johan Thånell" userId="12c32515-6d2a-457c-bd47-0c3151989dcc" providerId="ADAL" clId="{C3E8CD87-4C56-4648-936D-229A599289D1}" dt="2023-08-15T12:45:17.591" v="1025" actId="1038"/>
          <ac:spMkLst>
            <pc:docMk/>
            <pc:sldMk cId="530142096" sldId="327"/>
            <ac:spMk id="31" creationId="{00000000-0000-0000-0000-000000000000}"/>
          </ac:spMkLst>
        </pc:spChg>
        <pc:spChg chg="mod">
          <ac:chgData name="Johan Thånell" userId="12c32515-6d2a-457c-bd47-0c3151989dcc" providerId="ADAL" clId="{C3E8CD87-4C56-4648-936D-229A599289D1}" dt="2023-08-15T12:45:02.775" v="963" actId="1076"/>
          <ac:spMkLst>
            <pc:docMk/>
            <pc:sldMk cId="530142096" sldId="327"/>
            <ac:spMk id="33" creationId="{00000000-0000-0000-0000-000000000000}"/>
          </ac:spMkLst>
        </pc:spChg>
      </pc:sldChg>
      <pc:sldChg chg="addSp delSp modSp add mod ord modTransition modAnim">
        <pc:chgData name="Johan Thånell" userId="12c32515-6d2a-457c-bd47-0c3151989dcc" providerId="ADAL" clId="{C3E8CD87-4C56-4648-936D-229A599289D1}" dt="2023-08-23T06:11:23.595" v="4669"/>
        <pc:sldMkLst>
          <pc:docMk/>
          <pc:sldMk cId="2077631745" sldId="327"/>
        </pc:sldMkLst>
        <pc:spChg chg="add del mod">
          <ac:chgData name="Johan Thånell" userId="12c32515-6d2a-457c-bd47-0c3151989dcc" providerId="ADAL" clId="{C3E8CD87-4C56-4648-936D-229A599289D1}" dt="2023-08-16T08:47:32.012" v="2139" actId="478"/>
          <ac:spMkLst>
            <pc:docMk/>
            <pc:sldMk cId="2077631745" sldId="327"/>
            <ac:spMk id="2" creationId="{9B911BC7-115D-2ECC-B7B7-03747EA6DCB6}"/>
          </ac:spMkLst>
        </pc:spChg>
        <pc:spChg chg="add del mod">
          <ac:chgData name="Johan Thånell" userId="12c32515-6d2a-457c-bd47-0c3151989dcc" providerId="ADAL" clId="{C3E8CD87-4C56-4648-936D-229A599289D1}" dt="2023-08-16T08:47:32.012" v="2139" actId="478"/>
          <ac:spMkLst>
            <pc:docMk/>
            <pc:sldMk cId="2077631745" sldId="327"/>
            <ac:spMk id="3" creationId="{984EA8CF-0D63-212F-90BD-AD267AEB4252}"/>
          </ac:spMkLst>
        </pc:spChg>
        <pc:spChg chg="add del">
          <ac:chgData name="Johan Thånell" userId="12c32515-6d2a-457c-bd47-0c3151989dcc" providerId="ADAL" clId="{C3E8CD87-4C56-4648-936D-229A599289D1}" dt="2023-08-23T06:02:09.201" v="4635" actId="22"/>
          <ac:spMkLst>
            <pc:docMk/>
            <pc:sldMk cId="2077631745" sldId="327"/>
            <ac:spMk id="3" creationId="{BA34F95C-A901-8CBB-14B4-24D9088D5307}"/>
          </ac:spMkLst>
        </pc:spChg>
        <pc:spChg chg="add del mod">
          <ac:chgData name="Johan Thånell" userId="12c32515-6d2a-457c-bd47-0c3151989dcc" providerId="ADAL" clId="{C3E8CD87-4C56-4648-936D-229A599289D1}" dt="2023-08-16T08:47:32.012" v="2139" actId="478"/>
          <ac:spMkLst>
            <pc:docMk/>
            <pc:sldMk cId="2077631745" sldId="327"/>
            <ac:spMk id="4" creationId="{6F429DFE-2D51-DDE6-F137-8AD811E501E4}"/>
          </ac:spMkLst>
        </pc:spChg>
        <pc:spChg chg="add del mod">
          <ac:chgData name="Johan Thånell" userId="12c32515-6d2a-457c-bd47-0c3151989dcc" providerId="ADAL" clId="{C3E8CD87-4C56-4648-936D-229A599289D1}" dt="2023-08-16T08:47:32.012" v="2139" actId="478"/>
          <ac:spMkLst>
            <pc:docMk/>
            <pc:sldMk cId="2077631745" sldId="327"/>
            <ac:spMk id="5" creationId="{9CBEB1F6-6C1B-225A-258F-1CDFBE4B5E18}"/>
          </ac:spMkLst>
        </pc:spChg>
        <pc:spChg chg="add del mod">
          <ac:chgData name="Johan Thånell" userId="12c32515-6d2a-457c-bd47-0c3151989dcc" providerId="ADAL" clId="{C3E8CD87-4C56-4648-936D-229A599289D1}" dt="2023-08-16T08:47:32.012" v="2139" actId="478"/>
          <ac:spMkLst>
            <pc:docMk/>
            <pc:sldMk cId="2077631745" sldId="327"/>
            <ac:spMk id="6" creationId="{538A8EB8-9C1B-D21A-9395-636F05B94315}"/>
          </ac:spMkLst>
        </pc:spChg>
        <pc:spChg chg="add del mod">
          <ac:chgData name="Johan Thånell" userId="12c32515-6d2a-457c-bd47-0c3151989dcc" providerId="ADAL" clId="{C3E8CD87-4C56-4648-936D-229A599289D1}" dt="2023-08-16T08:47:32.012" v="2139" actId="478"/>
          <ac:spMkLst>
            <pc:docMk/>
            <pc:sldMk cId="2077631745" sldId="327"/>
            <ac:spMk id="7" creationId="{CD068D1A-79E7-AE46-EA50-18A41BB7D5EA}"/>
          </ac:spMkLst>
        </pc:spChg>
        <pc:spChg chg="add del mod">
          <ac:chgData name="Johan Thånell" userId="12c32515-6d2a-457c-bd47-0c3151989dcc" providerId="ADAL" clId="{C3E8CD87-4C56-4648-936D-229A599289D1}" dt="2023-08-16T08:47:32.012" v="2139" actId="478"/>
          <ac:spMkLst>
            <pc:docMk/>
            <pc:sldMk cId="2077631745" sldId="327"/>
            <ac:spMk id="8" creationId="{B980CD86-9767-94AE-D78D-1C71119C3109}"/>
          </ac:spMkLst>
        </pc:spChg>
        <pc:spChg chg="add del mod">
          <ac:chgData name="Johan Thånell" userId="12c32515-6d2a-457c-bd47-0c3151989dcc" providerId="ADAL" clId="{C3E8CD87-4C56-4648-936D-229A599289D1}" dt="2023-08-16T08:47:32.012" v="2139" actId="478"/>
          <ac:spMkLst>
            <pc:docMk/>
            <pc:sldMk cId="2077631745" sldId="327"/>
            <ac:spMk id="9" creationId="{9F581DA9-DF5D-FA20-DB23-F2335045BCAC}"/>
          </ac:spMkLst>
        </pc:spChg>
        <pc:spChg chg="add del mod">
          <ac:chgData name="Johan Thånell" userId="12c32515-6d2a-457c-bd47-0c3151989dcc" providerId="ADAL" clId="{C3E8CD87-4C56-4648-936D-229A599289D1}" dt="2023-08-16T08:47:32.012" v="2139" actId="478"/>
          <ac:spMkLst>
            <pc:docMk/>
            <pc:sldMk cId="2077631745" sldId="327"/>
            <ac:spMk id="10" creationId="{1BBF5597-DCF1-414F-D6B0-E46DEDB9246E}"/>
          </ac:spMkLst>
        </pc:spChg>
        <pc:spChg chg="add del mod">
          <ac:chgData name="Johan Thånell" userId="12c32515-6d2a-457c-bd47-0c3151989dcc" providerId="ADAL" clId="{C3E8CD87-4C56-4648-936D-229A599289D1}" dt="2023-08-16T08:47:32.012" v="2139" actId="478"/>
          <ac:spMkLst>
            <pc:docMk/>
            <pc:sldMk cId="2077631745" sldId="327"/>
            <ac:spMk id="11" creationId="{3C637077-0FC4-3C95-DC6C-F785E2ECAE00}"/>
          </ac:spMkLst>
        </pc:spChg>
        <pc:spChg chg="add del mod">
          <ac:chgData name="Johan Thånell" userId="12c32515-6d2a-457c-bd47-0c3151989dcc" providerId="ADAL" clId="{C3E8CD87-4C56-4648-936D-229A599289D1}" dt="2023-08-16T08:47:32.012" v="2139" actId="478"/>
          <ac:spMkLst>
            <pc:docMk/>
            <pc:sldMk cId="2077631745" sldId="327"/>
            <ac:spMk id="12" creationId="{5A6F0819-4E0B-2366-7CC8-B879F9784D8E}"/>
          </ac:spMkLst>
        </pc:spChg>
        <pc:spChg chg="del mod">
          <ac:chgData name="Johan Thånell" userId="12c32515-6d2a-457c-bd47-0c3151989dcc" providerId="ADAL" clId="{C3E8CD87-4C56-4648-936D-229A599289D1}" dt="2023-08-16T08:47:32.012" v="2139" actId="478"/>
          <ac:spMkLst>
            <pc:docMk/>
            <pc:sldMk cId="2077631745" sldId="327"/>
            <ac:spMk id="14" creationId="{00000000-0000-0000-0000-000000000000}"/>
          </ac:spMkLst>
        </pc:spChg>
        <pc:spChg chg="add del mod">
          <ac:chgData name="Johan Thånell" userId="12c32515-6d2a-457c-bd47-0c3151989dcc" providerId="ADAL" clId="{C3E8CD87-4C56-4648-936D-229A599289D1}" dt="2023-08-16T08:47:32.012" v="2139" actId="478"/>
          <ac:spMkLst>
            <pc:docMk/>
            <pc:sldMk cId="2077631745" sldId="327"/>
            <ac:spMk id="15" creationId="{00000000-0000-0000-0000-000000000000}"/>
          </ac:spMkLst>
        </pc:spChg>
        <pc:spChg chg="del">
          <ac:chgData name="Johan Thånell" userId="12c32515-6d2a-457c-bd47-0c3151989dcc" providerId="ADAL" clId="{C3E8CD87-4C56-4648-936D-229A599289D1}" dt="2023-08-15T12:46:53.093" v="1102" actId="478"/>
          <ac:spMkLst>
            <pc:docMk/>
            <pc:sldMk cId="2077631745" sldId="327"/>
            <ac:spMk id="16" creationId="{00000000-0000-0000-0000-000000000000}"/>
          </ac:spMkLst>
        </pc:spChg>
        <pc:spChg chg="add mod">
          <ac:chgData name="Johan Thånell" userId="12c32515-6d2a-457c-bd47-0c3151989dcc" providerId="ADAL" clId="{C3E8CD87-4C56-4648-936D-229A599289D1}" dt="2023-08-23T05:37:48.492" v="4592" actId="20577"/>
          <ac:spMkLst>
            <pc:docMk/>
            <pc:sldMk cId="2077631745" sldId="327"/>
            <ac:spMk id="16" creationId="{2F66FC68-0380-B704-2787-ECC6B1F9C963}"/>
          </ac:spMkLst>
        </pc:spChg>
        <pc:spChg chg="del mod">
          <ac:chgData name="Johan Thånell" userId="12c32515-6d2a-457c-bd47-0c3151989dcc" providerId="ADAL" clId="{C3E8CD87-4C56-4648-936D-229A599289D1}" dt="2023-08-15T12:45:49.733" v="1031" actId="478"/>
          <ac:spMkLst>
            <pc:docMk/>
            <pc:sldMk cId="2077631745" sldId="327"/>
            <ac:spMk id="17" creationId="{00000000-0000-0000-0000-000000000000}"/>
          </ac:spMkLst>
        </pc:spChg>
        <pc:spChg chg="add mod">
          <ac:chgData name="Johan Thånell" userId="12c32515-6d2a-457c-bd47-0c3151989dcc" providerId="ADAL" clId="{C3E8CD87-4C56-4648-936D-229A599289D1}" dt="2023-08-23T05:48:27.153" v="4621" actId="6549"/>
          <ac:spMkLst>
            <pc:docMk/>
            <pc:sldMk cId="2077631745" sldId="327"/>
            <ac:spMk id="17" creationId="{88FCFB03-552A-76A4-865F-A0D5E4DC6641}"/>
          </ac:spMkLst>
        </pc:spChg>
        <pc:spChg chg="del">
          <ac:chgData name="Johan Thånell" userId="12c32515-6d2a-457c-bd47-0c3151989dcc" providerId="ADAL" clId="{C3E8CD87-4C56-4648-936D-229A599289D1}" dt="2023-08-15T12:46:53.093" v="1102" actId="478"/>
          <ac:spMkLst>
            <pc:docMk/>
            <pc:sldMk cId="2077631745" sldId="327"/>
            <ac:spMk id="19" creationId="{00000000-0000-0000-0000-000000000000}"/>
          </ac:spMkLst>
        </pc:spChg>
        <pc:spChg chg="del mod">
          <ac:chgData name="Johan Thånell" userId="12c32515-6d2a-457c-bd47-0c3151989dcc" providerId="ADAL" clId="{C3E8CD87-4C56-4648-936D-229A599289D1}" dt="2023-08-15T12:46:09.205" v="1035" actId="478"/>
          <ac:spMkLst>
            <pc:docMk/>
            <pc:sldMk cId="2077631745" sldId="327"/>
            <ac:spMk id="20" creationId="{00000000-0000-0000-0000-000000000000}"/>
          </ac:spMkLst>
        </pc:spChg>
        <pc:spChg chg="del">
          <ac:chgData name="Johan Thånell" userId="12c32515-6d2a-457c-bd47-0c3151989dcc" providerId="ADAL" clId="{C3E8CD87-4C56-4648-936D-229A599289D1}" dt="2023-08-15T12:46:53.093" v="1102" actId="478"/>
          <ac:spMkLst>
            <pc:docMk/>
            <pc:sldMk cId="2077631745" sldId="327"/>
            <ac:spMk id="21" creationId="{00000000-0000-0000-0000-000000000000}"/>
          </ac:spMkLst>
        </pc:spChg>
        <pc:spChg chg="del">
          <ac:chgData name="Johan Thånell" userId="12c32515-6d2a-457c-bd47-0c3151989dcc" providerId="ADAL" clId="{C3E8CD87-4C56-4648-936D-229A599289D1}" dt="2023-08-15T12:46:43.452" v="1101" actId="478"/>
          <ac:spMkLst>
            <pc:docMk/>
            <pc:sldMk cId="2077631745" sldId="327"/>
            <ac:spMk id="25" creationId="{00000000-0000-0000-0000-000000000000}"/>
          </ac:spMkLst>
        </pc:spChg>
        <pc:spChg chg="del">
          <ac:chgData name="Johan Thånell" userId="12c32515-6d2a-457c-bd47-0c3151989dcc" providerId="ADAL" clId="{C3E8CD87-4C56-4648-936D-229A599289D1}" dt="2023-08-15T12:46:29.977" v="1036" actId="21"/>
          <ac:spMkLst>
            <pc:docMk/>
            <pc:sldMk cId="2077631745" sldId="327"/>
            <ac:spMk id="27" creationId="{00000000-0000-0000-0000-000000000000}"/>
          </ac:spMkLst>
        </pc:spChg>
        <pc:spChg chg="del">
          <ac:chgData name="Johan Thånell" userId="12c32515-6d2a-457c-bd47-0c3151989dcc" providerId="ADAL" clId="{C3E8CD87-4C56-4648-936D-229A599289D1}" dt="2023-08-15T12:46:29.977" v="1036" actId="21"/>
          <ac:spMkLst>
            <pc:docMk/>
            <pc:sldMk cId="2077631745" sldId="327"/>
            <ac:spMk id="31" creationId="{00000000-0000-0000-0000-000000000000}"/>
          </ac:spMkLst>
        </pc:spChg>
        <pc:spChg chg="del mod">
          <ac:chgData name="Johan Thånell" userId="12c32515-6d2a-457c-bd47-0c3151989dcc" providerId="ADAL" clId="{C3E8CD87-4C56-4648-936D-229A599289D1}" dt="2023-08-16T08:47:40.199" v="2140" actId="478"/>
          <ac:spMkLst>
            <pc:docMk/>
            <pc:sldMk cId="2077631745" sldId="327"/>
            <ac:spMk id="33" creationId="{00000000-0000-0000-0000-000000000000}"/>
          </ac:spMkLst>
        </pc:spChg>
      </pc:sldChg>
      <pc:sldChg chg="addSp delSp modSp add mod modTransition modAnim chgLayout modNotesTx">
        <pc:chgData name="Johan Thånell" userId="12c32515-6d2a-457c-bd47-0c3151989dcc" providerId="ADAL" clId="{C3E8CD87-4C56-4648-936D-229A599289D1}" dt="2023-08-17T06:50:23.767" v="2639" actId="20577"/>
        <pc:sldMkLst>
          <pc:docMk/>
          <pc:sldMk cId="1146883732" sldId="328"/>
        </pc:sldMkLst>
        <pc:spChg chg="del">
          <ac:chgData name="Johan Thånell" userId="12c32515-6d2a-457c-bd47-0c3151989dcc" providerId="ADAL" clId="{C3E8CD87-4C56-4648-936D-229A599289D1}" dt="2023-08-16T07:39:56.089" v="1589" actId="478"/>
          <ac:spMkLst>
            <pc:docMk/>
            <pc:sldMk cId="1146883732" sldId="328"/>
            <ac:spMk id="2" creationId="{9B911BC7-115D-2ECC-B7B7-03747EA6DCB6}"/>
          </ac:spMkLst>
        </pc:spChg>
        <pc:spChg chg="del">
          <ac:chgData name="Johan Thånell" userId="12c32515-6d2a-457c-bd47-0c3151989dcc" providerId="ADAL" clId="{C3E8CD87-4C56-4648-936D-229A599289D1}" dt="2023-08-16T07:39:56.089" v="1589" actId="478"/>
          <ac:spMkLst>
            <pc:docMk/>
            <pc:sldMk cId="1146883732" sldId="328"/>
            <ac:spMk id="3" creationId="{984EA8CF-0D63-212F-90BD-AD267AEB4252}"/>
          </ac:spMkLst>
        </pc:spChg>
        <pc:spChg chg="del">
          <ac:chgData name="Johan Thånell" userId="12c32515-6d2a-457c-bd47-0c3151989dcc" providerId="ADAL" clId="{C3E8CD87-4C56-4648-936D-229A599289D1}" dt="2023-08-16T07:39:56.089" v="1589" actId="478"/>
          <ac:spMkLst>
            <pc:docMk/>
            <pc:sldMk cId="1146883732" sldId="328"/>
            <ac:spMk id="4" creationId="{6F429DFE-2D51-DDE6-F137-8AD811E501E4}"/>
          </ac:spMkLst>
        </pc:spChg>
        <pc:spChg chg="del">
          <ac:chgData name="Johan Thånell" userId="12c32515-6d2a-457c-bd47-0c3151989dcc" providerId="ADAL" clId="{C3E8CD87-4C56-4648-936D-229A599289D1}" dt="2023-08-16T07:39:56.089" v="1589" actId="478"/>
          <ac:spMkLst>
            <pc:docMk/>
            <pc:sldMk cId="1146883732" sldId="328"/>
            <ac:spMk id="5" creationId="{9CBEB1F6-6C1B-225A-258F-1CDFBE4B5E18}"/>
          </ac:spMkLst>
        </pc:spChg>
        <pc:spChg chg="del">
          <ac:chgData name="Johan Thånell" userId="12c32515-6d2a-457c-bd47-0c3151989dcc" providerId="ADAL" clId="{C3E8CD87-4C56-4648-936D-229A599289D1}" dt="2023-08-16T07:39:56.089" v="1589" actId="478"/>
          <ac:spMkLst>
            <pc:docMk/>
            <pc:sldMk cId="1146883732" sldId="328"/>
            <ac:spMk id="6" creationId="{538A8EB8-9C1B-D21A-9395-636F05B94315}"/>
          </ac:spMkLst>
        </pc:spChg>
        <pc:spChg chg="del">
          <ac:chgData name="Johan Thånell" userId="12c32515-6d2a-457c-bd47-0c3151989dcc" providerId="ADAL" clId="{C3E8CD87-4C56-4648-936D-229A599289D1}" dt="2023-08-16T07:39:56.089" v="1589" actId="478"/>
          <ac:spMkLst>
            <pc:docMk/>
            <pc:sldMk cId="1146883732" sldId="328"/>
            <ac:spMk id="7" creationId="{CD068D1A-79E7-AE46-EA50-18A41BB7D5EA}"/>
          </ac:spMkLst>
        </pc:spChg>
        <pc:spChg chg="del">
          <ac:chgData name="Johan Thånell" userId="12c32515-6d2a-457c-bd47-0c3151989dcc" providerId="ADAL" clId="{C3E8CD87-4C56-4648-936D-229A599289D1}" dt="2023-08-16T07:39:56.089" v="1589" actId="478"/>
          <ac:spMkLst>
            <pc:docMk/>
            <pc:sldMk cId="1146883732" sldId="328"/>
            <ac:spMk id="8" creationId="{B980CD86-9767-94AE-D78D-1C71119C3109}"/>
          </ac:spMkLst>
        </pc:spChg>
        <pc:spChg chg="del">
          <ac:chgData name="Johan Thånell" userId="12c32515-6d2a-457c-bd47-0c3151989dcc" providerId="ADAL" clId="{C3E8CD87-4C56-4648-936D-229A599289D1}" dt="2023-08-16T07:39:56.089" v="1589" actId="478"/>
          <ac:spMkLst>
            <pc:docMk/>
            <pc:sldMk cId="1146883732" sldId="328"/>
            <ac:spMk id="9" creationId="{9F581DA9-DF5D-FA20-DB23-F2335045BCAC}"/>
          </ac:spMkLst>
        </pc:spChg>
        <pc:spChg chg="del">
          <ac:chgData name="Johan Thånell" userId="12c32515-6d2a-457c-bd47-0c3151989dcc" providerId="ADAL" clId="{C3E8CD87-4C56-4648-936D-229A599289D1}" dt="2023-08-16T07:39:56.089" v="1589" actId="478"/>
          <ac:spMkLst>
            <pc:docMk/>
            <pc:sldMk cId="1146883732" sldId="328"/>
            <ac:spMk id="10" creationId="{1BBF5597-DCF1-414F-D6B0-E46DEDB9246E}"/>
          </ac:spMkLst>
        </pc:spChg>
        <pc:spChg chg="del">
          <ac:chgData name="Johan Thånell" userId="12c32515-6d2a-457c-bd47-0c3151989dcc" providerId="ADAL" clId="{C3E8CD87-4C56-4648-936D-229A599289D1}" dt="2023-08-16T07:39:56.089" v="1589" actId="478"/>
          <ac:spMkLst>
            <pc:docMk/>
            <pc:sldMk cId="1146883732" sldId="328"/>
            <ac:spMk id="11" creationId="{3C637077-0FC4-3C95-DC6C-F785E2ECAE00}"/>
          </ac:spMkLst>
        </pc:spChg>
        <pc:spChg chg="del">
          <ac:chgData name="Johan Thånell" userId="12c32515-6d2a-457c-bd47-0c3151989dcc" providerId="ADAL" clId="{C3E8CD87-4C56-4648-936D-229A599289D1}" dt="2023-08-16T07:39:56.089" v="1589" actId="478"/>
          <ac:spMkLst>
            <pc:docMk/>
            <pc:sldMk cId="1146883732" sldId="328"/>
            <ac:spMk id="12" creationId="{5A6F0819-4E0B-2366-7CC8-B879F9784D8E}"/>
          </ac:spMkLst>
        </pc:spChg>
        <pc:spChg chg="del">
          <ac:chgData name="Johan Thånell" userId="12c32515-6d2a-457c-bd47-0c3151989dcc" providerId="ADAL" clId="{C3E8CD87-4C56-4648-936D-229A599289D1}" dt="2023-08-16T07:39:56.089" v="1589" actId="478"/>
          <ac:spMkLst>
            <pc:docMk/>
            <pc:sldMk cId="1146883732" sldId="328"/>
            <ac:spMk id="14" creationId="{00000000-0000-0000-0000-000000000000}"/>
          </ac:spMkLst>
        </pc:spChg>
        <pc:spChg chg="del">
          <ac:chgData name="Johan Thånell" userId="12c32515-6d2a-457c-bd47-0c3151989dcc" providerId="ADAL" clId="{C3E8CD87-4C56-4648-936D-229A599289D1}" dt="2023-08-16T07:39:56.089" v="1589" actId="478"/>
          <ac:spMkLst>
            <pc:docMk/>
            <pc:sldMk cId="1146883732" sldId="328"/>
            <ac:spMk id="15" creationId="{00000000-0000-0000-0000-000000000000}"/>
          </ac:spMkLst>
        </pc:spChg>
        <pc:spChg chg="del mod">
          <ac:chgData name="Johan Thånell" userId="12c32515-6d2a-457c-bd47-0c3151989dcc" providerId="ADAL" clId="{C3E8CD87-4C56-4648-936D-229A599289D1}" dt="2023-08-16T07:40:27.983" v="1593" actId="478"/>
          <ac:spMkLst>
            <pc:docMk/>
            <pc:sldMk cId="1146883732" sldId="328"/>
            <ac:spMk id="33" creationId="{00000000-0000-0000-0000-000000000000}"/>
          </ac:spMkLst>
        </pc:spChg>
        <pc:spChg chg="add del mod ord">
          <ac:chgData name="Johan Thånell" userId="12c32515-6d2a-457c-bd47-0c3151989dcc" providerId="ADAL" clId="{C3E8CD87-4C56-4648-936D-229A599289D1}" dt="2023-08-16T07:54:00.531" v="1751" actId="6264"/>
          <ac:spMkLst>
            <pc:docMk/>
            <pc:sldMk cId="1146883732" sldId="328"/>
            <ac:spMk id="34" creationId="{5E6D66E5-4D52-A6DE-33E5-B7F18FB46089}"/>
          </ac:spMkLst>
        </pc:spChg>
        <pc:spChg chg="add del mod ord">
          <ac:chgData name="Johan Thånell" userId="12c32515-6d2a-457c-bd47-0c3151989dcc" providerId="ADAL" clId="{C3E8CD87-4C56-4648-936D-229A599289D1}" dt="2023-08-16T07:54:00.531" v="1751" actId="6264"/>
          <ac:spMkLst>
            <pc:docMk/>
            <pc:sldMk cId="1146883732" sldId="328"/>
            <ac:spMk id="35" creationId="{6FAB7030-9FFB-4A74-814B-5DD0E81543BB}"/>
          </ac:spMkLst>
        </pc:spChg>
        <pc:spChg chg="add del mod ord">
          <ac:chgData name="Johan Thånell" userId="12c32515-6d2a-457c-bd47-0c3151989dcc" providerId="ADAL" clId="{C3E8CD87-4C56-4648-936D-229A599289D1}" dt="2023-08-16T07:54:00.531" v="1751" actId="6264"/>
          <ac:spMkLst>
            <pc:docMk/>
            <pc:sldMk cId="1146883732" sldId="328"/>
            <ac:spMk id="36" creationId="{12E05811-BB1D-5F09-A090-3E9D985CBBCB}"/>
          </ac:spMkLst>
        </pc:spChg>
        <pc:spChg chg="add mod">
          <ac:chgData name="Johan Thånell" userId="12c32515-6d2a-457c-bd47-0c3151989dcc" providerId="ADAL" clId="{C3E8CD87-4C56-4648-936D-229A599289D1}" dt="2023-08-17T06:45:00.353" v="2582" actId="313"/>
          <ac:spMkLst>
            <pc:docMk/>
            <pc:sldMk cId="1146883732" sldId="328"/>
            <ac:spMk id="37" creationId="{5AC5E72A-A84C-2C6B-C7E0-2C37D4FB00B3}"/>
          </ac:spMkLst>
        </pc:spChg>
        <pc:picChg chg="add del mod">
          <ac:chgData name="Johan Thånell" userId="12c32515-6d2a-457c-bd47-0c3151989dcc" providerId="ADAL" clId="{C3E8CD87-4C56-4648-936D-229A599289D1}" dt="2023-08-16T07:43:17.878" v="1611" actId="478"/>
          <ac:picMkLst>
            <pc:docMk/>
            <pc:sldMk cId="1146883732" sldId="328"/>
            <ac:picMk id="16" creationId="{0842D144-E29F-B082-8775-7BD1F9D136FE}"/>
          </ac:picMkLst>
        </pc:picChg>
        <pc:picChg chg="add del mod">
          <ac:chgData name="Johan Thånell" userId="12c32515-6d2a-457c-bd47-0c3151989dcc" providerId="ADAL" clId="{C3E8CD87-4C56-4648-936D-229A599289D1}" dt="2023-08-16T07:43:17.083" v="1610" actId="478"/>
          <ac:picMkLst>
            <pc:docMk/>
            <pc:sldMk cId="1146883732" sldId="328"/>
            <ac:picMk id="18" creationId="{343CC62B-A908-6889-ABC4-10D3CDFF33E9}"/>
          </ac:picMkLst>
        </pc:picChg>
        <pc:picChg chg="add del mod">
          <ac:chgData name="Johan Thånell" userId="12c32515-6d2a-457c-bd47-0c3151989dcc" providerId="ADAL" clId="{C3E8CD87-4C56-4648-936D-229A599289D1}" dt="2023-08-16T07:43:16.181" v="1609" actId="478"/>
          <ac:picMkLst>
            <pc:docMk/>
            <pc:sldMk cId="1146883732" sldId="328"/>
            <ac:picMk id="20" creationId="{82CADD90-F5B2-CE64-6AAB-581CF9CA729C}"/>
          </ac:picMkLst>
        </pc:picChg>
        <pc:picChg chg="add del mod">
          <ac:chgData name="Johan Thånell" userId="12c32515-6d2a-457c-bd47-0c3151989dcc" providerId="ADAL" clId="{C3E8CD87-4C56-4648-936D-229A599289D1}" dt="2023-08-16T07:43:15.206" v="1607" actId="478"/>
          <ac:picMkLst>
            <pc:docMk/>
            <pc:sldMk cId="1146883732" sldId="328"/>
            <ac:picMk id="22" creationId="{C25F7028-657B-8E38-E874-64AC6C1D1D08}"/>
          </ac:picMkLst>
        </pc:picChg>
        <pc:picChg chg="add mod ord">
          <ac:chgData name="Johan Thånell" userId="12c32515-6d2a-457c-bd47-0c3151989dcc" providerId="ADAL" clId="{C3E8CD87-4C56-4648-936D-229A599289D1}" dt="2023-08-16T07:52:45.314" v="1744" actId="1076"/>
          <ac:picMkLst>
            <pc:docMk/>
            <pc:sldMk cId="1146883732" sldId="328"/>
            <ac:picMk id="24" creationId="{3DC87597-3A03-2E54-78E7-331945E9C4AC}"/>
          </ac:picMkLst>
        </pc:picChg>
        <pc:picChg chg="add mod ord">
          <ac:chgData name="Johan Thånell" userId="12c32515-6d2a-457c-bd47-0c3151989dcc" providerId="ADAL" clId="{C3E8CD87-4C56-4648-936D-229A599289D1}" dt="2023-08-16T07:52:38.462" v="1742" actId="1076"/>
          <ac:picMkLst>
            <pc:docMk/>
            <pc:sldMk cId="1146883732" sldId="328"/>
            <ac:picMk id="26" creationId="{CC4F3B7C-E88E-19EC-8EAC-D2B9FACC81D8}"/>
          </ac:picMkLst>
        </pc:picChg>
        <pc:picChg chg="add del mod">
          <ac:chgData name="Johan Thånell" userId="12c32515-6d2a-457c-bd47-0c3151989dcc" providerId="ADAL" clId="{C3E8CD87-4C56-4648-936D-229A599289D1}" dt="2023-08-16T07:47:06.808" v="1644" actId="478"/>
          <ac:picMkLst>
            <pc:docMk/>
            <pc:sldMk cId="1146883732" sldId="328"/>
            <ac:picMk id="28" creationId="{2A6F9120-5220-1C41-02B1-76602F938C90}"/>
          </ac:picMkLst>
        </pc:picChg>
        <pc:picChg chg="add del mod">
          <ac:chgData name="Johan Thånell" userId="12c32515-6d2a-457c-bd47-0c3151989dcc" providerId="ADAL" clId="{C3E8CD87-4C56-4648-936D-229A599289D1}" dt="2023-08-17T06:30:01.922" v="2177" actId="478"/>
          <ac:picMkLst>
            <pc:docMk/>
            <pc:sldMk cId="1146883732" sldId="328"/>
            <ac:picMk id="30" creationId="{21A5DB3D-A5E6-BAEB-064F-88015BE5DA48}"/>
          </ac:picMkLst>
        </pc:picChg>
        <pc:picChg chg="add mod">
          <ac:chgData name="Johan Thånell" userId="12c32515-6d2a-457c-bd47-0c3151989dcc" providerId="ADAL" clId="{C3E8CD87-4C56-4648-936D-229A599289D1}" dt="2023-08-16T07:48:34.283" v="1649" actId="1076"/>
          <ac:picMkLst>
            <pc:docMk/>
            <pc:sldMk cId="1146883732" sldId="328"/>
            <ac:picMk id="32" creationId="{987F76DE-0881-EC0E-3D21-6A22397B0B43}"/>
          </ac:picMkLst>
        </pc:picChg>
        <pc:picChg chg="add mod">
          <ac:chgData name="Johan Thånell" userId="12c32515-6d2a-457c-bd47-0c3151989dcc" providerId="ADAL" clId="{C3E8CD87-4C56-4648-936D-229A599289D1}" dt="2023-08-17T06:48:56.699" v="2583" actId="931"/>
          <ac:picMkLst>
            <pc:docMk/>
            <pc:sldMk cId="1146883732" sldId="328"/>
            <ac:picMk id="39" creationId="{BA62B4E7-D327-0606-865F-105F9BE2B0C8}"/>
          </ac:picMkLst>
        </pc:picChg>
      </pc:sldChg>
      <pc:sldChg chg="addSp delSp modSp add mod modTransition modAnim modNotesTx">
        <pc:chgData name="Johan Thånell" userId="12c32515-6d2a-457c-bd47-0c3151989dcc" providerId="ADAL" clId="{C3E8CD87-4C56-4648-936D-229A599289D1}" dt="2023-08-22T11:42:39.836" v="3861" actId="20577"/>
        <pc:sldMkLst>
          <pc:docMk/>
          <pc:sldMk cId="1690508072" sldId="329"/>
        </pc:sldMkLst>
        <pc:spChg chg="del">
          <ac:chgData name="Johan Thånell" userId="12c32515-6d2a-457c-bd47-0c3151989dcc" providerId="ADAL" clId="{C3E8CD87-4C56-4648-936D-229A599289D1}" dt="2023-08-16T07:59:03.511" v="1861" actId="478"/>
          <ac:spMkLst>
            <pc:docMk/>
            <pc:sldMk cId="1690508072" sldId="329"/>
            <ac:spMk id="2" creationId="{95A9FC9C-CD39-62A6-49F1-E90C45771177}"/>
          </ac:spMkLst>
        </pc:spChg>
        <pc:spChg chg="del">
          <ac:chgData name="Johan Thånell" userId="12c32515-6d2a-457c-bd47-0c3151989dcc" providerId="ADAL" clId="{C3E8CD87-4C56-4648-936D-229A599289D1}" dt="2023-08-16T07:59:03.511" v="1861" actId="478"/>
          <ac:spMkLst>
            <pc:docMk/>
            <pc:sldMk cId="1690508072" sldId="329"/>
            <ac:spMk id="3" creationId="{8EB764B1-5592-94A9-6653-8A9148B38106}"/>
          </ac:spMkLst>
        </pc:spChg>
        <pc:spChg chg="del">
          <ac:chgData name="Johan Thånell" userId="12c32515-6d2a-457c-bd47-0c3151989dcc" providerId="ADAL" clId="{C3E8CD87-4C56-4648-936D-229A599289D1}" dt="2023-08-16T07:59:03.511" v="1861" actId="478"/>
          <ac:spMkLst>
            <pc:docMk/>
            <pc:sldMk cId="1690508072" sldId="329"/>
            <ac:spMk id="4" creationId="{FE215808-26BF-67B2-5773-AB2791FDB534}"/>
          </ac:spMkLst>
        </pc:spChg>
        <pc:spChg chg="add mod">
          <ac:chgData name="Johan Thånell" userId="12c32515-6d2a-457c-bd47-0c3151989dcc" providerId="ADAL" clId="{C3E8CD87-4C56-4648-936D-229A599289D1}" dt="2023-08-22T11:21:31.763" v="3725" actId="313"/>
          <ac:spMkLst>
            <pc:docMk/>
            <pc:sldMk cId="1690508072" sldId="329"/>
            <ac:spMk id="5" creationId="{6CAE1FE2-D1E0-6621-7764-C6D1454ED082}"/>
          </ac:spMkLst>
        </pc:spChg>
        <pc:spChg chg="del">
          <ac:chgData name="Johan Thånell" userId="12c32515-6d2a-457c-bd47-0c3151989dcc" providerId="ADAL" clId="{C3E8CD87-4C56-4648-936D-229A599289D1}" dt="2023-08-16T07:59:03.511" v="1861" actId="478"/>
          <ac:spMkLst>
            <pc:docMk/>
            <pc:sldMk cId="1690508072" sldId="329"/>
            <ac:spMk id="14" creationId="{00000000-0000-0000-0000-000000000000}"/>
          </ac:spMkLst>
        </pc:spChg>
        <pc:spChg chg="del">
          <ac:chgData name="Johan Thånell" userId="12c32515-6d2a-457c-bd47-0c3151989dcc" providerId="ADAL" clId="{C3E8CD87-4C56-4648-936D-229A599289D1}" dt="2023-08-16T07:59:03.511" v="1861" actId="478"/>
          <ac:spMkLst>
            <pc:docMk/>
            <pc:sldMk cId="1690508072" sldId="329"/>
            <ac:spMk id="15" creationId="{00000000-0000-0000-0000-000000000000}"/>
          </ac:spMkLst>
        </pc:spChg>
        <pc:spChg chg="del">
          <ac:chgData name="Johan Thånell" userId="12c32515-6d2a-457c-bd47-0c3151989dcc" providerId="ADAL" clId="{C3E8CD87-4C56-4648-936D-229A599289D1}" dt="2023-08-16T07:59:03.511" v="1861" actId="478"/>
          <ac:spMkLst>
            <pc:docMk/>
            <pc:sldMk cId="1690508072" sldId="329"/>
            <ac:spMk id="17" creationId="{00000000-0000-0000-0000-000000000000}"/>
          </ac:spMkLst>
        </pc:spChg>
        <pc:spChg chg="del">
          <ac:chgData name="Johan Thånell" userId="12c32515-6d2a-457c-bd47-0c3151989dcc" providerId="ADAL" clId="{C3E8CD87-4C56-4648-936D-229A599289D1}" dt="2023-08-16T07:59:03.511" v="1861" actId="478"/>
          <ac:spMkLst>
            <pc:docMk/>
            <pc:sldMk cId="1690508072" sldId="329"/>
            <ac:spMk id="20" creationId="{00000000-0000-0000-0000-000000000000}"/>
          </ac:spMkLst>
        </pc:spChg>
        <pc:spChg chg="mod">
          <ac:chgData name="Johan Thånell" userId="12c32515-6d2a-457c-bd47-0c3151989dcc" providerId="ADAL" clId="{C3E8CD87-4C56-4648-936D-229A599289D1}" dt="2023-08-17T07:33:37.864" v="3245" actId="20577"/>
          <ac:spMkLst>
            <pc:docMk/>
            <pc:sldMk cId="1690508072" sldId="329"/>
            <ac:spMk id="33" creationId="{00000000-0000-0000-0000-000000000000}"/>
          </ac:spMkLst>
        </pc:spChg>
      </pc:sldChg>
      <pc:sldChg chg="add">
        <pc:chgData name="Johan Thånell" userId="12c32515-6d2a-457c-bd47-0c3151989dcc" providerId="ADAL" clId="{C3E8CD87-4C56-4648-936D-229A599289D1}" dt="2023-08-16T08:47:21.334" v="2136"/>
        <pc:sldMkLst>
          <pc:docMk/>
          <pc:sldMk cId="117841623" sldId="330"/>
        </pc:sldMkLst>
      </pc:sldChg>
      <pc:sldChg chg="add del">
        <pc:chgData name="Johan Thånell" userId="12c32515-6d2a-457c-bd47-0c3151989dcc" providerId="ADAL" clId="{C3E8CD87-4C56-4648-936D-229A599289D1}" dt="2023-08-16T08:47:18.178" v="2135"/>
        <pc:sldMkLst>
          <pc:docMk/>
          <pc:sldMk cId="287215648" sldId="330"/>
        </pc:sldMkLst>
      </pc:sldChg>
      <pc:sldChg chg="addSp delSp modSp add mod ord">
        <pc:chgData name="Johan Thånell" userId="12c32515-6d2a-457c-bd47-0c3151989dcc" providerId="ADAL" clId="{C3E8CD87-4C56-4648-936D-229A599289D1}" dt="2023-08-23T06:38:07.973" v="4969" actId="20577"/>
        <pc:sldMkLst>
          <pc:docMk/>
          <pc:sldMk cId="4166518473" sldId="331"/>
        </pc:sldMkLst>
        <pc:spChg chg="add mod">
          <ac:chgData name="Johan Thånell" userId="12c32515-6d2a-457c-bd47-0c3151989dcc" providerId="ADAL" clId="{C3E8CD87-4C56-4648-936D-229A599289D1}" dt="2023-08-23T06:15:39.208" v="4688" actId="20577"/>
          <ac:spMkLst>
            <pc:docMk/>
            <pc:sldMk cId="4166518473" sldId="331"/>
            <ac:spMk id="2" creationId="{36C004F0-3155-E106-90A0-7326CB80E89D}"/>
          </ac:spMkLst>
        </pc:spChg>
        <pc:spChg chg="add del mod">
          <ac:chgData name="Johan Thånell" userId="12c32515-6d2a-457c-bd47-0c3151989dcc" providerId="ADAL" clId="{C3E8CD87-4C56-4648-936D-229A599289D1}" dt="2023-08-16T09:06:05.524" v="2165" actId="478"/>
          <ac:spMkLst>
            <pc:docMk/>
            <pc:sldMk cId="4166518473" sldId="331"/>
            <ac:spMk id="2" creationId="{3895DC1A-9ABF-35F1-130E-34F952C3AB09}"/>
          </ac:spMkLst>
        </pc:spChg>
        <pc:spChg chg="add del mod">
          <ac:chgData name="Johan Thånell" userId="12c32515-6d2a-457c-bd47-0c3151989dcc" providerId="ADAL" clId="{C3E8CD87-4C56-4648-936D-229A599289D1}" dt="2023-08-23T06:32:56.286" v="4690" actId="478"/>
          <ac:spMkLst>
            <pc:docMk/>
            <pc:sldMk cId="4166518473" sldId="331"/>
            <ac:spMk id="3" creationId="{5D687A4C-2C55-676A-B472-6AB67CD63B0C}"/>
          </ac:spMkLst>
        </pc:spChg>
        <pc:spChg chg="add mod">
          <ac:chgData name="Johan Thånell" userId="12c32515-6d2a-457c-bd47-0c3151989dcc" providerId="ADAL" clId="{C3E8CD87-4C56-4648-936D-229A599289D1}" dt="2023-08-23T06:38:07.973" v="4969" actId="20577"/>
          <ac:spMkLst>
            <pc:docMk/>
            <pc:sldMk cId="4166518473" sldId="331"/>
            <ac:spMk id="4" creationId="{580A8D5C-870E-5DDD-F6E6-42CA22832808}"/>
          </ac:spMkLst>
        </pc:spChg>
        <pc:spChg chg="add del mod">
          <ac:chgData name="Johan Thånell" userId="12c32515-6d2a-457c-bd47-0c3151989dcc" providerId="ADAL" clId="{C3E8CD87-4C56-4648-936D-229A599289D1}" dt="2023-08-16T09:06:47.761" v="2168" actId="478"/>
          <ac:spMkLst>
            <pc:docMk/>
            <pc:sldMk cId="4166518473" sldId="331"/>
            <ac:spMk id="6" creationId="{049BC24F-7C8D-6590-BF75-E4CB09E226B5}"/>
          </ac:spMkLst>
        </pc:spChg>
        <pc:spChg chg="del">
          <ac:chgData name="Johan Thånell" userId="12c32515-6d2a-457c-bd47-0c3151989dcc" providerId="ADAL" clId="{C3E8CD87-4C56-4648-936D-229A599289D1}" dt="2023-08-16T09:05:01.589" v="2160" actId="478"/>
          <ac:spMkLst>
            <pc:docMk/>
            <pc:sldMk cId="4166518473" sldId="331"/>
            <ac:spMk id="16" creationId="{2F66FC68-0380-B704-2787-ECC6B1F9C963}"/>
          </ac:spMkLst>
        </pc:spChg>
        <pc:spChg chg="del mod">
          <ac:chgData name="Johan Thånell" userId="12c32515-6d2a-457c-bd47-0c3151989dcc" providerId="ADAL" clId="{C3E8CD87-4C56-4648-936D-229A599289D1}" dt="2023-08-16T09:03:22.692" v="2152" actId="478"/>
          <ac:spMkLst>
            <pc:docMk/>
            <pc:sldMk cId="4166518473" sldId="331"/>
            <ac:spMk id="17" creationId="{88FCFB03-552A-76A4-865F-A0D5E4DC6641}"/>
          </ac:spMkLst>
        </pc:spChg>
        <pc:picChg chg="add del mod">
          <ac:chgData name="Johan Thånell" userId="12c32515-6d2a-457c-bd47-0c3151989dcc" providerId="ADAL" clId="{C3E8CD87-4C56-4648-936D-229A599289D1}" dt="2023-08-23T06:04:35.860" v="4642" actId="478"/>
          <ac:picMkLst>
            <pc:docMk/>
            <pc:sldMk cId="4166518473" sldId="331"/>
            <ac:picMk id="8" creationId="{F9E05016-EF0F-B4F8-CFBF-D683FB1CF8E3}"/>
          </ac:picMkLst>
        </pc:picChg>
      </pc:sldChg>
      <pc:sldChg chg="addSp delSp modSp add mod delAnim modAnim modNotesTx">
        <pc:chgData name="Johan Thånell" userId="12c32515-6d2a-457c-bd47-0c3151989dcc" providerId="ADAL" clId="{C3E8CD87-4C56-4648-936D-229A599289D1}" dt="2023-08-17T07:33:44.936" v="3251" actId="6549"/>
        <pc:sldMkLst>
          <pc:docMk/>
          <pc:sldMk cId="2749604189" sldId="332"/>
        </pc:sldMkLst>
        <pc:spChg chg="add mod">
          <ac:chgData name="Johan Thånell" userId="12c32515-6d2a-457c-bd47-0c3151989dcc" providerId="ADAL" clId="{C3E8CD87-4C56-4648-936D-229A599289D1}" dt="2023-08-17T06:54:22.878" v="2640" actId="6549"/>
          <ac:spMkLst>
            <pc:docMk/>
            <pc:sldMk cId="2749604189" sldId="332"/>
            <ac:spMk id="2" creationId="{9103E583-5553-1017-E230-659C556A8C6D}"/>
          </ac:spMkLst>
        </pc:spChg>
        <pc:spChg chg="add del mod">
          <ac:chgData name="Johan Thånell" userId="12c32515-6d2a-457c-bd47-0c3151989dcc" providerId="ADAL" clId="{C3E8CD87-4C56-4648-936D-229A599289D1}" dt="2023-08-17T06:34:35.851" v="2180" actId="478"/>
          <ac:spMkLst>
            <pc:docMk/>
            <pc:sldMk cId="2749604189" sldId="332"/>
            <ac:spMk id="3" creationId="{78AFED09-2BD2-A6E1-F9B2-1E190CD9D980}"/>
          </ac:spMkLst>
        </pc:spChg>
        <pc:spChg chg="add mod">
          <ac:chgData name="Johan Thånell" userId="12c32515-6d2a-457c-bd47-0c3151989dcc" providerId="ADAL" clId="{C3E8CD87-4C56-4648-936D-229A599289D1}" dt="2023-08-17T07:33:44.936" v="3251" actId="6549"/>
          <ac:spMkLst>
            <pc:docMk/>
            <pc:sldMk cId="2749604189" sldId="332"/>
            <ac:spMk id="4" creationId="{B3FAD853-F1E1-BFF5-A1B1-EE2B9C5B6FEA}"/>
          </ac:spMkLst>
        </pc:spChg>
        <pc:picChg chg="del">
          <ac:chgData name="Johan Thånell" userId="12c32515-6d2a-457c-bd47-0c3151989dcc" providerId="ADAL" clId="{C3E8CD87-4C56-4648-936D-229A599289D1}" dt="2023-08-16T09:19:40.864" v="2174" actId="478"/>
          <ac:picMkLst>
            <pc:docMk/>
            <pc:sldMk cId="2749604189" sldId="332"/>
            <ac:picMk id="24" creationId="{3DC87597-3A03-2E54-78E7-331945E9C4AC}"/>
          </ac:picMkLst>
        </pc:picChg>
        <pc:picChg chg="del">
          <ac:chgData name="Johan Thånell" userId="12c32515-6d2a-457c-bd47-0c3151989dcc" providerId="ADAL" clId="{C3E8CD87-4C56-4648-936D-229A599289D1}" dt="2023-08-16T09:19:39.996" v="2173" actId="478"/>
          <ac:picMkLst>
            <pc:docMk/>
            <pc:sldMk cId="2749604189" sldId="332"/>
            <ac:picMk id="26" creationId="{CC4F3B7C-E88E-19EC-8EAC-D2B9FACC81D8}"/>
          </ac:picMkLst>
        </pc:picChg>
        <pc:picChg chg="del">
          <ac:chgData name="Johan Thånell" userId="12c32515-6d2a-457c-bd47-0c3151989dcc" providerId="ADAL" clId="{C3E8CD87-4C56-4648-936D-229A599289D1}" dt="2023-08-16T09:19:41.734" v="2175" actId="478"/>
          <ac:picMkLst>
            <pc:docMk/>
            <pc:sldMk cId="2749604189" sldId="332"/>
            <ac:picMk id="32" creationId="{987F76DE-0881-EC0E-3D21-6A22397B0B43}"/>
          </ac:picMkLst>
        </pc:picChg>
      </pc:sldChg>
      <pc:sldChg chg="modSp add mod modAnim modNotesTx">
        <pc:chgData name="Johan Thånell" userId="12c32515-6d2a-457c-bd47-0c3151989dcc" providerId="ADAL" clId="{C3E8CD87-4C56-4648-936D-229A599289D1}" dt="2023-08-22T13:18:40.390" v="4522" actId="20577"/>
        <pc:sldMkLst>
          <pc:docMk/>
          <pc:sldMk cId="879521309" sldId="333"/>
        </pc:sldMkLst>
        <pc:spChg chg="mod">
          <ac:chgData name="Johan Thånell" userId="12c32515-6d2a-457c-bd47-0c3151989dcc" providerId="ADAL" clId="{C3E8CD87-4C56-4648-936D-229A599289D1}" dt="2023-08-22T13:15:07.397" v="4306" actId="20577"/>
          <ac:spMkLst>
            <pc:docMk/>
            <pc:sldMk cId="879521309" sldId="333"/>
            <ac:spMk id="5" creationId="{6CAE1FE2-D1E0-6621-7764-C6D1454ED082}"/>
          </ac:spMkLst>
        </pc:spChg>
        <pc:spChg chg="mod">
          <ac:chgData name="Johan Thånell" userId="12c32515-6d2a-457c-bd47-0c3151989dcc" providerId="ADAL" clId="{C3E8CD87-4C56-4648-936D-229A599289D1}" dt="2023-08-22T11:40:21.190" v="3824" actId="20577"/>
          <ac:spMkLst>
            <pc:docMk/>
            <pc:sldMk cId="879521309" sldId="333"/>
            <ac:spMk id="33" creationId="{00000000-0000-0000-0000-000000000000}"/>
          </ac:spMkLst>
        </pc:spChg>
      </pc:sldChg>
      <pc:sldChg chg="addSp delSp modSp add mod ord">
        <pc:chgData name="Johan Thånell" userId="12c32515-6d2a-457c-bd47-0c3151989dcc" providerId="ADAL" clId="{C3E8CD87-4C56-4648-936D-229A599289D1}" dt="2023-08-23T06:10:52.827" v="4667"/>
        <pc:sldMkLst>
          <pc:docMk/>
          <pc:sldMk cId="1161633190" sldId="334"/>
        </pc:sldMkLst>
        <pc:spChg chg="add mod">
          <ac:chgData name="Johan Thånell" userId="12c32515-6d2a-457c-bd47-0c3151989dcc" providerId="ADAL" clId="{C3E8CD87-4C56-4648-936D-229A599289D1}" dt="2023-08-23T06:05:25.094" v="4662" actId="20577"/>
          <ac:spMkLst>
            <pc:docMk/>
            <pc:sldMk cId="1161633190" sldId="334"/>
            <ac:spMk id="2" creationId="{D33F7E92-CC7E-C5CF-432B-5BBF31C69519}"/>
          </ac:spMkLst>
        </pc:spChg>
        <pc:spChg chg="mod">
          <ac:chgData name="Johan Thånell" userId="12c32515-6d2a-457c-bd47-0c3151989dcc" providerId="ADAL" clId="{C3E8CD87-4C56-4648-936D-229A599289D1}" dt="2023-08-23T06:05:40.216" v="4663" actId="1076"/>
          <ac:spMkLst>
            <pc:docMk/>
            <pc:sldMk cId="1161633190" sldId="334"/>
            <ac:spMk id="3" creationId="{5D687A4C-2C55-676A-B472-6AB67CD63B0C}"/>
          </ac:spMkLst>
        </pc:spChg>
        <pc:picChg chg="del mod">
          <ac:chgData name="Johan Thånell" userId="12c32515-6d2a-457c-bd47-0c3151989dcc" providerId="ADAL" clId="{C3E8CD87-4C56-4648-936D-229A599289D1}" dt="2023-08-23T06:05:02.467" v="4644" actId="478"/>
          <ac:picMkLst>
            <pc:docMk/>
            <pc:sldMk cId="1161633190" sldId="334"/>
            <ac:picMk id="8" creationId="{F9E05016-EF0F-B4F8-CFBF-D683FB1CF8E3}"/>
          </ac:picMkLst>
        </pc:picChg>
      </pc:sldChg>
    </pc:docChg>
  </pc:docChgLst>
  <pc:docChgLst>
    <pc:chgData name="Magnus Klingberg" userId="S::ma3142kl@lu.se::6d7c266b-8aef-424b-8b52-1956e7e3afa3" providerId="AD" clId="Web-{6D0CE9C7-1857-462F-82EC-6DDEBF74CBD6}"/>
    <pc:docChg chg="modSld">
      <pc:chgData name="Magnus Klingberg" userId="S::ma3142kl@lu.se::6d7c266b-8aef-424b-8b52-1956e7e3afa3" providerId="AD" clId="Web-{6D0CE9C7-1857-462F-82EC-6DDEBF74CBD6}" dt="2023-09-26T10:57:46.829" v="167" actId="1076"/>
      <pc:docMkLst>
        <pc:docMk/>
      </pc:docMkLst>
      <pc:sldChg chg="modSp">
        <pc:chgData name="Magnus Klingberg" userId="S::ma3142kl@lu.se::6d7c266b-8aef-424b-8b52-1956e7e3afa3" providerId="AD" clId="Web-{6D0CE9C7-1857-462F-82EC-6DDEBF74CBD6}" dt="2023-09-26T09:35:46.410" v="53" actId="20577"/>
        <pc:sldMkLst>
          <pc:docMk/>
          <pc:sldMk cId="4234535183" sldId="336"/>
        </pc:sldMkLst>
        <pc:spChg chg="mod">
          <ac:chgData name="Magnus Klingberg" userId="S::ma3142kl@lu.se::6d7c266b-8aef-424b-8b52-1956e7e3afa3" providerId="AD" clId="Web-{6D0CE9C7-1857-462F-82EC-6DDEBF74CBD6}" dt="2023-09-26T09:35:46.410" v="53" actId="20577"/>
          <ac:spMkLst>
            <pc:docMk/>
            <pc:sldMk cId="4234535183" sldId="336"/>
            <ac:spMk id="7" creationId="{00000000-0000-0000-0000-000000000000}"/>
          </ac:spMkLst>
        </pc:spChg>
      </pc:sldChg>
      <pc:sldChg chg="modSp">
        <pc:chgData name="Magnus Klingberg" userId="S::ma3142kl@lu.se::6d7c266b-8aef-424b-8b52-1956e7e3afa3" providerId="AD" clId="Web-{6D0CE9C7-1857-462F-82EC-6DDEBF74CBD6}" dt="2023-09-26T09:32:45.952" v="31" actId="1076"/>
        <pc:sldMkLst>
          <pc:docMk/>
          <pc:sldMk cId="423173652" sldId="343"/>
        </pc:sldMkLst>
        <pc:spChg chg="mod">
          <ac:chgData name="Magnus Klingberg" userId="S::ma3142kl@lu.se::6d7c266b-8aef-424b-8b52-1956e7e3afa3" providerId="AD" clId="Web-{6D0CE9C7-1857-462F-82EC-6DDEBF74CBD6}" dt="2023-09-26T09:31:57.920" v="27" actId="14100"/>
          <ac:spMkLst>
            <pc:docMk/>
            <pc:sldMk cId="423173652" sldId="343"/>
            <ac:spMk id="9" creationId="{580A8D5C-870E-5DDD-F6E6-42CA22832808}"/>
          </ac:spMkLst>
        </pc:spChg>
        <pc:spChg chg="mod">
          <ac:chgData name="Magnus Klingberg" userId="S::ma3142kl@lu.se::6d7c266b-8aef-424b-8b52-1956e7e3afa3" providerId="AD" clId="Web-{6D0CE9C7-1857-462F-82EC-6DDEBF74CBD6}" dt="2023-09-26T09:32:03.638" v="28" actId="14100"/>
          <ac:spMkLst>
            <pc:docMk/>
            <pc:sldMk cId="423173652" sldId="343"/>
            <ac:spMk id="12" creationId="{580A8D5C-870E-5DDD-F6E6-42CA22832808}"/>
          </ac:spMkLst>
        </pc:spChg>
        <pc:spChg chg="mod">
          <ac:chgData name="Magnus Klingberg" userId="S::ma3142kl@lu.se::6d7c266b-8aef-424b-8b52-1956e7e3afa3" providerId="AD" clId="Web-{6D0CE9C7-1857-462F-82EC-6DDEBF74CBD6}" dt="2023-09-26T09:31:47.029" v="25" actId="14100"/>
          <ac:spMkLst>
            <pc:docMk/>
            <pc:sldMk cId="423173652" sldId="343"/>
            <ac:spMk id="14" creationId="{580A8D5C-870E-5DDD-F6E6-42CA22832808}"/>
          </ac:spMkLst>
        </pc:spChg>
        <pc:grpChg chg="mod">
          <ac:chgData name="Magnus Klingberg" userId="S::ma3142kl@lu.se::6d7c266b-8aef-424b-8b52-1956e7e3afa3" providerId="AD" clId="Web-{6D0CE9C7-1857-462F-82EC-6DDEBF74CBD6}" dt="2023-09-26T09:32:45.874" v="29" actId="1076"/>
          <ac:grpSpMkLst>
            <pc:docMk/>
            <pc:sldMk cId="423173652" sldId="343"/>
            <ac:grpSpMk id="4" creationId="{00000000-0000-0000-0000-000000000000}"/>
          </ac:grpSpMkLst>
        </pc:grpChg>
        <pc:grpChg chg="mod">
          <ac:chgData name="Magnus Klingberg" userId="S::ma3142kl@lu.se::6d7c266b-8aef-424b-8b52-1956e7e3afa3" providerId="AD" clId="Web-{6D0CE9C7-1857-462F-82EC-6DDEBF74CBD6}" dt="2023-09-26T09:32:45.921" v="30" actId="1076"/>
          <ac:grpSpMkLst>
            <pc:docMk/>
            <pc:sldMk cId="423173652" sldId="343"/>
            <ac:grpSpMk id="19" creationId="{00000000-0000-0000-0000-000000000000}"/>
          </ac:grpSpMkLst>
        </pc:grpChg>
        <pc:grpChg chg="mod">
          <ac:chgData name="Magnus Klingberg" userId="S::ma3142kl@lu.se::6d7c266b-8aef-424b-8b52-1956e7e3afa3" providerId="AD" clId="Web-{6D0CE9C7-1857-462F-82EC-6DDEBF74CBD6}" dt="2023-09-26T09:32:45.952" v="31" actId="1076"/>
          <ac:grpSpMkLst>
            <pc:docMk/>
            <pc:sldMk cId="423173652" sldId="343"/>
            <ac:grpSpMk id="20" creationId="{00000000-0000-0000-0000-000000000000}"/>
          </ac:grpSpMkLst>
        </pc:grpChg>
      </pc:sldChg>
      <pc:sldChg chg="modSp">
        <pc:chgData name="Magnus Klingberg" userId="S::ma3142kl@lu.se::6d7c266b-8aef-424b-8b52-1956e7e3afa3" providerId="AD" clId="Web-{6D0CE9C7-1857-462F-82EC-6DDEBF74CBD6}" dt="2023-09-26T09:41:18.653" v="110" actId="20577"/>
        <pc:sldMkLst>
          <pc:docMk/>
          <pc:sldMk cId="1965450078" sldId="351"/>
        </pc:sldMkLst>
        <pc:spChg chg="mod">
          <ac:chgData name="Magnus Klingberg" userId="S::ma3142kl@lu.se::6d7c266b-8aef-424b-8b52-1956e7e3afa3" providerId="AD" clId="Web-{6D0CE9C7-1857-462F-82EC-6DDEBF74CBD6}" dt="2023-09-26T09:41:18.653" v="110" actId="20577"/>
          <ac:spMkLst>
            <pc:docMk/>
            <pc:sldMk cId="1965450078" sldId="351"/>
            <ac:spMk id="11" creationId="{00000000-0000-0000-0000-000000000000}"/>
          </ac:spMkLst>
        </pc:spChg>
      </pc:sldChg>
      <pc:sldChg chg="modSp">
        <pc:chgData name="Magnus Klingberg" userId="S::ma3142kl@lu.se::6d7c266b-8aef-424b-8b52-1956e7e3afa3" providerId="AD" clId="Web-{6D0CE9C7-1857-462F-82EC-6DDEBF74CBD6}" dt="2023-09-26T09:31:09.371" v="22" actId="20577"/>
        <pc:sldMkLst>
          <pc:docMk/>
          <pc:sldMk cId="3302375471" sldId="355"/>
        </pc:sldMkLst>
        <pc:spChg chg="mod">
          <ac:chgData name="Magnus Klingberg" userId="S::ma3142kl@lu.se::6d7c266b-8aef-424b-8b52-1956e7e3afa3" providerId="AD" clId="Web-{6D0CE9C7-1857-462F-82EC-6DDEBF74CBD6}" dt="2023-09-26T09:31:09.371" v="22" actId="20577"/>
          <ac:spMkLst>
            <pc:docMk/>
            <pc:sldMk cId="3302375471" sldId="355"/>
            <ac:spMk id="14" creationId="{00000000-0000-0000-0000-000000000000}"/>
          </ac:spMkLst>
        </pc:spChg>
      </pc:sldChg>
      <pc:sldChg chg="modSp">
        <pc:chgData name="Magnus Klingberg" userId="S::ma3142kl@lu.se::6d7c266b-8aef-424b-8b52-1956e7e3afa3" providerId="AD" clId="Web-{6D0CE9C7-1857-462F-82EC-6DDEBF74CBD6}" dt="2023-09-26T09:28:24.258" v="0" actId="20577"/>
        <pc:sldMkLst>
          <pc:docMk/>
          <pc:sldMk cId="1588650995" sldId="358"/>
        </pc:sldMkLst>
        <pc:spChg chg="mod">
          <ac:chgData name="Magnus Klingberg" userId="S::ma3142kl@lu.se::6d7c266b-8aef-424b-8b52-1956e7e3afa3" providerId="AD" clId="Web-{6D0CE9C7-1857-462F-82EC-6DDEBF74CBD6}" dt="2023-09-26T09:28:24.258" v="0" actId="20577"/>
          <ac:spMkLst>
            <pc:docMk/>
            <pc:sldMk cId="1588650995" sldId="358"/>
            <ac:spMk id="11" creationId="{00000000-0000-0000-0000-000000000000}"/>
          </ac:spMkLst>
        </pc:spChg>
      </pc:sldChg>
      <pc:sldChg chg="modSp">
        <pc:chgData name="Magnus Klingberg" userId="S::ma3142kl@lu.se::6d7c266b-8aef-424b-8b52-1956e7e3afa3" providerId="AD" clId="Web-{6D0CE9C7-1857-462F-82EC-6DDEBF74CBD6}" dt="2023-09-26T09:33:43.688" v="32" actId="14100"/>
        <pc:sldMkLst>
          <pc:docMk/>
          <pc:sldMk cId="1831009240" sldId="380"/>
        </pc:sldMkLst>
        <pc:spChg chg="mod">
          <ac:chgData name="Magnus Klingberg" userId="S::ma3142kl@lu.se::6d7c266b-8aef-424b-8b52-1956e7e3afa3" providerId="AD" clId="Web-{6D0CE9C7-1857-462F-82EC-6DDEBF74CBD6}" dt="2023-09-26T09:33:43.688" v="32" actId="14100"/>
          <ac:spMkLst>
            <pc:docMk/>
            <pc:sldMk cId="1831009240" sldId="380"/>
            <ac:spMk id="10" creationId="{00000000-0000-0000-0000-000000000000}"/>
          </ac:spMkLst>
        </pc:spChg>
      </pc:sldChg>
      <pc:sldChg chg="modSp">
        <pc:chgData name="Magnus Klingberg" userId="S::ma3142kl@lu.se::6d7c266b-8aef-424b-8b52-1956e7e3afa3" providerId="AD" clId="Web-{6D0CE9C7-1857-462F-82EC-6DDEBF74CBD6}" dt="2023-09-26T10:57:46.829" v="167" actId="1076"/>
        <pc:sldMkLst>
          <pc:docMk/>
          <pc:sldMk cId="4165473259" sldId="381"/>
        </pc:sldMkLst>
        <pc:spChg chg="mod">
          <ac:chgData name="Magnus Klingberg" userId="S::ma3142kl@lu.se::6d7c266b-8aef-424b-8b52-1956e7e3afa3" providerId="AD" clId="Web-{6D0CE9C7-1857-462F-82EC-6DDEBF74CBD6}" dt="2023-09-26T10:57:46.829" v="167" actId="1076"/>
          <ac:spMkLst>
            <pc:docMk/>
            <pc:sldMk cId="4165473259" sldId="381"/>
            <ac:spMk id="5" creationId="{00000000-0000-0000-0000-000000000000}"/>
          </ac:spMkLst>
        </pc:spChg>
        <pc:spChg chg="mod">
          <ac:chgData name="Magnus Klingberg" userId="S::ma3142kl@lu.se::6d7c266b-8aef-424b-8b52-1956e7e3afa3" providerId="AD" clId="Web-{6D0CE9C7-1857-462F-82EC-6DDEBF74CBD6}" dt="2023-09-26T10:57:42.969" v="166" actId="1076"/>
          <ac:spMkLst>
            <pc:docMk/>
            <pc:sldMk cId="4165473259" sldId="381"/>
            <ac:spMk id="9" creationId="{A91C55E5-6F85-A614-0004-6A876B9861F0}"/>
          </ac:spMkLst>
        </pc:spChg>
        <pc:spChg chg="mod">
          <ac:chgData name="Magnus Klingberg" userId="S::ma3142kl@lu.se::6d7c266b-8aef-424b-8b52-1956e7e3afa3" providerId="AD" clId="Web-{6D0CE9C7-1857-462F-82EC-6DDEBF74CBD6}" dt="2023-09-26T10:55:53.201" v="155" actId="1076"/>
          <ac:spMkLst>
            <pc:docMk/>
            <pc:sldMk cId="4165473259" sldId="381"/>
            <ac:spMk id="14" creationId="{00000000-0000-0000-0000-000000000000}"/>
          </ac:spMkLst>
        </pc:spChg>
      </pc:sldChg>
    </pc:docChg>
  </pc:docChgLst>
  <pc:docChgLst>
    <pc:chgData name="Magnus Klingberg" userId="S::ma3142kl@lu.se::6d7c266b-8aef-424b-8b52-1956e7e3afa3" providerId="AD" clId="Web-{6E66E03C-0CA8-4E62-BA2C-8C7141C679FC}"/>
    <pc:docChg chg="modSld">
      <pc:chgData name="Magnus Klingberg" userId="S::ma3142kl@lu.se::6d7c266b-8aef-424b-8b52-1956e7e3afa3" providerId="AD" clId="Web-{6E66E03C-0CA8-4E62-BA2C-8C7141C679FC}" dt="2023-08-24T08:57:22.857" v="1"/>
      <pc:docMkLst>
        <pc:docMk/>
      </pc:docMkLst>
      <pc:sldChg chg="addSp delSp modSp">
        <pc:chgData name="Magnus Klingberg" userId="S::ma3142kl@lu.se::6d7c266b-8aef-424b-8b52-1956e7e3afa3" providerId="AD" clId="Web-{6E66E03C-0CA8-4E62-BA2C-8C7141C679FC}" dt="2023-08-24T08:57:22.857" v="1"/>
        <pc:sldMkLst>
          <pc:docMk/>
          <pc:sldMk cId="3485096579" sldId="312"/>
        </pc:sldMkLst>
        <pc:picChg chg="add del mod">
          <ac:chgData name="Magnus Klingberg" userId="S::ma3142kl@lu.se::6d7c266b-8aef-424b-8b52-1956e7e3afa3" providerId="AD" clId="Web-{6E66E03C-0CA8-4E62-BA2C-8C7141C679FC}" dt="2023-08-24T08:57:22.857" v="1"/>
          <ac:picMkLst>
            <pc:docMk/>
            <pc:sldMk cId="3485096579" sldId="312"/>
            <ac:picMk id="21" creationId="{0F26CFEB-59BB-FAB8-751A-886191CADC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82119" cy="466434"/>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98102" y="1"/>
            <a:ext cx="2982119" cy="466434"/>
          </a:xfrm>
          <a:prstGeom prst="rect">
            <a:avLst/>
          </a:prstGeom>
        </p:spPr>
        <p:txBody>
          <a:bodyPr vert="horz" lIns="91440" tIns="45720" rIns="91440" bIns="45720" rtlCol="0"/>
          <a:lstStyle>
            <a:lvl1pPr algn="r">
              <a:defRPr sz="1200"/>
            </a:lvl1pPr>
          </a:lstStyle>
          <a:p>
            <a:fld id="{CD93D0AE-253A-0841-99E6-ED326168C812}" type="datetimeFigureOut">
              <a:rPr lang="sv-SE" smtClean="0"/>
              <a:t>2023-09-26</a:t>
            </a:fld>
            <a:endParaRPr lang="sv-SE"/>
          </a:p>
        </p:txBody>
      </p:sp>
      <p:sp>
        <p:nvSpPr>
          <p:cNvPr id="4" name="Platshållare för bildobjekt 3"/>
          <p:cNvSpPr>
            <a:spLocks noGrp="1" noRot="1" noChangeAspect="1"/>
          </p:cNvSpPr>
          <p:nvPr>
            <p:ph type="sldImg" idx="2"/>
          </p:nvPr>
        </p:nvSpPr>
        <p:spPr>
          <a:xfrm>
            <a:off x="650875" y="1162050"/>
            <a:ext cx="5580063" cy="3138488"/>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8182" y="4473893"/>
            <a:ext cx="5505450" cy="366045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829967"/>
            <a:ext cx="2982119" cy="466433"/>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98102" y="8829967"/>
            <a:ext cx="2982119" cy="466433"/>
          </a:xfrm>
          <a:prstGeom prst="rect">
            <a:avLst/>
          </a:prstGeom>
        </p:spPr>
        <p:txBody>
          <a:bodyPr vert="horz" lIns="91440" tIns="45720" rIns="91440" bIns="45720" rtlCol="0" anchor="b"/>
          <a:lstStyle>
            <a:lvl1pPr algn="r">
              <a:defRPr sz="1200"/>
            </a:lvl1pPr>
          </a:lstStyle>
          <a:p>
            <a:fld id="{8241F5DC-E62E-1741-B9C7-0404885C399A}" type="slidenum">
              <a:rPr lang="sv-SE" smtClean="0"/>
              <a:t>‹#›</a:t>
            </a:fld>
            <a:endParaRPr lang="sv-SE"/>
          </a:p>
        </p:txBody>
      </p:sp>
    </p:spTree>
    <p:extLst>
      <p:ext uri="{BB962C8B-B14F-4D97-AF65-F5344CB8AC3E}">
        <p14:creationId xmlns:p14="http://schemas.microsoft.com/office/powerpoint/2010/main" val="153125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2</a:t>
            </a:fld>
            <a:endParaRPr lang="sv-SE"/>
          </a:p>
        </p:txBody>
      </p:sp>
    </p:spTree>
    <p:extLst>
      <p:ext uri="{BB962C8B-B14F-4D97-AF65-F5344CB8AC3E}">
        <p14:creationId xmlns:p14="http://schemas.microsoft.com/office/powerpoint/2010/main" val="4141050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Max IV needed a way to manage work with maintenance in a structured way.</a:t>
            </a:r>
          </a:p>
          <a:p>
            <a:r>
              <a:rPr lang="en-GB"/>
              <a:t>J5 was chosen as asset tool.</a:t>
            </a:r>
          </a:p>
          <a:p>
            <a:r>
              <a:rPr lang="en-GB"/>
              <a:t>After the functional and technical specifications was gathered J% was configured for our needs. One BL frontend was used as pilot for </a:t>
            </a:r>
          </a:p>
          <a:p>
            <a:r>
              <a:rPr lang="en-GB"/>
              <a:t>Sub –system owners started to test J5 with their assets</a:t>
            </a:r>
          </a:p>
          <a:p>
            <a:r>
              <a:rPr lang="en-GB"/>
              <a:t>Unfortunately, my college quit we could not hire a new person because of hiring freeze</a:t>
            </a:r>
          </a:p>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11</a:t>
            </a:fld>
            <a:endParaRPr lang="sv-SE"/>
          </a:p>
        </p:txBody>
      </p:sp>
    </p:spTree>
    <p:extLst>
      <p:ext uri="{BB962C8B-B14F-4D97-AF65-F5344CB8AC3E}">
        <p14:creationId xmlns:p14="http://schemas.microsoft.com/office/powerpoint/2010/main" val="273685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marL="171450" indent="-171450">
              <a:buFont typeface="Arial" panose="020B0604020202020204" pitchFamily="34" charset="0"/>
              <a:buChar char="•"/>
            </a:pPr>
            <a:endParaRPr lang="en-GB">
              <a:solidFill>
                <a:srgbClr val="FF0000"/>
              </a:solidFill>
            </a:endParaRPr>
          </a:p>
          <a:p>
            <a:pPr marL="171450" indent="-171450">
              <a:buFont typeface="Arial" panose="020B0604020202020204" pitchFamily="34" charset="0"/>
              <a:buChar char="•"/>
            </a:pPr>
            <a:r>
              <a:rPr lang="en-GB">
                <a:solidFill>
                  <a:srgbClr val="FF0000"/>
                </a:solidFill>
              </a:rPr>
              <a:t> 95% of asset ownership is agreed </a:t>
            </a:r>
          </a:p>
          <a:p>
            <a:pPr marL="171450" indent="-171450">
              <a:buFont typeface="Arial" panose="020B0604020202020204" pitchFamily="34" charset="0"/>
              <a:buChar char="•"/>
            </a:pPr>
            <a:r>
              <a:rPr lang="en-GB">
                <a:solidFill>
                  <a:srgbClr val="FF0000"/>
                </a:solidFill>
              </a:rPr>
              <a:t>Equipment in scope</a:t>
            </a:r>
          </a:p>
          <a:p>
            <a:pPr marL="171450" indent="-171450">
              <a:buFont typeface="Arial" panose="020B0604020202020204" pitchFamily="34" charset="0"/>
              <a:buChar char="•"/>
            </a:pPr>
            <a:r>
              <a:rPr lang="en-GB">
                <a:solidFill>
                  <a:srgbClr val="FF0000"/>
                </a:solidFill>
              </a:rPr>
              <a:t>Corner cases of ownership still remains to be resolved.</a:t>
            </a:r>
          </a:p>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12</a:t>
            </a:fld>
            <a:endParaRPr lang="sv-SE"/>
          </a:p>
        </p:txBody>
      </p:sp>
    </p:spTree>
    <p:extLst>
      <p:ext uri="{BB962C8B-B14F-4D97-AF65-F5344CB8AC3E}">
        <p14:creationId xmlns:p14="http://schemas.microsoft.com/office/powerpoint/2010/main" val="286541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13</a:t>
            </a:fld>
            <a:endParaRPr lang="sv-SE"/>
          </a:p>
        </p:txBody>
      </p:sp>
    </p:spTree>
    <p:extLst>
      <p:ext uri="{BB962C8B-B14F-4D97-AF65-F5344CB8AC3E}">
        <p14:creationId xmlns:p14="http://schemas.microsoft.com/office/powerpoint/2010/main" val="3790974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a:solidFill>
                  <a:schemeClr val="tx1"/>
                </a:solidFill>
                <a:effectLst/>
                <a:latin typeface="+mn-lt"/>
                <a:ea typeface="+mn-ea"/>
                <a:cs typeface="+mn-cs"/>
              </a:rPr>
              <a:t>Add equipment via import file, if you have many equipment's</a:t>
            </a:r>
          </a:p>
          <a:p>
            <a:pPr marL="171450" indent="-171450">
              <a:buFont typeface="Arial" panose="020B0604020202020204" pitchFamily="34" charset="0"/>
              <a:buChar char="•"/>
            </a:pPr>
            <a:r>
              <a:rPr lang="en-GB" sz="1200" b="0" kern="1200">
                <a:solidFill>
                  <a:schemeClr val="tx1"/>
                </a:solidFill>
                <a:effectLst/>
                <a:latin typeface="+mn-lt"/>
                <a:ea typeface="+mn-ea"/>
                <a:cs typeface="+mn-cs"/>
              </a:rPr>
              <a:t>Or direct in J5 </a:t>
            </a:r>
          </a:p>
          <a:p>
            <a:pPr marL="171450" indent="-171450">
              <a:buFont typeface="Arial" panose="020B0604020202020204" pitchFamily="34" charset="0"/>
              <a:buChar char="•"/>
            </a:pPr>
            <a:r>
              <a:rPr lang="en-GB" sz="1200" b="0" kern="1200">
                <a:solidFill>
                  <a:schemeClr val="tx1"/>
                </a:solidFill>
                <a:effectLst/>
                <a:latin typeface="+mn-lt"/>
                <a:ea typeface="+mn-ea"/>
                <a:cs typeface="+mn-cs"/>
              </a:rPr>
              <a:t>Hardware lists are used for the technical teams on how to connect equipment to different control systems</a:t>
            </a:r>
          </a:p>
          <a:p>
            <a:pPr marL="171450" indent="-171450">
              <a:buFont typeface="Arial" panose="020B0604020202020204" pitchFamily="34" charset="0"/>
              <a:buChar char="•"/>
            </a:pPr>
            <a:r>
              <a:rPr lang="en-GB" sz="1200" b="0" kern="1200">
                <a:solidFill>
                  <a:schemeClr val="tx1"/>
                </a:solidFill>
                <a:effectLst/>
                <a:latin typeface="+mn-lt"/>
                <a:ea typeface="+mn-ea"/>
                <a:cs typeface="+mn-cs"/>
              </a:rPr>
              <a:t>Naming convention are built up / published in J5</a:t>
            </a:r>
          </a:p>
        </p:txBody>
      </p:sp>
      <p:sp>
        <p:nvSpPr>
          <p:cNvPr id="4" name="Slide Number Placeholder 3"/>
          <p:cNvSpPr>
            <a:spLocks noGrp="1"/>
          </p:cNvSpPr>
          <p:nvPr>
            <p:ph type="sldNum" sz="quarter" idx="10"/>
          </p:nvPr>
        </p:nvSpPr>
        <p:spPr/>
        <p:txBody>
          <a:bodyPr/>
          <a:lstStyle/>
          <a:p>
            <a:fld id="{8241F5DC-E62E-1741-B9C7-0404885C399A}" type="slidenum">
              <a:rPr lang="sv-SE" smtClean="0"/>
              <a:t>14</a:t>
            </a:fld>
            <a:endParaRPr lang="sv-SE"/>
          </a:p>
        </p:txBody>
      </p:sp>
    </p:spTree>
    <p:extLst>
      <p:ext uri="{BB962C8B-B14F-4D97-AF65-F5344CB8AC3E}">
        <p14:creationId xmlns:p14="http://schemas.microsoft.com/office/powerpoint/2010/main" val="342443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15</a:t>
            </a:fld>
            <a:endParaRPr lang="sv-SE"/>
          </a:p>
        </p:txBody>
      </p:sp>
    </p:spTree>
    <p:extLst>
      <p:ext uri="{BB962C8B-B14F-4D97-AF65-F5344CB8AC3E}">
        <p14:creationId xmlns:p14="http://schemas.microsoft.com/office/powerpoint/2010/main" val="2275148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16</a:t>
            </a:fld>
            <a:endParaRPr lang="sv-SE"/>
          </a:p>
        </p:txBody>
      </p:sp>
    </p:spTree>
    <p:extLst>
      <p:ext uri="{BB962C8B-B14F-4D97-AF65-F5344CB8AC3E}">
        <p14:creationId xmlns:p14="http://schemas.microsoft.com/office/powerpoint/2010/main" val="3280075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Our overall implementation plan of the functionalities we plan to do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Asset registration</a:t>
            </a:r>
          </a:p>
          <a:p>
            <a:pPr marL="171450" lvl="0" indent="-171450">
              <a:buFont typeface="Arial" panose="020B0604020202020204" pitchFamily="34" charset="0"/>
              <a:buChar char="•"/>
            </a:pPr>
            <a:r>
              <a:rPr lang="en-AU"/>
              <a:t>Work order basic functionality with approval process</a:t>
            </a:r>
          </a:p>
          <a:p>
            <a:pPr marL="171450" lvl="0" indent="-171450">
              <a:buFont typeface="Arial" panose="020B0604020202020204" pitchFamily="34" charset="0"/>
              <a:buChar char="•"/>
            </a:pPr>
            <a:r>
              <a:rPr lang="en-AU"/>
              <a:t>Work order extended functionalities, including checklists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Predictive maintenance </a:t>
            </a:r>
          </a:p>
          <a:p>
            <a:pPr marL="171450" lvl="0" indent="-171450">
              <a:buFont typeface="Arial" panose="020B0604020202020204" pitchFamily="34" charset="0"/>
              <a:buChar char="•"/>
            </a:pPr>
            <a:r>
              <a:rPr lang="en-AU"/>
              <a:t>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Spare part handling &amp;</a:t>
            </a:r>
            <a:r>
              <a:rPr lang="en-AU" baseline="0"/>
              <a:t> w</a:t>
            </a:r>
            <a:r>
              <a:rPr lang="en-AU"/>
              <a:t>arehouse management</a:t>
            </a:r>
          </a:p>
          <a:p>
            <a:pPr marL="171450" lvl="0" indent="-171450">
              <a:buFont typeface="Arial" panose="020B0604020202020204" pitchFamily="34" charset="0"/>
              <a:buChar char="•"/>
            </a:pPr>
            <a:r>
              <a:rPr lang="en-AU"/>
              <a:t>Installation planning: Time plan, staff plan, space accessibility</a:t>
            </a:r>
          </a:p>
          <a:p>
            <a:pPr marL="171450" lvl="0" indent="-171450">
              <a:buFont typeface="Arial" panose="020B0604020202020204" pitchFamily="34" charset="0"/>
              <a:buChar char="•"/>
            </a:pPr>
            <a:r>
              <a:rPr lang="en-AU"/>
              <a:t>Alerts for planned maintenance</a:t>
            </a:r>
          </a:p>
          <a:p>
            <a:pPr marL="171450" lvl="0" indent="-171450">
              <a:buFont typeface="Arial" panose="020B0604020202020204" pitchFamily="34" charset="0"/>
              <a:buChar char="•"/>
            </a:pPr>
            <a:r>
              <a:rPr lang="en-AU"/>
              <a:t>Warranty</a:t>
            </a:r>
          </a:p>
          <a:p>
            <a:pPr marL="171450" lvl="0" indent="-171450">
              <a:buFont typeface="Arial" panose="020B0604020202020204" pitchFamily="34" charset="0"/>
              <a:buChar char="•"/>
            </a:pPr>
            <a:r>
              <a:rPr lang="en-AU"/>
              <a:t>Risk assessment</a:t>
            </a:r>
          </a:p>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17</a:t>
            </a:fld>
            <a:endParaRPr lang="sv-SE"/>
          </a:p>
        </p:txBody>
      </p:sp>
    </p:spTree>
    <p:extLst>
      <p:ext uri="{BB962C8B-B14F-4D97-AF65-F5344CB8AC3E}">
        <p14:creationId xmlns:p14="http://schemas.microsoft.com/office/powerpoint/2010/main" val="3606213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a:solidFill>
                  <a:schemeClr val="tx1"/>
                </a:solidFill>
                <a:effectLst/>
                <a:latin typeface="+mn-lt"/>
                <a:ea typeface="+mn-ea"/>
                <a:cs typeface="+mn-cs"/>
              </a:rPr>
              <a:t>Future development of J5, </a:t>
            </a:r>
            <a:r>
              <a:rPr lang="en-GB" sz="1200" b="0" kern="1200" err="1">
                <a:solidFill>
                  <a:schemeClr val="tx1"/>
                </a:solidFill>
                <a:effectLst/>
                <a:latin typeface="+mn-lt"/>
                <a:ea typeface="+mn-ea"/>
                <a:cs typeface="+mn-cs"/>
              </a:rPr>
              <a:t>inhouse</a:t>
            </a:r>
            <a:r>
              <a:rPr lang="en-GB" sz="1200" b="0" kern="1200">
                <a:solidFill>
                  <a:schemeClr val="tx1"/>
                </a:solidFill>
                <a:effectLst/>
                <a:latin typeface="+mn-lt"/>
                <a:ea typeface="+mn-ea"/>
                <a:cs typeface="+mn-cs"/>
              </a:rPr>
              <a:t> web developer plus help from Hexagon</a:t>
            </a:r>
          </a:p>
          <a:p>
            <a:pPr marL="171450" indent="-171450">
              <a:buFont typeface="Arial" panose="020B0604020202020204" pitchFamily="34" charset="0"/>
              <a:buChar char="•"/>
            </a:pPr>
            <a:r>
              <a:rPr lang="en-GB" sz="1200" b="0" kern="1200">
                <a:solidFill>
                  <a:schemeClr val="tx1"/>
                </a:solidFill>
                <a:effectLst/>
                <a:latin typeface="+mn-lt"/>
                <a:ea typeface="+mn-ea"/>
                <a:cs typeface="+mn-cs"/>
              </a:rPr>
              <a:t>The population of equipment in to J5 will be done during the autumn and spring 2024. Beamline office will work with one BL at the time. We will also work with one subsystem owner at the time</a:t>
            </a:r>
          </a:p>
          <a:p>
            <a:pPr marL="628650" lvl="1" indent="-171450">
              <a:buFont typeface="Arial" panose="020B0604020202020204" pitchFamily="34" charset="0"/>
              <a:buChar char="•"/>
            </a:pPr>
            <a:r>
              <a:rPr lang="en-GB" sz="1200" b="0" kern="1200">
                <a:solidFill>
                  <a:schemeClr val="tx1"/>
                </a:solidFill>
                <a:effectLst/>
                <a:latin typeface="+mn-lt"/>
                <a:ea typeface="+mn-ea"/>
                <a:cs typeface="+mn-cs"/>
              </a:rPr>
              <a:t>Subsystem owners</a:t>
            </a:r>
          </a:p>
          <a:p>
            <a:pPr marL="1085850" lvl="2" indent="-171450">
              <a:buFont typeface="Arial" panose="020B0604020202020204" pitchFamily="34" charset="0"/>
              <a:buChar char="•"/>
            </a:pPr>
            <a:r>
              <a:rPr lang="en-GB" sz="1200" b="0" kern="1200">
                <a:solidFill>
                  <a:schemeClr val="tx1"/>
                </a:solidFill>
                <a:effectLst/>
                <a:latin typeface="+mn-lt"/>
                <a:ea typeface="+mn-ea"/>
                <a:cs typeface="+mn-cs"/>
              </a:rPr>
              <a:t>Automation</a:t>
            </a:r>
          </a:p>
          <a:p>
            <a:pPr marL="1085850" lvl="2" indent="-171450">
              <a:buFont typeface="Arial" panose="020B0604020202020204" pitchFamily="34" charset="0"/>
              <a:buChar char="•"/>
            </a:pPr>
            <a:r>
              <a:rPr lang="en-GB" sz="1200" b="0" kern="1200">
                <a:solidFill>
                  <a:schemeClr val="tx1"/>
                </a:solidFill>
                <a:effectLst/>
                <a:latin typeface="+mn-lt"/>
                <a:ea typeface="+mn-ea"/>
                <a:cs typeface="+mn-cs"/>
              </a:rPr>
              <a:t>Vacuum</a:t>
            </a:r>
          </a:p>
          <a:p>
            <a:pPr marL="1085850" lvl="2" indent="-171450">
              <a:buFont typeface="Arial" panose="020B0604020202020204" pitchFamily="34" charset="0"/>
              <a:buChar char="•"/>
            </a:pPr>
            <a:r>
              <a:rPr lang="en-GB" sz="1200" b="0" kern="1200">
                <a:solidFill>
                  <a:schemeClr val="tx1"/>
                </a:solidFill>
                <a:effectLst/>
                <a:latin typeface="+mn-lt"/>
                <a:ea typeface="+mn-ea"/>
                <a:cs typeface="+mn-cs"/>
              </a:rPr>
              <a:t>Electrical &amp; Power supply systems</a:t>
            </a:r>
          </a:p>
          <a:p>
            <a:pPr marL="1085850" lvl="2" indent="-171450">
              <a:buFont typeface="Arial" panose="020B0604020202020204" pitchFamily="34" charset="0"/>
              <a:buChar char="•"/>
            </a:pPr>
            <a:r>
              <a:rPr lang="en-GB" sz="1200" b="0" kern="1200">
                <a:solidFill>
                  <a:schemeClr val="tx1"/>
                </a:solidFill>
                <a:effectLst/>
                <a:latin typeface="+mn-lt"/>
                <a:ea typeface="+mn-ea"/>
                <a:cs typeface="+mn-cs"/>
              </a:rPr>
              <a:t>Electronics</a:t>
            </a:r>
          </a:p>
          <a:p>
            <a:pPr marL="1085850" lvl="2" indent="-171450">
              <a:buFont typeface="Arial" panose="020B0604020202020204" pitchFamily="34" charset="0"/>
              <a:buChar char="•"/>
            </a:pPr>
            <a:r>
              <a:rPr lang="en-GB" sz="1200" b="0" kern="1200">
                <a:solidFill>
                  <a:schemeClr val="tx1"/>
                </a:solidFill>
                <a:effectLst/>
                <a:latin typeface="+mn-lt"/>
                <a:ea typeface="+mn-ea"/>
                <a:cs typeface="+mn-cs"/>
              </a:rPr>
              <a:t>Technical Infrastructure</a:t>
            </a:r>
          </a:p>
          <a:p>
            <a:pPr marL="1085850" lvl="2" indent="-171450">
              <a:buFont typeface="Arial" panose="020B0604020202020204" pitchFamily="34" charset="0"/>
              <a:buChar char="•"/>
            </a:pPr>
            <a:r>
              <a:rPr lang="en-GB" sz="1200" b="0" kern="1200">
                <a:solidFill>
                  <a:schemeClr val="tx1"/>
                </a:solidFill>
                <a:effectLst/>
                <a:latin typeface="+mn-lt"/>
                <a:ea typeface="+mn-ea"/>
                <a:cs typeface="+mn-cs"/>
              </a:rPr>
              <a:t>IT Infrastructure</a:t>
            </a:r>
          </a:p>
        </p:txBody>
      </p:sp>
      <p:sp>
        <p:nvSpPr>
          <p:cNvPr id="4" name="Slide Number Placeholder 3"/>
          <p:cNvSpPr>
            <a:spLocks noGrp="1"/>
          </p:cNvSpPr>
          <p:nvPr>
            <p:ph type="sldNum" sz="quarter" idx="10"/>
          </p:nvPr>
        </p:nvSpPr>
        <p:spPr/>
        <p:txBody>
          <a:bodyPr/>
          <a:lstStyle/>
          <a:p>
            <a:fld id="{8241F5DC-E62E-1741-B9C7-0404885C399A}" type="slidenum">
              <a:rPr lang="sv-SE" smtClean="0"/>
              <a:t>18</a:t>
            </a:fld>
            <a:endParaRPr lang="sv-SE"/>
          </a:p>
        </p:txBody>
      </p:sp>
    </p:spTree>
    <p:extLst>
      <p:ext uri="{BB962C8B-B14F-4D97-AF65-F5344CB8AC3E}">
        <p14:creationId xmlns:p14="http://schemas.microsoft.com/office/powerpoint/2010/main" val="342244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19</a:t>
            </a:fld>
            <a:endParaRPr lang="sv-SE"/>
          </a:p>
        </p:txBody>
      </p:sp>
    </p:spTree>
    <p:extLst>
      <p:ext uri="{BB962C8B-B14F-4D97-AF65-F5344CB8AC3E}">
        <p14:creationId xmlns:p14="http://schemas.microsoft.com/office/powerpoint/2010/main" val="38463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a:solidFill>
                  <a:schemeClr val="tx1"/>
                </a:solidFill>
                <a:effectLst/>
                <a:latin typeface="+mn-lt"/>
                <a:ea typeface="+mn-ea"/>
                <a:cs typeface="+mn-cs"/>
              </a:rPr>
              <a:t>There will be a survey in early September for different key stakeholders. The survey will be done by the consulting company to establish our “current sate” on maintenance</a:t>
            </a:r>
          </a:p>
          <a:p>
            <a:pPr marL="171450" indent="-171450">
              <a:buFont typeface="Arial" panose="020B0604020202020204" pitchFamily="34" charset="0"/>
              <a:buChar char="•"/>
            </a:pPr>
            <a:r>
              <a:rPr lang="en-GB" sz="1200" b="0" kern="1200">
                <a:solidFill>
                  <a:schemeClr val="tx1"/>
                </a:solidFill>
                <a:effectLst/>
                <a:latin typeface="+mn-lt"/>
                <a:ea typeface="+mn-ea"/>
                <a:cs typeface="+mn-cs"/>
              </a:rPr>
              <a:t>Max IV will continue work on the “future state” for the next three years. 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tx1"/>
                </a:solidFill>
                <a:effectLst/>
                <a:latin typeface="+mn-lt"/>
                <a:ea typeface="+mn-ea"/>
                <a:cs typeface="+mn-cs"/>
              </a:rPr>
              <a:t>Consultant company help with current state, online </a:t>
            </a:r>
            <a:r>
              <a:rPr lang="en"/>
              <a:t>interviews with key stakeholders and more indepth interviews. Kan lägga till mer när vi har haft vår workshop 30/8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a:t>Ska någon av punkterna </a:t>
            </a:r>
            <a:r>
              <a:rPr lang="en-US"/>
              <a:t>I</a:t>
            </a:r>
            <a:r>
              <a:rPr lang="en"/>
              <a:t> WP ändras?</a:t>
            </a:r>
          </a:p>
        </p:txBody>
      </p:sp>
      <p:sp>
        <p:nvSpPr>
          <p:cNvPr id="4" name="Slide Number Placeholder 3"/>
          <p:cNvSpPr>
            <a:spLocks noGrp="1"/>
          </p:cNvSpPr>
          <p:nvPr>
            <p:ph type="sldNum" sz="quarter" idx="10"/>
          </p:nvPr>
        </p:nvSpPr>
        <p:spPr/>
        <p:txBody>
          <a:bodyPr/>
          <a:lstStyle/>
          <a:p>
            <a:fld id="{8241F5DC-E62E-1741-B9C7-0404885C399A}" type="slidenum">
              <a:rPr lang="sv-SE" smtClean="0"/>
              <a:t>20</a:t>
            </a:fld>
            <a:endParaRPr lang="sv-SE"/>
          </a:p>
        </p:txBody>
      </p:sp>
    </p:spTree>
    <p:extLst>
      <p:ext uri="{BB962C8B-B14F-4D97-AF65-F5344CB8AC3E}">
        <p14:creationId xmlns:p14="http://schemas.microsoft.com/office/powerpoint/2010/main" val="101836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3</a:t>
            </a:fld>
            <a:endParaRPr lang="sv-SE"/>
          </a:p>
        </p:txBody>
      </p:sp>
    </p:spTree>
    <p:extLst>
      <p:ext uri="{BB962C8B-B14F-4D97-AF65-F5344CB8AC3E}">
        <p14:creationId xmlns:p14="http://schemas.microsoft.com/office/powerpoint/2010/main" val="68124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21</a:t>
            </a:fld>
            <a:endParaRPr lang="sv-SE"/>
          </a:p>
        </p:txBody>
      </p:sp>
    </p:spTree>
    <p:extLst>
      <p:ext uri="{BB962C8B-B14F-4D97-AF65-F5344CB8AC3E}">
        <p14:creationId xmlns:p14="http://schemas.microsoft.com/office/powerpoint/2010/main" val="2796574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41F5DC-E62E-1741-B9C7-0404885C399A}" type="slidenum">
              <a:rPr lang="sv-SE" smtClean="0"/>
              <a:t>22</a:t>
            </a:fld>
            <a:endParaRPr lang="sv-SE"/>
          </a:p>
        </p:txBody>
      </p:sp>
    </p:spTree>
    <p:extLst>
      <p:ext uri="{BB962C8B-B14F-4D97-AF65-F5344CB8AC3E}">
        <p14:creationId xmlns:p14="http://schemas.microsoft.com/office/powerpoint/2010/main" val="2410280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23</a:t>
            </a:fld>
            <a:endParaRPr lang="sv-SE"/>
          </a:p>
        </p:txBody>
      </p:sp>
    </p:spTree>
    <p:extLst>
      <p:ext uri="{BB962C8B-B14F-4D97-AF65-F5344CB8AC3E}">
        <p14:creationId xmlns:p14="http://schemas.microsoft.com/office/powerpoint/2010/main" val="1482579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26</a:t>
            </a:fld>
            <a:endParaRPr lang="sv-SE"/>
          </a:p>
        </p:txBody>
      </p:sp>
    </p:spTree>
    <p:extLst>
      <p:ext uri="{BB962C8B-B14F-4D97-AF65-F5344CB8AC3E}">
        <p14:creationId xmlns:p14="http://schemas.microsoft.com/office/powerpoint/2010/main" val="1900504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27</a:t>
            </a:fld>
            <a:endParaRPr lang="sv-SE"/>
          </a:p>
        </p:txBody>
      </p:sp>
    </p:spTree>
    <p:extLst>
      <p:ext uri="{BB962C8B-B14F-4D97-AF65-F5344CB8AC3E}">
        <p14:creationId xmlns:p14="http://schemas.microsoft.com/office/powerpoint/2010/main" val="3342813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Brief</a:t>
            </a:r>
            <a:r>
              <a:rPr lang="en-GB" sz="1200" b="0" i="0" kern="1200" baseline="0">
                <a:solidFill>
                  <a:schemeClr val="tx1"/>
                </a:solidFill>
                <a:effectLst/>
                <a:latin typeface="+mn-lt"/>
                <a:ea typeface="+mn-ea"/>
                <a:cs typeface="+mn-cs"/>
              </a:rPr>
              <a:t> overview of history:</a:t>
            </a:r>
          </a:p>
          <a:p>
            <a:r>
              <a:rPr lang="en-GB" sz="1200" b="0" i="0" kern="1200">
                <a:solidFill>
                  <a:schemeClr val="tx1"/>
                </a:solidFill>
                <a:effectLst/>
                <a:latin typeface="+mn-lt"/>
                <a:ea typeface="+mn-ea"/>
                <a:cs typeface="+mn-cs"/>
              </a:rPr>
              <a:t>1982 Max project got its first funding</a:t>
            </a:r>
          </a:p>
          <a:p>
            <a:r>
              <a:rPr lang="en-GB" sz="1200" b="0" i="0" kern="1200">
                <a:solidFill>
                  <a:schemeClr val="tx1"/>
                </a:solidFill>
                <a:effectLst/>
                <a:latin typeface="+mn-lt"/>
                <a:ea typeface="+mn-ea"/>
                <a:cs typeface="+mn-cs"/>
              </a:rPr>
              <a:t>1987 MAX I was inaugurated</a:t>
            </a:r>
          </a:p>
          <a:p>
            <a:r>
              <a:rPr lang="en-GB" sz="1200" b="0" i="0" kern="1200">
                <a:solidFill>
                  <a:schemeClr val="tx1"/>
                </a:solidFill>
                <a:effectLst/>
                <a:latin typeface="+mn-lt"/>
                <a:ea typeface="+mn-ea"/>
                <a:cs typeface="+mn-cs"/>
              </a:rPr>
              <a:t>1995 MAX II inaugurated</a:t>
            </a:r>
          </a:p>
          <a:p>
            <a:r>
              <a:rPr lang="en-GB" sz="1200" b="0" i="0" kern="1200">
                <a:solidFill>
                  <a:schemeClr val="tx1"/>
                </a:solidFill>
                <a:effectLst/>
                <a:latin typeface="+mn-lt"/>
                <a:ea typeface="+mn-ea"/>
                <a:cs typeface="+mn-cs"/>
              </a:rPr>
              <a:t>2011 construction of MAX IV starts</a:t>
            </a:r>
          </a:p>
          <a:p>
            <a:r>
              <a:rPr lang="en-GB" sz="1200" b="0" i="0" kern="1200">
                <a:solidFill>
                  <a:schemeClr val="tx1"/>
                </a:solidFill>
                <a:effectLst/>
                <a:latin typeface="+mn-lt"/>
                <a:ea typeface="+mn-ea"/>
                <a:cs typeface="+mn-cs"/>
              </a:rPr>
              <a:t>2016 becomes the first 4</a:t>
            </a:r>
            <a:r>
              <a:rPr lang="en-GB" sz="1200" b="0" i="0" kern="1200" baseline="30000">
                <a:solidFill>
                  <a:schemeClr val="tx1"/>
                </a:solidFill>
                <a:effectLst/>
                <a:latin typeface="+mn-lt"/>
                <a:ea typeface="+mn-ea"/>
                <a:cs typeface="+mn-cs"/>
              </a:rPr>
              <a:t>th</a:t>
            </a:r>
            <a:r>
              <a:rPr lang="en-GB" sz="1200" b="0" i="0" kern="1200">
                <a:solidFill>
                  <a:schemeClr val="tx1"/>
                </a:solidFill>
                <a:effectLst/>
                <a:latin typeface="+mn-lt"/>
                <a:ea typeface="+mn-ea"/>
                <a:cs typeface="+mn-cs"/>
              </a:rPr>
              <a:t> generation synchrotron facility.</a:t>
            </a:r>
          </a:p>
          <a:p>
            <a:endParaRPr lang="en-GB" sz="1200" b="1"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41F5DC-E62E-1741-B9C7-0404885C399A}" type="slidenum">
              <a:rPr lang="sv-SE" smtClean="0"/>
              <a:t>4</a:t>
            </a:fld>
            <a:endParaRPr lang="sv-SE"/>
          </a:p>
        </p:txBody>
      </p:sp>
    </p:spTree>
    <p:extLst>
      <p:ext uri="{BB962C8B-B14F-4D97-AF65-F5344CB8AC3E}">
        <p14:creationId xmlns:p14="http://schemas.microsoft.com/office/powerpoint/2010/main" val="150215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In 2022</a:t>
            </a:r>
          </a:p>
          <a:p>
            <a:pPr marL="171450" indent="-171450">
              <a:buFont typeface="Arial" panose="020B0604020202020204" pitchFamily="34" charset="0"/>
              <a:buChar char="•"/>
            </a:pPr>
            <a:r>
              <a:rPr lang="en-GB"/>
              <a:t>1399 users</a:t>
            </a:r>
          </a:p>
          <a:p>
            <a:pPr marL="171450" indent="-171450">
              <a:buFont typeface="Arial" panose="020B0604020202020204" pitchFamily="34" charset="0"/>
              <a:buChar char="•"/>
            </a:pPr>
            <a:r>
              <a:rPr lang="en-GB"/>
              <a:t>696</a:t>
            </a:r>
            <a:r>
              <a:rPr lang="en-GB" baseline="0"/>
              <a:t> proposals submitted </a:t>
            </a:r>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5</a:t>
            </a:fld>
            <a:endParaRPr lang="sv-SE"/>
          </a:p>
        </p:txBody>
      </p:sp>
    </p:spTree>
    <p:extLst>
      <p:ext uri="{BB962C8B-B14F-4D97-AF65-F5344CB8AC3E}">
        <p14:creationId xmlns:p14="http://schemas.microsoft.com/office/powerpoint/2010/main" val="10805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Running at 10 Hz</a:t>
            </a:r>
          </a:p>
          <a:p>
            <a:pPr marL="171450" indent="-171450">
              <a:buFont typeface="Arial" panose="020B0604020202020204" pitchFamily="34" charset="0"/>
              <a:buChar char="•"/>
            </a:pPr>
            <a:r>
              <a:rPr lang="en-US"/>
              <a:t>Two pre-injectors </a:t>
            </a:r>
          </a:p>
          <a:p>
            <a:pPr marL="171450" indent="-171450">
              <a:buFont typeface="Arial" panose="020B0604020202020204" pitchFamily="34" charset="0"/>
              <a:buChar char="•"/>
            </a:pPr>
            <a:r>
              <a:rPr lang="en-US"/>
              <a:t>Soft X-ray</a:t>
            </a:r>
            <a:r>
              <a:rPr lang="en-US" baseline="0"/>
              <a:t> Laser</a:t>
            </a:r>
            <a:endParaRPr lang="en-US"/>
          </a:p>
          <a:p>
            <a:endParaRPr lang="en-US"/>
          </a:p>
          <a:p>
            <a:r>
              <a:rPr lang="en-US"/>
              <a:t>STORAGE</a:t>
            </a:r>
            <a:r>
              <a:rPr lang="en-US" baseline="0"/>
              <a:t> RINGS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171450" indent="-171450">
              <a:buFont typeface="Arial" panose="020B0604020202020204" pitchFamily="34" charset="0"/>
              <a:buChar char="•"/>
            </a:pPr>
            <a:r>
              <a:rPr lang="da-DK"/>
              <a:t>1.5 GeV storage ring, 96 m circumference</a:t>
            </a:r>
          </a:p>
          <a:p>
            <a:pPr marL="171450" indent="-171450">
              <a:buFont typeface="Arial" panose="020B0604020202020204" pitchFamily="34" charset="0"/>
              <a:buChar char="•"/>
            </a:pPr>
            <a:r>
              <a:rPr lang="en-US"/>
              <a:t>The MAX IV 1.5 GeV storage ring is based on a compact double-bend achromat lattice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Nominal current, </a:t>
            </a:r>
            <a:r>
              <a:rPr lang="en-US" err="1"/>
              <a:t>nbr</a:t>
            </a:r>
            <a:r>
              <a:rPr lang="en-US"/>
              <a:t> of </a:t>
            </a:r>
            <a:r>
              <a:rPr lang="en-US" err="1"/>
              <a:t>achomats</a:t>
            </a:r>
            <a:r>
              <a:rPr lang="en-US"/>
              <a:t>, Horizontal emittance </a:t>
            </a:r>
          </a:p>
          <a:p>
            <a:endParaRPr lang="en-US" baseline="0"/>
          </a:p>
          <a:p>
            <a:endParaRPr lang="en-US"/>
          </a:p>
          <a:p>
            <a:pPr marL="171450" indent="-171450">
              <a:buFont typeface="Arial" panose="020B0604020202020204" pitchFamily="34" charset="0"/>
              <a:buChar char="•"/>
            </a:pPr>
            <a:r>
              <a:rPr lang="en-US"/>
              <a:t>The 3 GeV storage ring with a circumference of 528 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MAX IV 3 GeV storage ring is based on a novel </a:t>
            </a:r>
            <a:r>
              <a:rPr lang="en-US" err="1"/>
              <a:t>multibend</a:t>
            </a:r>
            <a:r>
              <a:rPr lang="en-US"/>
              <a:t> achromat lattice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Compactness</a:t>
            </a:r>
            <a:r>
              <a:rPr lang="en-US" baseline="0"/>
              <a:t> of the lattice: </a:t>
            </a:r>
            <a:r>
              <a:rPr lang="en-US"/>
              <a:t>7 bend magnets with NEG </a:t>
            </a:r>
            <a:r>
              <a:rPr lang="en-US" err="1"/>
              <a:t>cotad</a:t>
            </a:r>
            <a:r>
              <a:rPr lang="en-US"/>
              <a:t> copper vacuum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Nominal current, </a:t>
            </a:r>
            <a:r>
              <a:rPr lang="en-US" err="1"/>
              <a:t>nbr</a:t>
            </a:r>
            <a:r>
              <a:rPr lang="en-US"/>
              <a:t> of </a:t>
            </a:r>
            <a:r>
              <a:rPr lang="en-US" err="1"/>
              <a:t>achomats</a:t>
            </a:r>
            <a:r>
              <a:rPr lang="en-US"/>
              <a:t>, Horizontal emittance </a:t>
            </a:r>
          </a:p>
          <a:p>
            <a:pPr marL="0" indent="0">
              <a:buFont typeface="Arial" panose="020B0604020202020204" pitchFamily="34" charset="0"/>
              <a:buNone/>
            </a:pPr>
            <a:endParaRPr lang="en-US"/>
          </a:p>
          <a:p>
            <a:endParaRPr lang="en-US"/>
          </a:p>
          <a:p>
            <a:endParaRPr lang="en-US"/>
          </a:p>
        </p:txBody>
      </p:sp>
      <p:sp>
        <p:nvSpPr>
          <p:cNvPr id="4" name="Slide Number Placeholder 3"/>
          <p:cNvSpPr>
            <a:spLocks noGrp="1"/>
          </p:cNvSpPr>
          <p:nvPr>
            <p:ph type="sldNum" sz="quarter" idx="10"/>
          </p:nvPr>
        </p:nvSpPr>
        <p:spPr/>
        <p:txBody>
          <a:bodyPr/>
          <a:lstStyle/>
          <a:p>
            <a:fld id="{8241F5DC-E62E-1741-B9C7-0404885C399A}" type="slidenum">
              <a:rPr lang="sv-SE" smtClean="0"/>
              <a:t>6</a:t>
            </a:fld>
            <a:endParaRPr lang="sv-SE"/>
          </a:p>
        </p:txBody>
      </p:sp>
    </p:spTree>
    <p:extLst>
      <p:ext uri="{BB962C8B-B14F-4D97-AF65-F5344CB8AC3E}">
        <p14:creationId xmlns:p14="http://schemas.microsoft.com/office/powerpoint/2010/main" val="375855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err="1"/>
              <a:t>ForMAX</a:t>
            </a:r>
            <a:r>
              <a:rPr lang="en-US" baseline="0"/>
              <a:t> and </a:t>
            </a:r>
            <a:r>
              <a:rPr lang="en-US" baseline="0" err="1"/>
              <a:t>SoftiMAX</a:t>
            </a:r>
            <a:r>
              <a:rPr lang="en-US" baseline="0"/>
              <a:t> was put into user operation in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err="1"/>
              <a:t>MicroMAX</a:t>
            </a:r>
            <a:r>
              <a:rPr lang="en-US" baseline="0"/>
              <a:t> will be commissioned in 2023</a:t>
            </a:r>
          </a:p>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7</a:t>
            </a:fld>
            <a:endParaRPr lang="sv-SE"/>
          </a:p>
        </p:txBody>
      </p:sp>
    </p:spTree>
    <p:extLst>
      <p:ext uri="{BB962C8B-B14F-4D97-AF65-F5344CB8AC3E}">
        <p14:creationId xmlns:p14="http://schemas.microsoft.com/office/powerpoint/2010/main" val="605160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err="1"/>
              <a:t>ForMAX</a:t>
            </a:r>
            <a:r>
              <a:rPr lang="en-US" baseline="0"/>
              <a:t> and </a:t>
            </a:r>
            <a:r>
              <a:rPr lang="en-US" baseline="0" err="1"/>
              <a:t>SoftiMAX</a:t>
            </a:r>
            <a:r>
              <a:rPr lang="en-US" baseline="0"/>
              <a:t> was put into user operation in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err="1"/>
              <a:t>MicroMAX</a:t>
            </a:r>
            <a:r>
              <a:rPr lang="en-US" baseline="0"/>
              <a:t> will be commissioned in 2023</a:t>
            </a:r>
          </a:p>
          <a:p>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8</a:t>
            </a:fld>
            <a:endParaRPr lang="sv-SE"/>
          </a:p>
        </p:txBody>
      </p:sp>
    </p:spTree>
    <p:extLst>
      <p:ext uri="{BB962C8B-B14F-4D97-AF65-F5344CB8AC3E}">
        <p14:creationId xmlns:p14="http://schemas.microsoft.com/office/powerpoint/2010/main" val="33048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a:t>2021</a:t>
            </a:r>
            <a:r>
              <a:rPr lang="en-GB" b="0" baseline="0"/>
              <a:t> planned delivery affected by COVID-19</a:t>
            </a:r>
          </a:p>
          <a:p>
            <a:pPr marL="0" indent="0">
              <a:buFont typeface="Arial" panose="020B0604020202020204" pitchFamily="34" charset="0"/>
              <a:buNone/>
            </a:pPr>
            <a:endParaRPr lang="en-GB" b="1"/>
          </a:p>
          <a:p>
            <a:pPr marL="0" indent="0">
              <a:buFont typeface="Arial" panose="020B0604020202020204" pitchFamily="34" charset="0"/>
              <a:buNone/>
            </a:pPr>
            <a:r>
              <a:rPr lang="en-GB" b="1"/>
              <a:t>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latin typeface="+mn-lt"/>
                <a:ea typeface="+mn-ea"/>
                <a:cs typeface="+mn-cs"/>
              </a:rPr>
              <a:t>R1 - MTBF 72 hours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latin typeface="+mn-lt"/>
                <a:ea typeface="+mn-ea"/>
                <a:cs typeface="+mn-cs"/>
              </a:rPr>
              <a:t>R3</a:t>
            </a:r>
            <a:r>
              <a:rPr lang="en-GB" sz="1200" kern="1200" baseline="0">
                <a:solidFill>
                  <a:schemeClr val="tx1"/>
                </a:solidFill>
                <a:latin typeface="+mn-lt"/>
                <a:ea typeface="+mn-ea"/>
                <a:cs typeface="+mn-cs"/>
              </a:rPr>
              <a:t> - </a:t>
            </a:r>
            <a:r>
              <a:rPr lang="en-GB" sz="1200" kern="1200">
                <a:solidFill>
                  <a:schemeClr val="tx1"/>
                </a:solidFill>
                <a:latin typeface="+mn-lt"/>
                <a:ea typeface="+mn-ea"/>
                <a:cs typeface="+mn-cs"/>
              </a:rPr>
              <a:t>MTBF 72 hours </a:t>
            </a:r>
            <a:endParaRPr lang="en-GB"/>
          </a:p>
          <a:p>
            <a:pPr marL="171450" indent="-171450">
              <a:buFont typeface="Arial" panose="020B0604020202020204" pitchFamily="34" charset="0"/>
              <a:buChar char="•"/>
            </a:pPr>
            <a:r>
              <a:rPr lang="en-GB"/>
              <a:t>SPF -</a:t>
            </a:r>
            <a:r>
              <a:rPr lang="en-GB" baseline="0"/>
              <a:t> MTBF 24 hours</a:t>
            </a:r>
            <a:r>
              <a:rPr lang="en-GB"/>
              <a:t> </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Planned deliveries</a:t>
            </a:r>
            <a:r>
              <a:rPr lang="en-GB" baseline="0"/>
              <a:t> falls 20% short of planned goals </a:t>
            </a: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Tend</a:t>
            </a:r>
            <a:r>
              <a:rPr lang="en-GB" baseline="0"/>
              <a:t> m</a:t>
            </a:r>
            <a:r>
              <a:rPr lang="en-GB"/>
              <a:t>ore failures per year, but improved on handling?</a:t>
            </a:r>
          </a:p>
        </p:txBody>
      </p:sp>
      <p:sp>
        <p:nvSpPr>
          <p:cNvPr id="4" name="Slide Number Placeholder 3"/>
          <p:cNvSpPr>
            <a:spLocks noGrp="1"/>
          </p:cNvSpPr>
          <p:nvPr>
            <p:ph type="sldNum" sz="quarter" idx="10"/>
          </p:nvPr>
        </p:nvSpPr>
        <p:spPr/>
        <p:txBody>
          <a:bodyPr/>
          <a:lstStyle/>
          <a:p>
            <a:fld id="{8241F5DC-E62E-1741-B9C7-0404885C399A}" type="slidenum">
              <a:rPr lang="sv-SE" smtClean="0"/>
              <a:t>9</a:t>
            </a:fld>
            <a:endParaRPr lang="sv-SE"/>
          </a:p>
        </p:txBody>
      </p:sp>
    </p:spTree>
    <p:extLst>
      <p:ext uri="{BB962C8B-B14F-4D97-AF65-F5344CB8AC3E}">
        <p14:creationId xmlns:p14="http://schemas.microsoft.com/office/powerpoint/2010/main" val="316809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ts val="600"/>
              </a:spcBef>
              <a:buClr>
                <a:srgbClr val="00570C"/>
              </a:buClr>
              <a:buFont typeface="Wingdings" panose="05000000000000000000" pitchFamily="2" charset="2"/>
              <a:buChar char="§"/>
            </a:pPr>
            <a:r>
              <a:rPr lang="en-GB" sz="2000">
                <a:solidFill>
                  <a:srgbClr val="00570C"/>
                </a:solidFill>
                <a:latin typeface="Maven Pro Medium"/>
              </a:rPr>
              <a:t>MAX IV in service to users since 2016.</a:t>
            </a:r>
          </a:p>
          <a:p>
            <a:pPr marL="914400" lvl="1" indent="-457200">
              <a:spcBef>
                <a:spcPts val="600"/>
              </a:spcBef>
              <a:buClr>
                <a:srgbClr val="00570C"/>
              </a:buClr>
              <a:buFont typeface="Wingdings" panose="05000000000000000000" pitchFamily="2" charset="2"/>
              <a:buChar char="§"/>
            </a:pPr>
            <a:r>
              <a:rPr lang="en-GB" sz="2000">
                <a:solidFill>
                  <a:srgbClr val="00570C"/>
                </a:solidFill>
                <a:latin typeface="Maven Pro Medium"/>
              </a:rPr>
              <a:t>End to life</a:t>
            </a:r>
          </a:p>
          <a:p>
            <a:pPr marL="1371600" lvl="2" indent="-457200">
              <a:spcBef>
                <a:spcPts val="600"/>
              </a:spcBef>
              <a:buClr>
                <a:srgbClr val="00570C"/>
              </a:buClr>
              <a:buFont typeface="Wingdings" panose="05000000000000000000" pitchFamily="2" charset="2"/>
              <a:buChar char="§"/>
            </a:pPr>
            <a:r>
              <a:rPr lang="en-GB" sz="2000">
                <a:solidFill>
                  <a:srgbClr val="00570C"/>
                </a:solidFill>
                <a:latin typeface="Maven Pro Medium"/>
              </a:rPr>
              <a:t>Power </a:t>
            </a:r>
            <a:r>
              <a:rPr lang="en-GB" sz="2000" err="1">
                <a:solidFill>
                  <a:srgbClr val="00570C"/>
                </a:solidFill>
                <a:latin typeface="Maven Pro Medium"/>
              </a:rPr>
              <a:t>supplys</a:t>
            </a:r>
            <a:endParaRPr lang="en-GB" sz="2000">
              <a:solidFill>
                <a:srgbClr val="00570C"/>
              </a:solidFill>
              <a:latin typeface="Maven Pro Medium"/>
            </a:endParaRPr>
          </a:p>
          <a:p>
            <a:pPr marL="1371600" lvl="2" indent="-457200">
              <a:spcBef>
                <a:spcPts val="600"/>
              </a:spcBef>
              <a:buClr>
                <a:srgbClr val="00570C"/>
              </a:buClr>
              <a:buFont typeface="Wingdings" panose="05000000000000000000" pitchFamily="2" charset="2"/>
              <a:buChar char="§"/>
            </a:pPr>
            <a:r>
              <a:rPr lang="en-GB" sz="2000">
                <a:solidFill>
                  <a:srgbClr val="00570C"/>
                </a:solidFill>
                <a:latin typeface="Maven Pro Medium"/>
              </a:rPr>
              <a:t>Network switches (all changed)</a:t>
            </a:r>
          </a:p>
          <a:p>
            <a:pPr marL="1371600" lvl="2" indent="-457200">
              <a:spcBef>
                <a:spcPts val="600"/>
              </a:spcBef>
              <a:buClr>
                <a:srgbClr val="00570C"/>
              </a:buClr>
              <a:buFont typeface="Wingdings" panose="05000000000000000000" pitchFamily="2" charset="2"/>
              <a:buChar char="§"/>
            </a:pPr>
            <a:r>
              <a:rPr lang="en-GB" sz="2000" err="1">
                <a:solidFill>
                  <a:srgbClr val="00570C"/>
                </a:solidFill>
                <a:latin typeface="Maven Pro Medium"/>
              </a:rPr>
              <a:t>Wifi</a:t>
            </a:r>
            <a:r>
              <a:rPr lang="en-GB" sz="2000">
                <a:solidFill>
                  <a:srgbClr val="00570C"/>
                </a:solidFill>
                <a:latin typeface="Maven Pro Medium"/>
              </a:rPr>
              <a:t> AP upgraded this year</a:t>
            </a:r>
          </a:p>
          <a:p>
            <a:pPr marL="1371600" lvl="2" indent="-457200">
              <a:spcBef>
                <a:spcPts val="600"/>
              </a:spcBef>
              <a:buClr>
                <a:srgbClr val="00570C"/>
              </a:buClr>
              <a:buFont typeface="Wingdings" panose="05000000000000000000" pitchFamily="2" charset="2"/>
              <a:buChar char="§"/>
            </a:pPr>
            <a:r>
              <a:rPr lang="en-GB" sz="2000">
                <a:solidFill>
                  <a:srgbClr val="00570C"/>
                </a:solidFill>
                <a:latin typeface="Maven Pro Medium"/>
              </a:rPr>
              <a:t>modulator in </a:t>
            </a:r>
            <a:r>
              <a:rPr lang="en-GB" sz="2000" err="1">
                <a:solidFill>
                  <a:srgbClr val="00570C"/>
                </a:solidFill>
                <a:latin typeface="Maven Pro Medium"/>
              </a:rPr>
              <a:t>Linac</a:t>
            </a:r>
            <a:endParaRPr lang="en-GB" sz="2000">
              <a:solidFill>
                <a:srgbClr val="00570C"/>
              </a:solidFill>
              <a:latin typeface="Maven Pro Medium"/>
            </a:endParaRPr>
          </a:p>
          <a:p>
            <a:pPr marL="457200" indent="-457200">
              <a:spcBef>
                <a:spcPts val="600"/>
              </a:spcBef>
              <a:buClr>
                <a:srgbClr val="00570C"/>
              </a:buClr>
              <a:buFont typeface="Wingdings" panose="05000000000000000000" pitchFamily="2" charset="2"/>
              <a:buChar char="§"/>
            </a:pPr>
            <a:endParaRPr lang="en-GB" sz="2000">
              <a:solidFill>
                <a:srgbClr val="00570C"/>
              </a:solidFill>
              <a:latin typeface="Maven Pro Medium"/>
            </a:endParaRPr>
          </a:p>
          <a:p>
            <a:pPr marL="457200" indent="-457200">
              <a:spcBef>
                <a:spcPts val="600"/>
              </a:spcBef>
              <a:buClr>
                <a:srgbClr val="00570C"/>
              </a:buClr>
              <a:buFont typeface="Wingdings" panose="05000000000000000000" pitchFamily="2" charset="2"/>
              <a:buChar char="§"/>
            </a:pPr>
            <a:r>
              <a:rPr lang="en-GB" sz="2000">
                <a:solidFill>
                  <a:srgbClr val="00570C"/>
                </a:solidFill>
                <a:latin typeface="Maven Pro Medium"/>
              </a:rPr>
              <a:t>Different teams /sub-systems </a:t>
            </a:r>
          </a:p>
          <a:p>
            <a:pPr marL="914400" lvl="1" indent="-457200">
              <a:spcBef>
                <a:spcPts val="600"/>
              </a:spcBef>
              <a:buClr>
                <a:srgbClr val="00570C"/>
              </a:buClr>
              <a:buFont typeface="Wingdings" panose="05000000000000000000" pitchFamily="2" charset="2"/>
              <a:buChar char="§"/>
            </a:pPr>
            <a:r>
              <a:rPr lang="en-GB" sz="2000">
                <a:solidFill>
                  <a:srgbClr val="00570C"/>
                </a:solidFill>
                <a:latin typeface="Maven Pro Medium"/>
              </a:rPr>
              <a:t>Vacuum</a:t>
            </a:r>
          </a:p>
          <a:p>
            <a:pPr marL="914400" lvl="1" indent="-457200">
              <a:spcBef>
                <a:spcPts val="600"/>
              </a:spcBef>
              <a:buClr>
                <a:srgbClr val="00570C"/>
              </a:buClr>
              <a:buFont typeface="Wingdings" panose="05000000000000000000" pitchFamily="2" charset="2"/>
              <a:buChar char="§"/>
            </a:pPr>
            <a:r>
              <a:rPr lang="en-GB" sz="2000">
                <a:solidFill>
                  <a:srgbClr val="00570C"/>
                </a:solidFill>
                <a:latin typeface="Maven Pro Medium"/>
              </a:rPr>
              <a:t>Technical infrastructure – Water, ventilation and gas</a:t>
            </a:r>
          </a:p>
          <a:p>
            <a:pPr marL="914400" lvl="1" indent="-457200">
              <a:spcBef>
                <a:spcPts val="600"/>
              </a:spcBef>
              <a:buClr>
                <a:srgbClr val="00570C"/>
              </a:buClr>
              <a:buFont typeface="Wingdings" panose="05000000000000000000" pitchFamily="2" charset="2"/>
              <a:buChar char="§"/>
            </a:pPr>
            <a:r>
              <a:rPr lang="en-GB" sz="2000">
                <a:solidFill>
                  <a:srgbClr val="00570C"/>
                </a:solidFill>
                <a:latin typeface="Maven Pro Medium"/>
              </a:rPr>
              <a:t>Electrical &amp; Power supply systems</a:t>
            </a:r>
          </a:p>
          <a:p>
            <a:pPr marL="914400" lvl="1" indent="-457200">
              <a:spcBef>
                <a:spcPts val="600"/>
              </a:spcBef>
              <a:buClr>
                <a:srgbClr val="00570C"/>
              </a:buClr>
              <a:buFont typeface="Wingdings" panose="05000000000000000000" pitchFamily="2" charset="2"/>
              <a:buChar char="§"/>
            </a:pPr>
            <a:r>
              <a:rPr lang="en-GB" sz="2000">
                <a:solidFill>
                  <a:srgbClr val="00570C"/>
                </a:solidFill>
                <a:latin typeface="Maven Pro Medium"/>
              </a:rPr>
              <a:t>ICT	</a:t>
            </a:r>
          </a:p>
          <a:p>
            <a:pPr marL="1371600" lvl="2" indent="-457200">
              <a:spcBef>
                <a:spcPts val="600"/>
              </a:spcBef>
              <a:buClr>
                <a:srgbClr val="00570C"/>
              </a:buClr>
              <a:buFont typeface="Wingdings" panose="05000000000000000000" pitchFamily="2" charset="2"/>
              <a:buChar char="§"/>
            </a:pPr>
            <a:r>
              <a:rPr lang="en-GB" sz="2000">
                <a:solidFill>
                  <a:srgbClr val="00570C"/>
                </a:solidFill>
                <a:latin typeface="Maven Pro Medium"/>
              </a:rPr>
              <a:t>IT infrastructure</a:t>
            </a:r>
          </a:p>
          <a:p>
            <a:pPr marL="1371600" lvl="2" indent="-457200">
              <a:spcBef>
                <a:spcPts val="600"/>
              </a:spcBef>
              <a:buClr>
                <a:srgbClr val="00570C"/>
              </a:buClr>
              <a:buFont typeface="Wingdings" panose="05000000000000000000" pitchFamily="2" charset="2"/>
              <a:buChar char="§"/>
            </a:pPr>
            <a:r>
              <a:rPr lang="en-GB" sz="2000">
                <a:solidFill>
                  <a:srgbClr val="00570C"/>
                </a:solidFill>
                <a:latin typeface="Maven Pro Medium"/>
              </a:rPr>
              <a:t>Software</a:t>
            </a:r>
          </a:p>
          <a:p>
            <a:pPr marL="1371600" lvl="2" indent="-457200">
              <a:spcBef>
                <a:spcPts val="600"/>
              </a:spcBef>
              <a:buClr>
                <a:srgbClr val="00570C"/>
              </a:buClr>
              <a:buFont typeface="Wingdings" panose="05000000000000000000" pitchFamily="2" charset="2"/>
              <a:buChar char="§"/>
            </a:pPr>
            <a:r>
              <a:rPr lang="en-GB" sz="2000">
                <a:solidFill>
                  <a:srgbClr val="00570C"/>
                </a:solidFill>
                <a:latin typeface="Maven Pro Medium"/>
              </a:rPr>
              <a:t>Electronics</a:t>
            </a:r>
          </a:p>
          <a:p>
            <a:pPr marL="457200" indent="-457200">
              <a:spcBef>
                <a:spcPts val="600"/>
              </a:spcBef>
              <a:buClr>
                <a:srgbClr val="00570C"/>
              </a:buClr>
              <a:buFont typeface="Wingdings" panose="05000000000000000000" pitchFamily="2" charset="2"/>
              <a:buChar char="§"/>
            </a:pPr>
            <a:endParaRPr lang="en-GB" sz="2000">
              <a:solidFill>
                <a:srgbClr val="00570C"/>
              </a:solidFill>
              <a:latin typeface="Maven Pro Medium"/>
            </a:endParaRPr>
          </a:p>
          <a:p>
            <a:pPr marL="457200" indent="-457200">
              <a:spcBef>
                <a:spcPts val="600"/>
              </a:spcBef>
              <a:buClr>
                <a:srgbClr val="00570C"/>
              </a:buClr>
              <a:buFont typeface="Wingdings" panose="05000000000000000000" pitchFamily="2" charset="2"/>
              <a:buChar char="§"/>
            </a:pPr>
            <a:r>
              <a:rPr lang="en-GB" sz="2000">
                <a:solidFill>
                  <a:srgbClr val="00570C"/>
                </a:solidFill>
                <a:latin typeface="Maven Pro Medium"/>
              </a:rPr>
              <a:t>Maintenance work </a:t>
            </a:r>
            <a:r>
              <a:rPr lang="en-GB" sz="2000">
                <a:latin typeface="Maven Pro Medium"/>
              </a:rPr>
              <a:t>in controlled areas:</a:t>
            </a:r>
          </a:p>
          <a:p>
            <a:pPr marL="914400" lvl="1" indent="-457200">
              <a:spcBef>
                <a:spcPts val="600"/>
              </a:spcBef>
              <a:buClr>
                <a:srgbClr val="00570C"/>
              </a:buClr>
              <a:buFont typeface="Wingdings" panose="05000000000000000000" pitchFamily="2" charset="2"/>
              <a:buChar char="§"/>
            </a:pPr>
            <a:r>
              <a:rPr lang="en-GB" sz="2000">
                <a:latin typeface="Maven Pro Medium"/>
              </a:rPr>
              <a:t>During user operation: Restricted to once a month. (more time if requested) </a:t>
            </a:r>
          </a:p>
          <a:p>
            <a:pPr marL="914400" lvl="1" indent="-457200">
              <a:spcBef>
                <a:spcPts val="600"/>
              </a:spcBef>
              <a:buClr>
                <a:srgbClr val="00570C"/>
              </a:buClr>
              <a:buFont typeface="Wingdings" panose="05000000000000000000" pitchFamily="2" charset="2"/>
              <a:buChar char="§"/>
            </a:pPr>
            <a:r>
              <a:rPr lang="en-GB" sz="2000">
                <a:latin typeface="Maven Pro Medium"/>
              </a:rPr>
              <a:t>Outside of user operation: 2 x shutdown periods.</a:t>
            </a:r>
          </a:p>
          <a:p>
            <a:pPr marL="0" indent="0">
              <a:buFont typeface="Arial" panose="020B0604020202020204" pitchFamily="34" charset="0"/>
              <a:buNone/>
            </a:pPr>
            <a:endParaRPr lang="en-GB"/>
          </a:p>
        </p:txBody>
      </p:sp>
      <p:sp>
        <p:nvSpPr>
          <p:cNvPr id="4" name="Slide Number Placeholder 3"/>
          <p:cNvSpPr>
            <a:spLocks noGrp="1"/>
          </p:cNvSpPr>
          <p:nvPr>
            <p:ph type="sldNum" sz="quarter" idx="10"/>
          </p:nvPr>
        </p:nvSpPr>
        <p:spPr/>
        <p:txBody>
          <a:bodyPr/>
          <a:lstStyle/>
          <a:p>
            <a:fld id="{8241F5DC-E62E-1741-B9C7-0404885C399A}" type="slidenum">
              <a:rPr lang="sv-SE" smtClean="0"/>
              <a:t>10</a:t>
            </a:fld>
            <a:endParaRPr lang="sv-SE"/>
          </a:p>
        </p:txBody>
      </p:sp>
    </p:spTree>
    <p:extLst>
      <p:ext uri="{BB962C8B-B14F-4D97-AF65-F5344CB8AC3E}">
        <p14:creationId xmlns:p14="http://schemas.microsoft.com/office/powerpoint/2010/main" val="975497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title">
    <p:bg>
      <p:bgPr>
        <a:solidFill>
          <a:schemeClr val="tx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9597E56A-6611-0C46-897E-0D1B00E9F21F}"/>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151510" y="2434738"/>
            <a:ext cx="5888981" cy="1988525"/>
          </a:xfrm>
          <a:prstGeom prst="rect">
            <a:avLst/>
          </a:prstGeom>
        </p:spPr>
      </p:pic>
      <p:sp>
        <p:nvSpPr>
          <p:cNvPr id="5" name="Rubrik 11">
            <a:extLst>
              <a:ext uri="{FF2B5EF4-FFF2-40B4-BE49-F238E27FC236}">
                <a16:creationId xmlns:a16="http://schemas.microsoft.com/office/drawing/2014/main" id="{0387F07B-9515-8D4E-A517-8B201A648F5B}"/>
              </a:ext>
            </a:extLst>
          </p:cNvPr>
          <p:cNvSpPr>
            <a:spLocks noGrp="1"/>
          </p:cNvSpPr>
          <p:nvPr>
            <p:ph type="title" hasCustomPrompt="1"/>
          </p:nvPr>
        </p:nvSpPr>
        <p:spPr>
          <a:xfrm>
            <a:off x="0" y="-465834"/>
            <a:ext cx="12192000" cy="341632"/>
          </a:xfrm>
        </p:spPr>
        <p:txBody>
          <a:bodyPr anchor="t" anchorCtr="0">
            <a:spAutoFit/>
          </a:bodyPr>
          <a:lstStyle>
            <a:lvl1pPr>
              <a:defRPr sz="1800" b="0" i="0">
                <a:latin typeface="Open Sans Light" pitchFamily="2" charset="0"/>
                <a:ea typeface="Open Sans Light" pitchFamily="2" charset="0"/>
                <a:cs typeface="Open Sans Light" pitchFamily="2" charset="0"/>
              </a:defRPr>
            </a:lvl1pPr>
          </a:lstStyle>
          <a:p>
            <a:r>
              <a:rPr lang="en-GB" noProof="0"/>
              <a:t>Add slide title</a:t>
            </a:r>
          </a:p>
        </p:txBody>
      </p:sp>
    </p:spTree>
    <p:extLst>
      <p:ext uri="{BB962C8B-B14F-4D97-AF65-F5344CB8AC3E}">
        <p14:creationId xmlns:p14="http://schemas.microsoft.com/office/powerpoint/2010/main" val="301904764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Headline + text on white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570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bg1"/>
              </a:solidFill>
            </a:endParaRPr>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6983A65E-6342-9B97-A3EC-31148331E79F}"/>
              </a:ext>
            </a:extLst>
          </p:cNvPr>
          <p:cNvSpPr>
            <a:spLocks noGrp="1"/>
          </p:cNvSpPr>
          <p:nvPr>
            <p:ph type="title" hasCustomPrompt="1"/>
          </p:nvPr>
        </p:nvSpPr>
        <p:spPr>
          <a:xfrm>
            <a:off x="838200" y="365125"/>
            <a:ext cx="10481930" cy="622800"/>
          </a:xfrm>
          <a:solidFill>
            <a:srgbClr val="00570C"/>
          </a:solidFill>
        </p:spPr>
        <p:txBody>
          <a:bodyPr/>
          <a:lstStyle>
            <a:lvl1pPr>
              <a:defRPr baseline="0">
                <a:solidFill>
                  <a:schemeClr val="bg1"/>
                </a:solidFill>
              </a:defRPr>
            </a:lvl1pPr>
          </a:lstStyle>
          <a:p>
            <a:r>
              <a:rPr lang="sv-SE" err="1"/>
              <a:t>Heading</a:t>
            </a:r>
            <a:endParaRPr lang="sv-SE"/>
          </a:p>
        </p:txBody>
      </p:sp>
      <p:sp>
        <p:nvSpPr>
          <p:cNvPr id="6" name="Platshållare för text 8">
            <a:extLst>
              <a:ext uri="{FF2B5EF4-FFF2-40B4-BE49-F238E27FC236}">
                <a16:creationId xmlns:a16="http://schemas.microsoft.com/office/drawing/2014/main" id="{E0AB5566-6C50-2E2E-E529-0F7BC6B33EF2}"/>
              </a:ext>
            </a:extLst>
          </p:cNvPr>
          <p:cNvSpPr>
            <a:spLocks noGrp="1"/>
          </p:cNvSpPr>
          <p:nvPr>
            <p:ph type="body" sz="quarter" idx="11"/>
          </p:nvPr>
        </p:nvSpPr>
        <p:spPr>
          <a:xfrm>
            <a:off x="838200" y="1825200"/>
            <a:ext cx="10481930" cy="4417546"/>
          </a:xfrm>
          <a:solidFill>
            <a:srgbClr val="00570C"/>
          </a:solidFill>
        </p:spPr>
        <p:txBody>
          <a:bodyPr/>
          <a:lstStyle>
            <a:lvl1pPr marL="228600" indent="-228600">
              <a:buClr>
                <a:schemeClr val="bg1"/>
              </a:buClr>
              <a:buFont typeface="Wingdings" panose="05000000000000000000" pitchFamily="2" charset="2"/>
              <a:buChar char="§"/>
              <a:defRPr baseline="0">
                <a:solidFill>
                  <a:schemeClr val="bg1"/>
                </a:solidFill>
              </a:defRPr>
            </a:lvl1pPr>
            <a:lvl2pPr marL="685800" indent="-228600">
              <a:buClr>
                <a:schemeClr val="bg1"/>
              </a:buClr>
              <a:buFont typeface="Wingdings" panose="05000000000000000000" pitchFamily="2" charset="2"/>
              <a:buChar char="§"/>
              <a:defRPr baseline="0">
                <a:solidFill>
                  <a:schemeClr val="bg1"/>
                </a:solidFill>
              </a:defRPr>
            </a:lvl2pPr>
            <a:lvl3pPr marL="1143000" indent="-228600">
              <a:buClr>
                <a:schemeClr val="bg1"/>
              </a:buClr>
              <a:buFont typeface="Wingdings" panose="05000000000000000000" pitchFamily="2" charset="2"/>
              <a:buChar char="§"/>
              <a:defRPr baseline="0">
                <a:solidFill>
                  <a:schemeClr val="bg1"/>
                </a:solidFill>
              </a:defRPr>
            </a:lvl3pPr>
            <a:lvl4pPr marL="1600200" indent="-228600">
              <a:buClr>
                <a:schemeClr val="bg1"/>
              </a:buClr>
              <a:buFont typeface="Wingdings" panose="05000000000000000000" pitchFamily="2" charset="2"/>
              <a:buChar char="§"/>
              <a:defRPr baseline="0">
                <a:solidFill>
                  <a:schemeClr val="bg1"/>
                </a:solidFill>
              </a:defRPr>
            </a:lvl4pPr>
            <a:lvl5pPr marL="2057400" indent="-228600">
              <a:buClr>
                <a:schemeClr val="bg1"/>
              </a:buClr>
              <a:buFont typeface="Wingdings" panose="05000000000000000000" pitchFamily="2" charset="2"/>
              <a:buChar char="§"/>
              <a:defRPr baseline="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Text Placeholder 9">
            <a:extLst>
              <a:ext uri="{FF2B5EF4-FFF2-40B4-BE49-F238E27FC236}">
                <a16:creationId xmlns:a16="http://schemas.microsoft.com/office/drawing/2014/main" id="{8FD827C2-FB84-934C-D225-C8EA5EC3AAA6}"/>
              </a:ext>
            </a:extLst>
          </p:cNvPr>
          <p:cNvSpPr>
            <a:spLocks noGrp="1"/>
          </p:cNvSpPr>
          <p:nvPr>
            <p:ph type="body" sz="quarter" idx="12" hasCustomPrompt="1"/>
          </p:nvPr>
        </p:nvSpPr>
        <p:spPr>
          <a:xfrm>
            <a:off x="838199" y="1097852"/>
            <a:ext cx="10481931" cy="622800"/>
          </a:xfrm>
          <a:solidFill>
            <a:srgbClr val="00570C"/>
          </a:solidFill>
        </p:spPr>
        <p:txBody>
          <a:bodyPr/>
          <a:lstStyle>
            <a:lvl1pPr marL="0" indent="0">
              <a:buNone/>
              <a:defRPr>
                <a:solidFill>
                  <a:schemeClr val="bg1"/>
                </a:solidFill>
              </a:defRPr>
            </a:lvl1pPr>
          </a:lstStyle>
          <a:p>
            <a:pPr lvl="0"/>
            <a:r>
              <a:rPr lang="en-GB"/>
              <a:t>Subheading</a:t>
            </a:r>
          </a:p>
        </p:txBody>
      </p:sp>
    </p:spTree>
    <p:extLst>
      <p:ext uri="{BB962C8B-B14F-4D97-AF65-F5344CB8AC3E}">
        <p14:creationId xmlns:p14="http://schemas.microsoft.com/office/powerpoint/2010/main" val="3537057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2" name="Bildobjekt 8">
            <a:extLst>
              <a:ext uri="{FF2B5EF4-FFF2-40B4-BE49-F238E27FC236}">
                <a16:creationId xmlns:a16="http://schemas.microsoft.com/office/drawing/2014/main" id="{9597E56A-6611-0C46-897E-0D1B00E9F21F}"/>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5418898" y="4385949"/>
            <a:ext cx="1354200" cy="457271"/>
          </a:xfrm>
          <a:prstGeom prst="rect">
            <a:avLst/>
          </a:prstGeom>
        </p:spPr>
      </p:pic>
      <p:sp>
        <p:nvSpPr>
          <p:cNvPr id="4" name="TextBox 3"/>
          <p:cNvSpPr txBox="1"/>
          <p:nvPr userDrawn="1"/>
        </p:nvSpPr>
        <p:spPr>
          <a:xfrm>
            <a:off x="2690246" y="3161716"/>
            <a:ext cx="6811505" cy="1107996"/>
          </a:xfrm>
          <a:prstGeom prst="rect">
            <a:avLst/>
          </a:prstGeom>
          <a:noFill/>
        </p:spPr>
        <p:txBody>
          <a:bodyPr wrap="square" rtlCol="0">
            <a:spAutoFit/>
          </a:bodyPr>
          <a:lstStyle/>
          <a:p>
            <a:pPr algn="ctr"/>
            <a:r>
              <a:rPr lang="en-GB" sz="6600" b="1">
                <a:solidFill>
                  <a:schemeClr val="bg1"/>
                </a:solidFill>
                <a:latin typeface="Maven Pro Medium"/>
              </a:rPr>
              <a:t>Thank you!</a:t>
            </a:r>
          </a:p>
        </p:txBody>
      </p:sp>
    </p:spTree>
    <p:extLst>
      <p:ext uri="{BB962C8B-B14F-4D97-AF65-F5344CB8AC3E}">
        <p14:creationId xmlns:p14="http://schemas.microsoft.com/office/powerpoint/2010/main" val="3251182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 green">
    <p:bg>
      <p:bgPr>
        <a:solidFill>
          <a:schemeClr val="tx2"/>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0568D3A4-B2EC-914D-AC10-05A946BAB0B2}"/>
              </a:ext>
            </a:extLst>
          </p:cNvPr>
          <p:cNvPicPr>
            <a:picLocks noChangeAspect="1"/>
          </p:cNvPicPr>
          <p:nvPr userDrawn="1"/>
        </p:nvPicPr>
        <p:blipFill>
          <a:blip r:embed="rId2" cstate="screen">
            <a:alphaModFix amt="19000"/>
            <a:grayscl/>
            <a:extLst>
              <a:ext uri="{28A0092B-C50C-407E-A947-70E740481C1C}">
                <a14:useLocalDpi xmlns:a14="http://schemas.microsoft.com/office/drawing/2010/main"/>
              </a:ext>
            </a:extLst>
          </a:blip>
          <a:stretch>
            <a:fillRect/>
          </a:stretch>
        </p:blipFill>
        <p:spPr>
          <a:xfrm>
            <a:off x="3562185" y="0"/>
            <a:ext cx="12958137" cy="5407343"/>
          </a:xfrm>
          <a:prstGeom prst="rect">
            <a:avLst/>
          </a:prstGeom>
        </p:spPr>
      </p:pic>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608400" y="2185200"/>
            <a:ext cx="9182714" cy="2189852"/>
          </a:xfrm>
        </p:spPr>
        <p:txBody>
          <a:bodyPr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a:t>
            </a:r>
          </a:p>
        </p:txBody>
      </p:sp>
      <p:pic>
        <p:nvPicPr>
          <p:cNvPr id="8" name="Bildobjekt 7">
            <a:extLst>
              <a:ext uri="{FF2B5EF4-FFF2-40B4-BE49-F238E27FC236}">
                <a16:creationId xmlns:a16="http://schemas.microsoft.com/office/drawing/2014/main" id="{B45E0E22-4684-584D-B225-38BF62C9167B}"/>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17" name="Platshållare för text 16">
            <a:extLst>
              <a:ext uri="{FF2B5EF4-FFF2-40B4-BE49-F238E27FC236}">
                <a16:creationId xmlns:a16="http://schemas.microsoft.com/office/drawing/2014/main" id="{C32C2B0C-03A9-0E44-A986-4BAF774AB31B}"/>
              </a:ext>
            </a:extLst>
          </p:cNvPr>
          <p:cNvSpPr>
            <a:spLocks noGrp="1"/>
          </p:cNvSpPr>
          <p:nvPr>
            <p:ph type="body" sz="quarter" idx="11" hasCustomPrompt="1"/>
          </p:nvPr>
        </p:nvSpPr>
        <p:spPr>
          <a:xfrm>
            <a:off x="608013" y="4395600"/>
            <a:ext cx="9183687" cy="338554"/>
          </a:xfrm>
        </p:spPr>
        <p:txBody>
          <a:bodyPr>
            <a:spAutoFit/>
          </a:bodyPr>
          <a:lstStyle>
            <a:lvl1pPr marL="0" marR="0" indent="0" algn="l" defTabSz="914377" rtl="0" eaLnBrk="1" fontAlgn="auto" latinLnBrk="0" hangingPunct="1">
              <a:lnSpc>
                <a:spcPct val="100000"/>
              </a:lnSpc>
              <a:spcBef>
                <a:spcPts val="0"/>
              </a:spcBef>
              <a:spcAft>
                <a:spcPts val="600"/>
              </a:spcAft>
              <a:buClrTx/>
              <a:buSzTx/>
              <a:buFontTx/>
              <a:buNone/>
              <a:tabLst/>
              <a:defRPr sz="1600" spc="3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a:t>
            </a:r>
          </a:p>
        </p:txBody>
      </p:sp>
    </p:spTree>
    <p:extLst>
      <p:ext uri="{BB962C8B-B14F-4D97-AF65-F5344CB8AC3E}">
        <p14:creationId xmlns:p14="http://schemas.microsoft.com/office/powerpoint/2010/main" val="74733768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eadline + text on whit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10485620" y="0"/>
            <a:ext cx="1706380" cy="685800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CB0FA37E-C0E5-0971-1585-8CD06DCFE59E}"/>
              </a:ext>
            </a:extLst>
          </p:cNvPr>
          <p:cNvSpPr>
            <a:spLocks noGrp="1"/>
          </p:cNvSpPr>
          <p:nvPr>
            <p:ph type="title" hasCustomPrompt="1"/>
          </p:nvPr>
        </p:nvSpPr>
        <p:spPr>
          <a:xfrm>
            <a:off x="838200" y="365126"/>
            <a:ext cx="9085521" cy="622300"/>
          </a:xfrm>
        </p:spPr>
        <p:txBody>
          <a:bodyPr/>
          <a:lstStyle>
            <a:lvl1pPr>
              <a:defRPr baseline="0">
                <a:solidFill>
                  <a:srgbClr val="000000"/>
                </a:solidFill>
              </a:defRPr>
            </a:lvl1pPr>
          </a:lstStyle>
          <a:p>
            <a:r>
              <a:rPr lang="sv-SE" err="1"/>
              <a:t>Heading</a:t>
            </a:r>
            <a:endParaRPr lang="sv-SE"/>
          </a:p>
        </p:txBody>
      </p:sp>
      <p:sp>
        <p:nvSpPr>
          <p:cNvPr id="5" name="Platshållare för text 8">
            <a:extLst>
              <a:ext uri="{FF2B5EF4-FFF2-40B4-BE49-F238E27FC236}">
                <a16:creationId xmlns:a16="http://schemas.microsoft.com/office/drawing/2014/main" id="{E4320BBD-9AA7-DDEA-436C-D92FE8ADA42E}"/>
              </a:ext>
            </a:extLst>
          </p:cNvPr>
          <p:cNvSpPr>
            <a:spLocks noGrp="1"/>
          </p:cNvSpPr>
          <p:nvPr>
            <p:ph type="body" sz="quarter" idx="11"/>
          </p:nvPr>
        </p:nvSpPr>
        <p:spPr>
          <a:xfrm>
            <a:off x="838200" y="1825200"/>
            <a:ext cx="9085521" cy="4352400"/>
          </a:xfrm>
        </p:spPr>
        <p:txBody>
          <a:bodyPr/>
          <a:lstStyle>
            <a:lvl1pPr marL="228600" indent="-228600">
              <a:buClr>
                <a:srgbClr val="00570C"/>
              </a:buClr>
              <a:buFont typeface="Wingdings" panose="05000000000000000000" pitchFamily="2" charset="2"/>
              <a:buChar char="§"/>
              <a:defRPr baseline="0">
                <a:solidFill>
                  <a:srgbClr val="000000"/>
                </a:solidFill>
              </a:defRPr>
            </a:lvl1pPr>
            <a:lvl2pPr marL="685800" indent="-228600">
              <a:buClr>
                <a:srgbClr val="00570C"/>
              </a:buClr>
              <a:buFont typeface="Wingdings" panose="05000000000000000000" pitchFamily="2" charset="2"/>
              <a:buChar char="§"/>
              <a:defRPr baseline="0">
                <a:solidFill>
                  <a:srgbClr val="000000"/>
                </a:solidFill>
              </a:defRPr>
            </a:lvl2pPr>
            <a:lvl3pPr marL="1143000" indent="-228600">
              <a:buClr>
                <a:srgbClr val="00570C"/>
              </a:buClr>
              <a:buFont typeface="Wingdings" panose="05000000000000000000" pitchFamily="2" charset="2"/>
              <a:buChar char="§"/>
              <a:defRPr baseline="0">
                <a:solidFill>
                  <a:srgbClr val="000000"/>
                </a:solidFill>
              </a:defRPr>
            </a:lvl3pPr>
            <a:lvl4pPr marL="1600200" indent="-228600">
              <a:buClr>
                <a:srgbClr val="00570C"/>
              </a:buClr>
              <a:buFont typeface="Wingdings" panose="05000000000000000000" pitchFamily="2" charset="2"/>
              <a:buChar char="§"/>
              <a:defRPr baseline="0">
                <a:solidFill>
                  <a:srgbClr val="000000"/>
                </a:solidFill>
              </a:defRPr>
            </a:lvl4pPr>
            <a:lvl5pPr marL="2057400" indent="-228600">
              <a:buClr>
                <a:srgbClr val="00570C"/>
              </a:buClr>
              <a:buFont typeface="Wingdings" panose="05000000000000000000" pitchFamily="2" charset="2"/>
              <a:buChar char="§"/>
              <a:defRPr baseline="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Text Placeholder 10">
            <a:extLst>
              <a:ext uri="{FF2B5EF4-FFF2-40B4-BE49-F238E27FC236}">
                <a16:creationId xmlns:a16="http://schemas.microsoft.com/office/drawing/2014/main" id="{48C29E1A-A63E-15BB-60A4-1E5DBD6BE9C7}"/>
              </a:ext>
            </a:extLst>
          </p:cNvPr>
          <p:cNvSpPr>
            <a:spLocks noGrp="1"/>
          </p:cNvSpPr>
          <p:nvPr>
            <p:ph type="body" sz="quarter" idx="12" hasCustomPrompt="1"/>
          </p:nvPr>
        </p:nvSpPr>
        <p:spPr>
          <a:xfrm>
            <a:off x="837944" y="1089533"/>
            <a:ext cx="9085520" cy="622300"/>
          </a:xfrm>
        </p:spPr>
        <p:txBody>
          <a:bodyPr/>
          <a:lstStyle>
            <a:lvl1pPr marL="0" indent="0">
              <a:buNone/>
              <a:defRPr/>
            </a:lvl1pPr>
          </a:lstStyle>
          <a:p>
            <a:pPr lvl="0"/>
            <a:r>
              <a:rPr lang="en-GB"/>
              <a:t>Subheading</a:t>
            </a:r>
          </a:p>
        </p:txBody>
      </p:sp>
    </p:spTree>
    <p:extLst>
      <p:ext uri="{BB962C8B-B14F-4D97-AF65-F5344CB8AC3E}">
        <p14:creationId xmlns:p14="http://schemas.microsoft.com/office/powerpoint/2010/main" val="3127690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eadline + text on grey">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lumMod val="9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Rektangel 1">
            <a:extLst>
              <a:ext uri="{FF2B5EF4-FFF2-40B4-BE49-F238E27FC236}">
                <a16:creationId xmlns:a16="http://schemas.microsoft.com/office/drawing/2014/main" id="{3B085E7A-13F3-FA46-8A6A-1779D93E7A71}"/>
              </a:ext>
            </a:extLst>
          </p:cNvPr>
          <p:cNvSpPr/>
          <p:nvPr userDrawn="1"/>
        </p:nvSpPr>
        <p:spPr>
          <a:xfrm>
            <a:off x="10485620" y="0"/>
            <a:ext cx="1706380" cy="685800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CB0FA37E-C0E5-0971-1585-8CD06DCFE59E}"/>
              </a:ext>
            </a:extLst>
          </p:cNvPr>
          <p:cNvSpPr>
            <a:spLocks noGrp="1"/>
          </p:cNvSpPr>
          <p:nvPr>
            <p:ph type="title" hasCustomPrompt="1"/>
          </p:nvPr>
        </p:nvSpPr>
        <p:spPr>
          <a:xfrm>
            <a:off x="838200" y="365126"/>
            <a:ext cx="9085521" cy="622300"/>
          </a:xfrm>
        </p:spPr>
        <p:txBody>
          <a:bodyPr/>
          <a:lstStyle>
            <a:lvl1pPr>
              <a:defRPr baseline="0">
                <a:solidFill>
                  <a:srgbClr val="000000"/>
                </a:solidFill>
              </a:defRPr>
            </a:lvl1pPr>
          </a:lstStyle>
          <a:p>
            <a:r>
              <a:rPr lang="sv-SE" err="1"/>
              <a:t>Heading</a:t>
            </a:r>
            <a:endParaRPr lang="sv-SE"/>
          </a:p>
        </p:txBody>
      </p:sp>
      <p:sp>
        <p:nvSpPr>
          <p:cNvPr id="5" name="Platshållare för text 8">
            <a:extLst>
              <a:ext uri="{FF2B5EF4-FFF2-40B4-BE49-F238E27FC236}">
                <a16:creationId xmlns:a16="http://schemas.microsoft.com/office/drawing/2014/main" id="{E4320BBD-9AA7-DDEA-436C-D92FE8ADA42E}"/>
              </a:ext>
            </a:extLst>
          </p:cNvPr>
          <p:cNvSpPr>
            <a:spLocks noGrp="1"/>
          </p:cNvSpPr>
          <p:nvPr>
            <p:ph type="body" sz="quarter" idx="11"/>
          </p:nvPr>
        </p:nvSpPr>
        <p:spPr>
          <a:xfrm>
            <a:off x="838200" y="1825200"/>
            <a:ext cx="9085521" cy="4352400"/>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Text Placeholder 10">
            <a:extLst>
              <a:ext uri="{FF2B5EF4-FFF2-40B4-BE49-F238E27FC236}">
                <a16:creationId xmlns:a16="http://schemas.microsoft.com/office/drawing/2014/main" id="{48C29E1A-A63E-15BB-60A4-1E5DBD6BE9C7}"/>
              </a:ext>
            </a:extLst>
          </p:cNvPr>
          <p:cNvSpPr>
            <a:spLocks noGrp="1"/>
          </p:cNvSpPr>
          <p:nvPr>
            <p:ph type="body" sz="quarter" idx="12" hasCustomPrompt="1"/>
          </p:nvPr>
        </p:nvSpPr>
        <p:spPr>
          <a:xfrm>
            <a:off x="837944" y="1089533"/>
            <a:ext cx="9085520" cy="622300"/>
          </a:xfrm>
        </p:spPr>
        <p:txBody>
          <a:bodyPr/>
          <a:lstStyle>
            <a:lvl1pPr marL="0" indent="0">
              <a:buNone/>
              <a:defRPr/>
            </a:lvl1pPr>
          </a:lstStyle>
          <a:p>
            <a:pPr lvl="0"/>
            <a:r>
              <a:rPr lang="en-GB"/>
              <a:t>Subheading</a:t>
            </a:r>
          </a:p>
        </p:txBody>
      </p:sp>
    </p:spTree>
    <p:extLst>
      <p:ext uri="{BB962C8B-B14F-4D97-AF65-F5344CB8AC3E}">
        <p14:creationId xmlns:p14="http://schemas.microsoft.com/office/powerpoint/2010/main" val="1390154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 text on white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0" y="6056026"/>
            <a:ext cx="12192000" cy="801974"/>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6983A65E-6342-9B97-A3EC-31148331E79F}"/>
              </a:ext>
            </a:extLst>
          </p:cNvPr>
          <p:cNvSpPr>
            <a:spLocks noGrp="1"/>
          </p:cNvSpPr>
          <p:nvPr>
            <p:ph type="title" hasCustomPrompt="1"/>
          </p:nvPr>
        </p:nvSpPr>
        <p:spPr>
          <a:xfrm>
            <a:off x="838200" y="365125"/>
            <a:ext cx="10481930" cy="622800"/>
          </a:xfrm>
        </p:spPr>
        <p:txBody>
          <a:bodyPr/>
          <a:lstStyle>
            <a:lvl1pPr>
              <a:defRPr baseline="0">
                <a:solidFill>
                  <a:srgbClr val="000000"/>
                </a:solidFill>
              </a:defRPr>
            </a:lvl1pPr>
          </a:lstStyle>
          <a:p>
            <a:r>
              <a:rPr lang="sv-SE" err="1"/>
              <a:t>Heading</a:t>
            </a:r>
            <a:endParaRPr lang="sv-SE"/>
          </a:p>
        </p:txBody>
      </p:sp>
      <p:sp>
        <p:nvSpPr>
          <p:cNvPr id="6" name="Platshållare för text 8">
            <a:extLst>
              <a:ext uri="{FF2B5EF4-FFF2-40B4-BE49-F238E27FC236}">
                <a16:creationId xmlns:a16="http://schemas.microsoft.com/office/drawing/2014/main" id="{E0AB5566-6C50-2E2E-E529-0F7BC6B33EF2}"/>
              </a:ext>
            </a:extLst>
          </p:cNvPr>
          <p:cNvSpPr>
            <a:spLocks noGrp="1"/>
          </p:cNvSpPr>
          <p:nvPr>
            <p:ph type="body" sz="quarter" idx="11"/>
          </p:nvPr>
        </p:nvSpPr>
        <p:spPr>
          <a:xfrm>
            <a:off x="838200" y="1825200"/>
            <a:ext cx="10481930" cy="3973653"/>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Text Placeholder 9">
            <a:extLst>
              <a:ext uri="{FF2B5EF4-FFF2-40B4-BE49-F238E27FC236}">
                <a16:creationId xmlns:a16="http://schemas.microsoft.com/office/drawing/2014/main" id="{8FD827C2-FB84-934C-D225-C8EA5EC3AAA6}"/>
              </a:ext>
            </a:extLst>
          </p:cNvPr>
          <p:cNvSpPr>
            <a:spLocks noGrp="1"/>
          </p:cNvSpPr>
          <p:nvPr>
            <p:ph type="body" sz="quarter" idx="12" hasCustomPrompt="1"/>
          </p:nvPr>
        </p:nvSpPr>
        <p:spPr>
          <a:xfrm>
            <a:off x="838199" y="1097852"/>
            <a:ext cx="10481931" cy="622800"/>
          </a:xfrm>
        </p:spPr>
        <p:txBody>
          <a:bodyPr/>
          <a:lstStyle>
            <a:lvl1pPr marL="0" indent="0">
              <a:buNone/>
              <a:defRPr/>
            </a:lvl1pPr>
          </a:lstStyle>
          <a:p>
            <a:pPr lvl="0"/>
            <a:r>
              <a:rPr lang="en-GB"/>
              <a:t>Subheading</a:t>
            </a:r>
          </a:p>
        </p:txBody>
      </p:sp>
    </p:spTree>
    <p:extLst>
      <p:ext uri="{BB962C8B-B14F-4D97-AF65-F5344CB8AC3E}">
        <p14:creationId xmlns:p14="http://schemas.microsoft.com/office/powerpoint/2010/main" val="2637783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Headline + text on grey">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lumMod val="9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Rektangel 1">
            <a:extLst>
              <a:ext uri="{FF2B5EF4-FFF2-40B4-BE49-F238E27FC236}">
                <a16:creationId xmlns:a16="http://schemas.microsoft.com/office/drawing/2014/main" id="{3B085E7A-13F3-FA46-8A6A-1779D93E7A71}"/>
              </a:ext>
            </a:extLst>
          </p:cNvPr>
          <p:cNvSpPr/>
          <p:nvPr userDrawn="1"/>
        </p:nvSpPr>
        <p:spPr>
          <a:xfrm>
            <a:off x="0" y="6056026"/>
            <a:ext cx="12192000" cy="801974"/>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6983A65E-6342-9B97-A3EC-31148331E79F}"/>
              </a:ext>
            </a:extLst>
          </p:cNvPr>
          <p:cNvSpPr>
            <a:spLocks noGrp="1"/>
          </p:cNvSpPr>
          <p:nvPr>
            <p:ph type="title" hasCustomPrompt="1"/>
          </p:nvPr>
        </p:nvSpPr>
        <p:spPr>
          <a:xfrm>
            <a:off x="838200" y="365125"/>
            <a:ext cx="10481930" cy="622800"/>
          </a:xfrm>
        </p:spPr>
        <p:txBody>
          <a:bodyPr/>
          <a:lstStyle>
            <a:lvl1pPr>
              <a:defRPr baseline="0">
                <a:solidFill>
                  <a:srgbClr val="000000"/>
                </a:solidFill>
              </a:defRPr>
            </a:lvl1pPr>
          </a:lstStyle>
          <a:p>
            <a:r>
              <a:rPr lang="sv-SE" err="1"/>
              <a:t>Heading</a:t>
            </a:r>
            <a:endParaRPr lang="sv-SE"/>
          </a:p>
        </p:txBody>
      </p:sp>
      <p:sp>
        <p:nvSpPr>
          <p:cNvPr id="6" name="Platshållare för text 8">
            <a:extLst>
              <a:ext uri="{FF2B5EF4-FFF2-40B4-BE49-F238E27FC236}">
                <a16:creationId xmlns:a16="http://schemas.microsoft.com/office/drawing/2014/main" id="{E0AB5566-6C50-2E2E-E529-0F7BC6B33EF2}"/>
              </a:ext>
            </a:extLst>
          </p:cNvPr>
          <p:cNvSpPr>
            <a:spLocks noGrp="1"/>
          </p:cNvSpPr>
          <p:nvPr>
            <p:ph type="body" sz="quarter" idx="11"/>
          </p:nvPr>
        </p:nvSpPr>
        <p:spPr>
          <a:xfrm>
            <a:off x="838200" y="1825200"/>
            <a:ext cx="10481930" cy="3973653"/>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Text Placeholder 9">
            <a:extLst>
              <a:ext uri="{FF2B5EF4-FFF2-40B4-BE49-F238E27FC236}">
                <a16:creationId xmlns:a16="http://schemas.microsoft.com/office/drawing/2014/main" id="{8FD827C2-FB84-934C-D225-C8EA5EC3AAA6}"/>
              </a:ext>
            </a:extLst>
          </p:cNvPr>
          <p:cNvSpPr>
            <a:spLocks noGrp="1"/>
          </p:cNvSpPr>
          <p:nvPr>
            <p:ph type="body" sz="quarter" idx="12" hasCustomPrompt="1"/>
          </p:nvPr>
        </p:nvSpPr>
        <p:spPr>
          <a:xfrm>
            <a:off x="838199" y="1097852"/>
            <a:ext cx="10481931" cy="622800"/>
          </a:xfrm>
        </p:spPr>
        <p:txBody>
          <a:bodyPr/>
          <a:lstStyle>
            <a:lvl1pPr marL="0" indent="0">
              <a:buNone/>
              <a:defRPr/>
            </a:lvl1pPr>
          </a:lstStyle>
          <a:p>
            <a:pPr lvl="0"/>
            <a:r>
              <a:rPr lang="en-GB"/>
              <a:t>Subheading</a:t>
            </a:r>
          </a:p>
        </p:txBody>
      </p:sp>
    </p:spTree>
    <p:extLst>
      <p:ext uri="{BB962C8B-B14F-4D97-AF65-F5344CB8AC3E}">
        <p14:creationId xmlns:p14="http://schemas.microsoft.com/office/powerpoint/2010/main" val="1382399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adline + text on white 2">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6983A65E-6342-9B97-A3EC-31148331E79F}"/>
              </a:ext>
            </a:extLst>
          </p:cNvPr>
          <p:cNvSpPr>
            <a:spLocks noGrp="1"/>
          </p:cNvSpPr>
          <p:nvPr>
            <p:ph type="title" hasCustomPrompt="1"/>
          </p:nvPr>
        </p:nvSpPr>
        <p:spPr>
          <a:xfrm>
            <a:off x="838200" y="365125"/>
            <a:ext cx="10481930" cy="622800"/>
          </a:xfrm>
        </p:spPr>
        <p:txBody>
          <a:bodyPr/>
          <a:lstStyle>
            <a:lvl1pPr>
              <a:defRPr baseline="0">
                <a:solidFill>
                  <a:srgbClr val="000000"/>
                </a:solidFill>
              </a:defRPr>
            </a:lvl1pPr>
          </a:lstStyle>
          <a:p>
            <a:r>
              <a:rPr lang="sv-SE" err="1"/>
              <a:t>Heading</a:t>
            </a:r>
            <a:endParaRPr lang="sv-SE"/>
          </a:p>
        </p:txBody>
      </p:sp>
      <p:sp>
        <p:nvSpPr>
          <p:cNvPr id="6" name="Platshållare för text 8">
            <a:extLst>
              <a:ext uri="{FF2B5EF4-FFF2-40B4-BE49-F238E27FC236}">
                <a16:creationId xmlns:a16="http://schemas.microsoft.com/office/drawing/2014/main" id="{E0AB5566-6C50-2E2E-E529-0F7BC6B33EF2}"/>
              </a:ext>
            </a:extLst>
          </p:cNvPr>
          <p:cNvSpPr>
            <a:spLocks noGrp="1"/>
          </p:cNvSpPr>
          <p:nvPr>
            <p:ph type="body" sz="quarter" idx="11"/>
          </p:nvPr>
        </p:nvSpPr>
        <p:spPr>
          <a:xfrm>
            <a:off x="838200" y="1825200"/>
            <a:ext cx="10481930" cy="4417546"/>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TextBox 3">
            <a:extLst>
              <a:ext uri="{FF2B5EF4-FFF2-40B4-BE49-F238E27FC236}">
                <a16:creationId xmlns:a16="http://schemas.microsoft.com/office/drawing/2014/main" id="{5B669F55-EE96-7C01-F20B-E56E841AE4A9}"/>
              </a:ext>
            </a:extLst>
          </p:cNvPr>
          <p:cNvSpPr txBox="1"/>
          <p:nvPr userDrawn="1"/>
        </p:nvSpPr>
        <p:spPr>
          <a:xfrm>
            <a:off x="763072" y="6053032"/>
            <a:ext cx="1377247" cy="253916"/>
          </a:xfrm>
          <a:prstGeom prst="rect">
            <a:avLst/>
          </a:prstGeom>
          <a:noFill/>
        </p:spPr>
        <p:txBody>
          <a:bodyPr wrap="square" rtlCol="0">
            <a:spAutoFit/>
          </a:bodyPr>
          <a:lstStyle/>
          <a:p>
            <a:pPr algn="ctr"/>
            <a:r>
              <a:rPr lang="en-GB" sz="1050" b="1" i="0">
                <a:solidFill>
                  <a:schemeClr val="bg1">
                    <a:alpha val="60000"/>
                  </a:schemeClr>
                </a:solidFill>
                <a:latin typeface="Calibri" panose="020F0502020204030204" pitchFamily="34" charset="0"/>
                <a:cs typeface="Calibri" panose="020F0502020204030204" pitchFamily="34" charset="0"/>
              </a:rPr>
              <a:t>RECOMMENDATIONS</a:t>
            </a:r>
          </a:p>
        </p:txBody>
      </p:sp>
      <p:sp>
        <p:nvSpPr>
          <p:cNvPr id="5" name="TextBox 4">
            <a:extLst>
              <a:ext uri="{FF2B5EF4-FFF2-40B4-BE49-F238E27FC236}">
                <a16:creationId xmlns:a16="http://schemas.microsoft.com/office/drawing/2014/main" id="{0555F2CE-3E83-5527-88FD-2E281960323B}"/>
              </a:ext>
            </a:extLst>
          </p:cNvPr>
          <p:cNvSpPr txBox="1"/>
          <p:nvPr userDrawn="1"/>
        </p:nvSpPr>
        <p:spPr>
          <a:xfrm>
            <a:off x="838200" y="6282547"/>
            <a:ext cx="2772000" cy="503999"/>
          </a:xfrm>
          <a:prstGeom prst="rect">
            <a:avLst/>
          </a:prstGeom>
          <a:solidFill>
            <a:schemeClr val="bg1">
              <a:alpha val="60000"/>
            </a:schemeClr>
          </a:solidFill>
          <a:ln>
            <a:noFill/>
          </a:ln>
        </p:spPr>
        <p:txBody>
          <a:bodyPr wrap="square" rtlCol="0">
            <a:spAutoFit/>
          </a:bodyPr>
          <a:lstStyle/>
          <a:p>
            <a:endParaRPr lang="en-GB"/>
          </a:p>
        </p:txBody>
      </p:sp>
      <p:sp>
        <p:nvSpPr>
          <p:cNvPr id="7" name="TextBox 6">
            <a:extLst>
              <a:ext uri="{FF2B5EF4-FFF2-40B4-BE49-F238E27FC236}">
                <a16:creationId xmlns:a16="http://schemas.microsoft.com/office/drawing/2014/main" id="{C45726C3-9C7C-0E83-F8D3-FF85E5C893AF}"/>
              </a:ext>
            </a:extLst>
          </p:cNvPr>
          <p:cNvSpPr txBox="1"/>
          <p:nvPr userDrawn="1"/>
        </p:nvSpPr>
        <p:spPr>
          <a:xfrm>
            <a:off x="3508847" y="6053032"/>
            <a:ext cx="1377247" cy="253916"/>
          </a:xfrm>
          <a:prstGeom prst="rect">
            <a:avLst/>
          </a:prstGeom>
          <a:noFill/>
        </p:spPr>
        <p:txBody>
          <a:bodyPr wrap="square" rtlCol="0">
            <a:spAutoFit/>
          </a:bodyPr>
          <a:lstStyle/>
          <a:p>
            <a:pPr algn="ctr"/>
            <a:r>
              <a:rPr lang="en-GB" sz="1050" b="1" i="0">
                <a:solidFill>
                  <a:schemeClr val="bg1">
                    <a:alpha val="60000"/>
                  </a:schemeClr>
                </a:solidFill>
                <a:latin typeface="Calibri" panose="020F0502020204030204" pitchFamily="34" charset="0"/>
                <a:cs typeface="Calibri" panose="020F0502020204030204" pitchFamily="34" charset="0"/>
              </a:rPr>
              <a:t>DOCUMENTS</a:t>
            </a:r>
          </a:p>
        </p:txBody>
      </p:sp>
      <p:sp>
        <p:nvSpPr>
          <p:cNvPr id="8" name="TextBox 7">
            <a:extLst>
              <a:ext uri="{FF2B5EF4-FFF2-40B4-BE49-F238E27FC236}">
                <a16:creationId xmlns:a16="http://schemas.microsoft.com/office/drawing/2014/main" id="{84CD1B1E-8400-055B-AA49-F423BDAB9743}"/>
              </a:ext>
            </a:extLst>
          </p:cNvPr>
          <p:cNvSpPr txBox="1"/>
          <p:nvPr userDrawn="1"/>
        </p:nvSpPr>
        <p:spPr>
          <a:xfrm>
            <a:off x="3830555" y="6282546"/>
            <a:ext cx="2772000" cy="504000"/>
          </a:xfrm>
          <a:prstGeom prst="rect">
            <a:avLst/>
          </a:prstGeom>
          <a:solidFill>
            <a:schemeClr val="bg1">
              <a:alpha val="60000"/>
            </a:schemeClr>
          </a:solidFill>
          <a:ln>
            <a:noFill/>
          </a:ln>
        </p:spPr>
        <p:txBody>
          <a:bodyPr wrap="square" rtlCol="0">
            <a:spAutoFit/>
          </a:bodyPr>
          <a:lstStyle/>
          <a:p>
            <a:endParaRPr lang="en-GB"/>
          </a:p>
        </p:txBody>
      </p:sp>
      <p:sp>
        <p:nvSpPr>
          <p:cNvPr id="10" name="Text Placeholder 9">
            <a:extLst>
              <a:ext uri="{FF2B5EF4-FFF2-40B4-BE49-F238E27FC236}">
                <a16:creationId xmlns:a16="http://schemas.microsoft.com/office/drawing/2014/main" id="{8FD827C2-FB84-934C-D225-C8EA5EC3AAA6}"/>
              </a:ext>
            </a:extLst>
          </p:cNvPr>
          <p:cNvSpPr>
            <a:spLocks noGrp="1"/>
          </p:cNvSpPr>
          <p:nvPr>
            <p:ph type="body" sz="quarter" idx="12" hasCustomPrompt="1"/>
          </p:nvPr>
        </p:nvSpPr>
        <p:spPr>
          <a:xfrm>
            <a:off x="838199" y="1097852"/>
            <a:ext cx="10481931" cy="622800"/>
          </a:xfrm>
        </p:spPr>
        <p:txBody>
          <a:bodyPr/>
          <a:lstStyle>
            <a:lvl1pPr marL="0" indent="0">
              <a:buNone/>
              <a:defRPr/>
            </a:lvl1pPr>
          </a:lstStyle>
          <a:p>
            <a:pPr lvl="0"/>
            <a:r>
              <a:rPr lang="en-GB"/>
              <a:t>Subheading</a:t>
            </a:r>
          </a:p>
        </p:txBody>
      </p:sp>
    </p:spTree>
    <p:extLst>
      <p:ext uri="{BB962C8B-B14F-4D97-AF65-F5344CB8AC3E}">
        <p14:creationId xmlns:p14="http://schemas.microsoft.com/office/powerpoint/2010/main" val="2729818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Headline + text on grey">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lumMod val="9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6983A65E-6342-9B97-A3EC-31148331E79F}"/>
              </a:ext>
            </a:extLst>
          </p:cNvPr>
          <p:cNvSpPr>
            <a:spLocks noGrp="1"/>
          </p:cNvSpPr>
          <p:nvPr>
            <p:ph type="title" hasCustomPrompt="1"/>
          </p:nvPr>
        </p:nvSpPr>
        <p:spPr>
          <a:xfrm>
            <a:off x="838200" y="365125"/>
            <a:ext cx="10481930" cy="622800"/>
          </a:xfrm>
        </p:spPr>
        <p:txBody>
          <a:bodyPr/>
          <a:lstStyle>
            <a:lvl1pPr>
              <a:defRPr baseline="0">
                <a:solidFill>
                  <a:srgbClr val="000000"/>
                </a:solidFill>
              </a:defRPr>
            </a:lvl1pPr>
          </a:lstStyle>
          <a:p>
            <a:r>
              <a:rPr lang="sv-SE" err="1"/>
              <a:t>Heading</a:t>
            </a:r>
            <a:endParaRPr lang="sv-SE"/>
          </a:p>
        </p:txBody>
      </p:sp>
      <p:sp>
        <p:nvSpPr>
          <p:cNvPr id="6" name="Platshållare för text 8">
            <a:extLst>
              <a:ext uri="{FF2B5EF4-FFF2-40B4-BE49-F238E27FC236}">
                <a16:creationId xmlns:a16="http://schemas.microsoft.com/office/drawing/2014/main" id="{E0AB5566-6C50-2E2E-E529-0F7BC6B33EF2}"/>
              </a:ext>
            </a:extLst>
          </p:cNvPr>
          <p:cNvSpPr>
            <a:spLocks noGrp="1"/>
          </p:cNvSpPr>
          <p:nvPr>
            <p:ph type="body" sz="quarter" idx="11"/>
          </p:nvPr>
        </p:nvSpPr>
        <p:spPr>
          <a:xfrm>
            <a:off x="838200" y="1825200"/>
            <a:ext cx="10481930" cy="4417546"/>
          </a:xfrm>
        </p:spPr>
        <p:txBody>
          <a:bodyPr/>
          <a:lstStyle>
            <a:lvl1pPr marL="228600" indent="-228600">
              <a:buClr>
                <a:srgbClr val="00570C"/>
              </a:buClr>
              <a:buFont typeface="Wingdings" panose="05000000000000000000" pitchFamily="2" charset="2"/>
              <a:buChar char="§"/>
              <a:defRPr baseline="0">
                <a:solidFill>
                  <a:srgbClr val="000000"/>
                </a:solidFill>
              </a:defRPr>
            </a:lvl1pPr>
            <a:lvl2pPr marL="685800" indent="-228600">
              <a:buClr>
                <a:srgbClr val="00570C"/>
              </a:buClr>
              <a:buFont typeface="Wingdings" panose="05000000000000000000" pitchFamily="2" charset="2"/>
              <a:buChar char="§"/>
              <a:defRPr baseline="0">
                <a:solidFill>
                  <a:srgbClr val="000000"/>
                </a:solidFill>
              </a:defRPr>
            </a:lvl2pPr>
            <a:lvl3pPr marL="1143000" indent="-228600">
              <a:buClr>
                <a:srgbClr val="00570C"/>
              </a:buClr>
              <a:buFont typeface="Wingdings" panose="05000000000000000000" pitchFamily="2" charset="2"/>
              <a:buChar char="§"/>
              <a:defRPr baseline="0">
                <a:solidFill>
                  <a:srgbClr val="000000"/>
                </a:solidFill>
              </a:defRPr>
            </a:lvl3pPr>
            <a:lvl4pPr marL="1600200" indent="-228600">
              <a:buClr>
                <a:srgbClr val="00570C"/>
              </a:buClr>
              <a:buFont typeface="Wingdings" panose="05000000000000000000" pitchFamily="2" charset="2"/>
              <a:buChar char="§"/>
              <a:defRPr baseline="0">
                <a:solidFill>
                  <a:srgbClr val="000000"/>
                </a:solidFill>
              </a:defRPr>
            </a:lvl4pPr>
            <a:lvl5pPr marL="2057400" indent="-228600">
              <a:buClr>
                <a:srgbClr val="00570C"/>
              </a:buClr>
              <a:buFont typeface="Wingdings" panose="05000000000000000000" pitchFamily="2" charset="2"/>
              <a:buChar char="§"/>
              <a:defRPr baseline="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Text Placeholder 9">
            <a:extLst>
              <a:ext uri="{FF2B5EF4-FFF2-40B4-BE49-F238E27FC236}">
                <a16:creationId xmlns:a16="http://schemas.microsoft.com/office/drawing/2014/main" id="{8FD827C2-FB84-934C-D225-C8EA5EC3AAA6}"/>
              </a:ext>
            </a:extLst>
          </p:cNvPr>
          <p:cNvSpPr>
            <a:spLocks noGrp="1"/>
          </p:cNvSpPr>
          <p:nvPr>
            <p:ph type="body" sz="quarter" idx="12" hasCustomPrompt="1"/>
          </p:nvPr>
        </p:nvSpPr>
        <p:spPr>
          <a:xfrm>
            <a:off x="838199" y="1097852"/>
            <a:ext cx="10481931" cy="622800"/>
          </a:xfrm>
        </p:spPr>
        <p:txBody>
          <a:bodyPr/>
          <a:lstStyle>
            <a:lvl1pPr marL="0" indent="0">
              <a:buNone/>
              <a:defRPr/>
            </a:lvl1pPr>
          </a:lstStyle>
          <a:p>
            <a:pPr lvl="0"/>
            <a:r>
              <a:rPr lang="en-GB"/>
              <a:t>Subheading</a:t>
            </a:r>
          </a:p>
        </p:txBody>
      </p:sp>
    </p:spTree>
    <p:extLst>
      <p:ext uri="{BB962C8B-B14F-4D97-AF65-F5344CB8AC3E}">
        <p14:creationId xmlns:p14="http://schemas.microsoft.com/office/powerpoint/2010/main" val="3270504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Headline + text on whit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2300" y="6240827"/>
            <a:ext cx="1072623" cy="360000"/>
          </a:xfrm>
          <a:prstGeom prst="rect">
            <a:avLst/>
          </a:prstGeom>
        </p:spPr>
      </p:pic>
      <p:sp>
        <p:nvSpPr>
          <p:cNvPr id="3" name="Rubrik 3">
            <a:extLst>
              <a:ext uri="{FF2B5EF4-FFF2-40B4-BE49-F238E27FC236}">
                <a16:creationId xmlns:a16="http://schemas.microsoft.com/office/drawing/2014/main" id="{6983A65E-6342-9B97-A3EC-31148331E79F}"/>
              </a:ext>
            </a:extLst>
          </p:cNvPr>
          <p:cNvSpPr>
            <a:spLocks noGrp="1"/>
          </p:cNvSpPr>
          <p:nvPr>
            <p:ph type="title" hasCustomPrompt="1"/>
          </p:nvPr>
        </p:nvSpPr>
        <p:spPr>
          <a:xfrm>
            <a:off x="838200" y="365125"/>
            <a:ext cx="10481930" cy="622800"/>
          </a:xfrm>
        </p:spPr>
        <p:txBody>
          <a:bodyPr/>
          <a:lstStyle>
            <a:lvl1pPr>
              <a:defRPr baseline="0">
                <a:solidFill>
                  <a:srgbClr val="000000"/>
                </a:solidFill>
              </a:defRPr>
            </a:lvl1pPr>
          </a:lstStyle>
          <a:p>
            <a:r>
              <a:rPr lang="sv-SE" err="1"/>
              <a:t>Heading</a:t>
            </a:r>
            <a:endParaRPr lang="sv-SE"/>
          </a:p>
        </p:txBody>
      </p:sp>
      <p:sp>
        <p:nvSpPr>
          <p:cNvPr id="6" name="Platshållare för text 8">
            <a:extLst>
              <a:ext uri="{FF2B5EF4-FFF2-40B4-BE49-F238E27FC236}">
                <a16:creationId xmlns:a16="http://schemas.microsoft.com/office/drawing/2014/main" id="{E0AB5566-6C50-2E2E-E529-0F7BC6B33EF2}"/>
              </a:ext>
            </a:extLst>
          </p:cNvPr>
          <p:cNvSpPr>
            <a:spLocks noGrp="1"/>
          </p:cNvSpPr>
          <p:nvPr>
            <p:ph type="body" sz="quarter" idx="11"/>
          </p:nvPr>
        </p:nvSpPr>
        <p:spPr>
          <a:xfrm>
            <a:off x="838200" y="1825200"/>
            <a:ext cx="10481930" cy="4417546"/>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TextBox 3">
            <a:extLst>
              <a:ext uri="{FF2B5EF4-FFF2-40B4-BE49-F238E27FC236}">
                <a16:creationId xmlns:a16="http://schemas.microsoft.com/office/drawing/2014/main" id="{5B669F55-EE96-7C01-F20B-E56E841AE4A9}"/>
              </a:ext>
            </a:extLst>
          </p:cNvPr>
          <p:cNvSpPr txBox="1"/>
          <p:nvPr userDrawn="1"/>
        </p:nvSpPr>
        <p:spPr>
          <a:xfrm>
            <a:off x="763072" y="6053032"/>
            <a:ext cx="1377247" cy="253916"/>
          </a:xfrm>
          <a:prstGeom prst="rect">
            <a:avLst/>
          </a:prstGeom>
          <a:noFill/>
        </p:spPr>
        <p:txBody>
          <a:bodyPr wrap="square" rtlCol="0">
            <a:spAutoFit/>
          </a:bodyPr>
          <a:lstStyle/>
          <a:p>
            <a:pPr algn="ctr"/>
            <a:r>
              <a:rPr lang="en-GB" sz="1050" b="1" i="0">
                <a:solidFill>
                  <a:schemeClr val="bg1">
                    <a:alpha val="60000"/>
                  </a:schemeClr>
                </a:solidFill>
                <a:latin typeface="Calibri" panose="020F0502020204030204" pitchFamily="34" charset="0"/>
                <a:cs typeface="Calibri" panose="020F0502020204030204" pitchFamily="34" charset="0"/>
              </a:rPr>
              <a:t>RECOMMENDATIONS</a:t>
            </a:r>
          </a:p>
        </p:txBody>
      </p:sp>
      <p:sp>
        <p:nvSpPr>
          <p:cNvPr id="5" name="TextBox 4">
            <a:extLst>
              <a:ext uri="{FF2B5EF4-FFF2-40B4-BE49-F238E27FC236}">
                <a16:creationId xmlns:a16="http://schemas.microsoft.com/office/drawing/2014/main" id="{0555F2CE-3E83-5527-88FD-2E281960323B}"/>
              </a:ext>
            </a:extLst>
          </p:cNvPr>
          <p:cNvSpPr txBox="1"/>
          <p:nvPr userDrawn="1"/>
        </p:nvSpPr>
        <p:spPr>
          <a:xfrm>
            <a:off x="838200" y="6282547"/>
            <a:ext cx="2772000" cy="503999"/>
          </a:xfrm>
          <a:prstGeom prst="rect">
            <a:avLst/>
          </a:prstGeom>
          <a:solidFill>
            <a:schemeClr val="bg1">
              <a:alpha val="60000"/>
            </a:schemeClr>
          </a:solidFill>
          <a:ln>
            <a:noFill/>
          </a:ln>
        </p:spPr>
        <p:txBody>
          <a:bodyPr wrap="square" rtlCol="0">
            <a:spAutoFit/>
          </a:bodyPr>
          <a:lstStyle/>
          <a:p>
            <a:endParaRPr lang="en-GB"/>
          </a:p>
        </p:txBody>
      </p:sp>
      <p:sp>
        <p:nvSpPr>
          <p:cNvPr id="7" name="TextBox 6">
            <a:extLst>
              <a:ext uri="{FF2B5EF4-FFF2-40B4-BE49-F238E27FC236}">
                <a16:creationId xmlns:a16="http://schemas.microsoft.com/office/drawing/2014/main" id="{C45726C3-9C7C-0E83-F8D3-FF85E5C893AF}"/>
              </a:ext>
            </a:extLst>
          </p:cNvPr>
          <p:cNvSpPr txBox="1"/>
          <p:nvPr userDrawn="1"/>
        </p:nvSpPr>
        <p:spPr>
          <a:xfrm>
            <a:off x="3508847" y="6053032"/>
            <a:ext cx="1377247" cy="253916"/>
          </a:xfrm>
          <a:prstGeom prst="rect">
            <a:avLst/>
          </a:prstGeom>
          <a:noFill/>
        </p:spPr>
        <p:txBody>
          <a:bodyPr wrap="square" rtlCol="0">
            <a:spAutoFit/>
          </a:bodyPr>
          <a:lstStyle/>
          <a:p>
            <a:pPr algn="ctr"/>
            <a:r>
              <a:rPr lang="en-GB" sz="1050" b="1" i="0">
                <a:solidFill>
                  <a:schemeClr val="bg1">
                    <a:alpha val="60000"/>
                  </a:schemeClr>
                </a:solidFill>
                <a:latin typeface="Calibri" panose="020F0502020204030204" pitchFamily="34" charset="0"/>
                <a:cs typeface="Calibri" panose="020F0502020204030204" pitchFamily="34" charset="0"/>
              </a:rPr>
              <a:t>DOCUMENTS</a:t>
            </a:r>
          </a:p>
        </p:txBody>
      </p:sp>
      <p:sp>
        <p:nvSpPr>
          <p:cNvPr id="8" name="TextBox 7">
            <a:extLst>
              <a:ext uri="{FF2B5EF4-FFF2-40B4-BE49-F238E27FC236}">
                <a16:creationId xmlns:a16="http://schemas.microsoft.com/office/drawing/2014/main" id="{84CD1B1E-8400-055B-AA49-F423BDAB9743}"/>
              </a:ext>
            </a:extLst>
          </p:cNvPr>
          <p:cNvSpPr txBox="1"/>
          <p:nvPr userDrawn="1"/>
        </p:nvSpPr>
        <p:spPr>
          <a:xfrm>
            <a:off x="3830555" y="6282546"/>
            <a:ext cx="2772000" cy="504000"/>
          </a:xfrm>
          <a:prstGeom prst="rect">
            <a:avLst/>
          </a:prstGeom>
          <a:solidFill>
            <a:schemeClr val="bg1">
              <a:alpha val="60000"/>
            </a:schemeClr>
          </a:solidFill>
          <a:ln>
            <a:noFill/>
          </a:ln>
        </p:spPr>
        <p:txBody>
          <a:bodyPr wrap="square" rtlCol="0">
            <a:spAutoFit/>
          </a:bodyPr>
          <a:lstStyle/>
          <a:p>
            <a:endParaRPr lang="en-GB"/>
          </a:p>
        </p:txBody>
      </p:sp>
      <p:sp>
        <p:nvSpPr>
          <p:cNvPr id="10" name="Text Placeholder 9">
            <a:extLst>
              <a:ext uri="{FF2B5EF4-FFF2-40B4-BE49-F238E27FC236}">
                <a16:creationId xmlns:a16="http://schemas.microsoft.com/office/drawing/2014/main" id="{8FD827C2-FB84-934C-D225-C8EA5EC3AAA6}"/>
              </a:ext>
            </a:extLst>
          </p:cNvPr>
          <p:cNvSpPr>
            <a:spLocks noGrp="1"/>
          </p:cNvSpPr>
          <p:nvPr>
            <p:ph type="body" sz="quarter" idx="12" hasCustomPrompt="1"/>
          </p:nvPr>
        </p:nvSpPr>
        <p:spPr>
          <a:xfrm>
            <a:off x="838199" y="1097852"/>
            <a:ext cx="10481931" cy="622800"/>
          </a:xfrm>
        </p:spPr>
        <p:txBody>
          <a:bodyPr/>
          <a:lstStyle>
            <a:lvl1pPr marL="0" indent="0">
              <a:buNone/>
              <a:defRPr/>
            </a:lvl1pPr>
          </a:lstStyle>
          <a:p>
            <a:pPr lvl="0"/>
            <a:r>
              <a:rPr lang="en-GB"/>
              <a:t>Subheading</a:t>
            </a:r>
          </a:p>
        </p:txBody>
      </p:sp>
    </p:spTree>
    <p:extLst>
      <p:ext uri="{BB962C8B-B14F-4D97-AF65-F5344CB8AC3E}">
        <p14:creationId xmlns:p14="http://schemas.microsoft.com/office/powerpoint/2010/main" val="652175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C097BC-5D24-D541-B7D2-C97D9E4F78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err="1"/>
              <a:t>Klicka</a:t>
            </a:r>
            <a:r>
              <a:rPr lang="en-GB" noProof="0"/>
              <a:t> </a:t>
            </a:r>
            <a:r>
              <a:rPr lang="en-GB" noProof="0" err="1"/>
              <a:t>här</a:t>
            </a:r>
            <a:r>
              <a:rPr lang="en-GB" noProof="0"/>
              <a:t> för </a:t>
            </a:r>
            <a:r>
              <a:rPr lang="en-GB" noProof="0" err="1"/>
              <a:t>att</a:t>
            </a:r>
            <a:r>
              <a:rPr lang="en-GB" noProof="0"/>
              <a:t> </a:t>
            </a:r>
            <a:r>
              <a:rPr lang="en-GB" noProof="0" err="1"/>
              <a:t>ändra</a:t>
            </a:r>
            <a:r>
              <a:rPr lang="en-GB" noProof="0"/>
              <a:t> mall för </a:t>
            </a:r>
            <a:r>
              <a:rPr lang="en-GB" noProof="0" err="1"/>
              <a:t>rubrikformat</a:t>
            </a:r>
            <a:endParaRPr lang="en-GB" noProof="0"/>
          </a:p>
        </p:txBody>
      </p:sp>
      <p:sp>
        <p:nvSpPr>
          <p:cNvPr id="3" name="Platshållare för text 2">
            <a:extLst>
              <a:ext uri="{FF2B5EF4-FFF2-40B4-BE49-F238E27FC236}">
                <a16:creationId xmlns:a16="http://schemas.microsoft.com/office/drawing/2014/main" id="{DFE01D72-6C88-5D46-A46C-E62223148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err="1"/>
              <a:t>Klicka</a:t>
            </a:r>
            <a:r>
              <a:rPr lang="en-GB" noProof="0"/>
              <a:t> </a:t>
            </a:r>
            <a:r>
              <a:rPr lang="en-GB" noProof="0" err="1"/>
              <a:t>här</a:t>
            </a:r>
            <a:r>
              <a:rPr lang="en-GB" noProof="0"/>
              <a:t> </a:t>
            </a:r>
            <a:r>
              <a:rPr lang="en-GB" noProof="0" err="1"/>
              <a:t>för</a:t>
            </a:r>
            <a:r>
              <a:rPr lang="en-GB" noProof="0"/>
              <a:t> </a:t>
            </a:r>
            <a:r>
              <a:rPr lang="en-GB" noProof="0" err="1"/>
              <a:t>att</a:t>
            </a:r>
            <a:r>
              <a:rPr lang="en-GB" noProof="0"/>
              <a:t> </a:t>
            </a:r>
            <a:r>
              <a:rPr lang="en-GB" noProof="0" err="1"/>
              <a:t>ändra</a:t>
            </a:r>
            <a:r>
              <a:rPr lang="en-GB" noProof="0"/>
              <a:t> format </a:t>
            </a:r>
            <a:r>
              <a:rPr lang="en-GB" noProof="0" err="1"/>
              <a:t>på</a:t>
            </a:r>
            <a:r>
              <a:rPr lang="en-GB" noProof="0"/>
              <a:t> </a:t>
            </a:r>
            <a:r>
              <a:rPr lang="en-GB" noProof="0" err="1"/>
              <a:t>bakgrundstexten</a:t>
            </a:r>
            <a:endParaRPr lang="en-GB" noProof="0"/>
          </a:p>
          <a:p>
            <a:pPr lvl="1"/>
            <a:r>
              <a:rPr lang="en-GB" noProof="0" err="1"/>
              <a:t>Nivå</a:t>
            </a:r>
            <a:r>
              <a:rPr lang="en-GB" noProof="0"/>
              <a:t> </a:t>
            </a:r>
            <a:r>
              <a:rPr lang="en-GB" noProof="0" err="1"/>
              <a:t>två</a:t>
            </a:r>
            <a:endParaRPr lang="en-GB" noProof="0"/>
          </a:p>
          <a:p>
            <a:pPr lvl="2"/>
            <a:r>
              <a:rPr lang="en-GB" noProof="0" err="1"/>
              <a:t>Nivå</a:t>
            </a:r>
            <a:r>
              <a:rPr lang="en-GB" noProof="0"/>
              <a:t> </a:t>
            </a:r>
            <a:r>
              <a:rPr lang="en-GB" noProof="0" err="1"/>
              <a:t>tre</a:t>
            </a:r>
            <a:endParaRPr lang="en-GB" noProof="0"/>
          </a:p>
          <a:p>
            <a:pPr lvl="3"/>
            <a:r>
              <a:rPr lang="en-GB" noProof="0" err="1"/>
              <a:t>Nivå</a:t>
            </a:r>
            <a:r>
              <a:rPr lang="en-GB" noProof="0"/>
              <a:t> </a:t>
            </a:r>
            <a:r>
              <a:rPr lang="en-GB" noProof="0" err="1"/>
              <a:t>fyra</a:t>
            </a:r>
            <a:endParaRPr lang="en-GB" noProof="0"/>
          </a:p>
          <a:p>
            <a:pPr lvl="4"/>
            <a:r>
              <a:rPr lang="en-GB" noProof="0" err="1"/>
              <a:t>Nivå</a:t>
            </a:r>
            <a:r>
              <a:rPr lang="en-GB" noProof="0"/>
              <a:t> fem</a:t>
            </a:r>
          </a:p>
        </p:txBody>
      </p:sp>
    </p:spTree>
    <p:extLst>
      <p:ext uri="{BB962C8B-B14F-4D97-AF65-F5344CB8AC3E}">
        <p14:creationId xmlns:p14="http://schemas.microsoft.com/office/powerpoint/2010/main" val="4230557473"/>
      </p:ext>
    </p:extLst>
  </p:cSld>
  <p:clrMap bg1="lt1" tx1="dk1" bg2="lt2" tx2="dk2" accent1="accent1" accent2="accent2" accent3="accent3" accent4="accent4" accent5="accent5" accent6="accent6" hlink="hlink" folHlink="folHlink"/>
  <p:sldLayoutIdLst>
    <p:sldLayoutId id="2147483662" r:id="rId1"/>
    <p:sldLayoutId id="2147483699" r:id="rId2"/>
    <p:sldLayoutId id="2147483691" r:id="rId3"/>
    <p:sldLayoutId id="2147483703" r:id="rId4"/>
    <p:sldLayoutId id="2147483698" r:id="rId5"/>
    <p:sldLayoutId id="2147483702" r:id="rId6"/>
    <p:sldLayoutId id="2147483700" r:id="rId7"/>
    <p:sldLayoutId id="2147483701" r:id="rId8"/>
    <p:sldLayoutId id="2147483706" r:id="rId9"/>
    <p:sldLayoutId id="2147483704" r:id="rId10"/>
    <p:sldLayoutId id="2147483705" r:id="rId11"/>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defTabSz="914400" rtl="0" eaLnBrk="1" latinLnBrk="0" hangingPunct="1">
        <a:lnSpc>
          <a:spcPct val="90000"/>
        </a:lnSpc>
        <a:spcBef>
          <a:spcPct val="0"/>
        </a:spcBef>
        <a:buNone/>
        <a:defRPr sz="4400" b="1" i="0" kern="1200" baseline="0">
          <a:solidFill>
            <a:schemeClr val="tx1"/>
          </a:solidFill>
          <a:latin typeface="Maven Pro Medium" pitchFamily="2" charset="77"/>
          <a:ea typeface="+mj-ea"/>
          <a:cs typeface="+mj-cs"/>
        </a:defRPr>
      </a:lvl1pPr>
    </p:titleStyle>
    <p:bodyStyle>
      <a:lvl1pPr marL="228600" indent="-228600" algn="l" defTabSz="914400" rtl="0" eaLnBrk="1" latinLnBrk="0" hangingPunct="1">
        <a:lnSpc>
          <a:spcPct val="90000"/>
        </a:lnSpc>
        <a:spcBef>
          <a:spcPts val="1000"/>
        </a:spcBef>
        <a:buClr>
          <a:srgbClr val="00570C"/>
        </a:buClr>
        <a:buFont typeface="Wingdings" panose="05000000000000000000" pitchFamily="2" charset="2"/>
        <a:buChar char="§"/>
        <a:defRPr sz="2800" b="0" i="0" kern="1200">
          <a:solidFill>
            <a:schemeClr val="tx1"/>
          </a:solidFill>
          <a:latin typeface="Maven Pro Medium" pitchFamily="2" charset="77"/>
          <a:ea typeface="+mn-ea"/>
          <a:cs typeface="+mn-cs"/>
        </a:defRPr>
      </a:lvl1pPr>
      <a:lvl2pPr marL="685800" indent="-228600" algn="l" defTabSz="914400" rtl="0" eaLnBrk="1" latinLnBrk="0" hangingPunct="1">
        <a:lnSpc>
          <a:spcPct val="90000"/>
        </a:lnSpc>
        <a:spcBef>
          <a:spcPts val="500"/>
        </a:spcBef>
        <a:buClr>
          <a:srgbClr val="00570C"/>
        </a:buClr>
        <a:buFont typeface="Wingdings" panose="05000000000000000000" pitchFamily="2" charset="2"/>
        <a:buChar char="§"/>
        <a:defRPr sz="2400" b="0" i="0" kern="1200">
          <a:solidFill>
            <a:schemeClr val="tx1"/>
          </a:solidFill>
          <a:latin typeface="Maven Pro Medium" pitchFamily="2" charset="77"/>
          <a:ea typeface="+mn-ea"/>
          <a:cs typeface="+mn-cs"/>
        </a:defRPr>
      </a:lvl2pPr>
      <a:lvl3pPr marL="1143000" indent="-228600" algn="l" defTabSz="914400" rtl="0" eaLnBrk="1" latinLnBrk="0" hangingPunct="1">
        <a:lnSpc>
          <a:spcPct val="90000"/>
        </a:lnSpc>
        <a:spcBef>
          <a:spcPts val="500"/>
        </a:spcBef>
        <a:buClr>
          <a:srgbClr val="00570C"/>
        </a:buClr>
        <a:buFont typeface="Wingdings" panose="05000000000000000000" pitchFamily="2" charset="2"/>
        <a:buChar char="§"/>
        <a:defRPr sz="2000" b="0" i="0" kern="1200">
          <a:solidFill>
            <a:schemeClr val="tx1"/>
          </a:solidFill>
          <a:latin typeface="Maven Pro Medium" pitchFamily="2" charset="77"/>
          <a:ea typeface="+mn-ea"/>
          <a:cs typeface="+mn-cs"/>
        </a:defRPr>
      </a:lvl3pPr>
      <a:lvl4pPr marL="1600200" indent="-228600" algn="l" defTabSz="914400" rtl="0" eaLnBrk="1" latinLnBrk="0" hangingPunct="1">
        <a:lnSpc>
          <a:spcPct val="90000"/>
        </a:lnSpc>
        <a:spcBef>
          <a:spcPts val="500"/>
        </a:spcBef>
        <a:buClr>
          <a:srgbClr val="00570C"/>
        </a:buClr>
        <a:buFont typeface="Wingdings" panose="05000000000000000000" pitchFamily="2" charset="2"/>
        <a:buChar char="§"/>
        <a:defRPr sz="1800" b="0" i="0" kern="1200">
          <a:solidFill>
            <a:schemeClr val="tx1"/>
          </a:solidFill>
          <a:latin typeface="Maven Pro Medium" pitchFamily="2" charset="77"/>
          <a:ea typeface="+mn-ea"/>
          <a:cs typeface="+mn-cs"/>
        </a:defRPr>
      </a:lvl4pPr>
      <a:lvl5pPr marL="2057400" indent="-228600" algn="l" defTabSz="914400" rtl="0" eaLnBrk="1" latinLnBrk="0" hangingPunct="1">
        <a:lnSpc>
          <a:spcPct val="90000"/>
        </a:lnSpc>
        <a:spcBef>
          <a:spcPts val="500"/>
        </a:spcBef>
        <a:buClr>
          <a:srgbClr val="00570C"/>
        </a:buClr>
        <a:buFont typeface="Wingdings" panose="05000000000000000000" pitchFamily="2" charset="2"/>
        <a:buChar char="§"/>
        <a:defRPr sz="1800" b="0" i="0" kern="1200">
          <a:solidFill>
            <a:schemeClr val="tx1"/>
          </a:solidFill>
          <a:latin typeface="Maven Pro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7" userDrawn="1">
          <p15:clr>
            <a:srgbClr val="F26B43"/>
          </p15:clr>
        </p15:guide>
        <p15:guide id="3" pos="4793"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F955-A653-351D-DB58-A1C8C0232F5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81197499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0A8D5C-870E-5DDD-F6E6-42CA22832808}"/>
              </a:ext>
            </a:extLst>
          </p:cNvPr>
          <p:cNvSpPr txBox="1"/>
          <p:nvPr/>
        </p:nvSpPr>
        <p:spPr>
          <a:xfrm>
            <a:off x="1227438" y="1571020"/>
            <a:ext cx="10242667" cy="4093428"/>
          </a:xfrm>
          <a:prstGeom prst="rect">
            <a:avLst/>
          </a:prstGeom>
          <a:noFill/>
        </p:spPr>
        <p:txBody>
          <a:bodyPr wrap="square" rtlCol="0">
            <a:spAutoFit/>
          </a:bodyPr>
          <a:lstStyle/>
          <a:p>
            <a:pPr marL="457200" indent="-457200">
              <a:spcBef>
                <a:spcPts val="600"/>
              </a:spcBef>
              <a:buClr>
                <a:srgbClr val="00570C"/>
              </a:buClr>
              <a:buFont typeface="Wingdings" panose="05000000000000000000" pitchFamily="2" charset="2"/>
              <a:buChar char="§"/>
            </a:pPr>
            <a:r>
              <a:rPr lang="en-GB" sz="2000">
                <a:latin typeface="Maven Pro Medium"/>
              </a:rPr>
              <a:t>MAX IV in user service since June 2016. Transitioned from a build-up phase to stable operation. </a:t>
            </a:r>
            <a:r>
              <a:rPr lang="en-GB" sz="2000">
                <a:solidFill>
                  <a:srgbClr val="00570C"/>
                </a:solidFill>
                <a:latin typeface="Maven Pro Medium"/>
              </a:rPr>
              <a:t>Critical assets are reaching end-of-life.</a:t>
            </a:r>
          </a:p>
          <a:p>
            <a:pPr marL="457200" indent="-457200">
              <a:spcBef>
                <a:spcPts val="1200"/>
              </a:spcBef>
              <a:buClr>
                <a:srgbClr val="00570C"/>
              </a:buClr>
              <a:buFont typeface="Wingdings" panose="05000000000000000000" pitchFamily="2" charset="2"/>
              <a:buChar char="§"/>
            </a:pPr>
            <a:r>
              <a:rPr lang="en-GB" sz="2000">
                <a:latin typeface="Maven Pro Medium"/>
              </a:rPr>
              <a:t>The</a:t>
            </a:r>
            <a:r>
              <a:rPr lang="en-GB" sz="2000" b="1">
                <a:latin typeface="Maven Pro Medium"/>
              </a:rPr>
              <a:t> </a:t>
            </a:r>
            <a:r>
              <a:rPr lang="en-GB" sz="2000">
                <a:solidFill>
                  <a:srgbClr val="00570C"/>
                </a:solidFill>
                <a:latin typeface="Maven Pro Medium"/>
              </a:rPr>
              <a:t>responsibility</a:t>
            </a:r>
            <a:r>
              <a:rPr lang="en-GB" sz="2000">
                <a:latin typeface="Maven Pro Medium"/>
              </a:rPr>
              <a:t> of assets and maintenance management is </a:t>
            </a:r>
            <a:r>
              <a:rPr lang="en-GB" sz="2000">
                <a:solidFill>
                  <a:srgbClr val="00570C"/>
                </a:solidFill>
                <a:latin typeface="Maven Pro Medium"/>
              </a:rPr>
              <a:t>distributed</a:t>
            </a:r>
            <a:r>
              <a:rPr lang="en-GB" sz="2000">
                <a:latin typeface="Maven Pro Medium"/>
              </a:rPr>
              <a:t>: </a:t>
            </a:r>
          </a:p>
          <a:p>
            <a:pPr marL="914400" lvl="1" indent="-457200">
              <a:spcBef>
                <a:spcPts val="600"/>
              </a:spcBef>
              <a:buClr>
                <a:srgbClr val="00570C"/>
              </a:buClr>
              <a:buFont typeface="Wingdings" panose="05000000000000000000" pitchFamily="2" charset="2"/>
              <a:buChar char="§"/>
            </a:pPr>
            <a:r>
              <a:rPr lang="en-GB" sz="2000">
                <a:latin typeface="Maven Pro Medium"/>
              </a:rPr>
              <a:t>Machine: System owners delegate to sub-system owners.</a:t>
            </a:r>
          </a:p>
          <a:p>
            <a:pPr marL="914400" lvl="1" indent="-457200">
              <a:spcBef>
                <a:spcPts val="600"/>
              </a:spcBef>
              <a:buClr>
                <a:srgbClr val="00570C"/>
              </a:buClr>
              <a:buFont typeface="Wingdings" panose="05000000000000000000" pitchFamily="2" charset="2"/>
              <a:buChar char="§"/>
            </a:pPr>
            <a:r>
              <a:rPr lang="en-GB" sz="2000">
                <a:latin typeface="Maven Pro Medium"/>
              </a:rPr>
              <a:t>Beamlines: BL’s own the equipment. Get help from subject matter experts when requested. </a:t>
            </a:r>
          </a:p>
          <a:p>
            <a:pPr marL="457200" indent="-457200">
              <a:spcBef>
                <a:spcPts val="600"/>
              </a:spcBef>
              <a:buClr>
                <a:srgbClr val="00570C"/>
              </a:buClr>
              <a:buFont typeface="Wingdings" panose="05000000000000000000" pitchFamily="2" charset="2"/>
              <a:buChar char="§"/>
            </a:pPr>
            <a:r>
              <a:rPr lang="en-GB" sz="2000">
                <a:solidFill>
                  <a:srgbClr val="00570C"/>
                </a:solidFill>
                <a:latin typeface="Maven Pro Medium"/>
              </a:rPr>
              <a:t>Asset information is scattered. </a:t>
            </a:r>
            <a:r>
              <a:rPr lang="en-GB" sz="2000">
                <a:latin typeface="Maven Pro Medium"/>
              </a:rPr>
              <a:t>Info stored on multiple platforms.</a:t>
            </a:r>
          </a:p>
          <a:p>
            <a:pPr marL="457200" indent="-457200">
              <a:spcBef>
                <a:spcPts val="600"/>
              </a:spcBef>
              <a:buClr>
                <a:srgbClr val="00570C"/>
              </a:buClr>
              <a:buFont typeface="Wingdings" panose="05000000000000000000" pitchFamily="2" charset="2"/>
              <a:buChar char="§"/>
            </a:pPr>
            <a:r>
              <a:rPr lang="en-GB" sz="2000">
                <a:latin typeface="Maven Pro Medium"/>
              </a:rPr>
              <a:t>Inventory of </a:t>
            </a:r>
            <a:r>
              <a:rPr lang="en-GB" sz="2000">
                <a:solidFill>
                  <a:srgbClr val="00570C"/>
                </a:solidFill>
                <a:latin typeface="Maven Pro Medium"/>
              </a:rPr>
              <a:t>spare parts </a:t>
            </a:r>
            <a:r>
              <a:rPr lang="en-GB" sz="2000">
                <a:latin typeface="Maven Pro Medium"/>
              </a:rPr>
              <a:t>based on </a:t>
            </a:r>
            <a:r>
              <a:rPr lang="en-GB" sz="2000">
                <a:solidFill>
                  <a:srgbClr val="00570C"/>
                </a:solidFill>
                <a:latin typeface="Maven Pro Medium"/>
              </a:rPr>
              <a:t>gut-feeling and self-organised </a:t>
            </a:r>
            <a:r>
              <a:rPr lang="en-GB" sz="2000">
                <a:latin typeface="Maven Pro Medium"/>
              </a:rPr>
              <a:t>by the groups/teams.</a:t>
            </a:r>
          </a:p>
          <a:p>
            <a:pPr marL="457200" indent="-457200">
              <a:spcBef>
                <a:spcPts val="600"/>
              </a:spcBef>
              <a:buClr>
                <a:srgbClr val="00570C"/>
              </a:buClr>
              <a:buFont typeface="Wingdings" panose="05000000000000000000" pitchFamily="2" charset="2"/>
              <a:buChar char="§"/>
            </a:pPr>
            <a:r>
              <a:rPr lang="en-GB" sz="2000">
                <a:solidFill>
                  <a:srgbClr val="00570C"/>
                </a:solidFill>
                <a:latin typeface="Maven Pro Medium"/>
              </a:rPr>
              <a:t>Preventive maintenance </a:t>
            </a:r>
            <a:r>
              <a:rPr lang="en-GB" sz="2000">
                <a:latin typeface="Maven Pro Medium"/>
              </a:rPr>
              <a:t>is often </a:t>
            </a:r>
            <a:r>
              <a:rPr lang="en-GB" sz="2000">
                <a:solidFill>
                  <a:srgbClr val="00570C"/>
                </a:solidFill>
                <a:latin typeface="Maven Pro Medium"/>
              </a:rPr>
              <a:t>self-initiated </a:t>
            </a:r>
            <a:r>
              <a:rPr lang="en-GB" sz="2000">
                <a:latin typeface="Maven Pro Medium"/>
              </a:rPr>
              <a:t>and not driven by a policy or conscious decision</a:t>
            </a:r>
            <a:r>
              <a:rPr lang="en-GB" sz="2000">
                <a:solidFill>
                  <a:srgbClr val="00570C"/>
                </a:solidFill>
                <a:latin typeface="Maven Pro Medium"/>
              </a:rPr>
              <a:t>.</a:t>
            </a:r>
          </a:p>
          <a:p>
            <a:pPr>
              <a:spcBef>
                <a:spcPts val="600"/>
              </a:spcBef>
              <a:buClr>
                <a:srgbClr val="00570C"/>
              </a:buClr>
            </a:pPr>
            <a:endParaRPr lang="en-GB" sz="2000">
              <a:latin typeface="Maven Pro Medium"/>
            </a:endParaRPr>
          </a:p>
        </p:txBody>
      </p:sp>
      <p:sp>
        <p:nvSpPr>
          <p:cNvPr id="10" name="Title 1"/>
          <p:cNvSpPr txBox="1">
            <a:spLocks/>
          </p:cNvSpPr>
          <p:nvPr/>
        </p:nvSpPr>
        <p:spPr>
          <a:xfrm>
            <a:off x="1227438" y="715807"/>
            <a:ext cx="9976165"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Current state of maintenance management </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The Context</a:t>
            </a:r>
          </a:p>
        </p:txBody>
      </p:sp>
    </p:spTree>
    <p:extLst>
      <p:ext uri="{BB962C8B-B14F-4D97-AF65-F5344CB8AC3E}">
        <p14:creationId xmlns:p14="http://schemas.microsoft.com/office/powerpoint/2010/main" val="183100924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27438" y="715807"/>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Maintenance project 1.0</a:t>
            </a:r>
            <a:endParaRPr lang="en-GB" sz="3800" b="0" i="1">
              <a:solidFill>
                <a:srgbClr val="00570C"/>
              </a:solidFill>
            </a:endParaRPr>
          </a:p>
        </p:txBody>
      </p:sp>
      <p:sp>
        <p:nvSpPr>
          <p:cNvPr id="5" name="Rectangle 4"/>
          <p:cNvSpPr/>
          <p:nvPr/>
        </p:nvSpPr>
        <p:spPr>
          <a:xfrm>
            <a:off x="0" y="6204638"/>
            <a:ext cx="2224218" cy="4135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1.0 </a:t>
            </a:r>
          </a:p>
        </p:txBody>
      </p:sp>
      <p:sp>
        <p:nvSpPr>
          <p:cNvPr id="4" name="TextBox 3">
            <a:extLst>
              <a:ext uri="{FF2B5EF4-FFF2-40B4-BE49-F238E27FC236}">
                <a16:creationId xmlns:a16="http://schemas.microsoft.com/office/drawing/2014/main" id="{88FCFB03-552A-76A4-865F-A0D5E4DC6641}"/>
              </a:ext>
            </a:extLst>
          </p:cNvPr>
          <p:cNvSpPr txBox="1"/>
          <p:nvPr/>
        </p:nvSpPr>
        <p:spPr>
          <a:xfrm>
            <a:off x="1227437" y="1558681"/>
            <a:ext cx="10573265" cy="4016484"/>
          </a:xfrm>
          <a:prstGeom prst="rect">
            <a:avLst/>
          </a:prstGeom>
          <a:noFill/>
        </p:spPr>
        <p:txBody>
          <a:bodyPr wrap="square" rtlCol="0">
            <a:spAutoFit/>
          </a:bodyPr>
          <a:lstStyle/>
          <a:p>
            <a:pPr marL="342900" indent="-342900">
              <a:spcBef>
                <a:spcPts val="600"/>
              </a:spcBef>
              <a:buClr>
                <a:srgbClr val="00570C"/>
              </a:buClr>
              <a:buFont typeface="Wingdings" panose="05000000000000000000" pitchFamily="2" charset="2"/>
              <a:buChar char="§"/>
            </a:pPr>
            <a:r>
              <a:rPr lang="en-GB" sz="2000">
                <a:latin typeface="Maven Pro Medium"/>
              </a:rPr>
              <a:t>The Maintenance project 1.0 started in 2019.</a:t>
            </a:r>
          </a:p>
          <a:p>
            <a:pPr marL="342900" indent="-342900">
              <a:spcBef>
                <a:spcPts val="600"/>
              </a:spcBef>
              <a:buClr>
                <a:srgbClr val="00570C"/>
              </a:buClr>
              <a:buFont typeface="Wingdings" panose="05000000000000000000" pitchFamily="2" charset="2"/>
              <a:buChar char="§"/>
            </a:pPr>
            <a:r>
              <a:rPr lang="en-GB" sz="2000">
                <a:latin typeface="Maven Pro Medium"/>
              </a:rPr>
              <a:t>Triggered by MAX IV needing a way to manage all equipment that require maintenance.</a:t>
            </a:r>
          </a:p>
          <a:p>
            <a:pPr marL="342900" indent="-342900">
              <a:spcBef>
                <a:spcPts val="600"/>
              </a:spcBef>
              <a:buClr>
                <a:srgbClr val="00570C"/>
              </a:buClr>
              <a:buFont typeface="Wingdings" panose="05000000000000000000" pitchFamily="2" charset="2"/>
              <a:buChar char="§"/>
            </a:pPr>
            <a:r>
              <a:rPr lang="en-GB" sz="2000">
                <a:latin typeface="Maven Pro Medium"/>
              </a:rPr>
              <a:t>After an evaluation, J5 was chosen as asset management system.</a:t>
            </a:r>
          </a:p>
          <a:p>
            <a:pPr marL="342900" indent="-342900">
              <a:spcBef>
                <a:spcPts val="600"/>
              </a:spcBef>
              <a:buClr>
                <a:srgbClr val="00570C"/>
              </a:buClr>
              <a:buFont typeface="Wingdings" panose="05000000000000000000" pitchFamily="2" charset="2"/>
              <a:buChar char="§"/>
            </a:pPr>
            <a:r>
              <a:rPr lang="en-GB" sz="2000">
                <a:latin typeface="Maven Pro Medium"/>
              </a:rPr>
              <a:t>Functional and Technical Specifications was created with the input from key stakeholders.</a:t>
            </a:r>
          </a:p>
          <a:p>
            <a:pPr marL="342900" indent="-342900">
              <a:spcBef>
                <a:spcPts val="600"/>
              </a:spcBef>
              <a:buClr>
                <a:srgbClr val="00570C"/>
              </a:buClr>
              <a:buFont typeface="Wingdings" panose="05000000000000000000" pitchFamily="2" charset="2"/>
              <a:buChar char="§"/>
            </a:pPr>
            <a:r>
              <a:rPr lang="en-GB" sz="2000">
                <a:latin typeface="Maven Pro Medium"/>
              </a:rPr>
              <a:t>With the assistance of Hexagon, an internal resource set up and configured J5 in accordance with the Functional and Technical specifications.</a:t>
            </a:r>
          </a:p>
          <a:p>
            <a:pPr marL="342900" indent="-342900">
              <a:spcBef>
                <a:spcPts val="600"/>
              </a:spcBef>
              <a:buClr>
                <a:srgbClr val="00570C"/>
              </a:buClr>
              <a:buFont typeface="Wingdings" panose="05000000000000000000" pitchFamily="2" charset="2"/>
              <a:buChar char="§"/>
            </a:pPr>
            <a:r>
              <a:rPr lang="en-GB" sz="2000">
                <a:latin typeface="Maven Pro Medium"/>
              </a:rPr>
              <a:t>To test the J5, a pilot was performed with one of the BL front ends and for the machine was one of the </a:t>
            </a:r>
            <a:r>
              <a:rPr lang="en-GB" sz="2000" err="1">
                <a:latin typeface="Maven Pro Medium"/>
              </a:rPr>
              <a:t>achromats</a:t>
            </a:r>
            <a:r>
              <a:rPr lang="en-GB" sz="2000">
                <a:latin typeface="Maven Pro Medium"/>
              </a:rPr>
              <a:t> in the R3 used. </a:t>
            </a:r>
          </a:p>
          <a:p>
            <a:pPr marL="342900" indent="-342900">
              <a:spcBef>
                <a:spcPts val="600"/>
              </a:spcBef>
              <a:buClr>
                <a:srgbClr val="00570C"/>
              </a:buClr>
              <a:buFont typeface="Wingdings" panose="05000000000000000000" pitchFamily="2" charset="2"/>
              <a:buChar char="§"/>
            </a:pPr>
            <a:r>
              <a:rPr lang="en-GB" sz="2000">
                <a:latin typeface="Maven Pro Medium"/>
              </a:rPr>
              <a:t>Proof-of-concept was produced; J5 test-populated with equipment.</a:t>
            </a:r>
          </a:p>
          <a:p>
            <a:pPr marL="342900" indent="-342900">
              <a:spcBef>
                <a:spcPts val="600"/>
              </a:spcBef>
              <a:buClr>
                <a:srgbClr val="00570C"/>
              </a:buClr>
              <a:buFont typeface="Wingdings" panose="05000000000000000000" pitchFamily="2" charset="2"/>
              <a:buChar char="§"/>
            </a:pPr>
            <a:r>
              <a:rPr lang="en-GB" sz="2000">
                <a:latin typeface="Maven Pro Medium"/>
              </a:rPr>
              <a:t>The project resource coordinating &amp; monitoring the J5 development quit, and the project went into a slower pace.</a:t>
            </a:r>
          </a:p>
        </p:txBody>
      </p:sp>
    </p:spTree>
    <p:extLst>
      <p:ext uri="{BB962C8B-B14F-4D97-AF65-F5344CB8AC3E}">
        <p14:creationId xmlns:p14="http://schemas.microsoft.com/office/powerpoint/2010/main" val="8182763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27438" y="715807"/>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Agreement of Asset Ownership</a:t>
            </a:r>
            <a:endParaRPr lang="en-GB" sz="3800" b="0" i="1">
              <a:solidFill>
                <a:srgbClr val="00570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438" y="1445741"/>
            <a:ext cx="9549498" cy="6858000"/>
          </a:xfrm>
          <a:prstGeom prst="rect">
            <a:avLst/>
          </a:prstGeom>
        </p:spPr>
      </p:pic>
      <p:sp>
        <p:nvSpPr>
          <p:cNvPr id="5" name="Rectangle 4"/>
          <p:cNvSpPr/>
          <p:nvPr/>
        </p:nvSpPr>
        <p:spPr>
          <a:xfrm>
            <a:off x="0" y="6204638"/>
            <a:ext cx="2224218" cy="4135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1.0 </a:t>
            </a:r>
          </a:p>
        </p:txBody>
      </p:sp>
    </p:spTree>
    <p:extLst>
      <p:ext uri="{BB962C8B-B14F-4D97-AF65-F5344CB8AC3E}">
        <p14:creationId xmlns:p14="http://schemas.microsoft.com/office/powerpoint/2010/main" val="241571820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27438" y="547366"/>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MAX IV Naming Convention</a:t>
            </a:r>
            <a:endParaRPr lang="en-GB" sz="3800" b="0" i="1">
              <a:solidFill>
                <a:srgbClr val="00570C"/>
              </a:solidFill>
            </a:endParaRPr>
          </a:p>
        </p:txBody>
      </p:sp>
      <p:sp>
        <p:nvSpPr>
          <p:cNvPr id="5" name="Rectangle 4"/>
          <p:cNvSpPr/>
          <p:nvPr/>
        </p:nvSpPr>
        <p:spPr>
          <a:xfrm>
            <a:off x="0" y="6204638"/>
            <a:ext cx="2224218" cy="4135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1.0 </a:t>
            </a:r>
          </a:p>
        </p:txBody>
      </p:sp>
      <p:graphicFrame>
        <p:nvGraphicFramePr>
          <p:cNvPr id="4" name="Table 3"/>
          <p:cNvGraphicFramePr>
            <a:graphicFrameLocks noGrp="1"/>
          </p:cNvGraphicFramePr>
          <p:nvPr>
            <p:extLst>
              <p:ext uri="{D42A27DB-BD31-4B8C-83A1-F6EECF244321}">
                <p14:modId xmlns:p14="http://schemas.microsoft.com/office/powerpoint/2010/main" val="2199538725"/>
              </p:ext>
            </p:extLst>
          </p:nvPr>
        </p:nvGraphicFramePr>
        <p:xfrm>
          <a:off x="1426197" y="1401603"/>
          <a:ext cx="8928993" cy="3717178"/>
        </p:xfrm>
        <a:graphic>
          <a:graphicData uri="http://schemas.openxmlformats.org/drawingml/2006/table">
            <a:tbl>
              <a:tblPr firstRow="1" firstCol="1" bandRow="1">
                <a:tableStyleId>{5C22544A-7EE6-4342-B048-85BDC9FD1C3A}</a:tableStyleId>
              </a:tblPr>
              <a:tblGrid>
                <a:gridCol w="713871">
                  <a:extLst>
                    <a:ext uri="{9D8B030D-6E8A-4147-A177-3AD203B41FA5}">
                      <a16:colId xmlns:a16="http://schemas.microsoft.com/office/drawing/2014/main" val="2640460606"/>
                    </a:ext>
                  </a:extLst>
                </a:gridCol>
                <a:gridCol w="1213338">
                  <a:extLst>
                    <a:ext uri="{9D8B030D-6E8A-4147-A177-3AD203B41FA5}">
                      <a16:colId xmlns:a16="http://schemas.microsoft.com/office/drawing/2014/main" val="1528148181"/>
                    </a:ext>
                  </a:extLst>
                </a:gridCol>
                <a:gridCol w="815356">
                  <a:extLst>
                    <a:ext uri="{9D8B030D-6E8A-4147-A177-3AD203B41FA5}">
                      <a16:colId xmlns:a16="http://schemas.microsoft.com/office/drawing/2014/main" val="2394555903"/>
                    </a:ext>
                  </a:extLst>
                </a:gridCol>
                <a:gridCol w="1073859">
                  <a:extLst>
                    <a:ext uri="{9D8B030D-6E8A-4147-A177-3AD203B41FA5}">
                      <a16:colId xmlns:a16="http://schemas.microsoft.com/office/drawing/2014/main" val="101285183"/>
                    </a:ext>
                  </a:extLst>
                </a:gridCol>
                <a:gridCol w="2160240">
                  <a:extLst>
                    <a:ext uri="{9D8B030D-6E8A-4147-A177-3AD203B41FA5}">
                      <a16:colId xmlns:a16="http://schemas.microsoft.com/office/drawing/2014/main" val="2541807237"/>
                    </a:ext>
                  </a:extLst>
                </a:gridCol>
                <a:gridCol w="1152128">
                  <a:extLst>
                    <a:ext uri="{9D8B030D-6E8A-4147-A177-3AD203B41FA5}">
                      <a16:colId xmlns:a16="http://schemas.microsoft.com/office/drawing/2014/main" val="447434230"/>
                    </a:ext>
                  </a:extLst>
                </a:gridCol>
                <a:gridCol w="1800201">
                  <a:extLst>
                    <a:ext uri="{9D8B030D-6E8A-4147-A177-3AD203B41FA5}">
                      <a16:colId xmlns:a16="http://schemas.microsoft.com/office/drawing/2014/main" val="1524131305"/>
                    </a:ext>
                  </a:extLst>
                </a:gridCol>
              </a:tblGrid>
              <a:tr h="605532">
                <a:tc>
                  <a:txBody>
                    <a:bodyPr/>
                    <a:lstStyle/>
                    <a:p>
                      <a:pPr>
                        <a:lnSpc>
                          <a:spcPct val="115000"/>
                        </a:lnSpc>
                        <a:spcAft>
                          <a:spcPts val="0"/>
                        </a:spcAft>
                      </a:pPr>
                      <a:r>
                        <a:rPr lang="en-GB" sz="1400">
                          <a:solidFill>
                            <a:schemeClr val="tx1"/>
                          </a:solidFill>
                          <a:effectLst/>
                        </a:rPr>
                        <a:t>Eq. Unit </a:t>
                      </a:r>
                      <a:endParaRPr lang="en-GB" sz="14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GB" sz="1400">
                          <a:solidFill>
                            <a:schemeClr val="tx1"/>
                          </a:solidFill>
                          <a:effectLst/>
                        </a:rPr>
                        <a:t>Components in scope</a:t>
                      </a:r>
                      <a:endParaRPr lang="en-GB" sz="14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GB" sz="1400">
                          <a:solidFill>
                            <a:schemeClr val="tx1"/>
                          </a:solidFill>
                          <a:effectLst/>
                        </a:rPr>
                        <a:t>Owner </a:t>
                      </a:r>
                      <a:endParaRPr lang="en-GB" sz="14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GB" sz="1400">
                          <a:solidFill>
                            <a:schemeClr val="tx1"/>
                          </a:solidFill>
                          <a:effectLst/>
                        </a:rPr>
                        <a:t>Maintenance responsible</a:t>
                      </a:r>
                      <a:endParaRPr lang="en-GB" sz="14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sv-SE" sz="1400" b="1" kern="1200">
                          <a:solidFill>
                            <a:schemeClr val="tx1"/>
                          </a:solidFill>
                          <a:effectLst/>
                          <a:latin typeface="+mn-lt"/>
                          <a:ea typeface="+mn-ea"/>
                          <a:cs typeface="+mn-cs"/>
                        </a:rPr>
                        <a:t>MAX IV </a:t>
                      </a:r>
                      <a:r>
                        <a:rPr lang="sv-SE" sz="1400" b="1" kern="1200" err="1">
                          <a:solidFill>
                            <a:schemeClr val="tx1"/>
                          </a:solidFill>
                          <a:effectLst/>
                          <a:latin typeface="+mn-lt"/>
                          <a:ea typeface="+mn-ea"/>
                          <a:cs typeface="+mn-cs"/>
                        </a:rPr>
                        <a:t>naming</a:t>
                      </a:r>
                      <a:r>
                        <a:rPr lang="sv-SE" sz="1400" b="1" kern="1200">
                          <a:solidFill>
                            <a:schemeClr val="tx1"/>
                          </a:solidFill>
                          <a:effectLst/>
                          <a:latin typeface="+mn-lt"/>
                          <a:ea typeface="+mn-ea"/>
                          <a:cs typeface="+mn-cs"/>
                        </a:rPr>
                        <a:t> </a:t>
                      </a:r>
                      <a:r>
                        <a:rPr lang="sv-SE" sz="1400" b="1" kern="1200" err="1">
                          <a:solidFill>
                            <a:schemeClr val="tx1"/>
                          </a:solidFill>
                          <a:effectLst/>
                          <a:latin typeface="+mn-lt"/>
                          <a:ea typeface="+mn-ea"/>
                          <a:cs typeface="+mn-cs"/>
                        </a:rPr>
                        <a:t>convention</a:t>
                      </a:r>
                      <a:r>
                        <a:rPr lang="sv-SE" sz="1400" b="1" kern="1200">
                          <a:solidFill>
                            <a:schemeClr val="tx1"/>
                          </a:solidFill>
                          <a:effectLst/>
                          <a:latin typeface="+mn-lt"/>
                          <a:ea typeface="+mn-ea"/>
                          <a:cs typeface="+mn-cs"/>
                        </a:rPr>
                        <a:t> </a:t>
                      </a:r>
                      <a:endParaRPr lang="en-GB" sz="1400" b="1" kern="1200">
                        <a:solidFill>
                          <a:schemeClr val="tx1"/>
                        </a:solidFill>
                        <a:effectLst/>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sv-SE" sz="1400" b="1" kern="1200" err="1">
                          <a:solidFill>
                            <a:schemeClr val="tx1"/>
                          </a:solidFill>
                          <a:effectLst/>
                          <a:latin typeface="+mn-lt"/>
                          <a:ea typeface="+mn-ea"/>
                          <a:cs typeface="+mn-cs"/>
                        </a:rPr>
                        <a:t>Manufacturer</a:t>
                      </a:r>
                      <a:endParaRPr lang="en-GB" sz="1400" b="1" kern="1200">
                        <a:solidFill>
                          <a:schemeClr val="tx1"/>
                        </a:solidFill>
                        <a:effectLst/>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sv-SE" sz="1400" b="1" kern="1200">
                          <a:solidFill>
                            <a:schemeClr val="tx1"/>
                          </a:solidFill>
                          <a:effectLst/>
                          <a:latin typeface="+mn-lt"/>
                          <a:ea typeface="+mn-ea"/>
                          <a:cs typeface="+mn-cs"/>
                        </a:rPr>
                        <a:t>Product/</a:t>
                      </a:r>
                      <a:r>
                        <a:rPr lang="sv-SE" sz="1400" b="1" kern="1200" err="1">
                          <a:solidFill>
                            <a:schemeClr val="tx1"/>
                          </a:solidFill>
                          <a:effectLst/>
                          <a:latin typeface="+mn-lt"/>
                          <a:ea typeface="+mn-ea"/>
                          <a:cs typeface="+mn-cs"/>
                        </a:rPr>
                        <a:t>drawing</a:t>
                      </a:r>
                      <a:r>
                        <a:rPr lang="sv-SE" sz="1400" b="1" kern="1200" baseline="0">
                          <a:solidFill>
                            <a:schemeClr val="tx1"/>
                          </a:solidFill>
                          <a:effectLst/>
                          <a:latin typeface="+mn-lt"/>
                          <a:ea typeface="+mn-ea"/>
                          <a:cs typeface="+mn-cs"/>
                        </a:rPr>
                        <a:t> </a:t>
                      </a:r>
                      <a:r>
                        <a:rPr lang="sv-SE" sz="1400" b="1" kern="1200" baseline="0" err="1">
                          <a:solidFill>
                            <a:schemeClr val="tx1"/>
                          </a:solidFill>
                          <a:effectLst/>
                          <a:latin typeface="+mn-lt"/>
                          <a:ea typeface="+mn-ea"/>
                          <a:cs typeface="+mn-cs"/>
                        </a:rPr>
                        <a:t>number</a:t>
                      </a:r>
                      <a:endParaRPr lang="en-GB" sz="1400" b="1" kern="1200">
                        <a:solidFill>
                          <a:schemeClr val="tx1"/>
                        </a:solidFill>
                        <a:effectLst/>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8212061"/>
                  </a:ext>
                </a:extLst>
              </a:tr>
              <a:tr h="288570">
                <a:tc rowSpan="7">
                  <a:txBody>
                    <a:bodyPr/>
                    <a:lstStyle/>
                    <a:p>
                      <a:pPr>
                        <a:lnSpc>
                          <a:spcPct val="115000"/>
                        </a:lnSpc>
                        <a:spcAft>
                          <a:spcPts val="0"/>
                        </a:spcAft>
                      </a:pPr>
                      <a:r>
                        <a:rPr lang="en-GB" sz="1100">
                          <a:solidFill>
                            <a:schemeClr val="tx1"/>
                          </a:solidFill>
                          <a:effectLst/>
                        </a:rPr>
                        <a:t>Heat absorber </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GB" sz="1100" b="1">
                          <a:solidFill>
                            <a:schemeClr val="tx1"/>
                          </a:solidFill>
                          <a:effectLst/>
                        </a:rPr>
                        <a:t>Heat Absorber </a:t>
                      </a:r>
                      <a:endParaRPr lang="en-GB" sz="1100" b="1">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15000"/>
                        </a:lnSpc>
                        <a:spcAft>
                          <a:spcPts val="0"/>
                        </a:spcAft>
                      </a:pPr>
                      <a:r>
                        <a:rPr lang="en-GB" sz="1100" kern="1200">
                          <a:solidFill>
                            <a:schemeClr val="tx1"/>
                          </a:solidFill>
                          <a:effectLst/>
                          <a:latin typeface="+mn-lt"/>
                          <a:ea typeface="+mn-ea"/>
                          <a:cs typeface="+mn-cs"/>
                        </a:rPr>
                        <a:t>B310A_FE_VAC_HA01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15000"/>
                        </a:lnSpc>
                        <a:spcAft>
                          <a:spcPts val="0"/>
                        </a:spcAft>
                      </a:pPr>
                      <a:r>
                        <a:rPr lang="sv-SE" sz="1100" kern="1200">
                          <a:solidFill>
                            <a:schemeClr val="tx1"/>
                          </a:solidFill>
                          <a:effectLst/>
                          <a:latin typeface="+mn-lt"/>
                          <a:ea typeface="+mn-ea"/>
                          <a:cs typeface="+mn-cs"/>
                        </a:rPr>
                        <a:t>TOYAMA </a:t>
                      </a:r>
                      <a:endParaRPr lang="en-GB" sz="1100" kern="1200">
                        <a:solidFill>
                          <a:schemeClr val="tx1"/>
                        </a:solidFill>
                        <a:effectLst/>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a:solidFill>
                            <a:schemeClr val="tx1"/>
                          </a:solidFill>
                          <a:effectLst/>
                          <a:latin typeface="+mn-lt"/>
                          <a:ea typeface="+mn-ea"/>
                          <a:cs typeface="+mn-cs"/>
                        </a:rPr>
                        <a:t>1AJ-00545_3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919684"/>
                  </a:ext>
                </a:extLst>
              </a:tr>
              <a:tr h="288570">
                <a:tc vMerge="1">
                  <a:txBody>
                    <a:bodyPr/>
                    <a:lstStyle/>
                    <a:p>
                      <a:endParaRPr lang="en-GB"/>
                    </a:p>
                  </a:txBody>
                  <a:tcPr/>
                </a:tc>
                <a:tc>
                  <a:txBody>
                    <a:bodyPr/>
                    <a:lstStyle/>
                    <a:p>
                      <a:pPr lvl="0">
                        <a:lnSpc>
                          <a:spcPct val="115000"/>
                        </a:lnSpc>
                        <a:spcAft>
                          <a:spcPts val="0"/>
                        </a:spcAft>
                      </a:pPr>
                      <a:r>
                        <a:rPr lang="en-GB" sz="1100">
                          <a:solidFill>
                            <a:schemeClr val="tx1"/>
                          </a:solidFill>
                          <a:effectLst/>
                        </a:rPr>
                        <a:t>Thermocouple </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1100" kern="1200">
                          <a:solidFill>
                            <a:schemeClr val="tx1"/>
                          </a:solidFill>
                          <a:effectLst/>
                          <a:latin typeface="+mn-lt"/>
                          <a:ea typeface="+mn-ea"/>
                          <a:cs typeface="+mn-cs"/>
                        </a:rPr>
                        <a:t> B310A_FE_DIA_TCO09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err="1">
                          <a:solidFill>
                            <a:schemeClr val="tx1"/>
                          </a:solidFill>
                          <a:effectLst/>
                          <a:latin typeface="+mn-lt"/>
                          <a:ea typeface="+mn-ea"/>
                          <a:cs typeface="+mn-cs"/>
                        </a:rPr>
                        <a:t>Sakaguchi</a:t>
                      </a:r>
                      <a:r>
                        <a:rPr lang="en-GB" sz="1100" kern="1200">
                          <a:solidFill>
                            <a:schemeClr val="tx1"/>
                          </a:solidFill>
                          <a:effectLst/>
                          <a:latin typeface="+mn-lt"/>
                          <a:ea typeface="+mn-ea"/>
                          <a:cs typeface="+mn-cs"/>
                        </a:rPr>
                        <a:t> E.H</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a:solidFill>
                            <a:schemeClr val="tx1"/>
                          </a:solidFill>
                          <a:effectLst/>
                          <a:latin typeface="+mn-lt"/>
                          <a:ea typeface="+mn-ea"/>
                          <a:cs typeface="+mn-cs"/>
                        </a:rPr>
                        <a:t>T35162H</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6427023"/>
                  </a:ext>
                </a:extLst>
              </a:tr>
              <a:tr h="288570">
                <a:tc vMerge="1">
                  <a:txBody>
                    <a:bodyPr/>
                    <a:lstStyle/>
                    <a:p>
                      <a:endParaRPr lang="en-GB"/>
                    </a:p>
                  </a:txBody>
                  <a:tcPr/>
                </a:tc>
                <a:tc>
                  <a:txBody>
                    <a:bodyPr/>
                    <a:lstStyle/>
                    <a:p>
                      <a:pPr lvl="0">
                        <a:lnSpc>
                          <a:spcPct val="115000"/>
                        </a:lnSpc>
                        <a:spcAft>
                          <a:spcPts val="0"/>
                        </a:spcAft>
                      </a:pPr>
                      <a:r>
                        <a:rPr lang="en-GB" sz="1100">
                          <a:solidFill>
                            <a:schemeClr val="tx1"/>
                          </a:solidFill>
                          <a:effectLst/>
                        </a:rPr>
                        <a:t>Thermocouple </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1100" kern="1200">
                          <a:solidFill>
                            <a:schemeClr val="tx1"/>
                          </a:solidFill>
                          <a:effectLst/>
                          <a:latin typeface="+mn-lt"/>
                          <a:ea typeface="+mn-ea"/>
                          <a:cs typeface="+mn-cs"/>
                        </a:rPr>
                        <a:t> B310A_FE_DIA_TCO10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err="1">
                          <a:solidFill>
                            <a:schemeClr val="tx1"/>
                          </a:solidFill>
                          <a:effectLst/>
                          <a:latin typeface="+mn-lt"/>
                          <a:ea typeface="+mn-ea"/>
                          <a:cs typeface="+mn-cs"/>
                        </a:rPr>
                        <a:t>Sakaguchi</a:t>
                      </a:r>
                      <a:r>
                        <a:rPr lang="en-GB" sz="1100" kern="1200">
                          <a:solidFill>
                            <a:schemeClr val="tx1"/>
                          </a:solidFill>
                          <a:effectLst/>
                          <a:latin typeface="+mn-lt"/>
                          <a:ea typeface="+mn-ea"/>
                          <a:cs typeface="+mn-cs"/>
                        </a:rPr>
                        <a:t> E.H</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a:solidFill>
                            <a:schemeClr val="tx1"/>
                          </a:solidFill>
                          <a:effectLst/>
                          <a:latin typeface="+mn-lt"/>
                          <a:ea typeface="+mn-ea"/>
                          <a:cs typeface="+mn-cs"/>
                        </a:rPr>
                        <a:t>T35162H</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1918114"/>
                  </a:ext>
                </a:extLst>
              </a:tr>
              <a:tr h="671798">
                <a:tc vMerge="1">
                  <a:txBody>
                    <a:bodyPr/>
                    <a:lstStyle/>
                    <a:p>
                      <a:endParaRPr lang="en-GB"/>
                    </a:p>
                  </a:txBody>
                  <a:tcPr/>
                </a:tc>
                <a:tc>
                  <a:txBody>
                    <a:bodyPr/>
                    <a:lstStyle/>
                    <a:p>
                      <a:pPr lvl="0">
                        <a:lnSpc>
                          <a:spcPct val="115000"/>
                        </a:lnSpc>
                        <a:spcAft>
                          <a:spcPts val="0"/>
                        </a:spcAft>
                      </a:pPr>
                      <a:r>
                        <a:rPr lang="en-GB" sz="1100">
                          <a:solidFill>
                            <a:schemeClr val="tx1"/>
                          </a:solidFill>
                          <a:effectLst/>
                        </a:rPr>
                        <a:t>Safety limit switches  </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 </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Radiation Safety  </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kern="1200">
                          <a:solidFill>
                            <a:schemeClr val="tx1"/>
                          </a:solidFill>
                          <a:effectLst/>
                          <a:latin typeface="+mn-lt"/>
                          <a:ea typeface="+mn-ea"/>
                          <a:cs typeface="+mn-cs"/>
                        </a:rPr>
                        <a:t>B310A_FE_VAC_HA01_BSL01/2/3/4</a:t>
                      </a:r>
                    </a:p>
                    <a:p>
                      <a:pPr>
                        <a:lnSpc>
                          <a:spcPct val="115000"/>
                        </a:lnSpc>
                        <a:spcAft>
                          <a:spcPts val="0"/>
                        </a:spcAft>
                      </a:pPr>
                      <a:endParaRPr lang="en-GB" sz="1100" kern="1200">
                        <a:solidFill>
                          <a:schemeClr val="tx1"/>
                        </a:solidFill>
                        <a:effectLst/>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a:solidFill>
                            <a:schemeClr val="tx1"/>
                          </a:solidFill>
                          <a:effectLst/>
                          <a:latin typeface="+mn-lt"/>
                          <a:ea typeface="+mn-ea"/>
                          <a:cs typeface="+mn-cs"/>
                        </a:rPr>
                        <a:t>Rockwell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a:solidFill>
                            <a:schemeClr val="tx1"/>
                          </a:solidFill>
                          <a:effectLst/>
                          <a:latin typeface="+mn-lt"/>
                          <a:ea typeface="+mn-ea"/>
                          <a:cs typeface="+mn-cs"/>
                        </a:rPr>
                        <a:t>440P-MDPB22B</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6993"/>
                  </a:ext>
                </a:extLst>
              </a:tr>
              <a:tr h="484303">
                <a:tc vMerge="1">
                  <a:txBody>
                    <a:bodyPr/>
                    <a:lstStyle/>
                    <a:p>
                      <a:endParaRPr lang="en-GB"/>
                    </a:p>
                  </a:txBody>
                  <a:tcPr/>
                </a:tc>
                <a:tc>
                  <a:txBody>
                    <a:bodyPr/>
                    <a:lstStyle/>
                    <a:p>
                      <a:pPr lvl="0">
                        <a:lnSpc>
                          <a:spcPct val="115000"/>
                        </a:lnSpc>
                        <a:spcAft>
                          <a:spcPts val="0"/>
                        </a:spcAft>
                      </a:pPr>
                      <a:r>
                        <a:rPr lang="en-GB" sz="1100">
                          <a:solidFill>
                            <a:schemeClr val="tx1"/>
                          </a:solidFill>
                          <a:effectLst/>
                        </a:rPr>
                        <a:t>Pneumatic actuator </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kern="1200">
                          <a:solidFill>
                            <a:schemeClr val="tx1"/>
                          </a:solidFill>
                          <a:effectLst/>
                          <a:latin typeface="+mn-lt"/>
                          <a:ea typeface="+mn-ea"/>
                          <a:cs typeface="+mn-cs"/>
                        </a:rPr>
                        <a:t>B310A_FE_VAC_HA01_ACT01</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15000"/>
                        </a:lnSpc>
                        <a:spcAft>
                          <a:spcPts val="0"/>
                        </a:spcAft>
                      </a:pPr>
                      <a:r>
                        <a:rPr lang="sv-SE" sz="1100" kern="1200">
                          <a:solidFill>
                            <a:schemeClr val="tx1"/>
                          </a:solidFill>
                          <a:effectLst/>
                          <a:latin typeface="+mn-lt"/>
                          <a:ea typeface="+mn-ea"/>
                          <a:cs typeface="+mn-cs"/>
                        </a:rPr>
                        <a:t>CAMOZZI</a:t>
                      </a:r>
                      <a:endParaRPr lang="en-GB" sz="1100" kern="1200">
                        <a:solidFill>
                          <a:schemeClr val="tx1"/>
                        </a:solidFill>
                        <a:effectLst/>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a:solidFill>
                            <a:schemeClr val="tx1"/>
                          </a:solidFill>
                          <a:effectLst/>
                          <a:latin typeface="+mn-lt"/>
                          <a:ea typeface="+mn-ea"/>
                          <a:cs typeface="+mn-cs"/>
                        </a:rPr>
                        <a:t>31M2A063A020V</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325168"/>
                  </a:ext>
                </a:extLst>
              </a:tr>
              <a:tr h="484303">
                <a:tc vMerge="1">
                  <a:txBody>
                    <a:bodyPr/>
                    <a:lstStyle/>
                    <a:p>
                      <a:endParaRPr lang="en-GB"/>
                    </a:p>
                  </a:txBody>
                  <a:tcPr/>
                </a:tc>
                <a:tc>
                  <a:txBody>
                    <a:bodyPr/>
                    <a:lstStyle/>
                    <a:p>
                      <a:pPr lvl="0">
                        <a:lnSpc>
                          <a:spcPct val="115000"/>
                        </a:lnSpc>
                        <a:spcAft>
                          <a:spcPts val="0"/>
                        </a:spcAft>
                      </a:pPr>
                      <a:r>
                        <a:rPr lang="en-GB" sz="1100">
                          <a:solidFill>
                            <a:schemeClr val="tx1"/>
                          </a:solidFill>
                          <a:effectLst/>
                        </a:rPr>
                        <a:t>Solenoid valve </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kern="1200">
                          <a:solidFill>
                            <a:schemeClr val="tx1"/>
                          </a:solidFill>
                          <a:effectLst/>
                          <a:latin typeface="+mn-lt"/>
                          <a:ea typeface="+mn-ea"/>
                          <a:cs typeface="+mn-cs"/>
                        </a:rPr>
                        <a:t>B310A_FE_VAC_HA01_SOV1</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15000"/>
                        </a:lnSpc>
                        <a:spcAft>
                          <a:spcPts val="0"/>
                        </a:spcAft>
                      </a:pPr>
                      <a:r>
                        <a:rPr lang="sv-SE" sz="1100" kern="1200">
                          <a:solidFill>
                            <a:schemeClr val="tx1"/>
                          </a:solidFill>
                          <a:effectLst/>
                          <a:latin typeface="+mn-lt"/>
                          <a:ea typeface="+mn-ea"/>
                          <a:cs typeface="+mn-cs"/>
                        </a:rPr>
                        <a:t>CAMOZZI</a:t>
                      </a:r>
                      <a:endParaRPr lang="en-GB" sz="1100" kern="1200">
                        <a:solidFill>
                          <a:schemeClr val="tx1"/>
                        </a:solidFill>
                        <a:effectLst/>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15000"/>
                        </a:lnSpc>
                        <a:spcAft>
                          <a:spcPts val="0"/>
                        </a:spcAft>
                      </a:pPr>
                      <a:r>
                        <a:rPr lang="en-GB" sz="1100" kern="1200">
                          <a:solidFill>
                            <a:schemeClr val="tx1"/>
                          </a:solidFill>
                          <a:effectLst/>
                          <a:latin typeface="+mn-lt"/>
                          <a:ea typeface="+mn-ea"/>
                          <a:cs typeface="+mn-cs"/>
                        </a:rPr>
                        <a:t>EN531-16-P13</a:t>
                      </a:r>
                    </a:p>
                    <a:p>
                      <a:pPr marL="0" algn="l" defTabSz="914400" rtl="0" eaLnBrk="1" latinLnBrk="0" hangingPunct="1">
                        <a:lnSpc>
                          <a:spcPct val="115000"/>
                        </a:lnSpc>
                        <a:spcAft>
                          <a:spcPts val="0"/>
                        </a:spcAft>
                      </a:pPr>
                      <a:endParaRPr lang="en-GB" sz="1100" kern="1200">
                        <a:solidFill>
                          <a:schemeClr val="tx1"/>
                        </a:solidFill>
                        <a:effectLst/>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5578817"/>
                  </a:ext>
                </a:extLst>
              </a:tr>
              <a:tr h="605532">
                <a:tc vMerge="1">
                  <a:txBody>
                    <a:bodyPr/>
                    <a:lstStyle/>
                    <a:p>
                      <a:endParaRPr lang="en-GB"/>
                    </a:p>
                  </a:txBody>
                  <a:tcPr/>
                </a:tc>
                <a:tc>
                  <a:txBody>
                    <a:bodyPr/>
                    <a:lstStyle/>
                    <a:p>
                      <a:pPr lvl="0">
                        <a:lnSpc>
                          <a:spcPct val="115000"/>
                        </a:lnSpc>
                        <a:spcAft>
                          <a:spcPts val="0"/>
                        </a:spcAft>
                      </a:pPr>
                      <a:r>
                        <a:rPr lang="en-GB" sz="1100">
                          <a:solidFill>
                            <a:schemeClr val="tx1"/>
                          </a:solidFill>
                          <a:effectLst/>
                        </a:rPr>
                        <a:t>Normal machine Limit switches</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a:solidFill>
                            <a:schemeClr val="tx1"/>
                          </a:solidFill>
                          <a:effectLst/>
                        </a:rPr>
                        <a:t>Front End</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100" kern="1200">
                          <a:solidFill>
                            <a:schemeClr val="tx1"/>
                          </a:solidFill>
                          <a:effectLst/>
                          <a:latin typeface="+mn-lt"/>
                          <a:ea typeface="+mn-ea"/>
                          <a:cs typeface="+mn-cs"/>
                        </a:rPr>
                        <a:t>B310A_FE_VAC_HA01_LSW05/06</a:t>
                      </a:r>
                      <a:endParaRPr lang="en-GB" sz="1100">
                        <a:solidFill>
                          <a:schemeClr val="tx1"/>
                        </a:solidFill>
                        <a:effectLst/>
                        <a:latin typeface="Arial" panose="020B0604020202020204" pitchFamily="34" charset="0"/>
                        <a:ea typeface="Batang"/>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a:solidFill>
                            <a:schemeClr val="tx1"/>
                          </a:solidFill>
                          <a:effectLst/>
                          <a:latin typeface="+mn-lt"/>
                          <a:ea typeface="+mn-ea"/>
                          <a:cs typeface="+mn-cs"/>
                        </a:rPr>
                        <a:t>Rockwell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ctr" latinLnBrk="0" hangingPunct="1">
                        <a:lnSpc>
                          <a:spcPct val="115000"/>
                        </a:lnSpc>
                        <a:spcAft>
                          <a:spcPts val="0"/>
                        </a:spcAft>
                      </a:pPr>
                      <a:r>
                        <a:rPr lang="en-GB" sz="1100" kern="1200">
                          <a:solidFill>
                            <a:schemeClr val="tx1"/>
                          </a:solidFill>
                          <a:effectLst/>
                          <a:latin typeface="+mn-lt"/>
                          <a:ea typeface="+mn-ea"/>
                          <a:cs typeface="+mn-cs"/>
                        </a:rPr>
                        <a:t>440P-MDPB22B</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3654394"/>
                  </a:ext>
                </a:extLst>
              </a:tr>
            </a:tbl>
          </a:graphicData>
        </a:graphic>
      </p:graphicFrame>
      <p:grpSp>
        <p:nvGrpSpPr>
          <p:cNvPr id="6" name="Group 5"/>
          <p:cNvGrpSpPr/>
          <p:nvPr/>
        </p:nvGrpSpPr>
        <p:grpSpPr>
          <a:xfrm>
            <a:off x="1843028" y="2955579"/>
            <a:ext cx="5882984" cy="3046988"/>
            <a:chOff x="704975" y="3284984"/>
            <a:chExt cx="5882984" cy="3046988"/>
          </a:xfrm>
        </p:grpSpPr>
        <p:sp>
          <p:nvSpPr>
            <p:cNvPr id="7" name="Rectangle 6"/>
            <p:cNvSpPr/>
            <p:nvPr/>
          </p:nvSpPr>
          <p:spPr>
            <a:xfrm>
              <a:off x="704975" y="3284984"/>
              <a:ext cx="5882984" cy="3046988"/>
            </a:xfrm>
            <a:prstGeom prst="rect">
              <a:avLst/>
            </a:prstGeom>
            <a:solidFill>
              <a:schemeClr val="bg1"/>
            </a:solidFill>
            <a:ln w="22225">
              <a:solidFill>
                <a:srgbClr val="FF0000"/>
              </a:solidFill>
            </a:ln>
          </p:spPr>
          <p:txBody>
            <a:bodyPr wrap="square">
              <a:spAutoFit/>
            </a:bodyPr>
            <a:lstStyle/>
            <a:p>
              <a:pPr fontAlgn="b"/>
              <a:r>
                <a:rPr lang="en-GB" sz="2000" b="1">
                  <a:latin typeface="Maven Pro Medium"/>
                </a:rPr>
                <a:t>MAX IV naming convention name:</a:t>
              </a:r>
            </a:p>
            <a:p>
              <a:pPr lvl="3" fontAlgn="b"/>
              <a:endParaRPr lang="en-GB"/>
            </a:p>
            <a:p>
              <a:pPr lvl="3" indent="-296863" fontAlgn="b"/>
              <a:r>
                <a:rPr lang="en-GB" sz="2400" b="1">
                  <a:solidFill>
                    <a:schemeClr val="bg2"/>
                  </a:solidFill>
                </a:rPr>
                <a:t>B310A</a:t>
              </a:r>
              <a:r>
                <a:rPr lang="en-GB" sz="2400" b="1"/>
                <a:t>_</a:t>
              </a:r>
              <a:r>
                <a:rPr lang="en-GB" sz="2400" b="1">
                  <a:solidFill>
                    <a:schemeClr val="bg2"/>
                  </a:solidFill>
                </a:rPr>
                <a:t>FE </a:t>
              </a:r>
              <a:r>
                <a:rPr lang="en-GB" sz="2400" b="1">
                  <a:solidFill>
                    <a:schemeClr val="accent1"/>
                  </a:solidFill>
                </a:rPr>
                <a:t> </a:t>
              </a:r>
              <a:r>
                <a:rPr lang="en-GB" sz="2400" b="1"/>
                <a:t>_ </a:t>
              </a:r>
              <a:r>
                <a:rPr lang="en-GB" sz="2400" b="1">
                  <a:solidFill>
                    <a:srgbClr val="00A217"/>
                  </a:solidFill>
                </a:rPr>
                <a:t>DIA_TCO</a:t>
              </a:r>
              <a:r>
                <a:rPr lang="en-GB" sz="2400" b="1"/>
                <a:t>09</a:t>
              </a:r>
            </a:p>
            <a:p>
              <a:pPr fontAlgn="b"/>
              <a:endParaRPr lang="sv-SE"/>
            </a:p>
            <a:p>
              <a:pPr fontAlgn="b"/>
              <a:endParaRPr lang="sv-SE"/>
            </a:p>
            <a:p>
              <a:pPr fontAlgn="b"/>
              <a:endParaRPr lang="sv-SE"/>
            </a:p>
            <a:p>
              <a:pPr fontAlgn="b"/>
              <a:endParaRPr lang="sv-SE"/>
            </a:p>
            <a:p>
              <a:pPr fontAlgn="b"/>
              <a:endParaRPr lang="sv-SE"/>
            </a:p>
            <a:p>
              <a:pPr fontAlgn="b"/>
              <a:endParaRPr lang="sv-SE"/>
            </a:p>
            <a:p>
              <a:pPr fontAlgn="b"/>
              <a:endParaRPr lang="en-GB"/>
            </a:p>
          </p:txBody>
        </p:sp>
        <p:cxnSp>
          <p:nvCxnSpPr>
            <p:cNvPr id="8" name="Straight Arrow Connector 7"/>
            <p:cNvCxnSpPr/>
            <p:nvPr/>
          </p:nvCxnSpPr>
          <p:spPr>
            <a:xfrm flipH="1">
              <a:off x="1649306" y="4365104"/>
              <a:ext cx="485649" cy="561486"/>
            </a:xfrm>
            <a:prstGeom prst="straightConnector1">
              <a:avLst/>
            </a:prstGeom>
            <a:ln w="3175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p:cNvCxnSpPr/>
            <p:nvPr/>
          </p:nvCxnSpPr>
          <p:spPr>
            <a:xfrm flipH="1">
              <a:off x="2830429" y="4365104"/>
              <a:ext cx="142537" cy="586459"/>
            </a:xfrm>
            <a:prstGeom prst="straightConnector1">
              <a:avLst/>
            </a:prstGeom>
            <a:ln w="3175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p:cNvCxnSpPr/>
            <p:nvPr/>
          </p:nvCxnSpPr>
          <p:spPr>
            <a:xfrm>
              <a:off x="3795656" y="4437112"/>
              <a:ext cx="365943" cy="514451"/>
            </a:xfrm>
            <a:prstGeom prst="straightConnector1">
              <a:avLst/>
            </a:prstGeom>
            <a:ln w="3175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2" name="Straight Arrow Connector 11"/>
            <p:cNvCxnSpPr/>
            <p:nvPr/>
          </p:nvCxnSpPr>
          <p:spPr>
            <a:xfrm>
              <a:off x="4515332" y="4365104"/>
              <a:ext cx="1233402" cy="627264"/>
            </a:xfrm>
            <a:prstGeom prst="straightConnector1">
              <a:avLst/>
            </a:prstGeom>
            <a:ln w="3175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933288" y="4951563"/>
              <a:ext cx="1139375" cy="646331"/>
            </a:xfrm>
            <a:prstGeom prst="rect">
              <a:avLst/>
            </a:prstGeom>
            <a:noFill/>
            <a:ln>
              <a:noFill/>
            </a:ln>
          </p:spPr>
          <p:txBody>
            <a:bodyPr wrap="square" rtlCol="0">
              <a:spAutoFit/>
            </a:bodyPr>
            <a:lstStyle/>
            <a:p>
              <a:pPr algn="ctr"/>
              <a:r>
                <a:rPr lang="sv-SE" b="1" err="1">
                  <a:solidFill>
                    <a:schemeClr val="bg2"/>
                  </a:solidFill>
                </a:rPr>
                <a:t>CoSAXS</a:t>
              </a:r>
              <a:r>
                <a:rPr lang="sv-SE" b="1">
                  <a:solidFill>
                    <a:schemeClr val="bg2"/>
                  </a:solidFill>
                </a:rPr>
                <a:t> </a:t>
              </a:r>
            </a:p>
            <a:p>
              <a:pPr algn="ctr"/>
              <a:r>
                <a:rPr lang="sv-SE" b="1" i="1">
                  <a:solidFill>
                    <a:schemeClr val="bg2"/>
                  </a:solidFill>
                </a:rPr>
                <a:t>(system)</a:t>
              </a:r>
              <a:endParaRPr lang="en-GB" b="1" i="1" err="1">
                <a:solidFill>
                  <a:schemeClr val="bg2"/>
                </a:solidFill>
              </a:endParaRPr>
            </a:p>
          </p:txBody>
        </p:sp>
        <p:sp>
          <p:nvSpPr>
            <p:cNvPr id="14" name="TextBox 13"/>
            <p:cNvSpPr txBox="1"/>
            <p:nvPr/>
          </p:nvSpPr>
          <p:spPr>
            <a:xfrm>
              <a:off x="1878311" y="4951563"/>
              <a:ext cx="1296144" cy="646331"/>
            </a:xfrm>
            <a:prstGeom prst="rect">
              <a:avLst/>
            </a:prstGeom>
            <a:noFill/>
            <a:ln>
              <a:noFill/>
            </a:ln>
          </p:spPr>
          <p:txBody>
            <a:bodyPr wrap="square" rtlCol="0">
              <a:spAutoFit/>
            </a:bodyPr>
            <a:lstStyle/>
            <a:p>
              <a:pPr algn="ctr"/>
              <a:r>
                <a:rPr lang="sv-SE" b="1">
                  <a:solidFill>
                    <a:schemeClr val="bg2"/>
                  </a:solidFill>
                </a:rPr>
                <a:t>Front End </a:t>
              </a:r>
            </a:p>
            <a:p>
              <a:pPr algn="ctr"/>
              <a:r>
                <a:rPr lang="sv-SE" b="1" i="1">
                  <a:solidFill>
                    <a:schemeClr val="bg2"/>
                  </a:solidFill>
                </a:rPr>
                <a:t>(</a:t>
              </a:r>
              <a:r>
                <a:rPr lang="sv-SE" b="1" i="1" err="1">
                  <a:solidFill>
                    <a:schemeClr val="bg2"/>
                  </a:solidFill>
                </a:rPr>
                <a:t>location</a:t>
              </a:r>
              <a:r>
                <a:rPr lang="sv-SE" b="1" i="1">
                  <a:solidFill>
                    <a:schemeClr val="bg2"/>
                  </a:solidFill>
                </a:rPr>
                <a:t>)</a:t>
              </a:r>
              <a:endParaRPr lang="en-GB" b="1" i="1" err="1">
                <a:solidFill>
                  <a:schemeClr val="bg2"/>
                </a:solidFill>
              </a:endParaRPr>
            </a:p>
          </p:txBody>
        </p:sp>
        <p:sp>
          <p:nvSpPr>
            <p:cNvPr id="15" name="TextBox 14"/>
            <p:cNvSpPr txBox="1"/>
            <p:nvPr/>
          </p:nvSpPr>
          <p:spPr>
            <a:xfrm>
              <a:off x="3606377" y="4941168"/>
              <a:ext cx="1363858" cy="646331"/>
            </a:xfrm>
            <a:prstGeom prst="rect">
              <a:avLst/>
            </a:prstGeom>
            <a:noFill/>
            <a:ln>
              <a:noFill/>
            </a:ln>
          </p:spPr>
          <p:txBody>
            <a:bodyPr wrap="square" rtlCol="0">
              <a:spAutoFit/>
            </a:bodyPr>
            <a:lstStyle/>
            <a:p>
              <a:pPr algn="ctr"/>
              <a:r>
                <a:rPr lang="sv-SE" b="1" err="1">
                  <a:solidFill>
                    <a:srgbClr val="00A217"/>
                  </a:solidFill>
                </a:rPr>
                <a:t>Diagnostic</a:t>
              </a:r>
              <a:r>
                <a:rPr lang="sv-SE" b="1">
                  <a:solidFill>
                    <a:srgbClr val="00A217"/>
                  </a:solidFill>
                </a:rPr>
                <a:t> </a:t>
              </a:r>
              <a:r>
                <a:rPr lang="sv-SE" b="1" i="1">
                  <a:solidFill>
                    <a:srgbClr val="00A217"/>
                  </a:solidFill>
                </a:rPr>
                <a:t>(subsystem)</a:t>
              </a:r>
              <a:endParaRPr lang="en-GB" b="1" i="1" err="1">
                <a:solidFill>
                  <a:srgbClr val="00A217"/>
                </a:solidFill>
              </a:endParaRPr>
            </a:p>
          </p:txBody>
        </p:sp>
        <p:sp>
          <p:nvSpPr>
            <p:cNvPr id="16" name="Rectangle 15"/>
            <p:cNvSpPr/>
            <p:nvPr/>
          </p:nvSpPr>
          <p:spPr>
            <a:xfrm>
              <a:off x="978008" y="3861048"/>
              <a:ext cx="2192801" cy="215327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930916" y="4962750"/>
              <a:ext cx="1635636" cy="646331"/>
            </a:xfrm>
            <a:prstGeom prst="rect">
              <a:avLst/>
            </a:prstGeom>
            <a:noFill/>
            <a:ln>
              <a:noFill/>
            </a:ln>
          </p:spPr>
          <p:txBody>
            <a:bodyPr wrap="square" rtlCol="0">
              <a:spAutoFit/>
            </a:bodyPr>
            <a:lstStyle/>
            <a:p>
              <a:pPr algn="ctr"/>
              <a:r>
                <a:rPr lang="sv-SE" b="1" err="1">
                  <a:solidFill>
                    <a:srgbClr val="00A217"/>
                  </a:solidFill>
                </a:rPr>
                <a:t>Thermocouple</a:t>
              </a:r>
              <a:r>
                <a:rPr lang="sv-SE" b="1">
                  <a:solidFill>
                    <a:srgbClr val="00A217"/>
                  </a:solidFill>
                </a:rPr>
                <a:t> </a:t>
              </a:r>
              <a:r>
                <a:rPr lang="sv-SE" b="1" i="1">
                  <a:solidFill>
                    <a:srgbClr val="00A217"/>
                  </a:solidFill>
                </a:rPr>
                <a:t>(</a:t>
              </a:r>
              <a:r>
                <a:rPr lang="sv-SE" b="1" i="1" err="1">
                  <a:solidFill>
                    <a:srgbClr val="00A217"/>
                  </a:solidFill>
                </a:rPr>
                <a:t>type</a:t>
              </a:r>
              <a:r>
                <a:rPr lang="sv-SE" b="1" i="1">
                  <a:solidFill>
                    <a:srgbClr val="00A217"/>
                  </a:solidFill>
                </a:rPr>
                <a:t>)</a:t>
              </a:r>
              <a:endParaRPr lang="en-GB" b="1" i="1" err="1">
                <a:solidFill>
                  <a:srgbClr val="00A217"/>
                </a:solidFill>
              </a:endParaRPr>
            </a:p>
          </p:txBody>
        </p:sp>
        <p:sp>
          <p:nvSpPr>
            <p:cNvPr id="18" name="Rectangle 17"/>
            <p:cNvSpPr/>
            <p:nvPr/>
          </p:nvSpPr>
          <p:spPr>
            <a:xfrm>
              <a:off x="3441923" y="3861047"/>
              <a:ext cx="3002284" cy="215327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115616" y="5589240"/>
              <a:ext cx="1944216" cy="400110"/>
            </a:xfrm>
            <a:prstGeom prst="rect">
              <a:avLst/>
            </a:prstGeom>
            <a:noFill/>
            <a:ln>
              <a:noFill/>
            </a:ln>
          </p:spPr>
          <p:txBody>
            <a:bodyPr wrap="square" rtlCol="0">
              <a:spAutoFit/>
            </a:bodyPr>
            <a:lstStyle/>
            <a:p>
              <a:pPr algn="ctr"/>
              <a:r>
                <a:rPr lang="sv-SE" sz="2000" b="1" err="1">
                  <a:solidFill>
                    <a:schemeClr val="bg2"/>
                  </a:solidFill>
                </a:rPr>
                <a:t>Where</a:t>
              </a:r>
              <a:r>
                <a:rPr lang="sv-SE" sz="2000" b="1">
                  <a:solidFill>
                    <a:schemeClr val="bg2"/>
                  </a:solidFill>
                </a:rPr>
                <a:t>? </a:t>
              </a:r>
              <a:endParaRPr lang="en-GB" sz="2000" b="1" err="1">
                <a:solidFill>
                  <a:schemeClr val="bg2"/>
                </a:solidFill>
              </a:endParaRPr>
            </a:p>
          </p:txBody>
        </p:sp>
        <p:sp>
          <p:nvSpPr>
            <p:cNvPr id="20" name="TextBox 19"/>
            <p:cNvSpPr txBox="1"/>
            <p:nvPr/>
          </p:nvSpPr>
          <p:spPr>
            <a:xfrm>
              <a:off x="4049791" y="5587936"/>
              <a:ext cx="1944216" cy="400110"/>
            </a:xfrm>
            <a:prstGeom prst="rect">
              <a:avLst/>
            </a:prstGeom>
            <a:noFill/>
            <a:ln>
              <a:noFill/>
            </a:ln>
          </p:spPr>
          <p:txBody>
            <a:bodyPr wrap="square" rtlCol="0">
              <a:spAutoFit/>
            </a:bodyPr>
            <a:lstStyle/>
            <a:p>
              <a:pPr algn="ctr"/>
              <a:r>
                <a:rPr lang="sv-SE" sz="2000" b="1" err="1">
                  <a:solidFill>
                    <a:srgbClr val="00A217"/>
                  </a:solidFill>
                </a:rPr>
                <a:t>What</a:t>
              </a:r>
              <a:r>
                <a:rPr lang="sv-SE" sz="2000" b="1">
                  <a:solidFill>
                    <a:srgbClr val="00A217"/>
                  </a:solidFill>
                </a:rPr>
                <a:t>?</a:t>
              </a:r>
              <a:r>
                <a:rPr lang="sv-SE" b="1">
                  <a:solidFill>
                    <a:srgbClr val="00A217"/>
                  </a:solidFill>
                </a:rPr>
                <a:t> </a:t>
              </a:r>
              <a:endParaRPr lang="en-GB" b="1" err="1">
                <a:solidFill>
                  <a:srgbClr val="00A217"/>
                </a:solidFill>
              </a:endParaRPr>
            </a:p>
          </p:txBody>
        </p:sp>
      </p:grpSp>
      <p:sp>
        <p:nvSpPr>
          <p:cNvPr id="21" name="Rectangle 20"/>
          <p:cNvSpPr/>
          <p:nvPr/>
        </p:nvSpPr>
        <p:spPr>
          <a:xfrm>
            <a:off x="5170613" y="2139527"/>
            <a:ext cx="2275415" cy="5760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7906601" y="1220645"/>
            <a:ext cx="2268000" cy="3456000"/>
            <a:chOff x="5045271" y="2321495"/>
            <a:chExt cx="2393319" cy="3636000"/>
          </a:xfrm>
        </p:grpSpPr>
        <p:pic>
          <p:nvPicPr>
            <p:cNvPr id="23" name="Picture 22"/>
            <p:cNvPicPr>
              <a:picLocks noChangeAspect="1"/>
            </p:cNvPicPr>
            <p:nvPr/>
          </p:nvPicPr>
          <p:blipFill>
            <a:blip r:embed="rId3"/>
            <a:stretch>
              <a:fillRect/>
            </a:stretch>
          </p:blipFill>
          <p:spPr>
            <a:xfrm>
              <a:off x="5045271" y="2321495"/>
              <a:ext cx="2393319" cy="3636000"/>
            </a:xfrm>
            <a:prstGeom prst="rect">
              <a:avLst/>
            </a:prstGeom>
            <a:solidFill>
              <a:srgbClr val="FFFFFF"/>
            </a:solidFill>
          </p:spPr>
        </p:pic>
        <p:cxnSp>
          <p:nvCxnSpPr>
            <p:cNvPr id="24" name="Straight Connector 23"/>
            <p:cNvCxnSpPr/>
            <p:nvPr/>
          </p:nvCxnSpPr>
          <p:spPr>
            <a:xfrm flipV="1">
              <a:off x="5586525" y="4487253"/>
              <a:ext cx="0" cy="189375"/>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8163678" y="3347666"/>
            <a:ext cx="566987" cy="12774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930254" y="1140605"/>
            <a:ext cx="9001000" cy="1063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865327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screenshot of a computer&#10;&#10;Description automatically generated">
            <a:extLst>
              <a:ext uri="{FF2B5EF4-FFF2-40B4-BE49-F238E27FC236}">
                <a16:creationId xmlns:a16="http://schemas.microsoft.com/office/drawing/2014/main" id="{987F76DE-0881-EC0E-3D21-6A22397B0B43}"/>
              </a:ext>
            </a:extLst>
          </p:cNvPr>
          <p:cNvPicPr>
            <a:picLocks noChangeAspect="1"/>
          </p:cNvPicPr>
          <p:nvPr/>
        </p:nvPicPr>
        <p:blipFill>
          <a:blip r:embed="rId3"/>
          <a:stretch>
            <a:fillRect/>
          </a:stretch>
        </p:blipFill>
        <p:spPr>
          <a:xfrm>
            <a:off x="294640" y="1120277"/>
            <a:ext cx="12192000" cy="5522943"/>
          </a:xfrm>
          <a:prstGeom prst="rect">
            <a:avLst/>
          </a:prstGeom>
        </p:spPr>
      </p:pic>
      <p:pic>
        <p:nvPicPr>
          <p:cNvPr id="24" name="Picture 23" descr="A screenshot of a computer&#10;&#10;Description automatically generated">
            <a:extLst>
              <a:ext uri="{FF2B5EF4-FFF2-40B4-BE49-F238E27FC236}">
                <a16:creationId xmlns:a16="http://schemas.microsoft.com/office/drawing/2014/main" id="{3DC87597-3A03-2E54-78E7-331945E9C4AC}"/>
              </a:ext>
            </a:extLst>
          </p:cNvPr>
          <p:cNvPicPr>
            <a:picLocks noChangeAspect="1"/>
          </p:cNvPicPr>
          <p:nvPr/>
        </p:nvPicPr>
        <p:blipFill>
          <a:blip r:embed="rId4"/>
          <a:stretch>
            <a:fillRect/>
          </a:stretch>
        </p:blipFill>
        <p:spPr>
          <a:xfrm>
            <a:off x="1266990" y="967877"/>
            <a:ext cx="9500260" cy="6858000"/>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CC4F3B7C-E88E-19EC-8EAC-D2B9FACC81D8}"/>
              </a:ext>
            </a:extLst>
          </p:cNvPr>
          <p:cNvPicPr>
            <a:picLocks noChangeAspect="1"/>
          </p:cNvPicPr>
          <p:nvPr/>
        </p:nvPicPr>
        <p:blipFill>
          <a:blip r:embed="rId5"/>
          <a:stretch>
            <a:fillRect/>
          </a:stretch>
        </p:blipFill>
        <p:spPr>
          <a:xfrm>
            <a:off x="0" y="2376391"/>
            <a:ext cx="12192000" cy="3778166"/>
          </a:xfrm>
          <a:prstGeom prst="rect">
            <a:avLst/>
          </a:prstGeom>
        </p:spPr>
      </p:pic>
      <p:sp>
        <p:nvSpPr>
          <p:cNvPr id="37" name="Title 1">
            <a:extLst>
              <a:ext uri="{FF2B5EF4-FFF2-40B4-BE49-F238E27FC236}">
                <a16:creationId xmlns:a16="http://schemas.microsoft.com/office/drawing/2014/main" id="{5AC5E72A-A84C-2C6B-C7E0-2C37D4FB00B3}"/>
              </a:ext>
            </a:extLst>
          </p:cNvPr>
          <p:cNvSpPr>
            <a:spLocks noGrp="1"/>
          </p:cNvSpPr>
          <p:nvPr>
            <p:ph type="title"/>
          </p:nvPr>
        </p:nvSpPr>
        <p:spPr>
          <a:xfrm>
            <a:off x="0" y="234023"/>
            <a:ext cx="12192000" cy="622800"/>
          </a:xfrm>
          <a:noFill/>
        </p:spPr>
        <p:txBody>
          <a:bodyPr>
            <a:noAutofit/>
          </a:bodyPr>
          <a:lstStyle/>
          <a:p>
            <a:pPr algn="ctr"/>
            <a:r>
              <a:rPr lang="en-GB" sz="3800" b="0"/>
              <a:t>Status of J5</a:t>
            </a:r>
          </a:p>
        </p:txBody>
      </p:sp>
      <p:pic>
        <p:nvPicPr>
          <p:cNvPr id="39" name="Picture 38" descr="A screenshot of a computer&#10;&#10;Description automatically generated">
            <a:extLst>
              <a:ext uri="{FF2B5EF4-FFF2-40B4-BE49-F238E27FC236}">
                <a16:creationId xmlns:a16="http://schemas.microsoft.com/office/drawing/2014/main" id="{BA62B4E7-D327-0606-865F-105F9BE2B0C8}"/>
              </a:ext>
            </a:extLst>
          </p:cNvPr>
          <p:cNvPicPr>
            <a:picLocks noChangeAspect="1"/>
          </p:cNvPicPr>
          <p:nvPr/>
        </p:nvPicPr>
        <p:blipFill>
          <a:blip r:embed="rId6"/>
          <a:stretch>
            <a:fillRect/>
          </a:stretch>
        </p:blipFill>
        <p:spPr>
          <a:xfrm>
            <a:off x="0" y="1613170"/>
            <a:ext cx="12192000" cy="3631660"/>
          </a:xfrm>
          <a:prstGeom prst="rect">
            <a:avLst/>
          </a:prstGeom>
        </p:spPr>
      </p:pic>
    </p:spTree>
    <p:extLst>
      <p:ext uri="{BB962C8B-B14F-4D97-AF65-F5344CB8AC3E}">
        <p14:creationId xmlns:p14="http://schemas.microsoft.com/office/powerpoint/2010/main" val="208973574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27438" y="715807"/>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Maintenance Project 2.0</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2.0 </a:t>
            </a:r>
          </a:p>
        </p:txBody>
      </p:sp>
      <p:sp>
        <p:nvSpPr>
          <p:cNvPr id="7" name="TextBox 6">
            <a:extLst>
              <a:ext uri="{FF2B5EF4-FFF2-40B4-BE49-F238E27FC236}">
                <a16:creationId xmlns:a16="http://schemas.microsoft.com/office/drawing/2014/main" id="{580A8D5C-870E-5DDD-F6E6-42CA22832808}"/>
              </a:ext>
            </a:extLst>
          </p:cNvPr>
          <p:cNvSpPr txBox="1"/>
          <p:nvPr/>
        </p:nvSpPr>
        <p:spPr>
          <a:xfrm>
            <a:off x="1227438" y="2148101"/>
            <a:ext cx="9662984" cy="3554819"/>
          </a:xfrm>
          <a:prstGeom prst="rect">
            <a:avLst/>
          </a:prstGeom>
          <a:noFill/>
        </p:spPr>
        <p:txBody>
          <a:bodyPr wrap="square" rtlCol="0">
            <a:spAutoFit/>
          </a:bodyPr>
          <a:lstStyle/>
          <a:p>
            <a:pPr marL="457200" indent="-457200">
              <a:spcBef>
                <a:spcPts val="600"/>
              </a:spcBef>
              <a:buClr>
                <a:srgbClr val="00570C"/>
              </a:buClr>
              <a:buFont typeface="Wingdings" panose="05000000000000000000" pitchFamily="2" charset="2"/>
              <a:buChar char="§"/>
            </a:pPr>
            <a:r>
              <a:rPr lang="en-GB" sz="2000"/>
              <a:t>Develop a </a:t>
            </a:r>
            <a:r>
              <a:rPr lang="en-GB" sz="2000">
                <a:solidFill>
                  <a:srgbClr val="00570C"/>
                </a:solidFill>
              </a:rPr>
              <a:t>MAX IV Maintenance Strategy</a:t>
            </a:r>
            <a:r>
              <a:rPr lang="en-GB" sz="2000"/>
              <a:t> that shifts MAX IV approach to maintenance management from predominantly a reactive approach, to a systematic proactive approach.</a:t>
            </a:r>
          </a:p>
          <a:p>
            <a:pPr marL="457200" indent="-457200">
              <a:spcBef>
                <a:spcPts val="600"/>
              </a:spcBef>
              <a:buClr>
                <a:srgbClr val="00570C"/>
              </a:buClr>
              <a:buFont typeface="Wingdings" panose="05000000000000000000" pitchFamily="2" charset="2"/>
              <a:buChar char="§"/>
            </a:pPr>
            <a:r>
              <a:rPr lang="en-GB" sz="2000"/>
              <a:t>Roll-out a cross-functional process and </a:t>
            </a:r>
            <a:r>
              <a:rPr lang="en-GB" sz="2000">
                <a:solidFill>
                  <a:srgbClr val="00570C"/>
                </a:solidFill>
              </a:rPr>
              <a:t>Way-of-Working </a:t>
            </a:r>
            <a:r>
              <a:rPr lang="en-GB" sz="2000"/>
              <a:t>cohesively, coordinated and consistently with maintenance at MAX IV. </a:t>
            </a:r>
          </a:p>
          <a:p>
            <a:pPr marL="457200" indent="-457200">
              <a:spcBef>
                <a:spcPts val="600"/>
              </a:spcBef>
              <a:buClr>
                <a:srgbClr val="00570C"/>
              </a:buClr>
              <a:buFont typeface="Wingdings" panose="05000000000000000000" pitchFamily="2" charset="2"/>
              <a:buChar char="§"/>
            </a:pPr>
            <a:r>
              <a:rPr lang="en-GB" sz="2000"/>
              <a:t>Empower staff with processes and </a:t>
            </a:r>
            <a:r>
              <a:rPr lang="en-GB" sz="2000">
                <a:solidFill>
                  <a:srgbClr val="00570C"/>
                </a:solidFill>
              </a:rPr>
              <a:t>Technology</a:t>
            </a:r>
            <a:r>
              <a:rPr lang="en-GB" sz="2000"/>
              <a:t>:</a:t>
            </a:r>
          </a:p>
          <a:p>
            <a:pPr lvl="2" indent="-457200">
              <a:spcBef>
                <a:spcPts val="600"/>
              </a:spcBef>
              <a:buClr>
                <a:srgbClr val="00570C"/>
              </a:buClr>
              <a:buFont typeface="Wingdings" panose="05000000000000000000" pitchFamily="2" charset="2"/>
              <a:buChar char="§"/>
            </a:pPr>
            <a:r>
              <a:rPr lang="en-GB" sz="2000"/>
              <a:t>One reliable and trusted source of information related to equipment. </a:t>
            </a:r>
          </a:p>
          <a:p>
            <a:pPr lvl="2" indent="-457200">
              <a:spcBef>
                <a:spcPts val="600"/>
              </a:spcBef>
              <a:buClr>
                <a:srgbClr val="00570C"/>
              </a:buClr>
              <a:buFont typeface="Wingdings" panose="05000000000000000000" pitchFamily="2" charset="2"/>
              <a:buChar char="§"/>
            </a:pPr>
            <a:r>
              <a:rPr lang="en-GB" sz="2000"/>
              <a:t>Gain asset and maintenance intelligence.</a:t>
            </a:r>
          </a:p>
          <a:p>
            <a:pPr lvl="2" indent="-457200">
              <a:spcBef>
                <a:spcPts val="600"/>
              </a:spcBef>
              <a:buClr>
                <a:srgbClr val="00570C"/>
              </a:buClr>
              <a:buFont typeface="Wingdings" panose="05000000000000000000" pitchFamily="2" charset="2"/>
              <a:buChar char="§"/>
            </a:pPr>
            <a:r>
              <a:rPr lang="en-GB" sz="2000"/>
              <a:t>Facilitate and streamline the maintenance efforts. </a:t>
            </a:r>
            <a:r>
              <a:rPr lang="en-GB" sz="2000">
                <a:solidFill>
                  <a:srgbClr val="FFFFFF"/>
                </a:solidFill>
              </a:rPr>
              <a:t>tasks and reporting on work performed.</a:t>
            </a:r>
          </a:p>
        </p:txBody>
      </p:sp>
      <p:sp>
        <p:nvSpPr>
          <p:cNvPr id="3" name="TextBox 2"/>
          <p:cNvSpPr txBox="1"/>
          <p:nvPr/>
        </p:nvSpPr>
        <p:spPr>
          <a:xfrm>
            <a:off x="1227438" y="1406248"/>
            <a:ext cx="6162698" cy="523220"/>
          </a:xfrm>
          <a:prstGeom prst="rect">
            <a:avLst/>
          </a:prstGeom>
          <a:noFill/>
        </p:spPr>
        <p:txBody>
          <a:bodyPr wrap="square" rtlCol="0">
            <a:spAutoFit/>
          </a:bodyPr>
          <a:lstStyle/>
          <a:p>
            <a:r>
              <a:rPr lang="en-GB" sz="2800"/>
              <a:t>Restart of project in essence to: </a:t>
            </a:r>
          </a:p>
        </p:txBody>
      </p:sp>
    </p:spTree>
    <p:extLst>
      <p:ext uri="{BB962C8B-B14F-4D97-AF65-F5344CB8AC3E}">
        <p14:creationId xmlns:p14="http://schemas.microsoft.com/office/powerpoint/2010/main" val="132647544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entagon 66"/>
          <p:cNvSpPr/>
          <p:nvPr/>
        </p:nvSpPr>
        <p:spPr>
          <a:xfrm>
            <a:off x="4805840" y="1569024"/>
            <a:ext cx="4888551" cy="1404200"/>
          </a:xfrm>
          <a:prstGeom prst="homePlate">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66" name="Pentagon 65"/>
          <p:cNvSpPr/>
          <p:nvPr/>
        </p:nvSpPr>
        <p:spPr>
          <a:xfrm>
            <a:off x="3799349" y="3008460"/>
            <a:ext cx="3828223" cy="1358145"/>
          </a:xfrm>
          <a:prstGeom prst="homePlate">
            <a:avLst/>
          </a:prstGeom>
          <a:solidFill>
            <a:srgbClr val="29F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solidFill>
                <a:schemeClr val="tx1"/>
              </a:solidFill>
              <a:latin typeface="Maven Pro Medium"/>
            </a:endParaRPr>
          </a:p>
        </p:txBody>
      </p:sp>
      <p:sp>
        <p:nvSpPr>
          <p:cNvPr id="2" name="Pentagon 1"/>
          <p:cNvSpPr/>
          <p:nvPr/>
        </p:nvSpPr>
        <p:spPr>
          <a:xfrm>
            <a:off x="4260501" y="4401824"/>
            <a:ext cx="3792078" cy="1358145"/>
          </a:xfrm>
          <a:prstGeom prst="homePlate">
            <a:avLst/>
          </a:prstGeom>
          <a:solidFill>
            <a:srgbClr val="00C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solidFill>
                <a:schemeClr val="tx1"/>
              </a:solidFill>
              <a:latin typeface="Maven Pro Medium"/>
            </a:endParaRPr>
          </a:p>
        </p:txBody>
      </p:sp>
      <p:sp>
        <p:nvSpPr>
          <p:cNvPr id="5" name="Text Placeholder 4"/>
          <p:cNvSpPr>
            <a:spLocks noGrp="1"/>
          </p:cNvSpPr>
          <p:nvPr>
            <p:ph type="body" sz="quarter" idx="12"/>
          </p:nvPr>
        </p:nvSpPr>
        <p:spPr>
          <a:xfrm>
            <a:off x="771515" y="1026760"/>
            <a:ext cx="10481931" cy="326446"/>
          </a:xfrm>
        </p:spPr>
        <p:txBody>
          <a:bodyPr>
            <a:noAutofit/>
          </a:bodyPr>
          <a:lstStyle/>
          <a:p>
            <a:r>
              <a:rPr lang="en-GB" sz="2000"/>
              <a:t>Timeline for project with requested resources available from August 1, 2023.</a:t>
            </a:r>
            <a:endParaRPr lang="en-GB" sz="2000" b="1"/>
          </a:p>
        </p:txBody>
      </p:sp>
      <p:sp>
        <p:nvSpPr>
          <p:cNvPr id="6" name="Title 1"/>
          <p:cNvSpPr txBox="1">
            <a:spLocks/>
          </p:cNvSpPr>
          <p:nvPr/>
        </p:nvSpPr>
        <p:spPr>
          <a:xfrm>
            <a:off x="743807" y="431668"/>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The Project Roadmap</a:t>
            </a:r>
            <a:endParaRPr lang="en-GB" sz="3800" b="0" i="1">
              <a:solidFill>
                <a:srgbClr val="00570C"/>
              </a:solidFill>
            </a:endParaRPr>
          </a:p>
        </p:txBody>
      </p:sp>
      <p:sp>
        <p:nvSpPr>
          <p:cNvPr id="3" name="Rounded Rectangle 2"/>
          <p:cNvSpPr/>
          <p:nvPr/>
        </p:nvSpPr>
        <p:spPr>
          <a:xfrm>
            <a:off x="694218" y="5495654"/>
            <a:ext cx="1044000" cy="180000"/>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 ID system</a:t>
            </a:r>
          </a:p>
        </p:txBody>
      </p:sp>
      <p:grpSp>
        <p:nvGrpSpPr>
          <p:cNvPr id="23" name="Group 22"/>
          <p:cNvGrpSpPr/>
          <p:nvPr/>
        </p:nvGrpSpPr>
        <p:grpSpPr>
          <a:xfrm>
            <a:off x="900010" y="1655845"/>
            <a:ext cx="10659436" cy="4619820"/>
            <a:chOff x="884634" y="1678865"/>
            <a:chExt cx="10659436" cy="4619820"/>
          </a:xfrm>
        </p:grpSpPr>
        <p:cxnSp>
          <p:nvCxnSpPr>
            <p:cNvPr id="16" name="Straight Connector 15"/>
            <p:cNvCxnSpPr/>
            <p:nvPr/>
          </p:nvCxnSpPr>
          <p:spPr>
            <a:xfrm flipV="1">
              <a:off x="6912793" y="1678865"/>
              <a:ext cx="0" cy="419053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978788" y="1678865"/>
              <a:ext cx="0" cy="419053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044783" y="1678865"/>
              <a:ext cx="0" cy="419053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8597" y="5990908"/>
              <a:ext cx="1434806" cy="3077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GB" sz="1400" b="1">
                  <a:solidFill>
                    <a:schemeClr val="accent1">
                      <a:lumMod val="75000"/>
                    </a:schemeClr>
                  </a:solidFill>
                  <a:latin typeface="Maven Pro Medium"/>
                </a:rPr>
                <a:t>2022</a:t>
              </a:r>
            </a:p>
          </p:txBody>
        </p:sp>
        <p:sp>
          <p:nvSpPr>
            <p:cNvPr id="8" name="TextBox 7"/>
            <p:cNvSpPr txBox="1"/>
            <p:nvPr/>
          </p:nvSpPr>
          <p:spPr>
            <a:xfrm>
              <a:off x="3227171" y="5990908"/>
              <a:ext cx="1434806" cy="3077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GB" sz="1400" b="1">
                  <a:solidFill>
                    <a:schemeClr val="accent1">
                      <a:lumMod val="75000"/>
                    </a:schemeClr>
                  </a:solidFill>
                  <a:latin typeface="Maven Pro Medium"/>
                </a:rPr>
                <a:t>2023</a:t>
              </a:r>
            </a:p>
          </p:txBody>
        </p:sp>
        <p:sp>
          <p:nvSpPr>
            <p:cNvPr id="9" name="TextBox 8"/>
            <p:cNvSpPr txBox="1"/>
            <p:nvPr/>
          </p:nvSpPr>
          <p:spPr>
            <a:xfrm>
              <a:off x="5215745" y="5990908"/>
              <a:ext cx="1434806" cy="3077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GB" sz="1400" b="1">
                  <a:solidFill>
                    <a:schemeClr val="accent1">
                      <a:lumMod val="75000"/>
                    </a:schemeClr>
                  </a:solidFill>
                  <a:latin typeface="Maven Pro Medium"/>
                </a:rPr>
                <a:t>2024</a:t>
              </a:r>
            </a:p>
          </p:txBody>
        </p:sp>
        <p:sp>
          <p:nvSpPr>
            <p:cNvPr id="10" name="TextBox 9"/>
            <p:cNvSpPr txBox="1"/>
            <p:nvPr/>
          </p:nvSpPr>
          <p:spPr>
            <a:xfrm>
              <a:off x="7204319" y="5990908"/>
              <a:ext cx="1434806" cy="3077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GB" sz="1400" b="1">
                  <a:solidFill>
                    <a:schemeClr val="accent1">
                      <a:lumMod val="75000"/>
                    </a:schemeClr>
                  </a:solidFill>
                  <a:latin typeface="Maven Pro Medium"/>
                </a:rPr>
                <a:t>2025</a:t>
              </a:r>
            </a:p>
          </p:txBody>
        </p:sp>
        <p:sp>
          <p:nvSpPr>
            <p:cNvPr id="11" name="TextBox 10"/>
            <p:cNvSpPr txBox="1"/>
            <p:nvPr/>
          </p:nvSpPr>
          <p:spPr>
            <a:xfrm>
              <a:off x="9192895" y="5990908"/>
              <a:ext cx="1434806" cy="3077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GB" sz="1400" b="1">
                  <a:solidFill>
                    <a:schemeClr val="accent1">
                      <a:lumMod val="75000"/>
                    </a:schemeClr>
                  </a:solidFill>
                  <a:latin typeface="Maven Pro Medium"/>
                </a:rPr>
                <a:t>2026</a:t>
              </a:r>
            </a:p>
          </p:txBody>
        </p:sp>
        <p:cxnSp>
          <p:nvCxnSpPr>
            <p:cNvPr id="15" name="Straight Connector 14"/>
            <p:cNvCxnSpPr/>
            <p:nvPr/>
          </p:nvCxnSpPr>
          <p:spPr>
            <a:xfrm flipV="1">
              <a:off x="8846798" y="1678865"/>
              <a:ext cx="0" cy="419053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780804" y="1678865"/>
              <a:ext cx="0" cy="419053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10778" y="1678865"/>
              <a:ext cx="0" cy="419053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884634" y="5911182"/>
              <a:ext cx="10659436" cy="0"/>
            </a:xfrm>
            <a:prstGeom prst="straightConnector1">
              <a:avLst/>
            </a:prstGeom>
            <a:ln w="69850">
              <a:solidFill>
                <a:schemeClr val="bg1">
                  <a:lumMod val="65000"/>
                </a:schemeClr>
              </a:solidFill>
              <a:headEnd type="none" w="med" len="med"/>
              <a:tailEnd type="stealth" w="med" len="med"/>
            </a:ln>
            <a:effectLst/>
          </p:spPr>
          <p:style>
            <a:lnRef idx="3">
              <a:schemeClr val="accent6"/>
            </a:lnRef>
            <a:fillRef idx="0">
              <a:schemeClr val="accent6"/>
            </a:fillRef>
            <a:effectRef idx="2">
              <a:schemeClr val="accent6"/>
            </a:effectRef>
            <a:fontRef idx="minor">
              <a:schemeClr val="tx1"/>
            </a:fontRef>
          </p:style>
        </p:cxnSp>
      </p:grpSp>
      <p:sp>
        <p:nvSpPr>
          <p:cNvPr id="22" name="Rounded Rectangle 21"/>
          <p:cNvSpPr/>
          <p:nvPr/>
        </p:nvSpPr>
        <p:spPr>
          <a:xfrm>
            <a:off x="1403821" y="5254335"/>
            <a:ext cx="2340000" cy="180000"/>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 Equipment DB &amp; HW list</a:t>
            </a:r>
          </a:p>
        </p:txBody>
      </p:sp>
      <p:cxnSp>
        <p:nvCxnSpPr>
          <p:cNvPr id="30" name="Straight Arrow Connector 29"/>
          <p:cNvCxnSpPr/>
          <p:nvPr/>
        </p:nvCxnSpPr>
        <p:spPr>
          <a:xfrm flipV="1">
            <a:off x="5074042" y="2709440"/>
            <a:ext cx="0" cy="1116000"/>
          </a:xfrm>
          <a:prstGeom prst="straightConnector1">
            <a:avLst/>
          </a:prstGeom>
          <a:ln>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5101151" y="2691440"/>
            <a:ext cx="0" cy="2412000"/>
          </a:xfrm>
          <a:prstGeom prst="straightConnector1">
            <a:avLst/>
          </a:prstGeom>
          <a:ln>
            <a:solidFill>
              <a:schemeClr val="tx1"/>
            </a:solidFill>
            <a:prstDash val="lgDashDot"/>
            <a:headEnd type="arrow"/>
            <a:tailEnd type="none"/>
          </a:ln>
        </p:spPr>
        <p:style>
          <a:lnRef idx="1">
            <a:schemeClr val="accent1"/>
          </a:lnRef>
          <a:fillRef idx="0">
            <a:schemeClr val="accent1"/>
          </a:fillRef>
          <a:effectRef idx="0">
            <a:schemeClr val="accent1"/>
          </a:effectRef>
          <a:fontRef idx="minor">
            <a:schemeClr val="tx1"/>
          </a:fontRef>
        </p:style>
      </p:cxnSp>
      <p:sp>
        <p:nvSpPr>
          <p:cNvPr id="92" name="Rounded Rectangle 91"/>
          <p:cNvSpPr/>
          <p:nvPr/>
        </p:nvSpPr>
        <p:spPr>
          <a:xfrm>
            <a:off x="6356112" y="1635587"/>
            <a:ext cx="2592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a:solidFill>
                  <a:schemeClr val="tx1"/>
                </a:solidFill>
                <a:latin typeface="Maven Pro Medium"/>
              </a:rPr>
              <a:t>Team 5 </a:t>
            </a:r>
            <a:r>
              <a:rPr lang="en-SE" sz="800" b="1">
                <a:solidFill>
                  <a:schemeClr val="tx1"/>
                </a:solidFill>
                <a:latin typeface="Maven Pro Medium"/>
              </a:rPr>
              <a:t>–</a:t>
            </a:r>
            <a:r>
              <a:rPr lang="en-GB" sz="800" b="1">
                <a:solidFill>
                  <a:schemeClr val="tx1"/>
                </a:solidFill>
                <a:latin typeface="Maven Pro Medium"/>
              </a:rPr>
              <a:t> </a:t>
            </a:r>
            <a:r>
              <a:rPr lang="en-GB" sz="800" b="1" err="1">
                <a:solidFill>
                  <a:schemeClr val="tx1"/>
                </a:solidFill>
                <a:latin typeface="Maven Pro Medium"/>
              </a:rPr>
              <a:t>appr</a:t>
            </a:r>
            <a:r>
              <a:rPr lang="en-GB" sz="800" b="1">
                <a:solidFill>
                  <a:schemeClr val="tx1"/>
                </a:solidFill>
                <a:latin typeface="Maven Pro Medium"/>
              </a:rPr>
              <a:t>. ~30</a:t>
            </a:r>
          </a:p>
        </p:txBody>
      </p:sp>
      <p:sp>
        <p:nvSpPr>
          <p:cNvPr id="35" name="Rounded Rectangle 34"/>
          <p:cNvSpPr/>
          <p:nvPr/>
        </p:nvSpPr>
        <p:spPr>
          <a:xfrm>
            <a:off x="5207792" y="2052255"/>
            <a:ext cx="180000" cy="180000"/>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36" name="Rounded Rectangle 35"/>
          <p:cNvSpPr/>
          <p:nvPr/>
        </p:nvSpPr>
        <p:spPr>
          <a:xfrm>
            <a:off x="5391329" y="1868484"/>
            <a:ext cx="180000" cy="180000"/>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74" name="Rounded Rectangle 73"/>
          <p:cNvSpPr/>
          <p:nvPr/>
        </p:nvSpPr>
        <p:spPr>
          <a:xfrm>
            <a:off x="8615425"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69" name="TextBox 68"/>
          <p:cNvSpPr txBox="1"/>
          <p:nvPr/>
        </p:nvSpPr>
        <p:spPr>
          <a:xfrm>
            <a:off x="5189411" y="2700171"/>
            <a:ext cx="4087300" cy="276999"/>
          </a:xfrm>
          <a:prstGeom prst="rect">
            <a:avLst/>
          </a:prstGeom>
          <a:noFill/>
        </p:spPr>
        <p:txBody>
          <a:bodyPr vert="horz" wrap="square" rtlCol="0">
            <a:spAutoFit/>
          </a:bodyPr>
          <a:lstStyle/>
          <a:p>
            <a:r>
              <a:rPr lang="en-GB" sz="1200" b="1">
                <a:latin typeface="Maven Pro Medium"/>
              </a:rPr>
              <a:t>Work Package 3 </a:t>
            </a:r>
            <a:r>
              <a:rPr lang="en-SE" sz="1200" b="1">
                <a:latin typeface="Maven Pro Medium"/>
              </a:rPr>
              <a:t>–</a:t>
            </a:r>
            <a:r>
              <a:rPr lang="en-GB" sz="1200" b="1">
                <a:latin typeface="Maven Pro Medium"/>
              </a:rPr>
              <a:t> Way of Working</a:t>
            </a:r>
          </a:p>
        </p:txBody>
      </p:sp>
      <p:sp>
        <p:nvSpPr>
          <p:cNvPr id="62" name="Rounded Rectangle 61"/>
          <p:cNvSpPr/>
          <p:nvPr/>
        </p:nvSpPr>
        <p:spPr>
          <a:xfrm>
            <a:off x="8448486"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63" name="Rounded Rectangle 62"/>
          <p:cNvSpPr/>
          <p:nvPr/>
        </p:nvSpPr>
        <p:spPr>
          <a:xfrm>
            <a:off x="8281547"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65" name="Rounded Rectangle 64"/>
          <p:cNvSpPr/>
          <p:nvPr/>
        </p:nvSpPr>
        <p:spPr>
          <a:xfrm>
            <a:off x="8105862"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68" name="Rounded Rectangle 67"/>
          <p:cNvSpPr/>
          <p:nvPr/>
        </p:nvSpPr>
        <p:spPr>
          <a:xfrm>
            <a:off x="7926923"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70" name="Rounded Rectangle 69"/>
          <p:cNvSpPr/>
          <p:nvPr/>
        </p:nvSpPr>
        <p:spPr>
          <a:xfrm>
            <a:off x="7742273"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71" name="Rounded Rectangle 70"/>
          <p:cNvSpPr/>
          <p:nvPr/>
        </p:nvSpPr>
        <p:spPr>
          <a:xfrm>
            <a:off x="7555085"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73" name="Rounded Rectangle 72"/>
          <p:cNvSpPr/>
          <p:nvPr/>
        </p:nvSpPr>
        <p:spPr>
          <a:xfrm>
            <a:off x="8736645"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76" name="Rounded Rectangle 75"/>
          <p:cNvSpPr/>
          <p:nvPr/>
        </p:nvSpPr>
        <p:spPr>
          <a:xfrm>
            <a:off x="8831080" y="1628908"/>
            <a:ext cx="45719" cy="214126"/>
          </a:xfrm>
          <a:prstGeom prst="roundRect">
            <a:avLst/>
          </a:prstGeom>
          <a:solidFill>
            <a:srgbClr val="8F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solidFill>
                <a:schemeClr val="tx1"/>
              </a:solidFill>
              <a:latin typeface="Maven Pro Medium"/>
            </a:endParaRPr>
          </a:p>
        </p:txBody>
      </p:sp>
      <p:sp>
        <p:nvSpPr>
          <p:cNvPr id="87" name="Rounded Rectangle 86"/>
          <p:cNvSpPr/>
          <p:nvPr/>
        </p:nvSpPr>
        <p:spPr>
          <a:xfrm>
            <a:off x="4885151" y="2498819"/>
            <a:ext cx="432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Pilot</a:t>
            </a:r>
          </a:p>
        </p:txBody>
      </p:sp>
      <p:sp>
        <p:nvSpPr>
          <p:cNvPr id="88" name="Rounded Rectangle 87"/>
          <p:cNvSpPr/>
          <p:nvPr/>
        </p:nvSpPr>
        <p:spPr>
          <a:xfrm>
            <a:off x="6046391" y="1783723"/>
            <a:ext cx="576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Team 4</a:t>
            </a:r>
          </a:p>
        </p:txBody>
      </p:sp>
      <p:sp>
        <p:nvSpPr>
          <p:cNvPr id="89" name="Rounded Rectangle 88"/>
          <p:cNvSpPr/>
          <p:nvPr/>
        </p:nvSpPr>
        <p:spPr>
          <a:xfrm>
            <a:off x="5772596" y="1936862"/>
            <a:ext cx="576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Team 3</a:t>
            </a:r>
          </a:p>
        </p:txBody>
      </p:sp>
      <p:sp>
        <p:nvSpPr>
          <p:cNvPr id="90" name="Rounded Rectangle 89"/>
          <p:cNvSpPr/>
          <p:nvPr/>
        </p:nvSpPr>
        <p:spPr>
          <a:xfrm>
            <a:off x="5506332" y="2089197"/>
            <a:ext cx="576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Team 2</a:t>
            </a:r>
          </a:p>
        </p:txBody>
      </p:sp>
      <p:sp>
        <p:nvSpPr>
          <p:cNvPr id="91" name="Rounded Rectangle 90"/>
          <p:cNvSpPr/>
          <p:nvPr/>
        </p:nvSpPr>
        <p:spPr>
          <a:xfrm>
            <a:off x="5271924" y="2248570"/>
            <a:ext cx="576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Team 1</a:t>
            </a:r>
          </a:p>
        </p:txBody>
      </p:sp>
      <p:sp>
        <p:nvSpPr>
          <p:cNvPr id="19" name="Rounded Rectangle 18"/>
          <p:cNvSpPr/>
          <p:nvPr/>
        </p:nvSpPr>
        <p:spPr>
          <a:xfrm>
            <a:off x="4020143" y="4059748"/>
            <a:ext cx="828000" cy="180000"/>
          </a:xfrm>
          <a:prstGeom prst="roundRect">
            <a:avLst/>
          </a:prstGeom>
          <a:solidFill>
            <a:srgbClr val="29F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latin typeface="Maven Pro Medium"/>
            </a:endParaRPr>
          </a:p>
        </p:txBody>
      </p:sp>
      <p:sp>
        <p:nvSpPr>
          <p:cNvPr id="24" name="Rounded Rectangle 23"/>
          <p:cNvSpPr/>
          <p:nvPr/>
        </p:nvSpPr>
        <p:spPr>
          <a:xfrm>
            <a:off x="4066867" y="5320055"/>
            <a:ext cx="1692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Populate J5</a:t>
            </a:r>
          </a:p>
        </p:txBody>
      </p:sp>
      <p:sp>
        <p:nvSpPr>
          <p:cNvPr id="25" name="Rounded Rectangle 24"/>
          <p:cNvSpPr/>
          <p:nvPr/>
        </p:nvSpPr>
        <p:spPr>
          <a:xfrm>
            <a:off x="6048777" y="4680111"/>
            <a:ext cx="684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err="1">
                <a:solidFill>
                  <a:schemeClr val="tx1"/>
                </a:solidFill>
                <a:latin typeface="Maven Pro Medium"/>
              </a:rPr>
              <a:t>CableDB</a:t>
            </a:r>
            <a:endParaRPr lang="en-GB" sz="800" b="1">
              <a:solidFill>
                <a:schemeClr val="tx1"/>
              </a:solidFill>
              <a:latin typeface="Maven Pro Medium"/>
            </a:endParaRPr>
          </a:p>
        </p:txBody>
      </p:sp>
      <p:sp>
        <p:nvSpPr>
          <p:cNvPr id="28" name="Rounded Rectangle 27"/>
          <p:cNvSpPr/>
          <p:nvPr/>
        </p:nvSpPr>
        <p:spPr>
          <a:xfrm>
            <a:off x="4948226" y="4891452"/>
            <a:ext cx="1152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err="1">
                <a:solidFill>
                  <a:schemeClr val="tx1"/>
                </a:solidFill>
                <a:latin typeface="Maven Pro Medium"/>
              </a:rPr>
              <a:t>Config</a:t>
            </a:r>
            <a:r>
              <a:rPr lang="en-GB" sz="800" b="1">
                <a:solidFill>
                  <a:schemeClr val="tx1"/>
                </a:solidFill>
                <a:latin typeface="Maven Pro Medium"/>
              </a:rPr>
              <a:t>. &amp; develop.</a:t>
            </a:r>
          </a:p>
        </p:txBody>
      </p:sp>
      <p:sp>
        <p:nvSpPr>
          <p:cNvPr id="32" name="TextBox 31"/>
          <p:cNvSpPr txBox="1"/>
          <p:nvPr/>
        </p:nvSpPr>
        <p:spPr>
          <a:xfrm>
            <a:off x="3907058" y="4093499"/>
            <a:ext cx="3905164" cy="276999"/>
          </a:xfrm>
          <a:prstGeom prst="rect">
            <a:avLst/>
          </a:prstGeom>
          <a:noFill/>
        </p:spPr>
        <p:txBody>
          <a:bodyPr vert="horz" wrap="square" rtlCol="0">
            <a:spAutoFit/>
          </a:bodyPr>
          <a:lstStyle/>
          <a:p>
            <a:r>
              <a:rPr lang="en-GB" sz="1200" b="1">
                <a:latin typeface="Maven Pro Medium"/>
              </a:rPr>
              <a:t>Work Package 2 </a:t>
            </a:r>
            <a:r>
              <a:rPr lang="en-SE" sz="1200" b="1">
                <a:latin typeface="Maven Pro Medium"/>
              </a:rPr>
              <a:t>–</a:t>
            </a:r>
            <a:r>
              <a:rPr lang="en-GB" sz="1200" b="1">
                <a:latin typeface="Maven Pro Medium"/>
              </a:rPr>
              <a:t> Max IV </a:t>
            </a:r>
            <a:r>
              <a:rPr lang="en-GB" sz="1200" b="1" err="1">
                <a:latin typeface="Maven Pro Medium"/>
              </a:rPr>
              <a:t>Maint</a:t>
            </a:r>
            <a:r>
              <a:rPr lang="en-GB" sz="1200" b="1">
                <a:latin typeface="Maven Pro Medium"/>
              </a:rPr>
              <a:t>. Strategy</a:t>
            </a:r>
          </a:p>
        </p:txBody>
      </p:sp>
      <p:sp>
        <p:nvSpPr>
          <p:cNvPr id="64" name="TextBox 63"/>
          <p:cNvSpPr txBox="1"/>
          <p:nvPr/>
        </p:nvSpPr>
        <p:spPr>
          <a:xfrm>
            <a:off x="4419157" y="5489822"/>
            <a:ext cx="2821775" cy="276999"/>
          </a:xfrm>
          <a:prstGeom prst="rect">
            <a:avLst/>
          </a:prstGeom>
          <a:noFill/>
        </p:spPr>
        <p:txBody>
          <a:bodyPr vert="horz" wrap="square" rtlCol="0">
            <a:spAutoFit/>
          </a:bodyPr>
          <a:lstStyle/>
          <a:p>
            <a:r>
              <a:rPr lang="en-GB" sz="1200" b="1">
                <a:latin typeface="Maven Pro Medium"/>
              </a:rPr>
              <a:t>Work Package 1 </a:t>
            </a:r>
            <a:r>
              <a:rPr lang="en-SE" sz="1200" b="1">
                <a:latin typeface="Maven Pro Medium"/>
              </a:rPr>
              <a:t>–</a:t>
            </a:r>
            <a:r>
              <a:rPr lang="en-GB" sz="1200" b="1">
                <a:latin typeface="Maven Pro Medium"/>
              </a:rPr>
              <a:t> Technology</a:t>
            </a:r>
          </a:p>
        </p:txBody>
      </p:sp>
      <p:sp>
        <p:nvSpPr>
          <p:cNvPr id="78" name="Rounded Rectangle 77"/>
          <p:cNvSpPr/>
          <p:nvPr/>
        </p:nvSpPr>
        <p:spPr>
          <a:xfrm>
            <a:off x="6459353" y="4452722"/>
            <a:ext cx="576000" cy="180000"/>
          </a:xfrm>
          <a:prstGeom prst="roundRect">
            <a:avLst/>
          </a:prstGeom>
          <a:solidFill>
            <a:schemeClr val="bg1"/>
          </a:solid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50" b="1">
                <a:solidFill>
                  <a:schemeClr val="tx1"/>
                </a:solidFill>
                <a:latin typeface="Maven Pro Medium"/>
              </a:rPr>
              <a:t>GRATIS</a:t>
            </a:r>
          </a:p>
        </p:txBody>
      </p:sp>
      <p:sp>
        <p:nvSpPr>
          <p:cNvPr id="61" name="Rounded Rectangle 60"/>
          <p:cNvSpPr/>
          <p:nvPr/>
        </p:nvSpPr>
        <p:spPr>
          <a:xfrm>
            <a:off x="4377045" y="5106223"/>
            <a:ext cx="756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solidFill>
                <a:schemeClr val="tx1"/>
              </a:solidFill>
              <a:latin typeface="Maven Pro Medium"/>
            </a:endParaRPr>
          </a:p>
        </p:txBody>
      </p:sp>
      <p:sp>
        <p:nvSpPr>
          <p:cNvPr id="12" name="TextBox 11"/>
          <p:cNvSpPr txBox="1"/>
          <p:nvPr/>
        </p:nvSpPr>
        <p:spPr>
          <a:xfrm>
            <a:off x="4323785" y="5090716"/>
            <a:ext cx="849415" cy="215444"/>
          </a:xfrm>
          <a:prstGeom prst="rect">
            <a:avLst/>
          </a:prstGeom>
          <a:noFill/>
        </p:spPr>
        <p:txBody>
          <a:bodyPr wrap="square" rtlCol="0">
            <a:spAutoFit/>
          </a:bodyPr>
          <a:lstStyle/>
          <a:p>
            <a:pPr algn="ctr"/>
            <a:r>
              <a:rPr lang="en-GB" sz="800" b="1">
                <a:latin typeface="Maven Pro Medium"/>
              </a:rPr>
              <a:t>Work orders</a:t>
            </a:r>
          </a:p>
        </p:txBody>
      </p:sp>
      <p:sp>
        <p:nvSpPr>
          <p:cNvPr id="82" name="Rounded Rectangle 81"/>
          <p:cNvSpPr/>
          <p:nvPr/>
        </p:nvSpPr>
        <p:spPr>
          <a:xfrm>
            <a:off x="3831344" y="3915511"/>
            <a:ext cx="864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solidFill>
                <a:schemeClr val="tx1"/>
              </a:solidFill>
              <a:latin typeface="Maven Pro Medium"/>
            </a:endParaRPr>
          </a:p>
        </p:txBody>
      </p:sp>
      <p:sp>
        <p:nvSpPr>
          <p:cNvPr id="84" name="Rounded Rectangle 83"/>
          <p:cNvSpPr/>
          <p:nvPr/>
        </p:nvSpPr>
        <p:spPr>
          <a:xfrm>
            <a:off x="4218691" y="3703994"/>
            <a:ext cx="828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solidFill>
                <a:schemeClr val="tx1"/>
              </a:solidFill>
              <a:latin typeface="Maven Pro Medium"/>
            </a:endParaRPr>
          </a:p>
        </p:txBody>
      </p:sp>
      <p:sp>
        <p:nvSpPr>
          <p:cNvPr id="72" name="TextBox 71"/>
          <p:cNvSpPr txBox="1"/>
          <p:nvPr/>
        </p:nvSpPr>
        <p:spPr>
          <a:xfrm>
            <a:off x="3939344" y="3910833"/>
            <a:ext cx="831714" cy="215444"/>
          </a:xfrm>
          <a:prstGeom prst="rect">
            <a:avLst/>
          </a:prstGeom>
          <a:noFill/>
        </p:spPr>
        <p:txBody>
          <a:bodyPr wrap="square" rtlCol="0">
            <a:spAutoFit/>
          </a:bodyPr>
          <a:lstStyle/>
          <a:p>
            <a:r>
              <a:rPr lang="en-GB" sz="800" b="1">
                <a:latin typeface="Maven Pro Medium"/>
              </a:rPr>
              <a:t>GAP &amp; Plan</a:t>
            </a:r>
          </a:p>
        </p:txBody>
      </p:sp>
      <p:sp>
        <p:nvSpPr>
          <p:cNvPr id="26" name="TextBox 25"/>
          <p:cNvSpPr txBox="1"/>
          <p:nvPr/>
        </p:nvSpPr>
        <p:spPr>
          <a:xfrm>
            <a:off x="4148067" y="3682449"/>
            <a:ext cx="1000683" cy="215444"/>
          </a:xfrm>
          <a:prstGeom prst="rect">
            <a:avLst/>
          </a:prstGeom>
          <a:noFill/>
        </p:spPr>
        <p:txBody>
          <a:bodyPr wrap="square" rtlCol="0">
            <a:spAutoFit/>
          </a:bodyPr>
          <a:lstStyle/>
          <a:p>
            <a:r>
              <a:rPr lang="en-GB" sz="800" b="1">
                <a:latin typeface="Maven Pro Medium"/>
              </a:rPr>
              <a:t>Criticality model</a:t>
            </a:r>
          </a:p>
        </p:txBody>
      </p:sp>
      <p:sp>
        <p:nvSpPr>
          <p:cNvPr id="83" name="Rounded Rectangle 82"/>
          <p:cNvSpPr/>
          <p:nvPr/>
        </p:nvSpPr>
        <p:spPr>
          <a:xfrm>
            <a:off x="4670830" y="3492476"/>
            <a:ext cx="828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chemeClr val="tx1"/>
                </a:solidFill>
                <a:latin typeface="Maven Pro Medium"/>
              </a:rPr>
              <a:t>KPIs</a:t>
            </a:r>
          </a:p>
        </p:txBody>
      </p:sp>
      <p:sp>
        <p:nvSpPr>
          <p:cNvPr id="56" name="Rounded Rectangle 55"/>
          <p:cNvSpPr/>
          <p:nvPr/>
        </p:nvSpPr>
        <p:spPr>
          <a:xfrm>
            <a:off x="5151031" y="3098971"/>
            <a:ext cx="828000" cy="180000"/>
          </a:xfrm>
          <a:prstGeom prst="roundRect">
            <a:avLst/>
          </a:prstGeom>
          <a:solidFill>
            <a:srgbClr val="29F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a:latin typeface="Maven Pro Medium"/>
            </a:endParaRPr>
          </a:p>
        </p:txBody>
      </p:sp>
      <p:sp>
        <p:nvSpPr>
          <p:cNvPr id="85" name="Rounded Rectangle 84"/>
          <p:cNvSpPr/>
          <p:nvPr/>
        </p:nvSpPr>
        <p:spPr>
          <a:xfrm>
            <a:off x="5223422" y="3280958"/>
            <a:ext cx="828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solidFill>
                <a:schemeClr val="tx1"/>
              </a:solidFill>
              <a:latin typeface="Maven Pro Medium"/>
            </a:endParaRPr>
          </a:p>
        </p:txBody>
      </p:sp>
      <p:sp>
        <p:nvSpPr>
          <p:cNvPr id="27" name="TextBox 26"/>
          <p:cNvSpPr txBox="1"/>
          <p:nvPr/>
        </p:nvSpPr>
        <p:spPr>
          <a:xfrm>
            <a:off x="5113728" y="3255680"/>
            <a:ext cx="1116000" cy="215444"/>
          </a:xfrm>
          <a:prstGeom prst="rect">
            <a:avLst/>
          </a:prstGeom>
          <a:noFill/>
        </p:spPr>
        <p:txBody>
          <a:bodyPr wrap="square" rtlCol="0">
            <a:spAutoFit/>
          </a:bodyPr>
          <a:lstStyle/>
          <a:p>
            <a:r>
              <a:rPr lang="en-GB" sz="800" b="1">
                <a:latin typeface="Maven Pro Medium"/>
              </a:rPr>
              <a:t>Laws &amp; regulations</a:t>
            </a:r>
          </a:p>
        </p:txBody>
      </p:sp>
      <p:sp>
        <p:nvSpPr>
          <p:cNvPr id="86" name="Rounded Rectangle 85"/>
          <p:cNvSpPr/>
          <p:nvPr/>
        </p:nvSpPr>
        <p:spPr>
          <a:xfrm>
            <a:off x="6209033" y="3069440"/>
            <a:ext cx="828000" cy="1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solidFill>
                <a:schemeClr val="tx1"/>
              </a:solidFill>
              <a:latin typeface="Maven Pro Medium"/>
            </a:endParaRPr>
          </a:p>
        </p:txBody>
      </p:sp>
      <p:sp>
        <p:nvSpPr>
          <p:cNvPr id="21" name="TextBox 20"/>
          <p:cNvSpPr txBox="1"/>
          <p:nvPr/>
        </p:nvSpPr>
        <p:spPr>
          <a:xfrm>
            <a:off x="5918284" y="3044476"/>
            <a:ext cx="2240733" cy="215444"/>
          </a:xfrm>
          <a:prstGeom prst="rect">
            <a:avLst/>
          </a:prstGeom>
          <a:noFill/>
        </p:spPr>
        <p:txBody>
          <a:bodyPr wrap="square" rtlCol="0">
            <a:spAutoFit/>
          </a:bodyPr>
          <a:lstStyle/>
          <a:p>
            <a:r>
              <a:rPr lang="en-GB" sz="800" b="1" err="1">
                <a:latin typeface="Maven Pro Medium"/>
              </a:rPr>
              <a:t>Maint</a:t>
            </a:r>
            <a:r>
              <a:rPr lang="en-GB" sz="800" b="1">
                <a:latin typeface="Maven Pro Medium"/>
              </a:rPr>
              <a:t>. capacity &amp; capabilities</a:t>
            </a:r>
          </a:p>
        </p:txBody>
      </p:sp>
      <p:sp>
        <p:nvSpPr>
          <p:cNvPr id="77" name="Rounded Rectangle 76"/>
          <p:cNvSpPr/>
          <p:nvPr/>
        </p:nvSpPr>
        <p:spPr>
          <a:xfrm>
            <a:off x="3718295" y="6352566"/>
            <a:ext cx="865707" cy="302320"/>
          </a:xfrm>
          <a:prstGeom prst="roundRect">
            <a:avLst/>
          </a:prstGeom>
          <a:solidFill>
            <a:srgbClr val="FF3300">
              <a:alpha val="55000"/>
            </a:srgbClr>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sz="1000" b="1">
                <a:solidFill>
                  <a:schemeClr val="bg1"/>
                </a:solidFill>
              </a:rPr>
              <a:t>2023-09-27</a:t>
            </a:r>
          </a:p>
        </p:txBody>
      </p:sp>
      <p:cxnSp>
        <p:nvCxnSpPr>
          <p:cNvPr id="79" name="Straight Connector 78"/>
          <p:cNvCxnSpPr/>
          <p:nvPr/>
        </p:nvCxnSpPr>
        <p:spPr>
          <a:xfrm rot="10800000">
            <a:off x="4147091" y="1557228"/>
            <a:ext cx="26073" cy="4788000"/>
          </a:xfrm>
          <a:prstGeom prst="line">
            <a:avLst/>
          </a:prstGeom>
          <a:ln w="19050">
            <a:solidFill>
              <a:srgbClr val="FF0000">
                <a:alpha val="55000"/>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9557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347842"/>
            <a:ext cx="12192000" cy="5519393"/>
          </a:xfrm>
          <a:prstGeom prst="rect">
            <a:avLst/>
          </a:prstGeom>
          <a:solidFill>
            <a:schemeClr val="bg1">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Maven Pro Medium"/>
            </a:endParaRPr>
          </a:p>
        </p:txBody>
      </p:sp>
      <p:sp>
        <p:nvSpPr>
          <p:cNvPr id="10" name="Title 1"/>
          <p:cNvSpPr txBox="1">
            <a:spLocks/>
          </p:cNvSpPr>
          <p:nvPr/>
        </p:nvSpPr>
        <p:spPr>
          <a:xfrm>
            <a:off x="0" y="555484"/>
            <a:ext cx="12192000"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WP1: Technology</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2.0 </a:t>
            </a:r>
          </a:p>
        </p:txBody>
      </p:sp>
      <p:sp>
        <p:nvSpPr>
          <p:cNvPr id="9" name="TextBox 8">
            <a:extLst>
              <a:ext uri="{FF2B5EF4-FFF2-40B4-BE49-F238E27FC236}">
                <a16:creationId xmlns:a16="http://schemas.microsoft.com/office/drawing/2014/main" id="{580A8D5C-870E-5DDD-F6E6-42CA22832808}"/>
              </a:ext>
            </a:extLst>
          </p:cNvPr>
          <p:cNvSpPr txBox="1"/>
          <p:nvPr/>
        </p:nvSpPr>
        <p:spPr>
          <a:xfrm>
            <a:off x="674006" y="2395085"/>
            <a:ext cx="4932731" cy="1323439"/>
          </a:xfrm>
          <a:prstGeom prst="rect">
            <a:avLst/>
          </a:prstGeom>
          <a:noFill/>
        </p:spPr>
        <p:txBody>
          <a:bodyPr wrap="square" rtlCol="0">
            <a:spAutoFit/>
          </a:bodyPr>
          <a:lstStyle/>
          <a:p>
            <a:r>
              <a:rPr lang="en-GB" sz="2000">
                <a:latin typeface="Maven Pro Medium"/>
              </a:rPr>
              <a:t>Introduce a maintenance management system, i.e. J5, which can serve as a single master source of data concerning the MAX IV's asset portfolio. </a:t>
            </a:r>
          </a:p>
        </p:txBody>
      </p:sp>
      <p:sp>
        <p:nvSpPr>
          <p:cNvPr id="11" name="TextBox 10">
            <a:extLst>
              <a:ext uri="{FF2B5EF4-FFF2-40B4-BE49-F238E27FC236}">
                <a16:creationId xmlns:a16="http://schemas.microsoft.com/office/drawing/2014/main" id="{580A8D5C-870E-5DDD-F6E6-42CA22832808}"/>
              </a:ext>
            </a:extLst>
          </p:cNvPr>
          <p:cNvSpPr txBox="1"/>
          <p:nvPr/>
        </p:nvSpPr>
        <p:spPr>
          <a:xfrm>
            <a:off x="6588941" y="2302753"/>
            <a:ext cx="4932731" cy="3447098"/>
          </a:xfrm>
          <a:prstGeom prst="rect">
            <a:avLst/>
          </a:prstGeom>
          <a:noFill/>
        </p:spPr>
        <p:txBody>
          <a:bodyPr wrap="square" rtlCol="0">
            <a:spAutoFit/>
          </a:bodyPr>
          <a:lstStyle/>
          <a:p>
            <a:pPr marL="285750" indent="-285750">
              <a:buFont typeface="Courier New" panose="02070309020205020404" pitchFamily="49" charset="0"/>
              <a:buChar char="o"/>
            </a:pPr>
            <a:r>
              <a:rPr lang="en-GB">
                <a:latin typeface="Maven Pro Medium"/>
              </a:rPr>
              <a:t>Implementation of an asset id system </a:t>
            </a:r>
          </a:p>
          <a:p>
            <a:pPr marL="285750" indent="-285750">
              <a:buFont typeface="Courier New" panose="02070309020205020404" pitchFamily="49" charset="0"/>
              <a:buChar char="o"/>
            </a:pPr>
            <a:r>
              <a:rPr lang="en-GB">
                <a:latin typeface="Maven Pro Medium"/>
              </a:rPr>
              <a:t>Development of MAX IV customizations /configurations of J5:</a:t>
            </a:r>
          </a:p>
          <a:p>
            <a:pPr marL="742950" lvl="2" indent="-285750">
              <a:buFont typeface="Courier New" panose="02070309020205020404" pitchFamily="49" charset="0"/>
              <a:buChar char="o"/>
            </a:pPr>
            <a:r>
              <a:rPr lang="en-GB" sz="1600">
                <a:latin typeface="Maven Pro Medium"/>
              </a:rPr>
              <a:t>Equipment database</a:t>
            </a:r>
          </a:p>
          <a:p>
            <a:pPr marL="742950" lvl="2" indent="-285750">
              <a:buFont typeface="Courier New" panose="02070309020205020404" pitchFamily="49" charset="0"/>
              <a:buChar char="o"/>
            </a:pPr>
            <a:r>
              <a:rPr lang="en-GB" sz="1600">
                <a:latin typeface="Maven Pro Medium"/>
              </a:rPr>
              <a:t>HW list import </a:t>
            </a:r>
          </a:p>
          <a:p>
            <a:pPr marL="742950" lvl="2" indent="-285750">
              <a:buFont typeface="Courier New" panose="02070309020205020404" pitchFamily="49" charset="0"/>
              <a:buChar char="o"/>
            </a:pPr>
            <a:r>
              <a:rPr lang="en-GB" sz="1600">
                <a:latin typeface="Maven Pro Medium"/>
              </a:rPr>
              <a:t>WO management</a:t>
            </a:r>
          </a:p>
          <a:p>
            <a:pPr marL="742950" lvl="2" indent="-285750">
              <a:buFont typeface="Courier New" panose="02070309020205020404" pitchFamily="49" charset="0"/>
              <a:buChar char="o"/>
            </a:pPr>
            <a:r>
              <a:rPr lang="en-GB" sz="1600">
                <a:latin typeface="Maven Pro Medium"/>
              </a:rPr>
              <a:t>Planning &amp; scheduling </a:t>
            </a:r>
          </a:p>
          <a:p>
            <a:pPr marL="742950" lvl="2" indent="-285750">
              <a:buFont typeface="Courier New" panose="02070309020205020404" pitchFamily="49" charset="0"/>
              <a:buChar char="o"/>
            </a:pPr>
            <a:r>
              <a:rPr lang="en-GB" sz="1600">
                <a:latin typeface="Maven Pro Medium"/>
              </a:rPr>
              <a:t>Inventory management</a:t>
            </a:r>
          </a:p>
          <a:p>
            <a:pPr marL="742950" lvl="2" indent="-285750">
              <a:buFont typeface="Courier New" panose="02070309020205020404" pitchFamily="49" charset="0"/>
              <a:buChar char="o"/>
            </a:pPr>
            <a:r>
              <a:rPr lang="en-GB" sz="1600">
                <a:latin typeface="Maven Pro Medium"/>
              </a:rPr>
              <a:t>Log management</a:t>
            </a:r>
          </a:p>
          <a:p>
            <a:pPr marL="742950" lvl="2" indent="-285750">
              <a:buFont typeface="Courier New" panose="02070309020205020404" pitchFamily="49" charset="0"/>
              <a:buChar char="o"/>
            </a:pPr>
            <a:r>
              <a:rPr lang="en-GB" sz="1600">
                <a:latin typeface="Maven Pro Medium"/>
              </a:rPr>
              <a:t>Reporting &amp; analysis</a:t>
            </a:r>
          </a:p>
          <a:p>
            <a:pPr marL="742950" lvl="2" indent="-285750">
              <a:buFont typeface="Courier New" panose="02070309020205020404" pitchFamily="49" charset="0"/>
              <a:buChar char="o"/>
            </a:pPr>
            <a:r>
              <a:rPr lang="en-GB" sz="1600">
                <a:latin typeface="Maven Pro Medium"/>
              </a:rPr>
              <a:t>Cable database</a:t>
            </a:r>
          </a:p>
          <a:p>
            <a:pPr marL="285750" indent="-285750">
              <a:buFont typeface="Courier New" panose="02070309020205020404" pitchFamily="49" charset="0"/>
              <a:buChar char="o"/>
            </a:pPr>
            <a:r>
              <a:rPr lang="en-US">
                <a:latin typeface="Maven Pro Medium"/>
              </a:rPr>
              <a:t>Population of equipment data into J5. (by resource teams/system owners/beamlines)</a:t>
            </a:r>
            <a:endParaRPr lang="en-GB">
              <a:latin typeface="Maven Pro Medium"/>
            </a:endParaRPr>
          </a:p>
        </p:txBody>
      </p:sp>
      <p:sp>
        <p:nvSpPr>
          <p:cNvPr id="2" name="TextBox 1"/>
          <p:cNvSpPr txBox="1"/>
          <p:nvPr/>
        </p:nvSpPr>
        <p:spPr>
          <a:xfrm>
            <a:off x="6588941" y="1702317"/>
            <a:ext cx="3633626" cy="523220"/>
          </a:xfrm>
          <a:prstGeom prst="rect">
            <a:avLst/>
          </a:prstGeom>
          <a:noFill/>
        </p:spPr>
        <p:txBody>
          <a:bodyPr wrap="square" rtlCol="0">
            <a:spAutoFit/>
          </a:bodyPr>
          <a:lstStyle/>
          <a:p>
            <a:r>
              <a:rPr lang="en-GB" sz="2800">
                <a:solidFill>
                  <a:srgbClr val="00570C"/>
                </a:solidFill>
              </a:rPr>
              <a:t>Key Tasks</a:t>
            </a:r>
          </a:p>
        </p:txBody>
      </p:sp>
      <p:sp>
        <p:nvSpPr>
          <p:cNvPr id="12" name="TextBox 11"/>
          <p:cNvSpPr txBox="1"/>
          <p:nvPr/>
        </p:nvSpPr>
        <p:spPr>
          <a:xfrm>
            <a:off x="674006" y="1702317"/>
            <a:ext cx="3633626" cy="523220"/>
          </a:xfrm>
          <a:prstGeom prst="rect">
            <a:avLst/>
          </a:prstGeom>
          <a:noFill/>
        </p:spPr>
        <p:txBody>
          <a:bodyPr wrap="square" rtlCol="0">
            <a:spAutoFit/>
          </a:bodyPr>
          <a:lstStyle/>
          <a:p>
            <a:r>
              <a:rPr lang="en-GB" sz="2800">
                <a:solidFill>
                  <a:srgbClr val="00570C"/>
                </a:solidFill>
              </a:rPr>
              <a:t>Objective</a:t>
            </a:r>
          </a:p>
        </p:txBody>
      </p:sp>
      <p:cxnSp>
        <p:nvCxnSpPr>
          <p:cNvPr id="4" name="Straight Connector 3"/>
          <p:cNvCxnSpPr/>
          <p:nvPr/>
        </p:nvCxnSpPr>
        <p:spPr>
          <a:xfrm>
            <a:off x="6096000" y="1671933"/>
            <a:ext cx="8021" cy="4852737"/>
          </a:xfrm>
          <a:prstGeom prst="line">
            <a:avLst/>
          </a:prstGeom>
          <a:ln w="19050">
            <a:solidFill>
              <a:srgbClr val="00570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068D1A-79E7-AE46-EA50-18A41BB7D5EA}"/>
              </a:ext>
            </a:extLst>
          </p:cNvPr>
          <p:cNvSpPr txBox="1"/>
          <p:nvPr/>
        </p:nvSpPr>
        <p:spPr>
          <a:xfrm>
            <a:off x="6951028" y="5980374"/>
            <a:ext cx="1849101" cy="276999"/>
          </a:xfrm>
          <a:prstGeom prst="rect">
            <a:avLst/>
          </a:prstGeom>
          <a:noFill/>
        </p:spPr>
        <p:txBody>
          <a:bodyPr wrap="square" rtlCol="0">
            <a:spAutoFit/>
          </a:bodyPr>
          <a:lstStyle/>
          <a:p>
            <a:r>
              <a:rPr lang="en-GB" sz="1200">
                <a:latin typeface="Maven Pro Medium"/>
              </a:rPr>
              <a:t>Activity completed</a:t>
            </a:r>
          </a:p>
        </p:txBody>
      </p:sp>
      <p:sp>
        <p:nvSpPr>
          <p:cNvPr id="14" name="TextBox 13">
            <a:extLst>
              <a:ext uri="{FF2B5EF4-FFF2-40B4-BE49-F238E27FC236}">
                <a16:creationId xmlns:a16="http://schemas.microsoft.com/office/drawing/2014/main" id="{B980CD86-9767-94AE-D78D-1C71119C3109}"/>
              </a:ext>
            </a:extLst>
          </p:cNvPr>
          <p:cNvSpPr txBox="1"/>
          <p:nvPr/>
        </p:nvSpPr>
        <p:spPr>
          <a:xfrm>
            <a:off x="6647209" y="5949597"/>
            <a:ext cx="303819" cy="369332"/>
          </a:xfrm>
          <a:prstGeom prst="rect">
            <a:avLst/>
          </a:prstGeom>
          <a:noFill/>
        </p:spPr>
        <p:txBody>
          <a:bodyPr wrap="square" rtlCol="0">
            <a:spAutoFit/>
          </a:bodyPr>
          <a:lstStyle/>
          <a:p>
            <a:r>
              <a:rPr lang="en-US" altLang="en-US" b="1">
                <a:solidFill>
                  <a:srgbClr val="00570C"/>
                </a:solidFill>
                <a:latin typeface="Maven Pro Medium"/>
              </a:rPr>
              <a:t>✔ </a:t>
            </a:r>
          </a:p>
        </p:txBody>
      </p:sp>
      <p:sp>
        <p:nvSpPr>
          <p:cNvPr id="15" name="TextBox 14">
            <a:extLst>
              <a:ext uri="{FF2B5EF4-FFF2-40B4-BE49-F238E27FC236}">
                <a16:creationId xmlns:a16="http://schemas.microsoft.com/office/drawing/2014/main" id="{3C637077-0FC4-3C95-DC6C-F785E2ECAE00}"/>
              </a:ext>
            </a:extLst>
          </p:cNvPr>
          <p:cNvSpPr txBox="1"/>
          <p:nvPr/>
        </p:nvSpPr>
        <p:spPr>
          <a:xfrm>
            <a:off x="6607413" y="2302753"/>
            <a:ext cx="303819" cy="369332"/>
          </a:xfrm>
          <a:prstGeom prst="rect">
            <a:avLst/>
          </a:prstGeom>
          <a:noFill/>
        </p:spPr>
        <p:txBody>
          <a:bodyPr wrap="square" rtlCol="0">
            <a:spAutoFit/>
          </a:bodyPr>
          <a:lstStyle/>
          <a:p>
            <a:r>
              <a:rPr lang="en-US" altLang="en-US" b="1">
                <a:solidFill>
                  <a:srgbClr val="00570C"/>
                </a:solidFill>
                <a:latin typeface="Maven Pro Medium"/>
              </a:rPr>
              <a:t>✔ </a:t>
            </a:r>
          </a:p>
        </p:txBody>
      </p:sp>
      <p:sp>
        <p:nvSpPr>
          <p:cNvPr id="16" name="TextBox 15">
            <a:extLst>
              <a:ext uri="{FF2B5EF4-FFF2-40B4-BE49-F238E27FC236}">
                <a16:creationId xmlns:a16="http://schemas.microsoft.com/office/drawing/2014/main" id="{3C637077-0FC4-3C95-DC6C-F785E2ECAE00}"/>
              </a:ext>
            </a:extLst>
          </p:cNvPr>
          <p:cNvSpPr txBox="1"/>
          <p:nvPr/>
        </p:nvSpPr>
        <p:spPr>
          <a:xfrm>
            <a:off x="6983112" y="3364975"/>
            <a:ext cx="303819" cy="369332"/>
          </a:xfrm>
          <a:prstGeom prst="rect">
            <a:avLst/>
          </a:prstGeom>
          <a:noFill/>
        </p:spPr>
        <p:txBody>
          <a:bodyPr wrap="square" rtlCol="0">
            <a:spAutoFit/>
          </a:bodyPr>
          <a:lstStyle/>
          <a:p>
            <a:r>
              <a:rPr lang="en-US" altLang="en-US" b="1">
                <a:solidFill>
                  <a:srgbClr val="00570C"/>
                </a:solidFill>
                <a:latin typeface="Maven Pro Medium"/>
              </a:rPr>
              <a:t>✔ </a:t>
            </a:r>
          </a:p>
        </p:txBody>
      </p:sp>
      <p:sp>
        <p:nvSpPr>
          <p:cNvPr id="17" name="TextBox 16">
            <a:extLst>
              <a:ext uri="{FF2B5EF4-FFF2-40B4-BE49-F238E27FC236}">
                <a16:creationId xmlns:a16="http://schemas.microsoft.com/office/drawing/2014/main" id="{3C637077-0FC4-3C95-DC6C-F785E2ECAE00}"/>
              </a:ext>
            </a:extLst>
          </p:cNvPr>
          <p:cNvSpPr txBox="1"/>
          <p:nvPr/>
        </p:nvSpPr>
        <p:spPr>
          <a:xfrm>
            <a:off x="6983112" y="3149532"/>
            <a:ext cx="303819" cy="369332"/>
          </a:xfrm>
          <a:prstGeom prst="rect">
            <a:avLst/>
          </a:prstGeom>
          <a:noFill/>
        </p:spPr>
        <p:txBody>
          <a:bodyPr wrap="square" rtlCol="0">
            <a:spAutoFit/>
          </a:bodyPr>
          <a:lstStyle/>
          <a:p>
            <a:r>
              <a:rPr lang="en-US" altLang="en-US" b="1">
                <a:solidFill>
                  <a:srgbClr val="00570C"/>
                </a:solidFill>
                <a:latin typeface="Maven Pro Medium"/>
              </a:rPr>
              <a:t>✔ </a:t>
            </a:r>
          </a:p>
        </p:txBody>
      </p:sp>
    </p:spTree>
    <p:extLst>
      <p:ext uri="{BB962C8B-B14F-4D97-AF65-F5344CB8AC3E}">
        <p14:creationId xmlns:p14="http://schemas.microsoft.com/office/powerpoint/2010/main" val="125673840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27438" y="715807"/>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Current activities </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2.0 </a:t>
            </a:r>
          </a:p>
        </p:txBody>
      </p:sp>
      <p:sp>
        <p:nvSpPr>
          <p:cNvPr id="7" name="TextBox 6">
            <a:extLst>
              <a:ext uri="{FF2B5EF4-FFF2-40B4-BE49-F238E27FC236}">
                <a16:creationId xmlns:a16="http://schemas.microsoft.com/office/drawing/2014/main" id="{580A8D5C-870E-5DDD-F6E6-42CA22832808}"/>
              </a:ext>
            </a:extLst>
          </p:cNvPr>
          <p:cNvSpPr txBox="1"/>
          <p:nvPr/>
        </p:nvSpPr>
        <p:spPr>
          <a:xfrm>
            <a:off x="1227438" y="1789445"/>
            <a:ext cx="9662984" cy="2031325"/>
          </a:xfrm>
          <a:prstGeom prst="rect">
            <a:avLst/>
          </a:prstGeom>
          <a:noFill/>
        </p:spPr>
        <p:txBody>
          <a:bodyPr wrap="square" rtlCol="0">
            <a:spAutoFit/>
          </a:bodyPr>
          <a:lstStyle/>
          <a:p>
            <a:pPr marL="457200" indent="-457200">
              <a:spcBef>
                <a:spcPts val="600"/>
              </a:spcBef>
              <a:buClr>
                <a:srgbClr val="00570C"/>
              </a:buClr>
              <a:buFont typeface="Wingdings" panose="05000000000000000000" pitchFamily="2" charset="2"/>
              <a:buChar char="§"/>
            </a:pPr>
            <a:r>
              <a:rPr lang="en-GB" sz="2400"/>
              <a:t>Continue the development of equipment tracking inJ5 (planning &amp; scheduling of maintenance tasks, stock inventory, Cable database)</a:t>
            </a:r>
          </a:p>
          <a:p>
            <a:pPr marL="457200" indent="-457200">
              <a:spcBef>
                <a:spcPts val="600"/>
              </a:spcBef>
              <a:buClr>
                <a:srgbClr val="00570C"/>
              </a:buClr>
              <a:buFont typeface="Wingdings" panose="05000000000000000000" pitchFamily="2" charset="2"/>
              <a:buChar char="§"/>
            </a:pPr>
            <a:r>
              <a:rPr lang="en-GB" sz="2400"/>
              <a:t>Population of equipment data in to J5 (by resource teams / system owners / beamlines)</a:t>
            </a:r>
          </a:p>
          <a:p>
            <a:pPr>
              <a:spcBef>
                <a:spcPts val="600"/>
              </a:spcBef>
              <a:buClr>
                <a:srgbClr val="00570C"/>
              </a:buClr>
            </a:pPr>
            <a:r>
              <a:rPr lang="en-GB" sz="2000">
                <a:solidFill>
                  <a:srgbClr val="FFFFFF"/>
                </a:solidFill>
              </a:rPr>
              <a:t>and reporting on work performed.</a:t>
            </a:r>
            <a:endParaRPr lang="en-GB">
              <a:solidFill>
                <a:srgbClr val="FFFFFF"/>
              </a:solidFill>
            </a:endParaRPr>
          </a:p>
        </p:txBody>
      </p:sp>
    </p:spTree>
    <p:extLst>
      <p:ext uri="{BB962C8B-B14F-4D97-AF65-F5344CB8AC3E}">
        <p14:creationId xmlns:p14="http://schemas.microsoft.com/office/powerpoint/2010/main" val="40727630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338607"/>
            <a:ext cx="12192000" cy="5519393"/>
          </a:xfrm>
          <a:prstGeom prst="rect">
            <a:avLst/>
          </a:prstGeom>
          <a:solidFill>
            <a:schemeClr val="bg1">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0" y="555484"/>
            <a:ext cx="12192000"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WP2: MAX IV Maintenance Strategy</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2.0 </a:t>
            </a:r>
          </a:p>
        </p:txBody>
      </p:sp>
      <p:sp>
        <p:nvSpPr>
          <p:cNvPr id="9" name="TextBox 8">
            <a:extLst>
              <a:ext uri="{FF2B5EF4-FFF2-40B4-BE49-F238E27FC236}">
                <a16:creationId xmlns:a16="http://schemas.microsoft.com/office/drawing/2014/main" id="{580A8D5C-870E-5DDD-F6E6-42CA22832808}"/>
              </a:ext>
            </a:extLst>
          </p:cNvPr>
          <p:cNvSpPr txBox="1"/>
          <p:nvPr/>
        </p:nvSpPr>
        <p:spPr>
          <a:xfrm>
            <a:off x="674006" y="2324305"/>
            <a:ext cx="4932731" cy="1938992"/>
          </a:xfrm>
          <a:prstGeom prst="rect">
            <a:avLst/>
          </a:prstGeom>
          <a:noFill/>
        </p:spPr>
        <p:txBody>
          <a:bodyPr wrap="square" rtlCol="0">
            <a:spAutoFit/>
          </a:bodyPr>
          <a:lstStyle/>
          <a:p>
            <a:r>
              <a:rPr lang="en-GB" sz="2000">
                <a:latin typeface="Maven Pro Medium"/>
              </a:rPr>
              <a:t>Define direction and goals for maintenance efforts to align with the MAX IV overall strategy and roadmap. Set the facility common guidelines and decisions required to establish maintenance programs.</a:t>
            </a:r>
          </a:p>
        </p:txBody>
      </p:sp>
      <p:sp>
        <p:nvSpPr>
          <p:cNvPr id="11" name="TextBox 10">
            <a:extLst>
              <a:ext uri="{FF2B5EF4-FFF2-40B4-BE49-F238E27FC236}">
                <a16:creationId xmlns:a16="http://schemas.microsoft.com/office/drawing/2014/main" id="{580A8D5C-870E-5DDD-F6E6-42CA22832808}"/>
              </a:ext>
            </a:extLst>
          </p:cNvPr>
          <p:cNvSpPr txBox="1"/>
          <p:nvPr/>
        </p:nvSpPr>
        <p:spPr>
          <a:xfrm>
            <a:off x="6588941" y="2302753"/>
            <a:ext cx="4932731" cy="3477875"/>
          </a:xfrm>
          <a:prstGeom prst="rect">
            <a:avLst/>
          </a:prstGeom>
          <a:noFill/>
        </p:spPr>
        <p:txBody>
          <a:bodyPr wrap="square" rtlCol="0">
            <a:spAutoFit/>
          </a:bodyPr>
          <a:lstStyle/>
          <a:p>
            <a:pPr marL="285750" indent="-285750">
              <a:buFont typeface="Courier New" panose="02070309020205020404" pitchFamily="49" charset="0"/>
              <a:buChar char="o"/>
            </a:pPr>
            <a:r>
              <a:rPr lang="en-GB" sz="2000">
                <a:latin typeface="Maven Pro Medium"/>
              </a:rPr>
              <a:t>Set strategic goals</a:t>
            </a:r>
          </a:p>
          <a:p>
            <a:pPr marL="742950" lvl="1" indent="-285750">
              <a:buFont typeface="Courier New" panose="02070309020205020404" pitchFamily="49" charset="0"/>
              <a:buChar char="o"/>
            </a:pPr>
            <a:r>
              <a:rPr lang="en-GB" sz="2000">
                <a:latin typeface="Maven Pro Medium"/>
              </a:rPr>
              <a:t>Assess current state &amp; future state.</a:t>
            </a:r>
          </a:p>
          <a:p>
            <a:pPr marL="742950" lvl="1" indent="-285750">
              <a:buFont typeface="Courier New" panose="02070309020205020404" pitchFamily="49" charset="0"/>
              <a:buChar char="o"/>
            </a:pPr>
            <a:r>
              <a:rPr lang="en-GB" sz="2000">
                <a:latin typeface="Maven Pro Medium"/>
              </a:rPr>
              <a:t>Identify KPIs and targets for KPIs.</a:t>
            </a:r>
          </a:p>
          <a:p>
            <a:pPr marL="742950" lvl="1" indent="-285750">
              <a:buFont typeface="Courier New" panose="02070309020205020404" pitchFamily="49" charset="0"/>
              <a:buChar char="o"/>
            </a:pPr>
            <a:r>
              <a:rPr lang="en-GB" sz="2000">
                <a:latin typeface="Maven Pro Medium"/>
              </a:rPr>
              <a:t>Create a roadmap to reach future state </a:t>
            </a:r>
          </a:p>
          <a:p>
            <a:pPr marL="285750" indent="-285750">
              <a:buFont typeface="Courier New" panose="02070309020205020404" pitchFamily="49" charset="0"/>
              <a:buChar char="o"/>
            </a:pPr>
            <a:r>
              <a:rPr lang="en-GB" sz="2000">
                <a:latin typeface="Maven Pro Medium"/>
              </a:rPr>
              <a:t>Design a MAX IV common model for assessing equipment/component criticality, incl. cost/benefit. </a:t>
            </a:r>
          </a:p>
          <a:p>
            <a:pPr marL="285750" indent="-285750">
              <a:buFont typeface="Courier New" panose="02070309020205020404" pitchFamily="49" charset="0"/>
              <a:buChar char="o"/>
            </a:pPr>
            <a:r>
              <a:rPr lang="en-GB" sz="2000">
                <a:latin typeface="Maven Pro Medium"/>
              </a:rPr>
              <a:t>Identification of required organisational capacity and capability to sustain maintenance strategy.</a:t>
            </a:r>
          </a:p>
        </p:txBody>
      </p:sp>
      <p:sp>
        <p:nvSpPr>
          <p:cNvPr id="2" name="TextBox 1"/>
          <p:cNvSpPr txBox="1"/>
          <p:nvPr/>
        </p:nvSpPr>
        <p:spPr>
          <a:xfrm>
            <a:off x="6588941" y="1702317"/>
            <a:ext cx="3633626" cy="523220"/>
          </a:xfrm>
          <a:prstGeom prst="rect">
            <a:avLst/>
          </a:prstGeom>
          <a:noFill/>
        </p:spPr>
        <p:txBody>
          <a:bodyPr wrap="square" rtlCol="0">
            <a:spAutoFit/>
          </a:bodyPr>
          <a:lstStyle/>
          <a:p>
            <a:r>
              <a:rPr lang="en-GB" sz="2800">
                <a:solidFill>
                  <a:srgbClr val="00570C"/>
                </a:solidFill>
              </a:rPr>
              <a:t>Key Tasks</a:t>
            </a:r>
          </a:p>
        </p:txBody>
      </p:sp>
      <p:sp>
        <p:nvSpPr>
          <p:cNvPr id="12" name="TextBox 11"/>
          <p:cNvSpPr txBox="1"/>
          <p:nvPr/>
        </p:nvSpPr>
        <p:spPr>
          <a:xfrm>
            <a:off x="674006" y="1702317"/>
            <a:ext cx="3633626" cy="523220"/>
          </a:xfrm>
          <a:prstGeom prst="rect">
            <a:avLst/>
          </a:prstGeom>
          <a:noFill/>
        </p:spPr>
        <p:txBody>
          <a:bodyPr wrap="square" rtlCol="0">
            <a:spAutoFit/>
          </a:bodyPr>
          <a:lstStyle/>
          <a:p>
            <a:r>
              <a:rPr lang="en-GB" sz="2800">
                <a:solidFill>
                  <a:srgbClr val="00570C"/>
                </a:solidFill>
              </a:rPr>
              <a:t>Objective</a:t>
            </a:r>
          </a:p>
        </p:txBody>
      </p:sp>
      <p:cxnSp>
        <p:nvCxnSpPr>
          <p:cNvPr id="4" name="Straight Connector 3"/>
          <p:cNvCxnSpPr/>
          <p:nvPr/>
        </p:nvCxnSpPr>
        <p:spPr>
          <a:xfrm>
            <a:off x="6096000" y="1671933"/>
            <a:ext cx="8021" cy="4852737"/>
          </a:xfrm>
          <a:prstGeom prst="line">
            <a:avLst/>
          </a:prstGeom>
          <a:ln w="19050">
            <a:solidFill>
              <a:srgbClr val="0057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52078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F243-31EB-9ED3-66CD-A1A881990A5A}"/>
              </a:ext>
            </a:extLst>
          </p:cNvPr>
          <p:cNvSpPr>
            <a:spLocks noGrp="1"/>
          </p:cNvSpPr>
          <p:nvPr>
            <p:ph type="title"/>
          </p:nvPr>
        </p:nvSpPr>
        <p:spPr>
          <a:xfrm>
            <a:off x="608400" y="2511508"/>
            <a:ext cx="10628012" cy="2189852"/>
          </a:xfrm>
        </p:spPr>
        <p:txBody>
          <a:bodyPr anchor="b">
            <a:normAutofit/>
          </a:bodyPr>
          <a:lstStyle/>
          <a:p>
            <a:r>
              <a:rPr lang="en-GB" sz="3600" b="0"/>
              <a:t>Asset &amp; Maintenance Management @ MAX IV </a:t>
            </a:r>
            <a:r>
              <a:rPr lang="en-SE" sz="3600" b="0"/>
              <a:t>–</a:t>
            </a:r>
            <a:r>
              <a:rPr lang="en-GB" sz="3600" b="0"/>
              <a:t> Present and Future</a:t>
            </a:r>
          </a:p>
        </p:txBody>
      </p:sp>
      <p:sp>
        <p:nvSpPr>
          <p:cNvPr id="3" name="Text Placeholder 2">
            <a:extLst>
              <a:ext uri="{FF2B5EF4-FFF2-40B4-BE49-F238E27FC236}">
                <a16:creationId xmlns:a16="http://schemas.microsoft.com/office/drawing/2014/main" id="{25AB13F4-CB3F-FC34-A821-8FAEDF391AA8}"/>
              </a:ext>
            </a:extLst>
          </p:cNvPr>
          <p:cNvSpPr>
            <a:spLocks noGrp="1"/>
          </p:cNvSpPr>
          <p:nvPr>
            <p:ph type="body" sz="quarter" idx="11"/>
          </p:nvPr>
        </p:nvSpPr>
        <p:spPr>
          <a:xfrm>
            <a:off x="608399" y="5391393"/>
            <a:ext cx="9183687" cy="338554"/>
          </a:xfrm>
        </p:spPr>
        <p:txBody>
          <a:bodyPr/>
          <a:lstStyle/>
          <a:p>
            <a:r>
              <a:rPr lang="en-GB" b="1"/>
              <a:t>Johan Thånell &amp; Magnus Klingberg, Date: September 27-29, 2023</a:t>
            </a:r>
          </a:p>
        </p:txBody>
      </p:sp>
      <p:sp>
        <p:nvSpPr>
          <p:cNvPr id="5" name="Text Placeholder 2">
            <a:extLst>
              <a:ext uri="{FF2B5EF4-FFF2-40B4-BE49-F238E27FC236}">
                <a16:creationId xmlns:a16="http://schemas.microsoft.com/office/drawing/2014/main" id="{25AB13F4-CB3F-FC34-A821-8FAEDF391AA8}"/>
              </a:ext>
            </a:extLst>
          </p:cNvPr>
          <p:cNvSpPr txBox="1">
            <a:spLocks/>
          </p:cNvSpPr>
          <p:nvPr/>
        </p:nvSpPr>
        <p:spPr>
          <a:xfrm>
            <a:off x="608400" y="4815544"/>
            <a:ext cx="11163857" cy="400110"/>
          </a:xfrm>
          <a:prstGeom prst="rect">
            <a:avLst/>
          </a:prstGeom>
        </p:spPr>
        <p:txBody>
          <a:bodyPr vert="horz" wrap="square" lIns="91440" tIns="45720" rIns="91440" bIns="45720" rtlCol="0">
            <a:spAutoFit/>
          </a:bodyPr>
          <a:lstStyle>
            <a:lvl1pPr marL="0" marR="0" indent="0" algn="l" defTabSz="914377" rtl="0" eaLnBrk="1" fontAlgn="auto" latinLnBrk="0" hangingPunct="1">
              <a:lnSpc>
                <a:spcPct val="100000"/>
              </a:lnSpc>
              <a:spcBef>
                <a:spcPts val="0"/>
              </a:spcBef>
              <a:spcAft>
                <a:spcPts val="600"/>
              </a:spcAft>
              <a:buClrTx/>
              <a:buSzTx/>
              <a:buFontTx/>
              <a:buNone/>
              <a:tabLst/>
              <a:defRPr sz="1600" b="0" i="0" kern="1200" spc="30" baseline="0">
                <a:solidFill>
                  <a:schemeClr val="bg1"/>
                </a:solidFill>
                <a:latin typeface="Maven Pro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Maven Pro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aven Pro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aven Pro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aven Pro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t>AMMW 2023 @ European Spallation Source</a:t>
            </a:r>
          </a:p>
        </p:txBody>
      </p:sp>
    </p:spTree>
    <p:extLst>
      <p:ext uri="{BB962C8B-B14F-4D97-AF65-F5344CB8AC3E}">
        <p14:creationId xmlns:p14="http://schemas.microsoft.com/office/powerpoint/2010/main" val="32118562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27438" y="715807"/>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Current activities </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2.0 </a:t>
            </a:r>
          </a:p>
        </p:txBody>
      </p:sp>
      <p:sp>
        <p:nvSpPr>
          <p:cNvPr id="7" name="TextBox 6">
            <a:extLst>
              <a:ext uri="{FF2B5EF4-FFF2-40B4-BE49-F238E27FC236}">
                <a16:creationId xmlns:a16="http://schemas.microsoft.com/office/drawing/2014/main" id="{580A8D5C-870E-5DDD-F6E6-42CA22832808}"/>
              </a:ext>
            </a:extLst>
          </p:cNvPr>
          <p:cNvSpPr txBox="1"/>
          <p:nvPr/>
        </p:nvSpPr>
        <p:spPr>
          <a:xfrm>
            <a:off x="1227438" y="1725276"/>
            <a:ext cx="9662984" cy="2846933"/>
          </a:xfrm>
          <a:prstGeom prst="rect">
            <a:avLst/>
          </a:prstGeom>
          <a:noFill/>
        </p:spPr>
        <p:txBody>
          <a:bodyPr wrap="square" rtlCol="0">
            <a:spAutoFit/>
          </a:bodyPr>
          <a:lstStyle/>
          <a:p>
            <a:pPr marL="457200" indent="-457200">
              <a:spcBef>
                <a:spcPts val="600"/>
              </a:spcBef>
              <a:buClr>
                <a:srgbClr val="00570C"/>
              </a:buClr>
              <a:buFont typeface="Wingdings" panose="05000000000000000000" pitchFamily="2" charset="2"/>
              <a:buChar char="§"/>
            </a:pPr>
            <a:r>
              <a:rPr lang="en-GB" sz="2400"/>
              <a:t>Survey of staff to investigate and document the “Current state” of MAX IV maintenance management.</a:t>
            </a:r>
          </a:p>
          <a:p>
            <a:pPr marL="457200" indent="-457200">
              <a:spcBef>
                <a:spcPts val="600"/>
              </a:spcBef>
              <a:buClr>
                <a:srgbClr val="00570C"/>
              </a:buClr>
              <a:buFont typeface="Wingdings" panose="05000000000000000000" pitchFamily="2" charset="2"/>
              <a:buChar char="§"/>
            </a:pPr>
            <a:r>
              <a:rPr lang="en-GB" sz="2400"/>
              <a:t>Agree on and establish a common vision of “Future state” of maintenance management at MAX IV in the next 3-4 years.</a:t>
            </a:r>
          </a:p>
          <a:p>
            <a:pPr marL="457200" indent="-457200">
              <a:spcBef>
                <a:spcPts val="600"/>
              </a:spcBef>
              <a:buClr>
                <a:srgbClr val="00570C"/>
              </a:buClr>
              <a:buFont typeface="Wingdings" panose="05000000000000000000" pitchFamily="2" charset="2"/>
              <a:buChar char="§"/>
            </a:pPr>
            <a:r>
              <a:rPr lang="en-GB" sz="2400"/>
              <a:t>Conduct a GAP analysis -&gt; identify focus areas to achieve desired future state.</a:t>
            </a:r>
          </a:p>
          <a:p>
            <a:pPr>
              <a:spcBef>
                <a:spcPts val="600"/>
              </a:spcBef>
              <a:buClr>
                <a:srgbClr val="00570C"/>
              </a:buClr>
            </a:pPr>
            <a:r>
              <a:rPr lang="en-GB" sz="2000">
                <a:solidFill>
                  <a:srgbClr val="FFFFFF"/>
                </a:solidFill>
              </a:rPr>
              <a:t>and reporting on work performed.</a:t>
            </a:r>
            <a:endParaRPr lang="en-GB">
              <a:solidFill>
                <a:srgbClr val="FFFFFF"/>
              </a:solidFill>
            </a:endParaRPr>
          </a:p>
        </p:txBody>
      </p:sp>
    </p:spTree>
    <p:extLst>
      <p:ext uri="{BB962C8B-B14F-4D97-AF65-F5344CB8AC3E}">
        <p14:creationId xmlns:p14="http://schemas.microsoft.com/office/powerpoint/2010/main" val="154577135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338606"/>
            <a:ext cx="12192000" cy="5519393"/>
          </a:xfrm>
          <a:prstGeom prst="rect">
            <a:avLst/>
          </a:prstGeom>
          <a:solidFill>
            <a:schemeClr val="bg1">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0" y="477590"/>
            <a:ext cx="12192000"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WP3: Roll-out of Way of Working</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2.0 </a:t>
            </a:r>
          </a:p>
        </p:txBody>
      </p:sp>
      <p:sp>
        <p:nvSpPr>
          <p:cNvPr id="9" name="TextBox 8">
            <a:extLst>
              <a:ext uri="{FF2B5EF4-FFF2-40B4-BE49-F238E27FC236}">
                <a16:creationId xmlns:a16="http://schemas.microsoft.com/office/drawing/2014/main" id="{580A8D5C-870E-5DDD-F6E6-42CA22832808}"/>
              </a:ext>
            </a:extLst>
          </p:cNvPr>
          <p:cNvSpPr txBox="1"/>
          <p:nvPr/>
        </p:nvSpPr>
        <p:spPr>
          <a:xfrm>
            <a:off x="674006" y="2463753"/>
            <a:ext cx="4932731" cy="2862322"/>
          </a:xfrm>
          <a:prstGeom prst="rect">
            <a:avLst/>
          </a:prstGeom>
          <a:noFill/>
        </p:spPr>
        <p:txBody>
          <a:bodyPr wrap="square" rtlCol="0">
            <a:spAutoFit/>
          </a:bodyPr>
          <a:lstStyle/>
          <a:p>
            <a:r>
              <a:rPr lang="en-GB" sz="2000">
                <a:latin typeface="Maven Pro Medium"/>
              </a:rPr>
              <a:t>Translate the MAX IV maintenance strategy into maintenance plans, processes and tasks relevant to each team concerned.</a:t>
            </a:r>
          </a:p>
          <a:p>
            <a:endParaRPr lang="en-GB" sz="2000">
              <a:latin typeface="Maven Pro Medium"/>
            </a:endParaRPr>
          </a:p>
          <a:p>
            <a:r>
              <a:rPr lang="en-GB" sz="2000" b="1">
                <a:latin typeface="Maven Pro Medium"/>
              </a:rPr>
              <a:t>Key tasks in WP are repeated per team. </a:t>
            </a:r>
          </a:p>
          <a:p>
            <a:r>
              <a:rPr lang="en-GB" sz="2000">
                <a:latin typeface="Maven Pro Medium"/>
              </a:rPr>
              <a:t>Pilot with an Engineering team or Gas technicians.</a:t>
            </a:r>
          </a:p>
          <a:p>
            <a:r>
              <a:rPr lang="en-GB" sz="2000">
                <a:latin typeface="Maven Pro Medium"/>
              </a:rPr>
              <a:t> </a:t>
            </a:r>
          </a:p>
        </p:txBody>
      </p:sp>
      <p:sp>
        <p:nvSpPr>
          <p:cNvPr id="11" name="TextBox 10">
            <a:extLst>
              <a:ext uri="{FF2B5EF4-FFF2-40B4-BE49-F238E27FC236}">
                <a16:creationId xmlns:a16="http://schemas.microsoft.com/office/drawing/2014/main" id="{580A8D5C-870E-5DDD-F6E6-42CA22832808}"/>
              </a:ext>
            </a:extLst>
          </p:cNvPr>
          <p:cNvSpPr txBox="1"/>
          <p:nvPr/>
        </p:nvSpPr>
        <p:spPr>
          <a:xfrm>
            <a:off x="6653593" y="2309864"/>
            <a:ext cx="4932731" cy="3170099"/>
          </a:xfrm>
          <a:prstGeom prst="rect">
            <a:avLst/>
          </a:prstGeom>
          <a:noFill/>
        </p:spPr>
        <p:txBody>
          <a:bodyPr wrap="square" rtlCol="0">
            <a:spAutoFit/>
          </a:bodyPr>
          <a:lstStyle/>
          <a:p>
            <a:pPr marL="285750" indent="-285750">
              <a:buFont typeface="Courier New" panose="02070309020205020404" pitchFamily="49" charset="0"/>
              <a:buChar char="o"/>
            </a:pPr>
            <a:r>
              <a:rPr lang="en-GB" sz="2000">
                <a:latin typeface="Maven Pro Medium"/>
              </a:rPr>
              <a:t>Training &amp; education on j5.</a:t>
            </a:r>
          </a:p>
          <a:p>
            <a:pPr marL="285750" indent="-285750">
              <a:buFont typeface="Courier New" panose="02070309020205020404" pitchFamily="49" charset="0"/>
              <a:buChar char="o"/>
            </a:pPr>
            <a:r>
              <a:rPr lang="en-GB" sz="2000">
                <a:latin typeface="Maven Pro Medium"/>
              </a:rPr>
              <a:t>Maintenance planning for each of equipment in scope:</a:t>
            </a:r>
          </a:p>
          <a:p>
            <a:pPr marL="742950" lvl="1" indent="-285750">
              <a:buFont typeface="Courier New" panose="02070309020205020404" pitchFamily="49" charset="0"/>
              <a:buChar char="o"/>
            </a:pPr>
            <a:r>
              <a:rPr lang="en-GB" sz="2000">
                <a:latin typeface="Maven Pro Medium"/>
              </a:rPr>
              <a:t>Evaluation, define criticality, set maintenance strategy, identify tasks &amp; req. skill sets </a:t>
            </a:r>
          </a:p>
          <a:p>
            <a:pPr marL="285750" indent="-285750">
              <a:buFont typeface="Courier New" panose="02070309020205020404" pitchFamily="49" charset="0"/>
              <a:buChar char="o"/>
            </a:pPr>
            <a:r>
              <a:rPr lang="en-GB" sz="2000">
                <a:latin typeface="Maven Pro Medium"/>
              </a:rPr>
              <a:t>Establish processes for how to work. </a:t>
            </a:r>
          </a:p>
          <a:p>
            <a:pPr marL="742950" lvl="1" indent="-285750">
              <a:buFont typeface="Courier New" panose="02070309020205020404" pitchFamily="49" charset="0"/>
              <a:buChar char="o"/>
            </a:pPr>
            <a:r>
              <a:rPr lang="en-GB" sz="2000">
                <a:latin typeface="Maven Pro Medium"/>
              </a:rPr>
              <a:t>GAP analysis </a:t>
            </a:r>
          </a:p>
          <a:p>
            <a:pPr marL="285750" indent="-285750">
              <a:buFont typeface="Courier New" panose="02070309020205020404" pitchFamily="49" charset="0"/>
              <a:buChar char="o"/>
            </a:pPr>
            <a:r>
              <a:rPr lang="en-GB" sz="2000">
                <a:latin typeface="Maven Pro Medium"/>
              </a:rPr>
              <a:t>Set routines, evaluate and improve process.  </a:t>
            </a:r>
          </a:p>
        </p:txBody>
      </p:sp>
      <p:sp>
        <p:nvSpPr>
          <p:cNvPr id="2" name="TextBox 1"/>
          <p:cNvSpPr txBox="1"/>
          <p:nvPr/>
        </p:nvSpPr>
        <p:spPr>
          <a:xfrm>
            <a:off x="6653593" y="1702317"/>
            <a:ext cx="3633626" cy="523220"/>
          </a:xfrm>
          <a:prstGeom prst="rect">
            <a:avLst/>
          </a:prstGeom>
          <a:noFill/>
        </p:spPr>
        <p:txBody>
          <a:bodyPr wrap="square" rtlCol="0">
            <a:spAutoFit/>
          </a:bodyPr>
          <a:lstStyle/>
          <a:p>
            <a:r>
              <a:rPr lang="en-GB" sz="2800">
                <a:solidFill>
                  <a:srgbClr val="00570C"/>
                </a:solidFill>
              </a:rPr>
              <a:t>Key Tasks</a:t>
            </a:r>
          </a:p>
        </p:txBody>
      </p:sp>
      <p:sp>
        <p:nvSpPr>
          <p:cNvPr id="12" name="TextBox 11"/>
          <p:cNvSpPr txBox="1"/>
          <p:nvPr/>
        </p:nvSpPr>
        <p:spPr>
          <a:xfrm>
            <a:off x="674006" y="1702317"/>
            <a:ext cx="3633626" cy="523220"/>
          </a:xfrm>
          <a:prstGeom prst="rect">
            <a:avLst/>
          </a:prstGeom>
          <a:noFill/>
        </p:spPr>
        <p:txBody>
          <a:bodyPr wrap="square" rtlCol="0">
            <a:spAutoFit/>
          </a:bodyPr>
          <a:lstStyle/>
          <a:p>
            <a:r>
              <a:rPr lang="en-GB" sz="2800">
                <a:solidFill>
                  <a:srgbClr val="00570C"/>
                </a:solidFill>
              </a:rPr>
              <a:t>Objective</a:t>
            </a:r>
          </a:p>
        </p:txBody>
      </p:sp>
      <p:cxnSp>
        <p:nvCxnSpPr>
          <p:cNvPr id="4" name="Straight Connector 3"/>
          <p:cNvCxnSpPr/>
          <p:nvPr/>
        </p:nvCxnSpPr>
        <p:spPr>
          <a:xfrm>
            <a:off x="6096000" y="1671933"/>
            <a:ext cx="8021" cy="4852737"/>
          </a:xfrm>
          <a:prstGeom prst="line">
            <a:avLst/>
          </a:prstGeom>
          <a:ln w="19050">
            <a:solidFill>
              <a:srgbClr val="0057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2053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27438" y="715807"/>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Current activities</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Maintenance project 2.0 </a:t>
            </a:r>
          </a:p>
        </p:txBody>
      </p:sp>
      <p:sp>
        <p:nvSpPr>
          <p:cNvPr id="6" name="TextBox 5">
            <a:extLst>
              <a:ext uri="{FF2B5EF4-FFF2-40B4-BE49-F238E27FC236}">
                <a16:creationId xmlns:a16="http://schemas.microsoft.com/office/drawing/2014/main" id="{580A8D5C-870E-5DDD-F6E6-42CA22832808}"/>
              </a:ext>
            </a:extLst>
          </p:cNvPr>
          <p:cNvSpPr txBox="1"/>
          <p:nvPr/>
        </p:nvSpPr>
        <p:spPr>
          <a:xfrm>
            <a:off x="1227438" y="1725276"/>
            <a:ext cx="9662984" cy="830997"/>
          </a:xfrm>
          <a:prstGeom prst="rect">
            <a:avLst/>
          </a:prstGeom>
          <a:noFill/>
        </p:spPr>
        <p:txBody>
          <a:bodyPr wrap="square" rtlCol="0">
            <a:spAutoFit/>
          </a:bodyPr>
          <a:lstStyle/>
          <a:p>
            <a:pPr marL="457200" indent="-457200">
              <a:spcBef>
                <a:spcPts val="600"/>
              </a:spcBef>
              <a:buClr>
                <a:srgbClr val="00570C"/>
              </a:buClr>
              <a:buFont typeface="Wingdings" panose="05000000000000000000" pitchFamily="2" charset="2"/>
              <a:buChar char="§"/>
            </a:pPr>
            <a:r>
              <a:rPr lang="en-GB" sz="2400"/>
              <a:t>Recruitment of a maintenance engineer to drive the process of changing maintenance practices and procedures.</a:t>
            </a:r>
          </a:p>
        </p:txBody>
      </p:sp>
    </p:spTree>
    <p:extLst>
      <p:ext uri="{BB962C8B-B14F-4D97-AF65-F5344CB8AC3E}">
        <p14:creationId xmlns:p14="http://schemas.microsoft.com/office/powerpoint/2010/main" val="33844958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668378"/>
            <a:ext cx="12192001" cy="5189621"/>
          </a:xfrm>
          <a:prstGeom prst="rect">
            <a:avLst/>
          </a:prstGeom>
          <a:solidFill>
            <a:schemeClr val="bg1">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0" y="477590"/>
            <a:ext cx="12192000"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endParaRPr lang="en-GB" sz="3800" b="0" i="1">
              <a:solidFill>
                <a:srgbClr val="00570C"/>
              </a:solidFill>
            </a:endParaRPr>
          </a:p>
        </p:txBody>
      </p:sp>
      <p:sp>
        <p:nvSpPr>
          <p:cNvPr id="8" name="Title 1"/>
          <p:cNvSpPr txBox="1">
            <a:spLocks/>
          </p:cNvSpPr>
          <p:nvPr/>
        </p:nvSpPr>
        <p:spPr>
          <a:xfrm>
            <a:off x="743807" y="706613"/>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What MAX IV expect from strategy driven maintenance management</a:t>
            </a:r>
            <a:endParaRPr lang="en-GB" sz="3800" b="0" i="1">
              <a:solidFill>
                <a:srgbClr val="00570C"/>
              </a:solidFill>
            </a:endParaRPr>
          </a:p>
        </p:txBody>
      </p:sp>
      <p:sp>
        <p:nvSpPr>
          <p:cNvPr id="3" name="TextBox 2"/>
          <p:cNvSpPr txBox="1"/>
          <p:nvPr/>
        </p:nvSpPr>
        <p:spPr>
          <a:xfrm>
            <a:off x="743807" y="1976583"/>
            <a:ext cx="10030691" cy="4103688"/>
          </a:xfrm>
          <a:prstGeom prst="rect">
            <a:avLst/>
          </a:prstGeom>
          <a:noFill/>
        </p:spPr>
        <p:txBody>
          <a:bodyPr wrap="square" rtlCol="0">
            <a:spAutoFit/>
          </a:bodyPr>
          <a:lstStyle/>
          <a:p>
            <a:pPr marL="342900" indent="-342900">
              <a:spcBef>
                <a:spcPts val="600"/>
              </a:spcBef>
              <a:buClr>
                <a:srgbClr val="00570C"/>
              </a:buClr>
              <a:buFont typeface="Wingdings" panose="05000000000000000000" pitchFamily="2" charset="2"/>
              <a:buChar char="§"/>
            </a:pPr>
            <a:r>
              <a:rPr lang="en-US" sz="2000">
                <a:solidFill>
                  <a:srgbClr val="00570C"/>
                </a:solidFill>
                <a:latin typeface="Maven Pro Medium"/>
              </a:rPr>
              <a:t>One single, easily accessible and consistent master source of information for equipment portfolio:</a:t>
            </a:r>
          </a:p>
          <a:p>
            <a:pPr marL="800100" lvl="1" indent="-342900">
              <a:buClr>
                <a:srgbClr val="00570C"/>
              </a:buClr>
              <a:buFont typeface="Wingdings" panose="05000000000000000000" pitchFamily="2" charset="2"/>
              <a:buChar char="§"/>
            </a:pPr>
            <a:r>
              <a:rPr lang="en-US">
                <a:latin typeface="Maven Pro Medium"/>
              </a:rPr>
              <a:t>Retained knowledge of the assets and equipment at MAX IV.</a:t>
            </a:r>
          </a:p>
          <a:p>
            <a:pPr marL="800100" lvl="1" indent="-342900">
              <a:buClr>
                <a:srgbClr val="00570C"/>
              </a:buClr>
              <a:buFont typeface="Wingdings" panose="05000000000000000000" pitchFamily="2" charset="2"/>
              <a:buChar char="§"/>
            </a:pPr>
            <a:r>
              <a:rPr lang="en-US">
                <a:latin typeface="Maven Pro Medium"/>
              </a:rPr>
              <a:t>Logged and tracked corrective maintenance activities and equipment failures.</a:t>
            </a:r>
          </a:p>
          <a:p>
            <a:pPr marL="342900" indent="-342900">
              <a:spcBef>
                <a:spcPts val="1000"/>
              </a:spcBef>
              <a:buClr>
                <a:srgbClr val="00570C"/>
              </a:buClr>
              <a:buFont typeface="Wingdings" panose="05000000000000000000" pitchFamily="2" charset="2"/>
              <a:buChar char="§"/>
            </a:pPr>
            <a:r>
              <a:rPr lang="en-GB" sz="2000">
                <a:solidFill>
                  <a:srgbClr val="00570C"/>
                </a:solidFill>
                <a:latin typeface="Maven Pro Medium"/>
              </a:rPr>
              <a:t>Common model for MAX IV to evaluate and classify of equipment/component criticality: </a:t>
            </a:r>
          </a:p>
          <a:p>
            <a:pPr marL="800100" lvl="1" indent="-342900">
              <a:buClr>
                <a:srgbClr val="00570C"/>
              </a:buClr>
              <a:buFont typeface="Wingdings" panose="05000000000000000000" pitchFamily="2" charset="2"/>
              <a:buChar char="§"/>
            </a:pPr>
            <a:r>
              <a:rPr lang="en-GB">
                <a:latin typeface="Maven Pro Medium"/>
              </a:rPr>
              <a:t>Cost-benefit analysis to reduce costly repairs or replacement. </a:t>
            </a:r>
          </a:p>
          <a:p>
            <a:pPr marL="800100" lvl="1" indent="-342900">
              <a:buClr>
                <a:srgbClr val="00570C"/>
              </a:buClr>
              <a:buFont typeface="Wingdings" panose="05000000000000000000" pitchFamily="2" charset="2"/>
              <a:buChar char="§"/>
            </a:pPr>
            <a:r>
              <a:rPr lang="en-US">
                <a:latin typeface="Maven Pro Medium"/>
              </a:rPr>
              <a:t>Sustained high reliability and unnecessary downtime avoided.</a:t>
            </a:r>
          </a:p>
          <a:p>
            <a:pPr marL="800100" lvl="1" indent="-342900">
              <a:buClr>
                <a:srgbClr val="00570C"/>
              </a:buClr>
              <a:buFont typeface="Wingdings" panose="05000000000000000000" pitchFamily="2" charset="2"/>
              <a:buChar char="§"/>
            </a:pPr>
            <a:r>
              <a:rPr lang="en-US">
                <a:latin typeface="Maven Pro Medium"/>
              </a:rPr>
              <a:t>Reduced risk of single points of failure (</a:t>
            </a:r>
            <a:r>
              <a:rPr lang="en-US" err="1">
                <a:latin typeface="Maven Pro Medium"/>
              </a:rPr>
              <a:t>SPoF</a:t>
            </a:r>
            <a:r>
              <a:rPr lang="en-US">
                <a:latin typeface="Maven Pro Medium"/>
              </a:rPr>
              <a:t>).</a:t>
            </a:r>
          </a:p>
          <a:p>
            <a:pPr marL="342900" indent="-342900">
              <a:spcBef>
                <a:spcPts val="1000"/>
              </a:spcBef>
              <a:buClr>
                <a:srgbClr val="00570C"/>
              </a:buClr>
              <a:buFont typeface="Wingdings" panose="05000000000000000000" pitchFamily="2" charset="2"/>
              <a:buChar char="§"/>
            </a:pPr>
            <a:r>
              <a:rPr lang="en-US" sz="2000">
                <a:solidFill>
                  <a:srgbClr val="00570C"/>
                </a:solidFill>
                <a:latin typeface="Maven Pro Medium"/>
              </a:rPr>
              <a:t>Ensured compliance and safety:</a:t>
            </a:r>
          </a:p>
          <a:p>
            <a:pPr marL="800100" lvl="1" indent="-342900">
              <a:buClr>
                <a:srgbClr val="00570C"/>
              </a:buClr>
              <a:buFont typeface="Wingdings" panose="05000000000000000000" pitchFamily="2" charset="2"/>
              <a:buChar char="§"/>
            </a:pPr>
            <a:r>
              <a:rPr lang="en-US">
                <a:latin typeface="Maven Pro Medium"/>
              </a:rPr>
              <a:t>Clarified roles and responsibilities related to maintenance of equipment.</a:t>
            </a:r>
          </a:p>
          <a:p>
            <a:pPr marL="800100" lvl="1" indent="-342900">
              <a:buClr>
                <a:srgbClr val="00570C"/>
              </a:buClr>
              <a:buFont typeface="Wingdings" panose="05000000000000000000" pitchFamily="2" charset="2"/>
              <a:buChar char="§"/>
            </a:pPr>
            <a:r>
              <a:rPr lang="en-US">
                <a:latin typeface="Maven Pro Medium"/>
              </a:rPr>
              <a:t>Prove compliance with relevant laws and regulations and having readily available documented evidence in one location.</a:t>
            </a:r>
          </a:p>
        </p:txBody>
      </p:sp>
    </p:spTree>
    <p:extLst>
      <p:ext uri="{BB962C8B-B14F-4D97-AF65-F5344CB8AC3E}">
        <p14:creationId xmlns:p14="http://schemas.microsoft.com/office/powerpoint/2010/main" val="30656884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958452"/>
            <a:ext cx="12191999"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5400" b="0">
                <a:solidFill>
                  <a:srgbClr val="00570C"/>
                </a:solidFill>
              </a:rPr>
              <a:t>Questions?</a:t>
            </a:r>
            <a:endParaRPr lang="en-GB" sz="5400" b="0" i="1">
              <a:solidFill>
                <a:srgbClr val="00570C"/>
              </a:solidFill>
            </a:endParaRPr>
          </a:p>
        </p:txBody>
      </p:sp>
    </p:spTree>
    <p:extLst>
      <p:ext uri="{BB962C8B-B14F-4D97-AF65-F5344CB8AC3E}">
        <p14:creationId xmlns:p14="http://schemas.microsoft.com/office/powerpoint/2010/main" val="50365019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6233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1" y="1359243"/>
            <a:ext cx="6091881" cy="5498756"/>
          </a:xfrm>
          <a:prstGeom prst="rect">
            <a:avLst/>
          </a:prstGeom>
          <a:solidFill>
            <a:schemeClr val="bg1">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1" y="462602"/>
            <a:ext cx="12191999"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Beamline Characteristics</a:t>
            </a:r>
            <a:endParaRPr lang="en-GB" sz="3800" b="0" i="1">
              <a:solidFill>
                <a:srgbClr val="00570C"/>
              </a:solidFill>
            </a:endParaRPr>
          </a:p>
        </p:txBody>
      </p:sp>
      <p:sp>
        <p:nvSpPr>
          <p:cNvPr id="11" name="Rectangle 10"/>
          <p:cNvSpPr/>
          <p:nvPr/>
        </p:nvSpPr>
        <p:spPr>
          <a:xfrm>
            <a:off x="790832" y="1832584"/>
            <a:ext cx="4992129" cy="3724096"/>
          </a:xfrm>
          <a:prstGeom prst="rect">
            <a:avLst/>
          </a:prstGeom>
        </p:spPr>
        <p:txBody>
          <a:bodyPr wrap="square" anchor="t">
            <a:spAutoFit/>
          </a:bodyPr>
          <a:lstStyle/>
          <a:p>
            <a:pPr lvl="0">
              <a:spcAft>
                <a:spcPts val="1200"/>
              </a:spcAft>
            </a:pPr>
            <a:r>
              <a:rPr lang="en-GB" sz="2800" b="1">
                <a:solidFill>
                  <a:srgbClr val="474747"/>
                </a:solidFill>
                <a:latin typeface="Maven Pro Medium"/>
              </a:rPr>
              <a:t>Available Techniques</a:t>
            </a:r>
          </a:p>
          <a:p>
            <a:pPr marL="285750" lvl="0" indent="-285750">
              <a:buFont typeface="Arial" panose="020B0604020202020204" pitchFamily="34" charset="0"/>
              <a:buChar char="•"/>
            </a:pPr>
            <a:r>
              <a:rPr lang="en-GB">
                <a:solidFill>
                  <a:srgbClr val="474747"/>
                </a:solidFill>
                <a:latin typeface="Maven Pro Medium"/>
              </a:rPr>
              <a:t>X-ray absorption spectroscopy (near edge and extended X-ray absorption, etc.)</a:t>
            </a:r>
          </a:p>
          <a:p>
            <a:pPr marL="285750" lvl="0" indent="-285750">
              <a:buFont typeface="Arial" panose="020B0604020202020204" pitchFamily="34" charset="0"/>
              <a:buChar char="•"/>
            </a:pPr>
            <a:r>
              <a:rPr lang="en-GB">
                <a:solidFill>
                  <a:srgbClr val="474747"/>
                </a:solidFill>
                <a:latin typeface="Maven Pro Medium"/>
              </a:rPr>
              <a:t>Powder and single crystal diffraction (powder, surface, crystallography, etc.)</a:t>
            </a:r>
          </a:p>
          <a:p>
            <a:pPr marL="285750" lvl="0" indent="-285750">
              <a:buFont typeface="Arial" panose="020B0604020202020204" pitchFamily="34" charset="0"/>
              <a:buChar char="•"/>
            </a:pPr>
            <a:r>
              <a:rPr lang="en-GB">
                <a:solidFill>
                  <a:srgbClr val="474747"/>
                </a:solidFill>
                <a:latin typeface="Maven Pro Medium"/>
              </a:rPr>
              <a:t>FT-IR micro-/spectroscopy</a:t>
            </a:r>
          </a:p>
          <a:p>
            <a:pPr marL="285750" lvl="0" indent="-285750">
              <a:buFont typeface="Arial" panose="020B0604020202020204" pitchFamily="34" charset="0"/>
              <a:buChar char="•"/>
            </a:pPr>
            <a:r>
              <a:rPr lang="en-GB">
                <a:solidFill>
                  <a:srgbClr val="474747"/>
                </a:solidFill>
                <a:latin typeface="Maven Pro Medium"/>
              </a:rPr>
              <a:t>Resonant inelastic X-ray scattering</a:t>
            </a:r>
          </a:p>
          <a:p>
            <a:pPr marL="285750" lvl="0" indent="-285750">
              <a:buFont typeface="Arial" panose="020B0604020202020204" pitchFamily="34" charset="0"/>
              <a:buChar char="•"/>
            </a:pPr>
            <a:r>
              <a:rPr lang="en-GB">
                <a:solidFill>
                  <a:srgbClr val="474747"/>
                </a:solidFill>
                <a:latin typeface="Maven Pro Medium"/>
              </a:rPr>
              <a:t>Photoemission electron microscopy and low-energy electron microscopy</a:t>
            </a:r>
          </a:p>
          <a:p>
            <a:pPr marL="285750" lvl="0" indent="-285750">
              <a:buFont typeface="Arial" panose="020B0604020202020204" pitchFamily="34" charset="0"/>
              <a:buChar char="•"/>
            </a:pPr>
            <a:r>
              <a:rPr lang="en-GB">
                <a:solidFill>
                  <a:srgbClr val="474747"/>
                </a:solidFill>
                <a:latin typeface="Maven Pro Medium"/>
              </a:rPr>
              <a:t>Photoelectron emission spectroscopy (UV, X-ray, etc.)</a:t>
            </a:r>
          </a:p>
          <a:p>
            <a:pPr marL="285750" lvl="0" indent="-285750">
              <a:buFont typeface="Arial" panose="020B0604020202020204" pitchFamily="34" charset="0"/>
              <a:buChar char="•"/>
            </a:pPr>
            <a:r>
              <a:rPr lang="en-GB">
                <a:solidFill>
                  <a:srgbClr val="474747"/>
                </a:solidFill>
                <a:latin typeface="Maven Pro Medium"/>
              </a:rPr>
              <a:t>Small/wide angle x-ray scattering</a:t>
            </a:r>
          </a:p>
        </p:txBody>
      </p:sp>
      <p:graphicFrame>
        <p:nvGraphicFramePr>
          <p:cNvPr id="5" name="Table 4"/>
          <p:cNvGraphicFramePr>
            <a:graphicFrameLocks noGrp="1"/>
          </p:cNvGraphicFramePr>
          <p:nvPr>
            <p:extLst>
              <p:ext uri="{D42A27DB-BD31-4B8C-83A1-F6EECF244321}">
                <p14:modId xmlns:p14="http://schemas.microsoft.com/office/powerpoint/2010/main" val="231997263"/>
              </p:ext>
            </p:extLst>
          </p:nvPr>
        </p:nvGraphicFramePr>
        <p:xfrm>
          <a:off x="808129" y="1109981"/>
          <a:ext cx="9142367" cy="5205012"/>
        </p:xfrm>
        <a:graphic>
          <a:graphicData uri="http://schemas.openxmlformats.org/drawingml/2006/table">
            <a:tbl>
              <a:tblPr>
                <a:tableStyleId>{5C22544A-7EE6-4342-B048-85BDC9FD1C3A}</a:tableStyleId>
              </a:tblPr>
              <a:tblGrid>
                <a:gridCol w="1173971">
                  <a:extLst>
                    <a:ext uri="{9D8B030D-6E8A-4147-A177-3AD203B41FA5}">
                      <a16:colId xmlns:a16="http://schemas.microsoft.com/office/drawing/2014/main" val="2997354350"/>
                    </a:ext>
                  </a:extLst>
                </a:gridCol>
                <a:gridCol w="7968396">
                  <a:extLst>
                    <a:ext uri="{9D8B030D-6E8A-4147-A177-3AD203B41FA5}">
                      <a16:colId xmlns:a16="http://schemas.microsoft.com/office/drawing/2014/main" val="1918912874"/>
                    </a:ext>
                  </a:extLst>
                </a:gridCol>
              </a:tblGrid>
              <a:tr h="288033">
                <a:tc>
                  <a:txBody>
                    <a:bodyPr/>
                    <a:lstStyle/>
                    <a:p>
                      <a:pPr algn="l" fontAlgn="b"/>
                      <a:r>
                        <a:rPr lang="en-GB" sz="1100" b="1" u="none" strike="noStrike">
                          <a:solidFill>
                            <a:schemeClr val="bg1"/>
                          </a:solidFill>
                          <a:effectLst/>
                          <a:latin typeface="+mn-lt"/>
                        </a:rPr>
                        <a:t>Beamline</a:t>
                      </a:r>
                      <a:endParaRPr lang="en-GB" sz="1100" b="1" i="0" u="none" strike="noStrike">
                        <a:solidFill>
                          <a:schemeClr val="bg1"/>
                        </a:solidFill>
                        <a:effectLst/>
                        <a:latin typeface="+mn-lt"/>
                      </a:endParaRPr>
                    </a:p>
                  </a:txBody>
                  <a:tcPr marL="36000" marR="4747" marT="18000" marB="36000" anchor="b">
                    <a:lnR w="19050" cap="flat" cmpd="sng" algn="ctr">
                      <a:solidFill>
                        <a:schemeClr val="bg1"/>
                      </a:solidFill>
                      <a:prstDash val="solid"/>
                      <a:round/>
                      <a:headEnd type="none" w="med" len="med"/>
                      <a:tailEnd type="none" w="med" len="med"/>
                    </a:lnR>
                    <a:lnB w="12700" cmpd="sng">
                      <a:noFill/>
                    </a:lnB>
                    <a:solidFill>
                      <a:srgbClr val="82828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1" u="none" strike="noStrike">
                          <a:solidFill>
                            <a:schemeClr val="bg1"/>
                          </a:solidFill>
                          <a:effectLst/>
                          <a:latin typeface="+mn-lt"/>
                        </a:rPr>
                        <a:t>Available techniques</a:t>
                      </a:r>
                      <a:endParaRPr lang="en-GB" sz="1100" b="1" i="0" u="none" strike="noStrike">
                        <a:solidFill>
                          <a:schemeClr val="bg1"/>
                        </a:solidFill>
                        <a:effectLst/>
                        <a:latin typeface="+mn-lt"/>
                      </a:endParaRPr>
                    </a:p>
                  </a:txBody>
                  <a:tcPr marL="36000" marR="4747" marT="18000" marB="36000" anchor="b">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rgbClr val="828282"/>
                    </a:solidFill>
                  </a:tcPr>
                </a:tc>
                <a:extLst>
                  <a:ext uri="{0D108BD9-81ED-4DB2-BD59-A6C34878D82A}">
                    <a16:rowId xmlns:a16="http://schemas.microsoft.com/office/drawing/2014/main" val="2515153797"/>
                  </a:ext>
                </a:extLst>
              </a:tr>
              <a:tr h="362290">
                <a:tc>
                  <a:txBody>
                    <a:bodyPr/>
                    <a:lstStyle/>
                    <a:p>
                      <a:pPr algn="l" fontAlgn="t"/>
                      <a:r>
                        <a:rPr lang="en-GB" sz="1100" u="none" strike="noStrike">
                          <a:solidFill>
                            <a:srgbClr val="474747"/>
                          </a:solidFill>
                          <a:effectLst/>
                          <a:latin typeface="+mn-lt"/>
                        </a:rPr>
                        <a:t>Bloch</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Angle Resolved Photoelectron Spectroscopy (ARPES) for studies of the electronic structure of solids and</a:t>
                      </a:r>
                      <a:r>
                        <a:rPr lang="en-GB" sz="1100" u="none" strike="noStrike" baseline="0">
                          <a:solidFill>
                            <a:srgbClr val="474747"/>
                          </a:solidFill>
                          <a:effectLst/>
                          <a:latin typeface="+mn-lt"/>
                        </a:rPr>
                        <a:t> </a:t>
                      </a:r>
                      <a:r>
                        <a:rPr lang="en-GB" sz="1100" u="none" strike="noStrike">
                          <a:solidFill>
                            <a:srgbClr val="474747"/>
                          </a:solidFill>
                          <a:effectLst/>
                          <a:latin typeface="+mn-lt"/>
                        </a:rPr>
                        <a:t>surfaces.</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472404802"/>
                  </a:ext>
                </a:extLst>
              </a:tr>
              <a:tr h="425586">
                <a:tc>
                  <a:txBody>
                    <a:bodyPr/>
                    <a:lstStyle/>
                    <a:p>
                      <a:pPr algn="l" fontAlgn="t"/>
                      <a:r>
                        <a:rPr lang="en-GB" sz="1100" u="none" strike="noStrike" err="1">
                          <a:solidFill>
                            <a:srgbClr val="474747"/>
                          </a:solidFill>
                          <a:effectLst/>
                          <a:latin typeface="+mn-lt"/>
                        </a:rPr>
                        <a:t>FinEstBeaMS</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Gaseous Photoelectron (and Auger) Electron Spectroscopy (GPES) of  low</a:t>
                      </a:r>
                      <a:r>
                        <a:rPr lang="en-GB" sz="1100" u="none" strike="noStrike" baseline="0">
                          <a:solidFill>
                            <a:srgbClr val="474747"/>
                          </a:solidFill>
                          <a:effectLst/>
                          <a:latin typeface="+mn-lt"/>
                        </a:rPr>
                        <a:t> </a:t>
                      </a:r>
                      <a:r>
                        <a:rPr lang="en-GB" sz="1100" u="none" strike="noStrike">
                          <a:solidFill>
                            <a:srgbClr val="474747"/>
                          </a:solidFill>
                          <a:effectLst/>
                          <a:latin typeface="+mn-lt"/>
                        </a:rPr>
                        <a:t>density matter and Photoluminescence Electron Spectroscopy (PLES) of solids.</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448649721"/>
                  </a:ext>
                </a:extLst>
              </a:tr>
              <a:tr h="198709">
                <a:tc>
                  <a:txBody>
                    <a:bodyPr/>
                    <a:lstStyle/>
                    <a:p>
                      <a:pPr algn="l" fontAlgn="t"/>
                      <a:r>
                        <a:rPr lang="en-GB" sz="1100" u="none" strike="noStrike">
                          <a:solidFill>
                            <a:srgbClr val="474747"/>
                          </a:solidFill>
                          <a:effectLst/>
                          <a:latin typeface="+mn-lt"/>
                        </a:rPr>
                        <a:t>MAXPEEM</a:t>
                      </a:r>
                      <a:endParaRPr lang="en-GB" sz="1100" b="0" i="0" u="none" strike="noStrike">
                        <a:solidFill>
                          <a:srgbClr val="474747"/>
                        </a:solidFill>
                        <a:effectLst/>
                        <a:latin typeface="+mn-lt"/>
                      </a:endParaRPr>
                    </a:p>
                  </a:txBody>
                  <a:tcPr marL="36000" marR="4747" marT="18000" marB="18000">
                    <a:lnL w="12700" cmpd="sng">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b="0" i="0" u="none" strike="noStrike">
                          <a:solidFill>
                            <a:srgbClr val="474747"/>
                          </a:solidFill>
                          <a:effectLst/>
                          <a:latin typeface="+mn-lt"/>
                        </a:rPr>
                        <a:t>Aberration-corrected photoelectron microscopy for investigation of</a:t>
                      </a:r>
                      <a:r>
                        <a:rPr lang="en-GB" sz="1100" b="0" i="0" u="none" strike="noStrike" baseline="0">
                          <a:solidFill>
                            <a:srgbClr val="474747"/>
                          </a:solidFill>
                          <a:effectLst/>
                          <a:latin typeface="+mn-lt"/>
                        </a:rPr>
                        <a:t> </a:t>
                      </a:r>
                      <a:r>
                        <a:rPr lang="en-GB" sz="1100" b="0" i="0" u="none" strike="noStrike">
                          <a:solidFill>
                            <a:srgbClr val="474747"/>
                          </a:solidFill>
                          <a:effectLst/>
                          <a:latin typeface="+mn-lt"/>
                        </a:rPr>
                        <a:t>surfaces and interfaces in the soft X-ray range (XPEEM, LEEM, µ-XPS, µ-XAS, XMCD, </a:t>
                      </a:r>
                      <a:r>
                        <a:rPr lang="en-GB" sz="1100" b="0" i="0" u="none" strike="noStrike" err="1">
                          <a:solidFill>
                            <a:srgbClr val="474747"/>
                          </a:solidFill>
                          <a:effectLst/>
                          <a:latin typeface="+mn-lt"/>
                        </a:rPr>
                        <a:t>nano</a:t>
                      </a:r>
                      <a:r>
                        <a:rPr lang="en-GB" sz="1100" b="0" i="0" u="none" strike="noStrike">
                          <a:solidFill>
                            <a:srgbClr val="474747"/>
                          </a:solidFill>
                          <a:effectLst/>
                          <a:latin typeface="+mn-lt"/>
                        </a:rPr>
                        <a:t>-ARPES). </a:t>
                      </a:r>
                      <a:endParaRPr lang="en-SE" sz="1100" b="0" i="0" u="none" strike="noStrike">
                        <a:solidFill>
                          <a:srgbClr val="474747"/>
                        </a:solidFill>
                        <a:effectLst/>
                        <a:latin typeface="+mn-lt"/>
                      </a:endParaRPr>
                    </a:p>
                  </a:txBody>
                  <a:tcPr marL="36000" marR="4747" marT="18000" marB="18000">
                    <a:lnL w="19050" cap="flat" cmpd="sng" algn="ctr">
                      <a:no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345817792"/>
                  </a:ext>
                </a:extLst>
              </a:tr>
              <a:tr h="362290">
                <a:tc>
                  <a:txBody>
                    <a:bodyPr/>
                    <a:lstStyle/>
                    <a:p>
                      <a:pPr algn="l" fontAlgn="t"/>
                      <a:r>
                        <a:rPr lang="en-GB" sz="1100" b="0" i="0" u="none" strike="noStrike" kern="1200">
                          <a:solidFill>
                            <a:srgbClr val="474747"/>
                          </a:solidFill>
                          <a:effectLst/>
                          <a:latin typeface="+mn-lt"/>
                          <a:ea typeface="+mn-ea"/>
                          <a:cs typeface="+mn-cs"/>
                        </a:rPr>
                        <a:t>Balder</a:t>
                      </a: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b="0" i="0" u="none" strike="noStrike" kern="1200">
                          <a:solidFill>
                            <a:srgbClr val="474747"/>
                          </a:solidFill>
                          <a:effectLst/>
                          <a:latin typeface="+mn-lt"/>
                          <a:ea typeface="+mn-ea"/>
                          <a:cs typeface="+mn-cs"/>
                        </a:rPr>
                        <a:t> X-Ray Absorption Spectroscopy (XANES and EXAFS), X-Ray Diffraction (XRD) with emphasis on in-situ and time resolved studies.</a:t>
                      </a: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779030518"/>
                  </a:ext>
                </a:extLst>
              </a:tr>
              <a:tr h="293082">
                <a:tc>
                  <a:txBody>
                    <a:bodyPr/>
                    <a:lstStyle/>
                    <a:p>
                      <a:pPr algn="l" fontAlgn="t"/>
                      <a:r>
                        <a:rPr lang="en-GB" sz="1100" u="none" strike="noStrike" err="1">
                          <a:solidFill>
                            <a:srgbClr val="474747"/>
                          </a:solidFill>
                          <a:effectLst/>
                          <a:latin typeface="+mn-lt"/>
                        </a:rPr>
                        <a:t>BioMAX</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Macromolecular crystallography (MX) with a high degree of automation and</a:t>
                      </a:r>
                      <a:r>
                        <a:rPr lang="en-GB" sz="1100" u="none" strike="noStrike" baseline="0">
                          <a:solidFill>
                            <a:srgbClr val="474747"/>
                          </a:solidFill>
                          <a:effectLst/>
                          <a:latin typeface="+mn-lt"/>
                        </a:rPr>
                        <a:t> </a:t>
                      </a:r>
                      <a:r>
                        <a:rPr lang="en-GB" sz="1100" u="none" strike="noStrike">
                          <a:solidFill>
                            <a:srgbClr val="474747"/>
                          </a:solidFill>
                          <a:effectLst/>
                          <a:latin typeface="+mn-lt"/>
                        </a:rPr>
                        <a:t>remote user access.</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261511083"/>
                  </a:ext>
                </a:extLst>
              </a:tr>
              <a:tr h="293082">
                <a:tc>
                  <a:txBody>
                    <a:bodyPr/>
                    <a:lstStyle/>
                    <a:p>
                      <a:pPr algn="l" fontAlgn="t"/>
                      <a:r>
                        <a:rPr lang="en-GB" sz="1100" u="none" strike="noStrike" err="1">
                          <a:solidFill>
                            <a:srgbClr val="474747"/>
                          </a:solidFill>
                          <a:effectLst/>
                          <a:latin typeface="+mn-lt"/>
                        </a:rPr>
                        <a:t>NanoMAX</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Imaging with spectroscopic and structural contrast techniques on the</a:t>
                      </a:r>
                      <a:r>
                        <a:rPr lang="en-GB" sz="1100" u="none" strike="noStrike" baseline="0">
                          <a:solidFill>
                            <a:srgbClr val="474747"/>
                          </a:solidFill>
                          <a:effectLst/>
                          <a:latin typeface="+mn-lt"/>
                        </a:rPr>
                        <a:t> </a:t>
                      </a:r>
                      <a:r>
                        <a:rPr lang="en-GB" sz="1100" u="none" strike="noStrike" err="1">
                          <a:solidFill>
                            <a:srgbClr val="474747"/>
                          </a:solidFill>
                          <a:effectLst/>
                          <a:latin typeface="+mn-lt"/>
                        </a:rPr>
                        <a:t>nano</a:t>
                      </a:r>
                      <a:r>
                        <a:rPr lang="en-GB" sz="1100" u="none" strike="noStrike">
                          <a:solidFill>
                            <a:srgbClr val="474747"/>
                          </a:solidFill>
                          <a:effectLst/>
                          <a:latin typeface="+mn-lt"/>
                        </a:rPr>
                        <a:t> scale.</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291435481"/>
                  </a:ext>
                </a:extLst>
              </a:tr>
              <a:tr h="293082">
                <a:tc>
                  <a:txBody>
                    <a:bodyPr/>
                    <a:lstStyle/>
                    <a:p>
                      <a:pPr algn="l" fontAlgn="t"/>
                      <a:r>
                        <a:rPr lang="en-GB" sz="1100" u="none" strike="noStrike">
                          <a:solidFill>
                            <a:srgbClr val="474747"/>
                          </a:solidFill>
                          <a:effectLst/>
                          <a:latin typeface="+mn-lt"/>
                        </a:rPr>
                        <a:t>HIPPIE</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Near ambient pressure photoelectron spectroscopy (APXPS) on solids and</a:t>
                      </a:r>
                      <a:r>
                        <a:rPr lang="en-GB" sz="1100" u="none" strike="noStrike" baseline="0">
                          <a:solidFill>
                            <a:srgbClr val="474747"/>
                          </a:solidFill>
                          <a:effectLst/>
                          <a:latin typeface="+mn-lt"/>
                        </a:rPr>
                        <a:t> </a:t>
                      </a:r>
                      <a:r>
                        <a:rPr lang="en-GB" sz="1100" u="none" strike="noStrike">
                          <a:solidFill>
                            <a:srgbClr val="474747"/>
                          </a:solidFill>
                          <a:effectLst/>
                          <a:latin typeface="+mn-lt"/>
                        </a:rPr>
                        <a:t>liquids.</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615777746"/>
                  </a:ext>
                </a:extLst>
              </a:tr>
              <a:tr h="293082">
                <a:tc>
                  <a:txBody>
                    <a:bodyPr/>
                    <a:lstStyle/>
                    <a:p>
                      <a:pPr algn="l" fontAlgn="t"/>
                      <a:r>
                        <a:rPr lang="en-GB" sz="1100" u="none" strike="noStrike">
                          <a:solidFill>
                            <a:srgbClr val="474747"/>
                          </a:solidFill>
                          <a:effectLst/>
                          <a:latin typeface="+mn-lt"/>
                        </a:rPr>
                        <a:t>Veritas</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Resonant Inelastic X-ray Scattering (RIXS) with unique resolving power</a:t>
                      </a:r>
                      <a:r>
                        <a:rPr lang="en-GB" sz="1100" u="none" strike="noStrike" baseline="0">
                          <a:solidFill>
                            <a:srgbClr val="474747"/>
                          </a:solidFill>
                          <a:effectLst/>
                          <a:latin typeface="+mn-lt"/>
                        </a:rPr>
                        <a:t> </a:t>
                      </a:r>
                      <a:r>
                        <a:rPr lang="en-GB" sz="1100" u="none" strike="noStrike">
                          <a:solidFill>
                            <a:srgbClr val="474747"/>
                          </a:solidFill>
                          <a:effectLst/>
                          <a:latin typeface="+mn-lt"/>
                        </a:rPr>
                        <a:t>and high spatial resolution.</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482455012"/>
                  </a:ext>
                </a:extLst>
              </a:tr>
              <a:tr h="362290">
                <a:tc>
                  <a:txBody>
                    <a:bodyPr/>
                    <a:lstStyle/>
                    <a:p>
                      <a:pPr algn="l" fontAlgn="t"/>
                      <a:r>
                        <a:rPr lang="en-GB" sz="1100" u="none" strike="noStrike" err="1">
                          <a:solidFill>
                            <a:srgbClr val="474747"/>
                          </a:solidFill>
                          <a:effectLst/>
                          <a:latin typeface="+mn-lt"/>
                        </a:rPr>
                        <a:t>FemtoMAX</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b"/>
                      <a:r>
                        <a:rPr lang="en-GB" sz="1100" u="none" strike="noStrike" kern="1200">
                          <a:solidFill>
                            <a:srgbClr val="474747"/>
                          </a:solidFill>
                          <a:effectLst/>
                          <a:latin typeface="+mn-lt"/>
                          <a:ea typeface="+mn-ea"/>
                          <a:cs typeface="+mn-cs"/>
                        </a:rPr>
                        <a:t>Time-resolved hard Small Angle X-Ray Scattering (SAXS) and X-Ray Absorption Spectroscopy (XAS) methods for studies of ultrafast processes.</a:t>
                      </a: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4143579528"/>
                  </a:ext>
                </a:extLst>
              </a:tr>
              <a:tr h="238130">
                <a:tc>
                  <a:txBody>
                    <a:bodyPr/>
                    <a:lstStyle/>
                    <a:p>
                      <a:pPr algn="l" fontAlgn="t"/>
                      <a:r>
                        <a:rPr lang="en-GB" sz="1100" u="none" strike="noStrike" err="1">
                          <a:solidFill>
                            <a:srgbClr val="474747"/>
                          </a:solidFill>
                          <a:effectLst/>
                          <a:latin typeface="+mn-lt"/>
                        </a:rPr>
                        <a:t>FlexPES</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Soft X-Ray Photoelectron Spectroscopies (XPS) for studies of low density matter and solids.</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594430775"/>
                  </a:ext>
                </a:extLst>
              </a:tr>
              <a:tr h="233080">
                <a:tc>
                  <a:txBody>
                    <a:bodyPr/>
                    <a:lstStyle/>
                    <a:p>
                      <a:pPr algn="l" fontAlgn="t"/>
                      <a:r>
                        <a:rPr lang="en-GB" sz="1100" u="none" strike="noStrike">
                          <a:solidFill>
                            <a:srgbClr val="474747"/>
                          </a:solidFill>
                          <a:effectLst/>
                          <a:latin typeface="+mn-lt"/>
                        </a:rPr>
                        <a:t>SPIECES</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b"/>
                      <a:r>
                        <a:rPr lang="en-GB" sz="1100" u="none" strike="noStrike">
                          <a:solidFill>
                            <a:srgbClr val="474747"/>
                          </a:solidFill>
                          <a:effectLst/>
                          <a:latin typeface="+mn-lt"/>
                        </a:rPr>
                        <a:t>Resonant Inelastic X-ray Scattering (RIXS) and near ambient pressure X-Ray Photoelectron Spectroscopies (APXPS).</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576764655"/>
                  </a:ext>
                </a:extLst>
              </a:tr>
              <a:tr h="362290">
                <a:tc>
                  <a:txBody>
                    <a:bodyPr/>
                    <a:lstStyle/>
                    <a:p>
                      <a:pPr algn="l" fontAlgn="t"/>
                      <a:r>
                        <a:rPr lang="en-GB" sz="1100" u="none" strike="noStrike" err="1">
                          <a:solidFill>
                            <a:srgbClr val="474747"/>
                          </a:solidFill>
                          <a:effectLst/>
                          <a:latin typeface="+mn-lt"/>
                        </a:rPr>
                        <a:t>CoSAXS</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Small Angle X-Ray Scattering (SAXS), Wide Angle X-Ray Scattering (WAXS) and coherent techniques for soft matter and life</a:t>
                      </a:r>
                      <a:r>
                        <a:rPr lang="en-GB" sz="1100" u="none" strike="noStrike" baseline="0">
                          <a:solidFill>
                            <a:srgbClr val="474747"/>
                          </a:solidFill>
                          <a:effectLst/>
                          <a:latin typeface="+mn-lt"/>
                        </a:rPr>
                        <a:t> science</a:t>
                      </a:r>
                      <a:r>
                        <a:rPr lang="en-GB" sz="1100" u="none" strike="noStrike">
                          <a:solidFill>
                            <a:srgbClr val="474747"/>
                          </a:solidFill>
                          <a:effectLst/>
                          <a:latin typeface="+mn-lt"/>
                        </a:rPr>
                        <a:t>.</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246227149"/>
                  </a:ext>
                </a:extLst>
              </a:tr>
              <a:tr h="271595">
                <a:tc>
                  <a:txBody>
                    <a:bodyPr/>
                    <a:lstStyle/>
                    <a:p>
                      <a:pPr algn="l" fontAlgn="t"/>
                      <a:r>
                        <a:rPr lang="en-GB" sz="1100" u="none" strike="noStrike" err="1">
                          <a:solidFill>
                            <a:srgbClr val="474747"/>
                          </a:solidFill>
                          <a:effectLst/>
                          <a:latin typeface="+mn-lt"/>
                        </a:rPr>
                        <a:t>DanMAX</a:t>
                      </a:r>
                      <a:endParaRPr lang="en-GB" sz="1100" b="0" i="0" u="none" strike="noStrike">
                        <a:solidFill>
                          <a:srgbClr val="474747"/>
                        </a:solidFill>
                        <a:effectLst/>
                        <a:latin typeface="+mn-lt"/>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Powder diffraction (XRD) and tomographic imaging (XTM) of hard (energy) materials.</a:t>
                      </a:r>
                      <a:endParaRPr lang="en-GB" sz="1100" b="0" i="0" u="none" strike="noStrike">
                        <a:solidFill>
                          <a:srgbClr val="474747"/>
                        </a:solidFill>
                        <a:effectLst/>
                        <a:latin typeface="+mn-lt"/>
                      </a:endParaRP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952662493"/>
                  </a:ext>
                </a:extLst>
              </a:tr>
              <a:tr h="271595">
                <a:tc>
                  <a:txBody>
                    <a:bodyPr/>
                    <a:lstStyle/>
                    <a:p>
                      <a:pPr algn="l" fontAlgn="t"/>
                      <a:r>
                        <a:rPr lang="en-GB" sz="1100" u="none" strike="noStrike" err="1">
                          <a:solidFill>
                            <a:srgbClr val="474747"/>
                          </a:solidFill>
                          <a:effectLst/>
                          <a:latin typeface="+mn-lt"/>
                        </a:rPr>
                        <a:t>SoftiMAX</a:t>
                      </a:r>
                      <a:endParaRPr lang="en-GB" sz="1100" b="0" i="0" u="none" strike="noStrike">
                        <a:solidFill>
                          <a:srgbClr val="474747"/>
                        </a:solidFill>
                        <a:effectLst/>
                        <a:latin typeface="+mn-lt"/>
                      </a:endParaRPr>
                    </a:p>
                  </a:txBody>
                  <a:tcPr marL="36000" marR="4747" marT="18000" marB="18000">
                    <a:lnL w="12700" cmpd="sng">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a:solidFill>
                            <a:srgbClr val="474747"/>
                          </a:solidFill>
                          <a:effectLst/>
                          <a:latin typeface="+mn-lt"/>
                        </a:rPr>
                        <a:t>Scanning transmission X-ray microscopy (STXM) and coherent imaging</a:t>
                      </a:r>
                      <a:r>
                        <a:rPr lang="en-GB" sz="1100" u="none" strike="noStrike" baseline="0">
                          <a:solidFill>
                            <a:srgbClr val="474747"/>
                          </a:solidFill>
                          <a:effectLst/>
                          <a:latin typeface="+mn-lt"/>
                        </a:rPr>
                        <a:t> </a:t>
                      </a:r>
                      <a:r>
                        <a:rPr lang="en-GB" sz="1100" u="none" strike="noStrike">
                          <a:solidFill>
                            <a:srgbClr val="474747"/>
                          </a:solidFill>
                          <a:effectLst/>
                          <a:latin typeface="+mn-lt"/>
                        </a:rPr>
                        <a:t>methods.</a:t>
                      </a:r>
                      <a:endParaRPr lang="en-GB" sz="1100" b="0" i="0" u="none" strike="noStrike">
                        <a:solidFill>
                          <a:srgbClr val="474747"/>
                        </a:solidFill>
                        <a:effectLst/>
                        <a:latin typeface="+mn-lt"/>
                      </a:endParaRPr>
                    </a:p>
                  </a:txBody>
                  <a:tcPr marL="36000" marR="4747" marT="18000" marB="18000">
                    <a:lnL w="19050" cap="flat" cmpd="sng" algn="ctr">
                      <a:no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831146728"/>
                  </a:ext>
                </a:extLst>
              </a:tr>
              <a:tr h="271595">
                <a:tc>
                  <a:txBody>
                    <a:bodyPr/>
                    <a:lstStyle/>
                    <a:p>
                      <a:pPr algn="l" fontAlgn="t"/>
                      <a:r>
                        <a:rPr lang="en-GB" sz="1100" u="none" strike="noStrike" err="1">
                          <a:solidFill>
                            <a:srgbClr val="474747"/>
                          </a:solidFill>
                          <a:effectLst/>
                          <a:latin typeface="+mn-lt"/>
                        </a:rPr>
                        <a:t>ForMAX</a:t>
                      </a:r>
                      <a:endParaRPr lang="en-GB" sz="1100" b="0" i="0" u="none" strike="noStrike">
                        <a:solidFill>
                          <a:srgbClr val="474747"/>
                        </a:solidFill>
                        <a:effectLst/>
                        <a:latin typeface="+mn-lt"/>
                      </a:endParaRPr>
                    </a:p>
                  </a:txBody>
                  <a:tcPr marL="36000" marR="4747" marT="18000" marB="18000">
                    <a:lnL w="12700" cmpd="sng">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t"/>
                      <a:r>
                        <a:rPr lang="en-GB" sz="1100" u="none" strike="noStrike" kern="1200">
                          <a:solidFill>
                            <a:srgbClr val="474747"/>
                          </a:solidFill>
                          <a:effectLst/>
                          <a:latin typeface="+mn-lt"/>
                          <a:ea typeface="+mn-ea"/>
                          <a:cs typeface="+mn-cs"/>
                        </a:rPr>
                        <a:t>Full-field tomography, </a:t>
                      </a:r>
                      <a:r>
                        <a:rPr lang="en-GB" sz="1100" u="none" strike="noStrike">
                          <a:solidFill>
                            <a:srgbClr val="474747"/>
                          </a:solidFill>
                          <a:effectLst/>
                          <a:latin typeface="+mn-lt"/>
                        </a:rPr>
                        <a:t>Small/Wide Angle X-Ray Scattering (</a:t>
                      </a:r>
                      <a:r>
                        <a:rPr lang="en-GB" sz="1100" u="none" strike="noStrike" kern="1200">
                          <a:solidFill>
                            <a:srgbClr val="474747"/>
                          </a:solidFill>
                          <a:effectLst/>
                          <a:latin typeface="+mn-lt"/>
                          <a:ea typeface="+mn-ea"/>
                          <a:cs typeface="+mn-cs"/>
                        </a:rPr>
                        <a:t>SAXS/WAXS), and scanning SAXS/WAXS.</a:t>
                      </a:r>
                      <a:endParaRPr lang="en-SE" sz="1100" u="none" strike="noStrike" kern="1200">
                        <a:solidFill>
                          <a:srgbClr val="474747"/>
                        </a:solidFill>
                        <a:effectLst/>
                        <a:latin typeface="+mn-lt"/>
                        <a:ea typeface="+mn-ea"/>
                        <a:cs typeface="+mn-cs"/>
                      </a:endParaRPr>
                    </a:p>
                  </a:txBody>
                  <a:tcPr marL="36000" marR="4747" marT="18000" marB="18000">
                    <a:lnL w="19050" cap="flat" cmpd="sng" algn="ctr">
                      <a:no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402472325"/>
                  </a:ext>
                </a:extLst>
              </a:tr>
              <a:tr h="198709">
                <a:tc>
                  <a:txBody>
                    <a:bodyPr/>
                    <a:lstStyle/>
                    <a:p>
                      <a:pPr algn="l" fontAlgn="t"/>
                      <a:r>
                        <a:rPr lang="en-GB" sz="1100" u="none" strike="noStrike" kern="1200" err="1">
                          <a:solidFill>
                            <a:srgbClr val="474747"/>
                          </a:solidFill>
                          <a:effectLst/>
                          <a:latin typeface="+mn-lt"/>
                          <a:ea typeface="+mn-ea"/>
                          <a:cs typeface="+mn-cs"/>
                        </a:rPr>
                        <a:t>MicroMAX</a:t>
                      </a:r>
                      <a:endParaRPr lang="en-GB" sz="1100" u="none" strike="noStrike" kern="1200">
                        <a:solidFill>
                          <a:srgbClr val="474747"/>
                        </a:solidFill>
                        <a:effectLst/>
                        <a:latin typeface="+mn-lt"/>
                        <a:ea typeface="+mn-ea"/>
                        <a:cs typeface="+mn-cs"/>
                      </a:endParaRPr>
                    </a:p>
                  </a:txBody>
                  <a:tcPr marL="36000" marR="4747" marT="18000" marB="1800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fontAlgn="b"/>
                      <a:r>
                        <a:rPr lang="en-GB" sz="1100" u="none" strike="noStrike" kern="1200">
                          <a:solidFill>
                            <a:srgbClr val="474747"/>
                          </a:solidFill>
                          <a:effectLst/>
                          <a:latin typeface="+mn-lt"/>
                          <a:ea typeface="+mn-ea"/>
                          <a:cs typeface="+mn-cs"/>
                        </a:rPr>
                        <a:t>Macromolecular</a:t>
                      </a:r>
                      <a:r>
                        <a:rPr lang="en-GB" sz="1100" u="none" strike="noStrike" kern="1200" baseline="0">
                          <a:solidFill>
                            <a:srgbClr val="474747"/>
                          </a:solidFill>
                          <a:effectLst/>
                          <a:latin typeface="+mn-lt"/>
                          <a:ea typeface="+mn-ea"/>
                          <a:cs typeface="+mn-cs"/>
                        </a:rPr>
                        <a:t> </a:t>
                      </a:r>
                      <a:r>
                        <a:rPr lang="en-GB" sz="1100" u="none" strike="noStrike" kern="1200">
                          <a:solidFill>
                            <a:srgbClr val="474747"/>
                          </a:solidFill>
                          <a:effectLst/>
                          <a:latin typeface="+mn-lt"/>
                          <a:ea typeface="+mn-ea"/>
                          <a:cs typeface="+mn-cs"/>
                        </a:rPr>
                        <a:t>Crystallography with a wide range of sample delivery systems, time-resolved studies.</a:t>
                      </a:r>
                    </a:p>
                  </a:txBody>
                  <a:tcPr marL="36000" marR="4747" marT="18000" marB="18000">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491197776"/>
                  </a:ext>
                </a:extLst>
              </a:tr>
            </a:tbl>
          </a:graphicData>
        </a:graphic>
      </p:graphicFrame>
      <p:sp>
        <p:nvSpPr>
          <p:cNvPr id="6" name="Rectangle 5"/>
          <p:cNvSpPr/>
          <p:nvPr/>
        </p:nvSpPr>
        <p:spPr>
          <a:xfrm>
            <a:off x="17286" y="6269826"/>
            <a:ext cx="2224218" cy="413536"/>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MAX IV in brief</a:t>
            </a:r>
          </a:p>
        </p:txBody>
      </p:sp>
    </p:spTree>
    <p:extLst>
      <p:ext uri="{BB962C8B-B14F-4D97-AF65-F5344CB8AC3E}">
        <p14:creationId xmlns:p14="http://schemas.microsoft.com/office/powerpoint/2010/main" val="2045535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838200" y="790832"/>
            <a:ext cx="10481930" cy="5464090"/>
          </a:xfrm>
          <a:prstGeom prst="rect">
            <a:avLst/>
          </a:prstGeom>
          <a:ln w="31750">
            <a:solidFill>
              <a:srgbClr val="00570C"/>
            </a:solidFill>
          </a:ln>
          <a:effectLst/>
        </p:spPr>
        <p:txBody>
          <a:bodyPr vert="horz" lIns="91440" tIns="45720" rIns="91440" bIns="45720" rtlCol="0" anchor="ctr">
            <a:normAutofit/>
          </a:bodyPr>
          <a:lstStyle/>
          <a:p>
            <a:pPr algn="ctr">
              <a:lnSpc>
                <a:spcPct val="90000"/>
              </a:lnSpc>
              <a:spcBef>
                <a:spcPts val="1000"/>
              </a:spcBef>
              <a:buClr>
                <a:srgbClr val="00570C"/>
              </a:buClr>
              <a:buFont typeface="Wingdings" panose="05000000000000000000" pitchFamily="2" charset="2"/>
              <a:buNone/>
            </a:pPr>
            <a:endParaRPr lang="en-GB" sz="3200" i="1">
              <a:solidFill>
                <a:srgbClr val="000000"/>
              </a:solidFill>
              <a:latin typeface="Maven Pro Medium" pitchFamily="2" charset="77"/>
            </a:endParaRPr>
          </a:p>
        </p:txBody>
      </p:sp>
      <p:sp>
        <p:nvSpPr>
          <p:cNvPr id="2" name="Title 1"/>
          <p:cNvSpPr>
            <a:spLocks noGrp="1"/>
          </p:cNvSpPr>
          <p:nvPr>
            <p:ph type="title"/>
          </p:nvPr>
        </p:nvSpPr>
        <p:spPr>
          <a:xfrm>
            <a:off x="2253143" y="527842"/>
            <a:ext cx="7685715" cy="622800"/>
          </a:xfrm>
          <a:solidFill>
            <a:schemeClr val="bg1">
              <a:lumMod val="95000"/>
            </a:schemeClr>
          </a:solidFill>
          <a:effectLst/>
        </p:spPr>
        <p:txBody>
          <a:bodyPr>
            <a:normAutofit/>
          </a:bodyPr>
          <a:lstStyle/>
          <a:p>
            <a:pPr algn="ctr"/>
            <a:r>
              <a:rPr lang="en-GB" sz="3800" b="0">
                <a:solidFill>
                  <a:srgbClr val="00570C"/>
                </a:solidFill>
              </a:rPr>
              <a:t>Definition of Maintenance</a:t>
            </a:r>
            <a:endParaRPr lang="en-GB" sz="3800" b="0" i="1">
              <a:solidFill>
                <a:srgbClr val="00570C"/>
              </a:solidFill>
            </a:endParaRPr>
          </a:p>
        </p:txBody>
      </p:sp>
      <p:sp>
        <p:nvSpPr>
          <p:cNvPr id="8" name="TextBox 7"/>
          <p:cNvSpPr txBox="1"/>
          <p:nvPr/>
        </p:nvSpPr>
        <p:spPr>
          <a:xfrm>
            <a:off x="5384800" y="6070254"/>
            <a:ext cx="5179678" cy="353943"/>
          </a:xfrm>
          <a:prstGeom prst="rect">
            <a:avLst/>
          </a:prstGeom>
          <a:solidFill>
            <a:schemeClr val="bg1">
              <a:lumMod val="95000"/>
            </a:schemeClr>
          </a:solidFill>
        </p:spPr>
        <p:txBody>
          <a:bodyPr wrap="square" rtlCol="0">
            <a:spAutoFit/>
          </a:bodyPr>
          <a:lstStyle/>
          <a:p>
            <a:pPr algn="r"/>
            <a:r>
              <a:rPr lang="en-GB" sz="1700"/>
              <a:t>Source: Swedish / European standard SS-EN 13306:2017  </a:t>
            </a:r>
          </a:p>
        </p:txBody>
      </p:sp>
      <p:sp>
        <p:nvSpPr>
          <p:cNvPr id="4" name="TextBox 3"/>
          <p:cNvSpPr txBox="1"/>
          <p:nvPr/>
        </p:nvSpPr>
        <p:spPr>
          <a:xfrm>
            <a:off x="2161215" y="1889586"/>
            <a:ext cx="7835900" cy="3323987"/>
          </a:xfrm>
          <a:prstGeom prst="rect">
            <a:avLst/>
          </a:prstGeom>
          <a:noFill/>
        </p:spPr>
        <p:txBody>
          <a:bodyPr wrap="square" rtlCol="0">
            <a:spAutoFit/>
          </a:bodyPr>
          <a:lstStyle/>
          <a:p>
            <a:pPr algn="ctr"/>
            <a:r>
              <a:rPr lang="en-GB" sz="3000" i="1">
                <a:solidFill>
                  <a:srgbClr val="000000"/>
                </a:solidFill>
              </a:rPr>
              <a:t>..the combination of all technical, administrative and managerial actions during the life cycle of an item intended to retain it in, or restore it to, a state in which it can perform the required function (function or a combination of functions of an item which are considered necessary to provide a given service).</a:t>
            </a:r>
          </a:p>
        </p:txBody>
      </p:sp>
      <p:sp>
        <p:nvSpPr>
          <p:cNvPr id="6" name="TextBox 5"/>
          <p:cNvSpPr txBox="1"/>
          <p:nvPr/>
        </p:nvSpPr>
        <p:spPr>
          <a:xfrm>
            <a:off x="1841500" y="1412717"/>
            <a:ext cx="522759" cy="769441"/>
          </a:xfrm>
          <a:prstGeom prst="rect">
            <a:avLst/>
          </a:prstGeom>
          <a:noFill/>
        </p:spPr>
        <p:txBody>
          <a:bodyPr wrap="square" rtlCol="0">
            <a:spAutoFit/>
          </a:bodyPr>
          <a:lstStyle/>
          <a:p>
            <a:r>
              <a:rPr lang="en-GB" sz="4400">
                <a:solidFill>
                  <a:srgbClr val="00570C"/>
                </a:solidFill>
              </a:rPr>
              <a:t>“</a:t>
            </a:r>
          </a:p>
        </p:txBody>
      </p:sp>
    </p:spTree>
    <p:extLst>
      <p:ext uri="{BB962C8B-B14F-4D97-AF65-F5344CB8AC3E}">
        <p14:creationId xmlns:p14="http://schemas.microsoft.com/office/powerpoint/2010/main" val="392628017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7" descr="Max IV-3 bild 150.jpg"/>
          <p:cNvPicPr>
            <a:picLocks noChangeAspect="1"/>
          </p:cNvPicPr>
          <p:nvPr/>
        </p:nvPicPr>
        <p:blipFill>
          <a:blip r:embed="rId5" cstate="print"/>
          <a:stretch>
            <a:fillRect/>
          </a:stretch>
        </p:blipFill>
        <p:spPr>
          <a:xfrm>
            <a:off x="-363566" y="618910"/>
            <a:ext cx="13716000" cy="6858000"/>
          </a:xfrm>
          <a:prstGeom prst="rect">
            <a:avLst/>
          </a:prstGeom>
        </p:spPr>
      </p:pic>
      <p:pic>
        <p:nvPicPr>
          <p:cNvPr id="3" name="DJI_0024_ExtractReadyForU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bright="16000" contrast="3000"/>
          </a:blip>
          <a:stretch>
            <a:fillRect/>
          </a:stretch>
        </p:blipFill>
        <p:spPr>
          <a:xfrm>
            <a:off x="-362464" y="0"/>
            <a:ext cx="13714898" cy="7714630"/>
          </a:xfrm>
          <a:prstGeom prst="rect">
            <a:avLst/>
          </a:prstGeom>
        </p:spPr>
      </p:pic>
      <p:sp>
        <p:nvSpPr>
          <p:cNvPr id="2" name="Rectangle 1"/>
          <p:cNvSpPr/>
          <p:nvPr/>
        </p:nvSpPr>
        <p:spPr>
          <a:xfrm>
            <a:off x="-363566" y="0"/>
            <a:ext cx="13714898" cy="7714630"/>
          </a:xfrm>
          <a:prstGeom prst="rect">
            <a:avLst/>
          </a:prstGeom>
          <a:gradFill flip="none" rotWithShape="1">
            <a:gsLst>
              <a:gs pos="52000">
                <a:srgbClr val="FCFCFC">
                  <a:alpha val="65000"/>
                </a:srgbClr>
              </a:gs>
              <a:gs pos="76000">
                <a:schemeClr val="accent1">
                  <a:lumMod val="5000"/>
                  <a:lumOff val="95000"/>
                </a:schemeClr>
              </a:gs>
              <a:gs pos="3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Title 1"/>
          <p:cNvSpPr txBox="1">
            <a:spLocks/>
          </p:cNvSpPr>
          <p:nvPr/>
        </p:nvSpPr>
        <p:spPr>
          <a:xfrm>
            <a:off x="6327478" y="932944"/>
            <a:ext cx="5361597"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4000" b="0">
                <a:solidFill>
                  <a:srgbClr val="00570C"/>
                </a:solidFill>
              </a:rPr>
              <a:t>Outline</a:t>
            </a:r>
            <a:endParaRPr lang="en-GB" sz="4000" b="0" i="1">
              <a:solidFill>
                <a:srgbClr val="00570C"/>
              </a:solidFill>
            </a:endParaRPr>
          </a:p>
        </p:txBody>
      </p:sp>
      <p:sp>
        <p:nvSpPr>
          <p:cNvPr id="7" name="TextBox 6"/>
          <p:cNvSpPr txBox="1"/>
          <p:nvPr/>
        </p:nvSpPr>
        <p:spPr>
          <a:xfrm>
            <a:off x="6327478" y="1869778"/>
            <a:ext cx="5584436" cy="3831818"/>
          </a:xfrm>
          <a:prstGeom prst="rect">
            <a:avLst/>
          </a:prstGeom>
          <a:noFill/>
        </p:spPr>
        <p:txBody>
          <a:bodyPr wrap="square" lIns="91440" tIns="45720" rIns="91440" bIns="45720" rtlCol="0" anchor="t">
            <a:spAutoFit/>
          </a:bodyPr>
          <a:lstStyle/>
          <a:p>
            <a:pPr marL="457200" lvl="0" indent="-457200">
              <a:buClr>
                <a:srgbClr val="00570C"/>
              </a:buClr>
              <a:buFont typeface="Wingdings" panose="05000000000000000000" pitchFamily="2" charset="2"/>
              <a:buChar char="§"/>
            </a:pPr>
            <a:r>
              <a:rPr lang="en-GB" sz="2400">
                <a:latin typeface="Maven Pro Medium"/>
              </a:rPr>
              <a:t>MAX IV in brief</a:t>
            </a:r>
          </a:p>
          <a:p>
            <a:pPr lvl="0"/>
            <a:endParaRPr lang="en-GB" sz="900">
              <a:latin typeface="Maven Pro Medium"/>
            </a:endParaRPr>
          </a:p>
          <a:p>
            <a:pPr marL="457200" indent="-457200">
              <a:buClr>
                <a:schemeClr val="bg1">
                  <a:lumMod val="75000"/>
                </a:schemeClr>
              </a:buClr>
              <a:buFont typeface="Wingdings" panose="05000000000000000000" pitchFamily="2" charset="2"/>
              <a:buChar char="§"/>
            </a:pPr>
            <a:r>
              <a:rPr lang="en-GB" sz="2400">
                <a:latin typeface="Maven Pro Medium"/>
              </a:rPr>
              <a:t>The context - current state</a:t>
            </a:r>
          </a:p>
          <a:p>
            <a:pPr lvl="0"/>
            <a:endParaRPr lang="en-GB" sz="900">
              <a:latin typeface="Maven Pro Medium"/>
            </a:endParaRPr>
          </a:p>
          <a:p>
            <a:pPr marL="457200" lvl="0" indent="-457200">
              <a:buClr>
                <a:srgbClr val="00A217"/>
              </a:buClr>
              <a:buFont typeface="Wingdings" panose="05000000000000000000" pitchFamily="2" charset="2"/>
              <a:buChar char="§"/>
            </a:pPr>
            <a:r>
              <a:rPr lang="en-GB" sz="2400">
                <a:latin typeface="Maven Pro Medium"/>
              </a:rPr>
              <a:t>The maintenance project 1.0 </a:t>
            </a:r>
          </a:p>
          <a:p>
            <a:pPr marL="800100" lvl="1" indent="-342900">
              <a:buFont typeface="Arial" panose="020B0604020202020204" pitchFamily="34" charset="0"/>
              <a:buChar char="•"/>
            </a:pPr>
            <a:r>
              <a:rPr lang="en-GB" sz="2000">
                <a:latin typeface="Maven Pro Medium"/>
              </a:rPr>
              <a:t>Objectives &amp; outcome</a:t>
            </a:r>
          </a:p>
          <a:p>
            <a:pPr marL="285750" indent="-285750">
              <a:buFont typeface="Arial" panose="020B0604020202020204" pitchFamily="34" charset="0"/>
              <a:buChar char="•"/>
            </a:pPr>
            <a:endParaRPr lang="en-GB" sz="900">
              <a:latin typeface="Maven Pro Medium"/>
            </a:endParaRPr>
          </a:p>
          <a:p>
            <a:pPr marL="457200" indent="-457200">
              <a:buClr>
                <a:schemeClr val="bg1">
                  <a:lumMod val="50000"/>
                </a:schemeClr>
              </a:buClr>
              <a:buFont typeface="Wingdings" panose="05000000000000000000" pitchFamily="2" charset="2"/>
              <a:buChar char="§"/>
            </a:pPr>
            <a:r>
              <a:rPr lang="en-GB" sz="2400">
                <a:latin typeface="Maven Pro Medium"/>
              </a:rPr>
              <a:t>The maintenance project 2.0</a:t>
            </a:r>
          </a:p>
          <a:p>
            <a:pPr marL="742950" lvl="1" indent="-285750">
              <a:spcBef>
                <a:spcPts val="600"/>
              </a:spcBef>
              <a:spcAft>
                <a:spcPts val="600"/>
              </a:spcAft>
              <a:buFont typeface="Arial" panose="020B0604020202020204" pitchFamily="34" charset="0"/>
              <a:buChar char="•"/>
            </a:pPr>
            <a:r>
              <a:rPr lang="en-GB" sz="2000">
                <a:latin typeface="Maven Pro Medium"/>
              </a:rPr>
              <a:t>WP1: Maintenance Management System</a:t>
            </a:r>
          </a:p>
          <a:p>
            <a:pPr marL="742950" lvl="1" indent="-285750">
              <a:spcBef>
                <a:spcPts val="600"/>
              </a:spcBef>
              <a:spcAft>
                <a:spcPts val="600"/>
              </a:spcAft>
              <a:buFont typeface="Arial" panose="020B0604020202020204" pitchFamily="34" charset="0"/>
              <a:buChar char="•"/>
            </a:pPr>
            <a:r>
              <a:rPr lang="en-GB" sz="2000">
                <a:latin typeface="Maven Pro Medium"/>
              </a:rPr>
              <a:t>WP2: MAX IV Maintenance Strategy</a:t>
            </a:r>
          </a:p>
          <a:p>
            <a:pPr marL="742950" lvl="1" indent="-285750">
              <a:spcBef>
                <a:spcPts val="600"/>
              </a:spcBef>
              <a:spcAft>
                <a:spcPts val="600"/>
              </a:spcAft>
              <a:buFont typeface="Arial" panose="020B0604020202020204" pitchFamily="34" charset="0"/>
              <a:buChar char="•"/>
            </a:pPr>
            <a:r>
              <a:rPr lang="en-GB" sz="2000">
                <a:latin typeface="Maven Pro Medium"/>
              </a:rPr>
              <a:t>WP3: Way of Working </a:t>
            </a:r>
          </a:p>
          <a:p>
            <a:endParaRPr lang="en-GB" sz="1000">
              <a:latin typeface="Maven Pro Medium"/>
            </a:endParaRPr>
          </a:p>
        </p:txBody>
      </p:sp>
    </p:spTree>
    <p:extLst>
      <p:ext uri="{BB962C8B-B14F-4D97-AF65-F5344CB8AC3E}">
        <p14:creationId xmlns:p14="http://schemas.microsoft.com/office/powerpoint/2010/main" val="42345351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1259304"/>
            <a:ext cx="12192001" cy="55986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1" y="512030"/>
            <a:ext cx="12191999"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History of MAX Laboratory</a:t>
            </a:r>
            <a:endParaRPr lang="en-GB" sz="3800" b="0" i="1">
              <a:solidFill>
                <a:srgbClr val="00570C"/>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657075512"/>
              </p:ext>
            </p:extLst>
          </p:nvPr>
        </p:nvGraphicFramePr>
        <p:xfrm>
          <a:off x="1001582" y="1451499"/>
          <a:ext cx="10188834" cy="3975672"/>
        </p:xfrm>
        <a:graphic>
          <a:graphicData uri="http://schemas.openxmlformats.org/drawingml/2006/table">
            <a:tbl>
              <a:tblPr>
                <a:tableStyleId>{5C22544A-7EE6-4342-B048-85BDC9FD1C3A}</a:tableStyleId>
              </a:tblPr>
              <a:tblGrid>
                <a:gridCol w="1057191">
                  <a:extLst>
                    <a:ext uri="{9D8B030D-6E8A-4147-A177-3AD203B41FA5}">
                      <a16:colId xmlns:a16="http://schemas.microsoft.com/office/drawing/2014/main" val="3024692273"/>
                    </a:ext>
                  </a:extLst>
                </a:gridCol>
                <a:gridCol w="9131643">
                  <a:extLst>
                    <a:ext uri="{9D8B030D-6E8A-4147-A177-3AD203B41FA5}">
                      <a16:colId xmlns:a16="http://schemas.microsoft.com/office/drawing/2014/main" val="3872057548"/>
                    </a:ext>
                  </a:extLst>
                </a:gridCol>
              </a:tblGrid>
              <a:tr h="301734">
                <a:tc>
                  <a:txBody>
                    <a:bodyPr/>
                    <a:lstStyle/>
                    <a:p>
                      <a:r>
                        <a:rPr lang="en-GB" sz="1400">
                          <a:solidFill>
                            <a:schemeClr val="tx1"/>
                          </a:solidFill>
                          <a:latin typeface="Maven Pro Medium"/>
                        </a:rPr>
                        <a:t>1962</a:t>
                      </a:r>
                    </a:p>
                  </a:txBody>
                  <a:tcPr>
                    <a:noFill/>
                  </a:tcPr>
                </a:tc>
                <a:tc>
                  <a:txBody>
                    <a:bodyPr/>
                    <a:lstStyle/>
                    <a:p>
                      <a:r>
                        <a:rPr lang="en-GB" sz="1400" b="0" i="0" kern="1200">
                          <a:solidFill>
                            <a:schemeClr val="tx1"/>
                          </a:solidFill>
                          <a:effectLst/>
                          <a:latin typeface="Maven Pro Medium"/>
                          <a:ea typeface="+mn-ea"/>
                          <a:cs typeface="+mn-cs"/>
                        </a:rPr>
                        <a:t>The electron accelerator LUSY (Lund University Synchrotron) is constructed</a:t>
                      </a:r>
                      <a:r>
                        <a:rPr lang="en-GB" sz="1400" b="0" i="0" kern="1200" baseline="0">
                          <a:solidFill>
                            <a:schemeClr val="tx1"/>
                          </a:solidFill>
                          <a:effectLst/>
                          <a:latin typeface="Maven Pro Medium"/>
                          <a:ea typeface="+mn-ea"/>
                          <a:cs typeface="+mn-cs"/>
                        </a:rPr>
                        <a:t> at KTH and moved to</a:t>
                      </a:r>
                      <a:r>
                        <a:rPr lang="en-GB" sz="1400" b="0" i="0" kern="1200">
                          <a:solidFill>
                            <a:schemeClr val="tx1"/>
                          </a:solidFill>
                          <a:effectLst/>
                          <a:latin typeface="Maven Pro Medium"/>
                          <a:ea typeface="+mn-ea"/>
                          <a:cs typeface="+mn-cs"/>
                        </a:rPr>
                        <a:t> Lund.</a:t>
                      </a:r>
                      <a:endParaRPr lang="en-GB" sz="1400">
                        <a:solidFill>
                          <a:schemeClr val="tx1"/>
                        </a:solidFill>
                        <a:latin typeface="Maven Pro Medium"/>
                      </a:endParaRPr>
                    </a:p>
                  </a:txBody>
                  <a:tcPr>
                    <a:noFill/>
                  </a:tcPr>
                </a:tc>
                <a:extLst>
                  <a:ext uri="{0D108BD9-81ED-4DB2-BD59-A6C34878D82A}">
                    <a16:rowId xmlns:a16="http://schemas.microsoft.com/office/drawing/2014/main" val="2200330348"/>
                  </a:ext>
                </a:extLst>
              </a:tr>
              <a:tr h="301734">
                <a:tc>
                  <a:txBody>
                    <a:bodyPr/>
                    <a:lstStyle/>
                    <a:p>
                      <a:r>
                        <a:rPr lang="en-GB" sz="1400">
                          <a:solidFill>
                            <a:schemeClr val="tx1"/>
                          </a:solidFill>
                          <a:latin typeface="Maven Pro Medium"/>
                        </a:rPr>
                        <a:t>1982</a:t>
                      </a:r>
                    </a:p>
                  </a:txBody>
                  <a:tcPr>
                    <a:noFill/>
                  </a:tcPr>
                </a:tc>
                <a:tc>
                  <a:txBody>
                    <a:bodyPr/>
                    <a:lstStyle/>
                    <a:p>
                      <a:r>
                        <a:rPr lang="en-US" sz="1400"/>
                        <a:t>The Swedish Government supports the MAX project in the Finance Bill, and MAX receives its first funding.</a:t>
                      </a:r>
                      <a:endParaRPr lang="en-GB" sz="1400">
                        <a:solidFill>
                          <a:schemeClr val="tx1"/>
                        </a:solidFill>
                        <a:latin typeface="Maven Pro Medium"/>
                      </a:endParaRPr>
                    </a:p>
                  </a:txBody>
                  <a:tcPr>
                    <a:noFill/>
                  </a:tcPr>
                </a:tc>
                <a:extLst>
                  <a:ext uri="{0D108BD9-81ED-4DB2-BD59-A6C34878D82A}">
                    <a16:rowId xmlns:a16="http://schemas.microsoft.com/office/drawing/2014/main" val="1846058310"/>
                  </a:ext>
                </a:extLst>
              </a:tr>
              <a:tr h="323358">
                <a:tc>
                  <a:txBody>
                    <a:bodyPr/>
                    <a:lstStyle/>
                    <a:p>
                      <a:r>
                        <a:rPr lang="en-GB" sz="1400">
                          <a:solidFill>
                            <a:schemeClr val="tx1"/>
                          </a:solidFill>
                          <a:latin typeface="Maven Pro Medium"/>
                        </a:rPr>
                        <a:t>1983</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kern="1200">
                          <a:solidFill>
                            <a:schemeClr val="tx1"/>
                          </a:solidFill>
                          <a:effectLst/>
                          <a:latin typeface="Maven Pro Medium"/>
                          <a:ea typeface="+mn-ea"/>
                          <a:cs typeface="+mn-cs"/>
                        </a:rPr>
                        <a:t>MAX laboratory moves into the M-building at LTH</a:t>
                      </a:r>
                      <a:r>
                        <a:rPr lang="en-GB" sz="1400" b="0" i="0" kern="1200" baseline="0">
                          <a:solidFill>
                            <a:schemeClr val="tx1"/>
                          </a:solidFill>
                          <a:effectLst/>
                          <a:latin typeface="Maven Pro Medium"/>
                          <a:ea typeface="+mn-ea"/>
                          <a:cs typeface="+mn-cs"/>
                        </a:rPr>
                        <a:t> and the </a:t>
                      </a:r>
                      <a:r>
                        <a:rPr lang="en-GB" sz="1400" b="0" i="0" kern="1200">
                          <a:solidFill>
                            <a:schemeClr val="tx1"/>
                          </a:solidFill>
                          <a:effectLst/>
                          <a:latin typeface="Maven Pro Medium"/>
                          <a:ea typeface="+mn-ea"/>
                          <a:cs typeface="+mn-cs"/>
                        </a:rPr>
                        <a:t>construction of MAX I starts based on the experiences of the accelerator physicists at LUSY.</a:t>
                      </a:r>
                    </a:p>
                  </a:txBody>
                  <a:tcPr>
                    <a:noFill/>
                  </a:tcPr>
                </a:tc>
                <a:extLst>
                  <a:ext uri="{0D108BD9-81ED-4DB2-BD59-A6C34878D82A}">
                    <a16:rowId xmlns:a16="http://schemas.microsoft.com/office/drawing/2014/main" val="3312797351"/>
                  </a:ext>
                </a:extLst>
              </a:tr>
              <a:tr h="323358">
                <a:tc>
                  <a:txBody>
                    <a:bodyPr/>
                    <a:lstStyle/>
                    <a:p>
                      <a:r>
                        <a:rPr lang="en-GB" sz="1400">
                          <a:solidFill>
                            <a:schemeClr val="tx1"/>
                          </a:solidFill>
                          <a:latin typeface="Maven Pro Medium"/>
                        </a:rPr>
                        <a:t>1987</a:t>
                      </a:r>
                    </a:p>
                  </a:txBody>
                  <a:tcPr>
                    <a:noFill/>
                  </a:tcPr>
                </a:tc>
                <a:tc>
                  <a:txBody>
                    <a:bodyPr/>
                    <a:lstStyle/>
                    <a:p>
                      <a:r>
                        <a:rPr lang="en-US" sz="1400" b="1">
                          <a:solidFill>
                            <a:schemeClr val="tx1"/>
                          </a:solidFill>
                          <a:latin typeface="Maven Pro Medium"/>
                        </a:rPr>
                        <a:t>MAX I is inaugurated</a:t>
                      </a:r>
                      <a:r>
                        <a:rPr lang="en-US" sz="1400">
                          <a:solidFill>
                            <a:schemeClr val="tx1"/>
                          </a:solidFill>
                          <a:latin typeface="Maven Pro Medium"/>
                        </a:rPr>
                        <a:t>. The storage ring has a circumference of 32 meters.</a:t>
                      </a:r>
                      <a:endParaRPr lang="en-GB" sz="1400">
                        <a:solidFill>
                          <a:schemeClr val="tx1"/>
                        </a:solidFill>
                        <a:latin typeface="Maven Pro Medium"/>
                      </a:endParaRPr>
                    </a:p>
                  </a:txBody>
                  <a:tcPr>
                    <a:noFill/>
                  </a:tcPr>
                </a:tc>
                <a:extLst>
                  <a:ext uri="{0D108BD9-81ED-4DB2-BD59-A6C34878D82A}">
                    <a16:rowId xmlns:a16="http://schemas.microsoft.com/office/drawing/2014/main" val="3922587010"/>
                  </a:ext>
                </a:extLst>
              </a:tr>
              <a:tr h="323358">
                <a:tc>
                  <a:txBody>
                    <a:bodyPr/>
                    <a:lstStyle/>
                    <a:p>
                      <a:r>
                        <a:rPr lang="en-GB" sz="1400">
                          <a:solidFill>
                            <a:schemeClr val="tx1"/>
                          </a:solidFill>
                          <a:latin typeface="Maven Pro Medium"/>
                        </a:rPr>
                        <a:t>1992</a:t>
                      </a:r>
                    </a:p>
                  </a:txBody>
                  <a:tcPr>
                    <a:noFill/>
                  </a:tcPr>
                </a:tc>
                <a:tc>
                  <a:txBody>
                    <a:bodyPr/>
                    <a:lstStyle/>
                    <a:p>
                      <a:r>
                        <a:rPr lang="en-GB" sz="1400" b="0" i="0" kern="1200">
                          <a:solidFill>
                            <a:schemeClr val="tx1"/>
                          </a:solidFill>
                          <a:effectLst/>
                          <a:latin typeface="Maven Pro Medium"/>
                          <a:ea typeface="+mn-ea"/>
                          <a:cs typeface="+mn-cs"/>
                        </a:rPr>
                        <a:t>The</a:t>
                      </a:r>
                      <a:r>
                        <a:rPr lang="en-GB" sz="1400" b="0" i="0" kern="1200" baseline="0">
                          <a:solidFill>
                            <a:schemeClr val="tx1"/>
                          </a:solidFill>
                          <a:effectLst/>
                          <a:latin typeface="Maven Pro Medium"/>
                          <a:ea typeface="+mn-ea"/>
                          <a:cs typeface="+mn-cs"/>
                        </a:rPr>
                        <a:t> c</a:t>
                      </a:r>
                      <a:r>
                        <a:rPr lang="en-GB" sz="1400" b="0" i="0" kern="1200">
                          <a:solidFill>
                            <a:schemeClr val="tx1"/>
                          </a:solidFill>
                          <a:effectLst/>
                          <a:latin typeface="Maven Pro Medium"/>
                          <a:ea typeface="+mn-ea"/>
                          <a:cs typeface="+mn-cs"/>
                        </a:rPr>
                        <a:t>onstruction of MAX II</a:t>
                      </a:r>
                      <a:r>
                        <a:rPr lang="en-GB" sz="1400" b="0" i="0" kern="1200" baseline="0">
                          <a:solidFill>
                            <a:schemeClr val="tx1"/>
                          </a:solidFill>
                          <a:effectLst/>
                          <a:latin typeface="Maven Pro Medium"/>
                          <a:ea typeface="+mn-ea"/>
                          <a:cs typeface="+mn-cs"/>
                        </a:rPr>
                        <a:t> </a:t>
                      </a:r>
                      <a:r>
                        <a:rPr lang="en-GB" sz="1400" b="0" i="0" kern="1200">
                          <a:solidFill>
                            <a:schemeClr val="tx1"/>
                          </a:solidFill>
                          <a:effectLst/>
                          <a:latin typeface="Maven Pro Medium"/>
                          <a:ea typeface="+mn-ea"/>
                          <a:cs typeface="+mn-cs"/>
                        </a:rPr>
                        <a:t>begins</a:t>
                      </a:r>
                      <a:r>
                        <a:rPr lang="en-GB" sz="1400" b="0" i="0" kern="1200" baseline="0">
                          <a:solidFill>
                            <a:schemeClr val="tx1"/>
                          </a:solidFill>
                          <a:effectLst/>
                          <a:latin typeface="Maven Pro Medium"/>
                          <a:ea typeface="+mn-ea"/>
                          <a:cs typeface="+mn-cs"/>
                        </a:rPr>
                        <a:t>. The facility requires a new building so the M-building is extended.</a:t>
                      </a:r>
                    </a:p>
                  </a:txBody>
                  <a:tcPr>
                    <a:noFill/>
                  </a:tcPr>
                </a:tc>
                <a:extLst>
                  <a:ext uri="{0D108BD9-81ED-4DB2-BD59-A6C34878D82A}">
                    <a16:rowId xmlns:a16="http://schemas.microsoft.com/office/drawing/2014/main" val="53951947"/>
                  </a:ext>
                </a:extLst>
              </a:tr>
              <a:tr h="362471">
                <a:tc>
                  <a:txBody>
                    <a:bodyPr/>
                    <a:lstStyle/>
                    <a:p>
                      <a:r>
                        <a:rPr lang="en-GB" sz="1400">
                          <a:solidFill>
                            <a:schemeClr val="tx1"/>
                          </a:solidFill>
                          <a:latin typeface="Maven Pro Medium"/>
                        </a:rPr>
                        <a:t>1995</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Maven Pro Medium"/>
                        </a:rPr>
                        <a:t>MAX II is inaugurated</a:t>
                      </a:r>
                      <a:r>
                        <a:rPr lang="en-GB" sz="1400">
                          <a:solidFill>
                            <a:schemeClr val="tx1"/>
                          </a:solidFill>
                          <a:latin typeface="Maven Pro Medium"/>
                        </a:rPr>
                        <a:t>. </a:t>
                      </a:r>
                      <a:r>
                        <a:rPr lang="en-GB" sz="1400" b="0" i="0" kern="1200">
                          <a:solidFill>
                            <a:schemeClr val="tx1"/>
                          </a:solidFill>
                          <a:effectLst/>
                          <a:latin typeface="Maven Pro Medium"/>
                          <a:ea typeface="+mn-ea"/>
                          <a:cs typeface="+mn-cs"/>
                        </a:rPr>
                        <a:t>The new storage ring</a:t>
                      </a:r>
                      <a:r>
                        <a:rPr lang="en-GB" sz="1400" b="0" i="0" kern="1200" baseline="0">
                          <a:solidFill>
                            <a:schemeClr val="tx1"/>
                          </a:solidFill>
                          <a:effectLst/>
                          <a:latin typeface="Maven Pro Medium"/>
                          <a:ea typeface="+mn-ea"/>
                          <a:cs typeface="+mn-cs"/>
                        </a:rPr>
                        <a:t> </a:t>
                      </a:r>
                      <a:r>
                        <a:rPr lang="en-GB" sz="1400" b="0" i="0" kern="1200">
                          <a:solidFill>
                            <a:schemeClr val="tx1"/>
                          </a:solidFill>
                          <a:effectLst/>
                          <a:latin typeface="Maven Pro Medium"/>
                          <a:ea typeface="+mn-ea"/>
                          <a:cs typeface="+mn-cs"/>
                        </a:rPr>
                        <a:t>has a circumference of 96 meters and is specifically designed to create synchrotron light.</a:t>
                      </a:r>
                      <a:endParaRPr lang="en-GB" sz="1400">
                        <a:solidFill>
                          <a:schemeClr val="tx1"/>
                        </a:solidFill>
                        <a:latin typeface="Maven Pro Medium"/>
                      </a:endParaRPr>
                    </a:p>
                  </a:txBody>
                  <a:tcPr>
                    <a:noFill/>
                  </a:tcPr>
                </a:tc>
                <a:extLst>
                  <a:ext uri="{0D108BD9-81ED-4DB2-BD59-A6C34878D82A}">
                    <a16:rowId xmlns:a16="http://schemas.microsoft.com/office/drawing/2014/main" val="866874072"/>
                  </a:ext>
                </a:extLst>
              </a:tr>
              <a:tr h="504970">
                <a:tc>
                  <a:txBody>
                    <a:bodyPr/>
                    <a:lstStyle/>
                    <a:p>
                      <a:r>
                        <a:rPr lang="en-GB" sz="1400">
                          <a:solidFill>
                            <a:schemeClr val="tx1"/>
                          </a:solidFill>
                          <a:latin typeface="Maven Pro Medium"/>
                        </a:rPr>
                        <a:t>2008</a:t>
                      </a:r>
                    </a:p>
                  </a:txBody>
                  <a:tcPr>
                    <a:noFill/>
                  </a:tcPr>
                </a:tc>
                <a:tc>
                  <a:txBody>
                    <a:bodyPr/>
                    <a:lstStyle/>
                    <a:p>
                      <a:r>
                        <a:rPr lang="en-GB" sz="1400" b="1">
                          <a:solidFill>
                            <a:schemeClr val="tx1"/>
                          </a:solidFill>
                          <a:latin typeface="Maven Pro Medium"/>
                        </a:rPr>
                        <a:t>MAX III is inaugurated. </a:t>
                      </a:r>
                      <a:r>
                        <a:rPr lang="en-GB" sz="1400" b="0" i="0" kern="1200">
                          <a:solidFill>
                            <a:schemeClr val="tx1"/>
                          </a:solidFill>
                          <a:effectLst/>
                          <a:latin typeface="Maven Pro Medium"/>
                          <a:ea typeface="+mn-ea"/>
                          <a:cs typeface="+mn-cs"/>
                        </a:rPr>
                        <a:t>The ring, which has a circumference of 36 meters, is used to test some of the technology that will be used in MAX IV.</a:t>
                      </a:r>
                      <a:endParaRPr lang="en-GB" sz="1400">
                        <a:solidFill>
                          <a:schemeClr val="tx1"/>
                        </a:solidFill>
                        <a:latin typeface="Maven Pro Medium"/>
                      </a:endParaRPr>
                    </a:p>
                  </a:txBody>
                  <a:tcPr>
                    <a:noFill/>
                  </a:tcPr>
                </a:tc>
                <a:extLst>
                  <a:ext uri="{0D108BD9-81ED-4DB2-BD59-A6C34878D82A}">
                    <a16:rowId xmlns:a16="http://schemas.microsoft.com/office/drawing/2014/main" val="1259336680"/>
                  </a:ext>
                </a:extLst>
              </a:tr>
              <a:tr h="323358">
                <a:tc>
                  <a:txBody>
                    <a:bodyPr/>
                    <a:lstStyle/>
                    <a:p>
                      <a:r>
                        <a:rPr lang="en-GB" sz="1400">
                          <a:solidFill>
                            <a:schemeClr val="tx1"/>
                          </a:solidFill>
                          <a:latin typeface="Maven Pro Medium"/>
                        </a:rPr>
                        <a:t>2009</a:t>
                      </a:r>
                    </a:p>
                  </a:txBody>
                  <a:tcPr>
                    <a:noFill/>
                  </a:tcPr>
                </a:tc>
                <a:tc>
                  <a:txBody>
                    <a:bodyPr/>
                    <a:lstStyle/>
                    <a:p>
                      <a:r>
                        <a:rPr lang="en-US" sz="1400">
                          <a:solidFill>
                            <a:schemeClr val="tx1"/>
                          </a:solidFill>
                          <a:latin typeface="Maven Pro Medium"/>
                        </a:rPr>
                        <a:t>The financing for MAX IV is finalized.</a:t>
                      </a:r>
                      <a:endParaRPr lang="en-GB" sz="1400">
                        <a:solidFill>
                          <a:schemeClr val="tx1"/>
                        </a:solidFill>
                        <a:latin typeface="Maven Pro Medium"/>
                      </a:endParaRPr>
                    </a:p>
                  </a:txBody>
                  <a:tcPr>
                    <a:noFill/>
                  </a:tcPr>
                </a:tc>
                <a:extLst>
                  <a:ext uri="{0D108BD9-81ED-4DB2-BD59-A6C34878D82A}">
                    <a16:rowId xmlns:a16="http://schemas.microsoft.com/office/drawing/2014/main" val="890040751"/>
                  </a:ext>
                </a:extLst>
              </a:tr>
              <a:tr h="323358">
                <a:tc>
                  <a:txBody>
                    <a:bodyPr/>
                    <a:lstStyle/>
                    <a:p>
                      <a:r>
                        <a:rPr lang="en-GB" sz="1400">
                          <a:solidFill>
                            <a:schemeClr val="tx1"/>
                          </a:solidFill>
                          <a:latin typeface="Maven Pro Medium"/>
                        </a:rPr>
                        <a:t>2011</a:t>
                      </a:r>
                    </a:p>
                  </a:txBody>
                  <a:tcPr>
                    <a:noFill/>
                  </a:tcPr>
                </a:tc>
                <a:tc>
                  <a:txBody>
                    <a:bodyPr/>
                    <a:lstStyle/>
                    <a:p>
                      <a:r>
                        <a:rPr lang="en-US" sz="1400">
                          <a:solidFill>
                            <a:schemeClr val="tx1"/>
                          </a:solidFill>
                          <a:latin typeface="Maven Pro Medium"/>
                        </a:rPr>
                        <a:t>The construction of MAX IV starts at Brunnshög in the north of</a:t>
                      </a:r>
                      <a:r>
                        <a:rPr lang="en-US" sz="1400" baseline="0">
                          <a:solidFill>
                            <a:schemeClr val="tx1"/>
                          </a:solidFill>
                          <a:latin typeface="Maven Pro Medium"/>
                        </a:rPr>
                        <a:t> Lund</a:t>
                      </a:r>
                      <a:r>
                        <a:rPr lang="en-US" sz="1400">
                          <a:solidFill>
                            <a:schemeClr val="tx1"/>
                          </a:solidFill>
                          <a:latin typeface="Maven Pro Medium"/>
                        </a:rPr>
                        <a:t>. The first beamline programme is launched.</a:t>
                      </a:r>
                      <a:endParaRPr lang="en-GB" sz="1400">
                        <a:solidFill>
                          <a:schemeClr val="tx1"/>
                        </a:solidFill>
                        <a:latin typeface="Maven Pro Medium"/>
                      </a:endParaRPr>
                    </a:p>
                  </a:txBody>
                  <a:tcPr>
                    <a:noFill/>
                  </a:tcPr>
                </a:tc>
                <a:extLst>
                  <a:ext uri="{0D108BD9-81ED-4DB2-BD59-A6C34878D82A}">
                    <a16:rowId xmlns:a16="http://schemas.microsoft.com/office/drawing/2014/main" val="4214898280"/>
                  </a:ext>
                </a:extLst>
              </a:tr>
              <a:tr h="323358">
                <a:tc>
                  <a:txBody>
                    <a:bodyPr/>
                    <a:lstStyle/>
                    <a:p>
                      <a:r>
                        <a:rPr lang="en-GB" sz="1400">
                          <a:solidFill>
                            <a:schemeClr val="tx1"/>
                          </a:solidFill>
                          <a:latin typeface="Maven Pro Medium"/>
                        </a:rPr>
                        <a:t>2016 </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Maven Pro Medium"/>
                        </a:rPr>
                        <a:t>MAX IV is inaugurated. </a:t>
                      </a:r>
                      <a:r>
                        <a:rPr lang="en-GB" sz="1400" b="0" kern="1200">
                          <a:solidFill>
                            <a:schemeClr val="tx1"/>
                          </a:solidFill>
                          <a:latin typeface="Maven Pro Medium"/>
                          <a:ea typeface="+mn-ea"/>
                          <a:cs typeface="+mn-cs"/>
                        </a:rPr>
                        <a:t>MAX IV becomes the first of 4th generation of synchrotrons and represents a major leap forward in terms of its capabilities and produce extremely bright and focused X-ray beams for a wide range of scientific applications.</a:t>
                      </a:r>
                    </a:p>
                  </a:txBody>
                  <a:tcPr>
                    <a:noFill/>
                  </a:tcPr>
                </a:tc>
                <a:extLst>
                  <a:ext uri="{0D108BD9-81ED-4DB2-BD59-A6C34878D82A}">
                    <a16:rowId xmlns:a16="http://schemas.microsoft.com/office/drawing/2014/main" val="1256738423"/>
                  </a:ext>
                </a:extLst>
              </a:tr>
            </a:tbl>
          </a:graphicData>
        </a:graphic>
      </p:graphicFrame>
      <p:sp>
        <p:nvSpPr>
          <p:cNvPr id="5" name="Rectangle 4"/>
          <p:cNvSpPr/>
          <p:nvPr/>
        </p:nvSpPr>
        <p:spPr>
          <a:xfrm>
            <a:off x="0" y="6192280"/>
            <a:ext cx="2224218" cy="413536"/>
          </a:xfrm>
          <a:prstGeom prst="rect">
            <a:avLst/>
          </a:prstGeom>
          <a:solidFill>
            <a:srgbClr val="005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MAX IV in brief</a:t>
            </a:r>
          </a:p>
        </p:txBody>
      </p:sp>
    </p:spTree>
    <p:extLst>
      <p:ext uri="{BB962C8B-B14F-4D97-AF65-F5344CB8AC3E}">
        <p14:creationId xmlns:p14="http://schemas.microsoft.com/office/powerpoint/2010/main" val="416831734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3599" t="4204"/>
          <a:stretch/>
        </p:blipFill>
        <p:spPr>
          <a:xfrm>
            <a:off x="-9525" y="1346884"/>
            <a:ext cx="7416466" cy="5511115"/>
          </a:xfrm>
          <a:prstGeom prst="rect">
            <a:avLst/>
          </a:prstGeom>
        </p:spPr>
      </p:pic>
      <p:sp>
        <p:nvSpPr>
          <p:cNvPr id="10" name="Title 1"/>
          <p:cNvSpPr txBox="1">
            <a:spLocks/>
          </p:cNvSpPr>
          <p:nvPr/>
        </p:nvSpPr>
        <p:spPr>
          <a:xfrm>
            <a:off x="1" y="512030"/>
            <a:ext cx="12191999"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MAX IV Key Figures</a:t>
            </a:r>
            <a:endParaRPr lang="en-GB" sz="3800" b="0" i="1">
              <a:solidFill>
                <a:srgbClr val="00570C"/>
              </a:solidFill>
            </a:endParaRPr>
          </a:p>
        </p:txBody>
      </p:sp>
      <p:sp>
        <p:nvSpPr>
          <p:cNvPr id="5" name="Rectangle 4"/>
          <p:cNvSpPr/>
          <p:nvPr/>
        </p:nvSpPr>
        <p:spPr>
          <a:xfrm>
            <a:off x="0" y="6192280"/>
            <a:ext cx="2224218" cy="413536"/>
          </a:xfrm>
          <a:prstGeom prst="rect">
            <a:avLst/>
          </a:prstGeom>
          <a:solidFill>
            <a:srgbClr val="005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MAX IV in brief</a:t>
            </a:r>
          </a:p>
        </p:txBody>
      </p:sp>
      <p:sp>
        <p:nvSpPr>
          <p:cNvPr id="15" name="Rectangle 14"/>
          <p:cNvSpPr/>
          <p:nvPr/>
        </p:nvSpPr>
        <p:spPr>
          <a:xfrm>
            <a:off x="6091902" y="1346884"/>
            <a:ext cx="6091881" cy="5511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729664" y="1964229"/>
            <a:ext cx="5207776" cy="3354765"/>
          </a:xfrm>
          <a:prstGeom prst="rect">
            <a:avLst/>
          </a:prstGeom>
        </p:spPr>
        <p:txBody>
          <a:bodyPr wrap="square" lIns="91440" tIns="45720" rIns="91440" bIns="45720" anchor="t">
            <a:spAutoFit/>
          </a:bodyPr>
          <a:lstStyle/>
          <a:p>
            <a:r>
              <a:rPr lang="en-GB">
                <a:latin typeface="Maven Pro Medium"/>
              </a:rPr>
              <a:t>Situated in Lund, MAX IV was the first synchrotron to provide science with 4</a:t>
            </a:r>
            <a:r>
              <a:rPr lang="en-GB" baseline="30000">
                <a:latin typeface="Maven Pro Medium"/>
              </a:rPr>
              <a:t>th</a:t>
            </a:r>
            <a:r>
              <a:rPr lang="en-GB">
                <a:latin typeface="Maven Pro Medium"/>
              </a:rPr>
              <a:t> generation of brilliant X-rays</a:t>
            </a:r>
            <a:r>
              <a:rPr lang="en-GB" i="1">
                <a:latin typeface="Maven Pro Medium"/>
              </a:rPr>
              <a:t>.</a:t>
            </a:r>
          </a:p>
          <a:p>
            <a:endParaRPr lang="en-GB" sz="1600" b="1">
              <a:latin typeface="Maven Pro Medium"/>
            </a:endParaRPr>
          </a:p>
          <a:p>
            <a:r>
              <a:rPr lang="en-GB" sz="1600" b="1">
                <a:latin typeface="Maven Pro Medium"/>
              </a:rPr>
              <a:t>Short Facts:</a:t>
            </a:r>
          </a:p>
          <a:p>
            <a:pPr marL="285750" indent="-285750">
              <a:buFont typeface="Arial" panose="020B0604020202020204" pitchFamily="34" charset="0"/>
              <a:buChar char="•"/>
            </a:pPr>
            <a:r>
              <a:rPr lang="en-GB" sz="1600">
                <a:latin typeface="Maven Pro Medium"/>
              </a:rPr>
              <a:t>A national funded Swedish research facility.</a:t>
            </a:r>
          </a:p>
          <a:p>
            <a:pPr marL="285750" indent="-285750">
              <a:buFont typeface="Arial" panose="020B0604020202020204" pitchFamily="34" charset="0"/>
              <a:buChar char="•"/>
            </a:pPr>
            <a:r>
              <a:rPr lang="en-GB" sz="1600">
                <a:latin typeface="Maven Pro Medium"/>
              </a:rPr>
              <a:t>Inaugurated in June 2016.</a:t>
            </a:r>
          </a:p>
          <a:p>
            <a:pPr marL="285750" indent="-285750">
              <a:buFont typeface="Arial" panose="020B0604020202020204" pitchFamily="34" charset="0"/>
              <a:buChar char="•"/>
            </a:pPr>
            <a:r>
              <a:rPr lang="en-GB" sz="1600">
                <a:latin typeface="Maven Pro Medium"/>
              </a:rPr>
              <a:t>~300 employees.</a:t>
            </a:r>
          </a:p>
          <a:p>
            <a:pPr marL="285750" indent="-285750">
              <a:buFont typeface="Arial" panose="020B0604020202020204" pitchFamily="34" charset="0"/>
              <a:buChar char="•"/>
            </a:pPr>
            <a:r>
              <a:rPr lang="en-GB" sz="1600">
                <a:latin typeface="Maven Pro Medium"/>
              </a:rPr>
              <a:t>~1400 users annually.</a:t>
            </a:r>
          </a:p>
          <a:p>
            <a:pPr marL="285750" indent="-285750">
              <a:buFont typeface="Arial" panose="020B0604020202020204" pitchFamily="34" charset="0"/>
              <a:buChar char="•"/>
            </a:pPr>
            <a:r>
              <a:rPr lang="en-GB" sz="1600">
                <a:latin typeface="Maven Pro Medium"/>
              </a:rPr>
              <a:t>~750 proposals submitted annually.</a:t>
            </a:r>
          </a:p>
          <a:p>
            <a:pPr marL="285750" indent="-285750">
              <a:buFont typeface="Arial" panose="020B0604020202020204" pitchFamily="34" charset="0"/>
              <a:buChar char="•"/>
            </a:pPr>
            <a:r>
              <a:rPr lang="en-GB" sz="1600">
                <a:latin typeface="Maven Pro Medium"/>
              </a:rPr>
              <a:t>~30 industry user groups conducting 90 experiments annually (approx. 700 hours of proprietary research) </a:t>
            </a:r>
          </a:p>
          <a:p>
            <a:pPr marL="285750" indent="-285750">
              <a:buFont typeface="Arial" panose="020B0604020202020204" pitchFamily="34" charset="0"/>
              <a:buChar char="•"/>
            </a:pPr>
            <a:r>
              <a:rPr lang="en-GB" sz="1600"/>
              <a:t>160 peer-reviewed</a:t>
            </a:r>
            <a:r>
              <a:rPr lang="en-GB" sz="1600">
                <a:latin typeface="Maven Pro Medium"/>
              </a:rPr>
              <a:t> articles</a:t>
            </a:r>
            <a:endParaRPr lang="en-GB" sz="1600">
              <a:solidFill>
                <a:srgbClr val="474747"/>
              </a:solidFill>
              <a:latin typeface="Maven Pro Medium"/>
              <a:cs typeface="Calibri"/>
            </a:endParaRPr>
          </a:p>
          <a:p>
            <a:pPr marL="285750" indent="-285750">
              <a:buFont typeface="Arial" panose="020B0604020202020204" pitchFamily="34" charset="0"/>
              <a:buChar char="•"/>
            </a:pPr>
            <a:endParaRPr lang="en-GB" sz="1600">
              <a:solidFill>
                <a:srgbClr val="474747"/>
              </a:solidFill>
              <a:latin typeface="Maven Pro Medium"/>
              <a:cs typeface="Calibri"/>
            </a:endParaRPr>
          </a:p>
        </p:txBody>
      </p:sp>
    </p:spTree>
    <p:extLst>
      <p:ext uri="{BB962C8B-B14F-4D97-AF65-F5344CB8AC3E}">
        <p14:creationId xmlns:p14="http://schemas.microsoft.com/office/powerpoint/2010/main" val="158865099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00119" y="1359244"/>
            <a:ext cx="6091881" cy="5498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1" y="462602"/>
            <a:ext cx="12191999"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MAX IV Basic Layout</a:t>
            </a:r>
            <a:endParaRPr lang="en-GB" sz="3800" b="0" i="1">
              <a:solidFill>
                <a:srgbClr val="00570C"/>
              </a:solidFill>
            </a:endParaRPr>
          </a:p>
        </p:txBody>
      </p:sp>
      <p:sp>
        <p:nvSpPr>
          <p:cNvPr id="11" name="Rectangle 10"/>
          <p:cNvSpPr/>
          <p:nvPr/>
        </p:nvSpPr>
        <p:spPr>
          <a:xfrm>
            <a:off x="6634283" y="1689032"/>
            <a:ext cx="5274932" cy="4431983"/>
          </a:xfrm>
          <a:prstGeom prst="rect">
            <a:avLst/>
          </a:prstGeom>
        </p:spPr>
        <p:txBody>
          <a:bodyPr wrap="square" lIns="91440" tIns="45720" rIns="91440" bIns="45720" anchor="t">
            <a:spAutoFit/>
          </a:bodyPr>
          <a:lstStyle/>
          <a:p>
            <a:r>
              <a:rPr lang="en-GB" b="1" err="1">
                <a:latin typeface="Maven Pro Medium"/>
                <a:cs typeface="Calibri"/>
              </a:rPr>
              <a:t>Linac</a:t>
            </a:r>
            <a:endParaRPr lang="en-GB" b="1">
              <a:latin typeface="Maven Pro Medium"/>
              <a:cs typeface="Calibri"/>
            </a:endParaRPr>
          </a:p>
          <a:p>
            <a:pPr marL="285750" indent="-285750">
              <a:buFont typeface="Arial" panose="020B0604020202020204" pitchFamily="34" charset="0"/>
              <a:buChar char="•"/>
            </a:pPr>
            <a:r>
              <a:rPr lang="en-GB" sz="1600">
                <a:latin typeface="Maven Pro Medium"/>
                <a:cs typeface="Calibri"/>
              </a:rPr>
              <a:t>Thermionic RF gun (storage ring injections) </a:t>
            </a:r>
          </a:p>
          <a:p>
            <a:pPr marL="285750" indent="-285750">
              <a:buFont typeface="Arial" panose="020B0604020202020204" pitchFamily="34" charset="0"/>
              <a:buChar char="•"/>
            </a:pPr>
            <a:r>
              <a:rPr lang="en-GB" sz="1600">
                <a:latin typeface="Maven Pro Medium"/>
                <a:cs typeface="Calibri"/>
              </a:rPr>
              <a:t>Photoemission RF gun (SPF pulses)</a:t>
            </a:r>
          </a:p>
          <a:p>
            <a:pPr marL="285750" indent="-285750">
              <a:buFont typeface="Arial" panose="020B0604020202020204" pitchFamily="34" charset="0"/>
              <a:buChar char="•"/>
            </a:pPr>
            <a:r>
              <a:rPr lang="en-GB" sz="1600">
                <a:latin typeface="Maven Pro Medium"/>
                <a:cs typeface="Calibri"/>
              </a:rPr>
              <a:t>39 S-band accelerating structures with</a:t>
            </a:r>
            <a:br>
              <a:rPr lang="en-GB" sz="1600">
                <a:latin typeface="Maven Pro Medium"/>
                <a:cs typeface="Calibri"/>
              </a:rPr>
            </a:br>
            <a:r>
              <a:rPr lang="en-GB" sz="1600">
                <a:latin typeface="Maven Pro Medium"/>
                <a:cs typeface="Calibri"/>
              </a:rPr>
              <a:t>18 power systems (klystrons, modulators &amp; SLED cavities) </a:t>
            </a:r>
          </a:p>
          <a:p>
            <a:pPr marL="285750" indent="-285750">
              <a:buFont typeface="Arial" panose="020B0604020202020204" pitchFamily="34" charset="0"/>
              <a:buChar char="•"/>
            </a:pPr>
            <a:r>
              <a:rPr lang="en-GB" sz="1600">
                <a:latin typeface="Maven Pro Medium"/>
                <a:cs typeface="Calibri"/>
              </a:rPr>
              <a:t>Length: 300m</a:t>
            </a:r>
          </a:p>
          <a:p>
            <a:pPr marL="285750" indent="-285750">
              <a:buFont typeface="Arial" panose="020B0604020202020204" pitchFamily="34" charset="0"/>
              <a:buChar char="•"/>
            </a:pPr>
            <a:r>
              <a:rPr lang="en-GB" sz="1600">
                <a:latin typeface="Maven Pro Medium"/>
                <a:cs typeface="Calibri"/>
              </a:rPr>
              <a:t>Full-energy top-up to both rings</a:t>
            </a:r>
          </a:p>
          <a:p>
            <a:endParaRPr lang="en-GB">
              <a:latin typeface="Maven Pro Medium"/>
              <a:cs typeface="Calibri"/>
            </a:endParaRPr>
          </a:p>
          <a:p>
            <a:r>
              <a:rPr lang="en-GB" b="1">
                <a:latin typeface="Maven Pro Medium"/>
                <a:cs typeface="Calibri"/>
              </a:rPr>
              <a:t>Storage rings</a:t>
            </a:r>
          </a:p>
          <a:p>
            <a:pPr marL="285750" indent="-285750">
              <a:buFont typeface="Arial" panose="020B0604020202020204" pitchFamily="34" charset="0"/>
              <a:buChar char="•"/>
            </a:pPr>
            <a:r>
              <a:rPr lang="en-GB" sz="1600">
                <a:latin typeface="Maven Pro Medium"/>
                <a:cs typeface="Calibri"/>
              </a:rPr>
              <a:t>3 GeV Ring (528m, hard X-ray)</a:t>
            </a:r>
            <a:br>
              <a:rPr lang="en-GB" sz="1600">
                <a:latin typeface="Maven Pro Medium"/>
                <a:cs typeface="Calibri"/>
              </a:rPr>
            </a:br>
            <a:r>
              <a:rPr lang="en-GB" sz="1600">
                <a:latin typeface="Maven Pro Medium"/>
                <a:cs typeface="Calibri"/>
              </a:rPr>
              <a:t>400mA, 10-minute top-up, 20 MBA, 0.3 nm rad </a:t>
            </a:r>
          </a:p>
          <a:p>
            <a:pPr marL="285750" indent="-285750">
              <a:buFont typeface="Arial" panose="020B0604020202020204" pitchFamily="34" charset="0"/>
              <a:buChar char="•"/>
            </a:pPr>
            <a:r>
              <a:rPr lang="en-GB" sz="1600">
                <a:latin typeface="Maven Pro Medium"/>
                <a:cs typeface="Calibri"/>
              </a:rPr>
              <a:t>1.5 GeV ring (96m, soft X-ray &amp; UV) </a:t>
            </a:r>
            <a:br>
              <a:rPr lang="en-GB" sz="1600">
                <a:latin typeface="Maven Pro Medium"/>
                <a:cs typeface="Calibri"/>
              </a:rPr>
            </a:br>
            <a:r>
              <a:rPr lang="en-GB" sz="1600">
                <a:latin typeface="Maven Pro Medium"/>
                <a:cs typeface="Calibri"/>
              </a:rPr>
              <a:t>500mA, </a:t>
            </a:r>
            <a:r>
              <a:rPr lang="en-GB" sz="1600">
                <a:latin typeface="Maven Pro Medium"/>
                <a:ea typeface="+mn-lt"/>
                <a:cs typeface="+mn-lt"/>
              </a:rPr>
              <a:t>10-minute top-up, </a:t>
            </a:r>
            <a:r>
              <a:rPr lang="en-GB" sz="1600">
                <a:latin typeface="Maven Pro Medium"/>
                <a:cs typeface="Calibri"/>
              </a:rPr>
              <a:t>12 DBA, 6 nm rad </a:t>
            </a:r>
          </a:p>
          <a:p>
            <a:endParaRPr lang="en-GB" b="1">
              <a:latin typeface="Maven Pro Medium"/>
              <a:cs typeface="Calibri"/>
            </a:endParaRPr>
          </a:p>
          <a:p>
            <a:r>
              <a:rPr lang="en-GB" b="1">
                <a:latin typeface="Maven Pro Medium"/>
                <a:cs typeface="Calibri"/>
              </a:rPr>
              <a:t>Beamlines</a:t>
            </a:r>
          </a:p>
          <a:p>
            <a:pPr marL="285750" indent="-285750">
              <a:buFont typeface="Arial" panose="020B0604020202020204" pitchFamily="34" charset="0"/>
              <a:buChar char="•"/>
            </a:pPr>
            <a:r>
              <a:rPr lang="en-GB" sz="1600">
                <a:latin typeface="Maven Pro Medium"/>
                <a:cs typeface="Calibri"/>
              </a:rPr>
              <a:t>15 beamlines in user operation </a:t>
            </a:r>
          </a:p>
          <a:p>
            <a:pPr marL="285750" indent="-285750">
              <a:buFont typeface="Arial" panose="020B0604020202020204" pitchFamily="34" charset="0"/>
              <a:buChar char="•"/>
            </a:pPr>
            <a:r>
              <a:rPr lang="en-GB" sz="1600">
                <a:latin typeface="Maven Pro Medium"/>
                <a:cs typeface="Calibri"/>
              </a:rPr>
              <a:t>1 in commissioning phase</a:t>
            </a:r>
          </a:p>
        </p:txBody>
      </p:sp>
      <p:sp>
        <p:nvSpPr>
          <p:cNvPr id="6" name="Rectangle 5"/>
          <p:cNvSpPr/>
          <p:nvPr/>
        </p:nvSpPr>
        <p:spPr>
          <a:xfrm>
            <a:off x="0" y="6192280"/>
            <a:ext cx="2224218" cy="413536"/>
          </a:xfrm>
          <a:prstGeom prst="rect">
            <a:avLst/>
          </a:prstGeom>
          <a:solidFill>
            <a:srgbClr val="005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MAX IV in brief</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61" y="2357279"/>
            <a:ext cx="5788474" cy="3267973"/>
          </a:xfrm>
          <a:prstGeom prst="rect">
            <a:avLst/>
          </a:prstGeom>
        </p:spPr>
      </p:pic>
    </p:spTree>
    <p:extLst>
      <p:ext uri="{BB962C8B-B14F-4D97-AF65-F5344CB8AC3E}">
        <p14:creationId xmlns:p14="http://schemas.microsoft.com/office/powerpoint/2010/main" val="196545007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7" y="1223318"/>
            <a:ext cx="5566998" cy="5634681"/>
          </a:xfrm>
          <a:prstGeom prst="rect">
            <a:avLst/>
          </a:prstGeom>
        </p:spPr>
      </p:pic>
      <p:sp>
        <p:nvSpPr>
          <p:cNvPr id="16" name="Rectangle 15"/>
          <p:cNvSpPr/>
          <p:nvPr/>
        </p:nvSpPr>
        <p:spPr>
          <a:xfrm>
            <a:off x="17507" y="0"/>
            <a:ext cx="12174493" cy="1223319"/>
          </a:xfrm>
          <a:prstGeom prst="rect">
            <a:avLst/>
          </a:prstGeom>
          <a:solidFill>
            <a:schemeClr val="bg1">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1" y="462602"/>
            <a:ext cx="12191999"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Beamlines at MAX IV</a:t>
            </a:r>
            <a:endParaRPr lang="en-GB" sz="3800" b="0" i="1">
              <a:solidFill>
                <a:srgbClr val="00570C"/>
              </a:solidFill>
            </a:endParaRPr>
          </a:p>
        </p:txBody>
      </p:sp>
      <p:sp>
        <p:nvSpPr>
          <p:cNvPr id="14" name="TextBox 13"/>
          <p:cNvSpPr txBox="1"/>
          <p:nvPr/>
        </p:nvSpPr>
        <p:spPr>
          <a:xfrm>
            <a:off x="9015782" y="4040657"/>
            <a:ext cx="3179966" cy="1338828"/>
          </a:xfrm>
          <a:prstGeom prst="rect">
            <a:avLst/>
          </a:prstGeom>
          <a:noFill/>
        </p:spPr>
        <p:txBody>
          <a:bodyPr wrap="square" lIns="91440" tIns="45720" rIns="91440" bIns="45720" rtlCol="0" anchor="t">
            <a:spAutoFit/>
          </a:bodyPr>
          <a:lstStyle/>
          <a:p>
            <a:pPr>
              <a:spcAft>
                <a:spcPts val="600"/>
              </a:spcAft>
            </a:pPr>
            <a:r>
              <a:rPr lang="en-GB" sz="2000" b="1">
                <a:solidFill>
                  <a:srgbClr val="00570C"/>
                </a:solidFill>
                <a:latin typeface="Maven Pro Medium"/>
              </a:rPr>
              <a:t>MX (Macromolecular Crystallography)</a:t>
            </a:r>
          </a:p>
          <a:p>
            <a:pPr marL="285750" indent="-285750">
              <a:buFont typeface="Arial" panose="020B0604020202020204" pitchFamily="34" charset="0"/>
              <a:buChar char="•"/>
            </a:pPr>
            <a:r>
              <a:rPr lang="en-GB" err="1">
                <a:latin typeface="Maven Pro Medium"/>
              </a:rPr>
              <a:t>BioMAX</a:t>
            </a:r>
            <a:r>
              <a:rPr lang="en-GB">
                <a:latin typeface="Maven Pro Medium"/>
              </a:rPr>
              <a:t> </a:t>
            </a:r>
          </a:p>
          <a:p>
            <a:pPr marL="285750" indent="-285750">
              <a:buFont typeface="Arial" panose="020B0604020202020204" pitchFamily="34" charset="0"/>
              <a:buChar char="•"/>
            </a:pPr>
            <a:r>
              <a:rPr lang="en-GB" err="1">
                <a:latin typeface="Maven Pro Medium"/>
              </a:rPr>
              <a:t>MicroMAX</a:t>
            </a:r>
          </a:p>
        </p:txBody>
      </p:sp>
      <p:sp>
        <p:nvSpPr>
          <p:cNvPr id="5" name="TextBox 4"/>
          <p:cNvSpPr txBox="1"/>
          <p:nvPr/>
        </p:nvSpPr>
        <p:spPr>
          <a:xfrm>
            <a:off x="9015782" y="1548004"/>
            <a:ext cx="2282935" cy="2169825"/>
          </a:xfrm>
          <a:prstGeom prst="rect">
            <a:avLst/>
          </a:prstGeom>
          <a:noFill/>
        </p:spPr>
        <p:txBody>
          <a:bodyPr wrap="square" lIns="91440" tIns="45720" rIns="91440" bIns="45720" rtlCol="0" anchor="t">
            <a:spAutoFit/>
          </a:bodyPr>
          <a:lstStyle/>
          <a:p>
            <a:pPr>
              <a:spcAft>
                <a:spcPts val="600"/>
              </a:spcAft>
            </a:pPr>
            <a:r>
              <a:rPr lang="en-GB" sz="2000" b="1">
                <a:solidFill>
                  <a:srgbClr val="00570C"/>
                </a:solidFill>
                <a:latin typeface="Maven Pro Medium"/>
              </a:rPr>
              <a:t>Diffraction &amp; Scattering</a:t>
            </a:r>
          </a:p>
          <a:p>
            <a:pPr marL="285750" indent="-285750">
              <a:buFont typeface="Arial" panose="020B0604020202020204" pitchFamily="34" charset="0"/>
              <a:buChar char="•"/>
            </a:pPr>
            <a:r>
              <a:rPr lang="en-GB">
                <a:latin typeface="Maven Pro Medium"/>
              </a:rPr>
              <a:t>Balder </a:t>
            </a:r>
          </a:p>
          <a:p>
            <a:pPr marL="285750" indent="-285750">
              <a:buFont typeface="Arial" panose="020B0604020202020204" pitchFamily="34" charset="0"/>
              <a:buChar char="•"/>
            </a:pPr>
            <a:r>
              <a:rPr lang="en-GB" err="1">
                <a:latin typeface="Maven Pro Medium"/>
              </a:rPr>
              <a:t>DanMAX</a:t>
            </a:r>
            <a:r>
              <a:rPr lang="en-GB">
                <a:latin typeface="Maven Pro Medium"/>
              </a:rPr>
              <a:t>  </a:t>
            </a:r>
          </a:p>
          <a:p>
            <a:pPr marL="285750" indent="-285750">
              <a:buFont typeface="Arial" panose="020B0604020202020204" pitchFamily="34" charset="0"/>
              <a:buChar char="•"/>
            </a:pPr>
            <a:r>
              <a:rPr lang="en-GB" err="1">
                <a:latin typeface="Maven Pro Medium"/>
              </a:rPr>
              <a:t>CoSAXS</a:t>
            </a:r>
            <a:r>
              <a:rPr lang="en-GB">
                <a:latin typeface="Maven Pro Medium"/>
              </a:rPr>
              <a:t> </a:t>
            </a:r>
          </a:p>
          <a:p>
            <a:pPr marL="285750" indent="-285750">
              <a:buFont typeface="Arial" panose="020B0604020202020204" pitchFamily="34" charset="0"/>
              <a:buChar char="•"/>
            </a:pPr>
            <a:r>
              <a:rPr lang="en-GB" err="1">
                <a:latin typeface="Maven Pro Medium"/>
              </a:rPr>
              <a:t>FemtoMAX</a:t>
            </a:r>
            <a:endParaRPr lang="en-GB">
              <a:latin typeface="Maven Pro Medium"/>
            </a:endParaRPr>
          </a:p>
          <a:p>
            <a:pPr marL="285750" indent="-285750">
              <a:buFont typeface="Arial" panose="020B0604020202020204" pitchFamily="34" charset="0"/>
              <a:buChar char="•"/>
            </a:pPr>
            <a:r>
              <a:rPr lang="en-GB" err="1">
                <a:latin typeface="Maven Pro Medium"/>
              </a:rPr>
              <a:t>ForMAX</a:t>
            </a:r>
            <a:endParaRPr lang="en-GB">
              <a:latin typeface="Maven Pro Medium"/>
            </a:endParaRPr>
          </a:p>
        </p:txBody>
      </p:sp>
      <p:sp>
        <p:nvSpPr>
          <p:cNvPr id="15" name="Rectangle 14"/>
          <p:cNvSpPr/>
          <p:nvPr/>
        </p:nvSpPr>
        <p:spPr>
          <a:xfrm>
            <a:off x="0" y="6192280"/>
            <a:ext cx="2224218" cy="413536"/>
          </a:xfrm>
          <a:prstGeom prst="rect">
            <a:avLst/>
          </a:prstGeom>
          <a:solidFill>
            <a:srgbClr val="005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MAX IV in brief</a:t>
            </a:r>
          </a:p>
        </p:txBody>
      </p:sp>
      <p:sp>
        <p:nvSpPr>
          <p:cNvPr id="19" name="TextBox 18"/>
          <p:cNvSpPr txBox="1"/>
          <p:nvPr/>
        </p:nvSpPr>
        <p:spPr>
          <a:xfrm>
            <a:off x="5971380" y="1548004"/>
            <a:ext cx="2431217" cy="1585049"/>
          </a:xfrm>
          <a:prstGeom prst="rect">
            <a:avLst/>
          </a:prstGeom>
          <a:noFill/>
        </p:spPr>
        <p:txBody>
          <a:bodyPr wrap="square" lIns="91440" tIns="45720" rIns="91440" bIns="45720" rtlCol="0" anchor="t">
            <a:spAutoFit/>
          </a:bodyPr>
          <a:lstStyle/>
          <a:p>
            <a:pPr>
              <a:spcAft>
                <a:spcPts val="600"/>
              </a:spcAft>
            </a:pPr>
            <a:r>
              <a:rPr lang="en-GB" sz="2000" b="1">
                <a:solidFill>
                  <a:srgbClr val="00570C"/>
                </a:solidFill>
                <a:latin typeface="Maven Pro Medium"/>
              </a:rPr>
              <a:t>Imaging</a:t>
            </a:r>
            <a:endParaRPr lang="en-US"/>
          </a:p>
          <a:p>
            <a:pPr marL="285750" indent="-285750">
              <a:buFont typeface="Arial" panose="020B0604020202020204" pitchFamily="34" charset="0"/>
              <a:buChar char="•"/>
            </a:pPr>
            <a:r>
              <a:rPr lang="en-GB">
                <a:latin typeface="Maven Pro Medium"/>
              </a:rPr>
              <a:t>MAXPEEM</a:t>
            </a:r>
          </a:p>
          <a:p>
            <a:pPr marL="285750" indent="-285750">
              <a:buFont typeface="Arial" panose="020B0604020202020204" pitchFamily="34" charset="0"/>
              <a:buChar char="•"/>
            </a:pPr>
            <a:r>
              <a:rPr lang="en-GB" err="1">
                <a:latin typeface="Maven Pro Medium"/>
              </a:rPr>
              <a:t>NanoMAX</a:t>
            </a:r>
            <a:r>
              <a:rPr lang="en-GB">
                <a:latin typeface="Maven Pro Medium"/>
              </a:rPr>
              <a:t> </a:t>
            </a:r>
            <a:endParaRPr lang="en-GB" b="1">
              <a:latin typeface="Maven Pro Medium"/>
            </a:endParaRPr>
          </a:p>
          <a:p>
            <a:pPr marL="285750" indent="-285750">
              <a:buFont typeface="Arial" panose="020B0604020202020204" pitchFamily="34" charset="0"/>
              <a:buChar char="•"/>
            </a:pPr>
            <a:r>
              <a:rPr lang="en-GB" err="1">
                <a:latin typeface="Maven Pro Medium"/>
              </a:rPr>
              <a:t>DanMAX</a:t>
            </a:r>
            <a:endParaRPr lang="en-GB">
              <a:latin typeface="Maven Pro Medium"/>
            </a:endParaRPr>
          </a:p>
          <a:p>
            <a:pPr marL="285750" indent="-285750">
              <a:buFont typeface="Arial" panose="020B0604020202020204" pitchFamily="34" charset="0"/>
              <a:buChar char="•"/>
            </a:pPr>
            <a:r>
              <a:rPr lang="en-GB" err="1">
                <a:latin typeface="Maven Pro Medium"/>
              </a:rPr>
              <a:t>SoftiMAX</a:t>
            </a:r>
            <a:r>
              <a:rPr lang="en-GB">
                <a:latin typeface="Maven Pro Medium"/>
              </a:rPr>
              <a:t> </a:t>
            </a:r>
          </a:p>
        </p:txBody>
      </p:sp>
      <p:sp>
        <p:nvSpPr>
          <p:cNvPr id="9" name="TextBox 8">
            <a:extLst>
              <a:ext uri="{FF2B5EF4-FFF2-40B4-BE49-F238E27FC236}">
                <a16:creationId xmlns:a16="http://schemas.microsoft.com/office/drawing/2014/main" id="{A91C55E5-6F85-A614-0004-6A876B9861F0}"/>
              </a:ext>
            </a:extLst>
          </p:cNvPr>
          <p:cNvSpPr txBox="1"/>
          <p:nvPr/>
        </p:nvSpPr>
        <p:spPr>
          <a:xfrm>
            <a:off x="5971380" y="3348160"/>
            <a:ext cx="2204148" cy="2139047"/>
          </a:xfrm>
          <a:prstGeom prst="rect">
            <a:avLst/>
          </a:prstGeom>
          <a:noFill/>
        </p:spPr>
        <p:txBody>
          <a:bodyPr wrap="square" lIns="91440" tIns="45720" rIns="91440" bIns="45720" rtlCol="0" anchor="t">
            <a:spAutoFit/>
          </a:bodyPr>
          <a:lstStyle/>
          <a:p>
            <a:pPr>
              <a:spcAft>
                <a:spcPts val="600"/>
              </a:spcAft>
            </a:pPr>
            <a:r>
              <a:rPr lang="en-GB" sz="2000" b="1">
                <a:solidFill>
                  <a:srgbClr val="00570C"/>
                </a:solidFill>
                <a:latin typeface="Maven Pro Medium"/>
              </a:rPr>
              <a:t>Spectroscopy </a:t>
            </a:r>
          </a:p>
          <a:p>
            <a:pPr marL="285750" indent="-285750">
              <a:buFont typeface="Arial" panose="020B0604020202020204" pitchFamily="34" charset="0"/>
              <a:buChar char="•"/>
            </a:pPr>
            <a:r>
              <a:rPr lang="en-GB">
                <a:latin typeface="Maven Pro Medium"/>
              </a:rPr>
              <a:t>HIPPIE</a:t>
            </a:r>
          </a:p>
          <a:p>
            <a:pPr marL="285750" indent="-285750">
              <a:buFont typeface="Arial" panose="020B0604020202020204" pitchFamily="34" charset="0"/>
              <a:buChar char="•"/>
            </a:pPr>
            <a:r>
              <a:rPr lang="en-GB" err="1">
                <a:latin typeface="Maven Pro Medium"/>
              </a:rPr>
              <a:t>FlexPES</a:t>
            </a:r>
            <a:endParaRPr lang="en-GB">
              <a:latin typeface="Maven Pro Medium"/>
            </a:endParaRPr>
          </a:p>
          <a:p>
            <a:pPr marL="285750" indent="-285750">
              <a:buFont typeface="Arial" panose="020B0604020202020204" pitchFamily="34" charset="0"/>
              <a:buChar char="•"/>
            </a:pPr>
            <a:r>
              <a:rPr lang="en-GB">
                <a:latin typeface="Maven Pro Medium"/>
              </a:rPr>
              <a:t>SPECIES</a:t>
            </a:r>
          </a:p>
          <a:p>
            <a:pPr marL="285750" indent="-285750">
              <a:buFont typeface="Arial" panose="020B0604020202020204" pitchFamily="34" charset="0"/>
              <a:buChar char="•"/>
            </a:pPr>
            <a:r>
              <a:rPr lang="en-GB">
                <a:latin typeface="Maven Pro Medium"/>
              </a:rPr>
              <a:t>Bloch</a:t>
            </a:r>
          </a:p>
          <a:p>
            <a:pPr marL="285750" indent="-285750">
              <a:buFont typeface="Arial" panose="020B0604020202020204" pitchFamily="34" charset="0"/>
              <a:buChar char="•"/>
            </a:pPr>
            <a:r>
              <a:rPr lang="en-GB">
                <a:latin typeface="Maven Pro Medium"/>
              </a:rPr>
              <a:t>Veritas </a:t>
            </a:r>
          </a:p>
          <a:p>
            <a:pPr marL="285750" indent="-285750">
              <a:buFont typeface="Arial" panose="020B0604020202020204" pitchFamily="34" charset="0"/>
              <a:buChar char="•"/>
            </a:pPr>
            <a:r>
              <a:rPr lang="en-GB" err="1">
                <a:latin typeface="Maven Pro Medium"/>
              </a:rPr>
              <a:t>FinEstBeAMS</a:t>
            </a:r>
          </a:p>
        </p:txBody>
      </p:sp>
    </p:spTree>
    <p:extLst>
      <p:ext uri="{BB962C8B-B14F-4D97-AF65-F5344CB8AC3E}">
        <p14:creationId xmlns:p14="http://schemas.microsoft.com/office/powerpoint/2010/main" val="330237547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7" y="1223318"/>
            <a:ext cx="5566998" cy="5634681"/>
          </a:xfrm>
          <a:prstGeom prst="rect">
            <a:avLst/>
          </a:prstGeom>
        </p:spPr>
      </p:pic>
      <p:sp>
        <p:nvSpPr>
          <p:cNvPr id="16" name="Rectangle 15"/>
          <p:cNvSpPr/>
          <p:nvPr/>
        </p:nvSpPr>
        <p:spPr>
          <a:xfrm>
            <a:off x="17507" y="0"/>
            <a:ext cx="12174493" cy="1223319"/>
          </a:xfrm>
          <a:prstGeom prst="rect">
            <a:avLst/>
          </a:prstGeom>
          <a:solidFill>
            <a:schemeClr val="bg1">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1" y="462602"/>
            <a:ext cx="12191999"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pPr algn="ctr"/>
            <a:r>
              <a:rPr lang="en-GB" sz="3800" b="0">
                <a:solidFill>
                  <a:srgbClr val="00570C"/>
                </a:solidFill>
              </a:rPr>
              <a:t>Beamlines at MAX IV</a:t>
            </a:r>
            <a:endParaRPr lang="en-GB" sz="3800" b="0" i="1">
              <a:solidFill>
                <a:srgbClr val="00570C"/>
              </a:solidFill>
            </a:endParaRPr>
          </a:p>
        </p:txBody>
      </p:sp>
      <p:sp>
        <p:nvSpPr>
          <p:cNvPr id="14" name="TextBox 13"/>
          <p:cNvSpPr txBox="1"/>
          <p:nvPr/>
        </p:nvSpPr>
        <p:spPr>
          <a:xfrm>
            <a:off x="5845297" y="5419723"/>
            <a:ext cx="5795548" cy="677108"/>
          </a:xfrm>
          <a:prstGeom prst="rect">
            <a:avLst/>
          </a:prstGeom>
          <a:noFill/>
        </p:spPr>
        <p:txBody>
          <a:bodyPr wrap="square" lIns="91440" tIns="45720" rIns="91440" bIns="45720" rtlCol="0" anchor="t">
            <a:spAutoFit/>
          </a:bodyPr>
          <a:lstStyle/>
          <a:p>
            <a:r>
              <a:rPr lang="en-GB" sz="1400" b="1">
                <a:solidFill>
                  <a:srgbClr val="00570C"/>
                </a:solidFill>
                <a:latin typeface="Maven Pro Medium"/>
              </a:rPr>
              <a:t>MX (Macromolecular Crystallography)</a:t>
            </a:r>
          </a:p>
          <a:p>
            <a:pPr marL="285750" indent="-285750">
              <a:buFont typeface="Arial" panose="020B0604020202020204" pitchFamily="34" charset="0"/>
              <a:buChar char="•"/>
            </a:pPr>
            <a:r>
              <a:rPr lang="en-GB" sz="1200" b="1" err="1">
                <a:latin typeface="Maven Pro Medium"/>
              </a:rPr>
              <a:t>BioMAX</a:t>
            </a:r>
            <a:r>
              <a:rPr lang="en-GB" sz="1200" b="1">
                <a:latin typeface="Maven Pro Medium"/>
              </a:rPr>
              <a:t> </a:t>
            </a:r>
            <a:r>
              <a:rPr lang="en-SE" sz="1200">
                <a:latin typeface="Maven Pro Medium"/>
              </a:rPr>
              <a:t>–</a:t>
            </a:r>
            <a:r>
              <a:rPr lang="en-GB" sz="1200">
                <a:latin typeface="Maven Pro Medium"/>
              </a:rPr>
              <a:t> highly automated MX experiments.</a:t>
            </a:r>
          </a:p>
          <a:p>
            <a:pPr marL="285750" indent="-285750">
              <a:buFont typeface="Arial" panose="020B0604020202020204" pitchFamily="34" charset="0"/>
              <a:buChar char="•"/>
            </a:pPr>
            <a:r>
              <a:rPr lang="en-GB" sz="1200" b="1" err="1">
                <a:latin typeface="Maven Pro Medium"/>
              </a:rPr>
              <a:t>MicroMAX</a:t>
            </a:r>
            <a:r>
              <a:rPr lang="en-GB" sz="1200" b="1">
                <a:latin typeface="Maven Pro Medium"/>
              </a:rPr>
              <a:t> </a:t>
            </a:r>
            <a:r>
              <a:rPr lang="en-GB" sz="1200">
                <a:latin typeface="Maven Pro Medium"/>
              </a:rPr>
              <a:t>- rotational crystallography.</a:t>
            </a:r>
          </a:p>
        </p:txBody>
      </p:sp>
      <p:sp>
        <p:nvSpPr>
          <p:cNvPr id="5" name="TextBox 4"/>
          <p:cNvSpPr txBox="1"/>
          <p:nvPr/>
        </p:nvSpPr>
        <p:spPr>
          <a:xfrm>
            <a:off x="5845297" y="3929859"/>
            <a:ext cx="6187865" cy="1415772"/>
          </a:xfrm>
          <a:prstGeom prst="rect">
            <a:avLst/>
          </a:prstGeom>
          <a:noFill/>
        </p:spPr>
        <p:txBody>
          <a:bodyPr wrap="square" lIns="91440" tIns="45720" rIns="91440" bIns="45720" rtlCol="0" anchor="t">
            <a:spAutoFit/>
          </a:bodyPr>
          <a:lstStyle/>
          <a:p>
            <a:r>
              <a:rPr lang="en-GB" sz="1400" b="1">
                <a:solidFill>
                  <a:srgbClr val="00570C"/>
                </a:solidFill>
                <a:latin typeface="Maven Pro Medium"/>
              </a:rPr>
              <a:t>Diffraction &amp; Scattering</a:t>
            </a:r>
            <a:endParaRPr lang="en-GB" sz="1400">
              <a:solidFill>
                <a:srgbClr val="00570C"/>
              </a:solidFill>
              <a:latin typeface="Maven Pro Medium"/>
            </a:endParaRPr>
          </a:p>
          <a:p>
            <a:pPr marL="285750" indent="-285750">
              <a:buFont typeface="Arial" panose="020B0604020202020204" pitchFamily="34" charset="0"/>
              <a:buChar char="•"/>
            </a:pPr>
            <a:r>
              <a:rPr lang="en-GB" sz="1200" b="1">
                <a:latin typeface="Maven Pro Medium"/>
              </a:rPr>
              <a:t>Balder </a:t>
            </a:r>
            <a:r>
              <a:rPr lang="en-GB" sz="1200">
                <a:latin typeface="Maven Pro Medium"/>
              </a:rPr>
              <a:t>- multimodal beamline dedicated to hard X-ray spectroscopy (XES/XAS).</a:t>
            </a:r>
          </a:p>
          <a:p>
            <a:pPr marL="285750" indent="-285750">
              <a:buFont typeface="Arial" panose="020B0604020202020204" pitchFamily="34" charset="0"/>
              <a:buChar char="•"/>
            </a:pPr>
            <a:r>
              <a:rPr lang="en-GB" sz="1200" b="1" err="1">
                <a:latin typeface="Maven Pro Medium"/>
              </a:rPr>
              <a:t>DanMAX</a:t>
            </a:r>
            <a:r>
              <a:rPr lang="en-GB" sz="1200" b="1">
                <a:latin typeface="Maven Pro Medium"/>
              </a:rPr>
              <a:t> </a:t>
            </a:r>
            <a:r>
              <a:rPr lang="en-GB" sz="1200">
                <a:latin typeface="Maven Pro Medium"/>
              </a:rPr>
              <a:t>- offers a flexible PXRD instrument and full field imaging (XRD - Tomo).</a:t>
            </a:r>
          </a:p>
          <a:p>
            <a:pPr marL="285750" indent="-285750">
              <a:buFont typeface="Arial" panose="020B0604020202020204" pitchFamily="34" charset="0"/>
              <a:buChar char="•"/>
            </a:pPr>
            <a:r>
              <a:rPr lang="en-GB" sz="1200" b="1" err="1">
                <a:latin typeface="Maven Pro Medium"/>
              </a:rPr>
              <a:t>CoSAXS</a:t>
            </a:r>
            <a:r>
              <a:rPr lang="en-GB" sz="1200" b="1">
                <a:latin typeface="Maven Pro Medium"/>
              </a:rPr>
              <a:t> </a:t>
            </a:r>
            <a:r>
              <a:rPr lang="en-GB" sz="1200">
                <a:latin typeface="Maven Pro Medium"/>
              </a:rPr>
              <a:t>- SAXS instrument and high coherence for XPCS. </a:t>
            </a:r>
          </a:p>
          <a:p>
            <a:pPr marL="285750" indent="-285750">
              <a:buFont typeface="Arial" panose="020B0604020202020204" pitchFamily="34" charset="0"/>
              <a:buChar char="•"/>
            </a:pPr>
            <a:r>
              <a:rPr lang="en-GB" sz="1200" b="1" err="1">
                <a:latin typeface="Maven Pro Medium"/>
              </a:rPr>
              <a:t>FemtoMAX</a:t>
            </a:r>
            <a:r>
              <a:rPr lang="en-GB" sz="1200">
                <a:latin typeface="Maven Pro Medium"/>
              </a:rPr>
              <a:t> - designed for ultrafast laser pump/x-ray probe experiments.</a:t>
            </a:r>
          </a:p>
          <a:p>
            <a:pPr marL="285750" indent="-285750">
              <a:buFont typeface="Arial" panose="020B0604020202020204" pitchFamily="34" charset="0"/>
              <a:buChar char="•"/>
            </a:pPr>
            <a:r>
              <a:rPr lang="en-GB" sz="1200" b="1" err="1">
                <a:latin typeface="Maven Pro Medium"/>
              </a:rPr>
              <a:t>ForMAX</a:t>
            </a:r>
            <a:r>
              <a:rPr lang="en-GB" sz="1200">
                <a:latin typeface="Maven Pro Medium"/>
              </a:rPr>
              <a:t> -</a:t>
            </a:r>
            <a:r>
              <a:rPr lang="en-GB" sz="1200" b="1">
                <a:latin typeface="Maven Pro Medium"/>
              </a:rPr>
              <a:t> </a:t>
            </a:r>
            <a:r>
              <a:rPr lang="en-GB" sz="1100">
                <a:solidFill>
                  <a:srgbClr val="4D5156"/>
                </a:solidFill>
                <a:latin typeface="Arial"/>
                <a:cs typeface="Arial"/>
              </a:rPr>
              <a:t>research on new and improved materials based on components from wood</a:t>
            </a:r>
            <a:r>
              <a:rPr lang="en-GB" sz="1200">
                <a:latin typeface="Maven Pro Medium"/>
              </a:rPr>
              <a:t>   (tomography, SWAXS)</a:t>
            </a:r>
          </a:p>
        </p:txBody>
      </p:sp>
      <p:sp>
        <p:nvSpPr>
          <p:cNvPr id="15" name="Rectangle 14"/>
          <p:cNvSpPr/>
          <p:nvPr/>
        </p:nvSpPr>
        <p:spPr>
          <a:xfrm>
            <a:off x="0" y="6192280"/>
            <a:ext cx="2224218" cy="413536"/>
          </a:xfrm>
          <a:prstGeom prst="rect">
            <a:avLst/>
          </a:prstGeom>
          <a:solidFill>
            <a:srgbClr val="005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MAX IV in brief</a:t>
            </a:r>
          </a:p>
        </p:txBody>
      </p:sp>
      <p:sp>
        <p:nvSpPr>
          <p:cNvPr id="19" name="TextBox 18"/>
          <p:cNvSpPr txBox="1"/>
          <p:nvPr/>
        </p:nvSpPr>
        <p:spPr>
          <a:xfrm>
            <a:off x="5845297" y="1350536"/>
            <a:ext cx="6237097" cy="861774"/>
          </a:xfrm>
          <a:prstGeom prst="rect">
            <a:avLst/>
          </a:prstGeom>
          <a:noFill/>
        </p:spPr>
        <p:txBody>
          <a:bodyPr wrap="square" lIns="91440" tIns="45720" rIns="91440" bIns="45720" rtlCol="0" anchor="t">
            <a:spAutoFit/>
          </a:bodyPr>
          <a:lstStyle/>
          <a:p>
            <a:r>
              <a:rPr lang="en-GB" sz="1400" b="1">
                <a:solidFill>
                  <a:srgbClr val="00570C"/>
                </a:solidFill>
                <a:latin typeface="Maven Pro Medium"/>
              </a:rPr>
              <a:t>Imaging</a:t>
            </a:r>
          </a:p>
          <a:p>
            <a:pPr marL="285750" indent="-285750">
              <a:buFont typeface="Arial" panose="020B0604020202020204" pitchFamily="34" charset="0"/>
              <a:buChar char="•"/>
            </a:pPr>
            <a:r>
              <a:rPr lang="en-GB" sz="1200" b="1">
                <a:latin typeface="Maven Pro Medium"/>
              </a:rPr>
              <a:t>MAXPEEM </a:t>
            </a:r>
            <a:r>
              <a:rPr lang="en-GB" sz="1200">
                <a:latin typeface="Maven Pro Medium"/>
              </a:rPr>
              <a:t>- photoelectron microscopy beamline (SPELEEM).</a:t>
            </a:r>
          </a:p>
          <a:p>
            <a:pPr marL="285750" indent="-285750">
              <a:buFont typeface="Arial" panose="020B0604020202020204" pitchFamily="34" charset="0"/>
              <a:buChar char="•"/>
            </a:pPr>
            <a:r>
              <a:rPr lang="en-GB" sz="1200" b="1" err="1">
                <a:latin typeface="Maven Pro Medium"/>
              </a:rPr>
              <a:t>NanoMAX</a:t>
            </a:r>
            <a:r>
              <a:rPr lang="en-GB" sz="1200" b="1">
                <a:latin typeface="Maven Pro Medium"/>
              </a:rPr>
              <a:t> </a:t>
            </a:r>
            <a:r>
              <a:rPr lang="en-GB" sz="1200">
                <a:latin typeface="Maven Pro Medium"/>
              </a:rPr>
              <a:t>- hard X-ray BL for imaging and diffraction studies at the nanoscale.</a:t>
            </a:r>
          </a:p>
          <a:p>
            <a:pPr marL="285750" indent="-285750">
              <a:buFont typeface="Arial" panose="020B0604020202020204" pitchFamily="34" charset="0"/>
              <a:buChar char="•"/>
            </a:pPr>
            <a:r>
              <a:rPr lang="en-GB" sz="1200" b="1" err="1">
                <a:latin typeface="Maven Pro Medium"/>
              </a:rPr>
              <a:t>SoftiMAX</a:t>
            </a:r>
            <a:r>
              <a:rPr lang="en-GB" sz="1200" b="1">
                <a:latin typeface="Maven Pro Medium"/>
              </a:rPr>
              <a:t> </a:t>
            </a:r>
            <a:r>
              <a:rPr lang="en-GB" sz="1200">
                <a:latin typeface="Maven Pro Medium"/>
              </a:rPr>
              <a:t>- for study the morphology, chemical and/or magnetic states (</a:t>
            </a:r>
            <a:r>
              <a:rPr lang="en-GB" sz="1200">
                <a:ea typeface="+mn-lt"/>
                <a:cs typeface="+mn-lt"/>
              </a:rPr>
              <a:t>STXM / CXDI</a:t>
            </a:r>
            <a:r>
              <a:rPr lang="en-GB" sz="1200">
                <a:latin typeface="Maven Pro Medium"/>
              </a:rPr>
              <a:t>).</a:t>
            </a:r>
          </a:p>
        </p:txBody>
      </p:sp>
      <p:sp>
        <p:nvSpPr>
          <p:cNvPr id="9" name="TextBox 8">
            <a:extLst>
              <a:ext uri="{FF2B5EF4-FFF2-40B4-BE49-F238E27FC236}">
                <a16:creationId xmlns:a16="http://schemas.microsoft.com/office/drawing/2014/main" id="{A91C55E5-6F85-A614-0004-6A876B9861F0}"/>
              </a:ext>
            </a:extLst>
          </p:cNvPr>
          <p:cNvSpPr txBox="1"/>
          <p:nvPr/>
        </p:nvSpPr>
        <p:spPr>
          <a:xfrm>
            <a:off x="5845297" y="2274636"/>
            <a:ext cx="6237095" cy="1415772"/>
          </a:xfrm>
          <a:prstGeom prst="rect">
            <a:avLst/>
          </a:prstGeom>
          <a:noFill/>
        </p:spPr>
        <p:txBody>
          <a:bodyPr wrap="square" lIns="91440" tIns="45720" rIns="91440" bIns="45720" rtlCol="0" anchor="t">
            <a:spAutoFit/>
          </a:bodyPr>
          <a:lstStyle/>
          <a:p>
            <a:r>
              <a:rPr lang="en-GB" sz="1400" b="1">
                <a:solidFill>
                  <a:srgbClr val="00570C"/>
                </a:solidFill>
                <a:latin typeface="Maven Pro Medium"/>
              </a:rPr>
              <a:t>Spectroscopy</a:t>
            </a:r>
            <a:r>
              <a:rPr lang="en-GB" sz="1400" b="1">
                <a:latin typeface="Maven Pro Medium"/>
              </a:rPr>
              <a:t> </a:t>
            </a:r>
          </a:p>
          <a:p>
            <a:pPr marL="285750" indent="-285750">
              <a:buFont typeface="Arial" panose="020B0604020202020204" pitchFamily="34" charset="0"/>
              <a:buChar char="•"/>
            </a:pPr>
            <a:r>
              <a:rPr lang="en-GB" sz="1200" b="1">
                <a:latin typeface="Maven Pro Medium"/>
              </a:rPr>
              <a:t>HIPPIE </a:t>
            </a:r>
            <a:r>
              <a:rPr lang="en-GB" sz="1200">
                <a:latin typeface="Maven Pro Medium"/>
              </a:rPr>
              <a:t>- beamline designed for time resolved spectroscopy (AP-XPS).</a:t>
            </a:r>
          </a:p>
          <a:p>
            <a:pPr marL="285750" indent="-285750">
              <a:buFont typeface="Arial" panose="020B0604020202020204" pitchFamily="34" charset="0"/>
              <a:buChar char="•"/>
            </a:pPr>
            <a:r>
              <a:rPr lang="en-GB" sz="1200" b="1" err="1">
                <a:latin typeface="Maven Pro Medium"/>
              </a:rPr>
              <a:t>FlexPES</a:t>
            </a:r>
            <a:r>
              <a:rPr lang="en-GB" sz="1200" b="1">
                <a:latin typeface="Maven Pro Medium"/>
              </a:rPr>
              <a:t> </a:t>
            </a:r>
            <a:r>
              <a:rPr lang="en-GB" sz="1200">
                <a:latin typeface="Maven Pro Medium"/>
              </a:rPr>
              <a:t>- flexible PES beamline caters for Surface/Material Science and LDM.</a:t>
            </a:r>
          </a:p>
          <a:p>
            <a:pPr marL="285750" indent="-285750">
              <a:buFont typeface="Arial" panose="020B0604020202020204" pitchFamily="34" charset="0"/>
              <a:buChar char="•"/>
            </a:pPr>
            <a:r>
              <a:rPr lang="en-GB" sz="1200" b="1">
                <a:latin typeface="Maven Pro Medium"/>
              </a:rPr>
              <a:t>SPECIES </a:t>
            </a:r>
            <a:r>
              <a:rPr lang="en-GB" sz="1200">
                <a:latin typeface="Maven Pro Medium"/>
              </a:rPr>
              <a:t>- soft X-ray beamline for AP-XPS and RIXS experiments.</a:t>
            </a:r>
          </a:p>
          <a:p>
            <a:pPr marL="285750" indent="-285750">
              <a:buFont typeface="Arial" panose="020B0604020202020204" pitchFamily="34" charset="0"/>
              <a:buChar char="•"/>
            </a:pPr>
            <a:r>
              <a:rPr lang="en-GB" sz="1200" b="1">
                <a:latin typeface="Maven Pro Medium"/>
              </a:rPr>
              <a:t>Bloch </a:t>
            </a:r>
            <a:r>
              <a:rPr lang="en-GB" sz="1200">
                <a:latin typeface="Maven Pro Medium"/>
              </a:rPr>
              <a:t>- dedicated to high resolution ARPES (Micro-ARPES, spin-ARPES).</a:t>
            </a:r>
          </a:p>
          <a:p>
            <a:pPr marL="285750" indent="-285750">
              <a:buFont typeface="Arial" panose="020B0604020202020204" pitchFamily="34" charset="0"/>
              <a:buChar char="•"/>
            </a:pPr>
            <a:r>
              <a:rPr lang="en-GB" sz="1200" b="1">
                <a:latin typeface="Maven Pro Medium"/>
              </a:rPr>
              <a:t>Veritas </a:t>
            </a:r>
            <a:r>
              <a:rPr lang="en-GB" sz="1200">
                <a:latin typeface="Maven Pro Medium"/>
              </a:rPr>
              <a:t>- high resolution RIXS beamline for the soft X-ray region. </a:t>
            </a:r>
          </a:p>
          <a:p>
            <a:pPr marL="285750" indent="-285750">
              <a:buFont typeface="Arial" panose="020B0604020202020204" pitchFamily="34" charset="0"/>
              <a:buChar char="•"/>
            </a:pPr>
            <a:r>
              <a:rPr lang="en-GB" sz="1200" b="1" err="1">
                <a:latin typeface="Maven Pro Medium"/>
              </a:rPr>
              <a:t>FinEstBeAMS</a:t>
            </a:r>
            <a:r>
              <a:rPr lang="en-GB" sz="1200" b="1">
                <a:latin typeface="Maven Pro Medium"/>
              </a:rPr>
              <a:t> </a:t>
            </a:r>
            <a:r>
              <a:rPr lang="en-GB" sz="1200">
                <a:latin typeface="Maven Pro Medium"/>
              </a:rPr>
              <a:t>- UV and soft X-ray spectroscopy beamline (XPS, XAS, PLS, PEPICO, TOFMS).</a:t>
            </a:r>
          </a:p>
        </p:txBody>
      </p:sp>
    </p:spTree>
    <p:extLst>
      <p:ext uri="{BB962C8B-B14F-4D97-AF65-F5344CB8AC3E}">
        <p14:creationId xmlns:p14="http://schemas.microsoft.com/office/powerpoint/2010/main" val="416547325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5D687A4C-2C55-676A-B472-6AB67CD63B0C}"/>
              </a:ext>
            </a:extLst>
          </p:cNvPr>
          <p:cNvSpPr>
            <a:spLocks noGrp="1"/>
          </p:cNvSpPr>
          <p:nvPr>
            <p:ph type="body" sz="quarter" idx="11"/>
          </p:nvPr>
        </p:nvSpPr>
        <p:spPr>
          <a:xfrm>
            <a:off x="1227438" y="2923825"/>
            <a:ext cx="9085521" cy="589861"/>
          </a:xfrm>
        </p:spPr>
        <p:txBody>
          <a:bodyPr>
            <a:normAutofit/>
          </a:bodyPr>
          <a:lstStyle/>
          <a:p>
            <a:pPr marL="0" indent="0">
              <a:buNone/>
            </a:pPr>
            <a:r>
              <a:rPr lang="en-GB" sz="2000">
                <a:latin typeface="Maven Pro Medium"/>
              </a:rPr>
              <a:t>2022’s statistics:</a:t>
            </a:r>
            <a:endParaRPr lang="en-GB" sz="600">
              <a:solidFill>
                <a:schemeClr val="tx1"/>
              </a:solidFill>
            </a:endParaRPr>
          </a:p>
        </p:txBody>
      </p:sp>
      <p:sp>
        <p:nvSpPr>
          <p:cNvPr id="9" name="TextBox 8">
            <a:extLst>
              <a:ext uri="{FF2B5EF4-FFF2-40B4-BE49-F238E27FC236}">
                <a16:creationId xmlns:a16="http://schemas.microsoft.com/office/drawing/2014/main" id="{580A8D5C-870E-5DDD-F6E6-42CA22832808}"/>
              </a:ext>
            </a:extLst>
          </p:cNvPr>
          <p:cNvSpPr txBox="1"/>
          <p:nvPr/>
        </p:nvSpPr>
        <p:spPr>
          <a:xfrm>
            <a:off x="1286741" y="3215843"/>
            <a:ext cx="8252180" cy="1023207"/>
          </a:xfrm>
          <a:prstGeom prst="rect">
            <a:avLst/>
          </a:prstGeom>
          <a:noFill/>
        </p:spPr>
        <p:txBody>
          <a:bodyPr wrap="square" rtlCol="0">
            <a:spAutoFit/>
          </a:bodyPr>
          <a:lstStyle/>
          <a:p>
            <a:pPr marL="457200" indent="-457200">
              <a:spcBef>
                <a:spcPts val="600"/>
              </a:spcBef>
              <a:buClr>
                <a:srgbClr val="00570C"/>
              </a:buClr>
              <a:buFont typeface="Wingdings" panose="05000000000000000000" pitchFamily="2" charset="2"/>
              <a:buChar char="§"/>
            </a:pPr>
            <a:r>
              <a:rPr lang="en-GB" sz="1600">
                <a:latin typeface="Maven Pro Medium"/>
              </a:rPr>
              <a:t>R1 - Availability: </a:t>
            </a:r>
            <a:r>
              <a:rPr lang="en-GB" sz="1600">
                <a:solidFill>
                  <a:srgbClr val="00570C"/>
                </a:solidFill>
                <a:latin typeface="Maven Pro Medium"/>
              </a:rPr>
              <a:t>98.41% </a:t>
            </a:r>
            <a:r>
              <a:rPr lang="en-GB" sz="1600">
                <a:latin typeface="Maven Pro Medium"/>
              </a:rPr>
              <a:t>(planned delivery: 4848h, MTTR: 1.40h, MTBF: 88.15h)</a:t>
            </a:r>
          </a:p>
          <a:p>
            <a:pPr marL="457200" indent="-457200">
              <a:spcBef>
                <a:spcPts val="600"/>
              </a:spcBef>
              <a:buClr>
                <a:srgbClr val="00570C"/>
              </a:buClr>
              <a:buFont typeface="Wingdings" panose="05000000000000000000" pitchFamily="2" charset="2"/>
              <a:buChar char="§"/>
            </a:pPr>
            <a:r>
              <a:rPr lang="en-GB" sz="1600">
                <a:latin typeface="Maven Pro Medium"/>
              </a:rPr>
              <a:t>R3 - Availability: </a:t>
            </a:r>
            <a:r>
              <a:rPr lang="en-GB" sz="1600">
                <a:solidFill>
                  <a:srgbClr val="00570C"/>
                </a:solidFill>
                <a:latin typeface="Maven Pro Medium"/>
              </a:rPr>
              <a:t>98.19% </a:t>
            </a:r>
            <a:r>
              <a:rPr lang="en-GB" sz="1600">
                <a:latin typeface="Maven Pro Medium"/>
              </a:rPr>
              <a:t>(planned delivery: 4464h, MTTR: 1.30h, MTBF: 72.00h)</a:t>
            </a:r>
          </a:p>
          <a:p>
            <a:pPr marL="457200" indent="-457200">
              <a:spcBef>
                <a:spcPts val="600"/>
              </a:spcBef>
              <a:buClr>
                <a:srgbClr val="00570C"/>
              </a:buClr>
              <a:buFont typeface="Wingdings" panose="05000000000000000000" pitchFamily="2" charset="2"/>
              <a:buChar char="§"/>
            </a:pPr>
            <a:r>
              <a:rPr lang="en-GB" sz="1600">
                <a:latin typeface="Maven Pro Medium"/>
              </a:rPr>
              <a:t>SPF - Availability: </a:t>
            </a:r>
            <a:r>
              <a:rPr lang="en-GB" sz="1600">
                <a:solidFill>
                  <a:srgbClr val="00570C"/>
                </a:solidFill>
                <a:latin typeface="Maven Pro Medium"/>
              </a:rPr>
              <a:t>97.04% </a:t>
            </a:r>
            <a:r>
              <a:rPr lang="en-GB" sz="1600">
                <a:latin typeface="Maven Pro Medium"/>
              </a:rPr>
              <a:t>(planned delivery: 4272h, MTTR: 0.39h, MTBF: 13.14h) </a:t>
            </a:r>
          </a:p>
        </p:txBody>
      </p:sp>
      <p:sp>
        <p:nvSpPr>
          <p:cNvPr id="10" name="Title 1"/>
          <p:cNvSpPr txBox="1">
            <a:spLocks/>
          </p:cNvSpPr>
          <p:nvPr/>
        </p:nvSpPr>
        <p:spPr>
          <a:xfrm>
            <a:off x="1227438" y="715807"/>
            <a:ext cx="9372601" cy="6228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000000"/>
                </a:solidFill>
                <a:latin typeface="Maven Pro Medium" pitchFamily="2" charset="77"/>
                <a:ea typeface="+mj-ea"/>
                <a:cs typeface="+mj-cs"/>
              </a:defRPr>
            </a:lvl1pPr>
          </a:lstStyle>
          <a:p>
            <a:r>
              <a:rPr lang="en-GB" sz="3800" b="0">
                <a:solidFill>
                  <a:srgbClr val="00570C"/>
                </a:solidFill>
              </a:rPr>
              <a:t>Current state of user operation</a:t>
            </a:r>
            <a:endParaRPr lang="en-GB" sz="3800" b="0" i="1">
              <a:solidFill>
                <a:srgbClr val="00570C"/>
              </a:solidFill>
            </a:endParaRPr>
          </a:p>
        </p:txBody>
      </p:sp>
      <p:sp>
        <p:nvSpPr>
          <p:cNvPr id="5" name="Rectangle 4"/>
          <p:cNvSpPr/>
          <p:nvPr/>
        </p:nvSpPr>
        <p:spPr>
          <a:xfrm>
            <a:off x="0" y="6204638"/>
            <a:ext cx="2224218" cy="4135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Maven Pro Medium"/>
              </a:rPr>
              <a:t>The Context</a:t>
            </a:r>
          </a:p>
        </p:txBody>
      </p:sp>
      <p:sp>
        <p:nvSpPr>
          <p:cNvPr id="11" name="Text Placeholder 6">
            <a:extLst>
              <a:ext uri="{FF2B5EF4-FFF2-40B4-BE49-F238E27FC236}">
                <a16:creationId xmlns:a16="http://schemas.microsoft.com/office/drawing/2014/main" id="{5D687A4C-2C55-676A-B472-6AB67CD63B0C}"/>
              </a:ext>
            </a:extLst>
          </p:cNvPr>
          <p:cNvSpPr>
            <a:spLocks noGrp="1"/>
          </p:cNvSpPr>
          <p:nvPr>
            <p:ph type="body" sz="quarter" idx="11"/>
          </p:nvPr>
        </p:nvSpPr>
        <p:spPr>
          <a:xfrm>
            <a:off x="1227438" y="4385854"/>
            <a:ext cx="9085521" cy="589861"/>
          </a:xfrm>
        </p:spPr>
        <p:txBody>
          <a:bodyPr>
            <a:normAutofit/>
          </a:bodyPr>
          <a:lstStyle/>
          <a:p>
            <a:pPr marL="0" indent="0">
              <a:buNone/>
            </a:pPr>
            <a:r>
              <a:rPr lang="en-GB" sz="2000">
                <a:latin typeface="Maven Pro Medium"/>
              </a:rPr>
              <a:t>2023’s statistics (to date):</a:t>
            </a:r>
            <a:endParaRPr lang="en-GB" sz="600">
              <a:solidFill>
                <a:schemeClr val="tx1"/>
              </a:solidFill>
            </a:endParaRPr>
          </a:p>
        </p:txBody>
      </p:sp>
      <p:sp>
        <p:nvSpPr>
          <p:cNvPr id="12" name="TextBox 11">
            <a:extLst>
              <a:ext uri="{FF2B5EF4-FFF2-40B4-BE49-F238E27FC236}">
                <a16:creationId xmlns:a16="http://schemas.microsoft.com/office/drawing/2014/main" id="{580A8D5C-870E-5DDD-F6E6-42CA22832808}"/>
              </a:ext>
            </a:extLst>
          </p:cNvPr>
          <p:cNvSpPr txBox="1"/>
          <p:nvPr/>
        </p:nvSpPr>
        <p:spPr>
          <a:xfrm>
            <a:off x="1286741" y="4686950"/>
            <a:ext cx="8252181" cy="977341"/>
          </a:xfrm>
          <a:prstGeom prst="rect">
            <a:avLst/>
          </a:prstGeom>
          <a:noFill/>
        </p:spPr>
        <p:txBody>
          <a:bodyPr wrap="square" rtlCol="0">
            <a:spAutoFit/>
          </a:bodyPr>
          <a:lstStyle/>
          <a:p>
            <a:pPr marL="457200" indent="-457200">
              <a:spcBef>
                <a:spcPts val="600"/>
              </a:spcBef>
              <a:buClr>
                <a:srgbClr val="00570C"/>
              </a:buClr>
              <a:buFont typeface="Wingdings" panose="05000000000000000000" pitchFamily="2" charset="2"/>
              <a:buChar char="§"/>
            </a:pPr>
            <a:r>
              <a:rPr lang="en-GB" sz="1600">
                <a:latin typeface="Maven Pro Medium"/>
              </a:rPr>
              <a:t>R1 - Availability: </a:t>
            </a:r>
            <a:r>
              <a:rPr lang="en-GB" sz="1600">
                <a:solidFill>
                  <a:srgbClr val="00570C"/>
                </a:solidFill>
                <a:latin typeface="Maven Pro Medium"/>
              </a:rPr>
              <a:t>98.59% </a:t>
            </a:r>
            <a:r>
              <a:rPr lang="en-GB" sz="1600">
                <a:latin typeface="Maven Pro Medium"/>
              </a:rPr>
              <a:t>(planned delivery: 3600h, MTTR: 1.41h, MTBF: 100.00h)</a:t>
            </a:r>
          </a:p>
          <a:p>
            <a:pPr marL="457200" indent="-457200">
              <a:spcBef>
                <a:spcPts val="600"/>
              </a:spcBef>
              <a:buClr>
                <a:srgbClr val="00570C"/>
              </a:buClr>
              <a:buFont typeface="Wingdings" panose="05000000000000000000" pitchFamily="2" charset="2"/>
              <a:buChar char="§"/>
            </a:pPr>
            <a:r>
              <a:rPr lang="en-GB" sz="1600">
                <a:latin typeface="Maven Pro Medium"/>
              </a:rPr>
              <a:t>R3 - Availability: </a:t>
            </a:r>
            <a:r>
              <a:rPr lang="en-GB" sz="1600">
                <a:solidFill>
                  <a:srgbClr val="00570C"/>
                </a:solidFill>
                <a:latin typeface="Maven Pro Medium"/>
              </a:rPr>
              <a:t>98.44% </a:t>
            </a:r>
            <a:r>
              <a:rPr lang="en-GB" sz="1600">
                <a:latin typeface="Maven Pro Medium"/>
              </a:rPr>
              <a:t>(planned delivery: 3232h, MTTR: 1.37h, MTBF: 89.78h)</a:t>
            </a:r>
          </a:p>
          <a:p>
            <a:pPr marL="457200" indent="-457200">
              <a:spcBef>
                <a:spcPts val="600"/>
              </a:spcBef>
              <a:buClr>
                <a:srgbClr val="00570C"/>
              </a:buClr>
              <a:buFont typeface="Wingdings" panose="05000000000000000000" pitchFamily="2" charset="2"/>
              <a:buChar char="§"/>
            </a:pPr>
            <a:r>
              <a:rPr lang="en-GB" sz="1600">
                <a:latin typeface="Maven Pro Medium"/>
              </a:rPr>
              <a:t>SPF - Availability: </a:t>
            </a:r>
            <a:r>
              <a:rPr lang="en-GB" sz="1600">
                <a:solidFill>
                  <a:srgbClr val="00570C"/>
                </a:solidFill>
                <a:latin typeface="Maven Pro Medium"/>
              </a:rPr>
              <a:t>96.37% </a:t>
            </a:r>
            <a:r>
              <a:rPr lang="en-GB" sz="1600">
                <a:latin typeface="Maven Pro Medium"/>
              </a:rPr>
              <a:t>(planned delivery: 3168h, MTTR: 0.36h, MTBF: 9.99h) </a:t>
            </a:r>
          </a:p>
        </p:txBody>
      </p:sp>
      <p:sp>
        <p:nvSpPr>
          <p:cNvPr id="13" name="Text Placeholder 6">
            <a:extLst>
              <a:ext uri="{FF2B5EF4-FFF2-40B4-BE49-F238E27FC236}">
                <a16:creationId xmlns:a16="http://schemas.microsoft.com/office/drawing/2014/main" id="{5D687A4C-2C55-676A-B472-6AB67CD63B0C}"/>
              </a:ext>
            </a:extLst>
          </p:cNvPr>
          <p:cNvSpPr>
            <a:spLocks noGrp="1"/>
          </p:cNvSpPr>
          <p:nvPr>
            <p:ph type="body" sz="quarter" idx="11"/>
          </p:nvPr>
        </p:nvSpPr>
        <p:spPr>
          <a:xfrm>
            <a:off x="1227438" y="1461796"/>
            <a:ext cx="9085521" cy="589861"/>
          </a:xfrm>
        </p:spPr>
        <p:txBody>
          <a:bodyPr>
            <a:normAutofit/>
          </a:bodyPr>
          <a:lstStyle/>
          <a:p>
            <a:pPr marL="0" indent="0">
              <a:buNone/>
            </a:pPr>
            <a:r>
              <a:rPr lang="en-GB" sz="2000">
                <a:latin typeface="Maven Pro Medium"/>
              </a:rPr>
              <a:t>2021’s statistics:</a:t>
            </a:r>
            <a:endParaRPr lang="en-GB" sz="600">
              <a:solidFill>
                <a:schemeClr val="tx1"/>
              </a:solidFill>
            </a:endParaRPr>
          </a:p>
        </p:txBody>
      </p:sp>
      <p:sp>
        <p:nvSpPr>
          <p:cNvPr id="14" name="TextBox 13">
            <a:extLst>
              <a:ext uri="{FF2B5EF4-FFF2-40B4-BE49-F238E27FC236}">
                <a16:creationId xmlns:a16="http://schemas.microsoft.com/office/drawing/2014/main" id="{580A8D5C-870E-5DDD-F6E6-42CA22832808}"/>
              </a:ext>
            </a:extLst>
          </p:cNvPr>
          <p:cNvSpPr txBox="1"/>
          <p:nvPr/>
        </p:nvSpPr>
        <p:spPr>
          <a:xfrm>
            <a:off x="1286741" y="1759311"/>
            <a:ext cx="8227071" cy="984885"/>
          </a:xfrm>
          <a:prstGeom prst="rect">
            <a:avLst/>
          </a:prstGeom>
          <a:noFill/>
        </p:spPr>
        <p:txBody>
          <a:bodyPr wrap="square" rtlCol="0">
            <a:spAutoFit/>
          </a:bodyPr>
          <a:lstStyle/>
          <a:p>
            <a:pPr marL="457200" indent="-457200">
              <a:spcBef>
                <a:spcPts val="600"/>
              </a:spcBef>
              <a:buClr>
                <a:srgbClr val="00570C"/>
              </a:buClr>
              <a:buFont typeface="Wingdings" panose="05000000000000000000" pitchFamily="2" charset="2"/>
              <a:buChar char="§"/>
            </a:pPr>
            <a:r>
              <a:rPr lang="en-GB" sz="1600">
                <a:latin typeface="Maven Pro Medium"/>
              </a:rPr>
              <a:t>R1- Availability: </a:t>
            </a:r>
            <a:r>
              <a:rPr lang="en-GB" sz="1600">
                <a:solidFill>
                  <a:srgbClr val="00570C"/>
                </a:solidFill>
                <a:latin typeface="Maven Pro Medium"/>
              </a:rPr>
              <a:t>97.22% </a:t>
            </a:r>
            <a:r>
              <a:rPr lang="en-GB" sz="1600">
                <a:latin typeface="Maven Pro Medium"/>
              </a:rPr>
              <a:t>(planned delivery: 3888h, MTTR: 2.16h, MTBF: 77.76h)</a:t>
            </a:r>
          </a:p>
          <a:p>
            <a:pPr marL="457200" indent="-457200">
              <a:spcBef>
                <a:spcPts val="600"/>
              </a:spcBef>
              <a:buClr>
                <a:srgbClr val="00570C"/>
              </a:buClr>
              <a:buFont typeface="Wingdings" panose="05000000000000000000" pitchFamily="2" charset="2"/>
              <a:buChar char="§"/>
            </a:pPr>
            <a:r>
              <a:rPr lang="en-GB" sz="1600">
                <a:latin typeface="Maven Pro Medium"/>
              </a:rPr>
              <a:t>R3 - Availability: </a:t>
            </a:r>
            <a:r>
              <a:rPr lang="en-GB" sz="1600">
                <a:solidFill>
                  <a:srgbClr val="00570C"/>
                </a:solidFill>
                <a:latin typeface="Maven Pro Medium"/>
              </a:rPr>
              <a:t>96.88% </a:t>
            </a:r>
            <a:r>
              <a:rPr lang="en-GB" sz="1600">
                <a:latin typeface="Maven Pro Medium"/>
              </a:rPr>
              <a:t>(planned delivery: 3744h, MTTR: 2.54h, MTBF: 81.39.00h)</a:t>
            </a:r>
          </a:p>
          <a:p>
            <a:pPr marL="457200" indent="-457200">
              <a:spcBef>
                <a:spcPts val="600"/>
              </a:spcBef>
              <a:buClr>
                <a:srgbClr val="00570C"/>
              </a:buClr>
              <a:buFont typeface="Wingdings" panose="05000000000000000000" pitchFamily="2" charset="2"/>
              <a:buChar char="§"/>
            </a:pPr>
            <a:r>
              <a:rPr lang="en-GB" sz="1600">
                <a:latin typeface="Maven Pro Medium"/>
              </a:rPr>
              <a:t>SPF - Availability: </a:t>
            </a:r>
            <a:r>
              <a:rPr lang="en-GB" sz="1600">
                <a:solidFill>
                  <a:srgbClr val="00570C"/>
                </a:solidFill>
                <a:latin typeface="Maven Pro Medium"/>
              </a:rPr>
              <a:t>94.84% </a:t>
            </a:r>
            <a:r>
              <a:rPr lang="en-GB" sz="1600">
                <a:latin typeface="Maven Pro Medium"/>
              </a:rPr>
              <a:t>(planned delivery: 2952h, MTTR: 0.66h, MTBF: 12.78h) </a:t>
            </a:r>
          </a:p>
        </p:txBody>
      </p:sp>
      <p:grpSp>
        <p:nvGrpSpPr>
          <p:cNvPr id="4" name="Group 3"/>
          <p:cNvGrpSpPr/>
          <p:nvPr/>
        </p:nvGrpSpPr>
        <p:grpSpPr>
          <a:xfrm>
            <a:off x="9355378" y="1570182"/>
            <a:ext cx="2530766" cy="1204792"/>
            <a:chOff x="9070108" y="1570182"/>
            <a:chExt cx="2530766" cy="1204792"/>
          </a:xfrm>
        </p:grpSpPr>
        <p:sp>
          <p:nvSpPr>
            <p:cNvPr id="2" name="Right Brace 1"/>
            <p:cNvSpPr/>
            <p:nvPr/>
          </p:nvSpPr>
          <p:spPr>
            <a:xfrm>
              <a:off x="9070108" y="1570182"/>
              <a:ext cx="277091" cy="1204792"/>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p:cNvSpPr txBox="1"/>
            <p:nvPr/>
          </p:nvSpPr>
          <p:spPr>
            <a:xfrm>
              <a:off x="9465804" y="2018689"/>
              <a:ext cx="2135070" cy="307777"/>
            </a:xfrm>
            <a:prstGeom prst="rect">
              <a:avLst/>
            </a:prstGeom>
            <a:noFill/>
          </p:spPr>
          <p:txBody>
            <a:bodyPr wrap="square" rtlCol="0">
              <a:spAutoFit/>
            </a:bodyPr>
            <a:lstStyle/>
            <a:p>
              <a:r>
                <a:rPr lang="en-GB" sz="1400" b="1">
                  <a:solidFill>
                    <a:srgbClr val="00570C"/>
                  </a:solidFill>
                  <a:latin typeface="Maven Pro Medium"/>
                </a:rPr>
                <a:t>327 reported failures </a:t>
              </a:r>
            </a:p>
          </p:txBody>
        </p:sp>
      </p:grpSp>
      <p:grpSp>
        <p:nvGrpSpPr>
          <p:cNvPr id="19" name="Group 18"/>
          <p:cNvGrpSpPr/>
          <p:nvPr/>
        </p:nvGrpSpPr>
        <p:grpSpPr>
          <a:xfrm>
            <a:off x="9355377" y="3034258"/>
            <a:ext cx="2530767" cy="1204792"/>
            <a:chOff x="9070107" y="3034258"/>
            <a:chExt cx="2530767" cy="1204792"/>
          </a:xfrm>
        </p:grpSpPr>
        <p:sp>
          <p:nvSpPr>
            <p:cNvPr id="15" name="Right Brace 14"/>
            <p:cNvSpPr/>
            <p:nvPr/>
          </p:nvSpPr>
          <p:spPr>
            <a:xfrm>
              <a:off x="9070107" y="3034258"/>
              <a:ext cx="277091" cy="1204792"/>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p:cNvSpPr txBox="1"/>
            <p:nvPr/>
          </p:nvSpPr>
          <p:spPr>
            <a:xfrm>
              <a:off x="9465804" y="3482765"/>
              <a:ext cx="2135070" cy="307777"/>
            </a:xfrm>
            <a:prstGeom prst="rect">
              <a:avLst/>
            </a:prstGeom>
            <a:noFill/>
          </p:spPr>
          <p:txBody>
            <a:bodyPr wrap="square" rtlCol="0">
              <a:spAutoFit/>
            </a:bodyPr>
            <a:lstStyle/>
            <a:p>
              <a:r>
                <a:rPr lang="en-GB" sz="1400" b="1">
                  <a:solidFill>
                    <a:srgbClr val="00570C"/>
                  </a:solidFill>
                  <a:latin typeface="Maven Pro Medium"/>
                </a:rPr>
                <a:t>442 reported failures </a:t>
              </a:r>
            </a:p>
          </p:txBody>
        </p:sp>
      </p:grpSp>
      <p:grpSp>
        <p:nvGrpSpPr>
          <p:cNvPr id="20" name="Group 19"/>
          <p:cNvGrpSpPr/>
          <p:nvPr/>
        </p:nvGrpSpPr>
        <p:grpSpPr>
          <a:xfrm>
            <a:off x="9355377" y="4505366"/>
            <a:ext cx="2530767" cy="1204792"/>
            <a:chOff x="9070107" y="4505366"/>
            <a:chExt cx="2530767" cy="1204792"/>
          </a:xfrm>
        </p:grpSpPr>
        <p:sp>
          <p:nvSpPr>
            <p:cNvPr id="16" name="Right Brace 15"/>
            <p:cNvSpPr/>
            <p:nvPr/>
          </p:nvSpPr>
          <p:spPr>
            <a:xfrm>
              <a:off x="9070107" y="4505366"/>
              <a:ext cx="277091" cy="1204792"/>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p:cNvSpPr txBox="1"/>
            <p:nvPr/>
          </p:nvSpPr>
          <p:spPr>
            <a:xfrm>
              <a:off x="9465804" y="4946841"/>
              <a:ext cx="2135070" cy="307777"/>
            </a:xfrm>
            <a:prstGeom prst="rect">
              <a:avLst/>
            </a:prstGeom>
            <a:noFill/>
          </p:spPr>
          <p:txBody>
            <a:bodyPr wrap="square" rtlCol="0">
              <a:spAutoFit/>
            </a:bodyPr>
            <a:lstStyle/>
            <a:p>
              <a:r>
                <a:rPr lang="en-GB" sz="1400" b="1">
                  <a:solidFill>
                    <a:srgbClr val="00570C"/>
                  </a:solidFill>
                  <a:latin typeface="Maven Pro Medium"/>
                </a:rPr>
                <a:t>395 reported failures </a:t>
              </a:r>
            </a:p>
          </p:txBody>
        </p:sp>
      </p:grpSp>
    </p:spTree>
    <p:extLst>
      <p:ext uri="{BB962C8B-B14F-4D97-AF65-F5344CB8AC3E}">
        <p14:creationId xmlns:p14="http://schemas.microsoft.com/office/powerpoint/2010/main" val="42317365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X IV">
  <a:themeElements>
    <a:clrScheme name="MAX IV ny">
      <a:dk1>
        <a:srgbClr val="001427"/>
      </a:dk1>
      <a:lt1>
        <a:srgbClr val="FFFFFF"/>
      </a:lt1>
      <a:dk2>
        <a:srgbClr val="00570C"/>
      </a:dk2>
      <a:lt2>
        <a:srgbClr val="FB8C00"/>
      </a:lt2>
      <a:accent1>
        <a:srgbClr val="767171"/>
      </a:accent1>
      <a:accent2>
        <a:srgbClr val="595555"/>
      </a:accent2>
      <a:accent3>
        <a:srgbClr val="AEAAAA"/>
      </a:accent3>
      <a:accent4>
        <a:srgbClr val="00570C"/>
      </a:accent4>
      <a:accent5>
        <a:srgbClr val="F6B222"/>
      </a:accent5>
      <a:accent6>
        <a:srgbClr val="C8C3C3"/>
      </a:accent6>
      <a:hlink>
        <a:srgbClr val="0000FF"/>
      </a:hlink>
      <a:folHlink>
        <a:srgbClr val="81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X IV" id="{516FC9ED-6BBD-C744-B2F0-90A71CB59E0C}" vid="{13190349-0772-8741-AF07-2E14FF89C4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558B81522D5C74082E24D33F37BEE07" ma:contentTypeVersion="6" ma:contentTypeDescription="Skapa ett nytt dokument." ma:contentTypeScope="" ma:versionID="2ec917f72802f4d5993088135907887a">
  <xsd:schema xmlns:xsd="http://www.w3.org/2001/XMLSchema" xmlns:xs="http://www.w3.org/2001/XMLSchema" xmlns:p="http://schemas.microsoft.com/office/2006/metadata/properties" xmlns:ns2="cd1f1324-41bb-4c1d-8fc5-2d2294114e45" targetNamespace="http://schemas.microsoft.com/office/2006/metadata/properties" ma:root="true" ma:fieldsID="10311b9c726fd6de7a7136e34380532e" ns2:_="">
    <xsd:import namespace="cd1f1324-41bb-4c1d-8fc5-2d2294114e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1f1324-41bb-4c1d-8fc5-2d2294114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60D1C6-50C5-4E5F-B294-B94BD33FC753}">
  <ds:schemaRefs>
    <ds:schemaRef ds:uri="http://schemas.microsoft.com/sharepoint/v3/contenttype/forms"/>
  </ds:schemaRefs>
</ds:datastoreItem>
</file>

<file path=customXml/itemProps2.xml><?xml version="1.0" encoding="utf-8"?>
<ds:datastoreItem xmlns:ds="http://schemas.openxmlformats.org/officeDocument/2006/customXml" ds:itemID="{2748E198-29D6-4919-960D-AB46316E0B98}">
  <ds:schemaRefs>
    <ds:schemaRef ds:uri="cd1f1324-41bb-4c1d-8fc5-2d2294114e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578697-41D6-4E7E-8B7C-B2E284B2882B}">
  <ds:schemaRefs>
    <ds:schemaRef ds:uri="cd1f1324-41bb-4c1d-8fc5-2d2294114e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MAX IV</Template>
  <Application>Microsoft Office PowerPoint</Application>
  <PresentationFormat>Widescreen</PresentationFormat>
  <Slides>27</Slides>
  <Notes>24</Notes>
  <HiddenSlides>3</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MAX IV</vt:lpstr>
      <vt:lpstr>PowerPoint Presentation</vt:lpstr>
      <vt:lpstr>Asset &amp; Maintenance Management @ MAX IV – Present and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Status of J5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Maintenance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Magnus Klingberg</dc:creator>
  <cp:keywords/>
  <dc:description/>
  <cp:revision>1</cp:revision>
  <cp:lastPrinted>2023-09-26T11:01:49Z</cp:lastPrinted>
  <dcterms:created xsi:type="dcterms:W3CDTF">2022-05-19T12:39:22Z</dcterms:created>
  <dcterms:modified xsi:type="dcterms:W3CDTF">2023-09-26T11:41:19Z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0x010100E558B81522D5C74082E24D33F37BEE07</vt:lpwstr>
  </property>
  <property fmtid="{D5CDD505-2E9C-101B-9397-08002B2CF9AE}" pid="3" name="Tags">
    <vt:lpwstr/>
  </property>
  <property fmtid="{D5CDD505-2E9C-101B-9397-08002B2CF9AE}" pid="4" name="_dlc_DocIdItemGuid">
    <vt:lpwstr>23034390-0f50-466e-8705-5e2b39557bc7</vt:lpwstr>
  </property>
</Properties>
</file>