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259" r:id="rId2"/>
    <p:sldId id="257" r:id="rId3"/>
    <p:sldId id="306" r:id="rId4"/>
    <p:sldId id="261" r:id="rId5"/>
    <p:sldId id="284" r:id="rId6"/>
    <p:sldId id="286" r:id="rId7"/>
    <p:sldId id="287" r:id="rId8"/>
    <p:sldId id="307" r:id="rId9"/>
    <p:sldId id="295" r:id="rId10"/>
    <p:sldId id="292" r:id="rId11"/>
    <p:sldId id="308" r:id="rId12"/>
    <p:sldId id="289" r:id="rId13"/>
    <p:sldId id="290" r:id="rId14"/>
    <p:sldId id="294" r:id="rId15"/>
    <p:sldId id="291" r:id="rId16"/>
    <p:sldId id="293" r:id="rId17"/>
    <p:sldId id="285" r:id="rId18"/>
    <p:sldId id="304" r:id="rId19"/>
    <p:sldId id="28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Godinho" initials="AG"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2F2F"/>
    <a:srgbClr val="3030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1462" autoAdjust="0"/>
  </p:normalViewPr>
  <p:slideViewPr>
    <p:cSldViewPr snapToObjects="1">
      <p:cViewPr varScale="1">
        <p:scale>
          <a:sx n="86" d="100"/>
          <a:sy n="86" d="100"/>
        </p:scale>
        <p:origin x="59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Objects="1" showGuides="1">
      <p:cViewPr varScale="1">
        <p:scale>
          <a:sx n="145" d="100"/>
          <a:sy n="145" d="100"/>
        </p:scale>
        <p:origin x="387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lijne Bal" userId="b03be634ab96015b" providerId="LiveId" clId="{C53BE0C2-652C-45EC-91FA-F88CDE6FEEE9}"/>
    <pc:docChg chg="custSel modSld">
      <pc:chgData name="Cathelijne Bal" userId="b03be634ab96015b" providerId="LiveId" clId="{C53BE0C2-652C-45EC-91FA-F88CDE6FEEE9}" dt="2023-09-24T17:26:42.442" v="1" actId="313"/>
      <pc:docMkLst>
        <pc:docMk/>
      </pc:docMkLst>
      <pc:sldChg chg="modSp mod">
        <pc:chgData name="Cathelijne Bal" userId="b03be634ab96015b" providerId="LiveId" clId="{C53BE0C2-652C-45EC-91FA-F88CDE6FEEE9}" dt="2023-09-24T17:26:42.442" v="1" actId="313"/>
        <pc:sldMkLst>
          <pc:docMk/>
          <pc:sldMk cId="1055199197" sldId="261"/>
        </pc:sldMkLst>
        <pc:spChg chg="mod">
          <ac:chgData name="Cathelijne Bal" userId="b03be634ab96015b" providerId="LiveId" clId="{C53BE0C2-652C-45EC-91FA-F88CDE6FEEE9}" dt="2023-09-24T17:26:42.442" v="1" actId="313"/>
          <ac:spMkLst>
            <pc:docMk/>
            <pc:sldMk cId="1055199197" sldId="261"/>
            <ac:spMk id="1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CB0CAB-A528-CD45-8F12-922B94DEC1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47AD8C8-453F-104C-B81F-526301CF40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B72EAA-2733-D14F-950A-8F4240385864}" type="datetimeFigureOut">
              <a:rPr lang="en-US" smtClean="0"/>
              <a:t>9/24/2023</a:t>
            </a:fld>
            <a:endParaRPr lang="en-US"/>
          </a:p>
        </p:txBody>
      </p:sp>
      <p:sp>
        <p:nvSpPr>
          <p:cNvPr id="4" name="Footer Placeholder 3">
            <a:extLst>
              <a:ext uri="{FF2B5EF4-FFF2-40B4-BE49-F238E27FC236}">
                <a16:creationId xmlns:a16="http://schemas.microsoft.com/office/drawing/2014/main" id="{24EBBD38-63DF-604F-9396-6BB8561251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5D48731-E0D0-B242-9967-4E9E135D8D3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59750F-00B8-E148-9878-D197EE9CB895}" type="slidenum">
              <a:rPr lang="en-US" smtClean="0"/>
              <a:t>‹#›</a:t>
            </a:fld>
            <a:endParaRPr lang="en-US"/>
          </a:p>
        </p:txBody>
      </p:sp>
    </p:spTree>
    <p:extLst>
      <p:ext uri="{BB962C8B-B14F-4D97-AF65-F5344CB8AC3E}">
        <p14:creationId xmlns:p14="http://schemas.microsoft.com/office/powerpoint/2010/main" val="2451300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DD062E-52F7-A14D-A443-1F3854784447}" type="datetimeFigureOut">
              <a:rPr lang="en-US" smtClean="0"/>
              <a:t>9/24/2023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B0EE9E-52B8-AA4F-8DD5-ED0FB4E5CBCC}" type="slidenum">
              <a:rPr lang="en-US" smtClean="0"/>
              <a:t>‹#›</a:t>
            </a:fld>
            <a:endParaRPr lang="en-US"/>
          </a:p>
        </p:txBody>
      </p:sp>
    </p:spTree>
    <p:extLst>
      <p:ext uri="{BB962C8B-B14F-4D97-AF65-F5344CB8AC3E}">
        <p14:creationId xmlns:p14="http://schemas.microsoft.com/office/powerpoint/2010/main" val="1864294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8CB0EE9E-52B8-AA4F-8DD5-ED0FB4E5CBCC}" type="slidenum">
              <a:rPr lang="en-US" smtClean="0"/>
              <a:t>1</a:t>
            </a:fld>
            <a:endParaRPr lang="en-US"/>
          </a:p>
        </p:txBody>
      </p:sp>
    </p:spTree>
    <p:extLst>
      <p:ext uri="{BB962C8B-B14F-4D97-AF65-F5344CB8AC3E}">
        <p14:creationId xmlns:p14="http://schemas.microsoft.com/office/powerpoint/2010/main" val="412100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started by defining the KPIs valid for all contracts</a:t>
            </a:r>
          </a:p>
          <a:p>
            <a:pPr marL="0" marR="0" lvl="0" indent="0" algn="l" defTabSz="914400" rtl="0" eaLnBrk="1" fontAlgn="auto" latinLnBrk="0" hangingPunct="1">
              <a:lnSpc>
                <a:spcPct val="100000"/>
              </a:lnSpc>
              <a:spcBef>
                <a:spcPts val="0"/>
              </a:spcBef>
              <a:spcAft>
                <a:spcPts val="0"/>
              </a:spcAft>
              <a:buClrTx/>
              <a:buSzTx/>
              <a:buFontTx/>
              <a:buNone/>
              <a:tabLst/>
              <a:defRPr/>
            </a:pPr>
            <a:r>
              <a:rPr lang="fr-CH" dirty="0" err="1"/>
              <a:t>During</a:t>
            </a:r>
            <a:r>
              <a:rPr lang="fr-CH" dirty="0"/>
              <a:t> the </a:t>
            </a:r>
            <a:r>
              <a:rPr lang="fr-CH" dirty="0" err="1"/>
              <a:t>definition</a:t>
            </a:r>
            <a:r>
              <a:rPr lang="fr-CH" dirty="0"/>
              <a:t> of the KPIs </a:t>
            </a:r>
            <a:r>
              <a:rPr lang="fr-CH" dirty="0" err="1"/>
              <a:t>it</a:t>
            </a:r>
            <a:r>
              <a:rPr lang="fr-CH" dirty="0"/>
              <a:t> </a:t>
            </a:r>
            <a:r>
              <a:rPr lang="fr-CH" dirty="0" err="1"/>
              <a:t>appeared</a:t>
            </a:r>
            <a:r>
              <a:rPr lang="fr-CH" dirty="0"/>
              <a:t> </a:t>
            </a:r>
            <a:r>
              <a:rPr lang="fr-CH" dirty="0" err="1"/>
              <a:t>clearly</a:t>
            </a:r>
            <a:r>
              <a:rPr lang="fr-CH" dirty="0"/>
              <a:t> </a:t>
            </a:r>
            <a:r>
              <a:rPr lang="fr-CH" dirty="0" err="1"/>
              <a:t>that</a:t>
            </a:r>
            <a:r>
              <a:rPr lang="fr-CH" dirty="0"/>
              <a:t> </a:t>
            </a:r>
            <a:r>
              <a:rPr lang="fr-CH" dirty="0" err="1"/>
              <a:t>some</a:t>
            </a:r>
            <a:r>
              <a:rPr lang="fr-CH" dirty="0"/>
              <a:t> </a:t>
            </a:r>
            <a:r>
              <a:rPr lang="fr-CH" dirty="0" err="1"/>
              <a:t>common</a:t>
            </a:r>
            <a:r>
              <a:rPr lang="fr-CH" dirty="0"/>
              <a:t> </a:t>
            </a:r>
            <a:r>
              <a:rPr lang="fr-CH" dirty="0" err="1"/>
              <a:t>definitions</a:t>
            </a:r>
            <a:r>
              <a:rPr lang="fr-CH" dirty="0"/>
              <a:t> </a:t>
            </a:r>
            <a:r>
              <a:rPr lang="fr-CH" dirty="0" err="1"/>
              <a:t>were</a:t>
            </a:r>
            <a:r>
              <a:rPr lang="fr-CH" dirty="0"/>
              <a:t> </a:t>
            </a:r>
            <a:r>
              <a:rPr lang="fr-CH" dirty="0" err="1"/>
              <a:t>required</a:t>
            </a:r>
            <a:r>
              <a:rPr lang="fr-CH" dirty="0"/>
              <a:t>, </a:t>
            </a:r>
            <a:r>
              <a:rPr lang="fr-CH" dirty="0" err="1"/>
              <a:t>typically</a:t>
            </a:r>
            <a:r>
              <a:rPr lang="fr-CH" dirty="0"/>
              <a:t> to </a:t>
            </a:r>
            <a:r>
              <a:rPr lang="fr-CH" dirty="0" err="1"/>
              <a:t>homogenize</a:t>
            </a:r>
            <a:r>
              <a:rPr lang="fr-CH" dirty="0"/>
              <a:t> the </a:t>
            </a:r>
            <a:r>
              <a:rPr lang="fr-CH" dirty="0" err="1"/>
              <a:t>interpretation</a:t>
            </a:r>
            <a:r>
              <a:rPr lang="fr-CH" dirty="0"/>
              <a:t> of a breakdown or to </a:t>
            </a:r>
            <a:r>
              <a:rPr lang="fr-CH" dirty="0" err="1"/>
              <a:t>introduce</a:t>
            </a:r>
            <a:r>
              <a:rPr lang="fr-CH" dirty="0"/>
              <a:t> new concepts like «</a:t>
            </a:r>
            <a:r>
              <a:rPr lang="fr-CH" dirty="0" err="1"/>
              <a:t>downtime</a:t>
            </a:r>
            <a:r>
              <a:rPr lang="fr-CH" dirty="0"/>
              <a:t> </a:t>
            </a:r>
            <a:r>
              <a:rPr lang="fr-CH" dirty="0" err="1"/>
              <a:t>hours</a:t>
            </a:r>
            <a:r>
              <a:rPr lang="fr-CH" dirty="0"/>
              <a:t>»</a:t>
            </a:r>
          </a:p>
          <a:p>
            <a:endParaRPr lang="en-US" dirty="0"/>
          </a:p>
        </p:txBody>
      </p:sp>
      <p:sp>
        <p:nvSpPr>
          <p:cNvPr id="4" name="Slide Number Placeholder 3"/>
          <p:cNvSpPr>
            <a:spLocks noGrp="1"/>
          </p:cNvSpPr>
          <p:nvPr>
            <p:ph type="sldNum" sz="quarter" idx="10"/>
          </p:nvPr>
        </p:nvSpPr>
        <p:spPr/>
        <p:txBody>
          <a:bodyPr/>
          <a:lstStyle/>
          <a:p>
            <a:pPr>
              <a:defRPr/>
            </a:pPr>
            <a:fld id="{4F9751EF-51A6-4938-A77D-99A26640DEA9}" type="slidenum">
              <a:rPr lang="en-US" smtClean="0"/>
              <a:pPr>
                <a:defRPr/>
              </a:pPr>
              <a:t>10</a:t>
            </a:fld>
            <a:endParaRPr lang="en-US"/>
          </a:p>
        </p:txBody>
      </p:sp>
    </p:spTree>
    <p:extLst>
      <p:ext uri="{BB962C8B-B14F-4D97-AF65-F5344CB8AC3E}">
        <p14:creationId xmlns:p14="http://schemas.microsoft.com/office/powerpoint/2010/main" val="3854485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9751EF-51A6-4938-A77D-99A26640DEA9}" type="slidenum">
              <a:rPr lang="en-US" smtClean="0"/>
              <a:pPr>
                <a:defRPr/>
              </a:pPr>
              <a:t>11</a:t>
            </a:fld>
            <a:endParaRPr lang="en-US"/>
          </a:p>
        </p:txBody>
      </p:sp>
    </p:spTree>
    <p:extLst>
      <p:ext uri="{BB962C8B-B14F-4D97-AF65-F5344CB8AC3E}">
        <p14:creationId xmlns:p14="http://schemas.microsoft.com/office/powerpoint/2010/main" val="1688156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Use norm to define the different WO Types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Example definition breakdown: </a:t>
            </a:r>
            <a:r>
              <a:rPr lang="en-US" i="0" dirty="0"/>
              <a:t>when it was taking longer than 2h, the WO CD got changed to WO type CR (due to detailed description). However, this way it’s very difficult </a:t>
            </a:r>
            <a:r>
              <a:rPr lang="en-US" dirty="0"/>
              <a:t>to count the number of breakdowns. We now close the CD and then create a new WO CR, for all contracts.</a:t>
            </a:r>
          </a:p>
          <a:p>
            <a:r>
              <a:rPr lang="en-US" dirty="0"/>
              <a:t>Closing Codes: Problem, Cause, Failure</a:t>
            </a:r>
          </a:p>
          <a:p>
            <a:r>
              <a:rPr lang="en-US" dirty="0"/>
              <a:t>Example how many dates (10): Created, Reported, Scheduled Start &amp; End, Requested Start &amp; End, Start, Completed, Booked Hours Start &amp; End</a:t>
            </a:r>
          </a:p>
          <a:p>
            <a:r>
              <a:rPr lang="en-US" dirty="0"/>
              <a:t>Example compulsory fields asset: needed for other processes e.g. criticality, location, equipment responsible for process Safety Inspections</a:t>
            </a:r>
          </a:p>
        </p:txBody>
      </p:sp>
      <p:sp>
        <p:nvSpPr>
          <p:cNvPr id="4" name="Slide Number Placeholder 3"/>
          <p:cNvSpPr>
            <a:spLocks noGrp="1"/>
          </p:cNvSpPr>
          <p:nvPr>
            <p:ph type="sldNum" sz="quarter" idx="10"/>
          </p:nvPr>
        </p:nvSpPr>
        <p:spPr/>
        <p:txBody>
          <a:bodyPr/>
          <a:lstStyle/>
          <a:p>
            <a:pPr>
              <a:defRPr/>
            </a:pPr>
            <a:fld id="{4F9751EF-51A6-4938-A77D-99A26640DEA9}" type="slidenum">
              <a:rPr lang="en-US" smtClean="0"/>
              <a:pPr>
                <a:defRPr/>
              </a:pPr>
              <a:t>12</a:t>
            </a:fld>
            <a:endParaRPr lang="en-US"/>
          </a:p>
        </p:txBody>
      </p:sp>
    </p:spTree>
    <p:extLst>
      <p:ext uri="{BB962C8B-B14F-4D97-AF65-F5344CB8AC3E}">
        <p14:creationId xmlns:p14="http://schemas.microsoft.com/office/powerpoint/2010/main" val="1147252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9751EF-51A6-4938-A77D-99A26640DEA9}" type="slidenum">
              <a:rPr lang="en-US" smtClean="0"/>
              <a:pPr>
                <a:defRPr/>
              </a:pPr>
              <a:t>13</a:t>
            </a:fld>
            <a:endParaRPr lang="en-US"/>
          </a:p>
        </p:txBody>
      </p:sp>
    </p:spTree>
    <p:extLst>
      <p:ext uri="{BB962C8B-B14F-4D97-AF65-F5344CB8AC3E}">
        <p14:creationId xmlns:p14="http://schemas.microsoft.com/office/powerpoint/2010/main" val="3679486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Started with 1 contract, a lot of debugging during this year by comparing with manual extraction, we are now ready for the automatic invoicing.</a:t>
            </a:r>
          </a:p>
          <a:p>
            <a:r>
              <a:rPr lang="en-US" dirty="0"/>
              <a:t>Last quarter of 2023 we will configure the 2</a:t>
            </a:r>
            <a:r>
              <a:rPr lang="en-US" baseline="30000" dirty="0"/>
              <a:t>nd</a:t>
            </a:r>
            <a:r>
              <a:rPr lang="en-US" dirty="0"/>
              <a:t> contract.</a:t>
            </a:r>
          </a:p>
        </p:txBody>
      </p:sp>
      <p:sp>
        <p:nvSpPr>
          <p:cNvPr id="4" name="Slide Number Placeholder 3"/>
          <p:cNvSpPr>
            <a:spLocks noGrp="1"/>
          </p:cNvSpPr>
          <p:nvPr>
            <p:ph type="sldNum" sz="quarter" idx="10"/>
          </p:nvPr>
        </p:nvSpPr>
        <p:spPr/>
        <p:txBody>
          <a:bodyPr/>
          <a:lstStyle/>
          <a:p>
            <a:pPr>
              <a:defRPr/>
            </a:pPr>
            <a:fld id="{4F9751EF-51A6-4938-A77D-99A26640DEA9}" type="slidenum">
              <a:rPr lang="en-US" smtClean="0"/>
              <a:pPr>
                <a:defRPr/>
              </a:pPr>
              <a:t>14</a:t>
            </a:fld>
            <a:endParaRPr lang="en-US"/>
          </a:p>
        </p:txBody>
      </p:sp>
    </p:spTree>
    <p:extLst>
      <p:ext uri="{BB962C8B-B14F-4D97-AF65-F5344CB8AC3E}">
        <p14:creationId xmlns:p14="http://schemas.microsoft.com/office/powerpoint/2010/main" val="4064916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9751EF-51A6-4938-A77D-99A26640DEA9}" type="slidenum">
              <a:rPr lang="en-US" smtClean="0"/>
              <a:pPr>
                <a:defRPr/>
              </a:pPr>
              <a:t>15</a:t>
            </a:fld>
            <a:endParaRPr lang="en-US"/>
          </a:p>
        </p:txBody>
      </p:sp>
    </p:spTree>
    <p:extLst>
      <p:ext uri="{BB962C8B-B14F-4D97-AF65-F5344CB8AC3E}">
        <p14:creationId xmlns:p14="http://schemas.microsoft.com/office/powerpoint/2010/main" val="545935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changing service unit in case of new contract, only the parameter in the main report needs to be changed and not all 40 sub reports. </a:t>
            </a:r>
          </a:p>
          <a:p>
            <a:r>
              <a:rPr lang="en-US" dirty="0"/>
              <a:t>Still another 20 detailed reports to be updated, but only common reports and no more contract specific reports.</a:t>
            </a:r>
          </a:p>
          <a:p>
            <a:r>
              <a:rPr lang="en-US" dirty="0"/>
              <a:t>Regular report specification meetings, but with all contract managers to agree on decisions e.g. filter by Date Created or Date Completed.</a:t>
            </a:r>
          </a:p>
        </p:txBody>
      </p:sp>
      <p:sp>
        <p:nvSpPr>
          <p:cNvPr id="4" name="Slide Number Placeholder 3"/>
          <p:cNvSpPr>
            <a:spLocks noGrp="1"/>
          </p:cNvSpPr>
          <p:nvPr>
            <p:ph type="sldNum" sz="quarter" idx="10"/>
          </p:nvPr>
        </p:nvSpPr>
        <p:spPr/>
        <p:txBody>
          <a:bodyPr/>
          <a:lstStyle/>
          <a:p>
            <a:pPr>
              <a:defRPr/>
            </a:pPr>
            <a:fld id="{4F9751EF-51A6-4938-A77D-99A26640DEA9}" type="slidenum">
              <a:rPr lang="en-US" smtClean="0"/>
              <a:pPr>
                <a:defRPr/>
              </a:pPr>
              <a:t>16</a:t>
            </a:fld>
            <a:endParaRPr lang="en-US"/>
          </a:p>
        </p:txBody>
      </p:sp>
    </p:spTree>
    <p:extLst>
      <p:ext uri="{BB962C8B-B14F-4D97-AF65-F5344CB8AC3E}">
        <p14:creationId xmlns:p14="http://schemas.microsoft.com/office/powerpoint/2010/main" val="483500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9751EF-51A6-4938-A77D-99A26640DEA9}" type="slidenum">
              <a:rPr lang="en-US" smtClean="0"/>
              <a:pPr>
                <a:defRPr/>
              </a:pPr>
              <a:t>17</a:t>
            </a:fld>
            <a:endParaRPr lang="en-US"/>
          </a:p>
        </p:txBody>
      </p:sp>
    </p:spTree>
    <p:extLst>
      <p:ext uri="{BB962C8B-B14F-4D97-AF65-F5344CB8AC3E}">
        <p14:creationId xmlns:p14="http://schemas.microsoft.com/office/powerpoint/2010/main" val="757532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FDC606DC-B398-4B9E-89DB-EE3D6784D09B}" type="slidenum">
              <a:rPr lang="en-US" altLang="en-US">
                <a:latin typeface="Calibri" panose="020F0502020204030204" pitchFamily="34" charset="0"/>
              </a:rPr>
              <a:pPr fontAlgn="base">
                <a:spcBef>
                  <a:spcPct val="0"/>
                </a:spcBef>
                <a:spcAft>
                  <a:spcPct val="0"/>
                </a:spcAft>
              </a:pPr>
              <a:t>2</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a:t>
            </a:r>
            <a:r>
              <a:rPr lang="en-US" baseline="0" dirty="0"/>
              <a:t> horizontal transport vehicles, lifting vehicles, cranes, hoists, passenger and goods lifts. </a:t>
            </a:r>
            <a:endParaRPr lang="en-US" dirty="0"/>
          </a:p>
          <a:p>
            <a:r>
              <a:rPr lang="en-US" dirty="0"/>
              <a:t>HH: preparation, organization and coordination of transport and handling operations</a:t>
            </a:r>
            <a:r>
              <a:rPr lang="en-US" baseline="0" dirty="0"/>
              <a:t> &gt; operations executed by service contractor</a:t>
            </a:r>
          </a:p>
          <a:p>
            <a:endParaRPr lang="en-US" dirty="0"/>
          </a:p>
        </p:txBody>
      </p:sp>
      <p:sp>
        <p:nvSpPr>
          <p:cNvPr id="4" name="Slide Number Placeholder 3"/>
          <p:cNvSpPr>
            <a:spLocks noGrp="1"/>
          </p:cNvSpPr>
          <p:nvPr>
            <p:ph type="sldNum" sz="quarter" idx="10"/>
          </p:nvPr>
        </p:nvSpPr>
        <p:spPr/>
        <p:txBody>
          <a:bodyPr/>
          <a:lstStyle/>
          <a:p>
            <a:pPr>
              <a:defRPr/>
            </a:pPr>
            <a:fld id="{4F9751EF-51A6-4938-A77D-99A26640DEA9}" type="slidenum">
              <a:rPr lang="en-US" smtClean="0"/>
              <a:pPr>
                <a:defRPr/>
              </a:pPr>
              <a:t>3</a:t>
            </a:fld>
            <a:endParaRPr lang="en-US"/>
          </a:p>
        </p:txBody>
      </p:sp>
    </p:spTree>
    <p:extLst>
      <p:ext uri="{BB962C8B-B14F-4D97-AF65-F5344CB8AC3E}">
        <p14:creationId xmlns:p14="http://schemas.microsoft.com/office/powerpoint/2010/main" val="1852891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132 Lifts</a:t>
            </a:r>
          </a:p>
          <a:p>
            <a:r>
              <a:rPr lang="en-US" dirty="0"/>
              <a:t>378 Overhead Cranes</a:t>
            </a:r>
          </a:p>
          <a:p>
            <a:r>
              <a:rPr lang="en-US" dirty="0"/>
              <a:t>636 Hoists</a:t>
            </a:r>
          </a:p>
          <a:p>
            <a:r>
              <a:rPr lang="en-US" dirty="0"/>
              <a:t>2348 Industrial trucks</a:t>
            </a:r>
          </a:p>
          <a:p>
            <a:r>
              <a:rPr lang="en-US" dirty="0"/>
              <a:t>135 Road trucks</a:t>
            </a:r>
          </a:p>
        </p:txBody>
      </p:sp>
      <p:sp>
        <p:nvSpPr>
          <p:cNvPr id="4" name="Slide Number Placeholder 3"/>
          <p:cNvSpPr>
            <a:spLocks noGrp="1"/>
          </p:cNvSpPr>
          <p:nvPr>
            <p:ph type="sldNum" sz="quarter" idx="10"/>
          </p:nvPr>
        </p:nvSpPr>
        <p:spPr/>
        <p:txBody>
          <a:bodyPr/>
          <a:lstStyle/>
          <a:p>
            <a:pPr>
              <a:defRPr/>
            </a:pPr>
            <a:fld id="{4F9751EF-51A6-4938-A77D-99A26640DEA9}" type="slidenum">
              <a:rPr lang="en-US" smtClean="0"/>
              <a:pPr>
                <a:defRPr/>
              </a:pPr>
              <a:t>4</a:t>
            </a:fld>
            <a:endParaRPr lang="en-US"/>
          </a:p>
        </p:txBody>
      </p:sp>
    </p:spTree>
    <p:extLst>
      <p:ext uri="{BB962C8B-B14F-4D97-AF65-F5344CB8AC3E}">
        <p14:creationId xmlns:p14="http://schemas.microsoft.com/office/powerpoint/2010/main" val="2424710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year ago all 4 domains were managed differently: one manager want to see this in the report, another manager wanted to see something else</a:t>
            </a:r>
          </a:p>
        </p:txBody>
      </p:sp>
      <p:sp>
        <p:nvSpPr>
          <p:cNvPr id="4" name="Slide Number Placeholder 3"/>
          <p:cNvSpPr>
            <a:spLocks noGrp="1"/>
          </p:cNvSpPr>
          <p:nvPr>
            <p:ph type="sldNum" sz="quarter" idx="10"/>
          </p:nvPr>
        </p:nvSpPr>
        <p:spPr/>
        <p:txBody>
          <a:bodyPr/>
          <a:lstStyle/>
          <a:p>
            <a:pPr>
              <a:defRPr/>
            </a:pPr>
            <a:fld id="{4F9751EF-51A6-4938-A77D-99A26640DEA9}" type="slidenum">
              <a:rPr lang="en-US" smtClean="0"/>
              <a:pPr>
                <a:defRPr/>
              </a:pPr>
              <a:t>5</a:t>
            </a:fld>
            <a:endParaRPr lang="en-US"/>
          </a:p>
        </p:txBody>
      </p:sp>
    </p:spTree>
    <p:extLst>
      <p:ext uri="{BB962C8B-B14F-4D97-AF65-F5344CB8AC3E}">
        <p14:creationId xmlns:p14="http://schemas.microsoft.com/office/powerpoint/2010/main" val="3135801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Lift PM18 with height of 82m</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dirty="0"/>
              <a:t>Manual entry in EAM from paper by CERN causing delay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dirty="0"/>
              <a:t>Preventive maintenance scheduled precisely by hour</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No permanent on-site presence</a:t>
            </a:r>
          </a:p>
          <a:p>
            <a:endParaRPr lang="en-US" dirty="0"/>
          </a:p>
        </p:txBody>
      </p:sp>
      <p:sp>
        <p:nvSpPr>
          <p:cNvPr id="4" name="Slide Number Placeholder 3"/>
          <p:cNvSpPr>
            <a:spLocks noGrp="1"/>
          </p:cNvSpPr>
          <p:nvPr>
            <p:ph type="sldNum" sz="quarter" idx="10"/>
          </p:nvPr>
        </p:nvSpPr>
        <p:spPr/>
        <p:txBody>
          <a:bodyPr/>
          <a:lstStyle/>
          <a:p>
            <a:pPr>
              <a:defRPr/>
            </a:pPr>
            <a:fld id="{4F9751EF-51A6-4938-A77D-99A26640DEA9}" type="slidenum">
              <a:rPr lang="en-US" smtClean="0"/>
              <a:pPr>
                <a:defRPr/>
              </a:pPr>
              <a:t>6</a:t>
            </a:fld>
            <a:endParaRPr lang="en-US"/>
          </a:p>
        </p:txBody>
      </p:sp>
    </p:spTree>
    <p:extLst>
      <p:ext uri="{BB962C8B-B14F-4D97-AF65-F5344CB8AC3E}">
        <p14:creationId xmlns:p14="http://schemas.microsoft.com/office/powerpoint/2010/main" val="1657286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20+20=40t</a:t>
            </a:r>
          </a:p>
          <a:p>
            <a:r>
              <a:rPr lang="en-US" dirty="0"/>
              <a:t>Annual fixed costs for contract management</a:t>
            </a:r>
          </a:p>
          <a:p>
            <a:r>
              <a:rPr lang="en-US" dirty="0"/>
              <a:t>Corrective maintenance: CD + CR</a:t>
            </a:r>
          </a:p>
          <a:p>
            <a:r>
              <a:rPr lang="en-US" dirty="0"/>
              <a:t>Various works: CA, T1</a:t>
            </a:r>
          </a:p>
          <a:p>
            <a:r>
              <a:rPr lang="en-US" dirty="0"/>
              <a:t>Parts total entered in additional costs = parts price + 8% overhead on contractor’s purchase price</a:t>
            </a:r>
          </a:p>
          <a:p>
            <a:r>
              <a:rPr lang="en-US" dirty="0"/>
              <a:t>Labour costs = booked hours x hourly rate</a:t>
            </a:r>
          </a:p>
          <a:p>
            <a:endParaRPr lang="en-US" dirty="0"/>
          </a:p>
        </p:txBody>
      </p:sp>
      <p:sp>
        <p:nvSpPr>
          <p:cNvPr id="4" name="Slide Number Placeholder 3"/>
          <p:cNvSpPr>
            <a:spLocks noGrp="1"/>
          </p:cNvSpPr>
          <p:nvPr>
            <p:ph type="sldNum" sz="quarter" idx="10"/>
          </p:nvPr>
        </p:nvSpPr>
        <p:spPr/>
        <p:txBody>
          <a:bodyPr/>
          <a:lstStyle/>
          <a:p>
            <a:pPr>
              <a:defRPr/>
            </a:pPr>
            <a:fld id="{4F9751EF-51A6-4938-A77D-99A26640DEA9}" type="slidenum">
              <a:rPr lang="en-US" smtClean="0"/>
              <a:pPr>
                <a:defRPr/>
              </a:pPr>
              <a:t>7</a:t>
            </a:fld>
            <a:endParaRPr lang="en-US"/>
          </a:p>
        </p:txBody>
      </p:sp>
    </p:spTree>
    <p:extLst>
      <p:ext uri="{BB962C8B-B14F-4D97-AF65-F5344CB8AC3E}">
        <p14:creationId xmlns:p14="http://schemas.microsoft.com/office/powerpoint/2010/main" val="1446120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Annual fixed costs for contract management and consumables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err="1"/>
              <a:t>Labour</a:t>
            </a:r>
            <a:r>
              <a:rPr lang="en-US" dirty="0"/>
              <a:t> costs = booked hours x hourly 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Parts total entered in additional costs = parts price + 8% overhead on contractor’s purchase price</a:t>
            </a:r>
          </a:p>
          <a:p>
            <a:endParaRPr lang="en-US" dirty="0"/>
          </a:p>
        </p:txBody>
      </p:sp>
      <p:sp>
        <p:nvSpPr>
          <p:cNvPr id="4" name="Slide Number Placeholder 3"/>
          <p:cNvSpPr>
            <a:spLocks noGrp="1"/>
          </p:cNvSpPr>
          <p:nvPr>
            <p:ph type="sldNum" sz="quarter" idx="10"/>
          </p:nvPr>
        </p:nvSpPr>
        <p:spPr/>
        <p:txBody>
          <a:bodyPr/>
          <a:lstStyle/>
          <a:p>
            <a:pPr>
              <a:defRPr/>
            </a:pPr>
            <a:fld id="{4F9751EF-51A6-4938-A77D-99A26640DEA9}" type="slidenum">
              <a:rPr lang="en-US" smtClean="0"/>
              <a:pPr>
                <a:defRPr/>
              </a:pPr>
              <a:t>8</a:t>
            </a:fld>
            <a:endParaRPr lang="en-US"/>
          </a:p>
        </p:txBody>
      </p:sp>
    </p:spTree>
    <p:extLst>
      <p:ext uri="{BB962C8B-B14F-4D97-AF65-F5344CB8AC3E}">
        <p14:creationId xmlns:p14="http://schemas.microsoft.com/office/powerpoint/2010/main" val="1406710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Fixed price per intervention: based on predefined price list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err="1"/>
              <a:t>Labour</a:t>
            </a:r>
            <a:r>
              <a:rPr lang="en-US" dirty="0"/>
              <a:t> costs = booked hours x hourly rate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Parts costs: fixed discount on public price</a:t>
            </a:r>
          </a:p>
          <a:p>
            <a:endParaRPr lang="en-US" dirty="0"/>
          </a:p>
        </p:txBody>
      </p:sp>
      <p:sp>
        <p:nvSpPr>
          <p:cNvPr id="4" name="Slide Number Placeholder 3"/>
          <p:cNvSpPr>
            <a:spLocks noGrp="1"/>
          </p:cNvSpPr>
          <p:nvPr>
            <p:ph type="sldNum" sz="quarter" idx="10"/>
          </p:nvPr>
        </p:nvSpPr>
        <p:spPr/>
        <p:txBody>
          <a:bodyPr/>
          <a:lstStyle/>
          <a:p>
            <a:pPr>
              <a:defRPr/>
            </a:pPr>
            <a:fld id="{4F9751EF-51A6-4938-A77D-99A26640DEA9}" type="slidenum">
              <a:rPr lang="en-US" smtClean="0"/>
              <a:pPr>
                <a:defRPr/>
              </a:pPr>
              <a:t>9</a:t>
            </a:fld>
            <a:endParaRPr lang="en-US"/>
          </a:p>
        </p:txBody>
      </p:sp>
    </p:spTree>
    <p:extLst>
      <p:ext uri="{BB962C8B-B14F-4D97-AF65-F5344CB8AC3E}">
        <p14:creationId xmlns:p14="http://schemas.microsoft.com/office/powerpoint/2010/main" val="3312657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Slide">
    <p:bg>
      <p:bgPr>
        <a:solidFill>
          <a:schemeClr val="tx1"/>
        </a:solidFill>
        <a:effectLst/>
      </p:bgPr>
    </p:bg>
    <p:spTree>
      <p:nvGrpSpPr>
        <p:cNvPr id="1" name=""/>
        <p:cNvGrpSpPr/>
        <p:nvPr/>
      </p:nvGrpSpPr>
      <p:grpSpPr>
        <a:xfrm>
          <a:off x="0" y="0"/>
          <a:ext cx="0" cy="0"/>
          <a:chOff x="0" y="0"/>
          <a:chExt cx="0" cy="0"/>
        </a:xfrm>
      </p:grpSpPr>
      <p:pic>
        <p:nvPicPr>
          <p:cNvPr id="4" name="Image 2" descr="logooutline.eps">
            <a:extLst>
              <a:ext uri="{FF2B5EF4-FFF2-40B4-BE49-F238E27FC236}">
                <a16:creationId xmlns:a16="http://schemas.microsoft.com/office/drawing/2014/main" id="{ED75A508-7D60-F841-B3C4-7CB2A400A8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6403" y="2169047"/>
            <a:ext cx="2520000" cy="2494674"/>
          </a:xfrm>
          <a:prstGeom prst="rect">
            <a:avLst/>
          </a:prstGeom>
        </p:spPr>
      </p:pic>
    </p:spTree>
    <p:extLst>
      <p:ext uri="{BB962C8B-B14F-4D97-AF65-F5344CB8AC3E}">
        <p14:creationId xmlns:p14="http://schemas.microsoft.com/office/powerpoint/2010/main" val="1295105382"/>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title and 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7987" y="1592263"/>
            <a:ext cx="5616575" cy="668337"/>
          </a:xfrm>
        </p:spPr>
        <p:txBody>
          <a:bodyPr anchor="t" anchorCtr="0"/>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07987" y="2427287"/>
            <a:ext cx="5616575" cy="3773488"/>
          </a:xfrm>
        </p:spPr>
        <p:txBody>
          <a:bodyPr/>
          <a:lstStyle>
            <a:lvl1pPr marL="324000" indent="-3240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6172200" y="1604966"/>
            <a:ext cx="5616600" cy="655634"/>
          </a:xfrm>
        </p:spPr>
        <p:txBody>
          <a:bodyPr anchor="t" anchorCtr="0"/>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27287"/>
            <a:ext cx="5611813" cy="3773488"/>
          </a:xfrm>
        </p:spPr>
        <p:txBody>
          <a:bodyPr/>
          <a:lstStyle>
            <a:lvl1pPr marL="324000" indent="-3240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Date Placeholder 9">
            <a:extLst>
              <a:ext uri="{FF2B5EF4-FFF2-40B4-BE49-F238E27FC236}">
                <a16:creationId xmlns:a16="http://schemas.microsoft.com/office/drawing/2014/main" id="{0B511762-E0C9-6C4A-9015-D9D3D4FF97C2}"/>
              </a:ext>
            </a:extLst>
          </p:cNvPr>
          <p:cNvSpPr>
            <a:spLocks noGrp="1"/>
          </p:cNvSpPr>
          <p:nvPr>
            <p:ph type="dt" sz="half" idx="10"/>
          </p:nvPr>
        </p:nvSpPr>
        <p:spPr/>
        <p:txBody>
          <a:bodyPr/>
          <a:lstStyle/>
          <a:p>
            <a:r>
              <a:rPr lang="en-NL"/>
              <a:t>2023-09-28</a:t>
            </a:r>
            <a:endParaRPr lang="en-US" dirty="0"/>
          </a:p>
        </p:txBody>
      </p:sp>
      <p:sp>
        <p:nvSpPr>
          <p:cNvPr id="11" name="Footer Placeholder 10">
            <a:extLst>
              <a:ext uri="{FF2B5EF4-FFF2-40B4-BE49-F238E27FC236}">
                <a16:creationId xmlns:a16="http://schemas.microsoft.com/office/drawing/2014/main" id="{E2689900-D127-9840-8E06-B694B9FE1267}"/>
              </a:ext>
            </a:extLst>
          </p:cNvPr>
          <p:cNvSpPr>
            <a:spLocks noGrp="1"/>
          </p:cNvSpPr>
          <p:nvPr>
            <p:ph type="ftr" sz="quarter" idx="11"/>
          </p:nvPr>
        </p:nvSpPr>
        <p:spPr/>
        <p:txBody>
          <a:bodyPr/>
          <a:lstStyle/>
          <a:p>
            <a:r>
              <a:rPr lang="en-GB"/>
              <a:t>C. Hazelaar-Bal | EDMS no. 2942818</a:t>
            </a:r>
            <a:endParaRPr lang="en-US" dirty="0"/>
          </a:p>
        </p:txBody>
      </p:sp>
      <p:sp>
        <p:nvSpPr>
          <p:cNvPr id="12" name="Slide Number Placeholder 11">
            <a:extLst>
              <a:ext uri="{FF2B5EF4-FFF2-40B4-BE49-F238E27FC236}">
                <a16:creationId xmlns:a16="http://schemas.microsoft.com/office/drawing/2014/main" id="{7B398DFD-572D-D549-8BBF-A86A1DFF026F}"/>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678086151"/>
      </p:ext>
    </p:extLst>
  </p:cSld>
  <p:clrMapOvr>
    <a:masterClrMapping/>
  </p:clrMapOvr>
  <p:extLst>
    <p:ext uri="{DCECCB84-F9BA-43D5-87BE-67443E8EF086}">
      <p15:sldGuideLst xmlns:p15="http://schemas.microsoft.com/office/powerpoint/2012/main">
        <p15:guide id="1" orient="horz" pos="1434" userDrawn="1">
          <p15:clr>
            <a:srgbClr val="FBAE40"/>
          </p15:clr>
        </p15:guide>
        <p15:guide id="2" orient="horz" pos="152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07989" y="373593"/>
            <a:ext cx="5616574" cy="106574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7987" y="1598658"/>
            <a:ext cx="5616575" cy="4602117"/>
          </a:xfrm>
        </p:spPr>
        <p:txBody>
          <a:bodyPr/>
          <a:lstStyle>
            <a:lvl1pPr>
              <a:defRPr>
                <a:solidFill>
                  <a:schemeClr val="tx2">
                    <a:lumMod val="50000"/>
                  </a:schemeClr>
                </a:solidFill>
              </a:defRPr>
            </a:lvl1pPr>
            <a:lvl2pPr>
              <a:lnSpc>
                <a:spcPct val="100000"/>
              </a:lnSpc>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Picture Placeholder 8">
            <a:extLst>
              <a:ext uri="{FF2B5EF4-FFF2-40B4-BE49-F238E27FC236}">
                <a16:creationId xmlns:a16="http://schemas.microsoft.com/office/drawing/2014/main" id="{94588863-2E7B-784C-BD2D-8C3D0E7E1D84}"/>
              </a:ext>
            </a:extLst>
          </p:cNvPr>
          <p:cNvSpPr>
            <a:spLocks noGrp="1"/>
          </p:cNvSpPr>
          <p:nvPr>
            <p:ph type="pic" sz="quarter" idx="13" hasCustomPrompt="1"/>
          </p:nvPr>
        </p:nvSpPr>
        <p:spPr>
          <a:xfrm>
            <a:off x="6167438" y="0"/>
            <a:ext cx="6024562" cy="6207170"/>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4" name="Date Placeholder 3">
            <a:extLst>
              <a:ext uri="{FF2B5EF4-FFF2-40B4-BE49-F238E27FC236}">
                <a16:creationId xmlns:a16="http://schemas.microsoft.com/office/drawing/2014/main" id="{0B2981A2-06D5-5F4B-9504-4CD77560E607}"/>
              </a:ext>
            </a:extLst>
          </p:cNvPr>
          <p:cNvSpPr>
            <a:spLocks noGrp="1"/>
          </p:cNvSpPr>
          <p:nvPr>
            <p:ph type="dt" sz="half" idx="14"/>
          </p:nvPr>
        </p:nvSpPr>
        <p:spPr/>
        <p:txBody>
          <a:bodyPr/>
          <a:lstStyle/>
          <a:p>
            <a:r>
              <a:rPr lang="en-NL"/>
              <a:t>2023-09-28</a:t>
            </a:r>
            <a:endParaRPr lang="en-US" dirty="0"/>
          </a:p>
        </p:txBody>
      </p:sp>
      <p:sp>
        <p:nvSpPr>
          <p:cNvPr id="8" name="Footer Placeholder 7">
            <a:extLst>
              <a:ext uri="{FF2B5EF4-FFF2-40B4-BE49-F238E27FC236}">
                <a16:creationId xmlns:a16="http://schemas.microsoft.com/office/drawing/2014/main" id="{70F37B2A-B53F-3C4D-BD2B-2DAF3F47C071}"/>
              </a:ext>
            </a:extLst>
          </p:cNvPr>
          <p:cNvSpPr>
            <a:spLocks noGrp="1"/>
          </p:cNvSpPr>
          <p:nvPr>
            <p:ph type="ftr" sz="quarter" idx="15"/>
          </p:nvPr>
        </p:nvSpPr>
        <p:spPr/>
        <p:txBody>
          <a:bodyPr/>
          <a:lstStyle/>
          <a:p>
            <a:r>
              <a:rPr lang="en-GB"/>
              <a:t>C. Hazelaar-Bal | EDMS no. 2942818</a:t>
            </a:r>
            <a:endParaRPr lang="en-US" dirty="0"/>
          </a:p>
        </p:txBody>
      </p:sp>
      <p:sp>
        <p:nvSpPr>
          <p:cNvPr id="10" name="Slide Number Placeholder 9">
            <a:extLst>
              <a:ext uri="{FF2B5EF4-FFF2-40B4-BE49-F238E27FC236}">
                <a16:creationId xmlns:a16="http://schemas.microsoft.com/office/drawing/2014/main" id="{8DD1311B-199C-CA4B-81C4-F7ADC1D9977D}"/>
              </a:ext>
            </a:extLst>
          </p:cNvPr>
          <p:cNvSpPr>
            <a:spLocks noGrp="1"/>
          </p:cNvSpPr>
          <p:nvPr>
            <p:ph type="sldNum" sz="quarter" idx="16"/>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180871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2 Pictures horizontal">
    <p:spTree>
      <p:nvGrpSpPr>
        <p:cNvPr id="1" name=""/>
        <p:cNvGrpSpPr/>
        <p:nvPr/>
      </p:nvGrpSpPr>
      <p:grpSpPr>
        <a:xfrm>
          <a:off x="0" y="0"/>
          <a:ext cx="0" cy="0"/>
          <a:chOff x="0" y="0"/>
          <a:chExt cx="0" cy="0"/>
        </a:xfrm>
      </p:grpSpPr>
      <p:sp>
        <p:nvSpPr>
          <p:cNvPr id="2" name="Title 1"/>
          <p:cNvSpPr>
            <a:spLocks noGrp="1"/>
          </p:cNvSpPr>
          <p:nvPr>
            <p:ph type="title"/>
          </p:nvPr>
        </p:nvSpPr>
        <p:spPr>
          <a:xfrm>
            <a:off x="407989" y="373593"/>
            <a:ext cx="11376024" cy="106574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7987" y="1598658"/>
            <a:ext cx="5616575" cy="4608512"/>
          </a:xfrm>
        </p:spPr>
        <p:txBody>
          <a:bodyPr/>
          <a:lstStyle>
            <a:lvl1pPr>
              <a:defRPr>
                <a:solidFill>
                  <a:schemeClr val="tx2">
                    <a:lumMod val="50000"/>
                  </a:schemeClr>
                </a:solidFill>
              </a:defRPr>
            </a:lvl1pPr>
            <a:lvl2pPr>
              <a:lnSpc>
                <a:spcPct val="100000"/>
              </a:lnSpc>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0B2981A2-06D5-5F4B-9504-4CD77560E607}"/>
              </a:ext>
            </a:extLst>
          </p:cNvPr>
          <p:cNvSpPr>
            <a:spLocks noGrp="1"/>
          </p:cNvSpPr>
          <p:nvPr>
            <p:ph type="dt" sz="half" idx="14"/>
          </p:nvPr>
        </p:nvSpPr>
        <p:spPr/>
        <p:txBody>
          <a:bodyPr/>
          <a:lstStyle/>
          <a:p>
            <a:r>
              <a:rPr lang="en-NL"/>
              <a:t>2023-09-28</a:t>
            </a:r>
            <a:endParaRPr lang="en-US" dirty="0"/>
          </a:p>
        </p:txBody>
      </p:sp>
      <p:sp>
        <p:nvSpPr>
          <p:cNvPr id="8" name="Footer Placeholder 7">
            <a:extLst>
              <a:ext uri="{FF2B5EF4-FFF2-40B4-BE49-F238E27FC236}">
                <a16:creationId xmlns:a16="http://schemas.microsoft.com/office/drawing/2014/main" id="{70F37B2A-B53F-3C4D-BD2B-2DAF3F47C071}"/>
              </a:ext>
            </a:extLst>
          </p:cNvPr>
          <p:cNvSpPr>
            <a:spLocks noGrp="1"/>
          </p:cNvSpPr>
          <p:nvPr>
            <p:ph type="ftr" sz="quarter" idx="15"/>
          </p:nvPr>
        </p:nvSpPr>
        <p:spPr/>
        <p:txBody>
          <a:bodyPr/>
          <a:lstStyle/>
          <a:p>
            <a:r>
              <a:rPr lang="en-GB"/>
              <a:t>C. Hazelaar-Bal | EDMS no. 2942818</a:t>
            </a:r>
            <a:endParaRPr lang="en-US" dirty="0"/>
          </a:p>
        </p:txBody>
      </p:sp>
      <p:sp>
        <p:nvSpPr>
          <p:cNvPr id="10" name="Slide Number Placeholder 9">
            <a:extLst>
              <a:ext uri="{FF2B5EF4-FFF2-40B4-BE49-F238E27FC236}">
                <a16:creationId xmlns:a16="http://schemas.microsoft.com/office/drawing/2014/main" id="{8DD1311B-199C-CA4B-81C4-F7ADC1D9977D}"/>
              </a:ext>
            </a:extLst>
          </p:cNvPr>
          <p:cNvSpPr>
            <a:spLocks noGrp="1"/>
          </p:cNvSpPr>
          <p:nvPr>
            <p:ph type="sldNum" sz="quarter" idx="16"/>
          </p:nvPr>
        </p:nvSpPr>
        <p:spPr/>
        <p:txBody>
          <a:bodyPr/>
          <a:lstStyle/>
          <a:p>
            <a:fld id="{36B5EA5A-BC32-A742-B11B-8E7414D5B535}" type="slidenum">
              <a:rPr lang="en-US" smtClean="0"/>
              <a:pPr/>
              <a:t>‹#›</a:t>
            </a:fld>
            <a:endParaRPr lang="en-US" dirty="0"/>
          </a:p>
        </p:txBody>
      </p:sp>
      <p:sp>
        <p:nvSpPr>
          <p:cNvPr id="11" name="Picture Placeholder 5">
            <a:extLst>
              <a:ext uri="{FF2B5EF4-FFF2-40B4-BE49-F238E27FC236}">
                <a16:creationId xmlns:a16="http://schemas.microsoft.com/office/drawing/2014/main" id="{47B07ADD-2F17-5640-985B-72FA646913F0}"/>
              </a:ext>
            </a:extLst>
          </p:cNvPr>
          <p:cNvSpPr>
            <a:spLocks noGrp="1"/>
          </p:cNvSpPr>
          <p:nvPr>
            <p:ph type="pic" sz="quarter" idx="13" hasCustomPrompt="1"/>
          </p:nvPr>
        </p:nvSpPr>
        <p:spPr>
          <a:xfrm>
            <a:off x="6167438" y="1592263"/>
            <a:ext cx="5616575" cy="2232025"/>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2" name="Picture Placeholder 5">
            <a:extLst>
              <a:ext uri="{FF2B5EF4-FFF2-40B4-BE49-F238E27FC236}">
                <a16:creationId xmlns:a16="http://schemas.microsoft.com/office/drawing/2014/main" id="{AB41C95B-0CD0-B44F-9130-66CCD53B86BB}"/>
              </a:ext>
            </a:extLst>
          </p:cNvPr>
          <p:cNvSpPr>
            <a:spLocks noGrp="1"/>
          </p:cNvSpPr>
          <p:nvPr>
            <p:ph type="pic" sz="quarter" idx="17" hasCustomPrompt="1"/>
          </p:nvPr>
        </p:nvSpPr>
        <p:spPr>
          <a:xfrm>
            <a:off x="6167438" y="3969703"/>
            <a:ext cx="5616575" cy="2232025"/>
          </a:xfrm>
          <a:pattFill prst="lgCheck">
            <a:fgClr>
              <a:schemeClr val="accent4"/>
            </a:fgClr>
            <a:bgClr>
              <a:schemeClr val="bg1"/>
            </a:bgClr>
          </a:pattFill>
        </p:spPr>
        <p:txBody>
          <a:bodyPr anchor="ctr"/>
          <a:lstStyle>
            <a:lvl1pPr algn="ctr">
              <a:defRPr/>
            </a:lvl1pPr>
          </a:lstStyle>
          <a:p>
            <a:r>
              <a:rPr lang="en-US" dirty="0"/>
              <a:t>Drag and drop picture</a:t>
            </a:r>
          </a:p>
        </p:txBody>
      </p:sp>
    </p:spTree>
    <p:extLst>
      <p:ext uri="{BB962C8B-B14F-4D97-AF65-F5344CB8AC3E}">
        <p14:creationId xmlns:p14="http://schemas.microsoft.com/office/powerpoint/2010/main" val="2036724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4 Pictures">
    <p:spTree>
      <p:nvGrpSpPr>
        <p:cNvPr id="1" name=""/>
        <p:cNvGrpSpPr/>
        <p:nvPr/>
      </p:nvGrpSpPr>
      <p:grpSpPr>
        <a:xfrm>
          <a:off x="0" y="0"/>
          <a:ext cx="0" cy="0"/>
          <a:chOff x="0" y="0"/>
          <a:chExt cx="0" cy="0"/>
        </a:xfrm>
      </p:grpSpPr>
      <p:sp>
        <p:nvSpPr>
          <p:cNvPr id="2" name="Title 1"/>
          <p:cNvSpPr>
            <a:spLocks noGrp="1"/>
          </p:cNvSpPr>
          <p:nvPr>
            <p:ph type="title"/>
          </p:nvPr>
        </p:nvSpPr>
        <p:spPr>
          <a:xfrm>
            <a:off x="407989" y="373593"/>
            <a:ext cx="11376024" cy="106574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7987" y="1598658"/>
            <a:ext cx="3708401" cy="4608512"/>
          </a:xfrm>
        </p:spPr>
        <p:txBody>
          <a:bodyPr/>
          <a:lstStyle>
            <a:lvl1pPr>
              <a:defRPr>
                <a:solidFill>
                  <a:schemeClr val="tx2">
                    <a:lumMod val="50000"/>
                  </a:schemeClr>
                </a:solidFill>
              </a:defRPr>
            </a:lvl1pPr>
            <a:lvl2pPr>
              <a:lnSpc>
                <a:spcPct val="120000"/>
              </a:lnSpc>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0B2981A2-06D5-5F4B-9504-4CD77560E607}"/>
              </a:ext>
            </a:extLst>
          </p:cNvPr>
          <p:cNvSpPr>
            <a:spLocks noGrp="1"/>
          </p:cNvSpPr>
          <p:nvPr>
            <p:ph type="dt" sz="half" idx="14"/>
          </p:nvPr>
        </p:nvSpPr>
        <p:spPr/>
        <p:txBody>
          <a:bodyPr/>
          <a:lstStyle/>
          <a:p>
            <a:r>
              <a:rPr lang="en-NL"/>
              <a:t>2023-09-28</a:t>
            </a:r>
            <a:endParaRPr lang="en-US" dirty="0"/>
          </a:p>
        </p:txBody>
      </p:sp>
      <p:sp>
        <p:nvSpPr>
          <p:cNvPr id="8" name="Footer Placeholder 7">
            <a:extLst>
              <a:ext uri="{FF2B5EF4-FFF2-40B4-BE49-F238E27FC236}">
                <a16:creationId xmlns:a16="http://schemas.microsoft.com/office/drawing/2014/main" id="{70F37B2A-B53F-3C4D-BD2B-2DAF3F47C071}"/>
              </a:ext>
            </a:extLst>
          </p:cNvPr>
          <p:cNvSpPr>
            <a:spLocks noGrp="1"/>
          </p:cNvSpPr>
          <p:nvPr>
            <p:ph type="ftr" sz="quarter" idx="15"/>
          </p:nvPr>
        </p:nvSpPr>
        <p:spPr/>
        <p:txBody>
          <a:bodyPr/>
          <a:lstStyle/>
          <a:p>
            <a:r>
              <a:rPr lang="en-GB"/>
              <a:t>C. Hazelaar-Bal | EDMS no. 2942818</a:t>
            </a:r>
            <a:endParaRPr lang="en-US" dirty="0"/>
          </a:p>
        </p:txBody>
      </p:sp>
      <p:sp>
        <p:nvSpPr>
          <p:cNvPr id="10" name="Slide Number Placeholder 9">
            <a:extLst>
              <a:ext uri="{FF2B5EF4-FFF2-40B4-BE49-F238E27FC236}">
                <a16:creationId xmlns:a16="http://schemas.microsoft.com/office/drawing/2014/main" id="{8DD1311B-199C-CA4B-81C4-F7ADC1D9977D}"/>
              </a:ext>
            </a:extLst>
          </p:cNvPr>
          <p:cNvSpPr>
            <a:spLocks noGrp="1"/>
          </p:cNvSpPr>
          <p:nvPr>
            <p:ph type="sldNum" sz="quarter" idx="16"/>
          </p:nvPr>
        </p:nvSpPr>
        <p:spPr/>
        <p:txBody>
          <a:bodyPr/>
          <a:lstStyle/>
          <a:p>
            <a:fld id="{36B5EA5A-BC32-A742-B11B-8E7414D5B535}" type="slidenum">
              <a:rPr lang="en-US" smtClean="0"/>
              <a:pPr/>
              <a:t>‹#›</a:t>
            </a:fld>
            <a:endParaRPr lang="en-US" dirty="0"/>
          </a:p>
        </p:txBody>
      </p:sp>
      <p:sp>
        <p:nvSpPr>
          <p:cNvPr id="9" name="Picture Placeholder 5">
            <a:extLst>
              <a:ext uri="{FF2B5EF4-FFF2-40B4-BE49-F238E27FC236}">
                <a16:creationId xmlns:a16="http://schemas.microsoft.com/office/drawing/2014/main" id="{255B7D9F-7313-2F46-8079-FEA6DAA0CF20}"/>
              </a:ext>
            </a:extLst>
          </p:cNvPr>
          <p:cNvSpPr>
            <a:spLocks noGrp="1"/>
          </p:cNvSpPr>
          <p:nvPr>
            <p:ph type="pic" sz="quarter" idx="13" hasCustomPrompt="1"/>
          </p:nvPr>
        </p:nvSpPr>
        <p:spPr>
          <a:xfrm>
            <a:off x="8075613" y="1592263"/>
            <a:ext cx="3708400" cy="2232025"/>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3" name="Picture Placeholder 5">
            <a:extLst>
              <a:ext uri="{FF2B5EF4-FFF2-40B4-BE49-F238E27FC236}">
                <a16:creationId xmlns:a16="http://schemas.microsoft.com/office/drawing/2014/main" id="{AECDCA30-A5C6-3549-9DAD-01819664F157}"/>
              </a:ext>
            </a:extLst>
          </p:cNvPr>
          <p:cNvSpPr>
            <a:spLocks noGrp="1"/>
          </p:cNvSpPr>
          <p:nvPr>
            <p:ph type="pic" sz="quarter" idx="17" hasCustomPrompt="1"/>
          </p:nvPr>
        </p:nvSpPr>
        <p:spPr>
          <a:xfrm>
            <a:off x="8124681" y="3969703"/>
            <a:ext cx="3659332" cy="2232025"/>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4" name="Picture Placeholder 5">
            <a:extLst>
              <a:ext uri="{FF2B5EF4-FFF2-40B4-BE49-F238E27FC236}">
                <a16:creationId xmlns:a16="http://schemas.microsoft.com/office/drawing/2014/main" id="{0332EED6-F049-354D-90C1-2CDBDFEB153D}"/>
              </a:ext>
            </a:extLst>
          </p:cNvPr>
          <p:cNvSpPr>
            <a:spLocks noGrp="1"/>
          </p:cNvSpPr>
          <p:nvPr>
            <p:ph type="pic" sz="quarter" idx="18" hasCustomPrompt="1"/>
          </p:nvPr>
        </p:nvSpPr>
        <p:spPr>
          <a:xfrm>
            <a:off x="4259263" y="1592263"/>
            <a:ext cx="3659332" cy="2232025"/>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5" name="Picture Placeholder 5">
            <a:extLst>
              <a:ext uri="{FF2B5EF4-FFF2-40B4-BE49-F238E27FC236}">
                <a16:creationId xmlns:a16="http://schemas.microsoft.com/office/drawing/2014/main" id="{A46E76A3-B525-534D-9396-8E4D08F06F6A}"/>
              </a:ext>
            </a:extLst>
          </p:cNvPr>
          <p:cNvSpPr>
            <a:spLocks noGrp="1"/>
          </p:cNvSpPr>
          <p:nvPr>
            <p:ph type="pic" sz="quarter" idx="19" hasCustomPrompt="1"/>
          </p:nvPr>
        </p:nvSpPr>
        <p:spPr>
          <a:xfrm>
            <a:off x="4259263" y="3978015"/>
            <a:ext cx="3659332" cy="2232025"/>
          </a:xfrm>
          <a:pattFill prst="lgCheck">
            <a:fgClr>
              <a:schemeClr val="accent4"/>
            </a:fgClr>
            <a:bgClr>
              <a:schemeClr val="bg1"/>
            </a:bgClr>
          </a:pattFill>
        </p:spPr>
        <p:txBody>
          <a:bodyPr anchor="ctr"/>
          <a:lstStyle>
            <a:lvl1pPr algn="ctr">
              <a:defRPr/>
            </a:lvl1pPr>
          </a:lstStyle>
          <a:p>
            <a:r>
              <a:rPr lang="en-US" dirty="0"/>
              <a:t>Drag and drop picture</a:t>
            </a:r>
          </a:p>
        </p:txBody>
      </p:sp>
    </p:spTree>
    <p:extLst>
      <p:ext uri="{BB962C8B-B14F-4D97-AF65-F5344CB8AC3E}">
        <p14:creationId xmlns:p14="http://schemas.microsoft.com/office/powerpoint/2010/main" val="3407050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titles and 2 Pictures ">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7987" y="1592263"/>
            <a:ext cx="5616575" cy="668337"/>
          </a:xfrm>
        </p:spPr>
        <p:txBody>
          <a:bodyPr anchor="t" anchorCtr="0"/>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72200" y="1604966"/>
            <a:ext cx="5616600" cy="655634"/>
          </a:xfrm>
        </p:spPr>
        <p:txBody>
          <a:bodyPr anchor="t" anchorCtr="0"/>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10">
            <a:extLst>
              <a:ext uri="{FF2B5EF4-FFF2-40B4-BE49-F238E27FC236}">
                <a16:creationId xmlns:a16="http://schemas.microsoft.com/office/drawing/2014/main" id="{8C125C7E-94FD-9B43-A74A-5A12DA74F2D5}"/>
              </a:ext>
            </a:extLst>
          </p:cNvPr>
          <p:cNvSpPr>
            <a:spLocks noGrp="1"/>
          </p:cNvSpPr>
          <p:nvPr>
            <p:ph type="pic" sz="quarter" idx="13" hasCustomPrompt="1"/>
          </p:nvPr>
        </p:nvSpPr>
        <p:spPr>
          <a:xfrm>
            <a:off x="407988" y="2420938"/>
            <a:ext cx="5616575" cy="3779837"/>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4" name="Date Placeholder 3">
            <a:extLst>
              <a:ext uri="{FF2B5EF4-FFF2-40B4-BE49-F238E27FC236}">
                <a16:creationId xmlns:a16="http://schemas.microsoft.com/office/drawing/2014/main" id="{ED4B0609-1753-094D-A27B-B1604B6E44F9}"/>
              </a:ext>
            </a:extLst>
          </p:cNvPr>
          <p:cNvSpPr>
            <a:spLocks noGrp="1"/>
          </p:cNvSpPr>
          <p:nvPr>
            <p:ph type="dt" sz="half" idx="15"/>
          </p:nvPr>
        </p:nvSpPr>
        <p:spPr/>
        <p:txBody>
          <a:bodyPr/>
          <a:lstStyle/>
          <a:p>
            <a:r>
              <a:rPr lang="en-NL"/>
              <a:t>2023-09-28</a:t>
            </a:r>
            <a:endParaRPr lang="en-US" dirty="0"/>
          </a:p>
        </p:txBody>
      </p:sp>
      <p:sp>
        <p:nvSpPr>
          <p:cNvPr id="6" name="Footer Placeholder 5">
            <a:extLst>
              <a:ext uri="{FF2B5EF4-FFF2-40B4-BE49-F238E27FC236}">
                <a16:creationId xmlns:a16="http://schemas.microsoft.com/office/drawing/2014/main" id="{D3380C24-4584-494A-B2E2-7C02911E02E7}"/>
              </a:ext>
            </a:extLst>
          </p:cNvPr>
          <p:cNvSpPr>
            <a:spLocks noGrp="1"/>
          </p:cNvSpPr>
          <p:nvPr>
            <p:ph type="ftr" sz="quarter" idx="16"/>
          </p:nvPr>
        </p:nvSpPr>
        <p:spPr/>
        <p:txBody>
          <a:bodyPr/>
          <a:lstStyle/>
          <a:p>
            <a:r>
              <a:rPr lang="en-GB"/>
              <a:t>C. Hazelaar-Bal | EDMS no. 2942818</a:t>
            </a:r>
            <a:endParaRPr lang="en-US" dirty="0"/>
          </a:p>
        </p:txBody>
      </p:sp>
      <p:sp>
        <p:nvSpPr>
          <p:cNvPr id="10" name="Slide Number Placeholder 9">
            <a:extLst>
              <a:ext uri="{FF2B5EF4-FFF2-40B4-BE49-F238E27FC236}">
                <a16:creationId xmlns:a16="http://schemas.microsoft.com/office/drawing/2014/main" id="{89BEDBAA-E014-4E48-AA09-5D0DC18C0C76}"/>
              </a:ext>
            </a:extLst>
          </p:cNvPr>
          <p:cNvSpPr>
            <a:spLocks noGrp="1"/>
          </p:cNvSpPr>
          <p:nvPr>
            <p:ph type="sldNum" sz="quarter" idx="17"/>
          </p:nvPr>
        </p:nvSpPr>
        <p:spPr/>
        <p:txBody>
          <a:bodyPr/>
          <a:lstStyle/>
          <a:p>
            <a:fld id="{36B5EA5A-BC32-A742-B11B-8E7414D5B535}" type="slidenum">
              <a:rPr lang="en-US" smtClean="0"/>
              <a:pPr/>
              <a:t>‹#›</a:t>
            </a:fld>
            <a:endParaRPr lang="en-US" dirty="0"/>
          </a:p>
        </p:txBody>
      </p:sp>
      <p:sp>
        <p:nvSpPr>
          <p:cNvPr id="8" name="Picture Placeholder 7">
            <a:extLst>
              <a:ext uri="{FF2B5EF4-FFF2-40B4-BE49-F238E27FC236}">
                <a16:creationId xmlns:a16="http://schemas.microsoft.com/office/drawing/2014/main" id="{EC9037A8-3728-274F-ADAC-4D3957FCBA46}"/>
              </a:ext>
            </a:extLst>
          </p:cNvPr>
          <p:cNvSpPr>
            <a:spLocks noGrp="1"/>
          </p:cNvSpPr>
          <p:nvPr>
            <p:ph type="pic" sz="quarter" idx="18" hasCustomPrompt="1"/>
          </p:nvPr>
        </p:nvSpPr>
        <p:spPr>
          <a:xfrm>
            <a:off x="6172200" y="2420938"/>
            <a:ext cx="5616575" cy="3779837"/>
          </a:xfrm>
          <a:pattFill prst="lgCheck">
            <a:fgClr>
              <a:schemeClr val="accent4"/>
            </a:fgClr>
            <a:bgClr>
              <a:schemeClr val="bg1"/>
            </a:bgClr>
          </a:pattFill>
        </p:spPr>
        <p:txBody>
          <a:bodyPr anchor="ctr" anchorCtr="0"/>
          <a:lstStyle>
            <a:lvl1pPr algn="ctr">
              <a:defRPr/>
            </a:lvl1pPr>
          </a:lstStyle>
          <a:p>
            <a:r>
              <a:rPr lang="en-GB" dirty="0"/>
              <a:t>Drag and Drop picture</a:t>
            </a:r>
          </a:p>
        </p:txBody>
      </p:sp>
    </p:spTree>
    <p:extLst>
      <p:ext uri="{BB962C8B-B14F-4D97-AF65-F5344CB8AC3E}">
        <p14:creationId xmlns:p14="http://schemas.microsoft.com/office/powerpoint/2010/main" val="2845831817"/>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itle and 3 Pictures">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7987" y="1592263"/>
            <a:ext cx="3708401" cy="668337"/>
          </a:xfrm>
        </p:spPr>
        <p:txBody>
          <a:bodyPr anchor="t" anchorCtr="0"/>
          <a:lstStyle>
            <a:lvl1pPr marL="0" indent="0">
              <a:lnSpc>
                <a:spcPct val="100000"/>
              </a:lnSpc>
              <a:spcBef>
                <a:spcPts val="400"/>
              </a:spcBef>
              <a:spcAft>
                <a:spcPts val="0"/>
              </a:spcAft>
              <a:buNone/>
              <a:defRPr sz="21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8075612" y="1604966"/>
            <a:ext cx="3713187" cy="655634"/>
          </a:xfrm>
        </p:spPr>
        <p:txBody>
          <a:bodyPr anchor="t" anchorCtr="0"/>
          <a:lstStyle>
            <a:lvl1pPr marL="0" indent="0">
              <a:spcBef>
                <a:spcPts val="400"/>
              </a:spcBef>
              <a:spcAft>
                <a:spcPts val="0"/>
              </a:spcAft>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10">
            <a:extLst>
              <a:ext uri="{FF2B5EF4-FFF2-40B4-BE49-F238E27FC236}">
                <a16:creationId xmlns:a16="http://schemas.microsoft.com/office/drawing/2014/main" id="{8C125C7E-94FD-9B43-A74A-5A12DA74F2D5}"/>
              </a:ext>
            </a:extLst>
          </p:cNvPr>
          <p:cNvSpPr>
            <a:spLocks noGrp="1"/>
          </p:cNvSpPr>
          <p:nvPr>
            <p:ph type="pic" sz="quarter" idx="13" hasCustomPrompt="1"/>
          </p:nvPr>
        </p:nvSpPr>
        <p:spPr>
          <a:xfrm>
            <a:off x="407989" y="2420938"/>
            <a:ext cx="3708400" cy="3779837"/>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3" name="Picture Placeholder 12">
            <a:extLst>
              <a:ext uri="{FF2B5EF4-FFF2-40B4-BE49-F238E27FC236}">
                <a16:creationId xmlns:a16="http://schemas.microsoft.com/office/drawing/2014/main" id="{EC779F7E-9707-2542-A19F-DD09A53038A7}"/>
              </a:ext>
            </a:extLst>
          </p:cNvPr>
          <p:cNvSpPr>
            <a:spLocks noGrp="1"/>
          </p:cNvSpPr>
          <p:nvPr>
            <p:ph type="pic" sz="quarter" idx="14" hasCustomPrompt="1"/>
          </p:nvPr>
        </p:nvSpPr>
        <p:spPr>
          <a:xfrm>
            <a:off x="8075613" y="2416175"/>
            <a:ext cx="3713187" cy="3779837"/>
          </a:xfrm>
          <a:pattFill prst="lgCheck">
            <a:fgClr>
              <a:schemeClr val="accent4"/>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a:buNone/>
              <a:tabLst/>
              <a:defRPr b="1"/>
            </a:lvl1pPr>
          </a:lstStyle>
          <a:p>
            <a:r>
              <a:rPr lang="en-US"/>
              <a:t>Drag and Drop picture</a:t>
            </a:r>
            <a:endParaRPr lang="en-US" dirty="0"/>
          </a:p>
        </p:txBody>
      </p:sp>
      <p:sp>
        <p:nvSpPr>
          <p:cNvPr id="10" name="Text Placeholder 2">
            <a:extLst>
              <a:ext uri="{FF2B5EF4-FFF2-40B4-BE49-F238E27FC236}">
                <a16:creationId xmlns:a16="http://schemas.microsoft.com/office/drawing/2014/main" id="{86494478-3D3E-894B-9652-AD035750548C}"/>
              </a:ext>
            </a:extLst>
          </p:cNvPr>
          <p:cNvSpPr>
            <a:spLocks noGrp="1"/>
          </p:cNvSpPr>
          <p:nvPr>
            <p:ph type="body" idx="15"/>
          </p:nvPr>
        </p:nvSpPr>
        <p:spPr>
          <a:xfrm>
            <a:off x="4253846" y="1601227"/>
            <a:ext cx="3708401" cy="668337"/>
          </a:xfrm>
        </p:spPr>
        <p:txBody>
          <a:bodyPr anchor="t" anchorCtr="0"/>
          <a:lstStyle>
            <a:lvl1pPr marL="0" indent="0">
              <a:spcBef>
                <a:spcPts val="400"/>
              </a:spcBef>
              <a:spcAft>
                <a:spcPts val="0"/>
              </a:spcAft>
              <a:buNone/>
              <a:defRPr sz="21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Picture Placeholder 10">
            <a:extLst>
              <a:ext uri="{FF2B5EF4-FFF2-40B4-BE49-F238E27FC236}">
                <a16:creationId xmlns:a16="http://schemas.microsoft.com/office/drawing/2014/main" id="{CF540559-B2D9-2E46-A3D6-32F0B01F69A5}"/>
              </a:ext>
            </a:extLst>
          </p:cNvPr>
          <p:cNvSpPr>
            <a:spLocks noGrp="1"/>
          </p:cNvSpPr>
          <p:nvPr>
            <p:ph type="pic" sz="quarter" idx="16" hasCustomPrompt="1"/>
          </p:nvPr>
        </p:nvSpPr>
        <p:spPr>
          <a:xfrm>
            <a:off x="4253848" y="2429902"/>
            <a:ext cx="3708400" cy="3779837"/>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4" name="Date Placeholder 3">
            <a:extLst>
              <a:ext uri="{FF2B5EF4-FFF2-40B4-BE49-F238E27FC236}">
                <a16:creationId xmlns:a16="http://schemas.microsoft.com/office/drawing/2014/main" id="{E485D2BF-D955-984C-BC88-5F6A8BCB9E71}"/>
              </a:ext>
            </a:extLst>
          </p:cNvPr>
          <p:cNvSpPr>
            <a:spLocks noGrp="1"/>
          </p:cNvSpPr>
          <p:nvPr>
            <p:ph type="dt" sz="half" idx="17"/>
          </p:nvPr>
        </p:nvSpPr>
        <p:spPr/>
        <p:txBody>
          <a:bodyPr/>
          <a:lstStyle/>
          <a:p>
            <a:r>
              <a:rPr lang="en-NL"/>
              <a:t>2023-09-28</a:t>
            </a:r>
            <a:endParaRPr lang="en-US" dirty="0"/>
          </a:p>
        </p:txBody>
      </p:sp>
      <p:sp>
        <p:nvSpPr>
          <p:cNvPr id="6" name="Footer Placeholder 5">
            <a:extLst>
              <a:ext uri="{FF2B5EF4-FFF2-40B4-BE49-F238E27FC236}">
                <a16:creationId xmlns:a16="http://schemas.microsoft.com/office/drawing/2014/main" id="{26EC0286-4FA5-DB4D-961C-C9035150A22E}"/>
              </a:ext>
            </a:extLst>
          </p:cNvPr>
          <p:cNvSpPr>
            <a:spLocks noGrp="1"/>
          </p:cNvSpPr>
          <p:nvPr>
            <p:ph type="ftr" sz="quarter" idx="18"/>
          </p:nvPr>
        </p:nvSpPr>
        <p:spPr/>
        <p:txBody>
          <a:bodyPr/>
          <a:lstStyle/>
          <a:p>
            <a:r>
              <a:rPr lang="en-GB"/>
              <a:t>C. Hazelaar-Bal | EDMS no. 2942818</a:t>
            </a:r>
            <a:endParaRPr lang="en-US" dirty="0"/>
          </a:p>
        </p:txBody>
      </p:sp>
      <p:sp>
        <p:nvSpPr>
          <p:cNvPr id="14" name="Slide Number Placeholder 13">
            <a:extLst>
              <a:ext uri="{FF2B5EF4-FFF2-40B4-BE49-F238E27FC236}">
                <a16:creationId xmlns:a16="http://schemas.microsoft.com/office/drawing/2014/main" id="{D3A103EE-A109-9549-821B-7193CDF3E17F}"/>
              </a:ext>
            </a:extLst>
          </p:cNvPr>
          <p:cNvSpPr>
            <a:spLocks noGrp="1"/>
          </p:cNvSpPr>
          <p:nvPr>
            <p:ph type="sldNum" sz="quarter" idx="19"/>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2201835388"/>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3 Pictures with boxes">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86494478-3D3E-894B-9652-AD035750548C}"/>
              </a:ext>
            </a:extLst>
          </p:cNvPr>
          <p:cNvSpPr>
            <a:spLocks noGrp="1"/>
          </p:cNvSpPr>
          <p:nvPr>
            <p:ph type="body" idx="15"/>
          </p:nvPr>
        </p:nvSpPr>
        <p:spPr>
          <a:xfrm>
            <a:off x="4116386" y="1601376"/>
            <a:ext cx="3960000" cy="1131215"/>
          </a:xfrm>
          <a:solidFill>
            <a:schemeClr val="tx1"/>
          </a:solidFill>
          <a:ln>
            <a:noFill/>
          </a:ln>
        </p:spPr>
        <p:txBody>
          <a:bodyPr lIns="36000" tIns="36000" rIns="36000" bIns="36000" anchor="ctr" anchorCtr="0"/>
          <a:lstStyle>
            <a:lvl1pPr marL="0" indent="0" algn="ctr">
              <a:spcBef>
                <a:spcPts val="0"/>
              </a:spcBef>
              <a:spcAft>
                <a:spcPts val="0"/>
              </a:spcAft>
              <a:buNone/>
              <a:defRPr sz="21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Picture Placeholder 10">
            <a:extLst>
              <a:ext uri="{FF2B5EF4-FFF2-40B4-BE49-F238E27FC236}">
                <a16:creationId xmlns:a16="http://schemas.microsoft.com/office/drawing/2014/main" id="{CF540559-B2D9-2E46-A3D6-32F0B01F69A5}"/>
              </a:ext>
            </a:extLst>
          </p:cNvPr>
          <p:cNvSpPr>
            <a:spLocks noGrp="1"/>
          </p:cNvSpPr>
          <p:nvPr>
            <p:ph type="pic" sz="quarter" idx="16" hasCustomPrompt="1"/>
          </p:nvPr>
        </p:nvSpPr>
        <p:spPr>
          <a:xfrm>
            <a:off x="4116386" y="2732442"/>
            <a:ext cx="3959225" cy="3477297"/>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4" name="Date Placeholder 3">
            <a:extLst>
              <a:ext uri="{FF2B5EF4-FFF2-40B4-BE49-F238E27FC236}">
                <a16:creationId xmlns:a16="http://schemas.microsoft.com/office/drawing/2014/main" id="{E485D2BF-D955-984C-BC88-5F6A8BCB9E71}"/>
              </a:ext>
            </a:extLst>
          </p:cNvPr>
          <p:cNvSpPr>
            <a:spLocks noGrp="1"/>
          </p:cNvSpPr>
          <p:nvPr>
            <p:ph type="dt" sz="half" idx="17"/>
          </p:nvPr>
        </p:nvSpPr>
        <p:spPr/>
        <p:txBody>
          <a:bodyPr/>
          <a:lstStyle/>
          <a:p>
            <a:r>
              <a:rPr lang="en-NL"/>
              <a:t>2023-09-28</a:t>
            </a:r>
            <a:endParaRPr lang="en-US" dirty="0"/>
          </a:p>
        </p:txBody>
      </p:sp>
      <p:sp>
        <p:nvSpPr>
          <p:cNvPr id="6" name="Footer Placeholder 5">
            <a:extLst>
              <a:ext uri="{FF2B5EF4-FFF2-40B4-BE49-F238E27FC236}">
                <a16:creationId xmlns:a16="http://schemas.microsoft.com/office/drawing/2014/main" id="{26EC0286-4FA5-DB4D-961C-C9035150A22E}"/>
              </a:ext>
            </a:extLst>
          </p:cNvPr>
          <p:cNvSpPr>
            <a:spLocks noGrp="1"/>
          </p:cNvSpPr>
          <p:nvPr>
            <p:ph type="ftr" sz="quarter" idx="18"/>
          </p:nvPr>
        </p:nvSpPr>
        <p:spPr/>
        <p:txBody>
          <a:bodyPr/>
          <a:lstStyle/>
          <a:p>
            <a:r>
              <a:rPr lang="en-GB"/>
              <a:t>C. Hazelaar-Bal | EDMS no. 2942818</a:t>
            </a:r>
            <a:endParaRPr lang="en-US" dirty="0"/>
          </a:p>
        </p:txBody>
      </p:sp>
      <p:sp>
        <p:nvSpPr>
          <p:cNvPr id="14" name="Slide Number Placeholder 13">
            <a:extLst>
              <a:ext uri="{FF2B5EF4-FFF2-40B4-BE49-F238E27FC236}">
                <a16:creationId xmlns:a16="http://schemas.microsoft.com/office/drawing/2014/main" id="{D3A103EE-A109-9549-821B-7193CDF3E17F}"/>
              </a:ext>
            </a:extLst>
          </p:cNvPr>
          <p:cNvSpPr>
            <a:spLocks noGrp="1"/>
          </p:cNvSpPr>
          <p:nvPr>
            <p:ph type="sldNum" sz="quarter" idx="19"/>
          </p:nvPr>
        </p:nvSpPr>
        <p:spPr/>
        <p:txBody>
          <a:bodyPr/>
          <a:lstStyle/>
          <a:p>
            <a:fld id="{36B5EA5A-BC32-A742-B11B-8E7414D5B535}" type="slidenum">
              <a:rPr lang="en-US" smtClean="0"/>
              <a:pPr/>
              <a:t>‹#›</a:t>
            </a:fld>
            <a:endParaRPr lang="en-US" dirty="0"/>
          </a:p>
        </p:txBody>
      </p:sp>
      <p:sp>
        <p:nvSpPr>
          <p:cNvPr id="15" name="Text Placeholder 2">
            <a:extLst>
              <a:ext uri="{FF2B5EF4-FFF2-40B4-BE49-F238E27FC236}">
                <a16:creationId xmlns:a16="http://schemas.microsoft.com/office/drawing/2014/main" id="{F0E95B09-A858-4A4A-B159-8C5B917D41E5}"/>
              </a:ext>
            </a:extLst>
          </p:cNvPr>
          <p:cNvSpPr>
            <a:spLocks noGrp="1"/>
          </p:cNvSpPr>
          <p:nvPr>
            <p:ph type="body" idx="20"/>
          </p:nvPr>
        </p:nvSpPr>
        <p:spPr>
          <a:xfrm>
            <a:off x="3275" y="5078524"/>
            <a:ext cx="3960000" cy="1131215"/>
          </a:xfrm>
          <a:solidFill>
            <a:schemeClr val="tx1"/>
          </a:solidFill>
          <a:ln>
            <a:noFill/>
          </a:ln>
        </p:spPr>
        <p:txBody>
          <a:bodyPr lIns="36000" tIns="36000" rIns="36000" bIns="36000" anchor="ctr" anchorCtr="0"/>
          <a:lstStyle>
            <a:lvl1pPr marL="0" indent="0" algn="ctr">
              <a:spcBef>
                <a:spcPts val="0"/>
              </a:spcBef>
              <a:spcAft>
                <a:spcPts val="0"/>
              </a:spcAft>
              <a:buNone/>
              <a:defRPr sz="21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Picture Placeholder 10">
            <a:extLst>
              <a:ext uri="{FF2B5EF4-FFF2-40B4-BE49-F238E27FC236}">
                <a16:creationId xmlns:a16="http://schemas.microsoft.com/office/drawing/2014/main" id="{2FF76D54-8841-EA4B-B514-DFCE90D05C81}"/>
              </a:ext>
            </a:extLst>
          </p:cNvPr>
          <p:cNvSpPr>
            <a:spLocks noGrp="1"/>
          </p:cNvSpPr>
          <p:nvPr>
            <p:ph type="pic" sz="quarter" idx="21" hasCustomPrompt="1"/>
          </p:nvPr>
        </p:nvSpPr>
        <p:spPr>
          <a:xfrm>
            <a:off x="4050" y="1601376"/>
            <a:ext cx="3959225" cy="3477297"/>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7" name="Text Placeholder 2">
            <a:extLst>
              <a:ext uri="{FF2B5EF4-FFF2-40B4-BE49-F238E27FC236}">
                <a16:creationId xmlns:a16="http://schemas.microsoft.com/office/drawing/2014/main" id="{DED6363A-4107-5A4F-9E1E-0E88F802ABE9}"/>
              </a:ext>
            </a:extLst>
          </p:cNvPr>
          <p:cNvSpPr>
            <a:spLocks noGrp="1"/>
          </p:cNvSpPr>
          <p:nvPr>
            <p:ph type="body" idx="22"/>
          </p:nvPr>
        </p:nvSpPr>
        <p:spPr>
          <a:xfrm>
            <a:off x="8232388" y="5078524"/>
            <a:ext cx="3960000" cy="1131215"/>
          </a:xfrm>
          <a:solidFill>
            <a:schemeClr val="tx1"/>
          </a:solidFill>
          <a:ln>
            <a:noFill/>
          </a:ln>
        </p:spPr>
        <p:txBody>
          <a:bodyPr lIns="36000" tIns="36000" rIns="36000" bIns="36000" anchor="ctr" anchorCtr="0"/>
          <a:lstStyle>
            <a:lvl1pPr marL="0" indent="0" algn="ctr">
              <a:spcBef>
                <a:spcPts val="0"/>
              </a:spcBef>
              <a:spcAft>
                <a:spcPts val="0"/>
              </a:spcAft>
              <a:buNone/>
              <a:defRPr sz="21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Picture Placeholder 10">
            <a:extLst>
              <a:ext uri="{FF2B5EF4-FFF2-40B4-BE49-F238E27FC236}">
                <a16:creationId xmlns:a16="http://schemas.microsoft.com/office/drawing/2014/main" id="{91039F33-9CD5-004A-9F94-52D16B2EB081}"/>
              </a:ext>
            </a:extLst>
          </p:cNvPr>
          <p:cNvSpPr>
            <a:spLocks noGrp="1"/>
          </p:cNvSpPr>
          <p:nvPr>
            <p:ph type="pic" sz="quarter" idx="23" hasCustomPrompt="1"/>
          </p:nvPr>
        </p:nvSpPr>
        <p:spPr>
          <a:xfrm>
            <a:off x="8232388" y="1601376"/>
            <a:ext cx="3959225" cy="3477297"/>
          </a:xfrm>
          <a:pattFill prst="lgCheck">
            <a:fgClr>
              <a:schemeClr val="accent4"/>
            </a:fgClr>
            <a:bgClr>
              <a:schemeClr val="bg1"/>
            </a:bgClr>
          </a:pattFill>
        </p:spPr>
        <p:txBody>
          <a:bodyPr anchor="ctr"/>
          <a:lstStyle>
            <a:lvl1pPr algn="ctr">
              <a:defRPr/>
            </a:lvl1pPr>
          </a:lstStyle>
          <a:p>
            <a:r>
              <a:rPr lang="en-US" dirty="0"/>
              <a:t>Drag and Drop picture</a:t>
            </a:r>
          </a:p>
        </p:txBody>
      </p:sp>
    </p:spTree>
    <p:extLst>
      <p:ext uri="{BB962C8B-B14F-4D97-AF65-F5344CB8AC3E}">
        <p14:creationId xmlns:p14="http://schemas.microsoft.com/office/powerpoint/2010/main" val="3550207374"/>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Horizontal and texts">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8C125C7E-94FD-9B43-A74A-5A12DA74F2D5}"/>
              </a:ext>
            </a:extLst>
          </p:cNvPr>
          <p:cNvSpPr>
            <a:spLocks noGrp="1"/>
          </p:cNvSpPr>
          <p:nvPr>
            <p:ph type="pic" sz="quarter" idx="13" hasCustomPrompt="1"/>
          </p:nvPr>
        </p:nvSpPr>
        <p:spPr>
          <a:xfrm>
            <a:off x="412776" y="1592263"/>
            <a:ext cx="11376024" cy="2563906"/>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6" name="Text Placeholder 5">
            <a:extLst>
              <a:ext uri="{FF2B5EF4-FFF2-40B4-BE49-F238E27FC236}">
                <a16:creationId xmlns:a16="http://schemas.microsoft.com/office/drawing/2014/main" id="{FB7AFC8C-E604-7447-B130-D845972B5A81}"/>
              </a:ext>
            </a:extLst>
          </p:cNvPr>
          <p:cNvSpPr>
            <a:spLocks noGrp="1"/>
          </p:cNvSpPr>
          <p:nvPr>
            <p:ph type="body" sz="quarter" idx="14"/>
          </p:nvPr>
        </p:nvSpPr>
        <p:spPr>
          <a:xfrm>
            <a:off x="407989" y="4294188"/>
            <a:ext cx="3708400" cy="1906587"/>
          </a:xfrm>
        </p:spPr>
        <p:txBody>
          <a:bodyPr/>
          <a:lstStyle/>
          <a:p>
            <a:pPr lvl="0"/>
            <a:r>
              <a:rPr lang="en-US"/>
              <a:t>Click to edit Master text styles</a:t>
            </a:r>
          </a:p>
          <a:p>
            <a:pPr lvl="1"/>
            <a:r>
              <a:rPr lang="en-US"/>
              <a:t>Second level</a:t>
            </a:r>
          </a:p>
          <a:p>
            <a:pPr lvl="2"/>
            <a:r>
              <a:rPr lang="en-US"/>
              <a:t>Third level</a:t>
            </a:r>
          </a:p>
        </p:txBody>
      </p:sp>
      <p:sp>
        <p:nvSpPr>
          <p:cNvPr id="14" name="Text Placeholder 5">
            <a:extLst>
              <a:ext uri="{FF2B5EF4-FFF2-40B4-BE49-F238E27FC236}">
                <a16:creationId xmlns:a16="http://schemas.microsoft.com/office/drawing/2014/main" id="{3933DD4F-F84F-4A45-A378-099F8963A574}"/>
              </a:ext>
            </a:extLst>
          </p:cNvPr>
          <p:cNvSpPr>
            <a:spLocks noGrp="1"/>
          </p:cNvSpPr>
          <p:nvPr>
            <p:ph type="body" sz="quarter" idx="15"/>
          </p:nvPr>
        </p:nvSpPr>
        <p:spPr>
          <a:xfrm>
            <a:off x="4267201" y="4294188"/>
            <a:ext cx="3665537" cy="1906587"/>
          </a:xfrm>
        </p:spPr>
        <p:txBody>
          <a:bodyPr/>
          <a:lstStyle/>
          <a:p>
            <a:pPr lvl="0"/>
            <a:r>
              <a:rPr lang="en-US"/>
              <a:t>Click to edit Master text styles</a:t>
            </a:r>
          </a:p>
          <a:p>
            <a:pPr lvl="1"/>
            <a:r>
              <a:rPr lang="en-US"/>
              <a:t>Second level</a:t>
            </a:r>
          </a:p>
          <a:p>
            <a:pPr lvl="2"/>
            <a:r>
              <a:rPr lang="en-US"/>
              <a:t>Third level</a:t>
            </a:r>
          </a:p>
        </p:txBody>
      </p:sp>
      <p:sp>
        <p:nvSpPr>
          <p:cNvPr id="3" name="Date Placeholder 2">
            <a:extLst>
              <a:ext uri="{FF2B5EF4-FFF2-40B4-BE49-F238E27FC236}">
                <a16:creationId xmlns:a16="http://schemas.microsoft.com/office/drawing/2014/main" id="{E423D880-B3D6-7548-AFF1-D644AAD7B366}"/>
              </a:ext>
            </a:extLst>
          </p:cNvPr>
          <p:cNvSpPr>
            <a:spLocks noGrp="1"/>
          </p:cNvSpPr>
          <p:nvPr>
            <p:ph type="dt" sz="half" idx="16"/>
          </p:nvPr>
        </p:nvSpPr>
        <p:spPr/>
        <p:txBody>
          <a:bodyPr/>
          <a:lstStyle/>
          <a:p>
            <a:r>
              <a:rPr lang="en-NL"/>
              <a:t>2023-09-28</a:t>
            </a:r>
            <a:endParaRPr lang="en-US" dirty="0"/>
          </a:p>
        </p:txBody>
      </p:sp>
      <p:sp>
        <p:nvSpPr>
          <p:cNvPr id="4" name="Footer Placeholder 3">
            <a:extLst>
              <a:ext uri="{FF2B5EF4-FFF2-40B4-BE49-F238E27FC236}">
                <a16:creationId xmlns:a16="http://schemas.microsoft.com/office/drawing/2014/main" id="{62487D45-A6BD-6040-8ECE-F9608F53134E}"/>
              </a:ext>
            </a:extLst>
          </p:cNvPr>
          <p:cNvSpPr>
            <a:spLocks noGrp="1"/>
          </p:cNvSpPr>
          <p:nvPr>
            <p:ph type="ftr" sz="quarter" idx="17"/>
          </p:nvPr>
        </p:nvSpPr>
        <p:spPr/>
        <p:txBody>
          <a:bodyPr/>
          <a:lstStyle/>
          <a:p>
            <a:r>
              <a:rPr lang="en-GB"/>
              <a:t>C. Hazelaar-Bal | EDMS no. 2942818</a:t>
            </a:r>
            <a:endParaRPr lang="en-US" dirty="0"/>
          </a:p>
        </p:txBody>
      </p:sp>
      <p:sp>
        <p:nvSpPr>
          <p:cNvPr id="5" name="Slide Number Placeholder 4">
            <a:extLst>
              <a:ext uri="{FF2B5EF4-FFF2-40B4-BE49-F238E27FC236}">
                <a16:creationId xmlns:a16="http://schemas.microsoft.com/office/drawing/2014/main" id="{381D3D89-638E-6949-858F-F83F83B33D28}"/>
              </a:ext>
            </a:extLst>
          </p:cNvPr>
          <p:cNvSpPr>
            <a:spLocks noGrp="1"/>
          </p:cNvSpPr>
          <p:nvPr>
            <p:ph type="sldNum" sz="quarter" idx="18"/>
          </p:nvPr>
        </p:nvSpPr>
        <p:spPr/>
        <p:txBody>
          <a:bodyPr/>
          <a:lstStyle/>
          <a:p>
            <a:fld id="{36B5EA5A-BC32-A742-B11B-8E7414D5B535}" type="slidenum">
              <a:rPr lang="en-US" smtClean="0"/>
              <a:pPr/>
              <a:t>‹#›</a:t>
            </a:fld>
            <a:endParaRPr lang="en-US" dirty="0"/>
          </a:p>
        </p:txBody>
      </p:sp>
      <p:sp>
        <p:nvSpPr>
          <p:cNvPr id="9" name="Text Placeholder 5">
            <a:extLst>
              <a:ext uri="{FF2B5EF4-FFF2-40B4-BE49-F238E27FC236}">
                <a16:creationId xmlns:a16="http://schemas.microsoft.com/office/drawing/2014/main" id="{6A3085A2-8BF3-9742-B023-7524E7B1C8EB}"/>
              </a:ext>
            </a:extLst>
          </p:cNvPr>
          <p:cNvSpPr>
            <a:spLocks noGrp="1"/>
          </p:cNvSpPr>
          <p:nvPr>
            <p:ph type="body" sz="quarter" idx="19"/>
          </p:nvPr>
        </p:nvSpPr>
        <p:spPr>
          <a:xfrm>
            <a:off x="8085668" y="4294188"/>
            <a:ext cx="3703132" cy="1906587"/>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5685515"/>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Horizontal and text in boxes">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8C125C7E-94FD-9B43-A74A-5A12DA74F2D5}"/>
              </a:ext>
            </a:extLst>
          </p:cNvPr>
          <p:cNvSpPr>
            <a:spLocks noGrp="1"/>
          </p:cNvSpPr>
          <p:nvPr>
            <p:ph type="pic" sz="quarter" idx="13" hasCustomPrompt="1"/>
          </p:nvPr>
        </p:nvSpPr>
        <p:spPr>
          <a:xfrm>
            <a:off x="0" y="1592263"/>
            <a:ext cx="12192000" cy="2945870"/>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6" name="Text Placeholder 5">
            <a:extLst>
              <a:ext uri="{FF2B5EF4-FFF2-40B4-BE49-F238E27FC236}">
                <a16:creationId xmlns:a16="http://schemas.microsoft.com/office/drawing/2014/main" id="{FB7AFC8C-E604-7447-B130-D845972B5A81}"/>
              </a:ext>
            </a:extLst>
          </p:cNvPr>
          <p:cNvSpPr>
            <a:spLocks noGrp="1"/>
          </p:cNvSpPr>
          <p:nvPr>
            <p:ph type="body" sz="quarter" idx="14"/>
          </p:nvPr>
        </p:nvSpPr>
        <p:spPr>
          <a:xfrm>
            <a:off x="407989" y="4294188"/>
            <a:ext cx="3708400" cy="1906587"/>
          </a:xfrm>
          <a:solidFill>
            <a:schemeClr val="tx1"/>
          </a:solidFill>
        </p:spPr>
        <p:txBody>
          <a:bodyPr tIns="72000"/>
          <a:lstStyle>
            <a:lvl1pPr algn="ctr">
              <a:defRPr>
                <a:solidFill>
                  <a:schemeClr val="bg2"/>
                </a:solidFill>
              </a:defRPr>
            </a:lvl1pPr>
            <a:lvl2pPr algn="ctr">
              <a:defRPr>
                <a:solidFill>
                  <a:schemeClr val="bg2"/>
                </a:solidFill>
              </a:defRPr>
            </a:lvl2pPr>
            <a:lvl3pPr algn="ctr">
              <a:defRPr>
                <a:solidFill>
                  <a:schemeClr val="bg2"/>
                </a:solidFill>
              </a:defRPr>
            </a:lvl3pPr>
          </a:lstStyle>
          <a:p>
            <a:pPr lvl="0"/>
            <a:r>
              <a:rPr lang="en-US"/>
              <a:t>Click to edit Master text styles</a:t>
            </a:r>
          </a:p>
          <a:p>
            <a:pPr lvl="1"/>
            <a:r>
              <a:rPr lang="en-US"/>
              <a:t>Second level</a:t>
            </a:r>
          </a:p>
          <a:p>
            <a:pPr lvl="2"/>
            <a:r>
              <a:rPr lang="en-US"/>
              <a:t>Third level</a:t>
            </a:r>
          </a:p>
        </p:txBody>
      </p:sp>
      <p:sp>
        <p:nvSpPr>
          <p:cNvPr id="14" name="Text Placeholder 5">
            <a:extLst>
              <a:ext uri="{FF2B5EF4-FFF2-40B4-BE49-F238E27FC236}">
                <a16:creationId xmlns:a16="http://schemas.microsoft.com/office/drawing/2014/main" id="{3933DD4F-F84F-4A45-A378-099F8963A574}"/>
              </a:ext>
            </a:extLst>
          </p:cNvPr>
          <p:cNvSpPr>
            <a:spLocks noGrp="1"/>
          </p:cNvSpPr>
          <p:nvPr>
            <p:ph type="body" sz="quarter" idx="15"/>
          </p:nvPr>
        </p:nvSpPr>
        <p:spPr>
          <a:xfrm>
            <a:off x="4267201" y="4294188"/>
            <a:ext cx="3665537" cy="1906587"/>
          </a:xfrm>
          <a:solidFill>
            <a:schemeClr val="tx1"/>
          </a:solidFill>
        </p:spPr>
        <p:txBody>
          <a:bodyPr tIns="72000"/>
          <a:lstStyle>
            <a:lvl1pPr algn="ctr">
              <a:defRPr>
                <a:solidFill>
                  <a:schemeClr val="bg2"/>
                </a:solidFill>
              </a:defRPr>
            </a:lvl1pPr>
            <a:lvl2pPr algn="ctr">
              <a:defRPr>
                <a:solidFill>
                  <a:schemeClr val="bg2"/>
                </a:solidFill>
              </a:defRPr>
            </a:lvl2pPr>
            <a:lvl3pPr algn="ctr">
              <a:defRPr>
                <a:solidFill>
                  <a:schemeClr val="bg2"/>
                </a:solidFill>
              </a:defRPr>
            </a:lvl3pPr>
          </a:lstStyle>
          <a:p>
            <a:pPr lvl="0"/>
            <a:r>
              <a:rPr lang="en-US"/>
              <a:t>Click to edit Master text styles</a:t>
            </a:r>
          </a:p>
          <a:p>
            <a:pPr lvl="1"/>
            <a:r>
              <a:rPr lang="en-US"/>
              <a:t>Second level</a:t>
            </a:r>
          </a:p>
          <a:p>
            <a:pPr lvl="2"/>
            <a:r>
              <a:rPr lang="en-US"/>
              <a:t>Third level</a:t>
            </a:r>
          </a:p>
        </p:txBody>
      </p:sp>
      <p:sp>
        <p:nvSpPr>
          <p:cNvPr id="3" name="Date Placeholder 2">
            <a:extLst>
              <a:ext uri="{FF2B5EF4-FFF2-40B4-BE49-F238E27FC236}">
                <a16:creationId xmlns:a16="http://schemas.microsoft.com/office/drawing/2014/main" id="{E423D880-B3D6-7548-AFF1-D644AAD7B366}"/>
              </a:ext>
            </a:extLst>
          </p:cNvPr>
          <p:cNvSpPr>
            <a:spLocks noGrp="1"/>
          </p:cNvSpPr>
          <p:nvPr>
            <p:ph type="dt" sz="half" idx="16"/>
          </p:nvPr>
        </p:nvSpPr>
        <p:spPr/>
        <p:txBody>
          <a:bodyPr/>
          <a:lstStyle/>
          <a:p>
            <a:r>
              <a:rPr lang="en-NL"/>
              <a:t>2023-09-28</a:t>
            </a:r>
            <a:endParaRPr lang="en-US" dirty="0"/>
          </a:p>
        </p:txBody>
      </p:sp>
      <p:sp>
        <p:nvSpPr>
          <p:cNvPr id="4" name="Footer Placeholder 3">
            <a:extLst>
              <a:ext uri="{FF2B5EF4-FFF2-40B4-BE49-F238E27FC236}">
                <a16:creationId xmlns:a16="http://schemas.microsoft.com/office/drawing/2014/main" id="{62487D45-A6BD-6040-8ECE-F9608F53134E}"/>
              </a:ext>
            </a:extLst>
          </p:cNvPr>
          <p:cNvSpPr>
            <a:spLocks noGrp="1"/>
          </p:cNvSpPr>
          <p:nvPr>
            <p:ph type="ftr" sz="quarter" idx="17"/>
          </p:nvPr>
        </p:nvSpPr>
        <p:spPr/>
        <p:txBody>
          <a:bodyPr/>
          <a:lstStyle/>
          <a:p>
            <a:r>
              <a:rPr lang="en-GB"/>
              <a:t>C. Hazelaar-Bal | EDMS no. 2942818</a:t>
            </a:r>
            <a:endParaRPr lang="en-US" dirty="0"/>
          </a:p>
        </p:txBody>
      </p:sp>
      <p:sp>
        <p:nvSpPr>
          <p:cNvPr id="5" name="Slide Number Placeholder 4">
            <a:extLst>
              <a:ext uri="{FF2B5EF4-FFF2-40B4-BE49-F238E27FC236}">
                <a16:creationId xmlns:a16="http://schemas.microsoft.com/office/drawing/2014/main" id="{381D3D89-638E-6949-858F-F83F83B33D28}"/>
              </a:ext>
            </a:extLst>
          </p:cNvPr>
          <p:cNvSpPr>
            <a:spLocks noGrp="1"/>
          </p:cNvSpPr>
          <p:nvPr>
            <p:ph type="sldNum" sz="quarter" idx="18"/>
          </p:nvPr>
        </p:nvSpPr>
        <p:spPr/>
        <p:txBody>
          <a:bodyPr/>
          <a:lstStyle/>
          <a:p>
            <a:fld id="{36B5EA5A-BC32-A742-B11B-8E7414D5B535}" type="slidenum">
              <a:rPr lang="en-US" smtClean="0"/>
              <a:pPr/>
              <a:t>‹#›</a:t>
            </a:fld>
            <a:endParaRPr lang="en-US" dirty="0"/>
          </a:p>
        </p:txBody>
      </p:sp>
      <p:sp>
        <p:nvSpPr>
          <p:cNvPr id="9" name="Text Placeholder 5">
            <a:extLst>
              <a:ext uri="{FF2B5EF4-FFF2-40B4-BE49-F238E27FC236}">
                <a16:creationId xmlns:a16="http://schemas.microsoft.com/office/drawing/2014/main" id="{6A3085A2-8BF3-9742-B023-7524E7B1C8EB}"/>
              </a:ext>
            </a:extLst>
          </p:cNvPr>
          <p:cNvSpPr>
            <a:spLocks noGrp="1"/>
          </p:cNvSpPr>
          <p:nvPr>
            <p:ph type="body" sz="quarter" idx="19"/>
          </p:nvPr>
        </p:nvSpPr>
        <p:spPr>
          <a:xfrm>
            <a:off x="8085668" y="4294188"/>
            <a:ext cx="3703132" cy="1906587"/>
          </a:xfrm>
          <a:solidFill>
            <a:schemeClr val="tx1"/>
          </a:solidFill>
        </p:spPr>
        <p:txBody>
          <a:bodyPr tIns="72000"/>
          <a:lstStyle>
            <a:lvl1pPr algn="ctr">
              <a:defRPr>
                <a:solidFill>
                  <a:schemeClr val="bg2"/>
                </a:solidFill>
              </a:defRPr>
            </a:lvl1pPr>
            <a:lvl2pPr algn="ctr">
              <a:defRPr>
                <a:solidFill>
                  <a:schemeClr val="bg2"/>
                </a:solidFill>
              </a:defRPr>
            </a:lvl2pPr>
            <a:lvl3pPr algn="ctr">
              <a:defRPr>
                <a:solidFill>
                  <a:schemeClr val="bg2"/>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83906186"/>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Chapter Header">
    <p:spTree>
      <p:nvGrpSpPr>
        <p:cNvPr id="1" name=""/>
        <p:cNvGrpSpPr/>
        <p:nvPr/>
      </p:nvGrpSpPr>
      <p:grpSpPr>
        <a:xfrm>
          <a:off x="0" y="0"/>
          <a:ext cx="0" cy="0"/>
          <a:chOff x="0" y="0"/>
          <a:chExt cx="0" cy="0"/>
        </a:xfrm>
      </p:grpSpPr>
      <p:sp>
        <p:nvSpPr>
          <p:cNvPr id="2" name="Title 1"/>
          <p:cNvSpPr>
            <a:spLocks noGrp="1"/>
          </p:cNvSpPr>
          <p:nvPr>
            <p:ph type="title"/>
          </p:nvPr>
        </p:nvSpPr>
        <p:spPr>
          <a:xfrm>
            <a:off x="407987" y="1709738"/>
            <a:ext cx="11376025" cy="2852737"/>
          </a:xfrm>
        </p:spPr>
        <p:txBody>
          <a:bodyPr anchor="b"/>
          <a:lstStyle>
            <a:lvl1pPr>
              <a:defRPr sz="5000"/>
            </a:lvl1pPr>
          </a:lstStyle>
          <a:p>
            <a:r>
              <a:rPr lang="en-US"/>
              <a:t>Click to edit Master title style</a:t>
            </a:r>
            <a:endParaRPr lang="en-US" dirty="0"/>
          </a:p>
        </p:txBody>
      </p:sp>
      <p:sp>
        <p:nvSpPr>
          <p:cNvPr id="3" name="Text Placeholder 2"/>
          <p:cNvSpPr>
            <a:spLocks noGrp="1"/>
          </p:cNvSpPr>
          <p:nvPr>
            <p:ph type="body" idx="1"/>
          </p:nvPr>
        </p:nvSpPr>
        <p:spPr>
          <a:xfrm>
            <a:off x="407987" y="4589463"/>
            <a:ext cx="11376026" cy="15001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3FFEBF6-CE90-CC4E-8695-4D9E4AF1C9F7}"/>
              </a:ext>
            </a:extLst>
          </p:cNvPr>
          <p:cNvSpPr>
            <a:spLocks noGrp="1"/>
          </p:cNvSpPr>
          <p:nvPr>
            <p:ph type="dt" sz="half" idx="10"/>
          </p:nvPr>
        </p:nvSpPr>
        <p:spPr/>
        <p:txBody>
          <a:bodyPr/>
          <a:lstStyle/>
          <a:p>
            <a:r>
              <a:rPr lang="en-NL"/>
              <a:t>2023-09-28</a:t>
            </a:r>
            <a:endParaRPr lang="en-US" dirty="0"/>
          </a:p>
        </p:txBody>
      </p:sp>
      <p:sp>
        <p:nvSpPr>
          <p:cNvPr id="8" name="Footer Placeholder 7">
            <a:extLst>
              <a:ext uri="{FF2B5EF4-FFF2-40B4-BE49-F238E27FC236}">
                <a16:creationId xmlns:a16="http://schemas.microsoft.com/office/drawing/2014/main" id="{106BCDCA-F2B2-9249-AB85-06169E64A567}"/>
              </a:ext>
            </a:extLst>
          </p:cNvPr>
          <p:cNvSpPr>
            <a:spLocks noGrp="1"/>
          </p:cNvSpPr>
          <p:nvPr>
            <p:ph type="ftr" sz="quarter" idx="11"/>
          </p:nvPr>
        </p:nvSpPr>
        <p:spPr/>
        <p:txBody>
          <a:bodyPr/>
          <a:lstStyle/>
          <a:p>
            <a:r>
              <a:rPr lang="en-GB"/>
              <a:t>C. Hazelaar-Bal | EDMS no. 2942818</a:t>
            </a:r>
            <a:endParaRPr lang="en-US" dirty="0"/>
          </a:p>
        </p:txBody>
      </p:sp>
      <p:sp>
        <p:nvSpPr>
          <p:cNvPr id="9" name="Slide Number Placeholder 8">
            <a:extLst>
              <a:ext uri="{FF2B5EF4-FFF2-40B4-BE49-F238E27FC236}">
                <a16:creationId xmlns:a16="http://schemas.microsoft.com/office/drawing/2014/main" id="{46B4A1B0-EF49-4F43-ACA9-496419739709}"/>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1806323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61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119B3E2A-0B0F-434E-B8B5-23D05F72C797}"/>
              </a:ext>
            </a:extLst>
          </p:cNvPr>
          <p:cNvSpPr>
            <a:spLocks noGrp="1"/>
          </p:cNvSpPr>
          <p:nvPr>
            <p:ph type="dt" sz="half" idx="10"/>
          </p:nvPr>
        </p:nvSpPr>
        <p:spPr/>
        <p:txBody>
          <a:bodyPr/>
          <a:lstStyle/>
          <a:p>
            <a:r>
              <a:rPr lang="en-NL"/>
              <a:t>2023-09-28</a:t>
            </a:r>
            <a:endParaRPr lang="en-US" dirty="0"/>
          </a:p>
        </p:txBody>
      </p:sp>
      <p:sp>
        <p:nvSpPr>
          <p:cNvPr id="8" name="Footer Placeholder 7">
            <a:extLst>
              <a:ext uri="{FF2B5EF4-FFF2-40B4-BE49-F238E27FC236}">
                <a16:creationId xmlns:a16="http://schemas.microsoft.com/office/drawing/2014/main" id="{33CECA80-B569-3D47-B163-138B2BA81B88}"/>
              </a:ext>
            </a:extLst>
          </p:cNvPr>
          <p:cNvSpPr>
            <a:spLocks noGrp="1"/>
          </p:cNvSpPr>
          <p:nvPr>
            <p:ph type="ftr" sz="quarter" idx="11"/>
          </p:nvPr>
        </p:nvSpPr>
        <p:spPr/>
        <p:txBody>
          <a:bodyPr/>
          <a:lstStyle/>
          <a:p>
            <a:r>
              <a:rPr lang="en-GB"/>
              <a:t>C. Hazelaar-Bal | EDMS no. 2942818</a:t>
            </a:r>
            <a:endParaRPr lang="en-US" dirty="0"/>
          </a:p>
        </p:txBody>
      </p:sp>
      <p:sp>
        <p:nvSpPr>
          <p:cNvPr id="9" name="Slide Number Placeholder 8">
            <a:extLst>
              <a:ext uri="{FF2B5EF4-FFF2-40B4-BE49-F238E27FC236}">
                <a16:creationId xmlns:a16="http://schemas.microsoft.com/office/drawing/2014/main" id="{EFD8CA65-7C13-A442-AF74-D3BBDBCB28BF}"/>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744425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2F8F7083-D188-D543-8008-F25F138E955C}"/>
              </a:ext>
            </a:extLst>
          </p:cNvPr>
          <p:cNvSpPr>
            <a:spLocks noGrp="1"/>
          </p:cNvSpPr>
          <p:nvPr>
            <p:ph type="dt" sz="half" idx="10"/>
          </p:nvPr>
        </p:nvSpPr>
        <p:spPr/>
        <p:txBody>
          <a:bodyPr/>
          <a:lstStyle/>
          <a:p>
            <a:r>
              <a:rPr lang="en-NL"/>
              <a:t>2023-09-28</a:t>
            </a:r>
            <a:endParaRPr lang="en-US" dirty="0"/>
          </a:p>
        </p:txBody>
      </p:sp>
      <p:sp>
        <p:nvSpPr>
          <p:cNvPr id="7" name="Footer Placeholder 6">
            <a:extLst>
              <a:ext uri="{FF2B5EF4-FFF2-40B4-BE49-F238E27FC236}">
                <a16:creationId xmlns:a16="http://schemas.microsoft.com/office/drawing/2014/main" id="{DA980EB7-C2CB-9D4D-8C5E-3EB093178EB7}"/>
              </a:ext>
            </a:extLst>
          </p:cNvPr>
          <p:cNvSpPr>
            <a:spLocks noGrp="1"/>
          </p:cNvSpPr>
          <p:nvPr>
            <p:ph type="ftr" sz="quarter" idx="11"/>
          </p:nvPr>
        </p:nvSpPr>
        <p:spPr/>
        <p:txBody>
          <a:bodyPr/>
          <a:lstStyle/>
          <a:p>
            <a:r>
              <a:rPr lang="en-GB"/>
              <a:t>C. Hazelaar-Bal | EDMS no. 2942818</a:t>
            </a:r>
            <a:endParaRPr lang="en-US" dirty="0"/>
          </a:p>
        </p:txBody>
      </p:sp>
      <p:sp>
        <p:nvSpPr>
          <p:cNvPr id="8" name="Slide Number Placeholder 7">
            <a:extLst>
              <a:ext uri="{FF2B5EF4-FFF2-40B4-BE49-F238E27FC236}">
                <a16:creationId xmlns:a16="http://schemas.microsoft.com/office/drawing/2014/main" id="{2F74050C-1801-2345-9DC3-F06B163A28D3}"/>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2045708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F763763-5414-8544-AF6D-F8D5C9B1117C}"/>
              </a:ext>
            </a:extLst>
          </p:cNvPr>
          <p:cNvSpPr>
            <a:spLocks noGrp="1"/>
          </p:cNvSpPr>
          <p:nvPr>
            <p:ph type="dt" sz="half" idx="10"/>
          </p:nvPr>
        </p:nvSpPr>
        <p:spPr/>
        <p:txBody>
          <a:bodyPr/>
          <a:lstStyle/>
          <a:p>
            <a:r>
              <a:rPr lang="en-NL"/>
              <a:t>2023-09-28</a:t>
            </a:r>
            <a:endParaRPr lang="en-US" dirty="0"/>
          </a:p>
        </p:txBody>
      </p:sp>
      <p:sp>
        <p:nvSpPr>
          <p:cNvPr id="6" name="Footer Placeholder 5">
            <a:extLst>
              <a:ext uri="{FF2B5EF4-FFF2-40B4-BE49-F238E27FC236}">
                <a16:creationId xmlns:a16="http://schemas.microsoft.com/office/drawing/2014/main" id="{7618A5D0-906E-0046-B0F3-96283308CD40}"/>
              </a:ext>
            </a:extLst>
          </p:cNvPr>
          <p:cNvSpPr>
            <a:spLocks noGrp="1"/>
          </p:cNvSpPr>
          <p:nvPr>
            <p:ph type="ftr" sz="quarter" idx="11"/>
          </p:nvPr>
        </p:nvSpPr>
        <p:spPr/>
        <p:txBody>
          <a:bodyPr/>
          <a:lstStyle/>
          <a:p>
            <a:r>
              <a:rPr lang="en-GB"/>
              <a:t>C. Hazelaar-Bal | EDMS no. 2942818</a:t>
            </a:r>
            <a:endParaRPr lang="en-US" dirty="0"/>
          </a:p>
        </p:txBody>
      </p:sp>
      <p:sp>
        <p:nvSpPr>
          <p:cNvPr id="7" name="Slide Number Placeholder 6">
            <a:extLst>
              <a:ext uri="{FF2B5EF4-FFF2-40B4-BE49-F238E27FC236}">
                <a16:creationId xmlns:a16="http://schemas.microsoft.com/office/drawing/2014/main" id="{414B140E-F283-BD43-9D8C-905BDA421CF5}"/>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237043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Last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059AC4-96B9-704B-82C7-32D5BEFF3254}"/>
              </a:ext>
            </a:extLst>
          </p:cNvPr>
          <p:cNvSpPr txBox="1"/>
          <p:nvPr userDrawn="1"/>
        </p:nvSpPr>
        <p:spPr>
          <a:xfrm>
            <a:off x="407988" y="6196406"/>
            <a:ext cx="11376025" cy="369332"/>
          </a:xfrm>
          <a:prstGeom prst="rect">
            <a:avLst/>
          </a:prstGeom>
          <a:noFill/>
        </p:spPr>
        <p:txBody>
          <a:bodyPr wrap="square" rtlCol="0">
            <a:spAutoFit/>
          </a:bodyPr>
          <a:lstStyle/>
          <a:p>
            <a:pPr algn="ctr"/>
            <a:r>
              <a:rPr kumimoji="0" lang="fr-CH" dirty="0" err="1"/>
              <a:t>home.cern</a:t>
            </a:r>
            <a:endParaRPr lang="en-US" dirty="0"/>
          </a:p>
        </p:txBody>
      </p:sp>
      <p:grpSp>
        <p:nvGrpSpPr>
          <p:cNvPr id="2" name="Group 1">
            <a:extLst>
              <a:ext uri="{FF2B5EF4-FFF2-40B4-BE49-F238E27FC236}">
                <a16:creationId xmlns:a16="http://schemas.microsoft.com/office/drawing/2014/main" id="{8B92C1EF-B18C-45A8-86B5-D8072DB68F76}"/>
              </a:ext>
            </a:extLst>
          </p:cNvPr>
          <p:cNvGrpSpPr/>
          <p:nvPr userDrawn="1"/>
        </p:nvGrpSpPr>
        <p:grpSpPr>
          <a:xfrm>
            <a:off x="3308104" y="2315864"/>
            <a:ext cx="5575792" cy="1728192"/>
            <a:chOff x="2279576" y="2315864"/>
            <a:chExt cx="5575792" cy="1728192"/>
          </a:xfrm>
        </p:grpSpPr>
        <p:pic>
          <p:nvPicPr>
            <p:cNvPr id="5" name="Picture 4">
              <a:extLst>
                <a:ext uri="{FF2B5EF4-FFF2-40B4-BE49-F238E27FC236}">
                  <a16:creationId xmlns:a16="http://schemas.microsoft.com/office/drawing/2014/main" id="{155196E8-CA32-8449-8B2F-F83D475BC17D}"/>
                </a:ext>
              </a:extLst>
            </p:cNvPr>
            <p:cNvPicPr>
              <a:picLocks noChangeAspect="1"/>
            </p:cNvPicPr>
            <p:nvPr userDrawn="1"/>
          </p:nvPicPr>
          <p:blipFill>
            <a:blip r:embed="rId2"/>
            <a:stretch>
              <a:fillRect/>
            </a:stretch>
          </p:blipFill>
          <p:spPr>
            <a:xfrm>
              <a:off x="2279576" y="2315864"/>
              <a:ext cx="1728192" cy="1728192"/>
            </a:xfrm>
            <a:prstGeom prst="rect">
              <a:avLst/>
            </a:prstGeom>
          </p:spPr>
        </p:pic>
        <p:pic>
          <p:nvPicPr>
            <p:cNvPr id="6" name="Picture 5">
              <a:extLst>
                <a:ext uri="{FF2B5EF4-FFF2-40B4-BE49-F238E27FC236}">
                  <a16:creationId xmlns:a16="http://schemas.microsoft.com/office/drawing/2014/main" id="{4CC54C32-F50E-42D2-841F-7B2F0AB75DC4}"/>
                </a:ext>
              </a:extLst>
            </p:cNvPr>
            <p:cNvPicPr>
              <a:picLocks noChangeAspect="1"/>
            </p:cNvPicPr>
            <p:nvPr userDrawn="1"/>
          </p:nvPicPr>
          <p:blipFill rotWithShape="1">
            <a:blip r:embed="rId3"/>
            <a:srcRect b="44750"/>
            <a:stretch/>
          </p:blipFill>
          <p:spPr bwMode="auto">
            <a:xfrm>
              <a:off x="4336631" y="2493903"/>
              <a:ext cx="3518737" cy="1372114"/>
            </a:xfrm>
            <a:prstGeom prst="rect">
              <a:avLst/>
            </a:prstGeom>
          </p:spPr>
        </p:pic>
      </p:grpSp>
    </p:spTree>
    <p:extLst>
      <p:ext uri="{BB962C8B-B14F-4D97-AF65-F5344CB8AC3E}">
        <p14:creationId xmlns:p14="http://schemas.microsoft.com/office/powerpoint/2010/main" val="1015873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cxnSp>
        <p:nvCxnSpPr>
          <p:cNvPr id="4" name="Straight Connector 3"/>
          <p:cNvCxnSpPr/>
          <p:nvPr userDrawn="1"/>
        </p:nvCxnSpPr>
        <p:spPr>
          <a:xfrm>
            <a:off x="609600" y="1060450"/>
            <a:ext cx="10969625" cy="0"/>
          </a:xfrm>
          <a:prstGeom prst="line">
            <a:avLst/>
          </a:prstGeom>
          <a:ln w="6350" cmpd="sng">
            <a:solidFill>
              <a:srgbClr val="0C377B"/>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609601" y="1245522"/>
            <a:ext cx="10968567" cy="5028279"/>
          </a:xfrm>
        </p:spPr>
        <p:txBody>
          <a:bodyPr/>
          <a:lstStyle>
            <a:lvl2pPr>
              <a:defRPr sz="2400" baseline="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p:cNvSpPr>
            <a:spLocks noGrp="1"/>
          </p:cNvSpPr>
          <p:nvPr>
            <p:ph type="dt" sz="half" idx="14"/>
          </p:nvPr>
        </p:nvSpPr>
        <p:spPr/>
        <p:txBody>
          <a:bodyPr/>
          <a:lstStyle>
            <a:lvl1pPr>
              <a:defRPr/>
            </a:lvl1pPr>
          </a:lstStyle>
          <a:p>
            <a:pPr>
              <a:defRPr/>
            </a:pPr>
            <a:r>
              <a:rPr lang="en-NL"/>
              <a:t>2023-09-28</a:t>
            </a:r>
            <a:endParaRPr lang="en-US"/>
          </a:p>
        </p:txBody>
      </p:sp>
      <p:sp>
        <p:nvSpPr>
          <p:cNvPr id="6" name="Footer Placeholder 3"/>
          <p:cNvSpPr>
            <a:spLocks noGrp="1"/>
          </p:cNvSpPr>
          <p:nvPr>
            <p:ph type="ftr" sz="quarter" idx="15"/>
          </p:nvPr>
        </p:nvSpPr>
        <p:spPr/>
        <p:txBody>
          <a:bodyPr/>
          <a:lstStyle>
            <a:lvl1pPr>
              <a:defRPr/>
            </a:lvl1pPr>
          </a:lstStyle>
          <a:p>
            <a:pPr>
              <a:defRPr/>
            </a:pPr>
            <a:r>
              <a:rPr lang="en-US"/>
              <a:t>C. Hazelaar-Bal | EDMS no. 2942818</a:t>
            </a:r>
          </a:p>
        </p:txBody>
      </p:sp>
      <p:sp>
        <p:nvSpPr>
          <p:cNvPr id="8" name="Slide Number Placeholder 4"/>
          <p:cNvSpPr>
            <a:spLocks noGrp="1"/>
          </p:cNvSpPr>
          <p:nvPr>
            <p:ph type="sldNum" sz="quarter" idx="16"/>
          </p:nvPr>
        </p:nvSpPr>
        <p:spPr/>
        <p:txBody>
          <a:bodyPr/>
          <a:lstStyle>
            <a:lvl1pPr>
              <a:defRPr/>
            </a:lvl1pPr>
          </a:lstStyle>
          <a:p>
            <a:pPr>
              <a:defRPr/>
            </a:pPr>
            <a:fld id="{523D3F32-09F7-4183-9922-6E5BEDEEFF5D}" type="slidenum">
              <a:rPr lang="en-US"/>
              <a:pPr>
                <a:defRPr/>
              </a:pPr>
              <a:t>‹#›</a:t>
            </a:fld>
            <a:endParaRPr lang="en-US"/>
          </a:p>
        </p:txBody>
      </p:sp>
    </p:spTree>
    <p:extLst>
      <p:ext uri="{BB962C8B-B14F-4D97-AF65-F5344CB8AC3E}">
        <p14:creationId xmlns:p14="http://schemas.microsoft.com/office/powerpoint/2010/main" val="3094757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 contents">
    <p:spTree>
      <p:nvGrpSpPr>
        <p:cNvPr id="1" name=""/>
        <p:cNvGrpSpPr/>
        <p:nvPr/>
      </p:nvGrpSpPr>
      <p:grpSpPr>
        <a:xfrm>
          <a:off x="0" y="0"/>
          <a:ext cx="0" cy="0"/>
          <a:chOff x="0" y="0"/>
          <a:chExt cx="0" cy="0"/>
        </a:xfrm>
      </p:grpSpPr>
      <p:cxnSp>
        <p:nvCxnSpPr>
          <p:cNvPr id="5" name="Straight Connector 4"/>
          <p:cNvCxnSpPr/>
          <p:nvPr userDrawn="1"/>
        </p:nvCxnSpPr>
        <p:spPr>
          <a:xfrm>
            <a:off x="609600" y="1060450"/>
            <a:ext cx="10969625" cy="0"/>
          </a:xfrm>
          <a:prstGeom prst="line">
            <a:avLst/>
          </a:prstGeom>
          <a:ln w="6350" cmpd="sng">
            <a:solidFill>
              <a:srgbClr val="0C377B"/>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224528"/>
            <a:ext cx="10969139" cy="833710"/>
          </a:xfrm>
          <a:ln>
            <a:noFill/>
          </a:ln>
        </p:spPr>
        <p:txBody>
          <a:bodyPr/>
          <a:lstStyle/>
          <a:p>
            <a:r>
              <a:rPr lang="en-US"/>
              <a:t>Click to edit Master title style</a:t>
            </a:r>
            <a:endParaRPr lang="en-US" dirty="0"/>
          </a:p>
        </p:txBody>
      </p:sp>
      <p:sp>
        <p:nvSpPr>
          <p:cNvPr id="7" name="Content Placeholder 6"/>
          <p:cNvSpPr>
            <a:spLocks noGrp="1"/>
          </p:cNvSpPr>
          <p:nvPr>
            <p:ph sz="quarter" idx="13"/>
          </p:nvPr>
        </p:nvSpPr>
        <p:spPr>
          <a:xfrm>
            <a:off x="609601" y="1260000"/>
            <a:ext cx="5431603" cy="5016068"/>
          </a:xfrm>
          <a:noFill/>
          <a:ln>
            <a:noFill/>
          </a:ln>
        </p:spPr>
        <p:txBody>
          <a:bodyPr/>
          <a:lstStyle>
            <a:lvl2pPr>
              <a:defRPr sz="2800" baseline="0"/>
            </a:lvl2pPr>
            <a:lvl3pPr>
              <a:defRPr sz="26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4"/>
          </p:nvPr>
        </p:nvSpPr>
        <p:spPr>
          <a:xfrm>
            <a:off x="6154221" y="1260000"/>
            <a:ext cx="5428180" cy="5016068"/>
          </a:xfrm>
          <a:noFill/>
          <a:ln>
            <a:noFill/>
          </a:ln>
        </p:spPr>
        <p:txBody>
          <a:bodyPr/>
          <a:lstStyle>
            <a:lvl2pPr>
              <a:defRPr sz="2800" baseline="0"/>
            </a:lvl2pPr>
            <a:lvl3pPr>
              <a:defRPr sz="26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2"/>
          <p:cNvSpPr>
            <a:spLocks noGrp="1"/>
          </p:cNvSpPr>
          <p:nvPr>
            <p:ph type="dt" sz="half" idx="15"/>
          </p:nvPr>
        </p:nvSpPr>
        <p:spPr/>
        <p:txBody>
          <a:bodyPr/>
          <a:lstStyle>
            <a:lvl1pPr>
              <a:defRPr/>
            </a:lvl1pPr>
          </a:lstStyle>
          <a:p>
            <a:pPr>
              <a:defRPr/>
            </a:pPr>
            <a:r>
              <a:rPr lang="en-NL"/>
              <a:t>2023-09-28</a:t>
            </a:r>
            <a:endParaRPr lang="en-US"/>
          </a:p>
        </p:txBody>
      </p:sp>
      <p:sp>
        <p:nvSpPr>
          <p:cNvPr id="8" name="Footer Placeholder 3"/>
          <p:cNvSpPr>
            <a:spLocks noGrp="1"/>
          </p:cNvSpPr>
          <p:nvPr>
            <p:ph type="ftr" sz="quarter" idx="16"/>
          </p:nvPr>
        </p:nvSpPr>
        <p:spPr/>
        <p:txBody>
          <a:bodyPr/>
          <a:lstStyle>
            <a:lvl1pPr>
              <a:defRPr/>
            </a:lvl1pPr>
          </a:lstStyle>
          <a:p>
            <a:pPr>
              <a:defRPr/>
            </a:pPr>
            <a:r>
              <a:rPr lang="en-US"/>
              <a:t>C. Hazelaar-Bal | EDMS no. 2942818</a:t>
            </a:r>
          </a:p>
        </p:txBody>
      </p:sp>
      <p:sp>
        <p:nvSpPr>
          <p:cNvPr id="10" name="Slide Number Placeholder 4"/>
          <p:cNvSpPr>
            <a:spLocks noGrp="1"/>
          </p:cNvSpPr>
          <p:nvPr>
            <p:ph type="sldNum" sz="quarter" idx="17"/>
          </p:nvPr>
        </p:nvSpPr>
        <p:spPr/>
        <p:txBody>
          <a:bodyPr/>
          <a:lstStyle>
            <a:lvl1pPr>
              <a:defRPr/>
            </a:lvl1pPr>
          </a:lstStyle>
          <a:p>
            <a:pPr>
              <a:defRPr/>
            </a:pPr>
            <a:fld id="{387B7F0E-7ED6-4CBD-BF6B-6C4F9C8661B0}" type="slidenum">
              <a:rPr lang="en-US"/>
              <a:pPr>
                <a:defRPr/>
              </a:pPr>
              <a:t>‹#›</a:t>
            </a:fld>
            <a:endParaRPr lang="en-US"/>
          </a:p>
        </p:txBody>
      </p:sp>
    </p:spTree>
    <p:extLst>
      <p:ext uri="{BB962C8B-B14F-4D97-AF65-F5344CB8AC3E}">
        <p14:creationId xmlns:p14="http://schemas.microsoft.com/office/powerpoint/2010/main" val="675036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logo">
    <p:bg>
      <p:bgPr>
        <a:solidFill>
          <a:schemeClr val="tx1"/>
        </a:solidFill>
        <a:effectLst/>
      </p:bgPr>
    </p:bg>
    <p:spTree>
      <p:nvGrpSpPr>
        <p:cNvPr id="1" name=""/>
        <p:cNvGrpSpPr/>
        <p:nvPr/>
      </p:nvGrpSpPr>
      <p:grpSpPr>
        <a:xfrm>
          <a:off x="0" y="0"/>
          <a:ext cx="0" cy="0"/>
          <a:chOff x="0" y="0"/>
          <a:chExt cx="0" cy="0"/>
        </a:xfrm>
      </p:grpSpPr>
      <p:pic>
        <p:nvPicPr>
          <p:cNvPr id="4" name="Image 2" descr="logooutline.eps">
            <a:extLst>
              <a:ext uri="{FF2B5EF4-FFF2-40B4-BE49-F238E27FC236}">
                <a16:creationId xmlns:a16="http://schemas.microsoft.com/office/drawing/2014/main" id="{ED75A508-7D60-F841-B3C4-7CB2A400A8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6130" y="710117"/>
            <a:ext cx="1990424" cy="1970420"/>
          </a:xfrm>
          <a:prstGeom prst="rect">
            <a:avLst/>
          </a:prstGeom>
        </p:spPr>
      </p:pic>
      <p:sp>
        <p:nvSpPr>
          <p:cNvPr id="3" name="Title 1">
            <a:extLst>
              <a:ext uri="{FF2B5EF4-FFF2-40B4-BE49-F238E27FC236}">
                <a16:creationId xmlns:a16="http://schemas.microsoft.com/office/drawing/2014/main" id="{56F8ADC9-30DB-1243-8F69-09A7AAEA849D}"/>
              </a:ext>
            </a:extLst>
          </p:cNvPr>
          <p:cNvSpPr>
            <a:spLocks noGrp="1"/>
          </p:cNvSpPr>
          <p:nvPr>
            <p:ph type="ctrTitle" hasCustomPrompt="1"/>
          </p:nvPr>
        </p:nvSpPr>
        <p:spPr>
          <a:xfrm>
            <a:off x="407987" y="3429000"/>
            <a:ext cx="11376025" cy="2153265"/>
          </a:xfrm>
        </p:spPr>
        <p:txBody>
          <a:bodyPr anchor="t" anchorCtr="0"/>
          <a:lstStyle>
            <a:lvl1pPr algn="l">
              <a:defRPr sz="5000">
                <a:solidFill>
                  <a:schemeClr val="bg1"/>
                </a:solidFill>
              </a:defRPr>
            </a:lvl1pPr>
          </a:lstStyle>
          <a:p>
            <a:r>
              <a:rPr lang="en-US" dirty="0"/>
              <a:t>Click to edit Master title style</a:t>
            </a:r>
            <a:br>
              <a:rPr lang="en-US" dirty="0"/>
            </a:br>
            <a:endParaRPr lang="en-US" dirty="0"/>
          </a:p>
        </p:txBody>
      </p:sp>
      <p:sp>
        <p:nvSpPr>
          <p:cNvPr id="5" name="Subtitle 2">
            <a:extLst>
              <a:ext uri="{FF2B5EF4-FFF2-40B4-BE49-F238E27FC236}">
                <a16:creationId xmlns:a16="http://schemas.microsoft.com/office/drawing/2014/main" id="{D56D6D28-7860-E045-9091-E722B9476DB3}"/>
              </a:ext>
            </a:extLst>
          </p:cNvPr>
          <p:cNvSpPr>
            <a:spLocks noGrp="1"/>
          </p:cNvSpPr>
          <p:nvPr>
            <p:ph type="subTitle" idx="1"/>
          </p:nvPr>
        </p:nvSpPr>
        <p:spPr>
          <a:xfrm>
            <a:off x="407988" y="5700252"/>
            <a:ext cx="11376026" cy="803787"/>
          </a:xfrm>
        </p:spPr>
        <p:txBody>
          <a:bodyPr>
            <a:noAutofit/>
          </a:bodyPr>
          <a:lstStyle>
            <a:lvl1pPr marL="0" indent="0" algn="l">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5189429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2"/>
                </a:solidFill>
              </a:defRPr>
            </a:lvl1pPr>
            <a:lvl2pPr marL="324000" indent="-324000">
              <a:buFont typeface="Arial" charset="0"/>
              <a:buChar char="•"/>
              <a:tabLst/>
              <a:defRPr sz="1800">
                <a:solidFill>
                  <a:schemeClr val="tx2"/>
                </a:solidFill>
              </a:defRPr>
            </a:lvl2pPr>
            <a:lvl3pPr marL="648000" indent="-324000">
              <a:buSzPct val="100000"/>
              <a:buFont typeface="Arial" panose="020B0604020202020204" pitchFamily="34" charset="0"/>
              <a:buChar char="•"/>
              <a:tabLst/>
              <a:defRPr>
                <a:solidFill>
                  <a:schemeClr val="tx2"/>
                </a:solidFill>
              </a:defRPr>
            </a:lvl3pPr>
            <a:lvl4pPr marL="972000" indent="-324000">
              <a:buSzPct val="100000"/>
              <a:buFont typeface="Arial" charset="0"/>
              <a:buChar char="•"/>
              <a:tabLst/>
              <a:defRPr>
                <a:solidFill>
                  <a:schemeClr val="tx2"/>
                </a:solidFill>
              </a:defRPr>
            </a:lvl4pPr>
            <a:lvl5pPr marL="2057400" indent="-228600">
              <a:buSzPct val="100000"/>
              <a:buFont typeface="Arial" charset="0"/>
              <a:buChar char="•"/>
              <a:defRPr>
                <a:solidFill>
                  <a:schemeClr val="tx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a:extLst>
              <a:ext uri="{FF2B5EF4-FFF2-40B4-BE49-F238E27FC236}">
                <a16:creationId xmlns:a16="http://schemas.microsoft.com/office/drawing/2014/main" id="{2ED6D585-D452-F44C-919B-4BD50B663172}"/>
              </a:ext>
            </a:extLst>
          </p:cNvPr>
          <p:cNvSpPr>
            <a:spLocks noGrp="1"/>
          </p:cNvSpPr>
          <p:nvPr>
            <p:ph type="title"/>
          </p:nvPr>
        </p:nvSpPr>
        <p:spPr/>
        <p:txBody>
          <a:body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63AD9047-491C-4CB9-AE49-11B94B8E1962}"/>
              </a:ext>
            </a:extLst>
          </p:cNvPr>
          <p:cNvSpPr>
            <a:spLocks noGrp="1"/>
          </p:cNvSpPr>
          <p:nvPr>
            <p:ph type="dt" sz="half" idx="10"/>
          </p:nvPr>
        </p:nvSpPr>
        <p:spPr/>
        <p:txBody>
          <a:bodyPr/>
          <a:lstStyle/>
          <a:p>
            <a:r>
              <a:rPr lang="en-NL"/>
              <a:t>2023-09-28</a:t>
            </a:r>
            <a:endParaRPr lang="en-US" dirty="0"/>
          </a:p>
        </p:txBody>
      </p:sp>
      <p:sp>
        <p:nvSpPr>
          <p:cNvPr id="4" name="Footer Placeholder 3">
            <a:extLst>
              <a:ext uri="{FF2B5EF4-FFF2-40B4-BE49-F238E27FC236}">
                <a16:creationId xmlns:a16="http://schemas.microsoft.com/office/drawing/2014/main" id="{315BFD15-A1BC-4352-AB14-5B5A4925D4A2}"/>
              </a:ext>
            </a:extLst>
          </p:cNvPr>
          <p:cNvSpPr>
            <a:spLocks noGrp="1"/>
          </p:cNvSpPr>
          <p:nvPr>
            <p:ph type="ftr" sz="quarter" idx="11"/>
          </p:nvPr>
        </p:nvSpPr>
        <p:spPr/>
        <p:txBody>
          <a:bodyPr/>
          <a:lstStyle/>
          <a:p>
            <a:r>
              <a:rPr lang="en-GB"/>
              <a:t>C. Hazelaar-Bal | EDMS no. 2942818</a:t>
            </a:r>
            <a:endParaRPr lang="en-US" dirty="0"/>
          </a:p>
        </p:txBody>
      </p:sp>
      <p:sp>
        <p:nvSpPr>
          <p:cNvPr id="5" name="Slide Number Placeholder 4">
            <a:extLst>
              <a:ext uri="{FF2B5EF4-FFF2-40B4-BE49-F238E27FC236}">
                <a16:creationId xmlns:a16="http://schemas.microsoft.com/office/drawing/2014/main" id="{A303B7F1-83DF-4B44-9D13-622BDD70D13C}"/>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1872367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342900" indent="-342900">
              <a:buFont typeface="Arial" panose="020B0604020202020204" pitchFamily="34" charset="0"/>
              <a:buChar char="•"/>
              <a:defRPr>
                <a:solidFill>
                  <a:schemeClr val="tx2">
                    <a:lumMod val="50000"/>
                  </a:schemeClr>
                </a:solidFill>
              </a:defRPr>
            </a:lvl1pPr>
            <a:lvl2pPr marL="628650" indent="-261938">
              <a:buFont typeface="Arial" panose="020B0604020202020204" pitchFamily="34" charset="0"/>
              <a:buChar char="•"/>
              <a:tabLst/>
              <a:defRPr sz="1800">
                <a:solidFill>
                  <a:schemeClr val="tx2">
                    <a:lumMod val="50000"/>
                  </a:schemeClr>
                </a:solidFill>
              </a:defRPr>
            </a:lvl2pPr>
            <a:lvl3pPr marL="889000" indent="-260350">
              <a:buSzPct val="100000"/>
              <a:buFont typeface="Arial" panose="020B0604020202020204" pitchFamily="34" charset="0"/>
              <a:buChar char="•"/>
              <a:tabLst/>
              <a:defRPr sz="1800">
                <a:solidFill>
                  <a:schemeClr val="tx2">
                    <a:lumMod val="50000"/>
                  </a:schemeClr>
                </a:solidFill>
              </a:defRPr>
            </a:lvl3pPr>
            <a:lvl4pPr marL="1209675" indent="-269875">
              <a:buSzPct val="100000"/>
              <a:buFont typeface="Arial" panose="020B0604020202020204" pitchFamily="34" charset="0"/>
              <a:buChar char="•"/>
              <a:tabLst/>
              <a:defRPr sz="1600">
                <a:solidFill>
                  <a:schemeClr val="tx2">
                    <a:lumMod val="50000"/>
                  </a:schemeClr>
                </a:solidFill>
              </a:defRPr>
            </a:lvl4pPr>
            <a:lvl5pPr marL="2057400" indent="-228600">
              <a:buSzPct val="100000"/>
              <a:buFont typeface="Arial" charset="0"/>
              <a:buChar char="•"/>
              <a:defRPr>
                <a:solidFill>
                  <a:schemeClr val="tx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endParaRPr lang="en-US" dirty="0"/>
          </a:p>
        </p:txBody>
      </p:sp>
      <p:sp>
        <p:nvSpPr>
          <p:cNvPr id="11" name="Date Placeholder 10">
            <a:extLst>
              <a:ext uri="{FF2B5EF4-FFF2-40B4-BE49-F238E27FC236}">
                <a16:creationId xmlns:a16="http://schemas.microsoft.com/office/drawing/2014/main" id="{1B478EFE-6141-4244-92ED-79EEE9222B1A}"/>
              </a:ext>
            </a:extLst>
          </p:cNvPr>
          <p:cNvSpPr>
            <a:spLocks noGrp="1"/>
          </p:cNvSpPr>
          <p:nvPr>
            <p:ph type="dt" sz="half" idx="10"/>
          </p:nvPr>
        </p:nvSpPr>
        <p:spPr/>
        <p:txBody>
          <a:bodyPr/>
          <a:lstStyle/>
          <a:p>
            <a:r>
              <a:rPr lang="en-NL"/>
              <a:t>2023-09-28</a:t>
            </a:r>
            <a:endParaRPr lang="en-US" dirty="0"/>
          </a:p>
        </p:txBody>
      </p:sp>
      <p:sp>
        <p:nvSpPr>
          <p:cNvPr id="12" name="Footer Placeholder 11">
            <a:extLst>
              <a:ext uri="{FF2B5EF4-FFF2-40B4-BE49-F238E27FC236}">
                <a16:creationId xmlns:a16="http://schemas.microsoft.com/office/drawing/2014/main" id="{8FF044A7-6055-B744-AD25-E9D675BBE602}"/>
              </a:ext>
            </a:extLst>
          </p:cNvPr>
          <p:cNvSpPr>
            <a:spLocks noGrp="1"/>
          </p:cNvSpPr>
          <p:nvPr>
            <p:ph type="ftr" sz="quarter" idx="11"/>
          </p:nvPr>
        </p:nvSpPr>
        <p:spPr/>
        <p:txBody>
          <a:bodyPr/>
          <a:lstStyle/>
          <a:p>
            <a:r>
              <a:rPr lang="en-GB"/>
              <a:t>C. Hazelaar-Bal | EDMS no. 2942818</a:t>
            </a:r>
            <a:endParaRPr lang="en-US" dirty="0"/>
          </a:p>
        </p:txBody>
      </p:sp>
      <p:sp>
        <p:nvSpPr>
          <p:cNvPr id="13" name="Slide Number Placeholder 12">
            <a:extLst>
              <a:ext uri="{FF2B5EF4-FFF2-40B4-BE49-F238E27FC236}">
                <a16:creationId xmlns:a16="http://schemas.microsoft.com/office/drawing/2014/main" id="{372E3875-F7E3-A247-8E75-A4EC4E79429B}"/>
              </a:ext>
            </a:extLst>
          </p:cNvPr>
          <p:cNvSpPr>
            <a:spLocks noGrp="1"/>
          </p:cNvSpPr>
          <p:nvPr>
            <p:ph type="sldNum" sz="quarter" idx="12"/>
          </p:nvPr>
        </p:nvSpPr>
        <p:spPr/>
        <p:txBody>
          <a:bodyPr/>
          <a:lstStyle/>
          <a:p>
            <a:fld id="{36B5EA5A-BC32-A742-B11B-8E7414D5B535}" type="slidenum">
              <a:rPr lang="en-US" smtClean="0"/>
              <a:pPr/>
              <a:t>‹#›</a:t>
            </a:fld>
            <a:endParaRPr lang="en-US" dirty="0"/>
          </a:p>
        </p:txBody>
      </p:sp>
      <p:sp>
        <p:nvSpPr>
          <p:cNvPr id="2" name="Title 1">
            <a:extLst>
              <a:ext uri="{FF2B5EF4-FFF2-40B4-BE49-F238E27FC236}">
                <a16:creationId xmlns:a16="http://schemas.microsoft.com/office/drawing/2014/main" id="{D427E3D5-2194-4AE8-80D4-1FCE73F4D650}"/>
              </a:ext>
            </a:extLst>
          </p:cNvPr>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865512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ED6D585-D452-F44C-919B-4BD50B663172}"/>
              </a:ext>
            </a:extLst>
          </p:cNvPr>
          <p:cNvSpPr>
            <a:spLocks noGrp="1"/>
          </p:cNvSpPr>
          <p:nvPr>
            <p:ph type="title"/>
          </p:nvPr>
        </p:nvSpPr>
        <p:spPr/>
        <p:txBody>
          <a:bodyPr/>
          <a:lstStyle/>
          <a:p>
            <a:r>
              <a:rPr lang="en-US"/>
              <a:t>Click to edit Master title style</a:t>
            </a:r>
            <a:endParaRPr lang="en-US" dirty="0"/>
          </a:p>
        </p:txBody>
      </p:sp>
      <p:sp>
        <p:nvSpPr>
          <p:cNvPr id="11" name="Date Placeholder 10">
            <a:extLst>
              <a:ext uri="{FF2B5EF4-FFF2-40B4-BE49-F238E27FC236}">
                <a16:creationId xmlns:a16="http://schemas.microsoft.com/office/drawing/2014/main" id="{1B478EFE-6141-4244-92ED-79EEE9222B1A}"/>
              </a:ext>
            </a:extLst>
          </p:cNvPr>
          <p:cNvSpPr>
            <a:spLocks noGrp="1"/>
          </p:cNvSpPr>
          <p:nvPr>
            <p:ph type="dt" sz="half" idx="10"/>
          </p:nvPr>
        </p:nvSpPr>
        <p:spPr/>
        <p:txBody>
          <a:bodyPr/>
          <a:lstStyle/>
          <a:p>
            <a:r>
              <a:rPr lang="en-NL"/>
              <a:t>2023-09-28</a:t>
            </a:r>
            <a:endParaRPr lang="en-US" dirty="0"/>
          </a:p>
        </p:txBody>
      </p:sp>
      <p:sp>
        <p:nvSpPr>
          <p:cNvPr id="12" name="Footer Placeholder 11">
            <a:extLst>
              <a:ext uri="{FF2B5EF4-FFF2-40B4-BE49-F238E27FC236}">
                <a16:creationId xmlns:a16="http://schemas.microsoft.com/office/drawing/2014/main" id="{8FF044A7-6055-B744-AD25-E9D675BBE602}"/>
              </a:ext>
            </a:extLst>
          </p:cNvPr>
          <p:cNvSpPr>
            <a:spLocks noGrp="1"/>
          </p:cNvSpPr>
          <p:nvPr>
            <p:ph type="ftr" sz="quarter" idx="11"/>
          </p:nvPr>
        </p:nvSpPr>
        <p:spPr/>
        <p:txBody>
          <a:bodyPr/>
          <a:lstStyle/>
          <a:p>
            <a:r>
              <a:rPr lang="en-GB"/>
              <a:t>C. Hazelaar-Bal | EDMS no. 2942818</a:t>
            </a:r>
            <a:endParaRPr lang="en-US" dirty="0"/>
          </a:p>
        </p:txBody>
      </p:sp>
      <p:sp>
        <p:nvSpPr>
          <p:cNvPr id="13" name="Slide Number Placeholder 12">
            <a:extLst>
              <a:ext uri="{FF2B5EF4-FFF2-40B4-BE49-F238E27FC236}">
                <a16:creationId xmlns:a16="http://schemas.microsoft.com/office/drawing/2014/main" id="{372E3875-F7E3-A247-8E75-A4EC4E79429B}"/>
              </a:ext>
            </a:extLst>
          </p:cNvPr>
          <p:cNvSpPr>
            <a:spLocks noGrp="1"/>
          </p:cNvSpPr>
          <p:nvPr>
            <p:ph type="sldNum" sz="quarter" idx="12"/>
          </p:nvPr>
        </p:nvSpPr>
        <p:spPr/>
        <p:txBody>
          <a:bodyPr/>
          <a:lstStyle/>
          <a:p>
            <a:fld id="{36B5EA5A-BC32-A742-B11B-8E7414D5B535}" type="slidenum">
              <a:rPr lang="en-US" smtClean="0"/>
              <a:pPr/>
              <a:t>‹#›</a:t>
            </a:fld>
            <a:endParaRPr lang="en-US" dirty="0"/>
          </a:p>
        </p:txBody>
      </p:sp>
      <p:sp>
        <p:nvSpPr>
          <p:cNvPr id="4" name="Picture Placeholder 3">
            <a:extLst>
              <a:ext uri="{FF2B5EF4-FFF2-40B4-BE49-F238E27FC236}">
                <a16:creationId xmlns:a16="http://schemas.microsoft.com/office/drawing/2014/main" id="{1CBAAC3B-64E8-6A4D-B184-3057E6D0D079}"/>
              </a:ext>
            </a:extLst>
          </p:cNvPr>
          <p:cNvSpPr>
            <a:spLocks noGrp="1"/>
          </p:cNvSpPr>
          <p:nvPr>
            <p:ph type="pic" sz="quarter" idx="13" hasCustomPrompt="1"/>
          </p:nvPr>
        </p:nvSpPr>
        <p:spPr>
          <a:xfrm>
            <a:off x="407988" y="1439863"/>
            <a:ext cx="11376025" cy="4760912"/>
          </a:xfrm>
          <a:pattFill prst="lgCheck">
            <a:fgClr>
              <a:schemeClr val="accent4"/>
            </a:fgClr>
            <a:bgClr>
              <a:schemeClr val="bg1"/>
            </a:bgClr>
          </a:pattFill>
        </p:spPr>
        <p:txBody>
          <a:bodyPr anchor="ctr"/>
          <a:lstStyle>
            <a:lvl1pPr algn="ctr">
              <a:defRPr/>
            </a:lvl1pPr>
          </a:lstStyle>
          <a:p>
            <a:r>
              <a:rPr lang="en-US" dirty="0"/>
              <a:t>Drag and drop picture</a:t>
            </a:r>
          </a:p>
        </p:txBody>
      </p:sp>
    </p:spTree>
    <p:extLst>
      <p:ext uri="{BB962C8B-B14F-4D97-AF65-F5344CB8AC3E}">
        <p14:creationId xmlns:p14="http://schemas.microsoft.com/office/powerpoint/2010/main" val="2913320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 page colour or pictur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0B6E0-915E-6A4B-BE3D-83464DDCC020}"/>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73F185B5-CF74-D44D-A9E3-83166F096FD5}"/>
              </a:ext>
            </a:extLst>
          </p:cNvPr>
          <p:cNvSpPr>
            <a:spLocks noGrp="1"/>
          </p:cNvSpPr>
          <p:nvPr>
            <p:ph type="dt" sz="half" idx="10"/>
          </p:nvPr>
        </p:nvSpPr>
        <p:spPr/>
        <p:txBody>
          <a:bodyPr/>
          <a:lstStyle>
            <a:lvl1pPr>
              <a:defRPr>
                <a:solidFill>
                  <a:schemeClr val="bg1"/>
                </a:solidFill>
              </a:defRPr>
            </a:lvl1pPr>
          </a:lstStyle>
          <a:p>
            <a:r>
              <a:rPr lang="en-NL"/>
              <a:t>2023-09-28</a:t>
            </a:r>
            <a:endParaRPr lang="en-US" dirty="0"/>
          </a:p>
        </p:txBody>
      </p:sp>
      <p:sp>
        <p:nvSpPr>
          <p:cNvPr id="4" name="Slide Number Placeholder 3">
            <a:extLst>
              <a:ext uri="{FF2B5EF4-FFF2-40B4-BE49-F238E27FC236}">
                <a16:creationId xmlns:a16="http://schemas.microsoft.com/office/drawing/2014/main" id="{5AD60124-268E-2640-B552-632FCB92FCF3}"/>
              </a:ext>
            </a:extLst>
          </p:cNvPr>
          <p:cNvSpPr>
            <a:spLocks noGrp="1"/>
          </p:cNvSpPr>
          <p:nvPr>
            <p:ph type="sldNum" sz="quarter" idx="11"/>
          </p:nvPr>
        </p:nvSpPr>
        <p:spPr/>
        <p:txBody>
          <a:bodyPr/>
          <a:lstStyle>
            <a:lvl1pPr>
              <a:defRPr>
                <a:solidFill>
                  <a:schemeClr val="bg1"/>
                </a:solidFill>
              </a:defRPr>
            </a:lvl1pPr>
          </a:lstStyle>
          <a:p>
            <a:fld id="{36B5EA5A-BC32-A742-B11B-8E7414D5B535}" type="slidenum">
              <a:rPr lang="en-US" smtClean="0"/>
              <a:pPr/>
              <a:t>‹#›</a:t>
            </a:fld>
            <a:endParaRPr lang="en-US" dirty="0"/>
          </a:p>
        </p:txBody>
      </p:sp>
      <p:sp>
        <p:nvSpPr>
          <p:cNvPr id="5" name="Footer Placeholder 4">
            <a:extLst>
              <a:ext uri="{FF2B5EF4-FFF2-40B4-BE49-F238E27FC236}">
                <a16:creationId xmlns:a16="http://schemas.microsoft.com/office/drawing/2014/main" id="{3E7D4B92-ED84-1D4C-81AB-7D7F79EF892F}"/>
              </a:ext>
            </a:extLst>
          </p:cNvPr>
          <p:cNvSpPr>
            <a:spLocks noGrp="1"/>
          </p:cNvSpPr>
          <p:nvPr>
            <p:ph type="ftr" sz="quarter" idx="12"/>
          </p:nvPr>
        </p:nvSpPr>
        <p:spPr/>
        <p:txBody>
          <a:bodyPr/>
          <a:lstStyle>
            <a:lvl1pPr>
              <a:defRPr>
                <a:solidFill>
                  <a:schemeClr val="bg1"/>
                </a:solidFill>
              </a:defRPr>
            </a:lvl1pPr>
          </a:lstStyle>
          <a:p>
            <a:r>
              <a:rPr lang="en-GB"/>
              <a:t>C. Hazelaar-Bal | EDMS no. 2942818</a:t>
            </a:r>
            <a:endParaRPr lang="en-US" dirty="0"/>
          </a:p>
        </p:txBody>
      </p:sp>
      <p:cxnSp>
        <p:nvCxnSpPr>
          <p:cNvPr id="19" name="Straight Connector 18">
            <a:extLst>
              <a:ext uri="{FF2B5EF4-FFF2-40B4-BE49-F238E27FC236}">
                <a16:creationId xmlns:a16="http://schemas.microsoft.com/office/drawing/2014/main" id="{F1E223B3-FDCC-6949-9C0B-F052B97037C1}"/>
              </a:ext>
            </a:extLst>
          </p:cNvPr>
          <p:cNvCxnSpPr/>
          <p:nvPr userDrawn="1"/>
        </p:nvCxnSpPr>
        <p:spPr>
          <a:xfrm>
            <a:off x="407987" y="6266608"/>
            <a:ext cx="113760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D5082788-0C78-F842-A18F-84667EAC7E6A}"/>
              </a:ext>
            </a:extLst>
          </p:cNvPr>
          <p:cNvPicPr>
            <a:picLocks noChangeAspect="1"/>
          </p:cNvPicPr>
          <p:nvPr userDrawn="1"/>
        </p:nvPicPr>
        <p:blipFill>
          <a:blip r:embed="rId2"/>
          <a:stretch>
            <a:fillRect/>
          </a:stretch>
        </p:blipFill>
        <p:spPr>
          <a:xfrm>
            <a:off x="407988" y="6364800"/>
            <a:ext cx="495300" cy="393700"/>
          </a:xfrm>
          <a:prstGeom prst="rect">
            <a:avLst/>
          </a:prstGeom>
        </p:spPr>
      </p:pic>
    </p:spTree>
    <p:extLst>
      <p:ext uri="{BB962C8B-B14F-4D97-AF65-F5344CB8AC3E}">
        <p14:creationId xmlns:p14="http://schemas.microsoft.com/office/powerpoint/2010/main" val="191935580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01A8103C-80BA-7941-AEF5-FB81302B57A9}"/>
              </a:ext>
            </a:extLst>
          </p:cNvPr>
          <p:cNvSpPr>
            <a:spLocks noGrp="1"/>
          </p:cNvSpPr>
          <p:nvPr>
            <p:ph type="pic" sz="quarter" idx="13" hasCustomPrompt="1"/>
          </p:nvPr>
        </p:nvSpPr>
        <p:spPr>
          <a:xfrm>
            <a:off x="0" y="-29980"/>
            <a:ext cx="12192000" cy="6230755"/>
          </a:xfrm>
          <a:pattFill prst="lgCheck">
            <a:fgClr>
              <a:schemeClr val="accent4"/>
            </a:fgClr>
            <a:bgClr>
              <a:schemeClr val="bg1"/>
            </a:bgClr>
          </a:pattFill>
        </p:spPr>
        <p:txBody>
          <a:bodyPr anchor="ctr" anchorCtr="0"/>
          <a:lstStyle>
            <a:lvl1pPr algn="ctr">
              <a:defRPr/>
            </a:lvl1pPr>
          </a:lstStyle>
          <a:p>
            <a:r>
              <a:rPr lang="en-US" dirty="0"/>
              <a:t>Drag and drop picture</a:t>
            </a:r>
          </a:p>
        </p:txBody>
      </p:sp>
      <p:sp>
        <p:nvSpPr>
          <p:cNvPr id="3" name="Content Placeholder 2"/>
          <p:cNvSpPr>
            <a:spLocks noGrp="1"/>
          </p:cNvSpPr>
          <p:nvPr>
            <p:ph idx="1"/>
          </p:nvPr>
        </p:nvSpPr>
        <p:spPr>
          <a:xfrm>
            <a:off x="8075612" y="-48846"/>
            <a:ext cx="4116387" cy="6249621"/>
          </a:xfrm>
          <a:solidFill>
            <a:schemeClr val="tx1">
              <a:alpha val="80000"/>
            </a:schemeClr>
          </a:solidFill>
        </p:spPr>
        <p:txBody>
          <a:bodyPr lIns="180000" tIns="180000" rIns="180000" bIns="180000"/>
          <a:lstStyle>
            <a:lvl1pPr>
              <a:defRPr sz="2800">
                <a:solidFill>
                  <a:schemeClr val="bg1"/>
                </a:solidFill>
              </a:defRPr>
            </a:lvl1pPr>
            <a:lvl2pPr marL="324000" indent="-324000">
              <a:buFont typeface="Arial" charset="0"/>
              <a:buChar char="•"/>
              <a:tabLst/>
              <a:defRPr sz="2100">
                <a:solidFill>
                  <a:schemeClr val="bg1"/>
                </a:solidFill>
              </a:defRPr>
            </a:lvl2pPr>
            <a:lvl3pPr marL="648000" indent="-324000">
              <a:buSzPct val="100000"/>
              <a:buFont typeface="Arial" panose="020B0604020202020204" pitchFamily="34" charset="0"/>
              <a:buChar char="•"/>
              <a:tabLst/>
              <a:defRPr sz="1800">
                <a:solidFill>
                  <a:schemeClr val="bg1"/>
                </a:solidFill>
              </a:defRPr>
            </a:lvl3pPr>
            <a:lvl4pPr marL="972000" indent="-324000">
              <a:buSzPct val="100000"/>
              <a:buFont typeface="Arial" charset="0"/>
              <a:buChar char="•"/>
              <a:tabLst/>
              <a:defRPr>
                <a:solidFill>
                  <a:schemeClr val="bg1"/>
                </a:solidFill>
              </a:defRPr>
            </a:lvl4pPr>
            <a:lvl5pPr marL="2057400" indent="-228600">
              <a:buSzPct val="100000"/>
              <a:buFont typeface="Arial" charset="0"/>
              <a:buChar char="•"/>
              <a:defRPr>
                <a:solidFill>
                  <a:schemeClr val="tx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Date Placeholder 10">
            <a:extLst>
              <a:ext uri="{FF2B5EF4-FFF2-40B4-BE49-F238E27FC236}">
                <a16:creationId xmlns:a16="http://schemas.microsoft.com/office/drawing/2014/main" id="{1B478EFE-6141-4244-92ED-79EEE9222B1A}"/>
              </a:ext>
            </a:extLst>
          </p:cNvPr>
          <p:cNvSpPr>
            <a:spLocks noGrp="1"/>
          </p:cNvSpPr>
          <p:nvPr>
            <p:ph type="dt" sz="half" idx="10"/>
          </p:nvPr>
        </p:nvSpPr>
        <p:spPr/>
        <p:txBody>
          <a:bodyPr/>
          <a:lstStyle/>
          <a:p>
            <a:r>
              <a:rPr lang="en-NL"/>
              <a:t>2023-09-28</a:t>
            </a:r>
            <a:endParaRPr lang="en-US" dirty="0"/>
          </a:p>
        </p:txBody>
      </p:sp>
      <p:sp>
        <p:nvSpPr>
          <p:cNvPr id="12" name="Footer Placeholder 11">
            <a:extLst>
              <a:ext uri="{FF2B5EF4-FFF2-40B4-BE49-F238E27FC236}">
                <a16:creationId xmlns:a16="http://schemas.microsoft.com/office/drawing/2014/main" id="{8FF044A7-6055-B744-AD25-E9D675BBE602}"/>
              </a:ext>
            </a:extLst>
          </p:cNvPr>
          <p:cNvSpPr>
            <a:spLocks noGrp="1"/>
          </p:cNvSpPr>
          <p:nvPr>
            <p:ph type="ftr" sz="quarter" idx="11"/>
          </p:nvPr>
        </p:nvSpPr>
        <p:spPr/>
        <p:txBody>
          <a:bodyPr/>
          <a:lstStyle/>
          <a:p>
            <a:r>
              <a:rPr lang="en-GB"/>
              <a:t>C. Hazelaar-Bal | EDMS no. 2942818</a:t>
            </a:r>
            <a:endParaRPr lang="en-US" dirty="0"/>
          </a:p>
        </p:txBody>
      </p:sp>
      <p:sp>
        <p:nvSpPr>
          <p:cNvPr id="13" name="Slide Number Placeholder 12">
            <a:extLst>
              <a:ext uri="{FF2B5EF4-FFF2-40B4-BE49-F238E27FC236}">
                <a16:creationId xmlns:a16="http://schemas.microsoft.com/office/drawing/2014/main" id="{372E3875-F7E3-A247-8E75-A4EC4E79429B}"/>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1758805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7987" y="1592264"/>
            <a:ext cx="5616575"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172199" y="1592264"/>
            <a:ext cx="5611813" cy="460851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Date Placeholder 7">
            <a:extLst>
              <a:ext uri="{FF2B5EF4-FFF2-40B4-BE49-F238E27FC236}">
                <a16:creationId xmlns:a16="http://schemas.microsoft.com/office/drawing/2014/main" id="{E3A8A69A-7619-C44B-A930-6AC38A3F8BC7}"/>
              </a:ext>
            </a:extLst>
          </p:cNvPr>
          <p:cNvSpPr>
            <a:spLocks noGrp="1"/>
          </p:cNvSpPr>
          <p:nvPr>
            <p:ph type="dt" sz="half" idx="10"/>
          </p:nvPr>
        </p:nvSpPr>
        <p:spPr/>
        <p:txBody>
          <a:bodyPr/>
          <a:lstStyle/>
          <a:p>
            <a:r>
              <a:rPr lang="en-NL"/>
              <a:t>2023-09-28</a:t>
            </a:r>
            <a:endParaRPr lang="en-US" dirty="0"/>
          </a:p>
        </p:txBody>
      </p:sp>
      <p:sp>
        <p:nvSpPr>
          <p:cNvPr id="9" name="Footer Placeholder 8">
            <a:extLst>
              <a:ext uri="{FF2B5EF4-FFF2-40B4-BE49-F238E27FC236}">
                <a16:creationId xmlns:a16="http://schemas.microsoft.com/office/drawing/2014/main" id="{9B55D6E3-4871-704B-B795-99BD30EABFEE}"/>
              </a:ext>
            </a:extLst>
          </p:cNvPr>
          <p:cNvSpPr>
            <a:spLocks noGrp="1"/>
          </p:cNvSpPr>
          <p:nvPr>
            <p:ph type="ftr" sz="quarter" idx="11"/>
          </p:nvPr>
        </p:nvSpPr>
        <p:spPr/>
        <p:txBody>
          <a:bodyPr/>
          <a:lstStyle/>
          <a:p>
            <a:r>
              <a:rPr lang="en-GB"/>
              <a:t>C. Hazelaar-Bal | EDMS no. 2942818</a:t>
            </a:r>
            <a:endParaRPr lang="en-US" dirty="0"/>
          </a:p>
        </p:txBody>
      </p:sp>
      <p:sp>
        <p:nvSpPr>
          <p:cNvPr id="10" name="Slide Number Placeholder 9">
            <a:extLst>
              <a:ext uri="{FF2B5EF4-FFF2-40B4-BE49-F238E27FC236}">
                <a16:creationId xmlns:a16="http://schemas.microsoft.com/office/drawing/2014/main" id="{BEE4B464-E744-A34F-B223-6B554979B8EC}"/>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2047222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988" y="373593"/>
            <a:ext cx="11376025" cy="1065742"/>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07989" y="1592263"/>
            <a:ext cx="11376024" cy="460851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3287688" y="6378349"/>
            <a:ext cx="828700" cy="365125"/>
          </a:xfrm>
          <a:prstGeom prst="rect">
            <a:avLst/>
          </a:prstGeom>
        </p:spPr>
        <p:txBody>
          <a:bodyPr vert="horz" lIns="0" tIns="0" rIns="0" bIns="0" rtlCol="0" anchor="ctr"/>
          <a:lstStyle>
            <a:lvl1pPr algn="r">
              <a:defRPr sz="1000">
                <a:solidFill>
                  <a:schemeClr val="tx1"/>
                </a:solidFill>
              </a:defRPr>
            </a:lvl1pPr>
          </a:lstStyle>
          <a:p>
            <a:r>
              <a:rPr lang="en-NL"/>
              <a:t>2023-09-28</a:t>
            </a:r>
            <a:endParaRPr lang="en-US" dirty="0"/>
          </a:p>
        </p:txBody>
      </p:sp>
      <p:sp>
        <p:nvSpPr>
          <p:cNvPr id="6" name="Slide Number Placeholder 5"/>
          <p:cNvSpPr>
            <a:spLocks noGrp="1"/>
          </p:cNvSpPr>
          <p:nvPr>
            <p:ph type="sldNum" sz="quarter" idx="4"/>
          </p:nvPr>
        </p:nvSpPr>
        <p:spPr>
          <a:xfrm>
            <a:off x="11107546" y="6383848"/>
            <a:ext cx="681254" cy="365125"/>
          </a:xfrm>
          <a:prstGeom prst="rect">
            <a:avLst/>
          </a:prstGeom>
        </p:spPr>
        <p:txBody>
          <a:bodyPr vert="horz" lIns="0" tIns="0" rIns="0" bIns="0" rtlCol="0" anchor="ctr"/>
          <a:lstStyle>
            <a:lvl1pPr algn="r">
              <a:defRPr sz="1000">
                <a:solidFill>
                  <a:schemeClr val="tx1"/>
                </a:solidFill>
              </a:defRPr>
            </a:lvl1pPr>
          </a:lstStyle>
          <a:p>
            <a:fld id="{36B5EA5A-BC32-A742-B11B-8E7414D5B535}" type="slidenum">
              <a:rPr lang="en-US" smtClean="0"/>
              <a:pPr/>
              <a:t>‹#›</a:t>
            </a:fld>
            <a:endParaRPr lang="en-US" dirty="0"/>
          </a:p>
        </p:txBody>
      </p:sp>
      <p:sp>
        <p:nvSpPr>
          <p:cNvPr id="7" name="Footer Placeholder 6">
            <a:extLst>
              <a:ext uri="{FF2B5EF4-FFF2-40B4-BE49-F238E27FC236}">
                <a16:creationId xmlns:a16="http://schemas.microsoft.com/office/drawing/2014/main" id="{7AB22024-69B4-1F4F-8860-CB954517F654}"/>
              </a:ext>
            </a:extLst>
          </p:cNvPr>
          <p:cNvSpPr>
            <a:spLocks noGrp="1"/>
          </p:cNvSpPr>
          <p:nvPr>
            <p:ph type="ftr" sz="quarter" idx="3"/>
          </p:nvPr>
        </p:nvSpPr>
        <p:spPr>
          <a:xfrm>
            <a:off x="4259262" y="6383848"/>
            <a:ext cx="6572221" cy="365125"/>
          </a:xfrm>
          <a:prstGeom prst="rect">
            <a:avLst/>
          </a:prstGeom>
        </p:spPr>
        <p:txBody>
          <a:bodyPr vert="horz" lIns="91440" tIns="45720" rIns="91440" bIns="45720" rtlCol="0" anchor="ctr"/>
          <a:lstStyle>
            <a:lvl1pPr algn="ctr">
              <a:defRPr sz="1200">
                <a:solidFill>
                  <a:schemeClr val="tx1"/>
                </a:solidFill>
              </a:defRPr>
            </a:lvl1pPr>
          </a:lstStyle>
          <a:p>
            <a:r>
              <a:rPr lang="en-GB"/>
              <a:t>C. Hazelaar-Bal | EDMS no. 2942818</a:t>
            </a:r>
            <a:endParaRPr lang="en-US" dirty="0"/>
          </a:p>
        </p:txBody>
      </p:sp>
      <p:cxnSp>
        <p:nvCxnSpPr>
          <p:cNvPr id="14" name="Straight Connector 13">
            <a:extLst>
              <a:ext uri="{FF2B5EF4-FFF2-40B4-BE49-F238E27FC236}">
                <a16:creationId xmlns:a16="http://schemas.microsoft.com/office/drawing/2014/main" id="{BD9C6532-AEDE-354E-83AD-7F67D706DF38}"/>
              </a:ext>
            </a:extLst>
          </p:cNvPr>
          <p:cNvCxnSpPr/>
          <p:nvPr userDrawn="1"/>
        </p:nvCxnSpPr>
        <p:spPr>
          <a:xfrm>
            <a:off x="407987" y="6266608"/>
            <a:ext cx="11376025" cy="0"/>
          </a:xfrm>
          <a:prstGeom prst="line">
            <a:avLst/>
          </a:prstGeom>
          <a:ln w="9525"/>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426E9AC2-DB3F-3043-BAF1-FDB172EA2CD8}"/>
              </a:ext>
            </a:extLst>
          </p:cNvPr>
          <p:cNvPicPr>
            <a:picLocks noChangeAspect="1"/>
          </p:cNvPicPr>
          <p:nvPr userDrawn="1"/>
        </p:nvPicPr>
        <p:blipFill>
          <a:blip r:embed="rId26"/>
          <a:stretch>
            <a:fillRect/>
          </a:stretch>
        </p:blipFill>
        <p:spPr>
          <a:xfrm>
            <a:off x="407988" y="6364599"/>
            <a:ext cx="495300" cy="393700"/>
          </a:xfrm>
          <a:prstGeom prst="rect">
            <a:avLst/>
          </a:prstGeom>
        </p:spPr>
      </p:pic>
      <p:pic>
        <p:nvPicPr>
          <p:cNvPr id="10" name="Picture 9">
            <a:extLst>
              <a:ext uri="{FF2B5EF4-FFF2-40B4-BE49-F238E27FC236}">
                <a16:creationId xmlns:a16="http://schemas.microsoft.com/office/drawing/2014/main" id="{1846A544-82A8-478C-8DA1-1A49D694F9DE}"/>
              </a:ext>
            </a:extLst>
          </p:cNvPr>
          <p:cNvPicPr>
            <a:picLocks noChangeAspect="1"/>
          </p:cNvPicPr>
          <p:nvPr userDrawn="1"/>
        </p:nvPicPr>
        <p:blipFill rotWithShape="1">
          <a:blip r:embed="rId27"/>
          <a:srcRect r="58573" b="44750"/>
          <a:stretch/>
        </p:blipFill>
        <p:spPr bwMode="auto">
          <a:xfrm>
            <a:off x="981918" y="6364599"/>
            <a:ext cx="418257" cy="393699"/>
          </a:xfrm>
          <a:prstGeom prst="rect">
            <a:avLst/>
          </a:prstGeom>
        </p:spPr>
      </p:pic>
      <p:sp>
        <p:nvSpPr>
          <p:cNvPr id="12" name="TextBox 11">
            <a:extLst>
              <a:ext uri="{FF2B5EF4-FFF2-40B4-BE49-F238E27FC236}">
                <a16:creationId xmlns:a16="http://schemas.microsoft.com/office/drawing/2014/main" id="{9960323C-FCE7-4F74-A687-BE4805310B87}"/>
              </a:ext>
            </a:extLst>
          </p:cNvPr>
          <p:cNvSpPr txBox="1"/>
          <p:nvPr/>
        </p:nvSpPr>
        <p:spPr bwMode="auto">
          <a:xfrm>
            <a:off x="1318085" y="6395580"/>
            <a:ext cx="864096" cy="230832"/>
          </a:xfrm>
          <a:prstGeom prst="rect">
            <a:avLst/>
          </a:prstGeom>
          <a:noFill/>
        </p:spPr>
        <p:txBody>
          <a:bodyPr wrap="square" rtlCol="0">
            <a:spAutoFit/>
          </a:bodyPr>
          <a:lstStyle/>
          <a:p>
            <a:r>
              <a:rPr lang="fr-CH" sz="900" b="1" dirty="0"/>
              <a:t>E</a:t>
            </a:r>
            <a:r>
              <a:rPr lang="fr-CH" sz="700" b="1" dirty="0"/>
              <a:t>NGINEERING</a:t>
            </a:r>
          </a:p>
        </p:txBody>
      </p:sp>
      <p:sp>
        <p:nvSpPr>
          <p:cNvPr id="13" name="TextBox 12">
            <a:extLst>
              <a:ext uri="{FF2B5EF4-FFF2-40B4-BE49-F238E27FC236}">
                <a16:creationId xmlns:a16="http://schemas.microsoft.com/office/drawing/2014/main" id="{632872DB-D95D-41FB-8620-43080C482AB9}"/>
              </a:ext>
            </a:extLst>
          </p:cNvPr>
          <p:cNvSpPr txBox="1"/>
          <p:nvPr/>
        </p:nvSpPr>
        <p:spPr bwMode="auto">
          <a:xfrm>
            <a:off x="1318085" y="6510996"/>
            <a:ext cx="1080120" cy="230832"/>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CH" sz="900" b="1" kern="1200" noProof="0" dirty="0">
                <a:solidFill>
                  <a:schemeClr val="tx1"/>
                </a:solidFill>
                <a:latin typeface="+mn-lt"/>
                <a:ea typeface="+mn-ea"/>
                <a:cs typeface="+mn-cs"/>
              </a:rPr>
              <a:t>D</a:t>
            </a:r>
            <a:r>
              <a:rPr lang="fr-CH" sz="700" b="1" kern="1200" noProof="0" dirty="0">
                <a:solidFill>
                  <a:schemeClr val="tx1"/>
                </a:solidFill>
                <a:latin typeface="+mn-lt"/>
                <a:ea typeface="+mn-ea"/>
                <a:cs typeface="+mn-cs"/>
              </a:rPr>
              <a:t>EPARTMENT</a:t>
            </a:r>
            <a:endParaRPr lang="fr-FR" sz="900" b="1" kern="1200" noProof="0" dirty="0">
              <a:solidFill>
                <a:schemeClr val="tx1"/>
              </a:solidFill>
              <a:latin typeface="+mn-lt"/>
              <a:ea typeface="+mn-ea"/>
              <a:cs typeface="+mn-cs"/>
            </a:endParaRPr>
          </a:p>
        </p:txBody>
      </p:sp>
    </p:spTree>
    <p:extLst>
      <p:ext uri="{BB962C8B-B14F-4D97-AF65-F5344CB8AC3E}">
        <p14:creationId xmlns:p14="http://schemas.microsoft.com/office/powerpoint/2010/main" val="1598869953"/>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62" r:id="rId3"/>
    <p:sldLayoutId id="2147483650" r:id="rId4"/>
    <p:sldLayoutId id="2147483665" r:id="rId5"/>
    <p:sldLayoutId id="2147483668" r:id="rId6"/>
    <p:sldLayoutId id="2147483677" r:id="rId7"/>
    <p:sldLayoutId id="2147483674" r:id="rId8"/>
    <p:sldLayoutId id="2147483652" r:id="rId9"/>
    <p:sldLayoutId id="2147483653" r:id="rId10"/>
    <p:sldLayoutId id="2147483661" r:id="rId11"/>
    <p:sldLayoutId id="2147483666" r:id="rId12"/>
    <p:sldLayoutId id="2147483667" r:id="rId13"/>
    <p:sldLayoutId id="2147483658" r:id="rId14"/>
    <p:sldLayoutId id="2147483659" r:id="rId15"/>
    <p:sldLayoutId id="2147483673" r:id="rId16"/>
    <p:sldLayoutId id="2147483660" r:id="rId17"/>
    <p:sldLayoutId id="2147483671" r:id="rId18"/>
    <p:sldLayoutId id="2147483651" r:id="rId19"/>
    <p:sldLayoutId id="2147483654" r:id="rId20"/>
    <p:sldLayoutId id="2147483669" r:id="rId21"/>
    <p:sldLayoutId id="2147483655" r:id="rId22"/>
    <p:sldLayoutId id="2147483678" r:id="rId23"/>
    <p:sldLayoutId id="2147483679" r:id="rId24"/>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800"/>
        </a:spcBef>
        <a:spcAft>
          <a:spcPts val="400"/>
        </a:spcAft>
        <a:buFont typeface="Arial"/>
        <a:buNone/>
        <a:tabLst/>
        <a:defRPr sz="2100" b="1" kern="1200">
          <a:solidFill>
            <a:schemeClr val="tx2">
              <a:lumMod val="50000"/>
            </a:schemeClr>
          </a:solidFill>
          <a:latin typeface="+mn-lt"/>
          <a:ea typeface="+mn-ea"/>
          <a:cs typeface="+mn-cs"/>
        </a:defRPr>
      </a:lvl1pPr>
      <a:lvl2pPr marL="323850" indent="-324000" algn="l" defTabSz="914400" rtl="0" eaLnBrk="1" latinLnBrk="0" hangingPunct="1">
        <a:lnSpc>
          <a:spcPct val="100000"/>
        </a:lnSpc>
        <a:spcBef>
          <a:spcPts val="500"/>
        </a:spcBef>
        <a:spcAft>
          <a:spcPts val="300"/>
        </a:spcAft>
        <a:buFont typeface="Arial" charset="0"/>
        <a:buChar char="•"/>
        <a:tabLst/>
        <a:defRPr sz="1800" kern="1200">
          <a:solidFill>
            <a:schemeClr val="tx2">
              <a:lumMod val="50000"/>
            </a:schemeClr>
          </a:solidFill>
          <a:latin typeface="+mn-lt"/>
          <a:ea typeface="+mn-ea"/>
          <a:cs typeface="+mn-cs"/>
        </a:defRPr>
      </a:lvl2pPr>
      <a:lvl3pPr marL="648000" indent="-324000" algn="l" defTabSz="914400" rtl="0" eaLnBrk="1" latinLnBrk="0" hangingPunct="1">
        <a:lnSpc>
          <a:spcPct val="100000"/>
        </a:lnSpc>
        <a:spcBef>
          <a:spcPts val="500"/>
        </a:spcBef>
        <a:spcAft>
          <a:spcPts val="300"/>
        </a:spcAft>
        <a:buFont typeface="Arial" panose="020B0604020202020204" pitchFamily="34" charset="0"/>
        <a:buChar char="•"/>
        <a:tabLst/>
        <a:defRPr sz="1700" kern="1200">
          <a:solidFill>
            <a:schemeClr val="tx2">
              <a:lumMod val="50000"/>
            </a:schemeClr>
          </a:solidFill>
          <a:latin typeface="+mn-lt"/>
          <a:ea typeface="+mn-ea"/>
          <a:cs typeface="+mn-cs"/>
        </a:defRPr>
      </a:lvl3pPr>
      <a:lvl4pPr marL="972000" indent="-324000" algn="l" defTabSz="914400" rtl="0" eaLnBrk="1" latinLnBrk="0" hangingPunct="1">
        <a:lnSpc>
          <a:spcPct val="100000"/>
        </a:lnSpc>
        <a:spcBef>
          <a:spcPts val="500"/>
        </a:spcBef>
        <a:spcAft>
          <a:spcPts val="300"/>
        </a:spcAft>
        <a:buFont typeface="Arial" panose="020B0604020202020204" pitchFamily="34" charset="0"/>
        <a:buChar char="•"/>
        <a:tabLst/>
        <a:defRPr sz="1600" kern="1200">
          <a:solidFill>
            <a:schemeClr val="tx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userDrawn="1">
          <p15:clr>
            <a:srgbClr val="F26B43"/>
          </p15:clr>
        </p15:guide>
        <p15:guide id="2" pos="3840" userDrawn="1">
          <p15:clr>
            <a:srgbClr val="F26B43"/>
          </p15:clr>
        </p15:guide>
        <p15:guide id="3" pos="7423" userDrawn="1">
          <p15:clr>
            <a:srgbClr val="F26B43"/>
          </p15:clr>
        </p15:guide>
        <p15:guide id="4" pos="257" userDrawn="1">
          <p15:clr>
            <a:srgbClr val="F26B43"/>
          </p15:clr>
        </p15:guide>
        <p15:guide id="6" pos="3795" userDrawn="1">
          <p15:clr>
            <a:srgbClr val="F26B43"/>
          </p15:clr>
        </p15:guide>
        <p15:guide id="7" pos="3885" userDrawn="1">
          <p15:clr>
            <a:srgbClr val="F26B43"/>
          </p15:clr>
        </p15:guide>
        <p15:guide id="8" pos="5087" userDrawn="1">
          <p15:clr>
            <a:srgbClr val="F26B43"/>
          </p15:clr>
        </p15:guide>
        <p15:guide id="9" pos="4997" userDrawn="1">
          <p15:clr>
            <a:srgbClr val="F26B43"/>
          </p15:clr>
        </p15:guide>
        <p15:guide id="10" pos="2683" userDrawn="1">
          <p15:clr>
            <a:srgbClr val="F26B43"/>
          </p15:clr>
        </p15:guide>
        <p15:guide id="11" pos="2593" userDrawn="1">
          <p15:clr>
            <a:srgbClr val="F26B43"/>
          </p15:clr>
        </p15:guide>
        <p15:guide id="12" orient="horz" pos="3906" userDrawn="1">
          <p15:clr>
            <a:srgbClr val="F26B43"/>
          </p15:clr>
        </p15:guide>
        <p15:guide id="13" orient="horz" pos="2409" userDrawn="1">
          <p15:clr>
            <a:srgbClr val="F26B43"/>
          </p15:clr>
        </p15:guide>
        <p15:guide id="14" orient="horz" pos="913" userDrawn="1">
          <p15:clr>
            <a:srgbClr val="F26B43"/>
          </p15:clr>
        </p15:guide>
        <p15:guide id="15" orient="horz" pos="1003" userDrawn="1">
          <p15:clr>
            <a:srgbClr val="F26B43"/>
          </p15:clr>
        </p15:guide>
        <p15:guide id="16" orient="horz" pos="2500" userDrawn="1">
          <p15:clr>
            <a:srgbClr val="F26B43"/>
          </p15:clr>
        </p15:guide>
        <p15:guide id="17" pos="6312" userDrawn="1">
          <p15:clr>
            <a:srgbClr val="F26B43"/>
          </p15:clr>
        </p15:guide>
        <p15:guide id="18" pos="622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E51C5-3272-6249-822A-715EFFE0DFFD}"/>
              </a:ext>
            </a:extLst>
          </p:cNvPr>
          <p:cNvSpPr>
            <a:spLocks noGrp="1"/>
          </p:cNvSpPr>
          <p:nvPr>
            <p:ph type="ctrTitle"/>
          </p:nvPr>
        </p:nvSpPr>
        <p:spPr/>
        <p:txBody>
          <a:bodyPr/>
          <a:lstStyle/>
          <a:p>
            <a:r>
              <a:rPr lang="en-US" altLang="en-US" sz="4400" dirty="0">
                <a:ln>
                  <a:noFill/>
                </a:ln>
                <a:ea typeface="Ubuntu"/>
              </a:rPr>
              <a:t>Maintenance Contracts: </a:t>
            </a:r>
            <a:br>
              <a:rPr lang="en-US" altLang="en-US" sz="4400" dirty="0">
                <a:ln>
                  <a:noFill/>
                </a:ln>
                <a:ea typeface="Ubuntu"/>
              </a:rPr>
            </a:br>
            <a:r>
              <a:rPr lang="en-US" altLang="en-US" sz="4400" dirty="0">
                <a:ln>
                  <a:noFill/>
                </a:ln>
                <a:ea typeface="Ubuntu"/>
              </a:rPr>
              <a:t>Challenges in Standardization of Processes and Reporting</a:t>
            </a:r>
            <a:endParaRPr lang="en-US" sz="4400" dirty="0"/>
          </a:p>
        </p:txBody>
      </p:sp>
      <p:sp>
        <p:nvSpPr>
          <p:cNvPr id="3" name="Subtitle 2">
            <a:extLst>
              <a:ext uri="{FF2B5EF4-FFF2-40B4-BE49-F238E27FC236}">
                <a16:creationId xmlns:a16="http://schemas.microsoft.com/office/drawing/2014/main" id="{BB999459-0238-C64F-8F4D-7EA35945354F}"/>
              </a:ext>
            </a:extLst>
          </p:cNvPr>
          <p:cNvSpPr>
            <a:spLocks noGrp="1"/>
          </p:cNvSpPr>
          <p:nvPr>
            <p:ph type="subTitle" idx="1"/>
          </p:nvPr>
        </p:nvSpPr>
        <p:spPr/>
        <p:txBody>
          <a:bodyPr/>
          <a:lstStyle/>
          <a:p>
            <a:pPr algn="l"/>
            <a:r>
              <a:rPr lang="en-US" sz="1800" dirty="0"/>
              <a:t>AMMW2023 – Cathelijne HAZELAAR-BAL - CERN</a:t>
            </a:r>
          </a:p>
          <a:p>
            <a:pPr algn="l"/>
            <a:r>
              <a:rPr lang="en-US" sz="1800" dirty="0"/>
              <a:t>2023-09-28</a:t>
            </a:r>
          </a:p>
        </p:txBody>
      </p:sp>
      <p:sp>
        <p:nvSpPr>
          <p:cNvPr id="7" name="TextBox 6">
            <a:extLst>
              <a:ext uri="{FF2B5EF4-FFF2-40B4-BE49-F238E27FC236}">
                <a16:creationId xmlns:a16="http://schemas.microsoft.com/office/drawing/2014/main" id="{0DDA1893-64E7-4801-8783-60D4FE79DFE3}"/>
              </a:ext>
            </a:extLst>
          </p:cNvPr>
          <p:cNvSpPr txBox="1"/>
          <p:nvPr/>
        </p:nvSpPr>
        <p:spPr>
          <a:xfrm>
            <a:off x="5591944" y="6134707"/>
            <a:ext cx="6096000" cy="369332"/>
          </a:xfrm>
          <a:prstGeom prst="rect">
            <a:avLst/>
          </a:prstGeom>
          <a:noFill/>
        </p:spPr>
        <p:txBody>
          <a:bodyPr wrap="square">
            <a:spAutoFit/>
          </a:bodyPr>
          <a:lstStyle/>
          <a:p>
            <a:pPr algn="r"/>
            <a:r>
              <a:rPr lang="en-US" dirty="0">
                <a:solidFill>
                  <a:srgbClr val="FFFFFF"/>
                </a:solidFill>
                <a:latin typeface="Arial"/>
              </a:rPr>
              <a:t>EDMS no. 2942818 </a:t>
            </a:r>
            <a:endParaRPr lang="fr-FR" dirty="0"/>
          </a:p>
        </p:txBody>
      </p:sp>
    </p:spTree>
    <p:extLst>
      <p:ext uri="{BB962C8B-B14F-4D97-AF65-F5344CB8AC3E}">
        <p14:creationId xmlns:p14="http://schemas.microsoft.com/office/powerpoint/2010/main" val="2159943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7"/>
          <p:cNvSpPr>
            <a:spLocks noGrp="1"/>
          </p:cNvSpPr>
          <p:nvPr>
            <p:ph type="title"/>
          </p:nvPr>
        </p:nvSpPr>
        <p:spPr>
          <a:xfrm>
            <a:off x="609600" y="223838"/>
            <a:ext cx="10969625" cy="835025"/>
          </a:xfrm>
        </p:spPr>
        <p:txBody>
          <a:bodyPr/>
          <a:lstStyle/>
          <a:p>
            <a:r>
              <a:rPr lang="en-US" altLang="en-US" dirty="0"/>
              <a:t>Motivations for Change</a:t>
            </a:r>
          </a:p>
        </p:txBody>
      </p:sp>
      <p:sp>
        <p:nvSpPr>
          <p:cNvPr id="15363" name="Date Placeholder 2"/>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NL" altLang="en-US" dirty="0">
                <a:latin typeface="+mn-lt"/>
                <a:ea typeface="Ubuntu Light"/>
              </a:rPr>
              <a:t>2023-09-28</a:t>
            </a:r>
            <a:endParaRPr lang="en-US" altLang="en-US" dirty="0">
              <a:latin typeface="+mn-lt"/>
              <a:ea typeface="Ubuntu Light"/>
            </a:endParaRPr>
          </a:p>
        </p:txBody>
      </p:sp>
      <p:sp>
        <p:nvSpPr>
          <p:cNvPr id="15364" name="Content Placeholder 8"/>
          <p:cNvSpPr>
            <a:spLocks noGrp="1"/>
          </p:cNvSpPr>
          <p:nvPr>
            <p:ph sz="quarter" idx="13"/>
          </p:nvPr>
        </p:nvSpPr>
        <p:spPr>
          <a:xfrm>
            <a:off x="609600" y="1260475"/>
            <a:ext cx="5430838" cy="5014913"/>
          </a:xfrm>
        </p:spPr>
        <p:txBody>
          <a:bodyPr>
            <a:normAutofit/>
          </a:bodyPr>
          <a:lstStyle/>
          <a:p>
            <a:pPr lvl="1">
              <a:buFont typeface="Wingdings" panose="05000000000000000000" pitchFamily="2" charset="2"/>
              <a:buChar char="§"/>
            </a:pPr>
            <a:endParaRPr lang="en-US" altLang="en-US" dirty="0"/>
          </a:p>
          <a:p>
            <a:endParaRPr lang="en-US" altLang="en-US" dirty="0"/>
          </a:p>
          <a:p>
            <a:endParaRPr lang="en-US" altLang="en-US" dirty="0"/>
          </a:p>
        </p:txBody>
      </p:sp>
      <p:sp>
        <p:nvSpPr>
          <p:cNvPr id="2" name="Slide Number Placeholder 1"/>
          <p:cNvSpPr>
            <a:spLocks noGrp="1"/>
          </p:cNvSpPr>
          <p:nvPr>
            <p:ph type="sldNum" sz="quarter" idx="17"/>
          </p:nvPr>
        </p:nvSpPr>
        <p:spPr/>
        <p:txBody>
          <a:bodyPr/>
          <a:lstStyle/>
          <a:p>
            <a:pPr>
              <a:defRPr/>
            </a:pPr>
            <a:fld id="{387B7F0E-7ED6-4CBD-BF6B-6C4F9C8661B0}" type="slidenum">
              <a:rPr lang="en-US" smtClean="0"/>
              <a:pPr>
                <a:defRPr/>
              </a:pPr>
              <a:t>10</a:t>
            </a:fld>
            <a:endParaRPr lang="en-US"/>
          </a:p>
        </p:txBody>
      </p:sp>
      <p:sp>
        <p:nvSpPr>
          <p:cNvPr id="5" name="Content Placeholder 4">
            <a:extLst>
              <a:ext uri="{FF2B5EF4-FFF2-40B4-BE49-F238E27FC236}">
                <a16:creationId xmlns:a16="http://schemas.microsoft.com/office/drawing/2014/main" id="{B8DC05C6-1017-91E9-341B-4BCD600CD77B}"/>
              </a:ext>
            </a:extLst>
          </p:cNvPr>
          <p:cNvSpPr>
            <a:spLocks noGrp="1"/>
          </p:cNvSpPr>
          <p:nvPr>
            <p:ph sz="quarter" idx="14"/>
          </p:nvPr>
        </p:nvSpPr>
        <p:spPr>
          <a:xfrm>
            <a:off x="609600" y="1260000"/>
            <a:ext cx="10972801" cy="5016068"/>
          </a:xfrm>
        </p:spPr>
        <p:txBody>
          <a:bodyPr/>
          <a:lstStyle/>
          <a:p>
            <a:pPr marL="342900" indent="-342900">
              <a:buFont typeface="Wingdings" panose="05000000000000000000" pitchFamily="2" charset="2"/>
              <a:buChar char="§"/>
            </a:pPr>
            <a:r>
              <a:rPr lang="en-US" sz="2400" dirty="0"/>
              <a:t>All contracts are dealing with maintenance services but on different types of assets &gt; common points but also differences</a:t>
            </a:r>
          </a:p>
          <a:p>
            <a:pPr marL="342900" indent="-342900">
              <a:buFont typeface="Wingdings" panose="05000000000000000000" pitchFamily="2" charset="2"/>
              <a:buChar char="§"/>
            </a:pPr>
            <a:r>
              <a:rPr lang="en-US" sz="2400" dirty="0"/>
              <a:t>EN/HE management requested consolidated view on maintenance performance at group level - taking into account the EN department requirements:</a:t>
            </a:r>
          </a:p>
          <a:p>
            <a:pPr marL="781050" lvl="1" indent="-457200">
              <a:buFont typeface="Wingdings" panose="05000000000000000000" pitchFamily="2" charset="2"/>
              <a:buChar char="Ø"/>
            </a:pPr>
            <a:r>
              <a:rPr lang="en-US" sz="2400" dirty="0"/>
              <a:t>Defining common KPIs</a:t>
            </a:r>
          </a:p>
          <a:p>
            <a:pPr marL="781050" lvl="1" indent="-457200">
              <a:buFont typeface="Wingdings" panose="05000000000000000000" pitchFamily="2" charset="2"/>
              <a:buChar char="Ø"/>
            </a:pPr>
            <a:r>
              <a:rPr lang="en-US" sz="2400" dirty="0"/>
              <a:t>Requiring common definitions e.g. interpretation of a breakdown</a:t>
            </a:r>
          </a:p>
          <a:p>
            <a:pPr marL="781050" lvl="1" indent="-457200">
              <a:buFont typeface="Wingdings" panose="05000000000000000000" pitchFamily="2" charset="2"/>
              <a:buChar char="Ø"/>
            </a:pPr>
            <a:r>
              <a:rPr lang="en-US" sz="2400" dirty="0"/>
              <a:t>Introducing new concepts like “Downtime Hours”</a:t>
            </a:r>
          </a:p>
          <a:p>
            <a:pPr marL="342900" indent="-342900">
              <a:buFont typeface="Wingdings" panose="05000000000000000000" pitchFamily="2" charset="2"/>
              <a:buChar char="§"/>
            </a:pPr>
            <a:r>
              <a:rPr lang="en-US" sz="2400" dirty="0"/>
              <a:t>Optimization of reporting resources</a:t>
            </a:r>
          </a:p>
        </p:txBody>
      </p:sp>
      <p:sp>
        <p:nvSpPr>
          <p:cNvPr id="3" name="Footer Placeholder 2">
            <a:extLst>
              <a:ext uri="{FF2B5EF4-FFF2-40B4-BE49-F238E27FC236}">
                <a16:creationId xmlns:a16="http://schemas.microsoft.com/office/drawing/2014/main" id="{37E22ED4-E2B5-6F3D-0F93-E1CDB88C7927}"/>
              </a:ext>
            </a:extLst>
          </p:cNvPr>
          <p:cNvSpPr>
            <a:spLocks noGrp="1"/>
          </p:cNvSpPr>
          <p:nvPr>
            <p:ph type="ftr" sz="quarter" idx="16"/>
          </p:nvPr>
        </p:nvSpPr>
        <p:spPr/>
        <p:txBody>
          <a:bodyPr/>
          <a:lstStyle/>
          <a:p>
            <a:pPr>
              <a:defRPr/>
            </a:pPr>
            <a:r>
              <a:rPr lang="en-US"/>
              <a:t>C. Hazelaar-Bal | EDMS no. 2942818</a:t>
            </a:r>
          </a:p>
        </p:txBody>
      </p:sp>
    </p:spTree>
    <p:extLst>
      <p:ext uri="{BB962C8B-B14F-4D97-AF65-F5344CB8AC3E}">
        <p14:creationId xmlns:p14="http://schemas.microsoft.com/office/powerpoint/2010/main" val="3504525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7"/>
          <p:cNvSpPr>
            <a:spLocks noGrp="1"/>
          </p:cNvSpPr>
          <p:nvPr>
            <p:ph type="title"/>
          </p:nvPr>
        </p:nvSpPr>
        <p:spPr>
          <a:xfrm>
            <a:off x="609600" y="223838"/>
            <a:ext cx="10969625" cy="835025"/>
          </a:xfrm>
        </p:spPr>
        <p:txBody>
          <a:bodyPr/>
          <a:lstStyle/>
          <a:p>
            <a:r>
              <a:rPr lang="en-US" altLang="en-US" dirty="0"/>
              <a:t>Key Performance Indicators (KPIs)</a:t>
            </a:r>
          </a:p>
        </p:txBody>
      </p:sp>
      <p:sp>
        <p:nvSpPr>
          <p:cNvPr id="15363" name="Date Placeholder 2"/>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NL" altLang="en-US" dirty="0">
                <a:latin typeface="+mn-lt"/>
                <a:ea typeface="Ubuntu Light"/>
              </a:rPr>
              <a:t>2023-09-28</a:t>
            </a:r>
            <a:endParaRPr lang="en-US" altLang="en-US" dirty="0">
              <a:latin typeface="+mn-lt"/>
              <a:ea typeface="Ubuntu Light"/>
            </a:endParaRPr>
          </a:p>
        </p:txBody>
      </p:sp>
      <p:sp>
        <p:nvSpPr>
          <p:cNvPr id="15364" name="Content Placeholder 8"/>
          <p:cNvSpPr>
            <a:spLocks noGrp="1"/>
          </p:cNvSpPr>
          <p:nvPr>
            <p:ph sz="quarter" idx="13"/>
          </p:nvPr>
        </p:nvSpPr>
        <p:spPr>
          <a:xfrm>
            <a:off x="609600" y="1260475"/>
            <a:ext cx="5430838" cy="5014913"/>
          </a:xfrm>
        </p:spPr>
        <p:txBody>
          <a:bodyPr>
            <a:normAutofit/>
          </a:bodyPr>
          <a:lstStyle/>
          <a:p>
            <a:pPr lvl="1">
              <a:buFont typeface="Wingdings" panose="05000000000000000000" pitchFamily="2" charset="2"/>
              <a:buChar char="§"/>
            </a:pPr>
            <a:endParaRPr lang="en-US" altLang="en-US" dirty="0"/>
          </a:p>
          <a:p>
            <a:endParaRPr lang="en-US" altLang="en-US" dirty="0"/>
          </a:p>
          <a:p>
            <a:endParaRPr lang="en-US" altLang="en-US" dirty="0"/>
          </a:p>
        </p:txBody>
      </p:sp>
      <p:sp>
        <p:nvSpPr>
          <p:cNvPr id="2" name="Slide Number Placeholder 1"/>
          <p:cNvSpPr>
            <a:spLocks noGrp="1"/>
          </p:cNvSpPr>
          <p:nvPr>
            <p:ph type="sldNum" sz="quarter" idx="17"/>
          </p:nvPr>
        </p:nvSpPr>
        <p:spPr/>
        <p:txBody>
          <a:bodyPr/>
          <a:lstStyle/>
          <a:p>
            <a:pPr>
              <a:defRPr/>
            </a:pPr>
            <a:fld id="{387B7F0E-7ED6-4CBD-BF6B-6C4F9C8661B0}" type="slidenum">
              <a:rPr lang="en-US" smtClean="0"/>
              <a:pPr>
                <a:defRPr/>
              </a:pPr>
              <a:t>11</a:t>
            </a:fld>
            <a:endParaRPr lang="en-US"/>
          </a:p>
        </p:txBody>
      </p:sp>
      <p:sp>
        <p:nvSpPr>
          <p:cNvPr id="5" name="Content Placeholder 4">
            <a:extLst>
              <a:ext uri="{FF2B5EF4-FFF2-40B4-BE49-F238E27FC236}">
                <a16:creationId xmlns:a16="http://schemas.microsoft.com/office/drawing/2014/main" id="{B8DC05C6-1017-91E9-341B-4BCD600CD77B}"/>
              </a:ext>
            </a:extLst>
          </p:cNvPr>
          <p:cNvSpPr>
            <a:spLocks noGrp="1"/>
          </p:cNvSpPr>
          <p:nvPr>
            <p:ph sz="quarter" idx="14"/>
          </p:nvPr>
        </p:nvSpPr>
        <p:spPr>
          <a:xfrm>
            <a:off x="609600" y="1260000"/>
            <a:ext cx="10972801" cy="5016068"/>
          </a:xfrm>
        </p:spPr>
        <p:txBody>
          <a:bodyPr/>
          <a:lstStyle/>
          <a:p>
            <a:pPr marL="342900" indent="-342900">
              <a:buFont typeface="Wingdings" panose="05000000000000000000" pitchFamily="2" charset="2"/>
              <a:buChar char="§"/>
            </a:pPr>
            <a:r>
              <a:rPr lang="en-US" sz="2400" dirty="0"/>
              <a:t>Number of breakdowns per asset per year</a:t>
            </a:r>
          </a:p>
          <a:p>
            <a:pPr marL="342900" indent="-342900">
              <a:buFont typeface="Wingdings" panose="05000000000000000000" pitchFamily="2" charset="2"/>
              <a:buChar char="§"/>
            </a:pPr>
            <a:r>
              <a:rPr lang="en-US" sz="2400" dirty="0"/>
              <a:t>Number of breakdowns per month</a:t>
            </a:r>
          </a:p>
          <a:p>
            <a:pPr marL="342900" indent="-342900">
              <a:buFont typeface="Wingdings" panose="05000000000000000000" pitchFamily="2" charset="2"/>
              <a:buChar char="§"/>
            </a:pPr>
            <a:r>
              <a:rPr lang="en-US" sz="2400" dirty="0"/>
              <a:t>Downtime hours per asset per year</a:t>
            </a:r>
          </a:p>
          <a:p>
            <a:pPr marL="342900" indent="-342900">
              <a:buFont typeface="Wingdings" panose="05000000000000000000" pitchFamily="2" charset="2"/>
              <a:buChar char="§"/>
            </a:pPr>
            <a:r>
              <a:rPr lang="en-US" sz="2400" dirty="0"/>
              <a:t>Downtime hours per asset per month</a:t>
            </a:r>
          </a:p>
          <a:p>
            <a:pPr marL="342900" indent="-342900">
              <a:buFont typeface="Wingdings" panose="05000000000000000000" pitchFamily="2" charset="2"/>
              <a:buChar char="§"/>
            </a:pPr>
            <a:r>
              <a:rPr lang="en-US" sz="2400" dirty="0"/>
              <a:t>Downtime hours per month</a:t>
            </a:r>
          </a:p>
        </p:txBody>
      </p:sp>
      <p:pic>
        <p:nvPicPr>
          <p:cNvPr id="4" name="Picture 3">
            <a:extLst>
              <a:ext uri="{FF2B5EF4-FFF2-40B4-BE49-F238E27FC236}">
                <a16:creationId xmlns:a16="http://schemas.microsoft.com/office/drawing/2014/main" id="{096A4E91-2C7E-5F16-B875-253CCA9F35F8}"/>
              </a:ext>
            </a:extLst>
          </p:cNvPr>
          <p:cNvPicPr>
            <a:picLocks noChangeAspect="1"/>
          </p:cNvPicPr>
          <p:nvPr/>
        </p:nvPicPr>
        <p:blipFill rotWithShape="1">
          <a:blip r:embed="rId3"/>
          <a:srcRect l="29944" t="74308" r="5274" b="7324"/>
          <a:stretch/>
        </p:blipFill>
        <p:spPr>
          <a:xfrm>
            <a:off x="609601" y="4555444"/>
            <a:ext cx="9905999" cy="1697009"/>
          </a:xfrm>
          <a:prstGeom prst="rect">
            <a:avLst/>
          </a:prstGeom>
        </p:spPr>
      </p:pic>
      <p:pic>
        <p:nvPicPr>
          <p:cNvPr id="7" name="Picture 6">
            <a:extLst>
              <a:ext uri="{FF2B5EF4-FFF2-40B4-BE49-F238E27FC236}">
                <a16:creationId xmlns:a16="http://schemas.microsoft.com/office/drawing/2014/main" id="{EF4B5EDC-FC6A-EEA4-D11D-9E31D190420E}"/>
              </a:ext>
            </a:extLst>
          </p:cNvPr>
          <p:cNvPicPr>
            <a:picLocks noChangeAspect="1"/>
          </p:cNvPicPr>
          <p:nvPr/>
        </p:nvPicPr>
        <p:blipFill rotWithShape="1">
          <a:blip r:embed="rId4"/>
          <a:srcRect l="2253" t="21667" r="57553"/>
          <a:stretch/>
        </p:blipFill>
        <p:spPr>
          <a:xfrm>
            <a:off x="8280165" y="136525"/>
            <a:ext cx="3752948" cy="4418919"/>
          </a:xfrm>
          <a:prstGeom prst="rect">
            <a:avLst/>
          </a:prstGeom>
        </p:spPr>
      </p:pic>
      <p:sp>
        <p:nvSpPr>
          <p:cNvPr id="3" name="Footer Placeholder 2">
            <a:extLst>
              <a:ext uri="{FF2B5EF4-FFF2-40B4-BE49-F238E27FC236}">
                <a16:creationId xmlns:a16="http://schemas.microsoft.com/office/drawing/2014/main" id="{37E22ED4-E2B5-6F3D-0F93-E1CDB88C7927}"/>
              </a:ext>
            </a:extLst>
          </p:cNvPr>
          <p:cNvSpPr>
            <a:spLocks noGrp="1"/>
          </p:cNvSpPr>
          <p:nvPr>
            <p:ph type="ftr" sz="quarter" idx="16"/>
          </p:nvPr>
        </p:nvSpPr>
        <p:spPr/>
        <p:txBody>
          <a:bodyPr/>
          <a:lstStyle/>
          <a:p>
            <a:pPr>
              <a:defRPr/>
            </a:pPr>
            <a:r>
              <a:rPr lang="en-US"/>
              <a:t>C. Hazelaar-Bal | EDMS no. 2942818</a:t>
            </a:r>
          </a:p>
        </p:txBody>
      </p:sp>
    </p:spTree>
    <p:extLst>
      <p:ext uri="{BB962C8B-B14F-4D97-AF65-F5344CB8AC3E}">
        <p14:creationId xmlns:p14="http://schemas.microsoft.com/office/powerpoint/2010/main" val="3660207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01EE48BE-F507-2738-D767-02279C6ECD65}"/>
              </a:ext>
            </a:extLst>
          </p:cNvPr>
          <p:cNvSpPr txBox="1">
            <a:spLocks/>
          </p:cNvSpPr>
          <p:nvPr/>
        </p:nvSpPr>
        <p:spPr bwMode="auto">
          <a:xfrm>
            <a:off x="8183841" y="1259526"/>
            <a:ext cx="3395384" cy="501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5425" indent="-225425" algn="l" rtl="0" fontAlgn="base">
              <a:spcBef>
                <a:spcPts val="900"/>
              </a:spcBef>
              <a:spcAft>
                <a:spcPct val="0"/>
              </a:spcAft>
              <a:buClr>
                <a:schemeClr val="accent1"/>
              </a:buClr>
              <a:buSzPct val="100000"/>
              <a:buFont typeface="Arial" panose="020B0604020202020204" pitchFamily="34" charset="0"/>
              <a:buChar char="•"/>
              <a:defRPr sz="3000" kern="1200">
                <a:solidFill>
                  <a:srgbClr val="0C377B"/>
                </a:solidFill>
                <a:latin typeface="+mn-lt"/>
                <a:ea typeface="Ubuntu Light"/>
                <a:cs typeface="Ubuntu Light"/>
              </a:defRPr>
            </a:lvl1pPr>
            <a:lvl2pPr marL="460375" indent="-228600" algn="l" rtl="0" fontAlgn="base">
              <a:spcBef>
                <a:spcPts val="900"/>
              </a:spcBef>
              <a:spcAft>
                <a:spcPct val="0"/>
              </a:spcAft>
              <a:buClr>
                <a:schemeClr val="bg2"/>
              </a:buClr>
              <a:buSzPct val="100000"/>
              <a:buFont typeface="Arial" panose="020B0604020202020204" pitchFamily="34" charset="0"/>
              <a:buChar char="•"/>
              <a:defRPr sz="2800" kern="1200" baseline="0">
                <a:solidFill>
                  <a:srgbClr val="0C377B"/>
                </a:solidFill>
                <a:latin typeface="+mn-lt"/>
                <a:ea typeface="Ubuntu Light"/>
                <a:cs typeface="Ubuntu Light"/>
              </a:defRPr>
            </a:lvl2pPr>
            <a:lvl3pPr marL="685800" indent="-225425" algn="l" rtl="0" fontAlgn="base">
              <a:spcBef>
                <a:spcPts val="900"/>
              </a:spcBef>
              <a:spcAft>
                <a:spcPct val="0"/>
              </a:spcAft>
              <a:buClr>
                <a:schemeClr val="accent2"/>
              </a:buClr>
              <a:buSzPct val="100000"/>
              <a:buFont typeface="Arial" panose="020B0604020202020204" pitchFamily="34" charset="0"/>
              <a:buChar char="•"/>
              <a:defRPr sz="2600" kern="1200">
                <a:solidFill>
                  <a:srgbClr val="0C377B"/>
                </a:solidFill>
                <a:latin typeface="+mn-lt"/>
                <a:ea typeface="Ubuntu Light"/>
                <a:cs typeface="Ubuntu Light"/>
              </a:defRPr>
            </a:lvl3pPr>
            <a:lvl4pPr marL="909638" indent="-223838" algn="l" rtl="0" fontAlgn="base">
              <a:spcBef>
                <a:spcPts val="900"/>
              </a:spcBef>
              <a:spcAft>
                <a:spcPct val="0"/>
              </a:spcAft>
              <a:buClr>
                <a:srgbClr val="4F9A06"/>
              </a:buClr>
              <a:buSzPct val="100000"/>
              <a:buFont typeface="Arial" panose="020B0604020202020204" pitchFamily="34" charset="0"/>
              <a:buChar char="•"/>
              <a:defRPr sz="2400" kern="1200">
                <a:solidFill>
                  <a:srgbClr val="0C377B"/>
                </a:solidFill>
                <a:latin typeface="+mn-lt"/>
                <a:ea typeface="Ubuntu Light"/>
                <a:cs typeface="Ubuntu Light"/>
              </a:defRPr>
            </a:lvl4pPr>
            <a:lvl5pPr marL="1146175" indent="-236538" algn="l" rtl="0" fontAlgn="base">
              <a:spcBef>
                <a:spcPts val="900"/>
              </a:spcBef>
              <a:spcAft>
                <a:spcPct val="0"/>
              </a:spcAft>
              <a:buClr>
                <a:srgbClr val="5197CC"/>
              </a:buClr>
              <a:buSzPct val="100000"/>
              <a:buFont typeface="Arial" panose="020B0604020202020204" pitchFamily="34" charset="0"/>
              <a:buChar char="•"/>
              <a:defRPr sz="2400" kern="1200">
                <a:solidFill>
                  <a:srgbClr val="0C377B"/>
                </a:solidFill>
                <a:latin typeface="+mn-lt"/>
                <a:ea typeface="Ubuntu Light"/>
                <a:cs typeface="Ubuntu Light"/>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nSpc>
                <a:spcPct val="90000"/>
              </a:lnSpc>
              <a:spcBef>
                <a:spcPts val="1800"/>
              </a:spcBef>
              <a:spcAft>
                <a:spcPts val="400"/>
              </a:spcAft>
              <a:buClrTx/>
              <a:buFont typeface="Wingdings" panose="05000000000000000000" pitchFamily="2" charset="2"/>
              <a:buChar char="§"/>
            </a:pPr>
            <a:r>
              <a:rPr lang="en-US" sz="2400" b="1" dirty="0">
                <a:solidFill>
                  <a:srgbClr val="303030"/>
                </a:solidFill>
                <a:ea typeface="+mn-ea"/>
                <a:cs typeface="+mn-cs"/>
              </a:rPr>
              <a:t>Assets</a:t>
            </a:r>
          </a:p>
          <a:p>
            <a:pPr lvl="1">
              <a:lnSpc>
                <a:spcPct val="90000"/>
              </a:lnSpc>
              <a:spcBef>
                <a:spcPts val="1800"/>
              </a:spcBef>
              <a:spcAft>
                <a:spcPts val="400"/>
              </a:spcAft>
              <a:buClrTx/>
              <a:buFont typeface="Wingdings" panose="05000000000000000000" pitchFamily="2" charset="2"/>
              <a:buChar char="Ø"/>
            </a:pPr>
            <a:r>
              <a:rPr lang="en-US" sz="2400" dirty="0">
                <a:solidFill>
                  <a:srgbClr val="303030"/>
                </a:solidFill>
                <a:ea typeface="+mn-ea"/>
                <a:cs typeface="+mn-cs"/>
              </a:rPr>
              <a:t> Classes</a:t>
            </a:r>
          </a:p>
          <a:p>
            <a:pPr lvl="1">
              <a:lnSpc>
                <a:spcPct val="90000"/>
              </a:lnSpc>
              <a:spcBef>
                <a:spcPts val="1800"/>
              </a:spcBef>
              <a:spcAft>
                <a:spcPts val="400"/>
              </a:spcAft>
              <a:buClrTx/>
              <a:buFont typeface="Wingdings" panose="05000000000000000000" pitchFamily="2" charset="2"/>
              <a:buChar char="Ø"/>
            </a:pPr>
            <a:r>
              <a:rPr lang="en-US" sz="2400" dirty="0">
                <a:solidFill>
                  <a:srgbClr val="303030"/>
                </a:solidFill>
                <a:ea typeface="+mn-ea"/>
                <a:cs typeface="+mn-cs"/>
              </a:rPr>
              <a:t> Status</a:t>
            </a:r>
          </a:p>
          <a:p>
            <a:pPr lvl="1">
              <a:lnSpc>
                <a:spcPct val="90000"/>
              </a:lnSpc>
              <a:spcBef>
                <a:spcPts val="1800"/>
              </a:spcBef>
              <a:spcAft>
                <a:spcPts val="400"/>
              </a:spcAft>
              <a:buClrTx/>
              <a:buFont typeface="Wingdings" panose="05000000000000000000" pitchFamily="2" charset="2"/>
              <a:buChar char="Ø"/>
            </a:pPr>
            <a:r>
              <a:rPr lang="en-US" sz="2400" dirty="0">
                <a:solidFill>
                  <a:srgbClr val="303030"/>
                </a:solidFill>
                <a:ea typeface="+mn-ea"/>
                <a:cs typeface="+mn-cs"/>
              </a:rPr>
              <a:t> Capacity</a:t>
            </a:r>
          </a:p>
          <a:p>
            <a:pPr lvl="1">
              <a:lnSpc>
                <a:spcPct val="90000"/>
              </a:lnSpc>
              <a:spcBef>
                <a:spcPts val="1800"/>
              </a:spcBef>
              <a:spcAft>
                <a:spcPts val="400"/>
              </a:spcAft>
              <a:buClrTx/>
              <a:buFont typeface="Wingdings" panose="05000000000000000000" pitchFamily="2" charset="2"/>
              <a:buChar char="Ø"/>
            </a:pPr>
            <a:r>
              <a:rPr lang="en-US" sz="2400" dirty="0">
                <a:solidFill>
                  <a:srgbClr val="303030"/>
                </a:solidFill>
                <a:ea typeface="+mn-ea"/>
                <a:cs typeface="+mn-cs"/>
              </a:rPr>
              <a:t> Compulsory Fields</a:t>
            </a:r>
          </a:p>
          <a:p>
            <a:pPr marL="0" indent="0" eaLnBrk="1" hangingPunct="1">
              <a:buNone/>
            </a:pPr>
            <a:endParaRPr lang="en-US" sz="3200" dirty="0">
              <a:solidFill>
                <a:srgbClr val="303030"/>
              </a:solidFill>
            </a:endParaRPr>
          </a:p>
        </p:txBody>
      </p:sp>
      <p:sp>
        <p:nvSpPr>
          <p:cNvPr id="15362" name="Title 7"/>
          <p:cNvSpPr>
            <a:spLocks noGrp="1"/>
          </p:cNvSpPr>
          <p:nvPr>
            <p:ph type="title"/>
          </p:nvPr>
        </p:nvSpPr>
        <p:spPr>
          <a:xfrm>
            <a:off x="609600" y="223838"/>
            <a:ext cx="10969625" cy="835025"/>
          </a:xfrm>
        </p:spPr>
        <p:txBody>
          <a:bodyPr/>
          <a:lstStyle/>
          <a:p>
            <a:r>
              <a:rPr lang="en-US" altLang="en-US" sz="4400" dirty="0"/>
              <a:t>Document “Terms and Definitions” </a:t>
            </a:r>
          </a:p>
        </p:txBody>
      </p:sp>
      <p:sp>
        <p:nvSpPr>
          <p:cNvPr id="15363" name="Date Placeholder 2"/>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NL" altLang="en-US" dirty="0">
                <a:latin typeface="+mn-lt"/>
                <a:ea typeface="Ubuntu Light"/>
              </a:rPr>
              <a:t>2023-09-28</a:t>
            </a:r>
            <a:endParaRPr lang="en-US" altLang="en-US" dirty="0">
              <a:latin typeface="+mn-lt"/>
              <a:ea typeface="Ubuntu Light"/>
            </a:endParaRPr>
          </a:p>
        </p:txBody>
      </p:sp>
      <p:sp>
        <p:nvSpPr>
          <p:cNvPr id="15364" name="Content Placeholder 8"/>
          <p:cNvSpPr>
            <a:spLocks noGrp="1"/>
          </p:cNvSpPr>
          <p:nvPr>
            <p:ph sz="quarter" idx="13"/>
          </p:nvPr>
        </p:nvSpPr>
        <p:spPr>
          <a:xfrm>
            <a:off x="609600" y="1260475"/>
            <a:ext cx="5430838" cy="5014913"/>
          </a:xfrm>
        </p:spPr>
        <p:txBody>
          <a:bodyPr>
            <a:normAutofit/>
          </a:bodyPr>
          <a:lstStyle/>
          <a:p>
            <a:pPr lvl="1">
              <a:buFont typeface="Wingdings" panose="05000000000000000000" pitchFamily="2" charset="2"/>
              <a:buChar char="§"/>
            </a:pPr>
            <a:endParaRPr lang="en-US" altLang="en-US" dirty="0"/>
          </a:p>
          <a:p>
            <a:endParaRPr lang="en-US" altLang="en-US" dirty="0"/>
          </a:p>
          <a:p>
            <a:endParaRPr lang="en-US" altLang="en-US" dirty="0"/>
          </a:p>
        </p:txBody>
      </p:sp>
      <p:sp>
        <p:nvSpPr>
          <p:cNvPr id="2" name="Slide Number Placeholder 1"/>
          <p:cNvSpPr>
            <a:spLocks noGrp="1"/>
          </p:cNvSpPr>
          <p:nvPr>
            <p:ph type="sldNum" sz="quarter" idx="17"/>
          </p:nvPr>
        </p:nvSpPr>
        <p:spPr/>
        <p:txBody>
          <a:bodyPr/>
          <a:lstStyle/>
          <a:p>
            <a:pPr>
              <a:defRPr/>
            </a:pPr>
            <a:fld id="{387B7F0E-7ED6-4CBD-BF6B-6C4F9C8661B0}" type="slidenum">
              <a:rPr lang="en-US" smtClean="0"/>
              <a:pPr>
                <a:defRPr/>
              </a:pPr>
              <a:t>12</a:t>
            </a:fld>
            <a:endParaRPr lang="en-US"/>
          </a:p>
        </p:txBody>
      </p:sp>
      <p:sp>
        <p:nvSpPr>
          <p:cNvPr id="5" name="Content Placeholder 4">
            <a:extLst>
              <a:ext uri="{FF2B5EF4-FFF2-40B4-BE49-F238E27FC236}">
                <a16:creationId xmlns:a16="http://schemas.microsoft.com/office/drawing/2014/main" id="{B8DC05C6-1017-91E9-341B-4BCD600CD77B}"/>
              </a:ext>
            </a:extLst>
          </p:cNvPr>
          <p:cNvSpPr>
            <a:spLocks noGrp="1"/>
          </p:cNvSpPr>
          <p:nvPr>
            <p:ph sz="quarter" idx="14"/>
          </p:nvPr>
        </p:nvSpPr>
        <p:spPr>
          <a:xfrm>
            <a:off x="609600" y="1260000"/>
            <a:ext cx="7142583" cy="5014914"/>
          </a:xfrm>
        </p:spPr>
        <p:txBody>
          <a:bodyPr>
            <a:normAutofit/>
          </a:bodyPr>
          <a:lstStyle/>
          <a:p>
            <a:pPr marL="342900" indent="-342900">
              <a:buFont typeface="Wingdings" panose="05000000000000000000" pitchFamily="2" charset="2"/>
              <a:buChar char="§"/>
            </a:pPr>
            <a:r>
              <a:rPr lang="en-US" sz="2400" dirty="0"/>
              <a:t>Work Orders</a:t>
            </a:r>
          </a:p>
          <a:p>
            <a:pPr lvl="2">
              <a:buFont typeface="Wingdings" panose="05000000000000000000" pitchFamily="2" charset="2"/>
              <a:buChar char="Ø"/>
            </a:pPr>
            <a:r>
              <a:rPr lang="en-US" sz="2400" dirty="0"/>
              <a:t>Use of norm NF EN-13306 – </a:t>
            </a:r>
            <a:br>
              <a:rPr lang="en-US" sz="2400" dirty="0"/>
            </a:br>
            <a:r>
              <a:rPr lang="en-US" sz="2400" dirty="0"/>
              <a:t>Maintenance Terminology</a:t>
            </a:r>
          </a:p>
          <a:p>
            <a:pPr lvl="2">
              <a:buFont typeface="Wingdings" panose="05000000000000000000" pitchFamily="2" charset="2"/>
              <a:buChar char="Ø"/>
            </a:pPr>
            <a:r>
              <a:rPr lang="en-US" sz="2400" dirty="0"/>
              <a:t>Types</a:t>
            </a:r>
          </a:p>
          <a:p>
            <a:pPr lvl="2">
              <a:buFont typeface="Wingdings" panose="05000000000000000000" pitchFamily="2" charset="2"/>
              <a:buChar char="Ø"/>
            </a:pPr>
            <a:r>
              <a:rPr lang="en-US" sz="2400" dirty="0"/>
              <a:t>Classes</a:t>
            </a:r>
          </a:p>
          <a:p>
            <a:pPr lvl="2">
              <a:buFont typeface="Wingdings" panose="05000000000000000000" pitchFamily="2" charset="2"/>
              <a:buChar char="Ø"/>
            </a:pPr>
            <a:r>
              <a:rPr lang="en-US" sz="2400" dirty="0"/>
              <a:t>Status</a:t>
            </a:r>
          </a:p>
          <a:p>
            <a:pPr lvl="2">
              <a:buFont typeface="Wingdings" panose="05000000000000000000" pitchFamily="2" charset="2"/>
              <a:buChar char="Ø"/>
            </a:pPr>
            <a:r>
              <a:rPr lang="en-US" sz="2400" dirty="0"/>
              <a:t>Closing Codes</a:t>
            </a:r>
          </a:p>
          <a:p>
            <a:pPr lvl="2">
              <a:buFont typeface="Wingdings" panose="05000000000000000000" pitchFamily="2" charset="2"/>
              <a:buChar char="Ø"/>
            </a:pPr>
            <a:r>
              <a:rPr lang="en-US" sz="2400" dirty="0"/>
              <a:t>Dates</a:t>
            </a:r>
          </a:p>
          <a:p>
            <a:pPr lvl="2">
              <a:buFont typeface="Wingdings" panose="05000000000000000000" pitchFamily="2" charset="2"/>
              <a:buChar char="Ø"/>
            </a:pPr>
            <a:r>
              <a:rPr lang="en-US" sz="2400" dirty="0"/>
              <a:t>Downtime</a:t>
            </a:r>
          </a:p>
          <a:p>
            <a:pPr lvl="2">
              <a:buFont typeface="Wingdings" panose="05000000000000000000" pitchFamily="2" charset="2"/>
              <a:buChar char="Ø"/>
            </a:pPr>
            <a:r>
              <a:rPr lang="en-US" sz="2400" dirty="0"/>
              <a:t>Unplanned Downtime</a:t>
            </a:r>
          </a:p>
          <a:p>
            <a:pPr lvl="2">
              <a:buFont typeface="Wingdings" panose="05000000000000000000" pitchFamily="2" charset="2"/>
              <a:buChar char="Ø"/>
            </a:pPr>
            <a:r>
              <a:rPr lang="en-US" sz="2400" dirty="0"/>
              <a:t>Compatible with EN Department conventions</a:t>
            </a:r>
          </a:p>
          <a:p>
            <a:endParaRPr lang="en-US" dirty="0"/>
          </a:p>
        </p:txBody>
      </p:sp>
      <p:pic>
        <p:nvPicPr>
          <p:cNvPr id="4" name="Picture 3">
            <a:extLst>
              <a:ext uri="{FF2B5EF4-FFF2-40B4-BE49-F238E27FC236}">
                <a16:creationId xmlns:a16="http://schemas.microsoft.com/office/drawing/2014/main" id="{2C151153-764E-DCB1-2ED3-79B1FCCC213B}"/>
              </a:ext>
            </a:extLst>
          </p:cNvPr>
          <p:cNvPicPr>
            <a:picLocks noChangeAspect="1"/>
          </p:cNvPicPr>
          <p:nvPr/>
        </p:nvPicPr>
        <p:blipFill rotWithShape="1">
          <a:blip r:embed="rId3">
            <a:duotone>
              <a:prstClr val="black"/>
              <a:schemeClr val="accent4">
                <a:tint val="45000"/>
                <a:satMod val="400000"/>
              </a:schemeClr>
            </a:duotone>
          </a:blip>
          <a:srcRect l="32547" t="11250" r="32042" b="37084"/>
          <a:stretch/>
        </p:blipFill>
        <p:spPr>
          <a:xfrm>
            <a:off x="4916382" y="2199779"/>
            <a:ext cx="3267459" cy="2880320"/>
          </a:xfrm>
          <a:prstGeom prst="rect">
            <a:avLst/>
          </a:prstGeom>
        </p:spPr>
      </p:pic>
      <p:sp>
        <p:nvSpPr>
          <p:cNvPr id="3" name="Footer Placeholder 2">
            <a:extLst>
              <a:ext uri="{FF2B5EF4-FFF2-40B4-BE49-F238E27FC236}">
                <a16:creationId xmlns:a16="http://schemas.microsoft.com/office/drawing/2014/main" id="{5B7551E6-5A32-A745-9807-253292BF888A}"/>
              </a:ext>
            </a:extLst>
          </p:cNvPr>
          <p:cNvSpPr>
            <a:spLocks noGrp="1"/>
          </p:cNvSpPr>
          <p:nvPr>
            <p:ph type="ftr" sz="quarter" idx="16"/>
          </p:nvPr>
        </p:nvSpPr>
        <p:spPr/>
        <p:txBody>
          <a:bodyPr/>
          <a:lstStyle/>
          <a:p>
            <a:pPr>
              <a:defRPr/>
            </a:pPr>
            <a:r>
              <a:rPr lang="en-US"/>
              <a:t>C. Hazelaar-Bal | EDMS no. 2942818</a:t>
            </a:r>
          </a:p>
        </p:txBody>
      </p:sp>
    </p:spTree>
    <p:extLst>
      <p:ext uri="{BB962C8B-B14F-4D97-AF65-F5344CB8AC3E}">
        <p14:creationId xmlns:p14="http://schemas.microsoft.com/office/powerpoint/2010/main" val="1717501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7"/>
          <p:cNvSpPr>
            <a:spLocks noGrp="1"/>
          </p:cNvSpPr>
          <p:nvPr>
            <p:ph type="title"/>
          </p:nvPr>
        </p:nvSpPr>
        <p:spPr>
          <a:xfrm>
            <a:off x="609600" y="223838"/>
            <a:ext cx="10969625" cy="835025"/>
          </a:xfrm>
        </p:spPr>
        <p:txBody>
          <a:bodyPr/>
          <a:lstStyle/>
          <a:p>
            <a:r>
              <a:rPr lang="en-US" altLang="en-US" sz="4400" dirty="0"/>
              <a:t>Work Processes</a:t>
            </a:r>
          </a:p>
        </p:txBody>
      </p:sp>
      <p:sp>
        <p:nvSpPr>
          <p:cNvPr id="15363" name="Date Placeholder 2"/>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NL" altLang="en-US" dirty="0">
                <a:latin typeface="+mn-lt"/>
                <a:ea typeface="Ubuntu Light"/>
              </a:rPr>
              <a:t>2023-09-28</a:t>
            </a:r>
            <a:endParaRPr lang="en-US" altLang="en-US" dirty="0">
              <a:latin typeface="+mn-lt"/>
              <a:ea typeface="Ubuntu Light"/>
            </a:endParaRPr>
          </a:p>
        </p:txBody>
      </p:sp>
      <p:sp>
        <p:nvSpPr>
          <p:cNvPr id="15364" name="Content Placeholder 8"/>
          <p:cNvSpPr>
            <a:spLocks noGrp="1"/>
          </p:cNvSpPr>
          <p:nvPr>
            <p:ph sz="quarter" idx="13"/>
          </p:nvPr>
        </p:nvSpPr>
        <p:spPr>
          <a:xfrm>
            <a:off x="609600" y="1260475"/>
            <a:ext cx="5430838" cy="5014913"/>
          </a:xfrm>
        </p:spPr>
        <p:txBody>
          <a:bodyPr>
            <a:normAutofit/>
          </a:bodyPr>
          <a:lstStyle/>
          <a:p>
            <a:pPr marL="342900" indent="-342900">
              <a:buFont typeface="Wingdings" panose="05000000000000000000" pitchFamily="2" charset="2"/>
              <a:buChar char="§"/>
            </a:pPr>
            <a:r>
              <a:rPr lang="en-US" altLang="en-US" sz="2400" dirty="0"/>
              <a:t>Breakdowns</a:t>
            </a:r>
          </a:p>
          <a:p>
            <a:pPr marL="342900" indent="-342900">
              <a:buFont typeface="Wingdings" panose="05000000000000000000" pitchFamily="2" charset="2"/>
              <a:buChar char="§"/>
            </a:pPr>
            <a:r>
              <a:rPr lang="en-US" altLang="en-US" sz="2400" dirty="0"/>
              <a:t>Preventive Maintenance</a:t>
            </a:r>
          </a:p>
          <a:p>
            <a:pPr marL="342900" indent="-342900">
              <a:buFont typeface="Wingdings" panose="05000000000000000000" pitchFamily="2" charset="2"/>
              <a:buChar char="§"/>
            </a:pPr>
            <a:r>
              <a:rPr lang="en-US" altLang="en-US" sz="2400" dirty="0"/>
              <a:t>Various Works</a:t>
            </a:r>
          </a:p>
          <a:p>
            <a:pPr marL="342900" indent="-342900">
              <a:buFont typeface="Wingdings" panose="05000000000000000000" pitchFamily="2" charset="2"/>
              <a:buChar char="§"/>
            </a:pPr>
            <a:r>
              <a:rPr lang="en-US" altLang="en-US" sz="2400" dirty="0"/>
              <a:t>Works by Offer</a:t>
            </a:r>
          </a:p>
          <a:p>
            <a:pPr marL="342900" indent="-342900">
              <a:buFont typeface="Wingdings" panose="05000000000000000000" pitchFamily="2" charset="2"/>
              <a:buChar char="§"/>
            </a:pPr>
            <a:r>
              <a:rPr lang="en-US" altLang="en-US" sz="2400" dirty="0"/>
              <a:t>Intervention Planification</a:t>
            </a:r>
          </a:p>
          <a:p>
            <a:endParaRPr lang="en-US" altLang="en-US" sz="2400" dirty="0"/>
          </a:p>
        </p:txBody>
      </p:sp>
      <p:sp>
        <p:nvSpPr>
          <p:cNvPr id="2" name="Slide Number Placeholder 1"/>
          <p:cNvSpPr>
            <a:spLocks noGrp="1"/>
          </p:cNvSpPr>
          <p:nvPr>
            <p:ph type="sldNum" sz="quarter" idx="17"/>
          </p:nvPr>
        </p:nvSpPr>
        <p:spPr/>
        <p:txBody>
          <a:bodyPr/>
          <a:lstStyle/>
          <a:p>
            <a:pPr>
              <a:defRPr/>
            </a:pPr>
            <a:fld id="{387B7F0E-7ED6-4CBD-BF6B-6C4F9C8661B0}" type="slidenum">
              <a:rPr lang="en-US" smtClean="0"/>
              <a:pPr>
                <a:defRPr/>
              </a:pPr>
              <a:t>13</a:t>
            </a:fld>
            <a:endParaRPr lang="en-US"/>
          </a:p>
        </p:txBody>
      </p:sp>
      <p:pic>
        <p:nvPicPr>
          <p:cNvPr id="4" name="Content Placeholder 3">
            <a:extLst>
              <a:ext uri="{FF2B5EF4-FFF2-40B4-BE49-F238E27FC236}">
                <a16:creationId xmlns:a16="http://schemas.microsoft.com/office/drawing/2014/main" id="{453FC6C5-945B-D75A-8149-43F63AF64D6C}"/>
              </a:ext>
            </a:extLst>
          </p:cNvPr>
          <p:cNvPicPr>
            <a:picLocks noGrp="1" noChangeAspect="1"/>
          </p:cNvPicPr>
          <p:nvPr>
            <p:ph sz="quarter" idx="14"/>
          </p:nvPr>
        </p:nvPicPr>
        <p:blipFill rotWithShape="1">
          <a:blip r:embed="rId3"/>
          <a:srcRect l="30763" t="21596" r="42465"/>
          <a:stretch/>
        </p:blipFill>
        <p:spPr>
          <a:xfrm>
            <a:off x="8184232" y="1093978"/>
            <a:ext cx="3091857" cy="4982959"/>
          </a:xfrm>
        </p:spPr>
      </p:pic>
      <p:sp>
        <p:nvSpPr>
          <p:cNvPr id="3" name="Footer Placeholder 2">
            <a:extLst>
              <a:ext uri="{FF2B5EF4-FFF2-40B4-BE49-F238E27FC236}">
                <a16:creationId xmlns:a16="http://schemas.microsoft.com/office/drawing/2014/main" id="{6F95B48E-299B-B5C9-3D17-5A7E030E450D}"/>
              </a:ext>
            </a:extLst>
          </p:cNvPr>
          <p:cNvSpPr>
            <a:spLocks noGrp="1"/>
          </p:cNvSpPr>
          <p:nvPr>
            <p:ph type="ftr" sz="quarter" idx="16"/>
          </p:nvPr>
        </p:nvSpPr>
        <p:spPr/>
        <p:txBody>
          <a:bodyPr/>
          <a:lstStyle/>
          <a:p>
            <a:pPr>
              <a:defRPr/>
            </a:pPr>
            <a:r>
              <a:rPr lang="en-US"/>
              <a:t>C. Hazelaar-Bal | EDMS no. 2942818</a:t>
            </a:r>
          </a:p>
        </p:txBody>
      </p:sp>
    </p:spTree>
    <p:extLst>
      <p:ext uri="{BB962C8B-B14F-4D97-AF65-F5344CB8AC3E}">
        <p14:creationId xmlns:p14="http://schemas.microsoft.com/office/powerpoint/2010/main" val="68972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7"/>
          <p:cNvSpPr>
            <a:spLocks noGrp="1"/>
          </p:cNvSpPr>
          <p:nvPr>
            <p:ph type="title"/>
          </p:nvPr>
        </p:nvSpPr>
        <p:spPr>
          <a:xfrm>
            <a:off x="609600" y="223838"/>
            <a:ext cx="10969625" cy="835025"/>
          </a:xfrm>
        </p:spPr>
        <p:txBody>
          <a:bodyPr/>
          <a:lstStyle/>
          <a:p>
            <a:r>
              <a:rPr lang="en-US" altLang="en-US" sz="4400" dirty="0"/>
              <a:t>EAM Invoicing – Industrial Trucks</a:t>
            </a:r>
          </a:p>
        </p:txBody>
      </p:sp>
      <p:sp>
        <p:nvSpPr>
          <p:cNvPr id="15363" name="Date Placeholder 2"/>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NL" altLang="en-US" dirty="0">
                <a:latin typeface="+mn-lt"/>
                <a:ea typeface="Ubuntu Light"/>
              </a:rPr>
              <a:t>2023-09-28</a:t>
            </a:r>
            <a:endParaRPr lang="en-US" altLang="en-US" dirty="0">
              <a:latin typeface="+mn-lt"/>
              <a:ea typeface="Ubuntu Light"/>
            </a:endParaRPr>
          </a:p>
        </p:txBody>
      </p:sp>
      <p:sp>
        <p:nvSpPr>
          <p:cNvPr id="15364" name="Content Placeholder 8"/>
          <p:cNvSpPr>
            <a:spLocks noGrp="1"/>
          </p:cNvSpPr>
          <p:nvPr>
            <p:ph sz="quarter" idx="13"/>
          </p:nvPr>
        </p:nvSpPr>
        <p:spPr>
          <a:xfrm>
            <a:off x="609600" y="1260475"/>
            <a:ext cx="5430838" cy="5014913"/>
          </a:xfrm>
        </p:spPr>
        <p:txBody>
          <a:bodyPr>
            <a:normAutofit/>
          </a:bodyPr>
          <a:lstStyle/>
          <a:p>
            <a:pPr lvl="1">
              <a:buFont typeface="Wingdings" panose="05000000000000000000" pitchFamily="2" charset="2"/>
              <a:buChar char="§"/>
            </a:pPr>
            <a:endParaRPr lang="en-US" altLang="en-US" dirty="0"/>
          </a:p>
          <a:p>
            <a:endParaRPr lang="en-US" altLang="en-US" dirty="0"/>
          </a:p>
          <a:p>
            <a:endParaRPr lang="en-US" altLang="en-US" dirty="0"/>
          </a:p>
        </p:txBody>
      </p:sp>
      <p:sp>
        <p:nvSpPr>
          <p:cNvPr id="2" name="Slide Number Placeholder 1"/>
          <p:cNvSpPr>
            <a:spLocks noGrp="1"/>
          </p:cNvSpPr>
          <p:nvPr>
            <p:ph type="sldNum" sz="quarter" idx="17"/>
          </p:nvPr>
        </p:nvSpPr>
        <p:spPr/>
        <p:txBody>
          <a:bodyPr/>
          <a:lstStyle/>
          <a:p>
            <a:pPr>
              <a:defRPr/>
            </a:pPr>
            <a:fld id="{387B7F0E-7ED6-4CBD-BF6B-6C4F9C8661B0}" type="slidenum">
              <a:rPr lang="en-US" smtClean="0"/>
              <a:pPr>
                <a:defRPr/>
              </a:pPr>
              <a:t>14</a:t>
            </a:fld>
            <a:endParaRPr lang="en-US"/>
          </a:p>
        </p:txBody>
      </p:sp>
      <p:sp>
        <p:nvSpPr>
          <p:cNvPr id="5" name="Content Placeholder 4">
            <a:extLst>
              <a:ext uri="{FF2B5EF4-FFF2-40B4-BE49-F238E27FC236}">
                <a16:creationId xmlns:a16="http://schemas.microsoft.com/office/drawing/2014/main" id="{B8DC05C6-1017-91E9-341B-4BCD600CD77B}"/>
              </a:ext>
            </a:extLst>
          </p:cNvPr>
          <p:cNvSpPr>
            <a:spLocks noGrp="1"/>
          </p:cNvSpPr>
          <p:nvPr>
            <p:ph sz="quarter" idx="14"/>
          </p:nvPr>
        </p:nvSpPr>
        <p:spPr>
          <a:xfrm>
            <a:off x="6819441" y="2287252"/>
            <a:ext cx="4762960" cy="3988815"/>
          </a:xfrm>
        </p:spPr>
        <p:txBody>
          <a:bodyPr/>
          <a:lstStyle/>
          <a:p>
            <a:pPr marL="342900" indent="-342900">
              <a:buFont typeface="Wingdings" panose="05000000000000000000" pitchFamily="2" charset="2"/>
              <a:buChar char="§"/>
            </a:pPr>
            <a:r>
              <a:rPr lang="en-US" sz="2400" dirty="0"/>
              <a:t>Fixed yearly lumpsum &gt; monthly usage charges</a:t>
            </a:r>
          </a:p>
          <a:p>
            <a:pPr marL="342900" indent="-342900">
              <a:buFont typeface="Wingdings" panose="05000000000000000000" pitchFamily="2" charset="2"/>
              <a:buChar char="§"/>
            </a:pPr>
            <a:r>
              <a:rPr lang="en-US" sz="2400" dirty="0"/>
              <a:t>Sales price per </a:t>
            </a:r>
            <a:br>
              <a:rPr lang="en-US" sz="2400" dirty="0"/>
            </a:br>
            <a:r>
              <a:rPr lang="en-US" sz="2400" dirty="0"/>
              <a:t>Preventive Maintenance</a:t>
            </a:r>
          </a:p>
          <a:p>
            <a:pPr marL="342900" indent="-342900">
              <a:buFont typeface="Wingdings" panose="05000000000000000000" pitchFamily="2" charset="2"/>
              <a:buChar char="§"/>
            </a:pPr>
            <a:r>
              <a:rPr lang="en-US" sz="2400" dirty="0"/>
              <a:t>Work Order charges</a:t>
            </a:r>
          </a:p>
          <a:p>
            <a:pPr lvl="2">
              <a:buFont typeface="Wingdings" panose="05000000000000000000" pitchFamily="2" charset="2"/>
              <a:buChar char="Ø"/>
            </a:pPr>
            <a:r>
              <a:rPr lang="en-US" sz="2200" dirty="0"/>
              <a:t> Labour costs </a:t>
            </a:r>
            <a:br>
              <a:rPr lang="en-US" sz="2200" dirty="0"/>
            </a:br>
            <a:r>
              <a:rPr lang="en-US" sz="2200" dirty="0"/>
              <a:t>(booked hours x hourly rate)</a:t>
            </a:r>
          </a:p>
          <a:p>
            <a:pPr lvl="2">
              <a:buFont typeface="Wingdings" panose="05000000000000000000" pitchFamily="2" charset="2"/>
              <a:buChar char="Ø"/>
            </a:pPr>
            <a:r>
              <a:rPr lang="en-US" sz="2200" dirty="0"/>
              <a:t> Direct purchases of parts</a:t>
            </a:r>
          </a:p>
          <a:p>
            <a:pPr lvl="1">
              <a:buFont typeface="Wingdings" panose="05000000000000000000" pitchFamily="2" charset="2"/>
              <a:buChar char="Ø"/>
            </a:pPr>
            <a:endParaRPr lang="en-US" sz="2400" dirty="0"/>
          </a:p>
          <a:p>
            <a:pPr marL="342900" indent="-342900">
              <a:buFont typeface="Arial" panose="020B0604020202020204" pitchFamily="34" charset="0"/>
              <a:buChar char="•"/>
            </a:pPr>
            <a:endParaRPr lang="en-US" sz="2400" dirty="0"/>
          </a:p>
        </p:txBody>
      </p:sp>
      <p:sp>
        <p:nvSpPr>
          <p:cNvPr id="3" name="Title 7">
            <a:extLst>
              <a:ext uri="{FF2B5EF4-FFF2-40B4-BE49-F238E27FC236}">
                <a16:creationId xmlns:a16="http://schemas.microsoft.com/office/drawing/2014/main" id="{73477CB0-26EB-8F6E-6DA5-564A647EFCB5}"/>
              </a:ext>
            </a:extLst>
          </p:cNvPr>
          <p:cNvSpPr txBox="1">
            <a:spLocks/>
          </p:cNvSpPr>
          <p:nvPr/>
        </p:nvSpPr>
        <p:spPr bwMode="auto">
          <a:xfrm>
            <a:off x="6154219" y="1127740"/>
            <a:ext cx="5424518" cy="58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lvl1pPr algn="l" rtl="0" fontAlgn="base">
              <a:spcBef>
                <a:spcPct val="0"/>
              </a:spcBef>
              <a:spcAft>
                <a:spcPct val="0"/>
              </a:spcAft>
              <a:defRPr sz="4800" b="1" kern="1200">
                <a:solidFill>
                  <a:srgbClr val="0C377B"/>
                </a:solidFill>
                <a:latin typeface="+mj-lt"/>
                <a:ea typeface="Ubuntu Light"/>
                <a:cs typeface="Ubuntu Light"/>
              </a:defRPr>
            </a:lvl1pPr>
            <a:lvl2pPr algn="l" rtl="0" fontAlgn="base">
              <a:spcBef>
                <a:spcPct val="0"/>
              </a:spcBef>
              <a:spcAft>
                <a:spcPct val="0"/>
              </a:spcAft>
              <a:defRPr sz="4800" b="1">
                <a:solidFill>
                  <a:srgbClr val="0C377B"/>
                </a:solidFill>
                <a:latin typeface="Corbel" panose="020B0503020204020204" pitchFamily="34" charset="0"/>
                <a:ea typeface="Ubuntu Light"/>
                <a:cs typeface="Ubuntu Light"/>
              </a:defRPr>
            </a:lvl2pPr>
            <a:lvl3pPr algn="l" rtl="0" fontAlgn="base">
              <a:spcBef>
                <a:spcPct val="0"/>
              </a:spcBef>
              <a:spcAft>
                <a:spcPct val="0"/>
              </a:spcAft>
              <a:defRPr sz="4800" b="1">
                <a:solidFill>
                  <a:srgbClr val="0C377B"/>
                </a:solidFill>
                <a:latin typeface="Corbel" panose="020B0503020204020204" pitchFamily="34" charset="0"/>
                <a:ea typeface="Ubuntu Light"/>
                <a:cs typeface="Ubuntu Light"/>
              </a:defRPr>
            </a:lvl3pPr>
            <a:lvl4pPr algn="l" rtl="0" fontAlgn="base">
              <a:spcBef>
                <a:spcPct val="0"/>
              </a:spcBef>
              <a:spcAft>
                <a:spcPct val="0"/>
              </a:spcAft>
              <a:defRPr sz="4800" b="1">
                <a:solidFill>
                  <a:srgbClr val="0C377B"/>
                </a:solidFill>
                <a:latin typeface="Corbel" panose="020B0503020204020204" pitchFamily="34" charset="0"/>
                <a:ea typeface="Ubuntu Light"/>
                <a:cs typeface="Ubuntu Light"/>
              </a:defRPr>
            </a:lvl4pPr>
            <a:lvl5pPr algn="l" rtl="0" fontAlgn="base">
              <a:spcBef>
                <a:spcPct val="0"/>
              </a:spcBef>
              <a:spcAft>
                <a:spcPct val="0"/>
              </a:spcAft>
              <a:defRPr sz="4800" b="1">
                <a:solidFill>
                  <a:srgbClr val="0C377B"/>
                </a:solidFill>
                <a:latin typeface="Corbel" panose="020B0503020204020204" pitchFamily="34" charset="0"/>
                <a:ea typeface="Ubuntu Light"/>
                <a:cs typeface="Ubuntu Light"/>
              </a:defRPr>
            </a:lvl5pPr>
            <a:lvl6pPr marL="457200" algn="l" rtl="0" fontAlgn="base">
              <a:spcBef>
                <a:spcPct val="0"/>
              </a:spcBef>
              <a:spcAft>
                <a:spcPct val="0"/>
              </a:spcAft>
              <a:defRPr sz="4800" b="1">
                <a:solidFill>
                  <a:srgbClr val="0C377B"/>
                </a:solidFill>
                <a:latin typeface="Corbel" panose="020B0503020204020204" pitchFamily="34" charset="0"/>
                <a:ea typeface="Ubuntu Light"/>
                <a:cs typeface="Ubuntu Light"/>
              </a:defRPr>
            </a:lvl6pPr>
            <a:lvl7pPr marL="914400" algn="l" rtl="0" fontAlgn="base">
              <a:spcBef>
                <a:spcPct val="0"/>
              </a:spcBef>
              <a:spcAft>
                <a:spcPct val="0"/>
              </a:spcAft>
              <a:defRPr sz="4800" b="1">
                <a:solidFill>
                  <a:srgbClr val="0C377B"/>
                </a:solidFill>
                <a:latin typeface="Corbel" panose="020B0503020204020204" pitchFamily="34" charset="0"/>
                <a:ea typeface="Ubuntu Light"/>
                <a:cs typeface="Ubuntu Light"/>
              </a:defRPr>
            </a:lvl7pPr>
            <a:lvl8pPr marL="1371600" algn="l" rtl="0" fontAlgn="base">
              <a:spcBef>
                <a:spcPct val="0"/>
              </a:spcBef>
              <a:spcAft>
                <a:spcPct val="0"/>
              </a:spcAft>
              <a:defRPr sz="4800" b="1">
                <a:solidFill>
                  <a:srgbClr val="0C377B"/>
                </a:solidFill>
                <a:latin typeface="Corbel" panose="020B0503020204020204" pitchFamily="34" charset="0"/>
                <a:ea typeface="Ubuntu Light"/>
                <a:cs typeface="Ubuntu Light"/>
              </a:defRPr>
            </a:lvl8pPr>
            <a:lvl9pPr marL="1828800" algn="l" rtl="0" fontAlgn="base">
              <a:spcBef>
                <a:spcPct val="0"/>
              </a:spcBef>
              <a:spcAft>
                <a:spcPct val="0"/>
              </a:spcAft>
              <a:defRPr sz="4800" b="1">
                <a:solidFill>
                  <a:srgbClr val="0C377B"/>
                </a:solidFill>
                <a:latin typeface="Corbel" panose="020B0503020204020204" pitchFamily="34" charset="0"/>
                <a:ea typeface="Ubuntu Light"/>
                <a:cs typeface="Ubuntu Light"/>
              </a:defRPr>
            </a:lvl9pPr>
          </a:lstStyle>
          <a:p>
            <a:pPr algn="ctr" eaLnBrk="1" hangingPunct="1"/>
            <a:r>
              <a:rPr lang="en-US" altLang="en-US" sz="3200" dirty="0">
                <a:solidFill>
                  <a:srgbClr val="303030"/>
                </a:solidFill>
              </a:rPr>
              <a:t>Cost Types</a:t>
            </a:r>
          </a:p>
        </p:txBody>
      </p:sp>
      <p:sp>
        <p:nvSpPr>
          <p:cNvPr id="4" name="Content Placeholder 4">
            <a:extLst>
              <a:ext uri="{FF2B5EF4-FFF2-40B4-BE49-F238E27FC236}">
                <a16:creationId xmlns:a16="http://schemas.microsoft.com/office/drawing/2014/main" id="{615A97F7-F46A-4780-C98B-D68B40FB948E}"/>
              </a:ext>
            </a:extLst>
          </p:cNvPr>
          <p:cNvSpPr txBox="1">
            <a:spLocks/>
          </p:cNvSpPr>
          <p:nvPr/>
        </p:nvSpPr>
        <p:spPr bwMode="auto">
          <a:xfrm>
            <a:off x="609601" y="1719353"/>
            <a:ext cx="4138669" cy="113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fontAlgn="base">
              <a:spcBef>
                <a:spcPts val="900"/>
              </a:spcBef>
              <a:spcAft>
                <a:spcPct val="0"/>
              </a:spcAft>
              <a:buClr>
                <a:schemeClr val="accent1"/>
              </a:buClr>
              <a:buSzPct val="100000"/>
              <a:buFont typeface="Arial" panose="020B0604020202020204" pitchFamily="34" charset="0"/>
              <a:buChar char="•"/>
              <a:defRPr sz="3000" kern="1200">
                <a:solidFill>
                  <a:srgbClr val="0C377B"/>
                </a:solidFill>
                <a:latin typeface="+mn-lt"/>
                <a:ea typeface="Ubuntu Light"/>
                <a:cs typeface="Ubuntu Light"/>
              </a:defRPr>
            </a:lvl1pPr>
            <a:lvl2pPr marL="460375" indent="-228600" algn="l" rtl="0" fontAlgn="base">
              <a:spcBef>
                <a:spcPts val="900"/>
              </a:spcBef>
              <a:spcAft>
                <a:spcPct val="0"/>
              </a:spcAft>
              <a:buClr>
                <a:schemeClr val="bg2"/>
              </a:buClr>
              <a:buSzPct val="100000"/>
              <a:buFont typeface="Arial" panose="020B0604020202020204" pitchFamily="34" charset="0"/>
              <a:buChar char="•"/>
              <a:defRPr sz="2800" kern="1200" baseline="0">
                <a:solidFill>
                  <a:srgbClr val="0C377B"/>
                </a:solidFill>
                <a:latin typeface="+mn-lt"/>
                <a:ea typeface="Ubuntu Light"/>
                <a:cs typeface="Ubuntu Light"/>
              </a:defRPr>
            </a:lvl2pPr>
            <a:lvl3pPr marL="685800" indent="-225425" algn="l" rtl="0" fontAlgn="base">
              <a:spcBef>
                <a:spcPts val="900"/>
              </a:spcBef>
              <a:spcAft>
                <a:spcPct val="0"/>
              </a:spcAft>
              <a:buClr>
                <a:schemeClr val="accent2"/>
              </a:buClr>
              <a:buSzPct val="100000"/>
              <a:buFont typeface="Arial" panose="020B0604020202020204" pitchFamily="34" charset="0"/>
              <a:buChar char="•"/>
              <a:defRPr sz="2600" kern="1200">
                <a:solidFill>
                  <a:srgbClr val="0C377B"/>
                </a:solidFill>
                <a:latin typeface="+mn-lt"/>
                <a:ea typeface="Ubuntu Light"/>
                <a:cs typeface="Ubuntu Light"/>
              </a:defRPr>
            </a:lvl3pPr>
            <a:lvl4pPr marL="909638" indent="-223838" algn="l" rtl="0" fontAlgn="base">
              <a:spcBef>
                <a:spcPts val="900"/>
              </a:spcBef>
              <a:spcAft>
                <a:spcPct val="0"/>
              </a:spcAft>
              <a:buClr>
                <a:srgbClr val="4F9A06"/>
              </a:buClr>
              <a:buSzPct val="100000"/>
              <a:buFont typeface="Arial" panose="020B0604020202020204" pitchFamily="34" charset="0"/>
              <a:buChar char="•"/>
              <a:defRPr sz="2400" kern="1200">
                <a:solidFill>
                  <a:srgbClr val="0C377B"/>
                </a:solidFill>
                <a:latin typeface="+mn-lt"/>
                <a:ea typeface="Ubuntu Light"/>
                <a:cs typeface="Ubuntu Light"/>
              </a:defRPr>
            </a:lvl4pPr>
            <a:lvl5pPr marL="1146175" indent="-236538" algn="l" rtl="0" fontAlgn="base">
              <a:spcBef>
                <a:spcPts val="900"/>
              </a:spcBef>
              <a:spcAft>
                <a:spcPct val="0"/>
              </a:spcAft>
              <a:buClr>
                <a:srgbClr val="5197CC"/>
              </a:buClr>
              <a:buSzPct val="100000"/>
              <a:buFont typeface="Arial" panose="020B0604020202020204" pitchFamily="34" charset="0"/>
              <a:buChar char="•"/>
              <a:defRPr sz="2400" kern="1200">
                <a:solidFill>
                  <a:srgbClr val="0C377B"/>
                </a:solidFill>
                <a:latin typeface="+mn-lt"/>
                <a:ea typeface="Ubuntu Light"/>
                <a:cs typeface="Ubuntu Light"/>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buClrTx/>
              <a:buFont typeface="Wingdings" panose="05000000000000000000" pitchFamily="2" charset="2"/>
              <a:buChar char="§"/>
            </a:pPr>
            <a:r>
              <a:rPr lang="en-US" sz="2400" b="1" dirty="0">
                <a:solidFill>
                  <a:srgbClr val="303030"/>
                </a:solidFill>
              </a:rPr>
              <a:t>Type</a:t>
            </a:r>
          </a:p>
          <a:p>
            <a:pPr>
              <a:buClrTx/>
              <a:buFont typeface="Wingdings" panose="05000000000000000000" pitchFamily="2" charset="2"/>
              <a:buChar char="§"/>
            </a:pPr>
            <a:r>
              <a:rPr lang="en-US" sz="2400" b="1" dirty="0">
                <a:solidFill>
                  <a:srgbClr val="303030"/>
                </a:solidFill>
              </a:rPr>
              <a:t>Class</a:t>
            </a:r>
          </a:p>
          <a:p>
            <a:pPr lvl="1">
              <a:buClrTx/>
            </a:pPr>
            <a:endParaRPr lang="en-US" sz="2400" b="1" dirty="0">
              <a:solidFill>
                <a:srgbClr val="303030"/>
              </a:solidFill>
            </a:endParaRPr>
          </a:p>
          <a:p>
            <a:pPr>
              <a:buClrTx/>
            </a:pPr>
            <a:endParaRPr lang="en-US" sz="2800" b="1" dirty="0">
              <a:solidFill>
                <a:srgbClr val="303030"/>
              </a:solidFill>
            </a:endParaRPr>
          </a:p>
        </p:txBody>
      </p:sp>
      <p:sp>
        <p:nvSpPr>
          <p:cNvPr id="6" name="Title 7">
            <a:extLst>
              <a:ext uri="{FF2B5EF4-FFF2-40B4-BE49-F238E27FC236}">
                <a16:creationId xmlns:a16="http://schemas.microsoft.com/office/drawing/2014/main" id="{6338EDC5-C89E-1BEF-8A83-36F426DE3469}"/>
              </a:ext>
            </a:extLst>
          </p:cNvPr>
          <p:cNvSpPr txBox="1">
            <a:spLocks/>
          </p:cNvSpPr>
          <p:nvPr/>
        </p:nvSpPr>
        <p:spPr bwMode="auto">
          <a:xfrm>
            <a:off x="132203" y="1134194"/>
            <a:ext cx="6612744" cy="58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lvl1pPr algn="l" rtl="0" fontAlgn="base">
              <a:spcBef>
                <a:spcPct val="0"/>
              </a:spcBef>
              <a:spcAft>
                <a:spcPct val="0"/>
              </a:spcAft>
              <a:defRPr sz="4800" b="1" kern="1200">
                <a:solidFill>
                  <a:srgbClr val="0C377B"/>
                </a:solidFill>
                <a:latin typeface="+mj-lt"/>
                <a:ea typeface="Ubuntu Light"/>
                <a:cs typeface="Ubuntu Light"/>
              </a:defRPr>
            </a:lvl1pPr>
            <a:lvl2pPr algn="l" rtl="0" fontAlgn="base">
              <a:spcBef>
                <a:spcPct val="0"/>
              </a:spcBef>
              <a:spcAft>
                <a:spcPct val="0"/>
              </a:spcAft>
              <a:defRPr sz="4800" b="1">
                <a:solidFill>
                  <a:srgbClr val="0C377B"/>
                </a:solidFill>
                <a:latin typeface="Corbel" panose="020B0503020204020204" pitchFamily="34" charset="0"/>
                <a:ea typeface="Ubuntu Light"/>
                <a:cs typeface="Ubuntu Light"/>
              </a:defRPr>
            </a:lvl2pPr>
            <a:lvl3pPr algn="l" rtl="0" fontAlgn="base">
              <a:spcBef>
                <a:spcPct val="0"/>
              </a:spcBef>
              <a:spcAft>
                <a:spcPct val="0"/>
              </a:spcAft>
              <a:defRPr sz="4800" b="1">
                <a:solidFill>
                  <a:srgbClr val="0C377B"/>
                </a:solidFill>
                <a:latin typeface="Corbel" panose="020B0503020204020204" pitchFamily="34" charset="0"/>
                <a:ea typeface="Ubuntu Light"/>
                <a:cs typeface="Ubuntu Light"/>
              </a:defRPr>
            </a:lvl3pPr>
            <a:lvl4pPr algn="l" rtl="0" fontAlgn="base">
              <a:spcBef>
                <a:spcPct val="0"/>
              </a:spcBef>
              <a:spcAft>
                <a:spcPct val="0"/>
              </a:spcAft>
              <a:defRPr sz="4800" b="1">
                <a:solidFill>
                  <a:srgbClr val="0C377B"/>
                </a:solidFill>
                <a:latin typeface="Corbel" panose="020B0503020204020204" pitchFamily="34" charset="0"/>
                <a:ea typeface="Ubuntu Light"/>
                <a:cs typeface="Ubuntu Light"/>
              </a:defRPr>
            </a:lvl4pPr>
            <a:lvl5pPr algn="l" rtl="0" fontAlgn="base">
              <a:spcBef>
                <a:spcPct val="0"/>
              </a:spcBef>
              <a:spcAft>
                <a:spcPct val="0"/>
              </a:spcAft>
              <a:defRPr sz="4800" b="1">
                <a:solidFill>
                  <a:srgbClr val="0C377B"/>
                </a:solidFill>
                <a:latin typeface="Corbel" panose="020B0503020204020204" pitchFamily="34" charset="0"/>
                <a:ea typeface="Ubuntu Light"/>
                <a:cs typeface="Ubuntu Light"/>
              </a:defRPr>
            </a:lvl5pPr>
            <a:lvl6pPr marL="457200" algn="l" rtl="0" fontAlgn="base">
              <a:spcBef>
                <a:spcPct val="0"/>
              </a:spcBef>
              <a:spcAft>
                <a:spcPct val="0"/>
              </a:spcAft>
              <a:defRPr sz="4800" b="1">
                <a:solidFill>
                  <a:srgbClr val="0C377B"/>
                </a:solidFill>
                <a:latin typeface="Corbel" panose="020B0503020204020204" pitchFamily="34" charset="0"/>
                <a:ea typeface="Ubuntu Light"/>
                <a:cs typeface="Ubuntu Light"/>
              </a:defRPr>
            </a:lvl6pPr>
            <a:lvl7pPr marL="914400" algn="l" rtl="0" fontAlgn="base">
              <a:spcBef>
                <a:spcPct val="0"/>
              </a:spcBef>
              <a:spcAft>
                <a:spcPct val="0"/>
              </a:spcAft>
              <a:defRPr sz="4800" b="1">
                <a:solidFill>
                  <a:srgbClr val="0C377B"/>
                </a:solidFill>
                <a:latin typeface="Corbel" panose="020B0503020204020204" pitchFamily="34" charset="0"/>
                <a:ea typeface="Ubuntu Light"/>
                <a:cs typeface="Ubuntu Light"/>
              </a:defRPr>
            </a:lvl7pPr>
            <a:lvl8pPr marL="1371600" algn="l" rtl="0" fontAlgn="base">
              <a:spcBef>
                <a:spcPct val="0"/>
              </a:spcBef>
              <a:spcAft>
                <a:spcPct val="0"/>
              </a:spcAft>
              <a:defRPr sz="4800" b="1">
                <a:solidFill>
                  <a:srgbClr val="0C377B"/>
                </a:solidFill>
                <a:latin typeface="Corbel" panose="020B0503020204020204" pitchFamily="34" charset="0"/>
                <a:ea typeface="Ubuntu Light"/>
                <a:cs typeface="Ubuntu Light"/>
              </a:defRPr>
            </a:lvl8pPr>
            <a:lvl9pPr marL="1828800" algn="l" rtl="0" fontAlgn="base">
              <a:spcBef>
                <a:spcPct val="0"/>
              </a:spcBef>
              <a:spcAft>
                <a:spcPct val="0"/>
              </a:spcAft>
              <a:defRPr sz="4800" b="1">
                <a:solidFill>
                  <a:srgbClr val="0C377B"/>
                </a:solidFill>
                <a:latin typeface="Corbel" panose="020B0503020204020204" pitchFamily="34" charset="0"/>
                <a:ea typeface="Ubuntu Light"/>
                <a:cs typeface="Ubuntu Light"/>
              </a:defRPr>
            </a:lvl9pPr>
          </a:lstStyle>
          <a:p>
            <a:pPr algn="ctr" eaLnBrk="1" hangingPunct="1"/>
            <a:r>
              <a:rPr lang="en-US" altLang="en-US" sz="3200" dirty="0">
                <a:solidFill>
                  <a:srgbClr val="303030"/>
                </a:solidFill>
              </a:rPr>
              <a:t>WO Criteria</a:t>
            </a:r>
          </a:p>
        </p:txBody>
      </p:sp>
      <p:pic>
        <p:nvPicPr>
          <p:cNvPr id="8" name="Picture 7">
            <a:extLst>
              <a:ext uri="{FF2B5EF4-FFF2-40B4-BE49-F238E27FC236}">
                <a16:creationId xmlns:a16="http://schemas.microsoft.com/office/drawing/2014/main" id="{59DAC0C4-7885-C3C7-E1E5-511C237FE212}"/>
              </a:ext>
            </a:extLst>
          </p:cNvPr>
          <p:cNvPicPr>
            <a:picLocks noChangeAspect="1"/>
          </p:cNvPicPr>
          <p:nvPr/>
        </p:nvPicPr>
        <p:blipFill rotWithShape="1">
          <a:blip r:embed="rId3"/>
          <a:srcRect t="19931" r="53735" b="40867"/>
          <a:stretch/>
        </p:blipFill>
        <p:spPr>
          <a:xfrm>
            <a:off x="132203" y="2941505"/>
            <a:ext cx="6251830" cy="2869492"/>
          </a:xfrm>
          <a:prstGeom prst="rect">
            <a:avLst/>
          </a:prstGeom>
        </p:spPr>
      </p:pic>
      <p:sp>
        <p:nvSpPr>
          <p:cNvPr id="7" name="Footer Placeholder 6">
            <a:extLst>
              <a:ext uri="{FF2B5EF4-FFF2-40B4-BE49-F238E27FC236}">
                <a16:creationId xmlns:a16="http://schemas.microsoft.com/office/drawing/2014/main" id="{DC576F89-7C4E-653A-929E-666A38D8E29D}"/>
              </a:ext>
            </a:extLst>
          </p:cNvPr>
          <p:cNvSpPr>
            <a:spLocks noGrp="1"/>
          </p:cNvSpPr>
          <p:nvPr>
            <p:ph type="ftr" sz="quarter" idx="16"/>
          </p:nvPr>
        </p:nvSpPr>
        <p:spPr/>
        <p:txBody>
          <a:bodyPr/>
          <a:lstStyle/>
          <a:p>
            <a:pPr>
              <a:defRPr/>
            </a:pPr>
            <a:r>
              <a:rPr lang="en-US"/>
              <a:t>C. Hazelaar-Bal | EDMS no. 2942818</a:t>
            </a:r>
          </a:p>
        </p:txBody>
      </p:sp>
    </p:spTree>
    <p:extLst>
      <p:ext uri="{BB962C8B-B14F-4D97-AF65-F5344CB8AC3E}">
        <p14:creationId xmlns:p14="http://schemas.microsoft.com/office/powerpoint/2010/main" val="4279689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7"/>
          <p:cNvSpPr>
            <a:spLocks noGrp="1"/>
          </p:cNvSpPr>
          <p:nvPr>
            <p:ph type="title"/>
          </p:nvPr>
        </p:nvSpPr>
        <p:spPr>
          <a:xfrm>
            <a:off x="609600" y="223838"/>
            <a:ext cx="10969625" cy="835025"/>
          </a:xfrm>
        </p:spPr>
        <p:txBody>
          <a:bodyPr/>
          <a:lstStyle/>
          <a:p>
            <a:r>
              <a:rPr lang="en-US" altLang="en-US" sz="4400" dirty="0"/>
              <a:t>EAM Invoicing – Industrial Trucks</a:t>
            </a:r>
          </a:p>
        </p:txBody>
      </p:sp>
      <p:sp>
        <p:nvSpPr>
          <p:cNvPr id="15363" name="Date Placeholder 2"/>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NL" altLang="en-US">
                <a:latin typeface="+mn-lt"/>
                <a:ea typeface="Ubuntu Light"/>
              </a:rPr>
              <a:t>2023-09-28</a:t>
            </a:r>
            <a:endParaRPr lang="en-US" altLang="en-US" dirty="0">
              <a:latin typeface="+mn-lt"/>
              <a:ea typeface="Ubuntu Light"/>
            </a:endParaRPr>
          </a:p>
        </p:txBody>
      </p:sp>
      <p:sp>
        <p:nvSpPr>
          <p:cNvPr id="15364" name="Content Placeholder 8"/>
          <p:cNvSpPr>
            <a:spLocks noGrp="1"/>
          </p:cNvSpPr>
          <p:nvPr>
            <p:ph sz="quarter" idx="13"/>
          </p:nvPr>
        </p:nvSpPr>
        <p:spPr>
          <a:xfrm>
            <a:off x="609600" y="1260475"/>
            <a:ext cx="5430838" cy="5014913"/>
          </a:xfrm>
        </p:spPr>
        <p:txBody>
          <a:bodyPr>
            <a:normAutofit/>
          </a:bodyPr>
          <a:lstStyle/>
          <a:p>
            <a:pPr lvl="1">
              <a:buFont typeface="Wingdings" panose="05000000000000000000" pitchFamily="2" charset="2"/>
              <a:buChar char="§"/>
            </a:pPr>
            <a:endParaRPr lang="en-US" altLang="en-US" dirty="0"/>
          </a:p>
          <a:p>
            <a:endParaRPr lang="en-US" altLang="en-US" dirty="0"/>
          </a:p>
          <a:p>
            <a:endParaRPr lang="en-US" altLang="en-US" dirty="0"/>
          </a:p>
        </p:txBody>
      </p:sp>
      <p:sp>
        <p:nvSpPr>
          <p:cNvPr id="2" name="Slide Number Placeholder 1"/>
          <p:cNvSpPr>
            <a:spLocks noGrp="1"/>
          </p:cNvSpPr>
          <p:nvPr>
            <p:ph type="sldNum" sz="quarter" idx="17"/>
          </p:nvPr>
        </p:nvSpPr>
        <p:spPr/>
        <p:txBody>
          <a:bodyPr/>
          <a:lstStyle/>
          <a:p>
            <a:pPr>
              <a:defRPr/>
            </a:pPr>
            <a:fld id="{387B7F0E-7ED6-4CBD-BF6B-6C4F9C8661B0}" type="slidenum">
              <a:rPr lang="en-US" smtClean="0"/>
              <a:pPr>
                <a:defRPr/>
              </a:pPr>
              <a:t>15</a:t>
            </a:fld>
            <a:endParaRPr lang="en-US"/>
          </a:p>
        </p:txBody>
      </p:sp>
      <p:sp>
        <p:nvSpPr>
          <p:cNvPr id="5" name="Content Placeholder 4">
            <a:extLst>
              <a:ext uri="{FF2B5EF4-FFF2-40B4-BE49-F238E27FC236}">
                <a16:creationId xmlns:a16="http://schemas.microsoft.com/office/drawing/2014/main" id="{B8DC05C6-1017-91E9-341B-4BCD600CD77B}"/>
              </a:ext>
            </a:extLst>
          </p:cNvPr>
          <p:cNvSpPr>
            <a:spLocks noGrp="1"/>
          </p:cNvSpPr>
          <p:nvPr>
            <p:ph sz="quarter" idx="14"/>
          </p:nvPr>
        </p:nvSpPr>
        <p:spPr>
          <a:xfrm>
            <a:off x="609600" y="1260000"/>
            <a:ext cx="10972801" cy="5016068"/>
          </a:xfrm>
        </p:spPr>
        <p:txBody>
          <a:bodyPr/>
          <a:lstStyle/>
          <a:p>
            <a:pPr lvl="1">
              <a:buFont typeface="Wingdings" panose="05000000000000000000" pitchFamily="2" charset="2"/>
              <a:buChar char="Ø"/>
            </a:pPr>
            <a:endParaRPr lang="en-US" dirty="0"/>
          </a:p>
          <a:p>
            <a:endParaRPr lang="en-US" dirty="0"/>
          </a:p>
        </p:txBody>
      </p:sp>
      <p:grpSp>
        <p:nvGrpSpPr>
          <p:cNvPr id="8" name="Group 7">
            <a:extLst>
              <a:ext uri="{FF2B5EF4-FFF2-40B4-BE49-F238E27FC236}">
                <a16:creationId xmlns:a16="http://schemas.microsoft.com/office/drawing/2014/main" id="{3526C8D8-71D0-F212-027F-BF3F810DB62F}"/>
              </a:ext>
            </a:extLst>
          </p:cNvPr>
          <p:cNvGrpSpPr/>
          <p:nvPr/>
        </p:nvGrpSpPr>
        <p:grpSpPr>
          <a:xfrm>
            <a:off x="177171" y="1179718"/>
            <a:ext cx="11834481" cy="5011963"/>
            <a:chOff x="177171" y="1179718"/>
            <a:chExt cx="11834481" cy="5011963"/>
          </a:xfrm>
        </p:grpSpPr>
        <p:pic>
          <p:nvPicPr>
            <p:cNvPr id="4" name="Picture 3">
              <a:extLst>
                <a:ext uri="{FF2B5EF4-FFF2-40B4-BE49-F238E27FC236}">
                  <a16:creationId xmlns:a16="http://schemas.microsoft.com/office/drawing/2014/main" id="{6D8439B0-21E6-2E09-973F-D2D8F5F08012}"/>
                </a:ext>
              </a:extLst>
            </p:cNvPr>
            <p:cNvPicPr>
              <a:picLocks noChangeAspect="1"/>
            </p:cNvPicPr>
            <p:nvPr/>
          </p:nvPicPr>
          <p:blipFill rotWithShape="1">
            <a:blip r:embed="rId3"/>
            <a:srcRect t="21365" b="5553"/>
            <a:stretch/>
          </p:blipFill>
          <p:spPr>
            <a:xfrm>
              <a:off x="177171" y="1179718"/>
              <a:ext cx="11834481" cy="5011963"/>
            </a:xfrm>
            <a:prstGeom prst="rect">
              <a:avLst/>
            </a:prstGeom>
          </p:spPr>
        </p:pic>
        <p:sp>
          <p:nvSpPr>
            <p:cNvPr id="6" name="Rectangle 5">
              <a:extLst>
                <a:ext uri="{FF2B5EF4-FFF2-40B4-BE49-F238E27FC236}">
                  <a16:creationId xmlns:a16="http://schemas.microsoft.com/office/drawing/2014/main" id="{E1BDBE17-A3BD-2E3C-2EAC-01AAAF5AC5C5}"/>
                </a:ext>
              </a:extLst>
            </p:cNvPr>
            <p:cNvSpPr/>
            <p:nvPr/>
          </p:nvSpPr>
          <p:spPr>
            <a:xfrm>
              <a:off x="716096" y="2831335"/>
              <a:ext cx="352540" cy="7601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sp>
          <p:nvSpPr>
            <p:cNvPr id="7" name="Rectangle 6">
              <a:extLst>
                <a:ext uri="{FF2B5EF4-FFF2-40B4-BE49-F238E27FC236}">
                  <a16:creationId xmlns:a16="http://schemas.microsoft.com/office/drawing/2014/main" id="{16D69FD8-57F1-C27D-7927-F6A766033864}"/>
                </a:ext>
              </a:extLst>
            </p:cNvPr>
            <p:cNvSpPr/>
            <p:nvPr/>
          </p:nvSpPr>
          <p:spPr>
            <a:xfrm>
              <a:off x="5864168" y="2831335"/>
              <a:ext cx="352540" cy="7601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grpSp>
      <p:sp>
        <p:nvSpPr>
          <p:cNvPr id="3" name="Footer Placeholder 2">
            <a:extLst>
              <a:ext uri="{FF2B5EF4-FFF2-40B4-BE49-F238E27FC236}">
                <a16:creationId xmlns:a16="http://schemas.microsoft.com/office/drawing/2014/main" id="{DFA6BC66-D3A9-22EF-2685-71402A04E195}"/>
              </a:ext>
            </a:extLst>
          </p:cNvPr>
          <p:cNvSpPr>
            <a:spLocks noGrp="1"/>
          </p:cNvSpPr>
          <p:nvPr>
            <p:ph type="ftr" sz="quarter" idx="16"/>
          </p:nvPr>
        </p:nvSpPr>
        <p:spPr/>
        <p:txBody>
          <a:bodyPr/>
          <a:lstStyle/>
          <a:p>
            <a:pPr>
              <a:defRPr/>
            </a:pPr>
            <a:r>
              <a:rPr lang="en-US"/>
              <a:t>C. Hazelaar-Bal | EDMS no. 2942818</a:t>
            </a:r>
          </a:p>
        </p:txBody>
      </p:sp>
    </p:spTree>
    <p:extLst>
      <p:ext uri="{BB962C8B-B14F-4D97-AF65-F5344CB8AC3E}">
        <p14:creationId xmlns:p14="http://schemas.microsoft.com/office/powerpoint/2010/main" val="3553107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7"/>
          <p:cNvSpPr>
            <a:spLocks noGrp="1"/>
          </p:cNvSpPr>
          <p:nvPr>
            <p:ph type="title"/>
          </p:nvPr>
        </p:nvSpPr>
        <p:spPr>
          <a:xfrm>
            <a:off x="609600" y="223838"/>
            <a:ext cx="10969625" cy="835025"/>
          </a:xfrm>
        </p:spPr>
        <p:txBody>
          <a:bodyPr/>
          <a:lstStyle/>
          <a:p>
            <a:r>
              <a:rPr lang="en-US" altLang="en-US" sz="4400" dirty="0"/>
              <a:t>Maintenance Reports</a:t>
            </a:r>
          </a:p>
        </p:txBody>
      </p:sp>
      <p:sp>
        <p:nvSpPr>
          <p:cNvPr id="15363" name="Date Placeholder 2"/>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NL" altLang="en-US" dirty="0">
                <a:latin typeface="+mn-lt"/>
                <a:ea typeface="Ubuntu Light"/>
              </a:rPr>
              <a:t>2023-09-28</a:t>
            </a:r>
            <a:endParaRPr lang="en-US" altLang="en-US" dirty="0">
              <a:latin typeface="+mn-lt"/>
              <a:ea typeface="Ubuntu Light"/>
            </a:endParaRPr>
          </a:p>
        </p:txBody>
      </p:sp>
      <p:sp>
        <p:nvSpPr>
          <p:cNvPr id="15364" name="Content Placeholder 8"/>
          <p:cNvSpPr>
            <a:spLocks noGrp="1"/>
          </p:cNvSpPr>
          <p:nvPr>
            <p:ph sz="quarter" idx="13"/>
          </p:nvPr>
        </p:nvSpPr>
        <p:spPr>
          <a:xfrm>
            <a:off x="609600" y="1260475"/>
            <a:ext cx="5430838" cy="5014913"/>
          </a:xfrm>
        </p:spPr>
        <p:txBody>
          <a:bodyPr>
            <a:normAutofit/>
          </a:bodyPr>
          <a:lstStyle/>
          <a:p>
            <a:pPr lvl="1">
              <a:buFont typeface="Wingdings" panose="05000000000000000000" pitchFamily="2" charset="2"/>
              <a:buChar char="§"/>
            </a:pPr>
            <a:endParaRPr lang="en-US" altLang="en-US" dirty="0"/>
          </a:p>
          <a:p>
            <a:endParaRPr lang="en-US" altLang="en-US" dirty="0"/>
          </a:p>
          <a:p>
            <a:endParaRPr lang="en-US" altLang="en-US" dirty="0"/>
          </a:p>
        </p:txBody>
      </p:sp>
      <p:sp>
        <p:nvSpPr>
          <p:cNvPr id="2" name="Slide Number Placeholder 1"/>
          <p:cNvSpPr>
            <a:spLocks noGrp="1"/>
          </p:cNvSpPr>
          <p:nvPr>
            <p:ph type="sldNum" sz="quarter" idx="17"/>
          </p:nvPr>
        </p:nvSpPr>
        <p:spPr/>
        <p:txBody>
          <a:bodyPr/>
          <a:lstStyle/>
          <a:p>
            <a:pPr>
              <a:defRPr/>
            </a:pPr>
            <a:fld id="{387B7F0E-7ED6-4CBD-BF6B-6C4F9C8661B0}" type="slidenum">
              <a:rPr lang="en-US" smtClean="0"/>
              <a:pPr>
                <a:defRPr/>
              </a:pPr>
              <a:t>16</a:t>
            </a:fld>
            <a:endParaRPr lang="en-US" dirty="0"/>
          </a:p>
        </p:txBody>
      </p:sp>
      <p:sp>
        <p:nvSpPr>
          <p:cNvPr id="5" name="Content Placeholder 4">
            <a:extLst>
              <a:ext uri="{FF2B5EF4-FFF2-40B4-BE49-F238E27FC236}">
                <a16:creationId xmlns:a16="http://schemas.microsoft.com/office/drawing/2014/main" id="{B8DC05C6-1017-91E9-341B-4BCD600CD77B}"/>
              </a:ext>
            </a:extLst>
          </p:cNvPr>
          <p:cNvSpPr>
            <a:spLocks noGrp="1"/>
          </p:cNvSpPr>
          <p:nvPr>
            <p:ph sz="quarter" idx="14"/>
          </p:nvPr>
        </p:nvSpPr>
        <p:spPr>
          <a:xfrm>
            <a:off x="609601" y="1260001"/>
            <a:ext cx="5868318" cy="4905303"/>
          </a:xfrm>
        </p:spPr>
        <p:txBody>
          <a:bodyPr>
            <a:normAutofit/>
          </a:bodyPr>
          <a:lstStyle/>
          <a:p>
            <a:pPr marL="342900" indent="-342900">
              <a:buFont typeface="Arial" panose="020B0604020202020204" pitchFamily="34" charset="0"/>
              <a:buChar char="•"/>
            </a:pPr>
            <a:r>
              <a:rPr lang="en-US" altLang="en-US" sz="2400" dirty="0"/>
              <a:t>1 monthly report EN-HE</a:t>
            </a:r>
          </a:p>
          <a:p>
            <a:pPr lvl="2">
              <a:buFont typeface="Wingdings" panose="05000000000000000000" pitchFamily="2" charset="2"/>
              <a:buChar char="Ø"/>
            </a:pPr>
            <a:r>
              <a:rPr lang="en-US" altLang="en-US" sz="2400" dirty="0"/>
              <a:t>valid for all contracts</a:t>
            </a:r>
          </a:p>
          <a:p>
            <a:pPr lvl="2">
              <a:buFont typeface="Wingdings" panose="05000000000000000000" pitchFamily="2" charset="2"/>
              <a:buChar char="Ø"/>
            </a:pPr>
            <a:r>
              <a:rPr lang="en-US" altLang="en-US" sz="2400" dirty="0"/>
              <a:t>input parameter for each contract</a:t>
            </a:r>
          </a:p>
          <a:p>
            <a:pPr lvl="2">
              <a:buFont typeface="Wingdings" panose="05000000000000000000" pitchFamily="2" charset="2"/>
              <a:buChar char="Ø"/>
            </a:pPr>
            <a:r>
              <a:rPr lang="en-US" altLang="en-US" sz="2400" dirty="0"/>
              <a:t>contains 40 sub reports</a:t>
            </a:r>
          </a:p>
          <a:p>
            <a:pPr marL="342900" indent="-342900">
              <a:buFont typeface="Arial" panose="020B0604020202020204" pitchFamily="34" charset="0"/>
              <a:buChar char="•"/>
            </a:pPr>
            <a:r>
              <a:rPr lang="en-US" altLang="en-US" dirty="0"/>
              <a:t>20 detailed reports </a:t>
            </a:r>
          </a:p>
          <a:p>
            <a:pPr lvl="2">
              <a:buFont typeface="Wingdings" panose="05000000000000000000" pitchFamily="2" charset="2"/>
              <a:buChar char="Ø"/>
            </a:pPr>
            <a:r>
              <a:rPr lang="en-US" altLang="en-US" sz="2400" dirty="0"/>
              <a:t>valid for all contracts</a:t>
            </a:r>
          </a:p>
          <a:p>
            <a:pPr lvl="2">
              <a:buFont typeface="Wingdings" panose="05000000000000000000" pitchFamily="2" charset="2"/>
              <a:buChar char="Ø"/>
            </a:pPr>
            <a:r>
              <a:rPr lang="en-US" altLang="en-US" sz="2400" dirty="0"/>
              <a:t>input parameter for each contract</a:t>
            </a:r>
          </a:p>
          <a:p>
            <a:pPr lvl="2">
              <a:buFont typeface="Wingdings" panose="05000000000000000000" pitchFamily="2" charset="2"/>
              <a:buChar char="Ø"/>
            </a:pPr>
            <a:r>
              <a:rPr lang="en-US" altLang="en-US" sz="2400" dirty="0"/>
              <a:t>lists from monthly report charts</a:t>
            </a:r>
          </a:p>
          <a:p>
            <a:pPr marL="342900" indent="-342900">
              <a:buFont typeface="Arial" panose="020B0604020202020204" pitchFamily="34" charset="0"/>
              <a:buChar char="•"/>
            </a:pPr>
            <a:r>
              <a:rPr lang="en-US" altLang="en-US" dirty="0"/>
              <a:t>Compatibility with maintenance report at department level</a:t>
            </a:r>
          </a:p>
        </p:txBody>
      </p:sp>
      <p:pic>
        <p:nvPicPr>
          <p:cNvPr id="4" name="Picture 3">
            <a:extLst>
              <a:ext uri="{FF2B5EF4-FFF2-40B4-BE49-F238E27FC236}">
                <a16:creationId xmlns:a16="http://schemas.microsoft.com/office/drawing/2014/main" id="{769C60D2-9618-F3B4-5478-D0E65C4B6BA8}"/>
              </a:ext>
            </a:extLst>
          </p:cNvPr>
          <p:cNvPicPr>
            <a:picLocks noChangeAspect="1"/>
          </p:cNvPicPr>
          <p:nvPr/>
        </p:nvPicPr>
        <p:blipFill rotWithShape="1">
          <a:blip r:embed="rId3"/>
          <a:srcRect l="21777" t="11256" r="21385" b="6889"/>
          <a:stretch/>
        </p:blipFill>
        <p:spPr>
          <a:xfrm>
            <a:off x="6345869" y="1518759"/>
            <a:ext cx="5629467" cy="4391504"/>
          </a:xfrm>
          <a:prstGeom prst="rect">
            <a:avLst/>
          </a:prstGeom>
        </p:spPr>
      </p:pic>
      <p:sp>
        <p:nvSpPr>
          <p:cNvPr id="3" name="Footer Placeholder 2">
            <a:extLst>
              <a:ext uri="{FF2B5EF4-FFF2-40B4-BE49-F238E27FC236}">
                <a16:creationId xmlns:a16="http://schemas.microsoft.com/office/drawing/2014/main" id="{07BBC9C8-CCA7-A190-DECF-AF07633D38FA}"/>
              </a:ext>
            </a:extLst>
          </p:cNvPr>
          <p:cNvSpPr>
            <a:spLocks noGrp="1"/>
          </p:cNvSpPr>
          <p:nvPr>
            <p:ph type="ftr" sz="quarter" idx="16"/>
          </p:nvPr>
        </p:nvSpPr>
        <p:spPr/>
        <p:txBody>
          <a:bodyPr/>
          <a:lstStyle/>
          <a:p>
            <a:pPr>
              <a:defRPr/>
            </a:pPr>
            <a:r>
              <a:rPr lang="en-US" dirty="0"/>
              <a:t>C. Hazelaar-Bal | EDMS no. 2942818</a:t>
            </a:r>
          </a:p>
        </p:txBody>
      </p:sp>
    </p:spTree>
    <p:extLst>
      <p:ext uri="{BB962C8B-B14F-4D97-AF65-F5344CB8AC3E}">
        <p14:creationId xmlns:p14="http://schemas.microsoft.com/office/powerpoint/2010/main" val="2730539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7"/>
          <p:cNvSpPr>
            <a:spLocks noGrp="1"/>
          </p:cNvSpPr>
          <p:nvPr>
            <p:ph type="title"/>
          </p:nvPr>
        </p:nvSpPr>
        <p:spPr>
          <a:xfrm>
            <a:off x="609600" y="223838"/>
            <a:ext cx="10969625" cy="835025"/>
          </a:xfrm>
        </p:spPr>
        <p:txBody>
          <a:bodyPr/>
          <a:lstStyle/>
          <a:p>
            <a:r>
              <a:rPr lang="en-US" altLang="en-US" dirty="0"/>
              <a:t>Conclusions</a:t>
            </a:r>
          </a:p>
        </p:txBody>
      </p:sp>
      <p:sp>
        <p:nvSpPr>
          <p:cNvPr id="15363" name="Date Placeholder 2"/>
          <p:cNvSpPr>
            <a:spLocks noGrp="1"/>
          </p:cNvSpPr>
          <p:nvPr>
            <p:ph type="dt" sz="quarter" idx="15"/>
          </p:nvPr>
        </p:nvSpPr>
        <p:spPr bwMode="auto"/>
        <p:txBody>
          <a:bodyPr vert="horz" lIns="0" tIns="0" rIns="0" bIns="0" rtlCol="0" anchor="ctr"/>
          <a:lstStyle/>
          <a:p>
            <a:r>
              <a:rPr lang="en-NL" altLang="en-US"/>
              <a:t>2023-09-28</a:t>
            </a:r>
            <a:endParaRPr lang="en-US" altLang="en-US" dirty="0"/>
          </a:p>
        </p:txBody>
      </p:sp>
      <p:sp>
        <p:nvSpPr>
          <p:cNvPr id="15364" name="Content Placeholder 8"/>
          <p:cNvSpPr>
            <a:spLocks noGrp="1"/>
          </p:cNvSpPr>
          <p:nvPr>
            <p:ph sz="quarter" idx="13"/>
          </p:nvPr>
        </p:nvSpPr>
        <p:spPr>
          <a:xfrm>
            <a:off x="609600" y="1260475"/>
            <a:ext cx="10972800" cy="5014913"/>
          </a:xfrm>
        </p:spPr>
        <p:txBody>
          <a:bodyPr>
            <a:normAutofit/>
          </a:bodyPr>
          <a:lstStyle/>
          <a:p>
            <a:endParaRPr lang="en-US" altLang="en-US" dirty="0"/>
          </a:p>
          <a:p>
            <a:pPr lvl="1">
              <a:buFont typeface="Wingdings" panose="05000000000000000000" pitchFamily="2" charset="2"/>
              <a:buChar char="§"/>
            </a:pPr>
            <a:endParaRPr lang="en-US" altLang="en-US" dirty="0"/>
          </a:p>
          <a:p>
            <a:endParaRPr lang="en-US" altLang="en-US" dirty="0"/>
          </a:p>
          <a:p>
            <a:endParaRPr lang="en-US" altLang="en-US" dirty="0"/>
          </a:p>
        </p:txBody>
      </p:sp>
      <p:sp>
        <p:nvSpPr>
          <p:cNvPr id="2" name="Slide Number Placeholder 1"/>
          <p:cNvSpPr>
            <a:spLocks noGrp="1"/>
          </p:cNvSpPr>
          <p:nvPr>
            <p:ph type="sldNum" sz="quarter" idx="17"/>
          </p:nvPr>
        </p:nvSpPr>
        <p:spPr/>
        <p:txBody>
          <a:bodyPr/>
          <a:lstStyle/>
          <a:p>
            <a:pPr>
              <a:defRPr/>
            </a:pPr>
            <a:fld id="{387B7F0E-7ED6-4CBD-BF6B-6C4F9C8661B0}" type="slidenum">
              <a:rPr lang="en-US" smtClean="0"/>
              <a:pPr>
                <a:defRPr/>
              </a:pPr>
              <a:t>17</a:t>
            </a:fld>
            <a:endParaRPr lang="en-US"/>
          </a:p>
        </p:txBody>
      </p:sp>
      <p:sp>
        <p:nvSpPr>
          <p:cNvPr id="4" name="Content Placeholder 4">
            <a:extLst>
              <a:ext uri="{FF2B5EF4-FFF2-40B4-BE49-F238E27FC236}">
                <a16:creationId xmlns:a16="http://schemas.microsoft.com/office/drawing/2014/main" id="{453F9F31-A0BE-F06D-FB00-11210C75E59F}"/>
              </a:ext>
            </a:extLst>
          </p:cNvPr>
          <p:cNvSpPr>
            <a:spLocks noGrp="1"/>
          </p:cNvSpPr>
          <p:nvPr>
            <p:ph sz="quarter" idx="14"/>
          </p:nvPr>
        </p:nvSpPr>
        <p:spPr>
          <a:xfrm>
            <a:off x="609600" y="1260000"/>
            <a:ext cx="11179200" cy="5015388"/>
          </a:xfrm>
        </p:spPr>
        <p:txBody>
          <a:bodyPr>
            <a:normAutofit/>
          </a:bodyPr>
          <a:lstStyle/>
          <a:p>
            <a:pPr marL="342900" indent="-342900">
              <a:buFont typeface="Wingdings" panose="05000000000000000000" pitchFamily="2" charset="2"/>
              <a:buChar char="§"/>
            </a:pPr>
            <a:r>
              <a:rPr lang="en-US" sz="1800" dirty="0"/>
              <a:t>Succeeded in harmonizing KPIs, but implementation of changes is difficult, CERN Contract Managers reviewing data need to be involved, trained and supported to get good quality of data, filled in by contractors</a:t>
            </a:r>
          </a:p>
          <a:p>
            <a:pPr marL="342900" indent="-342900">
              <a:buFont typeface="Wingdings" panose="05000000000000000000" pitchFamily="2" charset="2"/>
              <a:buChar char="§"/>
            </a:pPr>
            <a:r>
              <a:rPr lang="en-US" sz="1800" dirty="0"/>
              <a:t>Processes and definitions are standardized for all six maintenance contracts enabling the monitoring of KPIs at group level, and even at department level</a:t>
            </a:r>
          </a:p>
          <a:p>
            <a:pPr marL="342900" indent="-342900">
              <a:buFont typeface="Wingdings" panose="05000000000000000000" pitchFamily="2" charset="2"/>
              <a:buChar char="§"/>
            </a:pPr>
            <a:r>
              <a:rPr lang="en-US" sz="1800" dirty="0"/>
              <a:t>Improvement of contract follow-up and maintenance performance, as well as better understanding of equipment park by using EAM</a:t>
            </a:r>
          </a:p>
          <a:p>
            <a:pPr marL="342900" indent="-342900">
              <a:buFont typeface="Wingdings" panose="05000000000000000000" pitchFamily="2" charset="2"/>
              <a:buChar char="§"/>
            </a:pPr>
            <a:r>
              <a:rPr lang="en-US" sz="1800" dirty="0"/>
              <a:t>No more contract dependent reports, but common group reports resulting in reduction of reporting resources – yet some specificities cannot be ignored e.g. usage-based maintenance of cranes</a:t>
            </a:r>
          </a:p>
          <a:p>
            <a:pPr marL="342900" indent="-342900">
              <a:buFont typeface="Wingdings" panose="05000000000000000000" pitchFamily="2" charset="2"/>
              <a:buChar char="§"/>
            </a:pPr>
            <a:r>
              <a:rPr lang="en-US" sz="1800" dirty="0"/>
              <a:t>Automatic invoicing is running for one contract</a:t>
            </a:r>
            <a:br>
              <a:rPr lang="en-US" sz="1800" dirty="0"/>
            </a:br>
            <a:r>
              <a:rPr lang="en-US" sz="1800" dirty="0"/>
              <a:t>Next steps</a:t>
            </a:r>
            <a:r>
              <a:rPr lang="en-US" sz="1800" b="1" dirty="0"/>
              <a:t>: </a:t>
            </a:r>
          </a:p>
          <a:p>
            <a:pPr marL="666750" lvl="1" indent="-342900">
              <a:buFont typeface="Wingdings" panose="05000000000000000000" pitchFamily="2" charset="2"/>
              <a:buChar char="Ø"/>
            </a:pPr>
            <a:r>
              <a:rPr lang="en-US" sz="1800" dirty="0"/>
              <a:t>Configuration of remaining contracts (limitations to standardizing cost types due to business practices)</a:t>
            </a:r>
          </a:p>
          <a:p>
            <a:pPr marL="666750" lvl="1" indent="-342900">
              <a:buFont typeface="Wingdings" panose="05000000000000000000" pitchFamily="2" charset="2"/>
              <a:buChar char="Ø"/>
            </a:pPr>
            <a:r>
              <a:rPr lang="en-US" sz="1800" dirty="0"/>
              <a:t>Creation of financial reports by asset and class thanks to data from the invoicing</a:t>
            </a:r>
          </a:p>
          <a:p>
            <a:pPr marL="342900" indent="-342900">
              <a:buFont typeface="Arial" panose="020B0604020202020204" pitchFamily="34" charset="0"/>
              <a:buChar char="•"/>
            </a:pPr>
            <a:endParaRPr lang="en-US" sz="1800" dirty="0"/>
          </a:p>
        </p:txBody>
      </p:sp>
      <p:sp>
        <p:nvSpPr>
          <p:cNvPr id="3" name="Footer Placeholder 2">
            <a:extLst>
              <a:ext uri="{FF2B5EF4-FFF2-40B4-BE49-F238E27FC236}">
                <a16:creationId xmlns:a16="http://schemas.microsoft.com/office/drawing/2014/main" id="{54483EC2-0F40-97D3-1A62-DB092D890DD1}"/>
              </a:ext>
            </a:extLst>
          </p:cNvPr>
          <p:cNvSpPr>
            <a:spLocks noGrp="1"/>
          </p:cNvSpPr>
          <p:nvPr>
            <p:ph type="ftr" sz="quarter" idx="16"/>
          </p:nvPr>
        </p:nvSpPr>
        <p:spPr/>
        <p:txBody>
          <a:bodyPr/>
          <a:lstStyle/>
          <a:p>
            <a:pPr>
              <a:defRPr/>
            </a:pPr>
            <a:r>
              <a:rPr lang="en-US" dirty="0"/>
              <a:t>C. Hazelaar-Bal | EDMS no. 2942818</a:t>
            </a:r>
          </a:p>
        </p:txBody>
      </p:sp>
    </p:spTree>
    <p:extLst>
      <p:ext uri="{BB962C8B-B14F-4D97-AF65-F5344CB8AC3E}">
        <p14:creationId xmlns:p14="http://schemas.microsoft.com/office/powerpoint/2010/main" val="804645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B1760E7-DD59-4040-93C9-D180E6809A29}"/>
              </a:ext>
            </a:extLst>
          </p:cNvPr>
          <p:cNvSpPr>
            <a:spLocks noGrp="1"/>
          </p:cNvSpPr>
          <p:nvPr>
            <p:ph idx="1"/>
          </p:nvPr>
        </p:nvSpPr>
        <p:spPr/>
        <p:txBody>
          <a:bodyPr/>
          <a:lstStyle/>
          <a:p>
            <a:pPr marL="0" indent="0">
              <a:buNone/>
            </a:pPr>
            <a:endParaRPr lang="fr-FR" dirty="0"/>
          </a:p>
          <a:p>
            <a:endParaRPr lang="fr-FR" dirty="0"/>
          </a:p>
        </p:txBody>
      </p:sp>
      <p:sp>
        <p:nvSpPr>
          <p:cNvPr id="7" name="Title 6">
            <a:extLst>
              <a:ext uri="{FF2B5EF4-FFF2-40B4-BE49-F238E27FC236}">
                <a16:creationId xmlns:a16="http://schemas.microsoft.com/office/drawing/2014/main" id="{F2CEAB74-9149-4FC9-90AC-A96C33BA135D}"/>
              </a:ext>
            </a:extLst>
          </p:cNvPr>
          <p:cNvSpPr>
            <a:spLocks noGrp="1"/>
          </p:cNvSpPr>
          <p:nvPr>
            <p:ph type="title"/>
          </p:nvPr>
        </p:nvSpPr>
        <p:spPr>
          <a:xfrm>
            <a:off x="0" y="515408"/>
            <a:ext cx="12192000" cy="6342592"/>
          </a:xfrm>
        </p:spPr>
        <p:txBody>
          <a:bodyPr/>
          <a:lstStyle/>
          <a:p>
            <a:pPr algn="ctr"/>
            <a:r>
              <a:rPr lang="fr-FR" sz="6000" dirty="0" err="1">
                <a:solidFill>
                  <a:schemeClr val="bg1"/>
                </a:solidFill>
              </a:rPr>
              <a:t>Thank</a:t>
            </a:r>
            <a:r>
              <a:rPr lang="fr-FR" sz="6000" dirty="0">
                <a:solidFill>
                  <a:schemeClr val="bg1"/>
                </a:solidFill>
              </a:rPr>
              <a:t> </a:t>
            </a:r>
            <a:r>
              <a:rPr lang="fr-FR" sz="6000" dirty="0" err="1">
                <a:solidFill>
                  <a:schemeClr val="bg1"/>
                </a:solidFill>
              </a:rPr>
              <a:t>you</a:t>
            </a:r>
            <a:r>
              <a:rPr lang="fr-FR" sz="6000" dirty="0">
                <a:solidFill>
                  <a:schemeClr val="bg1"/>
                </a:solidFill>
              </a:rPr>
              <a:t> for </a:t>
            </a:r>
            <a:r>
              <a:rPr lang="fr-FR" sz="6000" dirty="0" err="1">
                <a:solidFill>
                  <a:schemeClr val="bg1"/>
                </a:solidFill>
              </a:rPr>
              <a:t>your</a:t>
            </a:r>
            <a:r>
              <a:rPr lang="fr-FR" sz="6000" dirty="0">
                <a:solidFill>
                  <a:schemeClr val="bg1"/>
                </a:solidFill>
              </a:rPr>
              <a:t> attention!</a:t>
            </a:r>
            <a:br>
              <a:rPr lang="fr-FR" sz="6000" dirty="0">
                <a:solidFill>
                  <a:schemeClr val="bg1"/>
                </a:solidFill>
              </a:rPr>
            </a:br>
            <a:br>
              <a:rPr lang="fr-FR" sz="6000" dirty="0">
                <a:solidFill>
                  <a:schemeClr val="bg1"/>
                </a:solidFill>
              </a:rPr>
            </a:br>
            <a:br>
              <a:rPr lang="fr-FR" sz="6000" dirty="0">
                <a:solidFill>
                  <a:schemeClr val="bg1"/>
                </a:solidFill>
              </a:rPr>
            </a:br>
            <a:br>
              <a:rPr lang="fr-FR" sz="6000" dirty="0">
                <a:solidFill>
                  <a:schemeClr val="bg1"/>
                </a:solidFill>
              </a:rPr>
            </a:br>
            <a:br>
              <a:rPr lang="fr-FR" sz="6000" dirty="0">
                <a:solidFill>
                  <a:schemeClr val="bg1"/>
                </a:solidFill>
              </a:rPr>
            </a:br>
            <a:br>
              <a:rPr lang="fr-FR" sz="6000" dirty="0">
                <a:solidFill>
                  <a:schemeClr val="bg1"/>
                </a:solidFill>
              </a:rPr>
            </a:br>
            <a:r>
              <a:rPr lang="fr-FR" sz="6000" dirty="0" err="1">
                <a:solidFill>
                  <a:schemeClr val="bg1"/>
                </a:solidFill>
              </a:rPr>
              <a:t>Any</a:t>
            </a:r>
            <a:r>
              <a:rPr lang="fr-FR" sz="6000" dirty="0">
                <a:solidFill>
                  <a:schemeClr val="bg1"/>
                </a:solidFill>
              </a:rPr>
              <a:t> questions?</a:t>
            </a:r>
          </a:p>
        </p:txBody>
      </p:sp>
    </p:spTree>
    <p:extLst>
      <p:ext uri="{BB962C8B-B14F-4D97-AF65-F5344CB8AC3E}">
        <p14:creationId xmlns:p14="http://schemas.microsoft.com/office/powerpoint/2010/main" val="32507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636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6"/>
          <p:cNvSpPr>
            <a:spLocks noGrp="1"/>
          </p:cNvSpPr>
          <p:nvPr>
            <p:ph type="title"/>
          </p:nvPr>
        </p:nvSpPr>
        <p:spPr>
          <a:xfrm>
            <a:off x="609601" y="373593"/>
            <a:ext cx="11174412" cy="1065742"/>
          </a:xfrm>
        </p:spPr>
        <p:txBody>
          <a:bodyPr/>
          <a:lstStyle/>
          <a:p>
            <a:r>
              <a:rPr lang="en-GB" altLang="en-US" dirty="0"/>
              <a:t>Agenda</a:t>
            </a:r>
          </a:p>
        </p:txBody>
      </p:sp>
      <p:sp>
        <p:nvSpPr>
          <p:cNvPr id="13315" name="Date Placeholder 2"/>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NL" altLang="en-US" dirty="0">
                <a:latin typeface="+mn-lt"/>
                <a:ea typeface="Ubuntu Light"/>
              </a:rPr>
              <a:t>2023-09-28</a:t>
            </a:r>
            <a:endParaRPr lang="en-US" altLang="en-US" dirty="0">
              <a:latin typeface="+mn-lt"/>
              <a:ea typeface="Ubuntu Light"/>
            </a:endParaRPr>
          </a:p>
        </p:txBody>
      </p:sp>
      <p:sp>
        <p:nvSpPr>
          <p:cNvPr id="8" name="Content Placeholder 7"/>
          <p:cNvSpPr>
            <a:spLocks noGrp="1"/>
          </p:cNvSpPr>
          <p:nvPr>
            <p:ph sz="quarter" idx="13"/>
          </p:nvPr>
        </p:nvSpPr>
        <p:spPr/>
        <p:txBody>
          <a:bodyPr>
            <a:normAutofit fontScale="92500" lnSpcReduction="10000"/>
          </a:bodyPr>
          <a:lstStyle/>
          <a:p>
            <a:pPr marL="342900" indent="-342900" fontAlgn="auto">
              <a:spcAft>
                <a:spcPts val="0"/>
              </a:spcAft>
              <a:buFont typeface="Wingdings" panose="05000000000000000000" pitchFamily="2" charset="2"/>
              <a:buChar char="§"/>
              <a:defRPr/>
            </a:pPr>
            <a:r>
              <a:rPr lang="en-GB" dirty="0">
                <a:ea typeface="+mn-ea"/>
              </a:rPr>
              <a:t>Handling Engineering Group EN/HE</a:t>
            </a:r>
          </a:p>
          <a:p>
            <a:pPr marL="342900" indent="-342900" fontAlgn="auto">
              <a:spcAft>
                <a:spcPts val="0"/>
              </a:spcAft>
              <a:buFont typeface="Wingdings" panose="05000000000000000000" pitchFamily="2" charset="2"/>
              <a:buChar char="§"/>
              <a:defRPr/>
            </a:pPr>
            <a:r>
              <a:rPr lang="en-GB" dirty="0">
                <a:ea typeface="+mn-ea"/>
              </a:rPr>
              <a:t>EN/HE Statistics</a:t>
            </a:r>
          </a:p>
          <a:p>
            <a:pPr marL="342900" indent="-342900" fontAlgn="auto">
              <a:spcAft>
                <a:spcPts val="0"/>
              </a:spcAft>
              <a:buFont typeface="Wingdings" panose="05000000000000000000" pitchFamily="2" charset="2"/>
              <a:buChar char="§"/>
              <a:defRPr/>
            </a:pPr>
            <a:r>
              <a:rPr lang="en-GB" dirty="0">
                <a:ea typeface="+mn-ea"/>
              </a:rPr>
              <a:t>Maintenance Contracts – 5 years ago</a:t>
            </a:r>
          </a:p>
          <a:p>
            <a:pPr marL="342900" indent="-342900" fontAlgn="auto">
              <a:spcAft>
                <a:spcPts val="0"/>
              </a:spcAft>
              <a:buFont typeface="Wingdings" panose="05000000000000000000" pitchFamily="2" charset="2"/>
              <a:buChar char="§"/>
              <a:defRPr/>
            </a:pPr>
            <a:r>
              <a:rPr lang="en-GB" dirty="0"/>
              <a:t>Contract Features</a:t>
            </a:r>
          </a:p>
          <a:p>
            <a:pPr marL="342900" indent="-342900" fontAlgn="auto">
              <a:spcAft>
                <a:spcPts val="0"/>
              </a:spcAft>
              <a:buFont typeface="Wingdings" panose="05000000000000000000" pitchFamily="2" charset="2"/>
              <a:buChar char="§"/>
              <a:defRPr/>
            </a:pPr>
            <a:r>
              <a:rPr lang="en-GB" dirty="0">
                <a:ea typeface="+mn-ea"/>
              </a:rPr>
              <a:t>Motivations for Change</a:t>
            </a:r>
          </a:p>
          <a:p>
            <a:pPr marL="342900" indent="-342900" fontAlgn="auto">
              <a:spcAft>
                <a:spcPts val="0"/>
              </a:spcAft>
              <a:buFont typeface="Wingdings" panose="05000000000000000000" pitchFamily="2" charset="2"/>
              <a:buChar char="§"/>
              <a:defRPr/>
            </a:pPr>
            <a:r>
              <a:rPr lang="en-GB" dirty="0">
                <a:ea typeface="+mn-ea"/>
              </a:rPr>
              <a:t>Key Performance Indicators</a:t>
            </a:r>
          </a:p>
          <a:p>
            <a:pPr marL="342900" indent="-342900" fontAlgn="auto">
              <a:spcAft>
                <a:spcPts val="0"/>
              </a:spcAft>
              <a:buFont typeface="Wingdings" panose="05000000000000000000" pitchFamily="2" charset="2"/>
              <a:buChar char="§"/>
              <a:defRPr/>
            </a:pPr>
            <a:r>
              <a:rPr lang="en-GB" dirty="0">
                <a:ea typeface="+mn-ea"/>
              </a:rPr>
              <a:t>Document “Terms and Definitions”</a:t>
            </a:r>
          </a:p>
          <a:p>
            <a:pPr marL="342900" indent="-342900" fontAlgn="auto">
              <a:spcAft>
                <a:spcPts val="0"/>
              </a:spcAft>
              <a:buFont typeface="Wingdings" panose="05000000000000000000" pitchFamily="2" charset="2"/>
              <a:buChar char="§"/>
              <a:defRPr/>
            </a:pPr>
            <a:r>
              <a:rPr lang="en-GB" dirty="0">
                <a:ea typeface="+mn-ea"/>
              </a:rPr>
              <a:t>Work Processes</a:t>
            </a:r>
          </a:p>
          <a:p>
            <a:pPr marL="342900" indent="-342900" fontAlgn="auto">
              <a:spcAft>
                <a:spcPts val="0"/>
              </a:spcAft>
              <a:buFont typeface="Wingdings" panose="05000000000000000000" pitchFamily="2" charset="2"/>
              <a:buChar char="§"/>
              <a:defRPr/>
            </a:pPr>
            <a:r>
              <a:rPr lang="en-GB" dirty="0">
                <a:ea typeface="+mn-ea"/>
              </a:rPr>
              <a:t>EAM Invoicing – Industrial Trucks</a:t>
            </a:r>
          </a:p>
          <a:p>
            <a:pPr marL="342900" indent="-342900" fontAlgn="auto">
              <a:spcAft>
                <a:spcPts val="0"/>
              </a:spcAft>
              <a:buFont typeface="Wingdings" panose="05000000000000000000" pitchFamily="2" charset="2"/>
              <a:buChar char="§"/>
              <a:defRPr/>
            </a:pPr>
            <a:r>
              <a:rPr lang="en-GB" dirty="0">
                <a:ea typeface="+mn-ea"/>
              </a:rPr>
              <a:t>Maintenance Reports</a:t>
            </a:r>
          </a:p>
          <a:p>
            <a:pPr marL="342900" indent="-342900" fontAlgn="auto">
              <a:spcAft>
                <a:spcPts val="0"/>
              </a:spcAft>
              <a:buFont typeface="Wingdings" panose="05000000000000000000" pitchFamily="2" charset="2"/>
              <a:buChar char="§"/>
              <a:defRPr/>
            </a:pPr>
            <a:r>
              <a:rPr lang="en-GB" dirty="0">
                <a:ea typeface="+mn-ea"/>
              </a:rPr>
              <a:t>Conclusions</a:t>
            </a:r>
          </a:p>
          <a:p>
            <a:pPr marL="342900" indent="-342900" fontAlgn="auto">
              <a:spcAft>
                <a:spcPts val="0"/>
              </a:spcAft>
              <a:buFont typeface="Wingdings" panose="05000000000000000000" pitchFamily="2" charset="2"/>
              <a:buChar char="§"/>
              <a:defRPr/>
            </a:pPr>
            <a:endParaRPr lang="en-GB" dirty="0">
              <a:ea typeface="+mn-ea"/>
            </a:endParaRPr>
          </a:p>
        </p:txBody>
      </p:sp>
      <p:sp>
        <p:nvSpPr>
          <p:cNvPr id="2" name="Slide Number Placeholder 1"/>
          <p:cNvSpPr>
            <a:spLocks noGrp="1"/>
          </p:cNvSpPr>
          <p:nvPr>
            <p:ph type="sldNum" sz="quarter" idx="16"/>
          </p:nvPr>
        </p:nvSpPr>
        <p:spPr/>
        <p:txBody>
          <a:bodyPr/>
          <a:lstStyle/>
          <a:p>
            <a:pPr>
              <a:defRPr/>
            </a:pPr>
            <a:fld id="{523D3F32-09F7-4183-9922-6E5BEDEEFF5D}" type="slidenum">
              <a:rPr lang="en-US" smtClean="0"/>
              <a:pPr>
                <a:defRPr/>
              </a:pPr>
              <a:t>2</a:t>
            </a:fld>
            <a:endParaRPr lang="en-US" dirty="0"/>
          </a:p>
        </p:txBody>
      </p:sp>
      <p:sp>
        <p:nvSpPr>
          <p:cNvPr id="3" name="Footer Placeholder 2">
            <a:extLst>
              <a:ext uri="{FF2B5EF4-FFF2-40B4-BE49-F238E27FC236}">
                <a16:creationId xmlns:a16="http://schemas.microsoft.com/office/drawing/2014/main" id="{639457F5-4EF0-BE0B-7144-47DA8DFF68D0}"/>
              </a:ext>
            </a:extLst>
          </p:cNvPr>
          <p:cNvSpPr>
            <a:spLocks noGrp="1"/>
          </p:cNvSpPr>
          <p:nvPr>
            <p:ph type="ftr" sz="quarter" idx="15"/>
          </p:nvPr>
        </p:nvSpPr>
        <p:spPr/>
        <p:txBody>
          <a:bodyPr/>
          <a:lstStyle/>
          <a:p>
            <a:pPr>
              <a:defRPr/>
            </a:pPr>
            <a:r>
              <a:rPr lang="en-US"/>
              <a:t>C. Hazelaar-Bal | EDMS no. 2942818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7"/>
          <p:cNvSpPr>
            <a:spLocks noGrp="1"/>
          </p:cNvSpPr>
          <p:nvPr>
            <p:ph type="title"/>
          </p:nvPr>
        </p:nvSpPr>
        <p:spPr>
          <a:xfrm>
            <a:off x="609600" y="223838"/>
            <a:ext cx="10969625" cy="835025"/>
          </a:xfrm>
        </p:spPr>
        <p:txBody>
          <a:bodyPr/>
          <a:lstStyle/>
          <a:p>
            <a:r>
              <a:rPr lang="en-US" altLang="en-US" sz="3200" dirty="0"/>
              <a:t>Handling Engineering Group EN/HE</a:t>
            </a:r>
          </a:p>
        </p:txBody>
      </p:sp>
      <p:sp>
        <p:nvSpPr>
          <p:cNvPr id="15363" name="Date Placeholder 2"/>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NL" altLang="en-US">
                <a:latin typeface="+mn-lt"/>
                <a:ea typeface="Ubuntu Light"/>
              </a:rPr>
              <a:t>2023-09-28</a:t>
            </a:r>
            <a:endParaRPr lang="en-US" altLang="en-US" dirty="0">
              <a:latin typeface="+mn-lt"/>
              <a:ea typeface="Ubuntu Light"/>
            </a:endParaRPr>
          </a:p>
        </p:txBody>
      </p:sp>
      <p:sp>
        <p:nvSpPr>
          <p:cNvPr id="15364" name="Content Placeholder 8"/>
          <p:cNvSpPr>
            <a:spLocks noGrp="1"/>
          </p:cNvSpPr>
          <p:nvPr>
            <p:ph sz="quarter" idx="13"/>
          </p:nvPr>
        </p:nvSpPr>
        <p:spPr>
          <a:xfrm>
            <a:off x="609600" y="1260475"/>
            <a:ext cx="5430838" cy="5014913"/>
          </a:xfrm>
        </p:spPr>
        <p:txBody>
          <a:bodyPr>
            <a:normAutofit/>
          </a:bodyPr>
          <a:lstStyle/>
          <a:p>
            <a:pPr marL="342900" indent="-342900">
              <a:buFont typeface="Wingdings" panose="05000000000000000000" pitchFamily="2" charset="2"/>
              <a:buChar char="§"/>
            </a:pPr>
            <a:r>
              <a:rPr lang="en-US" altLang="en-US" dirty="0"/>
              <a:t>Provide transport and handling services</a:t>
            </a:r>
          </a:p>
          <a:p>
            <a:pPr marL="342900" indent="-342900">
              <a:buFont typeface="Wingdings" panose="05000000000000000000" pitchFamily="2" charset="2"/>
              <a:buChar char="§"/>
            </a:pPr>
            <a:r>
              <a:rPr lang="en-US" altLang="en-US" dirty="0"/>
              <a:t>Design, integration and feasibility studies</a:t>
            </a:r>
          </a:p>
          <a:p>
            <a:pPr marL="342900" indent="-342900">
              <a:buFont typeface="Wingdings" panose="05000000000000000000" pitchFamily="2" charset="2"/>
              <a:buChar char="§"/>
            </a:pPr>
            <a:r>
              <a:rPr lang="en-US" altLang="en-US" dirty="0"/>
              <a:t>Tendering and procurement, installation, commissioning, operation, maintenance and decommissioning </a:t>
            </a:r>
          </a:p>
          <a:p>
            <a:pPr marL="342900" indent="-342900">
              <a:buFont typeface="Wingdings" panose="05000000000000000000" pitchFamily="2" charset="2"/>
              <a:buChar char="§"/>
            </a:pPr>
            <a:r>
              <a:rPr lang="en-US" altLang="en-US" dirty="0"/>
              <a:t>Standard industrial and custom-built transport and handling equipment</a:t>
            </a:r>
          </a:p>
          <a:p>
            <a:pPr marL="342900" indent="-342900">
              <a:buFont typeface="Wingdings" panose="05000000000000000000" pitchFamily="2" charset="2"/>
              <a:buChar char="Ø"/>
            </a:pPr>
            <a:r>
              <a:rPr lang="en-US" altLang="en-US" dirty="0"/>
              <a:t>6 maintenance contracts</a:t>
            </a:r>
          </a:p>
          <a:p>
            <a:pPr marL="342900" indent="-342900">
              <a:buFont typeface="Wingdings" panose="05000000000000000000" pitchFamily="2" charset="2"/>
              <a:buChar char="Ø"/>
            </a:pPr>
            <a:r>
              <a:rPr lang="en-US" altLang="en-US" dirty="0"/>
              <a:t>1 operation contract</a:t>
            </a:r>
          </a:p>
        </p:txBody>
      </p:sp>
      <p:pic>
        <p:nvPicPr>
          <p:cNvPr id="3" name="Content Placeholder 2"/>
          <p:cNvPicPr>
            <a:picLocks noGrp="1" noChangeAspect="1"/>
          </p:cNvPicPr>
          <p:nvPr>
            <p:ph sz="quarter" idx="14"/>
          </p:nvPr>
        </p:nvPicPr>
        <p:blipFill rotWithShape="1">
          <a:blip r:embed="rId3" cstate="print">
            <a:extLst>
              <a:ext uri="{28A0092B-C50C-407E-A947-70E740481C1C}">
                <a14:useLocalDpi xmlns:a14="http://schemas.microsoft.com/office/drawing/2010/main" val="0"/>
              </a:ext>
            </a:extLst>
          </a:blip>
          <a:srcRect l="18925" r="16144"/>
          <a:stretch/>
        </p:blipFill>
        <p:spPr>
          <a:xfrm>
            <a:off x="5915025" y="2566585"/>
            <a:ext cx="3524250" cy="3633004"/>
          </a:xfrm>
        </p:spPr>
      </p:pic>
      <p:sp>
        <p:nvSpPr>
          <p:cNvPr id="2" name="Slide Number Placeholder 1"/>
          <p:cNvSpPr>
            <a:spLocks noGrp="1"/>
          </p:cNvSpPr>
          <p:nvPr>
            <p:ph type="sldNum" sz="quarter" idx="17"/>
          </p:nvPr>
        </p:nvSpPr>
        <p:spPr/>
        <p:txBody>
          <a:bodyPr/>
          <a:lstStyle/>
          <a:p>
            <a:pPr>
              <a:defRPr/>
            </a:pPr>
            <a:fld id="{387B7F0E-7ED6-4CBD-BF6B-6C4F9C8661B0}" type="slidenum">
              <a:rPr lang="en-US" smtClean="0"/>
              <a:pPr>
                <a:defRPr/>
              </a:pPr>
              <a:t>3</a:t>
            </a:fld>
            <a:endParaRPr lang="en-US"/>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3250" t="4874" r="5510" b="7661"/>
          <a:stretch/>
        </p:blipFill>
        <p:spPr>
          <a:xfrm>
            <a:off x="8258175" y="223838"/>
            <a:ext cx="3771901" cy="3088335"/>
          </a:xfrm>
          <a:prstGeom prst="rect">
            <a:avLst/>
          </a:prstGeom>
        </p:spPr>
      </p:pic>
      <p:sp>
        <p:nvSpPr>
          <p:cNvPr id="5" name="Footer Placeholder 4">
            <a:extLst>
              <a:ext uri="{FF2B5EF4-FFF2-40B4-BE49-F238E27FC236}">
                <a16:creationId xmlns:a16="http://schemas.microsoft.com/office/drawing/2014/main" id="{128BEBD3-CBEF-0ABD-5D65-2CE2611D77B0}"/>
              </a:ext>
            </a:extLst>
          </p:cNvPr>
          <p:cNvSpPr>
            <a:spLocks noGrp="1"/>
          </p:cNvSpPr>
          <p:nvPr>
            <p:ph type="ftr" sz="quarter" idx="16"/>
          </p:nvPr>
        </p:nvSpPr>
        <p:spPr/>
        <p:txBody>
          <a:bodyPr/>
          <a:lstStyle/>
          <a:p>
            <a:pPr>
              <a:defRPr/>
            </a:pPr>
            <a:r>
              <a:rPr lang="en-US"/>
              <a:t>C. Hazelaar-Bal | EDMS no. 2942818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EN/HE Statistics</a:t>
            </a:r>
          </a:p>
        </p:txBody>
      </p:sp>
      <p:sp>
        <p:nvSpPr>
          <p:cNvPr id="5" name="Date Placeholder 4"/>
          <p:cNvSpPr>
            <a:spLocks noGrp="1"/>
          </p:cNvSpPr>
          <p:nvPr>
            <p:ph type="dt" sz="half" idx="15"/>
          </p:nvPr>
        </p:nvSpPr>
        <p:spPr/>
        <p:txBody>
          <a:bodyPr/>
          <a:lstStyle/>
          <a:p>
            <a:pPr>
              <a:defRPr/>
            </a:pPr>
            <a:r>
              <a:rPr lang="en-NL"/>
              <a:t>2023-09-28</a:t>
            </a:r>
            <a:endParaRPr lang="en-US"/>
          </a:p>
        </p:txBody>
      </p:sp>
      <p:sp>
        <p:nvSpPr>
          <p:cNvPr id="6" name="Slide Number Placeholder 5"/>
          <p:cNvSpPr>
            <a:spLocks noGrp="1"/>
          </p:cNvSpPr>
          <p:nvPr>
            <p:ph type="sldNum" sz="quarter" idx="17"/>
          </p:nvPr>
        </p:nvSpPr>
        <p:spPr/>
        <p:txBody>
          <a:bodyPr/>
          <a:lstStyle/>
          <a:p>
            <a:pPr>
              <a:defRPr/>
            </a:pPr>
            <a:fld id="{F46B7650-FD02-4838-AB8A-B1815641001A}" type="slidenum">
              <a:rPr lang="en-US" smtClean="0"/>
              <a:pPr>
                <a:defRPr/>
              </a:pPr>
              <a:t>4</a:t>
            </a:fld>
            <a:endParaRPr lang="en-US"/>
          </a:p>
        </p:txBody>
      </p:sp>
      <p:sp>
        <p:nvSpPr>
          <p:cNvPr id="12" name="Content Placeholder 11"/>
          <p:cNvSpPr>
            <a:spLocks noGrp="1"/>
          </p:cNvSpPr>
          <p:nvPr>
            <p:ph sz="quarter" idx="14"/>
          </p:nvPr>
        </p:nvSpPr>
        <p:spPr>
          <a:xfrm>
            <a:off x="8184232" y="1260000"/>
            <a:ext cx="3776119" cy="4935786"/>
          </a:xfrm>
        </p:spPr>
        <p:txBody>
          <a:bodyPr>
            <a:normAutofit/>
          </a:bodyPr>
          <a:lstStyle/>
          <a:p>
            <a:r>
              <a:rPr lang="en-US" dirty="0">
                <a:solidFill>
                  <a:srgbClr val="303030"/>
                </a:solidFill>
              </a:rPr>
              <a:t>Work Orders</a:t>
            </a:r>
          </a:p>
          <a:p>
            <a:pPr lvl="1">
              <a:buFont typeface="Wingdings" panose="05000000000000000000" pitchFamily="2" charset="2"/>
              <a:buChar char="Ø"/>
            </a:pPr>
            <a:r>
              <a:rPr lang="en-US" sz="2100" dirty="0">
                <a:solidFill>
                  <a:srgbClr val="303030"/>
                </a:solidFill>
              </a:rPr>
              <a:t> ~ 8’000 Created and Closed per Year </a:t>
            </a:r>
          </a:p>
          <a:p>
            <a:pPr marL="0" indent="0">
              <a:buNone/>
            </a:pPr>
            <a:endParaRPr lang="en-US" dirty="0">
              <a:solidFill>
                <a:schemeClr val="tx1"/>
              </a:solidFill>
              <a:highlight>
                <a:srgbClr val="FFFF00"/>
              </a:highlight>
            </a:endParaRPr>
          </a:p>
          <a:p>
            <a:r>
              <a:rPr lang="en-US" dirty="0">
                <a:solidFill>
                  <a:srgbClr val="2F2F2F"/>
                </a:solidFill>
              </a:rPr>
              <a:t>Operations in 2022</a:t>
            </a:r>
          </a:p>
          <a:p>
            <a:pPr lvl="1">
              <a:buFont typeface="Wingdings" panose="05000000000000000000" pitchFamily="2" charset="2"/>
              <a:buChar char="Ø"/>
            </a:pPr>
            <a:r>
              <a:rPr lang="en-US" sz="2000" dirty="0"/>
              <a:t>Handling Requests:19’069</a:t>
            </a:r>
          </a:p>
          <a:p>
            <a:pPr lvl="1">
              <a:buFont typeface="Wingdings" panose="05000000000000000000" pitchFamily="2" charset="2"/>
              <a:buChar char="Ø"/>
            </a:pPr>
            <a:r>
              <a:rPr lang="en-US" sz="2000" dirty="0"/>
              <a:t>Total Weight: 133’000 t</a:t>
            </a:r>
          </a:p>
          <a:p>
            <a:pPr lvl="1">
              <a:buFont typeface="Wingdings" panose="05000000000000000000" pitchFamily="2" charset="2"/>
              <a:buChar char="Ø"/>
            </a:pPr>
            <a:r>
              <a:rPr lang="en-US" sz="2000" dirty="0"/>
              <a:t>Total Value of Handled Goods: 800’000’000 CHF</a:t>
            </a:r>
          </a:p>
        </p:txBody>
      </p:sp>
      <p:pic>
        <p:nvPicPr>
          <p:cNvPr id="13" name="Picture 12">
            <a:extLst>
              <a:ext uri="{FF2B5EF4-FFF2-40B4-BE49-F238E27FC236}">
                <a16:creationId xmlns:a16="http://schemas.microsoft.com/office/drawing/2014/main" id="{5E42E593-1452-E425-C8A8-4D150E35A088}"/>
              </a:ext>
            </a:extLst>
          </p:cNvPr>
          <p:cNvPicPr>
            <a:picLocks noChangeAspect="1"/>
          </p:cNvPicPr>
          <p:nvPr/>
        </p:nvPicPr>
        <p:blipFill rotWithShape="1">
          <a:blip r:embed="rId3"/>
          <a:srcRect l="23993" t="14586" r="24596" b="22696"/>
          <a:stretch/>
        </p:blipFill>
        <p:spPr>
          <a:xfrm>
            <a:off x="609600" y="1130158"/>
            <a:ext cx="6872949" cy="5065627"/>
          </a:xfrm>
          <a:prstGeom prst="rect">
            <a:avLst/>
          </a:prstGeom>
        </p:spPr>
      </p:pic>
      <p:sp>
        <p:nvSpPr>
          <p:cNvPr id="3" name="Footer Placeholder 2">
            <a:extLst>
              <a:ext uri="{FF2B5EF4-FFF2-40B4-BE49-F238E27FC236}">
                <a16:creationId xmlns:a16="http://schemas.microsoft.com/office/drawing/2014/main" id="{6F350309-DE53-1C84-7B51-3F2B7573673D}"/>
              </a:ext>
            </a:extLst>
          </p:cNvPr>
          <p:cNvSpPr>
            <a:spLocks noGrp="1"/>
          </p:cNvSpPr>
          <p:nvPr>
            <p:ph type="ftr" sz="quarter" idx="16"/>
          </p:nvPr>
        </p:nvSpPr>
        <p:spPr/>
        <p:txBody>
          <a:bodyPr/>
          <a:lstStyle/>
          <a:p>
            <a:pPr>
              <a:defRPr/>
            </a:pPr>
            <a:r>
              <a:rPr lang="en-US"/>
              <a:t>C. Hazelaar-Bal | EDMS no. 2942818</a:t>
            </a:r>
          </a:p>
        </p:txBody>
      </p:sp>
    </p:spTree>
    <p:extLst>
      <p:ext uri="{BB962C8B-B14F-4D97-AF65-F5344CB8AC3E}">
        <p14:creationId xmlns:p14="http://schemas.microsoft.com/office/powerpoint/2010/main" val="1055199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7"/>
          <p:cNvSpPr>
            <a:spLocks noGrp="1"/>
          </p:cNvSpPr>
          <p:nvPr>
            <p:ph type="title"/>
          </p:nvPr>
        </p:nvSpPr>
        <p:spPr/>
        <p:txBody>
          <a:bodyPr/>
          <a:lstStyle/>
          <a:p>
            <a:r>
              <a:rPr lang="en-US" altLang="en-US" dirty="0"/>
              <a:t>Maintenance Contracts – 5 years ago</a:t>
            </a:r>
          </a:p>
        </p:txBody>
      </p:sp>
      <p:sp>
        <p:nvSpPr>
          <p:cNvPr id="15364" name="Content Placeholder 8"/>
          <p:cNvSpPr>
            <a:spLocks noGrp="1"/>
          </p:cNvSpPr>
          <p:nvPr>
            <p:ph sz="quarter" idx="13"/>
          </p:nvPr>
        </p:nvSpPr>
        <p:spPr>
          <a:xfrm>
            <a:off x="609601" y="1268760"/>
            <a:ext cx="8222703" cy="4824536"/>
          </a:xfrm>
        </p:spPr>
        <p:txBody>
          <a:bodyPr>
            <a:normAutofit/>
          </a:bodyPr>
          <a:lstStyle/>
          <a:p>
            <a:pPr marL="342900" indent="-342900">
              <a:buFont typeface="Wingdings" panose="05000000000000000000" pitchFamily="2" charset="2"/>
              <a:buChar char="§"/>
            </a:pPr>
            <a:r>
              <a:rPr lang="en-US" altLang="en-US" sz="2800" dirty="0"/>
              <a:t>Lifts (2) </a:t>
            </a:r>
          </a:p>
          <a:p>
            <a:pPr lvl="2">
              <a:buFont typeface="Wingdings" panose="05000000000000000000" pitchFamily="2" charset="2"/>
              <a:buChar char="Ø"/>
            </a:pPr>
            <a:r>
              <a:rPr lang="en-US" altLang="en-US" sz="2400" dirty="0"/>
              <a:t>Contractors working with papers</a:t>
            </a:r>
          </a:p>
          <a:p>
            <a:pPr lvl="2">
              <a:buFont typeface="Wingdings" panose="05000000000000000000" pitchFamily="2" charset="2"/>
              <a:buChar char="Ø"/>
            </a:pPr>
            <a:r>
              <a:rPr lang="en-US" altLang="en-US" sz="2400" dirty="0"/>
              <a:t>CERN internal use of CMMS (EAM)</a:t>
            </a:r>
          </a:p>
          <a:p>
            <a:pPr marL="342900" indent="-342900">
              <a:buFont typeface="Wingdings" panose="05000000000000000000" pitchFamily="2" charset="2"/>
              <a:buChar char="§"/>
            </a:pPr>
            <a:r>
              <a:rPr lang="en-US" altLang="en-US" sz="2800" dirty="0"/>
              <a:t>Overhead Cranes (1)</a:t>
            </a:r>
          </a:p>
          <a:p>
            <a:pPr lvl="2">
              <a:buFont typeface="Wingdings" panose="05000000000000000000" pitchFamily="2" charset="2"/>
              <a:buChar char="Ø"/>
            </a:pPr>
            <a:r>
              <a:rPr lang="en-US" altLang="en-US" sz="2400" dirty="0"/>
              <a:t>Basic use of CMMS (EAM)</a:t>
            </a:r>
          </a:p>
          <a:p>
            <a:pPr marL="342900" indent="-342900">
              <a:buFont typeface="Wingdings" panose="05000000000000000000" pitchFamily="2" charset="2"/>
              <a:buChar char="§"/>
            </a:pPr>
            <a:r>
              <a:rPr lang="en-US" altLang="en-US" sz="2800" dirty="0"/>
              <a:t>Industrial Trucks (1)</a:t>
            </a:r>
          </a:p>
          <a:p>
            <a:pPr lvl="2">
              <a:buFont typeface="Wingdings" panose="05000000000000000000" pitchFamily="2" charset="2"/>
              <a:buChar char="Ø"/>
            </a:pPr>
            <a:r>
              <a:rPr lang="en-US" altLang="en-US" sz="2400" dirty="0"/>
              <a:t>Basic use of CMMS (EAM)</a:t>
            </a:r>
          </a:p>
          <a:p>
            <a:pPr marL="342900" indent="-342900">
              <a:buFont typeface="Wingdings" panose="05000000000000000000" pitchFamily="2" charset="2"/>
              <a:buChar char="§"/>
            </a:pPr>
            <a:r>
              <a:rPr lang="en-US" altLang="en-US" sz="2800" dirty="0"/>
              <a:t>Road Trucks (1)</a:t>
            </a:r>
          </a:p>
          <a:p>
            <a:pPr lvl="2">
              <a:buFont typeface="Wingdings" panose="05000000000000000000" pitchFamily="2" charset="2"/>
              <a:buChar char="Ø"/>
            </a:pPr>
            <a:r>
              <a:rPr lang="en-US" altLang="en-US" sz="2400" dirty="0"/>
              <a:t>Traceability through invoices, no use of CMMS (EAM)</a:t>
            </a:r>
          </a:p>
          <a:p>
            <a:pPr lvl="1">
              <a:buFont typeface="Wingdings" panose="05000000000000000000" pitchFamily="2" charset="2"/>
              <a:buChar char="§"/>
            </a:pPr>
            <a:endParaRPr lang="en-US" altLang="en-US" sz="3200" dirty="0"/>
          </a:p>
          <a:p>
            <a:endParaRPr lang="en-US" altLang="en-US" sz="2400" dirty="0"/>
          </a:p>
        </p:txBody>
      </p:sp>
      <p:sp>
        <p:nvSpPr>
          <p:cNvPr id="15363" name="Date Placeholder 2"/>
          <p:cNvSpPr>
            <a:spLocks noGrp="1"/>
          </p:cNvSpPr>
          <p:nvPr>
            <p:ph type="dt" sz="half"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NL" altLang="en-US" dirty="0">
                <a:latin typeface="+mn-lt"/>
                <a:ea typeface="Ubuntu Light"/>
              </a:rPr>
              <a:t>2023-09-28</a:t>
            </a:r>
            <a:endParaRPr lang="en-US" altLang="en-US" dirty="0">
              <a:latin typeface="+mn-lt"/>
              <a:ea typeface="Ubuntu Light"/>
            </a:endParaRPr>
          </a:p>
        </p:txBody>
      </p:sp>
      <p:sp>
        <p:nvSpPr>
          <p:cNvPr id="2" name="Slide Number Placeholder 1"/>
          <p:cNvSpPr>
            <a:spLocks noGrp="1"/>
          </p:cNvSpPr>
          <p:nvPr>
            <p:ph type="sldNum" sz="quarter" idx="17"/>
          </p:nvPr>
        </p:nvSpPr>
        <p:spPr/>
        <p:txBody>
          <a:bodyPr/>
          <a:lstStyle/>
          <a:p>
            <a:pPr>
              <a:defRPr/>
            </a:pPr>
            <a:fld id="{387B7F0E-7ED6-4CBD-BF6B-6C4F9C8661B0}" type="slidenum">
              <a:rPr lang="en-US" smtClean="0"/>
              <a:pPr>
                <a:defRPr/>
              </a:pPr>
              <a:t>5</a:t>
            </a:fld>
            <a:endParaRPr lang="en-US"/>
          </a:p>
        </p:txBody>
      </p:sp>
      <p:pic>
        <p:nvPicPr>
          <p:cNvPr id="9" name="Picture 8" descr="Stack of file folders">
            <a:extLst>
              <a:ext uri="{FF2B5EF4-FFF2-40B4-BE49-F238E27FC236}">
                <a16:creationId xmlns:a16="http://schemas.microsoft.com/office/drawing/2014/main" id="{E646A714-1C8D-411D-A1C9-4D78736C8C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934" b="5960"/>
          <a:stretch/>
        </p:blipFill>
        <p:spPr>
          <a:xfrm>
            <a:off x="6727229" y="1268760"/>
            <a:ext cx="1634599" cy="2160240"/>
          </a:xfrm>
          <a:prstGeom prst="rect">
            <a:avLst/>
          </a:prstGeom>
        </p:spPr>
      </p:pic>
      <p:sp>
        <p:nvSpPr>
          <p:cNvPr id="3" name="Footer Placeholder 2">
            <a:extLst>
              <a:ext uri="{FF2B5EF4-FFF2-40B4-BE49-F238E27FC236}">
                <a16:creationId xmlns:a16="http://schemas.microsoft.com/office/drawing/2014/main" id="{9BA1C074-8E22-5879-4028-5E97104B9FBF}"/>
              </a:ext>
            </a:extLst>
          </p:cNvPr>
          <p:cNvSpPr>
            <a:spLocks noGrp="1"/>
          </p:cNvSpPr>
          <p:nvPr>
            <p:ph type="ftr" sz="quarter" idx="16"/>
          </p:nvPr>
        </p:nvSpPr>
        <p:spPr/>
        <p:txBody>
          <a:bodyPr/>
          <a:lstStyle/>
          <a:p>
            <a:pPr>
              <a:defRPr/>
            </a:pPr>
            <a:r>
              <a:rPr lang="en-US"/>
              <a:t>C. Hazelaar-Bal | EDMS no. 2942818</a:t>
            </a:r>
          </a:p>
        </p:txBody>
      </p:sp>
    </p:spTree>
    <p:extLst>
      <p:ext uri="{BB962C8B-B14F-4D97-AF65-F5344CB8AC3E}">
        <p14:creationId xmlns:p14="http://schemas.microsoft.com/office/powerpoint/2010/main" val="1526675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7"/>
          <p:cNvSpPr>
            <a:spLocks noGrp="1"/>
          </p:cNvSpPr>
          <p:nvPr>
            <p:ph type="title"/>
          </p:nvPr>
        </p:nvSpPr>
        <p:spPr>
          <a:xfrm>
            <a:off x="609600" y="223838"/>
            <a:ext cx="10969625" cy="835025"/>
          </a:xfrm>
        </p:spPr>
        <p:txBody>
          <a:bodyPr/>
          <a:lstStyle/>
          <a:p>
            <a:r>
              <a:rPr lang="en-US" altLang="en-US" dirty="0"/>
              <a:t>Contract Features – Lifts</a:t>
            </a:r>
          </a:p>
        </p:txBody>
      </p:sp>
      <p:sp>
        <p:nvSpPr>
          <p:cNvPr id="15363" name="Date Placeholder 2"/>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NL" altLang="en-US" dirty="0">
                <a:latin typeface="+mn-lt"/>
                <a:ea typeface="Ubuntu Light"/>
              </a:rPr>
              <a:t>2023-09-28</a:t>
            </a:r>
            <a:endParaRPr lang="en-US" altLang="en-US" dirty="0">
              <a:latin typeface="+mn-lt"/>
              <a:ea typeface="Ubuntu Light"/>
            </a:endParaRPr>
          </a:p>
        </p:txBody>
      </p:sp>
      <p:sp>
        <p:nvSpPr>
          <p:cNvPr id="15364" name="Content Placeholder 8"/>
          <p:cNvSpPr>
            <a:spLocks noGrp="1"/>
          </p:cNvSpPr>
          <p:nvPr>
            <p:ph sz="quarter" idx="13"/>
          </p:nvPr>
        </p:nvSpPr>
        <p:spPr>
          <a:xfrm>
            <a:off x="609599" y="1271569"/>
            <a:ext cx="6998569" cy="4899571"/>
          </a:xfrm>
        </p:spPr>
        <p:txBody>
          <a:bodyPr>
            <a:normAutofit/>
          </a:bodyPr>
          <a:lstStyle/>
          <a:p>
            <a:pPr marL="342900" indent="-342900">
              <a:buFont typeface="Wingdings" panose="05000000000000000000" pitchFamily="2" charset="2"/>
              <a:buChar char="§"/>
            </a:pPr>
            <a:r>
              <a:rPr lang="en-US" altLang="en-US" sz="2800" dirty="0"/>
              <a:t>Practical</a:t>
            </a:r>
          </a:p>
          <a:p>
            <a:pPr marL="666750" lvl="1" indent="-342900">
              <a:buFont typeface="Wingdings" panose="05000000000000000000" pitchFamily="2" charset="2"/>
              <a:buChar char="Ø"/>
            </a:pPr>
            <a:r>
              <a:rPr lang="en-US" altLang="en-US" sz="2400" dirty="0"/>
              <a:t>Simple breakdown without spare parts: </a:t>
            </a:r>
            <a:br>
              <a:rPr lang="en-US" altLang="en-US" sz="2400" dirty="0"/>
            </a:br>
            <a:r>
              <a:rPr lang="en-US" altLang="en-US" sz="2400" dirty="0"/>
              <a:t>1 WO type CD</a:t>
            </a:r>
          </a:p>
          <a:p>
            <a:pPr marL="666750" lvl="1" indent="-342900">
              <a:buFont typeface="Wingdings" panose="05000000000000000000" pitchFamily="2" charset="2"/>
              <a:buChar char="Ø"/>
            </a:pPr>
            <a:r>
              <a:rPr lang="en-US" altLang="en-US" sz="2400" dirty="0"/>
              <a:t>Breakdown with spare parts: </a:t>
            </a:r>
            <a:br>
              <a:rPr lang="en-US" altLang="en-US" sz="2400" dirty="0"/>
            </a:br>
            <a:r>
              <a:rPr lang="en-US" altLang="en-US" sz="2400" dirty="0"/>
              <a:t>1 WO type CD + 1 WO type CR</a:t>
            </a:r>
          </a:p>
          <a:p>
            <a:pPr marL="342900" indent="-342900">
              <a:buFont typeface="Wingdings" panose="05000000000000000000" pitchFamily="2" charset="2"/>
              <a:buChar char="§"/>
            </a:pPr>
            <a:r>
              <a:rPr lang="en-US" altLang="en-US" sz="2800" dirty="0"/>
              <a:t>Financial</a:t>
            </a:r>
          </a:p>
          <a:p>
            <a:pPr marL="666750" lvl="1" indent="-342900">
              <a:buFont typeface="Wingdings" panose="05000000000000000000" pitchFamily="2" charset="2"/>
              <a:buChar char="Ø"/>
            </a:pPr>
            <a:r>
              <a:rPr lang="en-GB" altLang="en-US" sz="2400" dirty="0"/>
              <a:t>Lumpsum per asset per year</a:t>
            </a:r>
          </a:p>
          <a:p>
            <a:pPr marL="666750" lvl="1" indent="-342900">
              <a:buFont typeface="Wingdings" panose="05000000000000000000" pitchFamily="2" charset="2"/>
              <a:buChar char="Ø"/>
            </a:pPr>
            <a:r>
              <a:rPr lang="en-GB" altLang="en-US" sz="2400" dirty="0"/>
              <a:t>On-call service</a:t>
            </a:r>
          </a:p>
          <a:p>
            <a:pPr marL="666750" lvl="1" indent="-342900">
              <a:buFont typeface="Wingdings" panose="05000000000000000000" pitchFamily="2" charset="2"/>
              <a:buChar char="Ø"/>
            </a:pPr>
            <a:r>
              <a:rPr lang="en-GB" altLang="en-US" sz="2400" dirty="0"/>
              <a:t>Reaction time</a:t>
            </a:r>
            <a:br>
              <a:rPr lang="en-GB" altLang="en-US" sz="2400" dirty="0"/>
            </a:br>
            <a:endParaRPr lang="en-US" altLang="en-US" sz="2400" dirty="0"/>
          </a:p>
          <a:p>
            <a:pPr marL="342900" indent="-342900">
              <a:buFont typeface="Wingdings" panose="05000000000000000000" pitchFamily="2" charset="2"/>
              <a:buChar char="§"/>
            </a:pPr>
            <a:endParaRPr lang="en-US" altLang="en-US" sz="2400" dirty="0"/>
          </a:p>
          <a:p>
            <a:endParaRPr lang="en-US" altLang="en-US" sz="2400" dirty="0"/>
          </a:p>
          <a:p>
            <a:endParaRPr lang="en-US" altLang="en-US" sz="2400" dirty="0"/>
          </a:p>
        </p:txBody>
      </p:sp>
      <p:sp>
        <p:nvSpPr>
          <p:cNvPr id="2" name="Slide Number Placeholder 1"/>
          <p:cNvSpPr>
            <a:spLocks noGrp="1"/>
          </p:cNvSpPr>
          <p:nvPr>
            <p:ph type="sldNum" sz="quarter" idx="17"/>
          </p:nvPr>
        </p:nvSpPr>
        <p:spPr/>
        <p:txBody>
          <a:bodyPr/>
          <a:lstStyle/>
          <a:p>
            <a:pPr>
              <a:defRPr/>
            </a:pPr>
            <a:fld id="{387B7F0E-7ED6-4CBD-BF6B-6C4F9C8661B0}" type="slidenum">
              <a:rPr lang="en-US" smtClean="0"/>
              <a:pPr>
                <a:defRPr/>
              </a:pPr>
              <a:t>6</a:t>
            </a:fld>
            <a:endParaRPr lang="en-US"/>
          </a:p>
        </p:txBody>
      </p:sp>
      <p:pic>
        <p:nvPicPr>
          <p:cNvPr id="4" name="Picture 3" descr="PM18 Lift with height of 82m">
            <a:extLst>
              <a:ext uri="{FF2B5EF4-FFF2-40B4-BE49-F238E27FC236}">
                <a16:creationId xmlns:a16="http://schemas.microsoft.com/office/drawing/2014/main" id="{75A20DFB-456D-1A37-D811-14BB073A1389}"/>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736" y="1139825"/>
            <a:ext cx="3773488" cy="5031316"/>
          </a:xfrm>
          <a:prstGeom prst="rect">
            <a:avLst/>
          </a:prstGeom>
        </p:spPr>
      </p:pic>
      <p:sp>
        <p:nvSpPr>
          <p:cNvPr id="3" name="Footer Placeholder 2">
            <a:extLst>
              <a:ext uri="{FF2B5EF4-FFF2-40B4-BE49-F238E27FC236}">
                <a16:creationId xmlns:a16="http://schemas.microsoft.com/office/drawing/2014/main" id="{C09142B0-E97E-454C-1478-A874ACC0E764}"/>
              </a:ext>
            </a:extLst>
          </p:cNvPr>
          <p:cNvSpPr>
            <a:spLocks noGrp="1"/>
          </p:cNvSpPr>
          <p:nvPr>
            <p:ph type="ftr" sz="quarter" idx="16"/>
          </p:nvPr>
        </p:nvSpPr>
        <p:spPr/>
        <p:txBody>
          <a:bodyPr/>
          <a:lstStyle/>
          <a:p>
            <a:pPr>
              <a:defRPr/>
            </a:pPr>
            <a:r>
              <a:rPr lang="en-US"/>
              <a:t>C. Hazelaar-Bal | EDMS no. 2942818</a:t>
            </a:r>
          </a:p>
        </p:txBody>
      </p:sp>
    </p:spTree>
    <p:extLst>
      <p:ext uri="{BB962C8B-B14F-4D97-AF65-F5344CB8AC3E}">
        <p14:creationId xmlns:p14="http://schemas.microsoft.com/office/powerpoint/2010/main" val="2905998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7"/>
          <p:cNvSpPr>
            <a:spLocks noGrp="1"/>
          </p:cNvSpPr>
          <p:nvPr>
            <p:ph type="title"/>
          </p:nvPr>
        </p:nvSpPr>
        <p:spPr>
          <a:xfrm>
            <a:off x="609600" y="223838"/>
            <a:ext cx="10969625" cy="835025"/>
          </a:xfrm>
        </p:spPr>
        <p:txBody>
          <a:bodyPr/>
          <a:lstStyle/>
          <a:p>
            <a:r>
              <a:rPr lang="en-US" altLang="en-US" dirty="0"/>
              <a:t>Contract Features – Overhead Cranes</a:t>
            </a:r>
          </a:p>
        </p:txBody>
      </p:sp>
      <p:sp>
        <p:nvSpPr>
          <p:cNvPr id="15363" name="Date Placeholder 2"/>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NL" altLang="en-US" dirty="0">
                <a:latin typeface="+mn-lt"/>
                <a:ea typeface="Ubuntu Light"/>
              </a:rPr>
              <a:t>2023-09-28</a:t>
            </a:r>
            <a:endParaRPr lang="en-US" altLang="en-US" dirty="0">
              <a:latin typeface="+mn-lt"/>
              <a:ea typeface="Ubuntu Light"/>
            </a:endParaRPr>
          </a:p>
        </p:txBody>
      </p:sp>
      <p:sp>
        <p:nvSpPr>
          <p:cNvPr id="15364" name="Content Placeholder 8"/>
          <p:cNvSpPr>
            <a:spLocks noGrp="1"/>
          </p:cNvSpPr>
          <p:nvPr>
            <p:ph sz="quarter" idx="13"/>
          </p:nvPr>
        </p:nvSpPr>
        <p:spPr>
          <a:xfrm>
            <a:off x="609600" y="1260475"/>
            <a:ext cx="5430838" cy="5014913"/>
          </a:xfrm>
        </p:spPr>
        <p:txBody>
          <a:bodyPr>
            <a:normAutofit/>
          </a:bodyPr>
          <a:lstStyle/>
          <a:p>
            <a:pPr lvl="1">
              <a:buFont typeface="Wingdings" panose="05000000000000000000" pitchFamily="2" charset="2"/>
              <a:buChar char="§"/>
            </a:pPr>
            <a:endParaRPr lang="en-US" altLang="en-US" dirty="0"/>
          </a:p>
          <a:p>
            <a:endParaRPr lang="en-US" altLang="en-US" dirty="0"/>
          </a:p>
          <a:p>
            <a:endParaRPr lang="en-US" altLang="en-US" dirty="0"/>
          </a:p>
        </p:txBody>
      </p:sp>
      <p:sp>
        <p:nvSpPr>
          <p:cNvPr id="2" name="Slide Number Placeholder 1"/>
          <p:cNvSpPr>
            <a:spLocks noGrp="1"/>
          </p:cNvSpPr>
          <p:nvPr>
            <p:ph type="sldNum" sz="quarter" idx="17"/>
          </p:nvPr>
        </p:nvSpPr>
        <p:spPr/>
        <p:txBody>
          <a:bodyPr/>
          <a:lstStyle/>
          <a:p>
            <a:pPr>
              <a:defRPr/>
            </a:pPr>
            <a:fld id="{387B7F0E-7ED6-4CBD-BF6B-6C4F9C8661B0}" type="slidenum">
              <a:rPr lang="en-US" smtClean="0"/>
              <a:pPr>
                <a:defRPr/>
              </a:pPr>
              <a:t>7</a:t>
            </a:fld>
            <a:endParaRPr lang="en-US"/>
          </a:p>
        </p:txBody>
      </p:sp>
      <p:sp>
        <p:nvSpPr>
          <p:cNvPr id="5" name="Content Placeholder 4">
            <a:extLst>
              <a:ext uri="{FF2B5EF4-FFF2-40B4-BE49-F238E27FC236}">
                <a16:creationId xmlns:a16="http://schemas.microsoft.com/office/drawing/2014/main" id="{B8DC05C6-1017-91E9-341B-4BCD600CD77B}"/>
              </a:ext>
            </a:extLst>
          </p:cNvPr>
          <p:cNvSpPr>
            <a:spLocks noGrp="1"/>
          </p:cNvSpPr>
          <p:nvPr>
            <p:ph sz="quarter" idx="14"/>
          </p:nvPr>
        </p:nvSpPr>
        <p:spPr>
          <a:xfrm>
            <a:off x="609601" y="1260475"/>
            <a:ext cx="5541963" cy="4895418"/>
          </a:xfrm>
        </p:spPr>
        <p:txBody>
          <a:bodyPr/>
          <a:lstStyle/>
          <a:p>
            <a:pPr marL="0" indent="0">
              <a:buNone/>
            </a:pPr>
            <a:endParaRPr lang="en-US" sz="2400" dirty="0"/>
          </a:p>
          <a:p>
            <a:endParaRPr lang="en-NL" sz="2400" dirty="0"/>
          </a:p>
        </p:txBody>
      </p:sp>
      <p:pic>
        <p:nvPicPr>
          <p:cNvPr id="7" name="Picture 6" descr="A large machine in a factory&#10;&#10;Description automatically generated">
            <a:extLst>
              <a:ext uri="{FF2B5EF4-FFF2-40B4-BE49-F238E27FC236}">
                <a16:creationId xmlns:a16="http://schemas.microsoft.com/office/drawing/2014/main" id="{4A9F2C23-87B5-7EDD-5338-FA373BA33F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5646" y="1918752"/>
            <a:ext cx="4473579" cy="3578863"/>
          </a:xfrm>
          <a:prstGeom prst="rect">
            <a:avLst/>
          </a:prstGeom>
        </p:spPr>
      </p:pic>
      <p:sp>
        <p:nvSpPr>
          <p:cNvPr id="3" name="Footer Placeholder 2">
            <a:extLst>
              <a:ext uri="{FF2B5EF4-FFF2-40B4-BE49-F238E27FC236}">
                <a16:creationId xmlns:a16="http://schemas.microsoft.com/office/drawing/2014/main" id="{1490D041-1852-A8C9-17BE-02864E4CACC3}"/>
              </a:ext>
            </a:extLst>
          </p:cNvPr>
          <p:cNvSpPr>
            <a:spLocks noGrp="1"/>
          </p:cNvSpPr>
          <p:nvPr>
            <p:ph type="ftr" sz="quarter" idx="16"/>
          </p:nvPr>
        </p:nvSpPr>
        <p:spPr/>
        <p:txBody>
          <a:bodyPr/>
          <a:lstStyle/>
          <a:p>
            <a:pPr>
              <a:defRPr/>
            </a:pPr>
            <a:r>
              <a:rPr lang="en-US"/>
              <a:t>C. Hazelaar-Bal | EDMS no. 2942818</a:t>
            </a:r>
          </a:p>
        </p:txBody>
      </p:sp>
      <p:sp>
        <p:nvSpPr>
          <p:cNvPr id="8" name="Content Placeholder 8">
            <a:extLst>
              <a:ext uri="{FF2B5EF4-FFF2-40B4-BE49-F238E27FC236}">
                <a16:creationId xmlns:a16="http://schemas.microsoft.com/office/drawing/2014/main" id="{83662B24-E835-F82B-683C-9AAB8BBF9A12}"/>
              </a:ext>
            </a:extLst>
          </p:cNvPr>
          <p:cNvSpPr txBox="1">
            <a:spLocks/>
          </p:cNvSpPr>
          <p:nvPr/>
        </p:nvSpPr>
        <p:spPr>
          <a:xfrm>
            <a:off x="609599" y="1304317"/>
            <a:ext cx="6490808" cy="4960036"/>
          </a:xfrm>
          <a:prstGeom prst="rect">
            <a:avLst/>
          </a:prstGeom>
          <a:noFill/>
          <a:ln>
            <a:noFill/>
          </a:ln>
        </p:spPr>
        <p:txBody>
          <a:bodyPr vert="horz" lIns="0" tIns="0" rIns="0" bIns="0" rtlCol="0">
            <a:normAutofit fontScale="92500" lnSpcReduction="10000"/>
          </a:bodyPr>
          <a:lstStyle>
            <a:lvl1pPr marL="0" indent="0" algn="l" defTabSz="914400" rtl="0" eaLnBrk="1" latinLnBrk="0" hangingPunct="1">
              <a:lnSpc>
                <a:spcPct val="90000"/>
              </a:lnSpc>
              <a:spcBef>
                <a:spcPts val="1800"/>
              </a:spcBef>
              <a:spcAft>
                <a:spcPts val="400"/>
              </a:spcAft>
              <a:buFont typeface="Arial"/>
              <a:buNone/>
              <a:tabLst/>
              <a:defRPr sz="2100" b="1" kern="1200">
                <a:solidFill>
                  <a:schemeClr val="tx2">
                    <a:lumMod val="50000"/>
                  </a:schemeClr>
                </a:solidFill>
                <a:latin typeface="+mn-lt"/>
                <a:ea typeface="+mn-ea"/>
                <a:cs typeface="+mn-cs"/>
              </a:defRPr>
            </a:lvl1pPr>
            <a:lvl2pPr marL="323850" indent="-324000" algn="l" defTabSz="914400" rtl="0" eaLnBrk="1" latinLnBrk="0" hangingPunct="1">
              <a:lnSpc>
                <a:spcPct val="100000"/>
              </a:lnSpc>
              <a:spcBef>
                <a:spcPts val="500"/>
              </a:spcBef>
              <a:spcAft>
                <a:spcPts val="300"/>
              </a:spcAft>
              <a:buFont typeface="Arial" charset="0"/>
              <a:buChar char="•"/>
              <a:tabLst/>
              <a:defRPr sz="2800" kern="1200" baseline="0">
                <a:solidFill>
                  <a:schemeClr val="tx2">
                    <a:lumMod val="50000"/>
                  </a:schemeClr>
                </a:solidFill>
                <a:latin typeface="+mn-lt"/>
                <a:ea typeface="+mn-ea"/>
                <a:cs typeface="+mn-cs"/>
              </a:defRPr>
            </a:lvl2pPr>
            <a:lvl3pPr marL="648000" indent="-324000" algn="l" defTabSz="914400" rtl="0" eaLnBrk="1" latinLnBrk="0" hangingPunct="1">
              <a:lnSpc>
                <a:spcPct val="100000"/>
              </a:lnSpc>
              <a:spcBef>
                <a:spcPts val="500"/>
              </a:spcBef>
              <a:spcAft>
                <a:spcPts val="300"/>
              </a:spcAft>
              <a:buFont typeface="Arial" panose="020B0604020202020204" pitchFamily="34" charset="0"/>
              <a:buChar char="•"/>
              <a:tabLst/>
              <a:defRPr sz="2600" kern="1200">
                <a:solidFill>
                  <a:schemeClr val="tx2">
                    <a:lumMod val="50000"/>
                  </a:schemeClr>
                </a:solidFill>
                <a:latin typeface="+mn-lt"/>
                <a:ea typeface="+mn-ea"/>
                <a:cs typeface="+mn-cs"/>
              </a:defRPr>
            </a:lvl3pPr>
            <a:lvl4pPr marL="972000" indent="-324000" algn="l" defTabSz="914400" rtl="0" eaLnBrk="1" latinLnBrk="0" hangingPunct="1">
              <a:lnSpc>
                <a:spcPct val="100000"/>
              </a:lnSpc>
              <a:spcBef>
                <a:spcPts val="500"/>
              </a:spcBef>
              <a:spcAft>
                <a:spcPts val="300"/>
              </a:spcAft>
              <a:buFont typeface="Arial" panose="020B0604020202020204" pitchFamily="34" charset="0"/>
              <a:buChar char="•"/>
              <a:tabLst/>
              <a:defRPr sz="2400" kern="1200">
                <a:solidFill>
                  <a:schemeClr val="tx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Wingdings" panose="05000000000000000000" pitchFamily="2" charset="2"/>
              <a:buChar char="§"/>
            </a:pPr>
            <a:r>
              <a:rPr lang="en-US" altLang="en-US" sz="3000" dirty="0"/>
              <a:t>Practical</a:t>
            </a:r>
          </a:p>
          <a:p>
            <a:pPr marL="666750" lvl="1" indent="-342900">
              <a:lnSpc>
                <a:spcPct val="110000"/>
              </a:lnSpc>
              <a:buFont typeface="Wingdings" panose="05000000000000000000" pitchFamily="2" charset="2"/>
              <a:buChar char="Ø"/>
            </a:pPr>
            <a:r>
              <a:rPr lang="en-US" altLang="en-US" sz="2600" dirty="0"/>
              <a:t>Simple breakdown without spare parts: </a:t>
            </a:r>
            <a:br>
              <a:rPr lang="en-US" altLang="en-US" sz="2600" dirty="0"/>
            </a:br>
            <a:r>
              <a:rPr lang="en-US" altLang="en-US" sz="2600" dirty="0"/>
              <a:t>1 WO type CD</a:t>
            </a:r>
          </a:p>
          <a:p>
            <a:pPr marL="666750" lvl="1" indent="-342900">
              <a:lnSpc>
                <a:spcPct val="110000"/>
              </a:lnSpc>
              <a:buFont typeface="Wingdings" panose="05000000000000000000" pitchFamily="2" charset="2"/>
              <a:buChar char="Ø"/>
            </a:pPr>
            <a:r>
              <a:rPr lang="en-US" altLang="en-US" sz="2600" dirty="0"/>
              <a:t>Breakdown with spare parts:</a:t>
            </a:r>
            <a:br>
              <a:rPr lang="en-US" altLang="en-US" sz="2600" dirty="0"/>
            </a:br>
            <a:r>
              <a:rPr lang="en-US" altLang="en-US" sz="2600" dirty="0"/>
              <a:t>1 WO type CD + 1 WO type CR</a:t>
            </a:r>
          </a:p>
          <a:p>
            <a:pPr marL="342900" indent="-342900">
              <a:lnSpc>
                <a:spcPct val="110000"/>
              </a:lnSpc>
              <a:buFont typeface="Wingdings" panose="05000000000000000000" pitchFamily="2" charset="2"/>
              <a:buChar char="§"/>
            </a:pPr>
            <a:r>
              <a:rPr lang="en-US" altLang="en-US" sz="3000" b="1" dirty="0"/>
              <a:t>Financial</a:t>
            </a:r>
          </a:p>
          <a:p>
            <a:pPr lvl="2">
              <a:buFont typeface="Wingdings" panose="05000000000000000000" pitchFamily="2" charset="2"/>
              <a:buChar char="Ø"/>
            </a:pPr>
            <a:r>
              <a:rPr lang="en-GB" altLang="en-US" dirty="0"/>
              <a:t>Annual fixed costs</a:t>
            </a:r>
          </a:p>
          <a:p>
            <a:pPr lvl="2">
              <a:buFont typeface="Wingdings" panose="05000000000000000000" pitchFamily="2" charset="2"/>
              <a:buChar char="Ø"/>
            </a:pPr>
            <a:r>
              <a:rPr lang="en-GB" altLang="en-US" dirty="0"/>
              <a:t>Lumpsum per asset per year (CD and CR)</a:t>
            </a:r>
          </a:p>
          <a:p>
            <a:pPr lvl="2">
              <a:buFont typeface="Wingdings" panose="05000000000000000000" pitchFamily="2" charset="2"/>
              <a:buChar char="Ø"/>
            </a:pPr>
            <a:r>
              <a:rPr lang="en-GB" altLang="en-US" dirty="0"/>
              <a:t>Fixed price per preventive maintenance</a:t>
            </a:r>
          </a:p>
          <a:p>
            <a:pPr lvl="2">
              <a:buFont typeface="Wingdings" panose="05000000000000000000" pitchFamily="2" charset="2"/>
              <a:buChar char="Ø"/>
            </a:pPr>
            <a:r>
              <a:rPr lang="en-GB" altLang="en-US" dirty="0"/>
              <a:t>Labour costs for other works</a:t>
            </a:r>
          </a:p>
          <a:p>
            <a:pPr lvl="2">
              <a:buFont typeface="Wingdings" panose="05000000000000000000" pitchFamily="2" charset="2"/>
              <a:buChar char="Ø"/>
            </a:pPr>
            <a:r>
              <a:rPr lang="en-GB" altLang="en-US" dirty="0"/>
              <a:t>Parts costs</a:t>
            </a:r>
            <a:endParaRPr lang="en-US" altLang="en-US" dirty="0"/>
          </a:p>
          <a:p>
            <a:endParaRPr lang="en-US" altLang="en-US" sz="2400" dirty="0"/>
          </a:p>
        </p:txBody>
      </p:sp>
    </p:spTree>
    <p:extLst>
      <p:ext uri="{BB962C8B-B14F-4D97-AF65-F5344CB8AC3E}">
        <p14:creationId xmlns:p14="http://schemas.microsoft.com/office/powerpoint/2010/main" val="38019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7"/>
          <p:cNvSpPr>
            <a:spLocks noGrp="1"/>
          </p:cNvSpPr>
          <p:nvPr>
            <p:ph type="title"/>
          </p:nvPr>
        </p:nvSpPr>
        <p:spPr>
          <a:xfrm>
            <a:off x="609600" y="223838"/>
            <a:ext cx="10969625" cy="835025"/>
          </a:xfrm>
        </p:spPr>
        <p:txBody>
          <a:bodyPr/>
          <a:lstStyle/>
          <a:p>
            <a:r>
              <a:rPr lang="en-US" altLang="en-US" dirty="0"/>
              <a:t>Contract Features – Industrial Trucks</a:t>
            </a:r>
          </a:p>
        </p:txBody>
      </p:sp>
      <p:sp>
        <p:nvSpPr>
          <p:cNvPr id="15363" name="Date Placeholder 2"/>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NL" altLang="en-US">
                <a:latin typeface="+mn-lt"/>
                <a:ea typeface="Ubuntu Light"/>
              </a:rPr>
              <a:t>2023-09-28</a:t>
            </a:r>
            <a:endParaRPr lang="en-US" altLang="en-US" dirty="0">
              <a:latin typeface="+mn-lt"/>
              <a:ea typeface="Ubuntu Light"/>
            </a:endParaRPr>
          </a:p>
        </p:txBody>
      </p:sp>
      <p:sp>
        <p:nvSpPr>
          <p:cNvPr id="15364" name="Content Placeholder 8"/>
          <p:cNvSpPr>
            <a:spLocks noGrp="1"/>
          </p:cNvSpPr>
          <p:nvPr>
            <p:ph sz="quarter" idx="13"/>
          </p:nvPr>
        </p:nvSpPr>
        <p:spPr>
          <a:xfrm>
            <a:off x="609600" y="1260475"/>
            <a:ext cx="5430838" cy="5014913"/>
          </a:xfrm>
        </p:spPr>
        <p:txBody>
          <a:bodyPr>
            <a:normAutofit/>
          </a:bodyPr>
          <a:lstStyle/>
          <a:p>
            <a:pPr lvl="1">
              <a:buFont typeface="Wingdings" panose="05000000000000000000" pitchFamily="2" charset="2"/>
              <a:buChar char="§"/>
            </a:pPr>
            <a:endParaRPr lang="en-US" altLang="en-US" dirty="0"/>
          </a:p>
          <a:p>
            <a:endParaRPr lang="en-US" altLang="en-US" dirty="0"/>
          </a:p>
          <a:p>
            <a:endParaRPr lang="en-US" altLang="en-US" dirty="0"/>
          </a:p>
        </p:txBody>
      </p:sp>
      <p:sp>
        <p:nvSpPr>
          <p:cNvPr id="2" name="Slide Number Placeholder 1"/>
          <p:cNvSpPr>
            <a:spLocks noGrp="1"/>
          </p:cNvSpPr>
          <p:nvPr>
            <p:ph type="sldNum" sz="quarter" idx="17"/>
          </p:nvPr>
        </p:nvSpPr>
        <p:spPr/>
        <p:txBody>
          <a:bodyPr/>
          <a:lstStyle/>
          <a:p>
            <a:pPr>
              <a:defRPr/>
            </a:pPr>
            <a:fld id="{387B7F0E-7ED6-4CBD-BF6B-6C4F9C8661B0}" type="slidenum">
              <a:rPr lang="en-US" smtClean="0"/>
              <a:pPr>
                <a:defRPr/>
              </a:pPr>
              <a:t>8</a:t>
            </a:fld>
            <a:endParaRPr lang="en-US"/>
          </a:p>
        </p:txBody>
      </p:sp>
      <p:pic>
        <p:nvPicPr>
          <p:cNvPr id="7" name="Picture 6" descr="A red crane with a white text on it&#10;&#10;Description automatically generated">
            <a:extLst>
              <a:ext uri="{FF2B5EF4-FFF2-40B4-BE49-F238E27FC236}">
                <a16:creationId xmlns:a16="http://schemas.microsoft.com/office/drawing/2014/main" id="{B2F78E0F-2869-FC3B-D6DE-9090DD84D9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4152" y="1819590"/>
            <a:ext cx="4115072" cy="3086303"/>
          </a:xfrm>
          <a:prstGeom prst="rect">
            <a:avLst/>
          </a:prstGeom>
        </p:spPr>
      </p:pic>
      <p:sp>
        <p:nvSpPr>
          <p:cNvPr id="3" name="Footer Placeholder 2">
            <a:extLst>
              <a:ext uri="{FF2B5EF4-FFF2-40B4-BE49-F238E27FC236}">
                <a16:creationId xmlns:a16="http://schemas.microsoft.com/office/drawing/2014/main" id="{3A57BBC7-D996-7107-43C9-0399048361FC}"/>
              </a:ext>
            </a:extLst>
          </p:cNvPr>
          <p:cNvSpPr>
            <a:spLocks noGrp="1"/>
          </p:cNvSpPr>
          <p:nvPr>
            <p:ph type="ftr" sz="quarter" idx="16"/>
          </p:nvPr>
        </p:nvSpPr>
        <p:spPr/>
        <p:txBody>
          <a:bodyPr/>
          <a:lstStyle/>
          <a:p>
            <a:pPr>
              <a:defRPr/>
            </a:pPr>
            <a:r>
              <a:rPr lang="en-US"/>
              <a:t>C. Hazelaar-Bal | EDMS no. 2942818</a:t>
            </a:r>
          </a:p>
        </p:txBody>
      </p:sp>
      <p:sp>
        <p:nvSpPr>
          <p:cNvPr id="9" name="Content Placeholder 8">
            <a:extLst>
              <a:ext uri="{FF2B5EF4-FFF2-40B4-BE49-F238E27FC236}">
                <a16:creationId xmlns:a16="http://schemas.microsoft.com/office/drawing/2014/main" id="{3E00977B-D5DA-919F-3004-D8C3661C28E4}"/>
              </a:ext>
            </a:extLst>
          </p:cNvPr>
          <p:cNvSpPr txBox="1">
            <a:spLocks/>
          </p:cNvSpPr>
          <p:nvPr/>
        </p:nvSpPr>
        <p:spPr>
          <a:xfrm>
            <a:off x="609599" y="1260475"/>
            <a:ext cx="6490808" cy="5006745"/>
          </a:xfrm>
          <a:prstGeom prst="rect">
            <a:avLst/>
          </a:prstGeom>
          <a:noFill/>
          <a:ln>
            <a:noFill/>
          </a:ln>
        </p:spPr>
        <p:txBody>
          <a:bodyPr vert="horz" lIns="0" tIns="0" rIns="0" bIns="0" rtlCol="0">
            <a:normAutofit/>
          </a:bodyPr>
          <a:lstStyle>
            <a:lvl1pPr marL="0" indent="0" algn="l" defTabSz="914400" rtl="0" eaLnBrk="1" latinLnBrk="0" hangingPunct="1">
              <a:lnSpc>
                <a:spcPct val="90000"/>
              </a:lnSpc>
              <a:spcBef>
                <a:spcPts val="1800"/>
              </a:spcBef>
              <a:spcAft>
                <a:spcPts val="400"/>
              </a:spcAft>
              <a:buFont typeface="Arial"/>
              <a:buNone/>
              <a:tabLst/>
              <a:defRPr sz="2100" b="1" kern="1200">
                <a:solidFill>
                  <a:schemeClr val="tx2">
                    <a:lumMod val="50000"/>
                  </a:schemeClr>
                </a:solidFill>
                <a:latin typeface="+mn-lt"/>
                <a:ea typeface="+mn-ea"/>
                <a:cs typeface="+mn-cs"/>
              </a:defRPr>
            </a:lvl1pPr>
            <a:lvl2pPr marL="323850" indent="-324000" algn="l" defTabSz="914400" rtl="0" eaLnBrk="1" latinLnBrk="0" hangingPunct="1">
              <a:lnSpc>
                <a:spcPct val="100000"/>
              </a:lnSpc>
              <a:spcBef>
                <a:spcPts val="500"/>
              </a:spcBef>
              <a:spcAft>
                <a:spcPts val="300"/>
              </a:spcAft>
              <a:buFont typeface="Arial" charset="0"/>
              <a:buChar char="•"/>
              <a:tabLst/>
              <a:defRPr sz="2800" kern="1200" baseline="0">
                <a:solidFill>
                  <a:schemeClr val="tx2">
                    <a:lumMod val="50000"/>
                  </a:schemeClr>
                </a:solidFill>
                <a:latin typeface="+mn-lt"/>
                <a:ea typeface="+mn-ea"/>
                <a:cs typeface="+mn-cs"/>
              </a:defRPr>
            </a:lvl2pPr>
            <a:lvl3pPr marL="648000" indent="-324000" algn="l" defTabSz="914400" rtl="0" eaLnBrk="1" latinLnBrk="0" hangingPunct="1">
              <a:lnSpc>
                <a:spcPct val="100000"/>
              </a:lnSpc>
              <a:spcBef>
                <a:spcPts val="500"/>
              </a:spcBef>
              <a:spcAft>
                <a:spcPts val="300"/>
              </a:spcAft>
              <a:buFont typeface="Arial" panose="020B0604020202020204" pitchFamily="34" charset="0"/>
              <a:buChar char="•"/>
              <a:tabLst/>
              <a:defRPr sz="2600" kern="1200">
                <a:solidFill>
                  <a:schemeClr val="tx2">
                    <a:lumMod val="50000"/>
                  </a:schemeClr>
                </a:solidFill>
                <a:latin typeface="+mn-lt"/>
                <a:ea typeface="+mn-ea"/>
                <a:cs typeface="+mn-cs"/>
              </a:defRPr>
            </a:lvl3pPr>
            <a:lvl4pPr marL="972000" indent="-324000" algn="l" defTabSz="914400" rtl="0" eaLnBrk="1" latinLnBrk="0" hangingPunct="1">
              <a:lnSpc>
                <a:spcPct val="100000"/>
              </a:lnSpc>
              <a:spcBef>
                <a:spcPts val="500"/>
              </a:spcBef>
              <a:spcAft>
                <a:spcPts val="300"/>
              </a:spcAft>
              <a:buFont typeface="Arial" panose="020B0604020202020204" pitchFamily="34" charset="0"/>
              <a:buChar char="•"/>
              <a:tabLst/>
              <a:defRPr sz="2400" kern="1200">
                <a:solidFill>
                  <a:schemeClr val="tx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Wingdings" panose="05000000000000000000" pitchFamily="2" charset="2"/>
              <a:buChar char="§"/>
            </a:pPr>
            <a:r>
              <a:rPr lang="en-US" altLang="en-US" sz="2800" dirty="0"/>
              <a:t>Practical</a:t>
            </a:r>
          </a:p>
          <a:p>
            <a:pPr marL="666750" lvl="1" indent="-342900">
              <a:buFont typeface="Wingdings" panose="05000000000000000000" pitchFamily="2" charset="2"/>
              <a:buChar char="Ø"/>
            </a:pPr>
            <a:r>
              <a:rPr lang="en-US" altLang="en-US" sz="2400" dirty="0"/>
              <a:t>Simple breakdown less than 2h: </a:t>
            </a:r>
            <a:br>
              <a:rPr lang="en-US" altLang="en-US" sz="2400" dirty="0"/>
            </a:br>
            <a:r>
              <a:rPr lang="en-US" altLang="en-US" sz="2400" dirty="0"/>
              <a:t>1 WO type CD</a:t>
            </a:r>
          </a:p>
          <a:p>
            <a:pPr marL="666750" lvl="1" indent="-342900">
              <a:buFont typeface="Wingdings" panose="05000000000000000000" pitchFamily="2" charset="2"/>
              <a:buChar char="Ø"/>
            </a:pPr>
            <a:r>
              <a:rPr lang="en-US" altLang="en-US" sz="2400" dirty="0"/>
              <a:t>Longer breakdown more than 2h:</a:t>
            </a:r>
            <a:br>
              <a:rPr lang="en-US" altLang="en-US" sz="2400" dirty="0"/>
            </a:br>
            <a:r>
              <a:rPr lang="en-US" altLang="en-US" sz="2400" dirty="0"/>
              <a:t>1 WO type CD changed to type CR</a:t>
            </a:r>
          </a:p>
          <a:p>
            <a:pPr marL="342900" indent="-342900">
              <a:buFont typeface="Wingdings" panose="05000000000000000000" pitchFamily="2" charset="2"/>
              <a:buChar char="§"/>
            </a:pPr>
            <a:r>
              <a:rPr lang="en-US" altLang="en-US" sz="2800" b="1" dirty="0"/>
              <a:t>Financial</a:t>
            </a:r>
          </a:p>
          <a:p>
            <a:pPr lvl="2">
              <a:buFont typeface="Wingdings" panose="05000000000000000000" pitchFamily="2" charset="2"/>
              <a:buChar char="Ø"/>
            </a:pPr>
            <a:r>
              <a:rPr lang="en-GB" altLang="en-US" sz="2400" dirty="0"/>
              <a:t>Annual fixed costs</a:t>
            </a:r>
          </a:p>
          <a:p>
            <a:pPr lvl="2">
              <a:buFont typeface="Wingdings" panose="05000000000000000000" pitchFamily="2" charset="2"/>
              <a:buChar char="Ø"/>
            </a:pPr>
            <a:r>
              <a:rPr lang="en-GB" altLang="en-US" sz="2400" dirty="0"/>
              <a:t>Fixed price per preventive maintenance</a:t>
            </a:r>
          </a:p>
          <a:p>
            <a:pPr lvl="2">
              <a:buFont typeface="Wingdings" panose="05000000000000000000" pitchFamily="2" charset="2"/>
              <a:buChar char="Ø"/>
            </a:pPr>
            <a:r>
              <a:rPr lang="en-GB" altLang="en-US" sz="2400" dirty="0"/>
              <a:t>Labour costs</a:t>
            </a:r>
          </a:p>
          <a:p>
            <a:pPr lvl="2">
              <a:buFont typeface="Wingdings" panose="05000000000000000000" pitchFamily="2" charset="2"/>
              <a:buChar char="Ø"/>
            </a:pPr>
            <a:r>
              <a:rPr lang="en-GB" altLang="en-US" sz="2400" dirty="0"/>
              <a:t>Parts costs</a:t>
            </a:r>
            <a:endParaRPr lang="en-US" altLang="en-US" sz="2400" dirty="0"/>
          </a:p>
          <a:p>
            <a:endParaRPr lang="en-US" altLang="en-US" sz="2400" dirty="0"/>
          </a:p>
        </p:txBody>
      </p:sp>
    </p:spTree>
    <p:extLst>
      <p:ext uri="{BB962C8B-B14F-4D97-AF65-F5344CB8AC3E}">
        <p14:creationId xmlns:p14="http://schemas.microsoft.com/office/powerpoint/2010/main" val="3548465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7"/>
          <p:cNvSpPr>
            <a:spLocks noGrp="1"/>
          </p:cNvSpPr>
          <p:nvPr>
            <p:ph type="title"/>
          </p:nvPr>
        </p:nvSpPr>
        <p:spPr>
          <a:xfrm>
            <a:off x="609600" y="223838"/>
            <a:ext cx="10969625" cy="835025"/>
          </a:xfrm>
        </p:spPr>
        <p:txBody>
          <a:bodyPr/>
          <a:lstStyle/>
          <a:p>
            <a:r>
              <a:rPr lang="en-US" altLang="en-US" dirty="0"/>
              <a:t>Contract Features – Road Trucks</a:t>
            </a:r>
          </a:p>
        </p:txBody>
      </p:sp>
      <p:sp>
        <p:nvSpPr>
          <p:cNvPr id="15363" name="Date Placeholder 2"/>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NL" altLang="en-US" dirty="0">
                <a:latin typeface="+mn-lt"/>
                <a:ea typeface="Ubuntu Light"/>
              </a:rPr>
              <a:t>2023-09-28</a:t>
            </a:r>
            <a:endParaRPr lang="en-US" altLang="en-US" dirty="0">
              <a:latin typeface="+mn-lt"/>
              <a:ea typeface="Ubuntu Light"/>
            </a:endParaRPr>
          </a:p>
        </p:txBody>
      </p:sp>
      <p:sp>
        <p:nvSpPr>
          <p:cNvPr id="15364" name="Content Placeholder 8"/>
          <p:cNvSpPr>
            <a:spLocks noGrp="1"/>
          </p:cNvSpPr>
          <p:nvPr>
            <p:ph sz="quarter" idx="13"/>
          </p:nvPr>
        </p:nvSpPr>
        <p:spPr>
          <a:xfrm>
            <a:off x="609600" y="1260475"/>
            <a:ext cx="5430838" cy="5014913"/>
          </a:xfrm>
        </p:spPr>
        <p:txBody>
          <a:bodyPr>
            <a:normAutofit/>
          </a:bodyPr>
          <a:lstStyle/>
          <a:p>
            <a:pPr lvl="1">
              <a:buFont typeface="Wingdings" panose="05000000000000000000" pitchFamily="2" charset="2"/>
              <a:buChar char="§"/>
            </a:pPr>
            <a:endParaRPr lang="en-US" altLang="en-US" dirty="0"/>
          </a:p>
          <a:p>
            <a:endParaRPr lang="en-US" altLang="en-US" dirty="0"/>
          </a:p>
          <a:p>
            <a:endParaRPr lang="en-US" altLang="en-US" dirty="0"/>
          </a:p>
        </p:txBody>
      </p:sp>
      <p:sp>
        <p:nvSpPr>
          <p:cNvPr id="2" name="Slide Number Placeholder 1"/>
          <p:cNvSpPr>
            <a:spLocks noGrp="1"/>
          </p:cNvSpPr>
          <p:nvPr>
            <p:ph type="sldNum" sz="quarter" idx="17"/>
          </p:nvPr>
        </p:nvSpPr>
        <p:spPr/>
        <p:txBody>
          <a:bodyPr/>
          <a:lstStyle/>
          <a:p>
            <a:pPr>
              <a:defRPr/>
            </a:pPr>
            <a:fld id="{387B7F0E-7ED6-4CBD-BF6B-6C4F9C8661B0}" type="slidenum">
              <a:rPr lang="en-US" smtClean="0"/>
              <a:pPr>
                <a:defRPr/>
              </a:pPr>
              <a:t>9</a:t>
            </a:fld>
            <a:endParaRPr lang="en-US"/>
          </a:p>
        </p:txBody>
      </p:sp>
      <p:sp>
        <p:nvSpPr>
          <p:cNvPr id="5" name="Content Placeholder 4">
            <a:extLst>
              <a:ext uri="{FF2B5EF4-FFF2-40B4-BE49-F238E27FC236}">
                <a16:creationId xmlns:a16="http://schemas.microsoft.com/office/drawing/2014/main" id="{B8DC05C6-1017-91E9-341B-4BCD600CD77B}"/>
              </a:ext>
            </a:extLst>
          </p:cNvPr>
          <p:cNvSpPr>
            <a:spLocks noGrp="1"/>
          </p:cNvSpPr>
          <p:nvPr>
            <p:ph sz="quarter" idx="14"/>
          </p:nvPr>
        </p:nvSpPr>
        <p:spPr>
          <a:xfrm>
            <a:off x="609601" y="1260000"/>
            <a:ext cx="7144397" cy="5016068"/>
          </a:xfrm>
        </p:spPr>
        <p:txBody>
          <a:bodyPr>
            <a:normAutofit/>
          </a:bodyPr>
          <a:lstStyle/>
          <a:p>
            <a:pPr marL="342900" indent="-342900">
              <a:buFont typeface="Wingdings" panose="05000000000000000000" pitchFamily="2" charset="2"/>
              <a:buChar char="§"/>
            </a:pPr>
            <a:r>
              <a:rPr lang="en-US" sz="2800" dirty="0"/>
              <a:t>Practical</a:t>
            </a:r>
          </a:p>
          <a:p>
            <a:pPr marL="666750" lvl="1" indent="-342900">
              <a:buFont typeface="Wingdings" panose="05000000000000000000" pitchFamily="2" charset="2"/>
              <a:buChar char="Ø"/>
            </a:pPr>
            <a:r>
              <a:rPr lang="en-US" sz="2400" dirty="0"/>
              <a:t>No traceability in EAM:</a:t>
            </a:r>
            <a:br>
              <a:rPr lang="en-US" sz="2400" dirty="0"/>
            </a:br>
            <a:r>
              <a:rPr lang="en-US" sz="2400" dirty="0"/>
              <a:t>neither WO type CD nor type CR</a:t>
            </a:r>
          </a:p>
          <a:p>
            <a:pPr marL="666750" lvl="1" indent="-342900">
              <a:buFont typeface="Wingdings" panose="05000000000000000000" pitchFamily="2" charset="2"/>
              <a:buChar char="Ø"/>
            </a:pPr>
            <a:r>
              <a:rPr lang="en-US" sz="2400" dirty="0"/>
              <a:t>Excel file to follow-up repair costs</a:t>
            </a:r>
          </a:p>
          <a:p>
            <a:pPr marL="342900" indent="-342900">
              <a:buFont typeface="Wingdings" panose="05000000000000000000" pitchFamily="2" charset="2"/>
              <a:buChar char="§"/>
            </a:pPr>
            <a:r>
              <a:rPr lang="en-US" sz="2800" dirty="0"/>
              <a:t>Financial</a:t>
            </a:r>
          </a:p>
          <a:p>
            <a:pPr marL="688975" lvl="1" indent="-365125">
              <a:buFont typeface="Wingdings" panose="05000000000000000000" pitchFamily="2" charset="2"/>
              <a:buChar char="Ø"/>
            </a:pPr>
            <a:r>
              <a:rPr lang="en-GB" sz="2400" dirty="0"/>
              <a:t>Fixed price per intervention (catalogue)</a:t>
            </a:r>
          </a:p>
          <a:p>
            <a:pPr marL="688975" lvl="1" indent="-365125">
              <a:buFont typeface="Wingdings" panose="05000000000000000000" pitchFamily="2" charset="2"/>
              <a:buChar char="Ø"/>
            </a:pPr>
            <a:r>
              <a:rPr lang="en-GB" sz="2400" dirty="0"/>
              <a:t>Labour costs on various works and corrective maintenance outside catalogue prices</a:t>
            </a:r>
          </a:p>
          <a:p>
            <a:pPr marL="688975" lvl="1" indent="-365125">
              <a:buFont typeface="Wingdings" panose="05000000000000000000" pitchFamily="2" charset="2"/>
              <a:buChar char="Ø"/>
            </a:pPr>
            <a:r>
              <a:rPr lang="en-GB" sz="2400" dirty="0"/>
              <a:t>Parts costs</a:t>
            </a:r>
            <a:endParaRPr lang="en-NL" dirty="0"/>
          </a:p>
        </p:txBody>
      </p:sp>
      <p:pic>
        <p:nvPicPr>
          <p:cNvPr id="4" name="Picture 3" descr="A white truck parked on the side of a road&#10;&#10;Description automatically generated">
            <a:extLst>
              <a:ext uri="{FF2B5EF4-FFF2-40B4-BE49-F238E27FC236}">
                <a16:creationId xmlns:a16="http://schemas.microsoft.com/office/drawing/2014/main" id="{979BB64C-5095-E995-0274-BA2A32B6C2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3998" y="1700808"/>
            <a:ext cx="3840427" cy="2880320"/>
          </a:xfrm>
          <a:prstGeom prst="rect">
            <a:avLst/>
          </a:prstGeom>
        </p:spPr>
      </p:pic>
      <p:sp>
        <p:nvSpPr>
          <p:cNvPr id="3" name="Footer Placeholder 2">
            <a:extLst>
              <a:ext uri="{FF2B5EF4-FFF2-40B4-BE49-F238E27FC236}">
                <a16:creationId xmlns:a16="http://schemas.microsoft.com/office/drawing/2014/main" id="{F4FBC8D5-AB56-F4D3-5FD9-87A3B83CF0D4}"/>
              </a:ext>
            </a:extLst>
          </p:cNvPr>
          <p:cNvSpPr>
            <a:spLocks noGrp="1"/>
          </p:cNvSpPr>
          <p:nvPr>
            <p:ph type="ftr" sz="quarter" idx="16"/>
          </p:nvPr>
        </p:nvSpPr>
        <p:spPr/>
        <p:txBody>
          <a:bodyPr/>
          <a:lstStyle/>
          <a:p>
            <a:pPr>
              <a:defRPr/>
            </a:pPr>
            <a:r>
              <a:rPr lang="en-US"/>
              <a:t>C. Hazelaar-Bal | EDMS no. 2942818</a:t>
            </a:r>
          </a:p>
        </p:txBody>
      </p:sp>
    </p:spTree>
    <p:extLst>
      <p:ext uri="{BB962C8B-B14F-4D97-AF65-F5344CB8AC3E}">
        <p14:creationId xmlns:p14="http://schemas.microsoft.com/office/powerpoint/2010/main" val="3730846338"/>
      </p:ext>
    </p:extLst>
  </p:cSld>
  <p:clrMapOvr>
    <a:masterClrMapping/>
  </p:clrMapOvr>
</p:sld>
</file>

<file path=ppt/theme/theme1.xml><?xml version="1.0" encoding="utf-8"?>
<a:theme xmlns:a="http://schemas.openxmlformats.org/drawingml/2006/main" name="Office Theme">
  <a:themeElements>
    <a:clrScheme name="CERN">
      <a:dk1>
        <a:srgbClr val="0033A0"/>
      </a:dk1>
      <a:lt1>
        <a:srgbClr val="FFFFFF"/>
      </a:lt1>
      <a:dk2>
        <a:srgbClr val="2F2F2F"/>
      </a:dk2>
      <a:lt2>
        <a:srgbClr val="F8F8F8"/>
      </a:lt2>
      <a:accent1>
        <a:srgbClr val="0033A0"/>
      </a:accent1>
      <a:accent2>
        <a:srgbClr val="61C4D3"/>
      </a:accent2>
      <a:accent3>
        <a:srgbClr val="E15E32"/>
      </a:accent3>
      <a:accent4>
        <a:srgbClr val="BEBECB"/>
      </a:accent4>
      <a:accent5>
        <a:srgbClr val="6E2466"/>
      </a:accent5>
      <a:accent6>
        <a:srgbClr val="1C446A"/>
      </a:accent6>
      <a:hlink>
        <a:srgbClr val="6D2466"/>
      </a:hlink>
      <a:folHlink>
        <a:srgbClr val="61C4D3"/>
      </a:folHlink>
    </a:clrScheme>
    <a:fontScheme name="CER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smtClean="0"/>
        </a:defPPr>
      </a:lstStyle>
    </a:txDef>
  </a:objectDefaults>
  <a:extraClrSchemeLst/>
  <a:extLst>
    <a:ext uri="{05A4C25C-085E-4340-85A3-A5531E510DB2}">
      <thm15:themeFamily xmlns:thm15="http://schemas.microsoft.com/office/thememl/2012/main" name="Presentation1" id="{0A22DD23-9704-4E03-A13F-CF67C670CC02}" vid="{0604311A-A1EF-46B6-8E1A-47A72DCF20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Template-EN</Template>
  <TotalTime>1541</TotalTime>
  <Words>1473</Words>
  <Application>Microsoft Office PowerPoint</Application>
  <PresentationFormat>Widescreen</PresentationFormat>
  <Paragraphs>254</Paragraphs>
  <Slides>19</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Office Theme</vt:lpstr>
      <vt:lpstr>Maintenance Contracts:  Challenges in Standardization of Processes and Reporting</vt:lpstr>
      <vt:lpstr>Agenda</vt:lpstr>
      <vt:lpstr>Handling Engineering Group EN/HE</vt:lpstr>
      <vt:lpstr>EN/HE Statistics</vt:lpstr>
      <vt:lpstr>Maintenance Contracts – 5 years ago</vt:lpstr>
      <vt:lpstr>Contract Features – Lifts</vt:lpstr>
      <vt:lpstr>Contract Features – Overhead Cranes</vt:lpstr>
      <vt:lpstr>Contract Features – Industrial Trucks</vt:lpstr>
      <vt:lpstr>Contract Features – Road Trucks</vt:lpstr>
      <vt:lpstr>Motivations for Change</vt:lpstr>
      <vt:lpstr>Key Performance Indicators (KPIs)</vt:lpstr>
      <vt:lpstr>Document “Terms and Definitions” </vt:lpstr>
      <vt:lpstr>Work Processes</vt:lpstr>
      <vt:lpstr>EAM Invoicing – Industrial Trucks</vt:lpstr>
      <vt:lpstr>EAM Invoicing – Industrial Trucks</vt:lpstr>
      <vt:lpstr>Maintenance Reports</vt:lpstr>
      <vt:lpstr>Conclusions</vt:lpstr>
      <vt:lpstr>Thank you for your attention!      Any questions?</vt:lpstr>
      <vt:lpstr>PowerPoint Presentation</vt:lpstr>
    </vt:vector>
  </TitlesOfParts>
  <Company>CERN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Maintenance Contracts:  Challenges in Standardization of Processes and Reporting</dc:title>
  <dc:creator>Cathelijne Hazelaar-Bal</dc:creator>
  <cp:lastModifiedBy>Cathelijne Hazelaar-Bal</cp:lastModifiedBy>
  <cp:revision>23</cp:revision>
  <cp:lastPrinted>2020-01-30T13:49:18Z</cp:lastPrinted>
  <dcterms:created xsi:type="dcterms:W3CDTF">2023-09-21T11:58:21Z</dcterms:created>
  <dcterms:modified xsi:type="dcterms:W3CDTF">2023-09-24T17:26:51Z</dcterms:modified>
</cp:coreProperties>
</file>