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62" r:id="rId5"/>
    <p:sldId id="267" r:id="rId6"/>
    <p:sldId id="280" r:id="rId7"/>
    <p:sldId id="279" r:id="rId8"/>
    <p:sldId id="268" r:id="rId9"/>
    <p:sldId id="281" r:id="rId10"/>
    <p:sldId id="277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6" autoAdjust="0"/>
    <p:restoredTop sz="94681" autoAdjust="0"/>
  </p:normalViewPr>
  <p:slideViewPr>
    <p:cSldViewPr snapToGrid="0" snapToObjects="1">
      <p:cViewPr varScale="1">
        <p:scale>
          <a:sx n="131" d="100"/>
          <a:sy n="131" d="100"/>
        </p:scale>
        <p:origin x="3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ael Olsson" userId="a43137d6-1e6e-407d-9ed3-039350e0c946" providerId="ADAL" clId="{9C37DAE0-704F-4F7D-BA90-69D942F6B79E}"/>
    <pc:docChg chg="undo custSel addSld modSld">
      <pc:chgData name="Mikael Olsson" userId="a43137d6-1e6e-407d-9ed3-039350e0c946" providerId="ADAL" clId="{9C37DAE0-704F-4F7D-BA90-69D942F6B79E}" dt="2023-01-11T13:46:24.963" v="1802" actId="20577"/>
      <pc:docMkLst>
        <pc:docMk/>
      </pc:docMkLst>
      <pc:sldChg chg="addSp delSp modSp">
        <pc:chgData name="Mikael Olsson" userId="a43137d6-1e6e-407d-9ed3-039350e0c946" providerId="ADAL" clId="{9C37DAE0-704F-4F7D-BA90-69D942F6B79E}" dt="2023-01-11T12:16:30.582" v="925" actId="14100"/>
        <pc:sldMkLst>
          <pc:docMk/>
          <pc:sldMk cId="1074535587" sldId="268"/>
        </pc:sldMkLst>
        <pc:spChg chg="mod">
          <ac:chgData name="Mikael Olsson" userId="a43137d6-1e6e-407d-9ed3-039350e0c946" providerId="ADAL" clId="{9C37DAE0-704F-4F7D-BA90-69D942F6B79E}" dt="2023-01-11T12:02:11.329" v="783"/>
          <ac:spMkLst>
            <pc:docMk/>
            <pc:sldMk cId="1074535587" sldId="268"/>
            <ac:spMk id="2" creationId="{CD0FB8EB-1974-4F1B-9F83-4FDD9AB6C8B2}"/>
          </ac:spMkLst>
        </pc:spChg>
        <pc:spChg chg="mod">
          <ac:chgData name="Mikael Olsson" userId="a43137d6-1e6e-407d-9ed3-039350e0c946" providerId="ADAL" clId="{9C37DAE0-704F-4F7D-BA90-69D942F6B79E}" dt="2023-01-11T12:10:44.552" v="833" actId="20577"/>
          <ac:spMkLst>
            <pc:docMk/>
            <pc:sldMk cId="1074535587" sldId="268"/>
            <ac:spMk id="6" creationId="{CFEF36EF-EA79-48B1-8977-F8AA6F2C6BC7}"/>
          </ac:spMkLst>
        </pc:spChg>
        <pc:spChg chg="del">
          <ac:chgData name="Mikael Olsson" userId="a43137d6-1e6e-407d-9ed3-039350e0c946" providerId="ADAL" clId="{9C37DAE0-704F-4F7D-BA90-69D942F6B79E}" dt="2023-01-11T07:31:49.383" v="1"/>
          <ac:spMkLst>
            <pc:docMk/>
            <pc:sldMk cId="1074535587" sldId="268"/>
            <ac:spMk id="7" creationId="{62013AAD-DCA8-43EE-A6AD-BC89849E6BFF}"/>
          </ac:spMkLst>
        </pc:spChg>
        <pc:spChg chg="mod">
          <ac:chgData name="Mikael Olsson" userId="a43137d6-1e6e-407d-9ed3-039350e0c946" providerId="ADAL" clId="{9C37DAE0-704F-4F7D-BA90-69D942F6B79E}" dt="2023-01-11T12:02:51.484" v="817" actId="20577"/>
          <ac:spMkLst>
            <pc:docMk/>
            <pc:sldMk cId="1074535587" sldId="268"/>
            <ac:spMk id="8" creationId="{F9694C8D-3712-49FB-B071-2180F2DC8118}"/>
          </ac:spMkLst>
        </pc:spChg>
        <pc:spChg chg="add mod">
          <ac:chgData name="Mikael Olsson" userId="a43137d6-1e6e-407d-9ed3-039350e0c946" providerId="ADAL" clId="{9C37DAE0-704F-4F7D-BA90-69D942F6B79E}" dt="2023-01-11T12:12:52.935" v="888" actId="208"/>
          <ac:spMkLst>
            <pc:docMk/>
            <pc:sldMk cId="1074535587" sldId="268"/>
            <ac:spMk id="14" creationId="{AB4F1286-FFDC-4813-A26E-5F929E7CB257}"/>
          </ac:spMkLst>
        </pc:spChg>
        <pc:spChg chg="add del mod">
          <ac:chgData name="Mikael Olsson" userId="a43137d6-1e6e-407d-9ed3-039350e0c946" providerId="ADAL" clId="{9C37DAE0-704F-4F7D-BA90-69D942F6B79E}" dt="2023-01-11T12:15:31.631" v="913" actId="478"/>
          <ac:spMkLst>
            <pc:docMk/>
            <pc:sldMk cId="1074535587" sldId="268"/>
            <ac:spMk id="15" creationId="{28002A71-5642-485B-8563-EA6CD7996997}"/>
          </ac:spMkLst>
        </pc:spChg>
        <pc:spChg chg="add mod">
          <ac:chgData name="Mikael Olsson" userId="a43137d6-1e6e-407d-9ed3-039350e0c946" providerId="ADAL" clId="{9C37DAE0-704F-4F7D-BA90-69D942F6B79E}" dt="2023-01-11T12:16:30.582" v="925" actId="14100"/>
          <ac:spMkLst>
            <pc:docMk/>
            <pc:sldMk cId="1074535587" sldId="268"/>
            <ac:spMk id="16" creationId="{A6777A5B-8D57-41E6-8862-75615FE178EE}"/>
          </ac:spMkLst>
        </pc:spChg>
        <pc:picChg chg="add mod">
          <ac:chgData name="Mikael Olsson" userId="a43137d6-1e6e-407d-9ed3-039350e0c946" providerId="ADAL" clId="{9C37DAE0-704F-4F7D-BA90-69D942F6B79E}" dt="2023-01-11T12:11:47.002" v="858" actId="1038"/>
          <ac:picMkLst>
            <pc:docMk/>
            <pc:sldMk cId="1074535587" sldId="268"/>
            <ac:picMk id="3" creationId="{45225A48-3AB0-4CBB-865D-7B9EFCEE6F8E}"/>
          </ac:picMkLst>
        </pc:picChg>
        <pc:picChg chg="add mod ord">
          <ac:chgData name="Mikael Olsson" userId="a43137d6-1e6e-407d-9ed3-039350e0c946" providerId="ADAL" clId="{9C37DAE0-704F-4F7D-BA90-69D942F6B79E}" dt="2023-01-11T12:11:47.002" v="858" actId="1038"/>
          <ac:picMkLst>
            <pc:docMk/>
            <pc:sldMk cId="1074535587" sldId="268"/>
            <ac:picMk id="7" creationId="{3AA987D4-7E9E-4BBE-8134-9B3D5A994F2A}"/>
          </ac:picMkLst>
        </pc:picChg>
        <pc:cxnChg chg="add del mod">
          <ac:chgData name="Mikael Olsson" userId="a43137d6-1e6e-407d-9ed3-039350e0c946" providerId="ADAL" clId="{9C37DAE0-704F-4F7D-BA90-69D942F6B79E}" dt="2023-01-11T12:12:42.723" v="884" actId="478"/>
          <ac:cxnSpMkLst>
            <pc:docMk/>
            <pc:sldMk cId="1074535587" sldId="268"/>
            <ac:cxnSpMk id="11" creationId="{98AC29B3-E320-4C57-81B9-E4467F636C7F}"/>
          </ac:cxnSpMkLst>
        </pc:cxnChg>
        <pc:cxnChg chg="add del mod">
          <ac:chgData name="Mikael Olsson" userId="a43137d6-1e6e-407d-9ed3-039350e0c946" providerId="ADAL" clId="{9C37DAE0-704F-4F7D-BA90-69D942F6B79E}" dt="2023-01-11T12:12:43.918" v="885" actId="478"/>
          <ac:cxnSpMkLst>
            <pc:docMk/>
            <pc:sldMk cId="1074535587" sldId="268"/>
            <ac:cxnSpMk id="12" creationId="{FD8BE99A-71F8-4E69-8823-0D3CBC5E8A65}"/>
          </ac:cxnSpMkLst>
        </pc:cxnChg>
      </pc:sldChg>
    </pc:docChg>
  </pc:docChgLst>
  <pc:docChgLst>
    <pc:chgData name="Mikael Olsson" userId="a43137d6-1e6e-407d-9ed3-039350e0c946" providerId="ADAL" clId="{62E19F1D-3AA1-4B71-B5FA-22ECADC67690}"/>
    <pc:docChg chg="undo custSel addSld delSld modSld sldOrd">
      <pc:chgData name="Mikael Olsson" userId="a43137d6-1e6e-407d-9ed3-039350e0c946" providerId="ADAL" clId="{62E19F1D-3AA1-4B71-B5FA-22ECADC67690}" dt="2023-01-13T14:57:10.703" v="2213" actId="20577"/>
      <pc:docMkLst>
        <pc:docMk/>
      </pc:docMkLst>
      <pc:sldChg chg="del">
        <pc:chgData name="Mikael Olsson" userId="a43137d6-1e6e-407d-9ed3-039350e0c946" providerId="ADAL" clId="{62E19F1D-3AA1-4B71-B5FA-22ECADC67690}" dt="2023-01-12T12:51:01.856" v="1686" actId="2696"/>
        <pc:sldMkLst>
          <pc:docMk/>
          <pc:sldMk cId="1127081061" sldId="259"/>
        </pc:sldMkLst>
      </pc:sldChg>
      <pc:sldChg chg="modSp">
        <pc:chgData name="Mikael Olsson" userId="a43137d6-1e6e-407d-9ed3-039350e0c946" providerId="ADAL" clId="{62E19F1D-3AA1-4B71-B5FA-22ECADC67690}" dt="2023-01-13T14:57:10.703" v="2213" actId="20577"/>
        <pc:sldMkLst>
          <pc:docMk/>
          <pc:sldMk cId="2141996448" sldId="267"/>
        </pc:sldMkLst>
        <pc:spChg chg="mod">
          <ac:chgData name="Mikael Olsson" userId="a43137d6-1e6e-407d-9ed3-039350e0c946" providerId="ADAL" clId="{62E19F1D-3AA1-4B71-B5FA-22ECADC67690}" dt="2023-01-13T14:55:53.736" v="2173" actId="6549"/>
          <ac:spMkLst>
            <pc:docMk/>
            <pc:sldMk cId="2141996448" sldId="267"/>
            <ac:spMk id="2" creationId="{83145CF3-C12C-4347-8E68-43E7983404D2}"/>
          </ac:spMkLst>
        </pc:spChg>
        <pc:spChg chg="mod">
          <ac:chgData name="Mikael Olsson" userId="a43137d6-1e6e-407d-9ed3-039350e0c946" providerId="ADAL" clId="{62E19F1D-3AA1-4B71-B5FA-22ECADC67690}" dt="2023-01-13T14:57:10.703" v="2213" actId="20577"/>
          <ac:spMkLst>
            <pc:docMk/>
            <pc:sldMk cId="2141996448" sldId="267"/>
            <ac:spMk id="3" creationId="{9D51EF2D-F832-4781-89C3-3F5E4843BF42}"/>
          </ac:spMkLst>
        </pc:spChg>
        <pc:spChg chg="mod">
          <ac:chgData name="Mikael Olsson" userId="a43137d6-1e6e-407d-9ed3-039350e0c946" providerId="ADAL" clId="{62E19F1D-3AA1-4B71-B5FA-22ECADC67690}" dt="2023-01-13T14:56:11.703" v="2186" actId="20577"/>
          <ac:spMkLst>
            <pc:docMk/>
            <pc:sldMk cId="2141996448" sldId="267"/>
            <ac:spMk id="4" creationId="{D26DA0E2-82BB-493E-9B68-2D93A245C5B3}"/>
          </ac:spMkLst>
        </pc:spChg>
      </pc:sldChg>
      <pc:sldChg chg="addSp delSp modSp ord">
        <pc:chgData name="Mikael Olsson" userId="a43137d6-1e6e-407d-9ed3-039350e0c946" providerId="ADAL" clId="{62E19F1D-3AA1-4B71-B5FA-22ECADC67690}" dt="2023-01-12T13:02:50.629" v="1842" actId="1037"/>
        <pc:sldMkLst>
          <pc:docMk/>
          <pc:sldMk cId="1074535587" sldId="268"/>
        </pc:sldMkLst>
        <pc:spChg chg="mod">
          <ac:chgData name="Mikael Olsson" userId="a43137d6-1e6e-407d-9ed3-039350e0c946" providerId="ADAL" clId="{62E19F1D-3AA1-4B71-B5FA-22ECADC67690}" dt="2023-01-12T11:21:37.107" v="1078" actId="20577"/>
          <ac:spMkLst>
            <pc:docMk/>
            <pc:sldMk cId="1074535587" sldId="268"/>
            <ac:spMk id="2" creationId="{CD0FB8EB-1974-4F1B-9F83-4FDD9AB6C8B2}"/>
          </ac:spMkLst>
        </pc:spChg>
        <pc:spChg chg="del mod">
          <ac:chgData name="Mikael Olsson" userId="a43137d6-1e6e-407d-9ed3-039350e0c946" providerId="ADAL" clId="{62E19F1D-3AA1-4B71-B5FA-22ECADC67690}" dt="2023-01-12T11:22:46.784" v="1086" actId="478"/>
          <ac:spMkLst>
            <pc:docMk/>
            <pc:sldMk cId="1074535587" sldId="268"/>
            <ac:spMk id="6" creationId="{CFEF36EF-EA79-48B1-8977-F8AA6F2C6BC7}"/>
          </ac:spMkLst>
        </pc:spChg>
        <pc:spChg chg="mod">
          <ac:chgData name="Mikael Olsson" userId="a43137d6-1e6e-407d-9ed3-039350e0c946" providerId="ADAL" clId="{62E19F1D-3AA1-4B71-B5FA-22ECADC67690}" dt="2023-01-12T10:39:01.469" v="32" actId="20577"/>
          <ac:spMkLst>
            <pc:docMk/>
            <pc:sldMk cId="1074535587" sldId="268"/>
            <ac:spMk id="8" creationId="{F9694C8D-3712-49FB-B071-2180F2DC8118}"/>
          </ac:spMkLst>
        </pc:spChg>
        <pc:spChg chg="add mod">
          <ac:chgData name="Mikael Olsson" userId="a43137d6-1e6e-407d-9ed3-039350e0c946" providerId="ADAL" clId="{62E19F1D-3AA1-4B71-B5FA-22ECADC67690}" dt="2023-01-12T13:02:50.629" v="1842" actId="1037"/>
          <ac:spMkLst>
            <pc:docMk/>
            <pc:sldMk cId="1074535587" sldId="268"/>
            <ac:spMk id="13" creationId="{6466466D-47C9-4D74-A12E-6E0A050B37DC}"/>
          </ac:spMkLst>
        </pc:spChg>
        <pc:spChg chg="del">
          <ac:chgData name="Mikael Olsson" userId="a43137d6-1e6e-407d-9ed3-039350e0c946" providerId="ADAL" clId="{62E19F1D-3AA1-4B71-B5FA-22ECADC67690}" dt="2023-01-12T10:37:09.108" v="1" actId="478"/>
          <ac:spMkLst>
            <pc:docMk/>
            <pc:sldMk cId="1074535587" sldId="268"/>
            <ac:spMk id="14" creationId="{AB4F1286-FFDC-4813-A26E-5F929E7CB257}"/>
          </ac:spMkLst>
        </pc:spChg>
        <pc:spChg chg="add mod">
          <ac:chgData name="Mikael Olsson" userId="a43137d6-1e6e-407d-9ed3-039350e0c946" providerId="ADAL" clId="{62E19F1D-3AA1-4B71-B5FA-22ECADC67690}" dt="2023-01-12T13:02:45.928" v="1827" actId="1076"/>
          <ac:spMkLst>
            <pc:docMk/>
            <pc:sldMk cId="1074535587" sldId="268"/>
            <ac:spMk id="15" creationId="{E07DC7AE-6D57-49DC-AAD8-6A043BD256C0}"/>
          </ac:spMkLst>
        </pc:spChg>
        <pc:spChg chg="del">
          <ac:chgData name="Mikael Olsson" userId="a43137d6-1e6e-407d-9ed3-039350e0c946" providerId="ADAL" clId="{62E19F1D-3AA1-4B71-B5FA-22ECADC67690}" dt="2023-01-12T10:37:11.098" v="3" actId="478"/>
          <ac:spMkLst>
            <pc:docMk/>
            <pc:sldMk cId="1074535587" sldId="268"/>
            <ac:spMk id="16" creationId="{A6777A5B-8D57-41E6-8862-75615FE178EE}"/>
          </ac:spMkLst>
        </pc:spChg>
        <pc:picChg chg="del">
          <ac:chgData name="Mikael Olsson" userId="a43137d6-1e6e-407d-9ed3-039350e0c946" providerId="ADAL" clId="{62E19F1D-3AA1-4B71-B5FA-22ECADC67690}" dt="2023-01-12T10:37:10.010" v="2" actId="478"/>
          <ac:picMkLst>
            <pc:docMk/>
            <pc:sldMk cId="1074535587" sldId="268"/>
            <ac:picMk id="3" creationId="{45225A48-3AB0-4CBB-865D-7B9EFCEE6F8E}"/>
          </ac:picMkLst>
        </pc:picChg>
        <pc:picChg chg="del">
          <ac:chgData name="Mikael Olsson" userId="a43137d6-1e6e-407d-9ed3-039350e0c946" providerId="ADAL" clId="{62E19F1D-3AA1-4B71-B5FA-22ECADC67690}" dt="2023-01-12T10:37:07.618" v="0" actId="478"/>
          <ac:picMkLst>
            <pc:docMk/>
            <pc:sldMk cId="1074535587" sldId="268"/>
            <ac:picMk id="7" creationId="{3AA987D4-7E9E-4BBE-8134-9B3D5A994F2A}"/>
          </ac:picMkLst>
        </pc:picChg>
        <pc:picChg chg="add mod">
          <ac:chgData name="Mikael Olsson" userId="a43137d6-1e6e-407d-9ed3-039350e0c946" providerId="ADAL" clId="{62E19F1D-3AA1-4B71-B5FA-22ECADC67690}" dt="2023-01-12T11:25:16.708" v="1098" actId="14100"/>
          <ac:picMkLst>
            <pc:docMk/>
            <pc:sldMk cId="1074535587" sldId="268"/>
            <ac:picMk id="9" creationId="{41D965EE-EF18-4F0F-A691-3071E5133107}"/>
          </ac:picMkLst>
        </pc:picChg>
        <pc:picChg chg="add mod">
          <ac:chgData name="Mikael Olsson" userId="a43137d6-1e6e-407d-9ed3-039350e0c946" providerId="ADAL" clId="{62E19F1D-3AA1-4B71-B5FA-22ECADC67690}" dt="2023-01-12T11:25:12.724" v="1097" actId="14100"/>
          <ac:picMkLst>
            <pc:docMk/>
            <pc:sldMk cId="1074535587" sldId="268"/>
            <ac:picMk id="11" creationId="{8A1EE9C2-6C9C-49EE-99F9-937B0155E623}"/>
          </ac:picMkLst>
        </pc:picChg>
        <pc:picChg chg="add mod">
          <ac:chgData name="Mikael Olsson" userId="a43137d6-1e6e-407d-9ed3-039350e0c946" providerId="ADAL" clId="{62E19F1D-3AA1-4B71-B5FA-22ECADC67690}" dt="2023-01-12T13:02:41.049" v="1826" actId="14100"/>
          <ac:picMkLst>
            <pc:docMk/>
            <pc:sldMk cId="1074535587" sldId="268"/>
            <ac:picMk id="12" creationId="{DF54CF66-1158-4BF9-B117-8FD52F21A212}"/>
          </ac:picMkLst>
        </pc:picChg>
      </pc:sldChg>
      <pc:sldChg chg="del">
        <pc:chgData name="Mikael Olsson" userId="a43137d6-1e6e-407d-9ed3-039350e0c946" providerId="ADAL" clId="{62E19F1D-3AA1-4B71-B5FA-22ECADC67690}" dt="2023-01-12T12:51:00.245" v="1684" actId="2696"/>
        <pc:sldMkLst>
          <pc:docMk/>
          <pc:sldMk cId="1574209040" sldId="269"/>
        </pc:sldMkLst>
      </pc:sldChg>
      <pc:sldChg chg="del">
        <pc:chgData name="Mikael Olsson" userId="a43137d6-1e6e-407d-9ed3-039350e0c946" providerId="ADAL" clId="{62E19F1D-3AA1-4B71-B5FA-22ECADC67690}" dt="2023-01-12T12:51:01.206" v="1685" actId="2696"/>
        <pc:sldMkLst>
          <pc:docMk/>
          <pc:sldMk cId="2311529829" sldId="271"/>
        </pc:sldMkLst>
      </pc:sldChg>
      <pc:sldChg chg="del">
        <pc:chgData name="Mikael Olsson" userId="a43137d6-1e6e-407d-9ed3-039350e0c946" providerId="ADAL" clId="{62E19F1D-3AA1-4B71-B5FA-22ECADC67690}" dt="2023-01-12T13:34:53.356" v="2132" actId="2696"/>
        <pc:sldMkLst>
          <pc:docMk/>
          <pc:sldMk cId="3550436766" sldId="272"/>
        </pc:sldMkLst>
      </pc:sldChg>
      <pc:sldChg chg="del">
        <pc:chgData name="Mikael Olsson" userId="a43137d6-1e6e-407d-9ed3-039350e0c946" providerId="ADAL" clId="{62E19F1D-3AA1-4B71-B5FA-22ECADC67690}" dt="2023-01-12T12:51:03.010" v="1688" actId="2696"/>
        <pc:sldMkLst>
          <pc:docMk/>
          <pc:sldMk cId="736847352" sldId="273"/>
        </pc:sldMkLst>
      </pc:sldChg>
      <pc:sldChg chg="del">
        <pc:chgData name="Mikael Olsson" userId="a43137d6-1e6e-407d-9ed3-039350e0c946" providerId="ADAL" clId="{62E19F1D-3AA1-4B71-B5FA-22ECADC67690}" dt="2023-01-12T13:34:51.251" v="2131" actId="2696"/>
        <pc:sldMkLst>
          <pc:docMk/>
          <pc:sldMk cId="2700340958" sldId="274"/>
        </pc:sldMkLst>
      </pc:sldChg>
      <pc:sldChg chg="del">
        <pc:chgData name="Mikael Olsson" userId="a43137d6-1e6e-407d-9ed3-039350e0c946" providerId="ADAL" clId="{62E19F1D-3AA1-4B71-B5FA-22ECADC67690}" dt="2023-01-12T10:37:20.173" v="8" actId="2696"/>
        <pc:sldMkLst>
          <pc:docMk/>
          <pc:sldMk cId="870759970" sldId="275"/>
        </pc:sldMkLst>
      </pc:sldChg>
      <pc:sldChg chg="del">
        <pc:chgData name="Mikael Olsson" userId="a43137d6-1e6e-407d-9ed3-039350e0c946" providerId="ADAL" clId="{62E19F1D-3AA1-4B71-B5FA-22ECADC67690}" dt="2023-01-12T12:51:02.508" v="1687" actId="2696"/>
        <pc:sldMkLst>
          <pc:docMk/>
          <pc:sldMk cId="3071477085" sldId="276"/>
        </pc:sldMkLst>
      </pc:sldChg>
      <pc:sldChg chg="modSp add del">
        <pc:chgData name="Mikael Olsson" userId="a43137d6-1e6e-407d-9ed3-039350e0c946" providerId="ADAL" clId="{62E19F1D-3AA1-4B71-B5FA-22ECADC67690}" dt="2023-01-12T10:54:03.411" v="358" actId="2696"/>
        <pc:sldMkLst>
          <pc:docMk/>
          <pc:sldMk cId="630590478" sldId="278"/>
        </pc:sldMkLst>
        <pc:spChg chg="mod">
          <ac:chgData name="Mikael Olsson" userId="a43137d6-1e6e-407d-9ed3-039350e0c946" providerId="ADAL" clId="{62E19F1D-3AA1-4B71-B5FA-22ECADC67690}" dt="2023-01-12T10:39:58.320" v="37" actId="6549"/>
          <ac:spMkLst>
            <pc:docMk/>
            <pc:sldMk cId="630590478" sldId="278"/>
            <ac:spMk id="2" creationId="{CD0FB8EB-1974-4F1B-9F83-4FDD9AB6C8B2}"/>
          </ac:spMkLst>
        </pc:spChg>
      </pc:sldChg>
      <pc:sldChg chg="del">
        <pc:chgData name="Mikael Olsson" userId="a43137d6-1e6e-407d-9ed3-039350e0c946" providerId="ADAL" clId="{62E19F1D-3AA1-4B71-B5FA-22ECADC67690}" dt="2023-01-12T10:37:18.934" v="7" actId="2696"/>
        <pc:sldMkLst>
          <pc:docMk/>
          <pc:sldMk cId="1012575114" sldId="278"/>
        </pc:sldMkLst>
      </pc:sldChg>
      <pc:sldChg chg="addSp modSp add">
        <pc:chgData name="Mikael Olsson" userId="a43137d6-1e6e-407d-9ed3-039350e0c946" providerId="ADAL" clId="{62E19F1D-3AA1-4B71-B5FA-22ECADC67690}" dt="2023-01-12T13:25:54.510" v="2127" actId="6549"/>
        <pc:sldMkLst>
          <pc:docMk/>
          <pc:sldMk cId="906532937" sldId="279"/>
        </pc:sldMkLst>
        <pc:spChg chg="mod">
          <ac:chgData name="Mikael Olsson" userId="a43137d6-1e6e-407d-9ed3-039350e0c946" providerId="ADAL" clId="{62E19F1D-3AA1-4B71-B5FA-22ECADC67690}" dt="2023-01-12T11:06:29.115" v="603" actId="20577"/>
          <ac:spMkLst>
            <pc:docMk/>
            <pc:sldMk cId="906532937" sldId="279"/>
            <ac:spMk id="2" creationId="{CD0FB8EB-1974-4F1B-9F83-4FDD9AB6C8B2}"/>
          </ac:spMkLst>
        </pc:spChg>
        <pc:spChg chg="mod">
          <ac:chgData name="Mikael Olsson" userId="a43137d6-1e6e-407d-9ed3-039350e0c946" providerId="ADAL" clId="{62E19F1D-3AA1-4B71-B5FA-22ECADC67690}" dt="2023-01-12T13:25:54.510" v="2127" actId="6549"/>
          <ac:spMkLst>
            <pc:docMk/>
            <pc:sldMk cId="906532937" sldId="279"/>
            <ac:spMk id="6" creationId="{CFEF36EF-EA79-48B1-8977-F8AA6F2C6BC7}"/>
          </ac:spMkLst>
        </pc:spChg>
        <pc:picChg chg="add mod">
          <ac:chgData name="Mikael Olsson" userId="a43137d6-1e6e-407d-9ed3-039350e0c946" providerId="ADAL" clId="{62E19F1D-3AA1-4B71-B5FA-22ECADC67690}" dt="2023-01-12T13:25:35.713" v="2109" actId="1076"/>
          <ac:picMkLst>
            <pc:docMk/>
            <pc:sldMk cId="906532937" sldId="279"/>
            <ac:picMk id="9" creationId="{363BC433-D696-4932-B621-C2F7666D6BFC}"/>
          </ac:picMkLst>
        </pc:picChg>
        <pc:picChg chg="add mod">
          <ac:chgData name="Mikael Olsson" userId="a43137d6-1e6e-407d-9ed3-039350e0c946" providerId="ADAL" clId="{62E19F1D-3AA1-4B71-B5FA-22ECADC67690}" dt="2023-01-12T13:25:38.752" v="2110" actId="1076"/>
          <ac:picMkLst>
            <pc:docMk/>
            <pc:sldMk cId="906532937" sldId="279"/>
            <ac:picMk id="11" creationId="{0177AF4A-6E56-41BD-A4DA-0B561F926866}"/>
          </ac:picMkLst>
        </pc:picChg>
        <pc:picChg chg="add mod">
          <ac:chgData name="Mikael Olsson" userId="a43137d6-1e6e-407d-9ed3-039350e0c946" providerId="ADAL" clId="{62E19F1D-3AA1-4B71-B5FA-22ECADC67690}" dt="2023-01-12T13:25:49.383" v="2125" actId="1037"/>
          <ac:picMkLst>
            <pc:docMk/>
            <pc:sldMk cId="906532937" sldId="279"/>
            <ac:picMk id="12" creationId="{5870C7B3-D6B9-49B5-AB81-E618FE6DFF53}"/>
          </ac:picMkLst>
        </pc:picChg>
        <pc:picChg chg="add mod">
          <ac:chgData name="Mikael Olsson" userId="a43137d6-1e6e-407d-9ed3-039350e0c946" providerId="ADAL" clId="{62E19F1D-3AA1-4B71-B5FA-22ECADC67690}" dt="2023-01-12T13:25:44.145" v="2112" actId="1076"/>
          <ac:picMkLst>
            <pc:docMk/>
            <pc:sldMk cId="906532937" sldId="279"/>
            <ac:picMk id="13" creationId="{08ED0D02-69B4-45CD-A9B1-8C79BE4C5280}"/>
          </ac:picMkLst>
        </pc:picChg>
        <pc:picChg chg="add mod">
          <ac:chgData name="Mikael Olsson" userId="a43137d6-1e6e-407d-9ed3-039350e0c946" providerId="ADAL" clId="{62E19F1D-3AA1-4B71-B5FA-22ECADC67690}" dt="2023-01-12T13:25:28.872" v="2107" actId="1076"/>
          <ac:picMkLst>
            <pc:docMk/>
            <pc:sldMk cId="906532937" sldId="279"/>
            <ac:picMk id="14" creationId="{A181D8A0-6E77-4306-A621-AC587465E8F5}"/>
          </ac:picMkLst>
        </pc:picChg>
        <pc:picChg chg="add mod">
          <ac:chgData name="Mikael Olsson" userId="a43137d6-1e6e-407d-9ed3-039350e0c946" providerId="ADAL" clId="{62E19F1D-3AA1-4B71-B5FA-22ECADC67690}" dt="2023-01-12T13:25:32.258" v="2108" actId="1076"/>
          <ac:picMkLst>
            <pc:docMk/>
            <pc:sldMk cId="906532937" sldId="279"/>
            <ac:picMk id="15" creationId="{6C6D8D26-CDAD-4084-9BBA-4999B69D5DF6}"/>
          </ac:picMkLst>
        </pc:picChg>
      </pc:sldChg>
      <pc:sldChg chg="delSp modSp add ord">
        <pc:chgData name="Mikael Olsson" userId="a43137d6-1e6e-407d-9ed3-039350e0c946" providerId="ADAL" clId="{62E19F1D-3AA1-4B71-B5FA-22ECADC67690}" dt="2023-01-12T13:24:46.876" v="2099" actId="115"/>
        <pc:sldMkLst>
          <pc:docMk/>
          <pc:sldMk cId="1619332185" sldId="280"/>
        </pc:sldMkLst>
        <pc:spChg chg="mod">
          <ac:chgData name="Mikael Olsson" userId="a43137d6-1e6e-407d-9ed3-039350e0c946" providerId="ADAL" clId="{62E19F1D-3AA1-4B71-B5FA-22ECADC67690}" dt="2023-01-12T12:55:49.490" v="1789" actId="6549"/>
          <ac:spMkLst>
            <pc:docMk/>
            <pc:sldMk cId="1619332185" sldId="280"/>
            <ac:spMk id="2" creationId="{CD0FB8EB-1974-4F1B-9F83-4FDD9AB6C8B2}"/>
          </ac:spMkLst>
        </pc:spChg>
        <pc:spChg chg="mod">
          <ac:chgData name="Mikael Olsson" userId="a43137d6-1e6e-407d-9ed3-039350e0c946" providerId="ADAL" clId="{62E19F1D-3AA1-4B71-B5FA-22ECADC67690}" dt="2023-01-12T13:24:46.876" v="2099" actId="115"/>
          <ac:spMkLst>
            <pc:docMk/>
            <pc:sldMk cId="1619332185" sldId="280"/>
            <ac:spMk id="6" creationId="{CFEF36EF-EA79-48B1-8977-F8AA6F2C6BC7}"/>
          </ac:spMkLst>
        </pc:spChg>
        <pc:picChg chg="del">
          <ac:chgData name="Mikael Olsson" userId="a43137d6-1e6e-407d-9ed3-039350e0c946" providerId="ADAL" clId="{62E19F1D-3AA1-4B71-B5FA-22ECADC67690}" dt="2023-01-12T11:05:14.128" v="580" actId="478"/>
          <ac:picMkLst>
            <pc:docMk/>
            <pc:sldMk cId="1619332185" sldId="280"/>
            <ac:picMk id="9" creationId="{363BC433-D696-4932-B621-C2F7666D6BFC}"/>
          </ac:picMkLst>
        </pc:picChg>
        <pc:picChg chg="del">
          <ac:chgData name="Mikael Olsson" userId="a43137d6-1e6e-407d-9ed3-039350e0c946" providerId="ADAL" clId="{62E19F1D-3AA1-4B71-B5FA-22ECADC67690}" dt="2023-01-12T11:05:14.128" v="580" actId="478"/>
          <ac:picMkLst>
            <pc:docMk/>
            <pc:sldMk cId="1619332185" sldId="280"/>
            <ac:picMk id="11" creationId="{0177AF4A-6E56-41BD-A4DA-0B561F926866}"/>
          </ac:picMkLst>
        </pc:picChg>
        <pc:picChg chg="del">
          <ac:chgData name="Mikael Olsson" userId="a43137d6-1e6e-407d-9ed3-039350e0c946" providerId="ADAL" clId="{62E19F1D-3AA1-4B71-B5FA-22ECADC67690}" dt="2023-01-12T11:05:14.128" v="580" actId="478"/>
          <ac:picMkLst>
            <pc:docMk/>
            <pc:sldMk cId="1619332185" sldId="280"/>
            <ac:picMk id="12" creationId="{5870C7B3-D6B9-49B5-AB81-E618FE6DFF53}"/>
          </ac:picMkLst>
        </pc:picChg>
        <pc:picChg chg="del">
          <ac:chgData name="Mikael Olsson" userId="a43137d6-1e6e-407d-9ed3-039350e0c946" providerId="ADAL" clId="{62E19F1D-3AA1-4B71-B5FA-22ECADC67690}" dt="2023-01-12T11:05:14.128" v="580" actId="478"/>
          <ac:picMkLst>
            <pc:docMk/>
            <pc:sldMk cId="1619332185" sldId="280"/>
            <ac:picMk id="13" creationId="{08ED0D02-69B4-45CD-A9B1-8C79BE4C5280}"/>
          </ac:picMkLst>
        </pc:picChg>
        <pc:picChg chg="del">
          <ac:chgData name="Mikael Olsson" userId="a43137d6-1e6e-407d-9ed3-039350e0c946" providerId="ADAL" clId="{62E19F1D-3AA1-4B71-B5FA-22ECADC67690}" dt="2023-01-12T11:05:14.128" v="580" actId="478"/>
          <ac:picMkLst>
            <pc:docMk/>
            <pc:sldMk cId="1619332185" sldId="280"/>
            <ac:picMk id="14" creationId="{A181D8A0-6E77-4306-A621-AC587465E8F5}"/>
          </ac:picMkLst>
        </pc:picChg>
        <pc:picChg chg="del">
          <ac:chgData name="Mikael Olsson" userId="a43137d6-1e6e-407d-9ed3-039350e0c946" providerId="ADAL" clId="{62E19F1D-3AA1-4B71-B5FA-22ECADC67690}" dt="2023-01-12T11:05:14.128" v="580" actId="478"/>
          <ac:picMkLst>
            <pc:docMk/>
            <pc:sldMk cId="1619332185" sldId="280"/>
            <ac:picMk id="15" creationId="{6C6D8D26-CDAD-4084-9BBA-4999B69D5DF6}"/>
          </ac:picMkLst>
        </pc:picChg>
      </pc:sldChg>
      <pc:sldChg chg="modSp add">
        <pc:chgData name="Mikael Olsson" userId="a43137d6-1e6e-407d-9ed3-039350e0c946" providerId="ADAL" clId="{62E19F1D-3AA1-4B71-B5FA-22ECADC67690}" dt="2023-01-12T13:26:39.988" v="2130" actId="20577"/>
        <pc:sldMkLst>
          <pc:docMk/>
          <pc:sldMk cId="800173314" sldId="281"/>
        </pc:sldMkLst>
        <pc:spChg chg="mod">
          <ac:chgData name="Mikael Olsson" userId="a43137d6-1e6e-407d-9ed3-039350e0c946" providerId="ADAL" clId="{62E19F1D-3AA1-4B71-B5FA-22ECADC67690}" dt="2023-01-12T13:01:40.283" v="1825" actId="6549"/>
          <ac:spMkLst>
            <pc:docMk/>
            <pc:sldMk cId="800173314" sldId="281"/>
            <ac:spMk id="2" creationId="{585BDDF4-C1B4-414C-8587-D3E04285B582}"/>
          </ac:spMkLst>
        </pc:spChg>
        <pc:spChg chg="mod">
          <ac:chgData name="Mikael Olsson" userId="a43137d6-1e6e-407d-9ed3-039350e0c946" providerId="ADAL" clId="{62E19F1D-3AA1-4B71-B5FA-22ECADC67690}" dt="2023-01-12T11:26:36.547" v="1126"/>
          <ac:spMkLst>
            <pc:docMk/>
            <pc:sldMk cId="800173314" sldId="281"/>
            <ac:spMk id="5" creationId="{B11C9CE3-8027-4439-9117-DA6C52343370}"/>
          </ac:spMkLst>
        </pc:spChg>
        <pc:spChg chg="mod">
          <ac:chgData name="Mikael Olsson" userId="a43137d6-1e6e-407d-9ed3-039350e0c946" providerId="ADAL" clId="{62E19F1D-3AA1-4B71-B5FA-22ECADC67690}" dt="2023-01-12T13:26:39.988" v="2130" actId="20577"/>
          <ac:spMkLst>
            <pc:docMk/>
            <pc:sldMk cId="800173314" sldId="281"/>
            <ac:spMk id="6" creationId="{B627AA96-02B7-4BBE-B215-D61DEC9A757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2023-01-13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2023-01-13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2023-01-13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6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Electrical and I&amp;C classification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Scope</a:t>
            </a:r>
            <a:r>
              <a:rPr lang="en-GB"/>
              <a:t>, rules &amp; examples</a:t>
            </a:r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Mikael Olsson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fld id="{18896B66-0B3A-474C-9C9C-E4F07B1F5DAD}" type="datetime1">
              <a:rPr lang="sv-SE" sz="1200" b="1">
                <a:solidFill>
                  <a:schemeClr val="bg1"/>
                </a:solidFill>
              </a:rPr>
              <a:pPr/>
              <a:t>2023-01-13</a:t>
            </a:fld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the classification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3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Electrical and I&amp;C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8729914" cy="4768062"/>
          </a:xfrm>
        </p:spPr>
        <p:txBody>
          <a:bodyPr>
            <a:normAutofit fontScale="92500" lnSpcReduction="20000"/>
          </a:bodyPr>
          <a:lstStyle/>
          <a:p>
            <a:pPr marL="214313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Examples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6313" lvl="1" indent="-72000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Parts of </a:t>
            </a:r>
            <a:r>
              <a:rPr lang="en-US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BPCS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that contribute to perform radiation safety functions</a:t>
            </a:r>
          </a:p>
          <a:p>
            <a:pPr marL="55301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Examples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c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ooling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rotating, ventilation, lifting, etc.</a:t>
            </a:r>
          </a:p>
          <a:p>
            <a:pPr marL="810188" lvl="3" indent="-72000"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6313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en-US" u="sng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achine</a:t>
            </a:r>
            <a:r>
              <a:rPr lang="en-US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protection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that perform radiation safety functions</a:t>
            </a:r>
          </a:p>
          <a:p>
            <a:pPr marL="55301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Examples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</a:p>
          <a:p>
            <a:pPr marL="810188" lvl="3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Detect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loss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cooling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detect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loss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rotation,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detect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beam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losses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etc.</a:t>
            </a:r>
          </a:p>
          <a:p>
            <a:pPr marL="810188" lvl="3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Stop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beam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53013" lvl="2" indent="-72000"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6313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Systems that </a:t>
            </a:r>
            <a:r>
              <a:rPr lang="sv-SE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monitor and display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radiation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safety data to the operator</a:t>
            </a:r>
          </a:p>
          <a:p>
            <a:pPr marL="55301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Examples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status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cooling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rotation, ventilation, etc.</a:t>
            </a:r>
          </a:p>
          <a:p>
            <a:pPr marL="553013" lvl="2" indent="-72000">
              <a:spcBef>
                <a:spcPts val="600"/>
              </a:spcBef>
              <a:spcAft>
                <a:spcPts val="600"/>
              </a:spcAft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6313" lvl="1" indent="-72000">
              <a:spcBef>
                <a:spcPts val="600"/>
              </a:spcBef>
              <a:spcAft>
                <a:spcPts val="600"/>
              </a:spcAft>
            </a:pPr>
            <a:r>
              <a:rPr lang="sv-SE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Electrical </a:t>
            </a:r>
            <a:r>
              <a:rPr lang="sv-SE" u="sng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supply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systems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2023-01-13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9332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equipment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Electrical and I&amp;C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8729914" cy="4768062"/>
          </a:xfrm>
        </p:spPr>
        <p:txBody>
          <a:bodyPr/>
          <a:lstStyle/>
          <a:p>
            <a:pPr marL="286313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Electrical and I&amp;C systems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can include</a:t>
            </a:r>
          </a:p>
          <a:p>
            <a:pPr marL="55301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control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systems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realised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with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industrial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automation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technology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53013" lvl="2" indent="-72000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Sensors, logic solvers (electronic relays, PLC, etc.), actuators (power breaker, motors,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etc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), communication equipment (cables), electrical components (relays, fuses, etc.), HMI, etc.</a:t>
            </a:r>
          </a:p>
          <a:p>
            <a:pPr marL="286313" lvl="1" indent="-72000">
              <a:spcBef>
                <a:spcPts val="600"/>
              </a:spcBef>
              <a:spcAft>
                <a:spcPts val="600"/>
              </a:spcAft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6313" lvl="1" indent="-72000">
              <a:spcBef>
                <a:spcPts val="600"/>
              </a:spcBef>
              <a:spcAft>
                <a:spcPts val="600"/>
              </a:spcAft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6313" lvl="1" indent="-72000">
              <a:spcBef>
                <a:spcPts val="600"/>
              </a:spcBef>
              <a:spcAft>
                <a:spcPts val="600"/>
              </a:spcAft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6313" lvl="1" indent="-72000">
              <a:spcBef>
                <a:spcPts val="600"/>
              </a:spcBef>
              <a:spcAft>
                <a:spcPts val="600"/>
              </a:spcAft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6313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Equipment that do not fall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within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E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lectrical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I&amp;C discipline</a:t>
            </a:r>
          </a:p>
          <a:p>
            <a:pPr marL="55301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ipes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pumps, heat exchangers, valves, compressors, etc.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2023-01-13</a:t>
            </a:fld>
            <a:endParaRPr lang="sv-S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3BC433-D696-4932-B621-C2F7666D6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907" y="3414419"/>
            <a:ext cx="659547" cy="1064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77AF4A-6E56-41BD-A4DA-0B561F9268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3"/>
          <a:stretch/>
        </p:blipFill>
        <p:spPr bwMode="auto">
          <a:xfrm>
            <a:off x="3757231" y="3408264"/>
            <a:ext cx="580207" cy="962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http://sigma.octopart.com/21350263/image/ABB-Control-ESB40.40.jpg">
            <a:extLst>
              <a:ext uri="{FF2B5EF4-FFF2-40B4-BE49-F238E27FC236}">
                <a16:creationId xmlns:a16="http://schemas.microsoft.com/office/drawing/2014/main" id="{5870C7B3-D6B9-49B5-AB81-E618FE6DF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618" y="3308614"/>
            <a:ext cx="1004511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C:\Users\Mikael Olsson\AppData\Local\Microsoft\Windows\Temporary Internet Files\Content.IE5\EQ42J4AN\P_ST80_XX_02328P.png">
            <a:extLst>
              <a:ext uri="{FF2B5EF4-FFF2-40B4-BE49-F238E27FC236}">
                <a16:creationId xmlns:a16="http://schemas.microsoft.com/office/drawing/2014/main" id="{08ED0D02-69B4-45CD-A9B1-8C79BE4C5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956" y="3404418"/>
            <a:ext cx="1268671" cy="10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81D8A0-6E77-4306-A621-AC587465E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19" y="3380978"/>
            <a:ext cx="722379" cy="948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C6D8D26-CDAD-4084-9BBA-4999B69D5D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158" y="3380978"/>
            <a:ext cx="468123" cy="109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6532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Governing rules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5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Electrical and I&amp;C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2023-01-13</a:t>
            </a:fld>
            <a:endParaRPr lang="sv-SE" dirty="0"/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DF54CF66-1158-4BF9-B117-8FD52F21A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95" y="1658548"/>
            <a:ext cx="2310738" cy="32764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466466D-47C9-4D74-A12E-6E0A050B37DC}"/>
              </a:ext>
            </a:extLst>
          </p:cNvPr>
          <p:cNvSpPr txBox="1"/>
          <p:nvPr/>
        </p:nvSpPr>
        <p:spPr>
          <a:xfrm>
            <a:off x="584751" y="5026410"/>
            <a:ext cx="28365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‘</a:t>
            </a:r>
            <a:r>
              <a:rPr lang="en-US" sz="1600" i="1" dirty="0"/>
              <a:t>ESS rules for radiation safety classification of Electrical and Instrumentation &amp; control equipment including design and quality requirements</a:t>
            </a:r>
            <a:r>
              <a:rPr lang="en-US" sz="1600" dirty="0"/>
              <a:t>’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7DC7AE-6D57-49DC-AAD8-6A043BD256C0}"/>
              </a:ext>
            </a:extLst>
          </p:cNvPr>
          <p:cNvSpPr txBox="1"/>
          <p:nvPr/>
        </p:nvSpPr>
        <p:spPr>
          <a:xfrm>
            <a:off x="1246575" y="1331536"/>
            <a:ext cx="1563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ESS-0054158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1D965EE-EF18-4F0F-A691-3071E51331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0436" y="1841140"/>
            <a:ext cx="7317712" cy="14062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A1EE9C2-6C9C-49EE-99F9-937B0155E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0435" y="4060076"/>
            <a:ext cx="7317711" cy="113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5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BDDF4-C1B4-414C-8587-D3E04285B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does</a:t>
            </a:r>
            <a:r>
              <a:rPr lang="sv-SE" dirty="0"/>
              <a:t> EIC0 </a:t>
            </a:r>
            <a:r>
              <a:rPr lang="sv-SE" dirty="0" err="1"/>
              <a:t>mean</a:t>
            </a:r>
            <a:r>
              <a:rPr lang="sv-SE" dirty="0"/>
              <a:t>?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10752C-31A8-4F89-A5BF-1F29C8E6B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39232-FE5C-4DC7-9448-71EF29197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6</a:t>
            </a:fld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C9CE3-8027-4439-9117-DA6C523433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Electrical and I&amp;C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27AA96-02B7-4BBE-B215-D61DEC9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859302" cy="4768062"/>
          </a:xfrm>
        </p:spPr>
        <p:txBody>
          <a:bodyPr>
            <a:normAutofit lnSpcReduction="10000"/>
          </a:bodyPr>
          <a:lstStyle/>
          <a:p>
            <a:pPr lvl="1"/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I&amp;C system and software: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‘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application of conventional standards or practices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’</a:t>
            </a:r>
          </a:p>
          <a:p>
            <a:pPr lvl="2"/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sv-S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ESS </a:t>
            </a:r>
            <a:r>
              <a:rPr lang="sv-SE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Handbook</a:t>
            </a:r>
            <a:r>
              <a:rPr lang="sv-S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for </a:t>
            </a:r>
            <a:r>
              <a:rPr lang="sv-SE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engineering</a:t>
            </a:r>
            <a:r>
              <a:rPr lang="sv-S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management </a:t>
            </a:r>
            <a:r>
              <a:rPr lang="sv-SE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control</a:t>
            </a:r>
            <a:r>
              <a:rPr lang="sv-S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systems 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(ESS-0054678)</a:t>
            </a:r>
          </a:p>
          <a:p>
            <a:pPr lvl="2"/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control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systems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realised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with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industrial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automation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technology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/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 safety standard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required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/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electrical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detail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design: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ESS rules for electrical design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(ESS-0015433)</a:t>
            </a:r>
          </a:p>
          <a:p>
            <a:pPr lvl="2"/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View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legislation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rules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standards to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ensure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electrical safety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practices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/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Workflow, CAD and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engineering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tools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naming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tagging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cable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database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etc. </a:t>
            </a:r>
          </a:p>
          <a:p>
            <a:pPr lvl="2"/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electrical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power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system design: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ESS rules for design of electrical power systems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(ESS-0135373)</a:t>
            </a:r>
          </a:p>
          <a:p>
            <a:pPr lvl="2"/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high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low voltage systems used to generate or distribute electrical power across the ESS facility from the point of intake to the 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end users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1BFEAB-3DF6-462D-8EBF-E45337F30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2023-01-13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017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Finish presentation</a:t>
            </a:r>
          </a:p>
        </p:txBody>
      </p:sp>
    </p:spTree>
    <p:extLst>
      <p:ext uri="{BB962C8B-B14F-4D97-AF65-F5344CB8AC3E}">
        <p14:creationId xmlns:p14="http://schemas.microsoft.com/office/powerpoint/2010/main" val="120996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S0013_ESS_191217" id="{25A5AE2A-28F6-4104-8C72-7304B1F48254}" vid="{320E9B42-7F55-4E52-AA64-0C45CA88F26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CA3DC72CB73044181C7DE6CB1AC423B" ma:contentTypeVersion="12" ma:contentTypeDescription="Skapa ett nytt dokument." ma:contentTypeScope="" ma:versionID="cef28080aa79dffd8283edc01a02c8d7">
  <xsd:schema xmlns:xsd="http://www.w3.org/2001/XMLSchema" xmlns:xs="http://www.w3.org/2001/XMLSchema" xmlns:p="http://schemas.microsoft.com/office/2006/metadata/properties" xmlns:ns3="cec2b554-aa3c-42f2-9782-50e2fe04f3e7" xmlns:ns4="05f9b121-ba71-47fe-89a7-05ad70324c38" targetNamespace="http://schemas.microsoft.com/office/2006/metadata/properties" ma:root="true" ma:fieldsID="1071d7fc6844fa748d7b6b2c1d245102" ns3:_="" ns4:_="">
    <xsd:import namespace="cec2b554-aa3c-42f2-9782-50e2fe04f3e7"/>
    <xsd:import namespace="05f9b121-ba71-47fe-89a7-05ad70324c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c2b554-aa3c-42f2-9782-50e2fe04f3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9b121-ba71-47fe-89a7-05ad70324c3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11292E-5518-43C5-AEFB-A4B19042A1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c2b554-aa3c-42f2-9782-50e2fe04f3e7"/>
    <ds:schemaRef ds:uri="05f9b121-ba71-47fe-89a7-05ad70324c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E9224D-6FC4-4325-BE7C-32B9179225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302B34-A357-4C7F-AC31-71118931FB09}">
  <ds:schemaRefs>
    <ds:schemaRef ds:uri="http://schemas.microsoft.com/office/2006/documentManagement/types"/>
    <ds:schemaRef ds:uri="cec2b554-aa3c-42f2-9782-50e2fe04f3e7"/>
    <ds:schemaRef ds:uri="05f9b121-ba71-47fe-89a7-05ad70324c38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418</TotalTime>
  <Words>385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PowerPoint Presentation</vt:lpstr>
      <vt:lpstr>Electrical and I&amp;C classification</vt:lpstr>
      <vt:lpstr>Scope of the classification</vt:lpstr>
      <vt:lpstr>Examples of equipment</vt:lpstr>
      <vt:lpstr>Governing rules</vt:lpstr>
      <vt:lpstr>What does EIC0 mean?</vt:lpstr>
      <vt:lpstr>Finish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martin.sjostrand@esss.se</dc:creator>
  <cp:lastModifiedBy>Mikael Olsson</cp:lastModifiedBy>
  <cp:revision>22</cp:revision>
  <cp:lastPrinted>2019-03-08T10:27:30Z</cp:lastPrinted>
  <dcterms:created xsi:type="dcterms:W3CDTF">2020-01-21T09:56:49Z</dcterms:created>
  <dcterms:modified xsi:type="dcterms:W3CDTF">2023-01-13T14:57:12Z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0x010100CCA3DC72CB73044181C7DE6CB1AC423B</vt:lpwstr>
  </property>
</Properties>
</file>