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69" r:id="rId3"/>
    <p:sldId id="279" r:id="rId4"/>
    <p:sldId id="278" r:id="rId5"/>
    <p:sldId id="280" r:id="rId6"/>
    <p:sldId id="277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C61BFC-91D1-4CAE-A609-5DE5C56801C4}" v="8" dt="2023-02-28T14:30:5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6" autoAdjust="0"/>
    <p:restoredTop sz="94681" autoAdjust="0"/>
  </p:normalViewPr>
  <p:slideViewPr>
    <p:cSldViewPr snapToGrid="0" snapToObjects="1">
      <p:cViewPr varScale="1">
        <p:scale>
          <a:sx n="128" d="100"/>
          <a:sy n="128" d="100"/>
        </p:scale>
        <p:origin x="4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h@nholmberg.se" userId="24e1065e-b281-4d6a-84c9-61cb1b9584cf" providerId="ADAL" clId="{38C61BFC-91D1-4CAE-A609-5DE5C56801C4}"/>
    <pc:docChg chg="custSel addSld delSld modSld">
      <pc:chgData name="nh@nholmberg.se" userId="24e1065e-b281-4d6a-84c9-61cb1b9584cf" providerId="ADAL" clId="{38C61BFC-91D1-4CAE-A609-5DE5C56801C4}" dt="2023-02-28T14:31:20.590" v="85" actId="20577"/>
      <pc:docMkLst>
        <pc:docMk/>
      </pc:docMkLst>
      <pc:sldChg chg="del">
        <pc:chgData name="nh@nholmberg.se" userId="24e1065e-b281-4d6a-84c9-61cb1b9584cf" providerId="ADAL" clId="{38C61BFC-91D1-4CAE-A609-5DE5C56801C4}" dt="2023-02-28T14:29:04.855" v="50" actId="47"/>
        <pc:sldMkLst>
          <pc:docMk/>
          <pc:sldMk cId="1127081061" sldId="259"/>
        </pc:sldMkLst>
      </pc:sldChg>
      <pc:sldChg chg="del">
        <pc:chgData name="nh@nholmberg.se" userId="24e1065e-b281-4d6a-84c9-61cb1b9584cf" providerId="ADAL" clId="{38C61BFC-91D1-4CAE-A609-5DE5C56801C4}" dt="2023-02-28T14:27:20.689" v="0" actId="47"/>
        <pc:sldMkLst>
          <pc:docMk/>
          <pc:sldMk cId="2141996448" sldId="267"/>
        </pc:sldMkLst>
      </pc:sldChg>
      <pc:sldChg chg="del">
        <pc:chgData name="nh@nholmberg.se" userId="24e1065e-b281-4d6a-84c9-61cb1b9584cf" providerId="ADAL" clId="{38C61BFC-91D1-4CAE-A609-5DE5C56801C4}" dt="2023-02-28T14:27:20.689" v="0" actId="47"/>
        <pc:sldMkLst>
          <pc:docMk/>
          <pc:sldMk cId="1074535587" sldId="268"/>
        </pc:sldMkLst>
      </pc:sldChg>
      <pc:sldChg chg="addSp delSp modSp mod">
        <pc:chgData name="nh@nholmberg.se" userId="24e1065e-b281-4d6a-84c9-61cb1b9584cf" providerId="ADAL" clId="{38C61BFC-91D1-4CAE-A609-5DE5C56801C4}" dt="2023-02-28T14:31:00.628" v="69" actId="20577"/>
        <pc:sldMkLst>
          <pc:docMk/>
          <pc:sldMk cId="1574209040" sldId="269"/>
        </pc:sldMkLst>
        <pc:spChg chg="del">
          <ac:chgData name="nh@nholmberg.se" userId="24e1065e-b281-4d6a-84c9-61cb1b9584cf" providerId="ADAL" clId="{38C61BFC-91D1-4CAE-A609-5DE5C56801C4}" dt="2023-02-28T14:27:29.724" v="2" actId="478"/>
          <ac:spMkLst>
            <pc:docMk/>
            <pc:sldMk cId="1574209040" sldId="269"/>
            <ac:spMk id="2" creationId="{0B865343-8B70-4B1E-B2B8-5629C3487229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4" creationId="{E76D6AAA-71EA-23AE-BE3F-F8398F112498}"/>
          </ac:spMkLst>
        </pc:spChg>
        <pc:spChg chg="del">
          <ac:chgData name="nh@nholmberg.se" userId="24e1065e-b281-4d6a-84c9-61cb1b9584cf" providerId="ADAL" clId="{38C61BFC-91D1-4CAE-A609-5DE5C56801C4}" dt="2023-02-28T14:27:27.364" v="1" actId="478"/>
          <ac:spMkLst>
            <pc:docMk/>
            <pc:sldMk cId="1574209040" sldId="269"/>
            <ac:spMk id="7" creationId="{762752E2-2F80-4819-B076-C4D61E38A681}"/>
          </ac:spMkLst>
        </pc:spChg>
        <pc:spChg chg="mod">
          <ac:chgData name="nh@nholmberg.se" userId="24e1065e-b281-4d6a-84c9-61cb1b9584cf" providerId="ADAL" clId="{38C61BFC-91D1-4CAE-A609-5DE5C56801C4}" dt="2023-02-28T14:31:00.628" v="69" actId="20577"/>
          <ac:spMkLst>
            <pc:docMk/>
            <pc:sldMk cId="1574209040" sldId="269"/>
            <ac:spMk id="8" creationId="{4C2AF575-E0B9-46E1-9056-42B34ED44057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0" creationId="{591EBE3B-1B32-EC09-921B-022395682B88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1" creationId="{67D01C91-6965-A227-197A-C087EE71DC15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2" creationId="{89C47CF2-3188-4DC8-82B7-90DC0E767626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3" creationId="{FE5A36DA-D633-4E1F-4F83-1AF90C9FFF33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4" creationId="{8A06E2FC-56C2-64B5-65F7-078296B0C18A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5" creationId="{6C2270F4-A738-C4E7-6D61-519E4A0B94D5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6" creationId="{DC6F4934-D2F9-4825-36EB-C8D516A59260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17" creationId="{075FA5F0-8E77-30F5-C156-B3E6A77B5551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2" creationId="{6C5800E6-E1C6-A720-8CF1-48C6F4B95868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3" creationId="{74305F8D-D154-D722-492D-65840F4A7D44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4" creationId="{EE54498F-C1B7-D5D0-1AC6-7F839837187D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5" creationId="{85C757C4-E946-FAD9-7F3A-985749B962E4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6" creationId="{E6C8F6F5-4354-E65E-5542-61B2A1C35407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7" creationId="{4072719A-BDEC-C68E-FB06-E52E64DC0581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8" creationId="{7FC959DA-8F82-4B4E-2614-A805B899FE68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29" creationId="{CC58C474-DF9A-5152-8FC1-42EDD6806478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30" creationId="{A825F876-22E3-856A-E8E4-87C3BC3B6A26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31" creationId="{A20252C9-340D-2D80-348F-615E26AE651F}"/>
          </ac:spMkLst>
        </pc:spChg>
        <pc:spChg chg="add del mod">
          <ac:chgData name="nh@nholmberg.se" userId="24e1065e-b281-4d6a-84c9-61cb1b9584cf" providerId="ADAL" clId="{38C61BFC-91D1-4CAE-A609-5DE5C56801C4}" dt="2023-02-28T14:29:47.069" v="61" actId="478"/>
          <ac:spMkLst>
            <pc:docMk/>
            <pc:sldMk cId="1574209040" sldId="269"/>
            <ac:spMk id="32" creationId="{3B69C1E6-2A81-E04D-9A6F-CE43650A8462}"/>
          </ac:spMkLst>
        </pc:spChg>
        <pc:spChg chg="add mod">
          <ac:chgData name="nh@nholmberg.se" userId="24e1065e-b281-4d6a-84c9-61cb1b9584cf" providerId="ADAL" clId="{38C61BFC-91D1-4CAE-A609-5DE5C56801C4}" dt="2023-02-28T14:30:25.750" v="66" actId="14100"/>
          <ac:spMkLst>
            <pc:docMk/>
            <pc:sldMk cId="1574209040" sldId="269"/>
            <ac:spMk id="39" creationId="{A6828EC7-E867-55CA-2578-6AE060D12868}"/>
          </ac:spMkLst>
        </pc:spChg>
        <pc:cxnChg chg="add del mod">
          <ac:chgData name="nh@nholmberg.se" userId="24e1065e-b281-4d6a-84c9-61cb1b9584cf" providerId="ADAL" clId="{38C61BFC-91D1-4CAE-A609-5DE5C56801C4}" dt="2023-02-28T14:29:47.069" v="61" actId="478"/>
          <ac:cxnSpMkLst>
            <pc:docMk/>
            <pc:sldMk cId="1574209040" sldId="269"/>
            <ac:cxnSpMk id="18" creationId="{347786D7-31CF-087C-B411-1DB469ACFD42}"/>
          </ac:cxnSpMkLst>
        </pc:cxnChg>
        <pc:cxnChg chg="add del mod">
          <ac:chgData name="nh@nholmberg.se" userId="24e1065e-b281-4d6a-84c9-61cb1b9584cf" providerId="ADAL" clId="{38C61BFC-91D1-4CAE-A609-5DE5C56801C4}" dt="2023-02-28T14:29:47.069" v="61" actId="478"/>
          <ac:cxnSpMkLst>
            <pc:docMk/>
            <pc:sldMk cId="1574209040" sldId="269"/>
            <ac:cxnSpMk id="19" creationId="{B059D877-B5D3-EDDD-C13E-6B4B5EC32A63}"/>
          </ac:cxnSpMkLst>
        </pc:cxnChg>
        <pc:cxnChg chg="add del mod">
          <ac:chgData name="nh@nholmberg.se" userId="24e1065e-b281-4d6a-84c9-61cb1b9584cf" providerId="ADAL" clId="{38C61BFC-91D1-4CAE-A609-5DE5C56801C4}" dt="2023-02-28T14:29:47.069" v="61" actId="478"/>
          <ac:cxnSpMkLst>
            <pc:docMk/>
            <pc:sldMk cId="1574209040" sldId="269"/>
            <ac:cxnSpMk id="20" creationId="{3BF31243-6D34-4C36-49AA-1389907C2661}"/>
          </ac:cxnSpMkLst>
        </pc:cxnChg>
        <pc:cxnChg chg="add del mod">
          <ac:chgData name="nh@nholmberg.se" userId="24e1065e-b281-4d6a-84c9-61cb1b9584cf" providerId="ADAL" clId="{38C61BFC-91D1-4CAE-A609-5DE5C56801C4}" dt="2023-02-28T14:29:47.069" v="61" actId="478"/>
          <ac:cxnSpMkLst>
            <pc:docMk/>
            <pc:sldMk cId="1574209040" sldId="269"/>
            <ac:cxnSpMk id="21" creationId="{857F35AC-A862-D741-FEA4-AE074D4C024E}"/>
          </ac:cxnSpMkLst>
        </pc:cxnChg>
        <pc:cxnChg chg="add del mod">
          <ac:chgData name="nh@nholmberg.se" userId="24e1065e-b281-4d6a-84c9-61cb1b9584cf" providerId="ADAL" clId="{38C61BFC-91D1-4CAE-A609-5DE5C56801C4}" dt="2023-02-28T14:29:47.069" v="61" actId="478"/>
          <ac:cxnSpMkLst>
            <pc:docMk/>
            <pc:sldMk cId="1574209040" sldId="269"/>
            <ac:cxnSpMk id="33" creationId="{05859649-6D49-B676-6001-F0E0D86D4478}"/>
          </ac:cxnSpMkLst>
        </pc:cxnChg>
        <pc:cxnChg chg="add del mod">
          <ac:chgData name="nh@nholmberg.se" userId="24e1065e-b281-4d6a-84c9-61cb1b9584cf" providerId="ADAL" clId="{38C61BFC-91D1-4CAE-A609-5DE5C56801C4}" dt="2023-02-28T14:29:47.069" v="61" actId="478"/>
          <ac:cxnSpMkLst>
            <pc:docMk/>
            <pc:sldMk cId="1574209040" sldId="269"/>
            <ac:cxnSpMk id="36" creationId="{5AFD33D7-FE68-DE53-AC6C-35B3B30E40E8}"/>
          </ac:cxnSpMkLst>
        </pc:cxnChg>
      </pc:sldChg>
      <pc:sldChg chg="del">
        <pc:chgData name="nh@nholmberg.se" userId="24e1065e-b281-4d6a-84c9-61cb1b9584cf" providerId="ADAL" clId="{38C61BFC-91D1-4CAE-A609-5DE5C56801C4}" dt="2023-02-28T14:29:04.855" v="50" actId="47"/>
        <pc:sldMkLst>
          <pc:docMk/>
          <pc:sldMk cId="2311529829" sldId="271"/>
        </pc:sldMkLst>
      </pc:sldChg>
      <pc:sldChg chg="del">
        <pc:chgData name="nh@nholmberg.se" userId="24e1065e-b281-4d6a-84c9-61cb1b9584cf" providerId="ADAL" clId="{38C61BFC-91D1-4CAE-A609-5DE5C56801C4}" dt="2023-02-28T14:27:20.689" v="0" actId="47"/>
        <pc:sldMkLst>
          <pc:docMk/>
          <pc:sldMk cId="3550436766" sldId="272"/>
        </pc:sldMkLst>
      </pc:sldChg>
      <pc:sldChg chg="del">
        <pc:chgData name="nh@nholmberg.se" userId="24e1065e-b281-4d6a-84c9-61cb1b9584cf" providerId="ADAL" clId="{38C61BFC-91D1-4CAE-A609-5DE5C56801C4}" dt="2023-02-28T14:29:04.855" v="50" actId="47"/>
        <pc:sldMkLst>
          <pc:docMk/>
          <pc:sldMk cId="736847352" sldId="273"/>
        </pc:sldMkLst>
      </pc:sldChg>
      <pc:sldChg chg="del">
        <pc:chgData name="nh@nholmberg.se" userId="24e1065e-b281-4d6a-84c9-61cb1b9584cf" providerId="ADAL" clId="{38C61BFC-91D1-4CAE-A609-5DE5C56801C4}" dt="2023-02-28T14:27:20.689" v="0" actId="47"/>
        <pc:sldMkLst>
          <pc:docMk/>
          <pc:sldMk cId="2700340958" sldId="274"/>
        </pc:sldMkLst>
      </pc:sldChg>
      <pc:sldChg chg="del">
        <pc:chgData name="nh@nholmberg.se" userId="24e1065e-b281-4d6a-84c9-61cb1b9584cf" providerId="ADAL" clId="{38C61BFC-91D1-4CAE-A609-5DE5C56801C4}" dt="2023-02-28T14:27:20.689" v="0" actId="47"/>
        <pc:sldMkLst>
          <pc:docMk/>
          <pc:sldMk cId="870759970" sldId="275"/>
        </pc:sldMkLst>
      </pc:sldChg>
      <pc:sldChg chg="del">
        <pc:chgData name="nh@nholmberg.se" userId="24e1065e-b281-4d6a-84c9-61cb1b9584cf" providerId="ADAL" clId="{38C61BFC-91D1-4CAE-A609-5DE5C56801C4}" dt="2023-02-28T14:29:04.855" v="50" actId="47"/>
        <pc:sldMkLst>
          <pc:docMk/>
          <pc:sldMk cId="3071477085" sldId="276"/>
        </pc:sldMkLst>
      </pc:sldChg>
      <pc:sldChg chg="modSp add mod">
        <pc:chgData name="nh@nholmberg.se" userId="24e1065e-b281-4d6a-84c9-61cb1b9584cf" providerId="ADAL" clId="{38C61BFC-91D1-4CAE-A609-5DE5C56801C4}" dt="2023-02-28T14:31:14.314" v="78" actId="20577"/>
        <pc:sldMkLst>
          <pc:docMk/>
          <pc:sldMk cId="1230453732" sldId="278"/>
        </pc:sldMkLst>
        <pc:spChg chg="mod">
          <ac:chgData name="nh@nholmberg.se" userId="24e1065e-b281-4d6a-84c9-61cb1b9584cf" providerId="ADAL" clId="{38C61BFC-91D1-4CAE-A609-5DE5C56801C4}" dt="2023-02-28T14:31:14.314" v="78" actId="20577"/>
          <ac:spMkLst>
            <pc:docMk/>
            <pc:sldMk cId="1230453732" sldId="278"/>
            <ac:spMk id="3" creationId="{46839E1E-756B-40C0-9051-B6C149B2DDF8}"/>
          </ac:spMkLst>
        </pc:spChg>
        <pc:spChg chg="mod">
          <ac:chgData name="nh@nholmberg.se" userId="24e1065e-b281-4d6a-84c9-61cb1b9584cf" providerId="ADAL" clId="{38C61BFC-91D1-4CAE-A609-5DE5C56801C4}" dt="2023-02-28T14:29:21.863" v="59" actId="20577"/>
          <ac:spMkLst>
            <pc:docMk/>
            <pc:sldMk cId="1230453732" sldId="278"/>
            <ac:spMk id="4" creationId="{E76D6AAA-71EA-23AE-BE3F-F8398F112498}"/>
          </ac:spMkLst>
        </pc:spChg>
        <pc:spChg chg="mod">
          <ac:chgData name="nh@nholmberg.se" userId="24e1065e-b281-4d6a-84c9-61cb1b9584cf" providerId="ADAL" clId="{38C61BFC-91D1-4CAE-A609-5DE5C56801C4}" dt="2023-02-28T14:31:09.427" v="71" actId="20577"/>
          <ac:spMkLst>
            <pc:docMk/>
            <pc:sldMk cId="1230453732" sldId="278"/>
            <ac:spMk id="8" creationId="{4C2AF575-E0B9-46E1-9056-42B34ED44057}"/>
          </ac:spMkLst>
        </pc:spChg>
        <pc:spChg chg="mod">
          <ac:chgData name="nh@nholmberg.se" userId="24e1065e-b281-4d6a-84c9-61cb1b9584cf" providerId="ADAL" clId="{38C61BFC-91D1-4CAE-A609-5DE5C56801C4}" dt="2023-02-28T14:29:10.489" v="52" actId="20577"/>
          <ac:spMkLst>
            <pc:docMk/>
            <pc:sldMk cId="1230453732" sldId="278"/>
            <ac:spMk id="13" creationId="{FE5A36DA-D633-4E1F-4F83-1AF90C9FFF33}"/>
          </ac:spMkLst>
        </pc:spChg>
        <pc:spChg chg="mod">
          <ac:chgData name="nh@nholmberg.se" userId="24e1065e-b281-4d6a-84c9-61cb1b9584cf" providerId="ADAL" clId="{38C61BFC-91D1-4CAE-A609-5DE5C56801C4}" dt="2023-02-28T14:29:14.012" v="54" actId="20577"/>
          <ac:spMkLst>
            <pc:docMk/>
            <pc:sldMk cId="1230453732" sldId="278"/>
            <ac:spMk id="27" creationId="{4072719A-BDEC-C68E-FB06-E52E64DC0581}"/>
          </ac:spMkLst>
        </pc:spChg>
        <pc:spChg chg="mod">
          <ac:chgData name="nh@nholmberg.se" userId="24e1065e-b281-4d6a-84c9-61cb1b9584cf" providerId="ADAL" clId="{38C61BFC-91D1-4CAE-A609-5DE5C56801C4}" dt="2023-02-28T14:29:18.399" v="56" actId="20577"/>
          <ac:spMkLst>
            <pc:docMk/>
            <pc:sldMk cId="1230453732" sldId="278"/>
            <ac:spMk id="30" creationId="{A825F876-22E3-856A-E8E4-87C3BC3B6A26}"/>
          </ac:spMkLst>
        </pc:spChg>
      </pc:sldChg>
      <pc:sldChg chg="modSp add mod">
        <pc:chgData name="nh@nholmberg.se" userId="24e1065e-b281-4d6a-84c9-61cb1b9584cf" providerId="ADAL" clId="{38C61BFC-91D1-4CAE-A609-5DE5C56801C4}" dt="2023-02-28T14:31:20.590" v="85" actId="20577"/>
        <pc:sldMkLst>
          <pc:docMk/>
          <pc:sldMk cId="3730560993" sldId="279"/>
        </pc:sldMkLst>
        <pc:spChg chg="mod">
          <ac:chgData name="nh@nholmberg.se" userId="24e1065e-b281-4d6a-84c9-61cb1b9584cf" providerId="ADAL" clId="{38C61BFC-91D1-4CAE-A609-5DE5C56801C4}" dt="2023-02-28T14:31:20.590" v="85" actId="20577"/>
          <ac:spMkLst>
            <pc:docMk/>
            <pc:sldMk cId="3730560993" sldId="279"/>
            <ac:spMk id="3" creationId="{46839E1E-756B-40C0-9051-B6C149B2DDF8}"/>
          </ac:spMkLst>
        </pc:spChg>
        <pc:spChg chg="mod">
          <ac:chgData name="nh@nholmberg.se" userId="24e1065e-b281-4d6a-84c9-61cb1b9584cf" providerId="ADAL" clId="{38C61BFC-91D1-4CAE-A609-5DE5C56801C4}" dt="2023-02-28T14:31:05.810" v="70" actId="20577"/>
          <ac:spMkLst>
            <pc:docMk/>
            <pc:sldMk cId="3730560993" sldId="279"/>
            <ac:spMk id="8" creationId="{4C2AF575-E0B9-46E1-9056-42B34ED44057}"/>
          </ac:spMkLst>
        </pc:spChg>
      </pc:sldChg>
      <pc:sldChg chg="modSp add mod">
        <pc:chgData name="nh@nholmberg.se" userId="24e1065e-b281-4d6a-84c9-61cb1b9584cf" providerId="ADAL" clId="{38C61BFC-91D1-4CAE-A609-5DE5C56801C4}" dt="2023-02-28T14:30:57.565" v="68" actId="20577"/>
        <pc:sldMkLst>
          <pc:docMk/>
          <pc:sldMk cId="4203081087" sldId="280"/>
        </pc:sldMkLst>
        <pc:spChg chg="mod">
          <ac:chgData name="nh@nholmberg.se" userId="24e1065e-b281-4d6a-84c9-61cb1b9584cf" providerId="ADAL" clId="{38C61BFC-91D1-4CAE-A609-5DE5C56801C4}" dt="2023-02-28T14:30:57.565" v="68" actId="20577"/>
          <ac:spMkLst>
            <pc:docMk/>
            <pc:sldMk cId="4203081087" sldId="280"/>
            <ac:spMk id="8" creationId="{4C2AF575-E0B9-46E1-9056-42B34ED440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2023-02-28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2023-02-28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6839E1E-756B-40C0-9051-B6C149B2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 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2C8D0-2448-45AB-9FE2-D6C1EBCE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1AAF7-AA82-4AB8-A7E4-9963AD32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C2AF575-E0B9-46E1-9056-42B34ED440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EC41C35A-EE84-D947-9DE3-983A7769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6828EC7-E867-55CA-2578-6AE060D12868}"/>
              </a:ext>
            </a:extLst>
          </p:cNvPr>
          <p:cNvSpPr txBox="1"/>
          <p:nvPr/>
        </p:nvSpPr>
        <p:spPr>
          <a:xfrm>
            <a:off x="771110" y="1913283"/>
            <a:ext cx="113148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When EPICS modules are updated they can change the list of published PVs, and NICOS must be aware of it.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In this session we discuss ways of managing this versioning across both NICOS and the EPICS layer.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Some questions we may explore: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How do we coordinate upgrades between the EPICS layer and NICOS?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How do we document a given EPICS interface (i.e. the list of PVs of a given EPICS module version)?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How do we configure a given PV list in NICOS?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Should we have a way of testing if a given interface between NICOS and EPICS is valid?</a:t>
            </a:r>
            <a:endParaRPr lang="LID4096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0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6839E1E-756B-40C0-9051-B6C149B2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</a:rPr>
              <a:t>Upgrade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2C8D0-2448-45AB-9FE2-D6C1EBCE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1AAF7-AA82-4AB8-A7E4-9963AD32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C2AF575-E0B9-46E1-9056-42B34ED440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EC41C35A-EE84-D947-9DE3-983A7769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6D6AAA-71EA-23AE-BE3F-F8398F112498}"/>
              </a:ext>
            </a:extLst>
          </p:cNvPr>
          <p:cNvSpPr/>
          <p:nvPr/>
        </p:nvSpPr>
        <p:spPr>
          <a:xfrm>
            <a:off x="4558218" y="1958393"/>
            <a:ext cx="2052784" cy="5664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NICOS server</a:t>
            </a:r>
            <a:br>
              <a:rPr lang="sv-SE" dirty="0"/>
            </a:br>
            <a:r>
              <a:rPr lang="sv-SE" dirty="0"/>
              <a:t>version 1</a:t>
            </a:r>
            <a:endParaRPr lang="LID4096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1EBE3B-1B32-EC09-921B-022395682B88}"/>
              </a:ext>
            </a:extLst>
          </p:cNvPr>
          <p:cNvSpPr/>
          <p:nvPr/>
        </p:nvSpPr>
        <p:spPr>
          <a:xfrm>
            <a:off x="3215992" y="3424019"/>
            <a:ext cx="4559844" cy="1406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dirty="0"/>
              <a:t>IPC 1</a:t>
            </a:r>
            <a:endParaRPr lang="LID4096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D01C91-6965-A227-197A-C087EE71DC15}"/>
              </a:ext>
            </a:extLst>
          </p:cNvPr>
          <p:cNvSpPr/>
          <p:nvPr/>
        </p:nvSpPr>
        <p:spPr>
          <a:xfrm>
            <a:off x="3378363" y="3814589"/>
            <a:ext cx="1985338" cy="9083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1400" dirty="0"/>
              <a:t>IOC1</a:t>
            </a:r>
            <a:endParaRPr lang="LID4096" sz="1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9C47CF2-3188-4DC8-82B7-90DC0E767626}"/>
              </a:ext>
            </a:extLst>
          </p:cNvPr>
          <p:cNvSpPr/>
          <p:nvPr/>
        </p:nvSpPr>
        <p:spPr>
          <a:xfrm>
            <a:off x="3316505" y="5215946"/>
            <a:ext cx="854579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Device1</a:t>
            </a:r>
            <a:endParaRPr lang="LID4096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E5A36DA-D633-4E1F-4F83-1AF90C9FFF33}"/>
              </a:ext>
            </a:extLst>
          </p:cNvPr>
          <p:cNvSpPr/>
          <p:nvPr/>
        </p:nvSpPr>
        <p:spPr>
          <a:xfrm>
            <a:off x="3419111" y="4168397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X v1.0</a:t>
            </a:r>
            <a:endParaRPr lang="LID4096" sz="7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A06E2FC-56C2-64B5-65F7-078296B0C18A}"/>
              </a:ext>
            </a:extLst>
          </p:cNvPr>
          <p:cNvSpPr/>
          <p:nvPr/>
        </p:nvSpPr>
        <p:spPr>
          <a:xfrm>
            <a:off x="4311265" y="5215946"/>
            <a:ext cx="854580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Device2</a:t>
            </a:r>
            <a:endParaRPr lang="LID4096" sz="12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C2270F4-A738-C4E7-6D61-519E4A0B94D5}"/>
              </a:ext>
            </a:extLst>
          </p:cNvPr>
          <p:cNvSpPr/>
          <p:nvPr/>
        </p:nvSpPr>
        <p:spPr>
          <a:xfrm>
            <a:off x="5551680" y="3808057"/>
            <a:ext cx="1985338" cy="9083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1400" dirty="0"/>
              <a:t>IOC2</a:t>
            </a:r>
            <a:endParaRPr lang="LID4096" sz="14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C6F4934-D2F9-4825-36EB-C8D516A59260}"/>
              </a:ext>
            </a:extLst>
          </p:cNvPr>
          <p:cNvSpPr/>
          <p:nvPr/>
        </p:nvSpPr>
        <p:spPr>
          <a:xfrm>
            <a:off x="5470777" y="5235250"/>
            <a:ext cx="854579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Device3</a:t>
            </a:r>
            <a:endParaRPr lang="LID4096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75FA5F0-8E77-30F5-C156-B3E6A77B5551}"/>
              </a:ext>
            </a:extLst>
          </p:cNvPr>
          <p:cNvSpPr/>
          <p:nvPr/>
        </p:nvSpPr>
        <p:spPr>
          <a:xfrm>
            <a:off x="6468288" y="5241535"/>
            <a:ext cx="854580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Device4</a:t>
            </a:r>
            <a:endParaRPr lang="LID4096" sz="1200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47786D7-31CF-087C-B411-1DB469ACFD42}"/>
              </a:ext>
            </a:extLst>
          </p:cNvPr>
          <p:cNvCxnSpPr>
            <a:cxnSpLocks/>
          </p:cNvCxnSpPr>
          <p:nvPr/>
        </p:nvCxnSpPr>
        <p:spPr>
          <a:xfrm rot="5400000">
            <a:off x="3526884" y="4915152"/>
            <a:ext cx="560436" cy="126613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B059D877-B5D3-EDDD-C13E-6B4B5EC32A63}"/>
              </a:ext>
            </a:extLst>
          </p:cNvPr>
          <p:cNvCxnSpPr>
            <a:cxnSpLocks/>
            <a:stCxn id="24" idx="2"/>
            <a:endCxn id="14" idx="0"/>
          </p:cNvCxnSpPr>
          <p:nvPr/>
        </p:nvCxnSpPr>
        <p:spPr>
          <a:xfrm rot="5400000">
            <a:off x="4479842" y="4874291"/>
            <a:ext cx="600368" cy="82942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3BF31243-6D34-4C36-49AA-1389907C2661}"/>
              </a:ext>
            </a:extLst>
          </p:cNvPr>
          <p:cNvCxnSpPr>
            <a:cxnSpLocks/>
            <a:stCxn id="27" idx="2"/>
            <a:endCxn id="16" idx="0"/>
          </p:cNvCxnSpPr>
          <p:nvPr/>
        </p:nvCxnSpPr>
        <p:spPr>
          <a:xfrm rot="5400000">
            <a:off x="5672644" y="4831336"/>
            <a:ext cx="629337" cy="178490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57F35AC-A862-D741-FEA4-AE074D4C024E}"/>
              </a:ext>
            </a:extLst>
          </p:cNvPr>
          <p:cNvCxnSpPr>
            <a:cxnSpLocks/>
            <a:stCxn id="30" idx="2"/>
            <a:endCxn id="17" idx="0"/>
          </p:cNvCxnSpPr>
          <p:nvPr/>
        </p:nvCxnSpPr>
        <p:spPr>
          <a:xfrm rot="5400000">
            <a:off x="6640955" y="4860536"/>
            <a:ext cx="635623" cy="126375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C5800E6-E1C6-A720-8CF1-48C6F4B95868}"/>
              </a:ext>
            </a:extLst>
          </p:cNvPr>
          <p:cNvSpPr/>
          <p:nvPr/>
        </p:nvSpPr>
        <p:spPr>
          <a:xfrm>
            <a:off x="3485847" y="4382323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PV1</a:t>
            </a:r>
            <a:endParaRPr lang="LID4096" sz="700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4305F8D-D154-D722-492D-65840F4A7D44}"/>
              </a:ext>
            </a:extLst>
          </p:cNvPr>
          <p:cNvSpPr/>
          <p:nvPr/>
        </p:nvSpPr>
        <p:spPr>
          <a:xfrm>
            <a:off x="3906063" y="4391988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PV2</a:t>
            </a:r>
            <a:endParaRPr lang="LID4096" sz="7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E54498F-C1B7-D5D0-1AC6-7F839837187D}"/>
              </a:ext>
            </a:extLst>
          </p:cNvPr>
          <p:cNvSpPr/>
          <p:nvPr/>
        </p:nvSpPr>
        <p:spPr>
          <a:xfrm>
            <a:off x="4364507" y="4168396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Y v1.0</a:t>
            </a:r>
            <a:endParaRPr lang="LID4096" sz="7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757C4-E946-FAD9-7F3A-985749B962E4}"/>
              </a:ext>
            </a:extLst>
          </p:cNvPr>
          <p:cNvSpPr/>
          <p:nvPr/>
        </p:nvSpPr>
        <p:spPr>
          <a:xfrm>
            <a:off x="4431243" y="4382322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PV3</a:t>
            </a:r>
            <a:endParaRPr lang="LID4096" sz="700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6C8F6F5-4354-E65E-5542-61B2A1C35407}"/>
              </a:ext>
            </a:extLst>
          </p:cNvPr>
          <p:cNvSpPr/>
          <p:nvPr/>
        </p:nvSpPr>
        <p:spPr>
          <a:xfrm>
            <a:off x="4851459" y="4391987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PV4</a:t>
            </a:r>
            <a:endParaRPr lang="LID4096" sz="7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072719A-BDEC-C68E-FB06-E52E64DC0581}"/>
              </a:ext>
            </a:extLst>
          </p:cNvPr>
          <p:cNvSpPr/>
          <p:nvPr/>
        </p:nvSpPr>
        <p:spPr>
          <a:xfrm>
            <a:off x="5619567" y="4158731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X v1.0</a:t>
            </a:r>
            <a:endParaRPr lang="LID4096" sz="700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FC959DA-8F82-4B4E-2614-A805B899FE68}"/>
              </a:ext>
            </a:extLst>
          </p:cNvPr>
          <p:cNvSpPr/>
          <p:nvPr/>
        </p:nvSpPr>
        <p:spPr>
          <a:xfrm>
            <a:off x="5686303" y="4372657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PV5</a:t>
            </a:r>
            <a:endParaRPr lang="LID4096" sz="7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C58C474-DF9A-5152-8FC1-42EDD6806478}"/>
              </a:ext>
            </a:extLst>
          </p:cNvPr>
          <p:cNvSpPr/>
          <p:nvPr/>
        </p:nvSpPr>
        <p:spPr>
          <a:xfrm>
            <a:off x="6106519" y="4382322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PV6</a:t>
            </a:r>
            <a:endParaRPr lang="LID4096" sz="700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825F876-22E3-856A-E8E4-87C3BC3B6A26}"/>
              </a:ext>
            </a:extLst>
          </p:cNvPr>
          <p:cNvSpPr/>
          <p:nvPr/>
        </p:nvSpPr>
        <p:spPr>
          <a:xfrm>
            <a:off x="6564963" y="4158730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X v1.0</a:t>
            </a:r>
            <a:endParaRPr lang="LID4096" sz="700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20252C9-340D-2D80-348F-615E26AE651F}"/>
              </a:ext>
            </a:extLst>
          </p:cNvPr>
          <p:cNvSpPr/>
          <p:nvPr/>
        </p:nvSpPr>
        <p:spPr>
          <a:xfrm>
            <a:off x="6631699" y="4372656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PV7</a:t>
            </a:r>
            <a:endParaRPr lang="LID4096" sz="700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B69C1E6-2A81-E04D-9A6F-CE43650A8462}"/>
              </a:ext>
            </a:extLst>
          </p:cNvPr>
          <p:cNvSpPr/>
          <p:nvPr/>
        </p:nvSpPr>
        <p:spPr>
          <a:xfrm>
            <a:off x="7051915" y="4382321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PV8</a:t>
            </a:r>
            <a:endParaRPr lang="LID4096" sz="700" dirty="0"/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05859649-6D49-B676-6001-F0E0D86D4478}"/>
              </a:ext>
            </a:extLst>
          </p:cNvPr>
          <p:cNvCxnSpPr>
            <a:cxnSpLocks/>
            <a:stCxn id="11" idx="0"/>
            <a:endCxn id="4" idx="2"/>
          </p:cNvCxnSpPr>
          <p:nvPr/>
        </p:nvCxnSpPr>
        <p:spPr>
          <a:xfrm rot="5400000" flipH="1" flipV="1">
            <a:off x="4332956" y="2562935"/>
            <a:ext cx="1289731" cy="1213578"/>
          </a:xfrm>
          <a:prstGeom prst="bentConnector3">
            <a:avLst>
              <a:gd name="adj1" fmla="val 50000"/>
            </a:avLst>
          </a:prstGeom>
          <a:ln w="254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5AFD33D7-FE68-DE53-AC6C-35B3B30E40E8}"/>
              </a:ext>
            </a:extLst>
          </p:cNvPr>
          <p:cNvCxnSpPr>
            <a:cxnSpLocks/>
            <a:stCxn id="15" idx="0"/>
            <a:endCxn id="4" idx="2"/>
          </p:cNvCxnSpPr>
          <p:nvPr/>
        </p:nvCxnSpPr>
        <p:spPr>
          <a:xfrm rot="16200000" flipV="1">
            <a:off x="5422881" y="2686588"/>
            <a:ext cx="1283199" cy="959739"/>
          </a:xfrm>
          <a:prstGeom prst="bentConnector3">
            <a:avLst>
              <a:gd name="adj1" fmla="val 50000"/>
            </a:avLst>
          </a:prstGeom>
          <a:ln w="254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56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6839E1E-756B-40C0-9051-B6C149B2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Upgrade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2C8D0-2448-45AB-9FE2-D6C1EBCE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1AAF7-AA82-4AB8-A7E4-9963AD32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C2AF575-E0B9-46E1-9056-42B34ED440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EC41C35A-EE84-D947-9DE3-983A7769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6D6AAA-71EA-23AE-BE3F-F8398F112498}"/>
              </a:ext>
            </a:extLst>
          </p:cNvPr>
          <p:cNvSpPr/>
          <p:nvPr/>
        </p:nvSpPr>
        <p:spPr>
          <a:xfrm>
            <a:off x="4558218" y="1958393"/>
            <a:ext cx="2052784" cy="5664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NICOS server</a:t>
            </a:r>
            <a:br>
              <a:rPr lang="sv-SE" dirty="0"/>
            </a:br>
            <a:r>
              <a:rPr lang="sv-SE" dirty="0"/>
              <a:t>version 2?</a:t>
            </a:r>
            <a:endParaRPr lang="LID4096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1EBE3B-1B32-EC09-921B-022395682B88}"/>
              </a:ext>
            </a:extLst>
          </p:cNvPr>
          <p:cNvSpPr/>
          <p:nvPr/>
        </p:nvSpPr>
        <p:spPr>
          <a:xfrm>
            <a:off x="3215992" y="3424019"/>
            <a:ext cx="4559844" cy="1406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dirty="0"/>
              <a:t>IPC 1</a:t>
            </a:r>
            <a:endParaRPr lang="LID4096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D01C91-6965-A227-197A-C087EE71DC15}"/>
              </a:ext>
            </a:extLst>
          </p:cNvPr>
          <p:cNvSpPr/>
          <p:nvPr/>
        </p:nvSpPr>
        <p:spPr>
          <a:xfrm>
            <a:off x="3378363" y="3814589"/>
            <a:ext cx="1985338" cy="9083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1400" dirty="0"/>
              <a:t>IOC1</a:t>
            </a:r>
            <a:endParaRPr lang="LID4096" sz="1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9C47CF2-3188-4DC8-82B7-90DC0E767626}"/>
              </a:ext>
            </a:extLst>
          </p:cNvPr>
          <p:cNvSpPr/>
          <p:nvPr/>
        </p:nvSpPr>
        <p:spPr>
          <a:xfrm>
            <a:off x="3316505" y="5215946"/>
            <a:ext cx="854579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Device1</a:t>
            </a:r>
            <a:endParaRPr lang="LID4096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E5A36DA-D633-4E1F-4F83-1AF90C9FFF33}"/>
              </a:ext>
            </a:extLst>
          </p:cNvPr>
          <p:cNvSpPr/>
          <p:nvPr/>
        </p:nvSpPr>
        <p:spPr>
          <a:xfrm>
            <a:off x="3419111" y="4168397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X v2.0</a:t>
            </a:r>
            <a:endParaRPr lang="LID4096" sz="7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A06E2FC-56C2-64B5-65F7-078296B0C18A}"/>
              </a:ext>
            </a:extLst>
          </p:cNvPr>
          <p:cNvSpPr/>
          <p:nvPr/>
        </p:nvSpPr>
        <p:spPr>
          <a:xfrm>
            <a:off x="4311265" y="5215946"/>
            <a:ext cx="854580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Device2</a:t>
            </a:r>
            <a:endParaRPr lang="LID4096" sz="12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C2270F4-A738-C4E7-6D61-519E4A0B94D5}"/>
              </a:ext>
            </a:extLst>
          </p:cNvPr>
          <p:cNvSpPr/>
          <p:nvPr/>
        </p:nvSpPr>
        <p:spPr>
          <a:xfrm>
            <a:off x="5551680" y="3808057"/>
            <a:ext cx="1985338" cy="9083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1400" dirty="0"/>
              <a:t>IOC2</a:t>
            </a:r>
            <a:endParaRPr lang="LID4096" sz="14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C6F4934-D2F9-4825-36EB-C8D516A59260}"/>
              </a:ext>
            </a:extLst>
          </p:cNvPr>
          <p:cNvSpPr/>
          <p:nvPr/>
        </p:nvSpPr>
        <p:spPr>
          <a:xfrm>
            <a:off x="5470777" y="5235250"/>
            <a:ext cx="854579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Device3</a:t>
            </a:r>
            <a:endParaRPr lang="LID4096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75FA5F0-8E77-30F5-C156-B3E6A77B5551}"/>
              </a:ext>
            </a:extLst>
          </p:cNvPr>
          <p:cNvSpPr/>
          <p:nvPr/>
        </p:nvSpPr>
        <p:spPr>
          <a:xfrm>
            <a:off x="6468288" y="5241535"/>
            <a:ext cx="854580" cy="570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Device4</a:t>
            </a:r>
            <a:endParaRPr lang="LID4096" sz="1200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47786D7-31CF-087C-B411-1DB469ACFD42}"/>
              </a:ext>
            </a:extLst>
          </p:cNvPr>
          <p:cNvCxnSpPr>
            <a:cxnSpLocks/>
          </p:cNvCxnSpPr>
          <p:nvPr/>
        </p:nvCxnSpPr>
        <p:spPr>
          <a:xfrm rot="5400000">
            <a:off x="3526884" y="4915152"/>
            <a:ext cx="560436" cy="126613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B059D877-B5D3-EDDD-C13E-6B4B5EC32A63}"/>
              </a:ext>
            </a:extLst>
          </p:cNvPr>
          <p:cNvCxnSpPr>
            <a:cxnSpLocks/>
            <a:stCxn id="24" idx="2"/>
            <a:endCxn id="14" idx="0"/>
          </p:cNvCxnSpPr>
          <p:nvPr/>
        </p:nvCxnSpPr>
        <p:spPr>
          <a:xfrm rot="5400000">
            <a:off x="4479842" y="4874291"/>
            <a:ext cx="600368" cy="82942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3BF31243-6D34-4C36-49AA-1389907C2661}"/>
              </a:ext>
            </a:extLst>
          </p:cNvPr>
          <p:cNvCxnSpPr>
            <a:cxnSpLocks/>
            <a:stCxn id="27" idx="2"/>
            <a:endCxn id="16" idx="0"/>
          </p:cNvCxnSpPr>
          <p:nvPr/>
        </p:nvCxnSpPr>
        <p:spPr>
          <a:xfrm rot="5400000">
            <a:off x="5672644" y="4831336"/>
            <a:ext cx="629337" cy="178490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57F35AC-A862-D741-FEA4-AE074D4C024E}"/>
              </a:ext>
            </a:extLst>
          </p:cNvPr>
          <p:cNvCxnSpPr>
            <a:cxnSpLocks/>
            <a:stCxn id="30" idx="2"/>
            <a:endCxn id="17" idx="0"/>
          </p:cNvCxnSpPr>
          <p:nvPr/>
        </p:nvCxnSpPr>
        <p:spPr>
          <a:xfrm rot="5400000">
            <a:off x="6640955" y="4860536"/>
            <a:ext cx="635623" cy="126375"/>
          </a:xfrm>
          <a:prstGeom prst="bentConnector3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C5800E6-E1C6-A720-8CF1-48C6F4B95868}"/>
              </a:ext>
            </a:extLst>
          </p:cNvPr>
          <p:cNvSpPr/>
          <p:nvPr/>
        </p:nvSpPr>
        <p:spPr>
          <a:xfrm>
            <a:off x="3485847" y="4382323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PV1</a:t>
            </a:r>
            <a:endParaRPr lang="LID4096" sz="700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4305F8D-D154-D722-492D-65840F4A7D44}"/>
              </a:ext>
            </a:extLst>
          </p:cNvPr>
          <p:cNvSpPr/>
          <p:nvPr/>
        </p:nvSpPr>
        <p:spPr>
          <a:xfrm>
            <a:off x="3906063" y="4391988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PV2</a:t>
            </a:r>
            <a:endParaRPr lang="LID4096" sz="7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E54498F-C1B7-D5D0-1AC6-7F839837187D}"/>
              </a:ext>
            </a:extLst>
          </p:cNvPr>
          <p:cNvSpPr/>
          <p:nvPr/>
        </p:nvSpPr>
        <p:spPr>
          <a:xfrm>
            <a:off x="4364507" y="4168396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Y v1.0</a:t>
            </a:r>
            <a:endParaRPr lang="LID4096" sz="7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757C4-E946-FAD9-7F3A-985749B962E4}"/>
              </a:ext>
            </a:extLst>
          </p:cNvPr>
          <p:cNvSpPr/>
          <p:nvPr/>
        </p:nvSpPr>
        <p:spPr>
          <a:xfrm>
            <a:off x="4431243" y="4382322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PV3</a:t>
            </a:r>
            <a:endParaRPr lang="LID4096" sz="700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6C8F6F5-4354-E65E-5542-61B2A1C35407}"/>
              </a:ext>
            </a:extLst>
          </p:cNvPr>
          <p:cNvSpPr/>
          <p:nvPr/>
        </p:nvSpPr>
        <p:spPr>
          <a:xfrm>
            <a:off x="4851459" y="4391987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PV4</a:t>
            </a:r>
            <a:endParaRPr lang="LID4096" sz="7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072719A-BDEC-C68E-FB06-E52E64DC0581}"/>
              </a:ext>
            </a:extLst>
          </p:cNvPr>
          <p:cNvSpPr/>
          <p:nvPr/>
        </p:nvSpPr>
        <p:spPr>
          <a:xfrm>
            <a:off x="5619567" y="4158731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X v2.0</a:t>
            </a:r>
            <a:endParaRPr lang="LID4096" sz="700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FC959DA-8F82-4B4E-2614-A805B899FE68}"/>
              </a:ext>
            </a:extLst>
          </p:cNvPr>
          <p:cNvSpPr/>
          <p:nvPr/>
        </p:nvSpPr>
        <p:spPr>
          <a:xfrm>
            <a:off x="5686303" y="4372657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PV5</a:t>
            </a:r>
            <a:endParaRPr lang="LID4096" sz="7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C58C474-DF9A-5152-8FC1-42EDD6806478}"/>
              </a:ext>
            </a:extLst>
          </p:cNvPr>
          <p:cNvSpPr/>
          <p:nvPr/>
        </p:nvSpPr>
        <p:spPr>
          <a:xfrm>
            <a:off x="6106519" y="4382322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PV6</a:t>
            </a:r>
            <a:endParaRPr lang="LID4096" sz="700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825F876-22E3-856A-E8E4-87C3BC3B6A26}"/>
              </a:ext>
            </a:extLst>
          </p:cNvPr>
          <p:cNvSpPr/>
          <p:nvPr/>
        </p:nvSpPr>
        <p:spPr>
          <a:xfrm>
            <a:off x="6564963" y="4158730"/>
            <a:ext cx="913979" cy="4471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sz="700" dirty="0"/>
              <a:t>Module X v2.0</a:t>
            </a:r>
            <a:endParaRPr lang="LID4096" sz="700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20252C9-340D-2D80-348F-615E26AE651F}"/>
              </a:ext>
            </a:extLst>
          </p:cNvPr>
          <p:cNvSpPr/>
          <p:nvPr/>
        </p:nvSpPr>
        <p:spPr>
          <a:xfrm>
            <a:off x="6631699" y="4372656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PV7</a:t>
            </a:r>
            <a:endParaRPr lang="LID4096" sz="700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B69C1E6-2A81-E04D-9A6F-CE43650A8462}"/>
              </a:ext>
            </a:extLst>
          </p:cNvPr>
          <p:cNvSpPr/>
          <p:nvPr/>
        </p:nvSpPr>
        <p:spPr>
          <a:xfrm>
            <a:off x="7051915" y="4382321"/>
            <a:ext cx="361769" cy="229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dirty="0"/>
              <a:t>PV8</a:t>
            </a:r>
            <a:endParaRPr lang="LID4096" sz="700" dirty="0"/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05859649-6D49-B676-6001-F0E0D86D4478}"/>
              </a:ext>
            </a:extLst>
          </p:cNvPr>
          <p:cNvCxnSpPr>
            <a:cxnSpLocks/>
            <a:stCxn id="11" idx="0"/>
            <a:endCxn id="4" idx="2"/>
          </p:cNvCxnSpPr>
          <p:nvPr/>
        </p:nvCxnSpPr>
        <p:spPr>
          <a:xfrm rot="5400000" flipH="1" flipV="1">
            <a:off x="4332956" y="2562935"/>
            <a:ext cx="1289731" cy="1213578"/>
          </a:xfrm>
          <a:prstGeom prst="bentConnector3">
            <a:avLst>
              <a:gd name="adj1" fmla="val 50000"/>
            </a:avLst>
          </a:prstGeom>
          <a:ln w="254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5AFD33D7-FE68-DE53-AC6C-35B3B30E40E8}"/>
              </a:ext>
            </a:extLst>
          </p:cNvPr>
          <p:cNvCxnSpPr>
            <a:cxnSpLocks/>
            <a:stCxn id="15" idx="0"/>
            <a:endCxn id="4" idx="2"/>
          </p:cNvCxnSpPr>
          <p:nvPr/>
        </p:nvCxnSpPr>
        <p:spPr>
          <a:xfrm rot="16200000" flipV="1">
            <a:off x="5422881" y="2686588"/>
            <a:ext cx="1283199" cy="959739"/>
          </a:xfrm>
          <a:prstGeom prst="bentConnector3">
            <a:avLst>
              <a:gd name="adj1" fmla="val 50000"/>
            </a:avLst>
          </a:prstGeom>
          <a:ln w="254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5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6839E1E-756B-40C0-9051-B6C149B2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 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2C8D0-2448-45AB-9FE2-D6C1EBCE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1AAF7-AA82-4AB8-A7E4-9963AD32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C2AF575-E0B9-46E1-9056-42B34ED440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EC41C35A-EE84-D947-9DE3-983A7769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2023-02-28</a:t>
            </a:fld>
            <a:endParaRPr lang="sv-SE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6828EC7-E867-55CA-2578-6AE060D12868}"/>
              </a:ext>
            </a:extLst>
          </p:cNvPr>
          <p:cNvSpPr txBox="1"/>
          <p:nvPr/>
        </p:nvSpPr>
        <p:spPr>
          <a:xfrm>
            <a:off x="771110" y="1913283"/>
            <a:ext cx="113148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When EPICS modules are updated they can change the list of published PVs, and NICOS must be aware of it.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In this session we discuss ways of managing this versioning across both NICOS and the EPICS layer.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Some questions we may explore: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How do we coordinate upgrades between the EPICS layer and NICOS?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How do we document a given EPICS interface (i.e. the list of PVs of a given EPICS module version)?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How do we configure a given PV list in NICOS?</a:t>
            </a:r>
            <a:br>
              <a:rPr lang="en-US" dirty="0"/>
            </a:b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- Should we have a way of testing if a given interface between NICOS and EPICS is valid?</a:t>
            </a:r>
            <a:endParaRPr lang="LID4096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8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112</TotalTime>
  <Words>341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Roboto</vt:lpstr>
      <vt:lpstr>Segoe UI</vt:lpstr>
      <vt:lpstr>Segoe UI Light</vt:lpstr>
      <vt:lpstr>Segoe UI Semibold</vt:lpstr>
      <vt:lpstr>Wingdings</vt:lpstr>
      <vt:lpstr>Office-tema</vt:lpstr>
      <vt:lpstr>PowerPoint Presentation</vt:lpstr>
      <vt:lpstr>Presentation headline</vt:lpstr>
      <vt:lpstr>Upgrade</vt:lpstr>
      <vt:lpstr>Upgrade</vt:lpstr>
      <vt:lpstr>Presentation headline</vt:lpstr>
      <vt:lpstr>Finish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Nicklas Holmberg</cp:lastModifiedBy>
  <cp:revision>17</cp:revision>
  <cp:lastPrinted>2019-03-08T10:27:30Z</cp:lastPrinted>
  <dcterms:created xsi:type="dcterms:W3CDTF">2020-01-21T09:56:49Z</dcterms:created>
  <dcterms:modified xsi:type="dcterms:W3CDTF">2023-02-28T14:31:21Z</dcterms:modified>
</cp:coreProperties>
</file>