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80625" cy="5670550"/>
  <p:notesSz cx="7559675" cy="10691813"/>
  <p:defaultTextStyle>
    <a:defPPr>
      <a:defRPr lang="fr-FR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0849-9D7A-595D-C266-992C8568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9B04C-9D6B-BCBA-2348-FAB9B34E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30DC-2519-47E3-BA86-DB04942DD21F}" type="datetimeFigureOut">
              <a:rPr lang="fr-FR" smtClean="0"/>
              <a:t>10/03/2024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7E5-894F-FAF6-DCD5-347A0B07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15ED0-0F2E-130C-5248-B6F5E0C4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7CD9-3EB0-463F-AB9C-BDEBF76E0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2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89655-FD72-41EB-F2A0-F1518CDA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A632-D629-C402-637B-8B928CD53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A319E-F2C4-8694-4C82-3EC07F3B4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30DC-2519-47E3-BA86-DB04942DD21F}" type="datetimeFigureOut">
              <a:rPr lang="fr-FR" smtClean="0"/>
              <a:t>10/03/2024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019A-E459-4E94-99EB-D820A898F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6CDF-0B8D-24E6-FC7A-C96CDC74D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7CD9-3EB0-463F-AB9C-BDEBF76E0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4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5" Type="http://schemas.microsoft.com/office/2007/relationships/media" Target="../media/media3.mp4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58D08-E35C-0726-0353-38193422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E47AEF5-2A7C-C90C-0B76-874C2979CA60}"/>
              </a:ext>
            </a:extLst>
          </p:cNvPr>
          <p:cNvSpPr/>
          <p:nvPr/>
        </p:nvSpPr>
        <p:spPr>
          <a:xfrm>
            <a:off x="292888" y="163222"/>
            <a:ext cx="5580000" cy="25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9430232-3FB6-561E-2DD9-0889767D04BB}"/>
              </a:ext>
            </a:extLst>
          </p:cNvPr>
          <p:cNvSpPr/>
          <p:nvPr/>
        </p:nvSpPr>
        <p:spPr>
          <a:xfrm>
            <a:off x="292888" y="2863222"/>
            <a:ext cx="9540000" cy="263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4D373-B626-AC25-2889-0ADE6B11519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  <a:grayscl/>
          </a:blip>
          <a:srcRect/>
          <a:stretch>
            <a:fillRect/>
          </a:stretch>
        </p:blipFill>
        <p:spPr>
          <a:xfrm>
            <a:off x="4479557" y="4141942"/>
            <a:ext cx="7200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7DD4C-6C59-FFAF-2DB4-6DA59C36A9C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  <a:grayscl/>
          </a:blip>
          <a:srcRect/>
          <a:stretch>
            <a:fillRect/>
          </a:stretch>
        </p:blipFill>
        <p:spPr>
          <a:xfrm>
            <a:off x="5343557" y="4141942"/>
            <a:ext cx="7200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E7048-A08C-DAE3-B5F5-E4448499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  <a:grayscl/>
          </a:blip>
          <a:srcRect/>
          <a:stretch>
            <a:fillRect/>
          </a:stretch>
        </p:blipFill>
        <p:spPr>
          <a:xfrm>
            <a:off x="6171557" y="4141942"/>
            <a:ext cx="7200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64F25-B7E9-13EF-199D-8FE2C01A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 rot="2746800">
            <a:off x="3293537" y="3442151"/>
            <a:ext cx="633960" cy="34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0F71DF-A567-B50B-5896-F996F32617E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 rot="7630203" flipH="1">
            <a:off x="1744219" y="3450774"/>
            <a:ext cx="662563" cy="44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0EC1A-FD36-5033-A01C-4DBE50F2D46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 rot="7200000">
            <a:off x="3350038" y="4385841"/>
            <a:ext cx="576360" cy="4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34404C-B331-0076-4428-5EACA4769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 rot="2700000" flipH="1">
            <a:off x="1800121" y="4425611"/>
            <a:ext cx="601733" cy="40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1DA624-FA89-70FD-F0C0-059B30391FC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 flipH="1">
            <a:off x="2538211" y="4769037"/>
            <a:ext cx="59544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5198E2-810F-CAF3-63EE-910A2329C90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80454" y="3055100"/>
            <a:ext cx="579600" cy="3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11EA26-E23E-7AD1-AB50-873AD02835E8}"/>
              </a:ext>
            </a:extLst>
          </p:cNvPr>
          <p:cNvSpPr txBox="1"/>
          <p:nvPr/>
        </p:nvSpPr>
        <p:spPr>
          <a:xfrm>
            <a:off x="2175557" y="5203222"/>
            <a:ext cx="1475999" cy="2787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200" b="1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rPr>
              <a:t>Rigid-body fitting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1BA228-3A14-BC63-304E-A5A4AE7FB85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grayscl/>
          </a:blip>
          <a:srcRect/>
          <a:stretch>
            <a:fillRect/>
          </a:stretch>
        </p:blipFill>
        <p:spPr>
          <a:xfrm rot="17190125">
            <a:off x="4540089" y="4488178"/>
            <a:ext cx="263160" cy="17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5CA59-C7D5-9888-F21B-63B9E7F7E36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grayscl/>
          </a:blip>
          <a:srcRect/>
          <a:stretch>
            <a:fillRect/>
          </a:stretch>
        </p:blipFill>
        <p:spPr>
          <a:xfrm rot="10142400">
            <a:off x="5779291" y="4490757"/>
            <a:ext cx="263160" cy="1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69F60-B571-D7FB-5706-A06508058D0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grayscl/>
          </a:blip>
          <a:srcRect/>
          <a:stretch>
            <a:fillRect/>
          </a:stretch>
        </p:blipFill>
        <p:spPr>
          <a:xfrm rot="16580443">
            <a:off x="5317073" y="4927860"/>
            <a:ext cx="216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951145-3559-FF70-B7C1-0B350E704E83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grayscl/>
          </a:blip>
          <a:srcRect/>
          <a:stretch>
            <a:fillRect/>
          </a:stretch>
        </p:blipFill>
        <p:spPr>
          <a:xfrm rot="8535600">
            <a:off x="4862667" y="4903205"/>
            <a:ext cx="245880" cy="1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5D86D6-1B00-D0F2-353F-01AF1CCF8972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grayscl/>
          </a:blip>
          <a:srcRect/>
          <a:stretch>
            <a:fillRect/>
          </a:stretch>
        </p:blipFill>
        <p:spPr>
          <a:xfrm rot="5877000" flipH="1">
            <a:off x="6505427" y="4538156"/>
            <a:ext cx="216000" cy="143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B9BCC-B9D9-F338-DB03-699505CD52C9}"/>
              </a:ext>
            </a:extLst>
          </p:cNvPr>
          <p:cNvCxnSpPr/>
          <p:nvPr/>
        </p:nvCxnSpPr>
        <p:spPr>
          <a:xfrm flipH="1">
            <a:off x="5185517" y="3965182"/>
            <a:ext cx="234000" cy="230400"/>
          </a:xfrm>
          <a:prstGeom prst="straightConnector1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FE731C-F4A4-D42A-C03E-2276B652D149}"/>
              </a:ext>
            </a:extLst>
          </p:cNvPr>
          <p:cNvCxnSpPr/>
          <p:nvPr/>
        </p:nvCxnSpPr>
        <p:spPr>
          <a:xfrm>
            <a:off x="5694557" y="3975981"/>
            <a:ext cx="9720" cy="232920"/>
          </a:xfrm>
          <a:prstGeom prst="straightConnector1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3F5961-2256-1CC8-DE3E-03CF5271184C}"/>
              </a:ext>
            </a:extLst>
          </p:cNvPr>
          <p:cNvCxnSpPr/>
          <p:nvPr/>
        </p:nvCxnSpPr>
        <p:spPr>
          <a:xfrm>
            <a:off x="5929637" y="3946822"/>
            <a:ext cx="346679" cy="262079"/>
          </a:xfrm>
          <a:prstGeom prst="straightConnector1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394255-4380-2380-365A-D1EBC6CD4E22}"/>
              </a:ext>
            </a:extLst>
          </p:cNvPr>
          <p:cNvSpPr txBox="1"/>
          <p:nvPr/>
        </p:nvSpPr>
        <p:spPr>
          <a:xfrm>
            <a:off x="4731557" y="5239222"/>
            <a:ext cx="1812960" cy="2787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200" b="1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rPr>
              <a:t>Normal Mode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B46A34-5F0B-CDC5-C54B-662C5855CB81}"/>
              </a:ext>
            </a:extLst>
          </p:cNvPr>
          <p:cNvSpPr txBox="1"/>
          <p:nvPr/>
        </p:nvSpPr>
        <p:spPr>
          <a:xfrm>
            <a:off x="9006243" y="4852525"/>
            <a:ext cx="754645" cy="466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200" b="1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Flexible </a:t>
            </a:r>
            <a:r>
              <a:rPr lang="fr-FR" sz="12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fitting</a:t>
            </a:r>
            <a:endParaRPr lang="fr-FR" sz="1200" b="1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EC3925B-8722-0CD0-2897-D52299B1624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67673" y="3765456"/>
            <a:ext cx="10533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925905-B82F-D584-FE26-1723A965C94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19517" y="2899222"/>
            <a:ext cx="72000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F14E37-7F87-A354-9CB3-34894E85406C}"/>
              </a:ext>
            </a:extLst>
          </p:cNvPr>
          <p:cNvSpPr txBox="1"/>
          <p:nvPr/>
        </p:nvSpPr>
        <p:spPr>
          <a:xfrm>
            <a:off x="359003" y="3377952"/>
            <a:ext cx="1122480" cy="466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200" b="1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rPr>
              <a:t>Atomic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29803C-3080-4D7D-4411-5B9DFE1CE904}"/>
              </a:ext>
            </a:extLst>
          </p:cNvPr>
          <p:cNvSpPr txBox="1"/>
          <p:nvPr/>
        </p:nvSpPr>
        <p:spPr>
          <a:xfrm>
            <a:off x="1260426" y="207795"/>
            <a:ext cx="3471131" cy="341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600" b="1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Atomic Force </a:t>
            </a:r>
            <a:r>
              <a:rPr lang="fr-FR" sz="16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Microscopy</a:t>
            </a:r>
            <a:endParaRPr lang="fr-FR" sz="1600" b="1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03D4D9C-2BFE-7C5C-C065-FFC985C72353}"/>
              </a:ext>
            </a:extLst>
          </p:cNvPr>
          <p:cNvSpPr/>
          <p:nvPr/>
        </p:nvSpPr>
        <p:spPr>
          <a:xfrm>
            <a:off x="6052888" y="163222"/>
            <a:ext cx="3780000" cy="25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2EFA62-5F2D-B7D5-6170-27CD5B4223C3}"/>
              </a:ext>
            </a:extLst>
          </p:cNvPr>
          <p:cNvSpPr txBox="1"/>
          <p:nvPr/>
        </p:nvSpPr>
        <p:spPr>
          <a:xfrm>
            <a:off x="6939259" y="317846"/>
            <a:ext cx="2466000" cy="341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6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Conformational</a:t>
            </a:r>
            <a:r>
              <a:rPr lang="fr-FR" sz="1600" b="1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fr-FR" sz="16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space</a:t>
            </a:r>
            <a:endParaRPr lang="fr-FR" sz="1600" b="1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DB6E95C-6C10-7CEF-53D7-46F8BFFAD216}"/>
              </a:ext>
            </a:extLst>
          </p:cNvPr>
          <p:cNvSpPr/>
          <p:nvPr/>
        </p:nvSpPr>
        <p:spPr>
          <a:xfrm>
            <a:off x="4792888" y="2265622"/>
            <a:ext cx="180000" cy="5976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E733D8-6016-05BF-6A28-3318003E2BCE}"/>
              </a:ext>
            </a:extLst>
          </p:cNvPr>
          <p:cNvSpPr txBox="1"/>
          <p:nvPr/>
        </p:nvSpPr>
        <p:spPr>
          <a:xfrm>
            <a:off x="4748088" y="2444526"/>
            <a:ext cx="969119" cy="247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/>
            </a:pPr>
            <a:r>
              <a:rPr lang="fr-FR" sz="1000" b="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fr-FR" sz="1000" b="0" i="1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N</a:t>
            </a:r>
            <a:r>
              <a:rPr lang="fr-FR" sz="1000" b="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fr-FR" sz="1000" b="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particles</a:t>
            </a:r>
            <a:endParaRPr lang="fr-FR" sz="1000" b="0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209AD0A-900C-8206-481D-E80B6376DB9F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7600888" y="703222"/>
            <a:ext cx="216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9659024-9F22-3144-4283-EEB892243BED}"/>
              </a:ext>
            </a:extLst>
          </p:cNvPr>
          <p:cNvSpPr txBox="1"/>
          <p:nvPr/>
        </p:nvSpPr>
        <p:spPr>
          <a:xfrm>
            <a:off x="7684048" y="667222"/>
            <a:ext cx="1849680" cy="247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/>
            </a:pPr>
            <a:r>
              <a:rPr lang="fr-FR" sz="10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rPr>
              <a:t>Principal Component Analysis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B605ECE-D60D-5868-F171-F1AFC498B025}"/>
              </a:ext>
            </a:extLst>
          </p:cNvPr>
          <p:cNvSpPr/>
          <p:nvPr/>
        </p:nvSpPr>
        <p:spPr>
          <a:xfrm flipV="1">
            <a:off x="8373448" y="2380821"/>
            <a:ext cx="199440" cy="482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30E790-663F-034C-10FD-C090E3A941C2}"/>
              </a:ext>
            </a:extLst>
          </p:cNvPr>
          <p:cNvSpPr txBox="1"/>
          <p:nvPr/>
        </p:nvSpPr>
        <p:spPr>
          <a:xfrm>
            <a:off x="8346572" y="2464624"/>
            <a:ext cx="969119" cy="247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/>
            </a:pPr>
            <a:r>
              <a:rPr lang="fr-FR" sz="1000" b="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fr-FR" sz="1000" b="0" i="1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N</a:t>
            </a:r>
            <a:r>
              <a:rPr lang="fr-FR" sz="1000" b="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fr-FR" sz="1000" b="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particles</a:t>
            </a:r>
            <a:endParaRPr lang="fr-FR" sz="1000" b="0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28CBA68-6ED3-D2E5-6011-121ECCC7AB85}"/>
              </a:ext>
            </a:extLst>
          </p:cNvPr>
          <p:cNvSpPr/>
          <p:nvPr/>
        </p:nvSpPr>
        <p:spPr>
          <a:xfrm rot="16200000">
            <a:off x="8137154" y="863422"/>
            <a:ext cx="1079639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4000">
                <a:moveTo>
                  <a:pt x="500" y="0"/>
                </a:moveTo>
                <a:cubicBezTo>
                  <a:pt x="1500" y="0"/>
                  <a:pt x="2000" y="500"/>
                  <a:pt x="2000" y="500"/>
                </a:cubicBezTo>
                <a:lnTo>
                  <a:pt x="2500" y="1500"/>
                </a:lnTo>
                <a:lnTo>
                  <a:pt x="2500" y="2000"/>
                </a:lnTo>
                <a:lnTo>
                  <a:pt x="3000" y="3000"/>
                </a:lnTo>
                <a:lnTo>
                  <a:pt x="3000" y="3500"/>
                </a:lnTo>
                <a:lnTo>
                  <a:pt x="2500" y="4000"/>
                </a:lnTo>
                <a:lnTo>
                  <a:pt x="2000" y="4000"/>
                </a:lnTo>
                <a:lnTo>
                  <a:pt x="1500" y="4000"/>
                </a:lnTo>
                <a:lnTo>
                  <a:pt x="500" y="3500"/>
                </a:lnTo>
                <a:lnTo>
                  <a:pt x="500" y="2500"/>
                </a:lnTo>
                <a:lnTo>
                  <a:pt x="500" y="1500"/>
                </a:lnTo>
                <a:lnTo>
                  <a:pt x="0" y="500"/>
                </a:lnTo>
                <a:close/>
              </a:path>
            </a:pathLst>
          </a:custGeom>
          <a:noFill/>
          <a:ln w="12600">
            <a:solidFill>
              <a:srgbClr val="FF0000"/>
            </a:solidFill>
            <a:prstDash val="solid"/>
          </a:ln>
        </p:spPr>
        <p:txBody>
          <a:bodyPr vert="horz" wrap="squar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3416CE-5B84-674A-94A2-F0B25A4A0BDD}"/>
              </a:ext>
            </a:extLst>
          </p:cNvPr>
          <p:cNvGrpSpPr/>
          <p:nvPr/>
        </p:nvGrpSpPr>
        <p:grpSpPr>
          <a:xfrm>
            <a:off x="2538211" y="709168"/>
            <a:ext cx="3276206" cy="1680320"/>
            <a:chOff x="1923863" y="506879"/>
            <a:chExt cx="3967897" cy="2035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14D814-22C4-A2B9-9BE2-F36F73227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115159" y="720000"/>
              <a:ext cx="1188360" cy="1289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B21A6E-FBC3-5842-9776-424AEFE9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lum/>
              <a:alphaModFix/>
            </a:blip>
            <a:srcRect/>
            <a:stretch>
              <a:fillRect/>
            </a:stretch>
          </p:blipFill>
          <p:spPr>
            <a:xfrm>
              <a:off x="5580000" y="842400"/>
              <a:ext cx="31176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2B45D1-B434-BC83-2F93-0B46ED63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lum/>
              <a:alphaModFix/>
            </a:blip>
            <a:srcRect l="5556" t="11611" r="14500" b="5725"/>
            <a:stretch>
              <a:fillRect/>
            </a:stretch>
          </p:blipFill>
          <p:spPr>
            <a:xfrm>
              <a:off x="1923863" y="506879"/>
              <a:ext cx="2052000" cy="203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808A36B-0177-8CB3-FA79-46F2D24B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192200" y="793440"/>
              <a:ext cx="1188360" cy="12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7282CCD-6F83-0486-2ACE-546B4628B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283640" y="894240"/>
              <a:ext cx="1188360" cy="12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37EB097-C3E8-A398-5162-48D31EB05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366800" y="993600"/>
              <a:ext cx="1188360" cy="128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89D7BC7-18C3-1467-5B93-B1144D47AA1E}"/>
                </a:ext>
              </a:extLst>
            </p:cNvPr>
            <p:cNvSpPr/>
            <p:nvPr/>
          </p:nvSpPr>
          <p:spPr>
            <a:xfrm>
              <a:off x="3492486" y="936000"/>
              <a:ext cx="180000" cy="18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29160">
              <a:solidFill>
                <a:srgbClr val="FFFFFF"/>
              </a:solidFill>
              <a:prstDash val="solid"/>
            </a:ln>
          </p:spPr>
          <p:txBody>
            <a:bodyPr vert="horz" wrap="squar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43" name="Straight Connector 42">
              <a:extLst>
                <a:ext uri="{FF2B5EF4-FFF2-40B4-BE49-F238E27FC236}">
                  <a16:creationId xmlns:a16="http://schemas.microsoft.com/office/drawing/2014/main" id="{44727AED-BC5C-9D05-03A0-45FFCBFBD58B}"/>
                </a:ext>
              </a:extLst>
            </p:cNvPr>
            <p:cNvSpPr/>
            <p:nvPr/>
          </p:nvSpPr>
          <p:spPr>
            <a:xfrm>
              <a:off x="3564000" y="1116000"/>
              <a:ext cx="802800" cy="1166400"/>
            </a:xfrm>
            <a:prstGeom prst="line">
              <a:avLst/>
            </a:prstGeom>
            <a:noFill/>
            <a:ln w="29160">
              <a:solidFill>
                <a:srgbClr val="FFFFFF"/>
              </a:solidFill>
              <a:prstDash val="solid"/>
            </a:ln>
          </p:spPr>
          <p:txBody>
            <a:bodyPr vert="horz" wrap="squar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FA1C39ED-C06F-8B73-A135-602EEAE225EA}"/>
                </a:ext>
              </a:extLst>
            </p:cNvPr>
            <p:cNvSpPr/>
            <p:nvPr/>
          </p:nvSpPr>
          <p:spPr>
            <a:xfrm>
              <a:off x="3564000" y="1116000"/>
              <a:ext cx="802800" cy="1166400"/>
            </a:xfrm>
            <a:prstGeom prst="line">
              <a:avLst/>
            </a:prstGeom>
            <a:noFill/>
            <a:ln w="29160">
              <a:solidFill>
                <a:srgbClr val="FFFFFF"/>
              </a:solidFill>
              <a:prstDash val="solid"/>
            </a:ln>
          </p:spPr>
          <p:txBody>
            <a:bodyPr vert="horz" wrap="squar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D70689A0-C03F-3F30-E840-E78593A0596D}"/>
                </a:ext>
              </a:extLst>
            </p:cNvPr>
            <p:cNvSpPr/>
            <p:nvPr/>
          </p:nvSpPr>
          <p:spPr>
            <a:xfrm>
              <a:off x="3564000" y="936000"/>
              <a:ext cx="802800" cy="57600"/>
            </a:xfrm>
            <a:prstGeom prst="line">
              <a:avLst/>
            </a:prstGeom>
            <a:noFill/>
            <a:ln w="29160">
              <a:solidFill>
                <a:srgbClr val="FFFFFF"/>
              </a:solidFill>
              <a:prstDash val="solid"/>
            </a:ln>
          </p:spPr>
          <p:txBody>
            <a:bodyPr vert="horz" wrap="squar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FB38B6-B0A4-017C-DE80-3BF566095AFC}"/>
                </a:ext>
              </a:extLst>
            </p:cNvPr>
            <p:cNvSpPr/>
            <p:nvPr/>
          </p:nvSpPr>
          <p:spPr>
            <a:xfrm>
              <a:off x="3168000" y="2340000"/>
              <a:ext cx="540000" cy="51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B17CE7-51D7-353A-0435-DB4F29F2148B}"/>
                </a:ext>
              </a:extLst>
            </p:cNvPr>
            <p:cNvSpPr txBox="1"/>
            <p:nvPr/>
          </p:nvSpPr>
          <p:spPr>
            <a:xfrm>
              <a:off x="3094639" y="2121998"/>
              <a:ext cx="720000" cy="2473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1">
                  <a:solidFill>
                    <a:srgbClr val="FFFFFF"/>
                  </a:solidFill>
                </a:defRPr>
              </a:pPr>
              <a:r>
                <a:rPr lang="fr-FR" sz="1000" b="1" i="0" u="none" strike="noStrike" kern="1200" cap="none">
                  <a:ln>
                    <a:noFill/>
                  </a:ln>
                  <a:solidFill>
                    <a:srgbClr val="FFFFFF"/>
                  </a:solidFill>
                  <a:ea typeface="Noto Sans CJK SC" pitchFamily="2"/>
                  <a:cs typeface="Lohit Devanagari" pitchFamily="2"/>
                </a:rPr>
                <a:t>100 nm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ADCA87-1A47-0900-D66A-2664CC2C9F0F}"/>
                </a:ext>
              </a:extLst>
            </p:cNvPr>
            <p:cNvSpPr/>
            <p:nvPr/>
          </p:nvSpPr>
          <p:spPr>
            <a:xfrm>
              <a:off x="4988160" y="2147040"/>
              <a:ext cx="423360" cy="51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0C473E0-6E83-267B-7AD9-9C36BE1F7ADE}"/>
                </a:ext>
              </a:extLst>
            </p:cNvPr>
            <p:cNvSpPr txBox="1"/>
            <p:nvPr/>
          </p:nvSpPr>
          <p:spPr>
            <a:xfrm>
              <a:off x="4827164" y="1950925"/>
              <a:ext cx="720000" cy="2473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1">
                  <a:solidFill>
                    <a:srgbClr val="FFFFFF"/>
                  </a:solidFill>
                </a:defRPr>
              </a:pPr>
              <a:r>
                <a:rPr lang="fr-FR" sz="1000" b="1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ea typeface="Noto Sans CJK SC" pitchFamily="2"/>
                  <a:cs typeface="Lohit Devanagari" pitchFamily="2"/>
                </a:rPr>
                <a:t>10 nm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B0108919-4C4C-B51D-AFC9-46A6299EB215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7414637" y="3043222"/>
            <a:ext cx="916920" cy="99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traight Connector 63">
            <a:extLst>
              <a:ext uri="{FF2B5EF4-FFF2-40B4-BE49-F238E27FC236}">
                <a16:creationId xmlns:a16="http://schemas.microsoft.com/office/drawing/2014/main" id="{8FDD40F4-F46B-43DE-C227-5F21B9F202DE}"/>
              </a:ext>
            </a:extLst>
          </p:cNvPr>
          <p:cNvSpPr/>
          <p:nvPr/>
        </p:nvSpPr>
        <p:spPr>
          <a:xfrm>
            <a:off x="8546967" y="1206502"/>
            <a:ext cx="120601" cy="720"/>
          </a:xfrm>
          <a:prstGeom prst="line">
            <a:avLst/>
          </a:prstGeom>
          <a:noFill/>
          <a:ln w="6480">
            <a:solidFill>
              <a:srgbClr val="FF0000"/>
            </a:solidFill>
            <a:prstDash val="solid"/>
            <a:headEnd type="arrow"/>
          </a:ln>
        </p:spPr>
        <p:txBody>
          <a:bodyPr vert="horz" wrap="square" lIns="93240" tIns="48240" rIns="93240" bIns="4824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65" name="Straight Connector 64">
            <a:extLst>
              <a:ext uri="{FF2B5EF4-FFF2-40B4-BE49-F238E27FC236}">
                <a16:creationId xmlns:a16="http://schemas.microsoft.com/office/drawing/2014/main" id="{1FEE1E24-A5FE-04CE-FC86-E46F22A73186}"/>
              </a:ext>
            </a:extLst>
          </p:cNvPr>
          <p:cNvSpPr/>
          <p:nvPr/>
        </p:nvSpPr>
        <p:spPr>
          <a:xfrm flipH="1" flipV="1">
            <a:off x="8732728" y="1925061"/>
            <a:ext cx="91440" cy="1080"/>
          </a:xfrm>
          <a:prstGeom prst="line">
            <a:avLst/>
          </a:prstGeom>
          <a:noFill/>
          <a:ln w="6480">
            <a:solidFill>
              <a:srgbClr val="FF0000"/>
            </a:solidFill>
            <a:prstDash val="solid"/>
            <a:headEnd type="arrow"/>
          </a:ln>
        </p:spPr>
        <p:txBody>
          <a:bodyPr vert="horz" wrap="square" lIns="93240" tIns="48240" rIns="93240" bIns="4824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335FE3F-C72E-D812-A394-924BC8ABFC4C}"/>
              </a:ext>
            </a:extLst>
          </p:cNvPr>
          <p:cNvSpPr/>
          <p:nvPr/>
        </p:nvSpPr>
        <p:spPr>
          <a:xfrm>
            <a:off x="8331557" y="3403222"/>
            <a:ext cx="360000" cy="360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67" name="Straight Connector 66">
            <a:extLst>
              <a:ext uri="{FF2B5EF4-FFF2-40B4-BE49-F238E27FC236}">
                <a16:creationId xmlns:a16="http://schemas.microsoft.com/office/drawing/2014/main" id="{B513D087-ED25-F983-D153-A8BCE4B58289}"/>
              </a:ext>
            </a:extLst>
          </p:cNvPr>
          <p:cNvSpPr/>
          <p:nvPr/>
        </p:nvSpPr>
        <p:spPr>
          <a:xfrm>
            <a:off x="8511557" y="3763222"/>
            <a:ext cx="0" cy="36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9DE7E4-B680-170B-7092-8CFA8778D0CE}"/>
              </a:ext>
            </a:extLst>
          </p:cNvPr>
          <p:cNvCxnSpPr>
            <a:cxnSpLocks/>
          </p:cNvCxnSpPr>
          <p:nvPr/>
        </p:nvCxnSpPr>
        <p:spPr>
          <a:xfrm flipV="1">
            <a:off x="9051557" y="4071741"/>
            <a:ext cx="147960" cy="567901"/>
          </a:xfrm>
          <a:prstGeom prst="bentConnector2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BD823D6-1EAF-85A3-21B6-2ECB87D63290}"/>
              </a:ext>
            </a:extLst>
          </p:cNvPr>
          <p:cNvSpPr/>
          <p:nvPr/>
        </p:nvSpPr>
        <p:spPr>
          <a:xfrm>
            <a:off x="4299557" y="3943222"/>
            <a:ext cx="18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B4365D6-11A0-1440-27C7-87A1C12B7DDE}"/>
              </a:ext>
            </a:extLst>
          </p:cNvPr>
          <p:cNvSpPr/>
          <p:nvPr/>
        </p:nvSpPr>
        <p:spPr>
          <a:xfrm>
            <a:off x="7071557" y="3943222"/>
            <a:ext cx="18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330AF77-3CDE-A968-3960-D448DC5436A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499557" y="3475581"/>
            <a:ext cx="792000" cy="12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efg_fitting_traj">
            <a:hlinkClick r:id="" action="ppaction://media"/>
            <a:extLst>
              <a:ext uri="{FF2B5EF4-FFF2-40B4-BE49-F238E27FC236}">
                <a16:creationId xmlns:a16="http://schemas.microsoft.com/office/drawing/2014/main" id="{DB7D65A1-75FD-FA44-8A18-CB487AE707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57994" y="722167"/>
            <a:ext cx="1337496" cy="1593194"/>
          </a:xfrm>
          <a:prstGeom prst="rect">
            <a:avLst/>
          </a:prstGeom>
        </p:spPr>
      </p:pic>
      <p:pic>
        <p:nvPicPr>
          <p:cNvPr id="73" name="out">
            <a:hlinkClick r:id="" action="ppaction://media"/>
            <a:extLst>
              <a:ext uri="{FF2B5EF4-FFF2-40B4-BE49-F238E27FC236}">
                <a16:creationId xmlns:a16="http://schemas.microsoft.com/office/drawing/2014/main" id="{4386E38D-0394-8D0A-1076-5281800D5C3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20"/>
          <a:srcRect l="24548" t="13763" r="21830" b="15972"/>
          <a:stretch/>
        </p:blipFill>
        <p:spPr>
          <a:xfrm>
            <a:off x="8691557" y="3059333"/>
            <a:ext cx="1004904" cy="987588"/>
          </a:xfrm>
          <a:prstGeom prst="rect">
            <a:avLst/>
          </a:prstGeom>
        </p:spPr>
      </p:pic>
      <p:pic>
        <p:nvPicPr>
          <p:cNvPr id="74" name="test2">
            <a:hlinkClick r:id="" action="ppaction://media"/>
            <a:extLst>
              <a:ext uri="{FF2B5EF4-FFF2-40B4-BE49-F238E27FC236}">
                <a16:creationId xmlns:a16="http://schemas.microsoft.com/office/drawing/2014/main" id="{0CD61F56-8AFB-7805-8CD0-CD40F6B084A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24518" y="4145136"/>
            <a:ext cx="1414891" cy="1254396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1D32D87-A0C9-8DD4-7BB8-A20A8110ED91}"/>
              </a:ext>
            </a:extLst>
          </p:cNvPr>
          <p:cNvSpPr/>
          <p:nvPr/>
        </p:nvSpPr>
        <p:spPr>
          <a:xfrm>
            <a:off x="1316133" y="3995691"/>
            <a:ext cx="180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F948537-DCFF-5957-E7EF-C8B0ACFDE1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1" y="705475"/>
            <a:ext cx="1930715" cy="179679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CE227A4-D6D1-F0C0-3647-AA16BB7DAF9D}"/>
              </a:ext>
            </a:extLst>
          </p:cNvPr>
          <p:cNvSpPr txBox="1"/>
          <p:nvPr/>
        </p:nvSpPr>
        <p:spPr>
          <a:xfrm>
            <a:off x="84991" y="2883007"/>
            <a:ext cx="2612851" cy="341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1"/>
            </a:pPr>
            <a:r>
              <a:rPr lang="fr-FR" sz="16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Rigid</a:t>
            </a:r>
            <a:r>
              <a:rPr lang="fr-FR" sz="1600" b="1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&amp; Flexible </a:t>
            </a:r>
            <a:r>
              <a:rPr lang="fr-FR" sz="1600" b="1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fitting</a:t>
            </a:r>
            <a:endParaRPr lang="fr-FR" sz="1600" b="1" i="0" u="none" strike="noStrike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sp>
        <p:nvSpPr>
          <p:cNvPr id="80" name="AutoShape 2" descr="Laboratoire Jean Kuntzmann">
            <a:extLst>
              <a:ext uri="{FF2B5EF4-FFF2-40B4-BE49-F238E27FC236}">
                <a16:creationId xmlns:a16="http://schemas.microsoft.com/office/drawing/2014/main" id="{551C0A1B-778D-99CD-FA7E-EA3B19DA79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4DA0FC1-C79B-63B7-777B-6ECAFCB9A1EA}"/>
              </a:ext>
            </a:extLst>
          </p:cNvPr>
          <p:cNvSpPr/>
          <p:nvPr/>
        </p:nvSpPr>
        <p:spPr>
          <a:xfrm>
            <a:off x="-411999" y="-183562"/>
            <a:ext cx="1838128" cy="732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F7E00141-3082-6216-A04D-364E3D19A1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668" y="-29950"/>
            <a:ext cx="516973" cy="58507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BF2E9B0-9018-2D50-B9F8-D0A22855E8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4" y="63450"/>
            <a:ext cx="731490" cy="4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0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0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31</Words>
  <Application>Microsoft Office PowerPoint</Application>
  <PresentationFormat>Custom</PresentationFormat>
  <Paragraphs>12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Noto Sans CJK SC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Remi</dc:creator>
  <cp:lastModifiedBy>Remi</cp:lastModifiedBy>
  <cp:revision>7</cp:revision>
  <dcterms:created xsi:type="dcterms:W3CDTF">2024-03-10T08:58:54Z</dcterms:created>
  <dcterms:modified xsi:type="dcterms:W3CDTF">2024-03-11T07:06:26Z</dcterms:modified>
</cp:coreProperties>
</file>