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7" r:id="rId2"/>
    <p:sldId id="317" r:id="rId3"/>
    <p:sldId id="259" r:id="rId4"/>
    <p:sldId id="276" r:id="rId5"/>
    <p:sldId id="277" r:id="rId6"/>
    <p:sldId id="261" r:id="rId7"/>
    <p:sldId id="279" r:id="rId8"/>
    <p:sldId id="300" r:id="rId9"/>
    <p:sldId id="301" r:id="rId10"/>
    <p:sldId id="302" r:id="rId11"/>
    <p:sldId id="303" r:id="rId12"/>
    <p:sldId id="304" r:id="rId13"/>
    <p:sldId id="305" r:id="rId14"/>
    <p:sldId id="306" r:id="rId15"/>
    <p:sldId id="325" r:id="rId16"/>
    <p:sldId id="308" r:id="rId17"/>
    <p:sldId id="309" r:id="rId18"/>
    <p:sldId id="310" r:id="rId19"/>
    <p:sldId id="311" r:id="rId20"/>
    <p:sldId id="312" r:id="rId21"/>
    <p:sldId id="314" r:id="rId22"/>
    <p:sldId id="316" r:id="rId23"/>
    <p:sldId id="272" r:id="rId24"/>
    <p:sldId id="262" r:id="rId25"/>
    <p:sldId id="263" r:id="rId26"/>
    <p:sldId id="326" r:id="rId27"/>
    <p:sldId id="265" r:id="rId28"/>
    <p:sldId id="319" r:id="rId29"/>
    <p:sldId id="320" r:id="rId30"/>
    <p:sldId id="321" r:id="rId31"/>
    <p:sldId id="322" r:id="rId32"/>
    <p:sldId id="323" r:id="rId33"/>
    <p:sldId id="324" r:id="rId34"/>
    <p:sldId id="318" r:id="rId35"/>
    <p:sldId id="327" r:id="rId36"/>
    <p:sldId id="267" r:id="rId37"/>
    <p:sldId id="269" r:id="rId38"/>
    <p:sldId id="270" r:id="rId39"/>
    <p:sldId id="271" r:id="rId40"/>
    <p:sldId id="278"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990" autoAdjust="0"/>
  </p:normalViewPr>
  <p:slideViewPr>
    <p:cSldViewPr snapToGrid="0" snapToObjects="1">
      <p:cViewPr varScale="1">
        <p:scale>
          <a:sx n="97" d="100"/>
          <a:sy n="97"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184"/>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91406B-ED51-8B40-849A-268A6833360D}" type="datetimeFigureOut">
              <a:rPr lang="it-IT" smtClean="0"/>
              <a:t>21/05/15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203193-2C2E-354A-A340-AA4BA1E4BCE6}" type="slidenum">
              <a:rPr lang="it-IT" smtClean="0"/>
              <a:t>‹n.›</a:t>
            </a:fld>
            <a:endParaRPr lang="it-IT"/>
          </a:p>
        </p:txBody>
      </p:sp>
    </p:spTree>
    <p:extLst>
      <p:ext uri="{BB962C8B-B14F-4D97-AF65-F5344CB8AC3E}">
        <p14:creationId xmlns:p14="http://schemas.microsoft.com/office/powerpoint/2010/main" val="24766155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141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È </a:t>
            </a:r>
            <a:r>
              <a:rPr lang="en-US" dirty="0" err="1" smtClean="0"/>
              <a:t>possibile</a:t>
            </a:r>
            <a:r>
              <a:rPr lang="en-US" dirty="0" smtClean="0"/>
              <a:t> </a:t>
            </a:r>
            <a:r>
              <a:rPr lang="en-US" dirty="0" err="1" smtClean="0"/>
              <a:t>attuare</a:t>
            </a:r>
            <a:r>
              <a:rPr lang="en-US" dirty="0" smtClean="0"/>
              <a:t> 100ns con </a:t>
            </a:r>
            <a:r>
              <a:rPr lang="en-US" dirty="0" err="1" smtClean="0"/>
              <a:t>il</a:t>
            </a:r>
            <a:r>
              <a:rPr lang="en-US" dirty="0" smtClean="0"/>
              <a:t> chopper </a:t>
            </a:r>
            <a:r>
              <a:rPr lang="en-US" dirty="0" err="1" smtClean="0"/>
              <a:t>all’rfq</a:t>
            </a:r>
            <a:r>
              <a:rPr lang="en-US" dirty="0" smtClean="0"/>
              <a:t>, far</a:t>
            </a:r>
            <a:r>
              <a:rPr lang="en-US" baseline="0" dirty="0" smtClean="0"/>
              <a:t> </a:t>
            </a:r>
            <a:r>
              <a:rPr lang="en-US" baseline="0" dirty="0" err="1" smtClean="0"/>
              <a:t>vedere</a:t>
            </a:r>
            <a:r>
              <a:rPr lang="en-US" baseline="0" dirty="0" smtClean="0"/>
              <a:t> la </a:t>
            </a:r>
            <a:r>
              <a:rPr lang="en-US" baseline="0" dirty="0" err="1" smtClean="0"/>
              <a:t>simulazione</a:t>
            </a:r>
            <a:r>
              <a:rPr lang="en-US" baseline="0" dirty="0" smtClean="0"/>
              <a:t> </a:t>
            </a:r>
            <a:r>
              <a:rPr lang="en-US" baseline="0" dirty="0" err="1" smtClean="0"/>
              <a:t>dello</a:t>
            </a:r>
            <a:r>
              <a:rPr lang="en-US" baseline="0" dirty="0" smtClean="0"/>
              <a:t> </a:t>
            </a:r>
            <a:r>
              <a:rPr lang="en-US" baseline="0" dirty="0" err="1" smtClean="0"/>
              <a:t>spazio</a:t>
            </a:r>
            <a:r>
              <a:rPr lang="en-US" baseline="0" dirty="0" smtClean="0"/>
              <a:t> </a:t>
            </a:r>
            <a:r>
              <a:rPr lang="en-US" baseline="0" dirty="0" err="1" smtClean="0"/>
              <a:t>svuotato</a:t>
            </a:r>
            <a:r>
              <a:rPr lang="en-US" baseline="0" dirty="0" smtClean="0"/>
              <a:t> </a:t>
            </a:r>
            <a:r>
              <a:rPr lang="en-US" baseline="0" dirty="0" err="1" smtClean="0"/>
              <a:t>alla</a:t>
            </a:r>
            <a:r>
              <a:rPr lang="en-US" baseline="0" dirty="0" smtClean="0"/>
              <a:t> </a:t>
            </a:r>
            <a:r>
              <a:rPr lang="en-US" baseline="0" dirty="0" err="1" smtClean="0"/>
              <a:t>scc</a:t>
            </a:r>
            <a:r>
              <a:rPr lang="en-US" baseline="0" dirty="0" smtClean="0"/>
              <a:t> </a:t>
            </a:r>
            <a:r>
              <a:rPr lang="en-US" baseline="0" dirty="0" err="1" smtClean="0"/>
              <a:t>corrispondente</a:t>
            </a:r>
            <a:r>
              <a:rPr lang="en-US" baseline="0" dirty="0" smtClean="0"/>
              <a:t> a 10ns</a:t>
            </a:r>
          </a:p>
          <a:p>
            <a:endParaRPr lang="en-US" dirty="0"/>
          </a:p>
        </p:txBody>
      </p:sp>
    </p:spTree>
    <p:extLst>
      <p:ext uri="{BB962C8B-B14F-4D97-AF65-F5344CB8AC3E}">
        <p14:creationId xmlns:p14="http://schemas.microsoft.com/office/powerpoint/2010/main" val="61485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È </a:t>
            </a:r>
            <a:r>
              <a:rPr lang="en-US" dirty="0" err="1" smtClean="0"/>
              <a:t>possibile</a:t>
            </a:r>
            <a:r>
              <a:rPr lang="en-US" dirty="0" smtClean="0"/>
              <a:t> </a:t>
            </a:r>
            <a:r>
              <a:rPr lang="en-US" dirty="0" err="1" smtClean="0"/>
              <a:t>attuare</a:t>
            </a:r>
            <a:r>
              <a:rPr lang="en-US" dirty="0" smtClean="0"/>
              <a:t> 100ns con </a:t>
            </a:r>
            <a:r>
              <a:rPr lang="en-US" dirty="0" err="1" smtClean="0"/>
              <a:t>il</a:t>
            </a:r>
            <a:r>
              <a:rPr lang="en-US" dirty="0" smtClean="0"/>
              <a:t> chopper </a:t>
            </a:r>
            <a:r>
              <a:rPr lang="en-US" dirty="0" err="1" smtClean="0"/>
              <a:t>all’rfq</a:t>
            </a:r>
            <a:r>
              <a:rPr lang="en-US" dirty="0" smtClean="0"/>
              <a:t>, far</a:t>
            </a:r>
            <a:r>
              <a:rPr lang="en-US" baseline="0" dirty="0" smtClean="0"/>
              <a:t> </a:t>
            </a:r>
            <a:r>
              <a:rPr lang="en-US" baseline="0" dirty="0" err="1" smtClean="0"/>
              <a:t>vedere</a:t>
            </a:r>
            <a:r>
              <a:rPr lang="en-US" baseline="0" dirty="0" smtClean="0"/>
              <a:t> la </a:t>
            </a:r>
            <a:r>
              <a:rPr lang="en-US" baseline="0" dirty="0" err="1" smtClean="0"/>
              <a:t>simulazione</a:t>
            </a:r>
            <a:r>
              <a:rPr lang="en-US" baseline="0" dirty="0" smtClean="0"/>
              <a:t> </a:t>
            </a:r>
            <a:r>
              <a:rPr lang="en-US" baseline="0" dirty="0" err="1" smtClean="0"/>
              <a:t>dello</a:t>
            </a:r>
            <a:r>
              <a:rPr lang="en-US" baseline="0" dirty="0" smtClean="0"/>
              <a:t> </a:t>
            </a:r>
            <a:r>
              <a:rPr lang="en-US" baseline="0" dirty="0" err="1" smtClean="0"/>
              <a:t>spazio</a:t>
            </a:r>
            <a:r>
              <a:rPr lang="en-US" baseline="0" dirty="0" smtClean="0"/>
              <a:t> </a:t>
            </a:r>
            <a:r>
              <a:rPr lang="en-US" baseline="0" dirty="0" err="1" smtClean="0"/>
              <a:t>svuotato</a:t>
            </a:r>
            <a:r>
              <a:rPr lang="en-US" baseline="0" dirty="0" smtClean="0"/>
              <a:t> </a:t>
            </a:r>
            <a:r>
              <a:rPr lang="en-US" baseline="0" dirty="0" err="1" smtClean="0"/>
              <a:t>alla</a:t>
            </a:r>
            <a:r>
              <a:rPr lang="en-US" baseline="0" dirty="0" smtClean="0"/>
              <a:t> </a:t>
            </a:r>
            <a:r>
              <a:rPr lang="en-US" baseline="0" dirty="0" err="1" smtClean="0"/>
              <a:t>scc</a:t>
            </a:r>
            <a:r>
              <a:rPr lang="en-US" baseline="0" dirty="0" smtClean="0"/>
              <a:t> </a:t>
            </a:r>
            <a:r>
              <a:rPr lang="en-US" baseline="0" dirty="0" err="1" smtClean="0"/>
              <a:t>corrispondente</a:t>
            </a:r>
            <a:r>
              <a:rPr lang="en-US" baseline="0" dirty="0" smtClean="0"/>
              <a:t> a 10ns</a:t>
            </a:r>
          </a:p>
          <a:p>
            <a:endParaRPr lang="en-US" dirty="0"/>
          </a:p>
        </p:txBody>
      </p:sp>
    </p:spTree>
    <p:extLst>
      <p:ext uri="{BB962C8B-B14F-4D97-AF65-F5344CB8AC3E}">
        <p14:creationId xmlns:p14="http://schemas.microsoft.com/office/powerpoint/2010/main" val="614854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21/05/15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‹n.›</a:t>
            </a:fld>
            <a:endParaRPr lang="sv-SE" dirty="0">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9932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21/05/15</a:t>
            </a:fld>
            <a:endParaRPr lang="sv-SE"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‹n.›</a:t>
            </a:fld>
            <a:endParaRPr lang="sv-SE" dirty="0">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grpSp>
        <p:nvGrpSpPr>
          <p:cNvPr id="11" name="Gruppo 10"/>
          <p:cNvGrpSpPr/>
          <p:nvPr userDrawn="1"/>
        </p:nvGrpSpPr>
        <p:grpSpPr>
          <a:xfrm>
            <a:off x="208172" y="190910"/>
            <a:ext cx="900003" cy="904876"/>
            <a:chOff x="457200" y="415048"/>
            <a:chExt cx="900003" cy="904876"/>
          </a:xfrm>
        </p:grpSpPr>
        <p:sp>
          <p:nvSpPr>
            <p:cNvPr id="12" name="Rettangolo 11"/>
            <p:cNvSpPr/>
            <p:nvPr userDrawn="1"/>
          </p:nvSpPr>
          <p:spPr>
            <a:xfrm>
              <a:off x="457200" y="415048"/>
              <a:ext cx="900003" cy="90487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3" name="Immagine 12" descr="INFN-logo.gif"/>
            <p:cNvPicPr>
              <a:picLocks noChangeAspect="1"/>
            </p:cNvPicPr>
            <p:nvPr userDrawn="1"/>
          </p:nvPicPr>
          <p:blipFill>
            <a:blip r:embed="rId3"/>
            <a:stretch>
              <a:fillRect/>
            </a:stretch>
          </p:blipFill>
          <p:spPr>
            <a:xfrm>
              <a:off x="510340" y="488680"/>
              <a:ext cx="810090" cy="793888"/>
            </a:xfrm>
            <a:prstGeom prst="rect">
              <a:avLst/>
            </a:prstGeom>
            <a:ln>
              <a:solidFill>
                <a:schemeClr val="accent5">
                  <a:lumMod val="40000"/>
                  <a:lumOff val="60000"/>
                </a:schemeClr>
              </a:solidFill>
            </a:ln>
          </p:spPr>
        </p:pic>
      </p:grpSp>
    </p:spTree>
    <p:extLst>
      <p:ext uri="{BB962C8B-B14F-4D97-AF65-F5344CB8AC3E}">
        <p14:creationId xmlns:p14="http://schemas.microsoft.com/office/powerpoint/2010/main" val="2239597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21/05/15</a:t>
            </a:fld>
            <a:endParaRPr lang="sv-SE"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‹n.›</a:t>
            </a:fld>
            <a:endParaRPr lang="sv-SE" dirty="0">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grpSp>
        <p:nvGrpSpPr>
          <p:cNvPr id="12" name="Gruppo 11"/>
          <p:cNvGrpSpPr/>
          <p:nvPr userDrawn="1"/>
        </p:nvGrpSpPr>
        <p:grpSpPr>
          <a:xfrm>
            <a:off x="208172" y="190910"/>
            <a:ext cx="900003" cy="904876"/>
            <a:chOff x="457200" y="415048"/>
            <a:chExt cx="900003" cy="904876"/>
          </a:xfrm>
        </p:grpSpPr>
        <p:sp>
          <p:nvSpPr>
            <p:cNvPr id="13" name="Rettangolo 12"/>
            <p:cNvSpPr/>
            <p:nvPr userDrawn="1"/>
          </p:nvSpPr>
          <p:spPr>
            <a:xfrm>
              <a:off x="457200" y="415048"/>
              <a:ext cx="900003" cy="90487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4" name="Immagine 13" descr="INFN-logo.gif"/>
            <p:cNvPicPr>
              <a:picLocks noChangeAspect="1"/>
            </p:cNvPicPr>
            <p:nvPr userDrawn="1"/>
          </p:nvPicPr>
          <p:blipFill>
            <a:blip r:embed="rId3"/>
            <a:stretch>
              <a:fillRect/>
            </a:stretch>
          </p:blipFill>
          <p:spPr>
            <a:xfrm>
              <a:off x="510340" y="488680"/>
              <a:ext cx="810090" cy="793888"/>
            </a:xfrm>
            <a:prstGeom prst="rect">
              <a:avLst/>
            </a:prstGeom>
            <a:ln>
              <a:solidFill>
                <a:schemeClr val="accent5">
                  <a:lumMod val="40000"/>
                  <a:lumOff val="60000"/>
                </a:schemeClr>
              </a:solidFill>
            </a:ln>
          </p:spPr>
        </p:pic>
      </p:grpSp>
    </p:spTree>
    <p:extLst>
      <p:ext uri="{BB962C8B-B14F-4D97-AF65-F5344CB8AC3E}">
        <p14:creationId xmlns:p14="http://schemas.microsoft.com/office/powerpoint/2010/main" val="2148958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21/05/15</a:t>
            </a:fld>
            <a:endParaRPr lang="sv-SE"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‹n.›</a:t>
            </a:fld>
            <a:endParaRPr lang="sv-SE" dirty="0">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dirty="0">
              <a:solidFill>
                <a:srgbClr val="0094CA"/>
              </a:solidFill>
              <a:latin typeface="Calibri"/>
            </a:endParaRPr>
          </a:p>
        </p:txBody>
      </p:sp>
      <p:grpSp>
        <p:nvGrpSpPr>
          <p:cNvPr id="13" name="Gruppo 12"/>
          <p:cNvGrpSpPr/>
          <p:nvPr userDrawn="1"/>
        </p:nvGrpSpPr>
        <p:grpSpPr>
          <a:xfrm>
            <a:off x="208172" y="190910"/>
            <a:ext cx="900003" cy="904876"/>
            <a:chOff x="457200" y="415048"/>
            <a:chExt cx="900003" cy="904876"/>
          </a:xfrm>
        </p:grpSpPr>
        <p:sp>
          <p:nvSpPr>
            <p:cNvPr id="14" name="Rettangolo 13"/>
            <p:cNvSpPr/>
            <p:nvPr userDrawn="1"/>
          </p:nvSpPr>
          <p:spPr>
            <a:xfrm>
              <a:off x="457200" y="415048"/>
              <a:ext cx="900003" cy="90487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5" name="Immagine 14" descr="INFN-logo.gif"/>
            <p:cNvPicPr>
              <a:picLocks noChangeAspect="1"/>
            </p:cNvPicPr>
            <p:nvPr userDrawn="1"/>
          </p:nvPicPr>
          <p:blipFill>
            <a:blip r:embed="rId2"/>
            <a:stretch>
              <a:fillRect/>
            </a:stretch>
          </p:blipFill>
          <p:spPr>
            <a:xfrm>
              <a:off x="510340" y="488680"/>
              <a:ext cx="810090" cy="793888"/>
            </a:xfrm>
            <a:prstGeom prst="rect">
              <a:avLst/>
            </a:prstGeom>
            <a:ln>
              <a:solidFill>
                <a:schemeClr val="accent5">
                  <a:lumMod val="40000"/>
                  <a:lumOff val="60000"/>
                </a:schemeClr>
              </a:solidFill>
            </a:ln>
          </p:spPr>
        </p:pic>
      </p:grpSp>
    </p:spTree>
    <p:extLst>
      <p:ext uri="{BB962C8B-B14F-4D97-AF65-F5344CB8AC3E}">
        <p14:creationId xmlns:p14="http://schemas.microsoft.com/office/powerpoint/2010/main" val="1760713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697E993D-8BD8-4D11-A25C-3B55E69308A2}" type="datetimeFigureOut">
              <a:rPr lang="en-US" smtClean="0">
                <a:solidFill>
                  <a:prstClr val="black">
                    <a:tint val="75000"/>
                  </a:prstClr>
                </a:solidFill>
                <a:latin typeface="Calibri"/>
              </a:rPr>
              <a:pPr/>
              <a:t>21/05/15</a:t>
            </a:fld>
            <a:endParaRPr lang="en-US">
              <a:solidFill>
                <a:prstClr val="black">
                  <a:tint val="75000"/>
                </a:prstClr>
              </a:solidFill>
              <a:latin typeface="Calibri"/>
            </a:endParaRPr>
          </a:p>
        </p:txBody>
      </p:sp>
      <p:sp>
        <p:nvSpPr>
          <p:cNvPr id="4" name="Segnaposto piè di pagina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egnaposto numero diapositiva 4"/>
          <p:cNvSpPr>
            <a:spLocks noGrp="1"/>
          </p:cNvSpPr>
          <p:nvPr>
            <p:ph type="sldNum" sz="quarter" idx="12"/>
          </p:nvPr>
        </p:nvSpPr>
        <p:spPr/>
        <p:txBody>
          <a:bodyPr/>
          <a:lstStyle/>
          <a:p>
            <a:fld id="{03A9700C-9838-4237-B1C0-4228D2159AE5}" type="slidenum">
              <a:rPr lang="en-US" smtClean="0">
                <a:solidFill>
                  <a:prstClr val="black">
                    <a:tint val="75000"/>
                  </a:prstClr>
                </a:solidFill>
                <a:latin typeface="Calibri"/>
              </a:rPr>
              <a:pPr/>
              <a:t>‹n.›</a:t>
            </a:fld>
            <a:endParaRPr lang="en-US">
              <a:solidFill>
                <a:prstClr val="black">
                  <a:tint val="75000"/>
                </a:prstClr>
              </a:solidFill>
              <a:latin typeface="Calibri"/>
            </a:endParaRPr>
          </a:p>
        </p:txBody>
      </p:sp>
    </p:spTree>
    <p:extLst>
      <p:ext uri="{BB962C8B-B14F-4D97-AF65-F5344CB8AC3E}">
        <p14:creationId xmlns:p14="http://schemas.microsoft.com/office/powerpoint/2010/main" val="30555224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gi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21/05/15</a:t>
            </a:fld>
            <a:endParaRPr lang="sv-SE"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‹n.›</a:t>
            </a:fld>
            <a:endParaRPr lang="sv-SE" dirty="0">
              <a:solidFill>
                <a:prstClr val="black">
                  <a:tint val="75000"/>
                </a:prstClr>
              </a:solidFill>
              <a:latin typeface="Calibri"/>
            </a:endParaRPr>
          </a:p>
        </p:txBody>
      </p:sp>
      <p:grpSp>
        <p:nvGrpSpPr>
          <p:cNvPr id="10" name="Gruppo 9"/>
          <p:cNvGrpSpPr/>
          <p:nvPr userDrawn="1"/>
        </p:nvGrpSpPr>
        <p:grpSpPr>
          <a:xfrm>
            <a:off x="208172" y="190910"/>
            <a:ext cx="900003" cy="904876"/>
            <a:chOff x="457200" y="415048"/>
            <a:chExt cx="900003" cy="904876"/>
          </a:xfrm>
        </p:grpSpPr>
        <p:sp>
          <p:nvSpPr>
            <p:cNvPr id="8" name="Rettangolo 7"/>
            <p:cNvSpPr/>
            <p:nvPr userDrawn="1"/>
          </p:nvSpPr>
          <p:spPr>
            <a:xfrm>
              <a:off x="457200" y="415048"/>
              <a:ext cx="900003" cy="904876"/>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9" name="Immagine 8" descr="INFN-logo.gif"/>
            <p:cNvPicPr>
              <a:picLocks noChangeAspect="1"/>
            </p:cNvPicPr>
            <p:nvPr userDrawn="1"/>
          </p:nvPicPr>
          <p:blipFill>
            <a:blip r:embed="rId7"/>
            <a:stretch>
              <a:fillRect/>
            </a:stretch>
          </p:blipFill>
          <p:spPr>
            <a:xfrm>
              <a:off x="510340" y="488680"/>
              <a:ext cx="810090" cy="793888"/>
            </a:xfrm>
            <a:prstGeom prst="rect">
              <a:avLst/>
            </a:prstGeom>
            <a:ln>
              <a:solidFill>
                <a:schemeClr val="accent5">
                  <a:lumMod val="40000"/>
                  <a:lumOff val="60000"/>
                </a:schemeClr>
              </a:solidFill>
            </a:ln>
          </p:spPr>
        </p:pic>
      </p:grpSp>
    </p:spTree>
    <p:extLst>
      <p:ext uri="{BB962C8B-B14F-4D97-AF65-F5344CB8AC3E}">
        <p14:creationId xmlns:p14="http://schemas.microsoft.com/office/powerpoint/2010/main" val="306318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eg"/><Relationship Id="rId8"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10.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tiff"/><Relationship Id="rId5" Type="http://schemas.openxmlformats.org/officeDocument/2006/relationships/image" Target="../media/image41.tiff"/><Relationship Id="rId6"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61767"/>
            <a:ext cx="7772400" cy="1470025"/>
          </a:xfrm>
        </p:spPr>
        <p:txBody>
          <a:bodyPr>
            <a:normAutofit/>
          </a:bodyPr>
          <a:lstStyle/>
          <a:p>
            <a:pPr algn="ctr"/>
            <a:r>
              <a:rPr lang="sv-SE" sz="4000" b="1" dirty="0" smtClean="0"/>
              <a:t>ESS </a:t>
            </a:r>
            <a:r>
              <a:rPr lang="sv-SE" sz="4000" b="1" dirty="0" err="1" smtClean="0"/>
              <a:t>High</a:t>
            </a:r>
            <a:r>
              <a:rPr lang="sv-SE" sz="4000" b="1" dirty="0" smtClean="0"/>
              <a:t> </a:t>
            </a:r>
            <a:r>
              <a:rPr lang="sv-SE" sz="4000" b="1" dirty="0" err="1" smtClean="0"/>
              <a:t>Intensity</a:t>
            </a:r>
            <a:r>
              <a:rPr lang="sv-SE" sz="4000" b="1" dirty="0" smtClean="0"/>
              <a:t> Proton Source (PS-ESS) and the LEBT </a:t>
            </a:r>
            <a:endParaRPr lang="sv-SE" sz="4000" b="1" dirty="0"/>
          </a:p>
        </p:txBody>
      </p:sp>
      <p:sp>
        <p:nvSpPr>
          <p:cNvPr id="3" name="Subtitle 2"/>
          <p:cNvSpPr>
            <a:spLocks noGrp="1"/>
          </p:cNvSpPr>
          <p:nvPr>
            <p:ph type="subTitle" idx="1"/>
          </p:nvPr>
        </p:nvSpPr>
        <p:spPr>
          <a:xfrm>
            <a:off x="1371600" y="3583840"/>
            <a:ext cx="6400800" cy="1752600"/>
          </a:xfrm>
        </p:spPr>
        <p:txBody>
          <a:bodyPr>
            <a:noAutofit/>
          </a:bodyPr>
          <a:lstStyle/>
          <a:p>
            <a:r>
              <a:rPr lang="sv-SE" sz="2000" b="1" dirty="0" smtClean="0">
                <a:solidFill>
                  <a:schemeClr val="bg1"/>
                </a:solidFill>
              </a:rPr>
              <a:t>S. Gammino (</a:t>
            </a:r>
            <a:r>
              <a:rPr lang="sv-SE" sz="2000" dirty="0" smtClean="0">
                <a:solidFill>
                  <a:schemeClr val="bg1"/>
                </a:solidFill>
              </a:rPr>
              <a:t>WP3 </a:t>
            </a:r>
            <a:r>
              <a:rPr lang="sv-SE" sz="2000" dirty="0" err="1" smtClean="0">
                <a:solidFill>
                  <a:schemeClr val="bg1"/>
                </a:solidFill>
              </a:rPr>
              <a:t>Leader</a:t>
            </a:r>
            <a:r>
              <a:rPr lang="sv-SE" sz="2000" dirty="0" smtClean="0">
                <a:solidFill>
                  <a:schemeClr val="bg1"/>
                </a:solidFill>
              </a:rPr>
              <a:t>)</a:t>
            </a:r>
            <a:endParaRPr lang="sv-SE" sz="2000" b="1" dirty="0" smtClean="0">
              <a:solidFill>
                <a:schemeClr val="bg1"/>
              </a:solidFill>
            </a:endParaRPr>
          </a:p>
          <a:p>
            <a:endParaRPr lang="sv-SE" sz="2000" b="1" dirty="0" smtClean="0">
              <a:solidFill>
                <a:schemeClr val="bg1"/>
              </a:solidFill>
            </a:endParaRPr>
          </a:p>
          <a:p>
            <a:r>
              <a:rPr lang="sv-SE" sz="2000" dirty="0" err="1" smtClean="0">
                <a:solidFill>
                  <a:schemeClr val="bg1"/>
                </a:solidFill>
              </a:rPr>
              <a:t>Istituto</a:t>
            </a:r>
            <a:r>
              <a:rPr lang="sv-SE" sz="2000" dirty="0" smtClean="0">
                <a:solidFill>
                  <a:schemeClr val="bg1"/>
                </a:solidFill>
              </a:rPr>
              <a:t> </a:t>
            </a:r>
            <a:r>
              <a:rPr lang="sv-SE" sz="2000" dirty="0" err="1" smtClean="0">
                <a:solidFill>
                  <a:schemeClr val="bg1"/>
                </a:solidFill>
              </a:rPr>
              <a:t>Nazionale</a:t>
            </a:r>
            <a:r>
              <a:rPr lang="sv-SE" sz="2000" dirty="0" smtClean="0">
                <a:solidFill>
                  <a:schemeClr val="bg1"/>
                </a:solidFill>
              </a:rPr>
              <a:t> di </a:t>
            </a:r>
            <a:r>
              <a:rPr lang="sv-SE" sz="2000" dirty="0" err="1" smtClean="0">
                <a:solidFill>
                  <a:schemeClr val="bg1"/>
                </a:solidFill>
              </a:rPr>
              <a:t>Fisica</a:t>
            </a:r>
            <a:r>
              <a:rPr lang="sv-SE" sz="2000" dirty="0" smtClean="0">
                <a:solidFill>
                  <a:schemeClr val="bg1"/>
                </a:solidFill>
              </a:rPr>
              <a:t> </a:t>
            </a:r>
            <a:r>
              <a:rPr lang="sv-SE" sz="2000" dirty="0" err="1" smtClean="0">
                <a:solidFill>
                  <a:schemeClr val="bg1"/>
                </a:solidFill>
              </a:rPr>
              <a:t>Nucleare</a:t>
            </a:r>
            <a:endParaRPr lang="sv-SE" sz="2000" dirty="0" smtClean="0">
              <a:solidFill>
                <a:schemeClr val="bg1"/>
              </a:solidFill>
            </a:endParaRPr>
          </a:p>
          <a:p>
            <a:r>
              <a:rPr lang="sv-SE" sz="2000" dirty="0" smtClean="0">
                <a:solidFill>
                  <a:schemeClr val="bg1"/>
                </a:solidFill>
              </a:rPr>
              <a:t>ITALY</a:t>
            </a:r>
          </a:p>
        </p:txBody>
      </p:sp>
    </p:spTree>
    <p:extLst>
      <p:ext uri="{BB962C8B-B14F-4D97-AF65-F5344CB8AC3E}">
        <p14:creationId xmlns:p14="http://schemas.microsoft.com/office/powerpoint/2010/main" val="30397127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7766" y="1548731"/>
            <a:ext cx="3290991" cy="5018612"/>
          </a:xfrm>
          <a:prstGeom prst="rect">
            <a:avLst/>
          </a:prstGeom>
        </p:spPr>
      </p:pic>
      <p:sp>
        <p:nvSpPr>
          <p:cNvPr id="2" name="Titolo 1"/>
          <p:cNvSpPr>
            <a:spLocks noGrp="1"/>
          </p:cNvSpPr>
          <p:nvPr>
            <p:ph type="title"/>
          </p:nvPr>
        </p:nvSpPr>
        <p:spPr>
          <a:xfrm>
            <a:off x="1483532" y="797951"/>
            <a:ext cx="6126306" cy="605824"/>
          </a:xfrm>
        </p:spPr>
        <p:txBody>
          <a:bodyPr>
            <a:normAutofit fontScale="90000"/>
          </a:bodyPr>
          <a:lstStyle/>
          <a:p>
            <a:pPr algn="ctr"/>
            <a:r>
              <a:rPr lang="en-US" dirty="0" smtClean="0"/>
              <a:t>Final version of the extraction system</a:t>
            </a:r>
            <a:endParaRPr lang="en-US" dirty="0"/>
          </a:p>
        </p:txBody>
      </p:sp>
      <p:sp>
        <p:nvSpPr>
          <p:cNvPr id="5" name="CasellaDiTesto 4"/>
          <p:cNvSpPr txBox="1"/>
          <p:nvPr/>
        </p:nvSpPr>
        <p:spPr>
          <a:xfrm>
            <a:off x="4217586" y="1656928"/>
            <a:ext cx="4708648" cy="5117585"/>
          </a:xfrm>
          <a:prstGeom prst="rect">
            <a:avLst/>
          </a:prstGeom>
          <a:solidFill>
            <a:schemeClr val="bg1"/>
          </a:solidFill>
          <a:ln>
            <a:solidFill>
              <a:schemeClr val="tx1"/>
            </a:solidFill>
          </a:ln>
        </p:spPr>
        <p:txBody>
          <a:bodyPr wrap="square" lIns="64291" tIns="32146" rIns="64291" bIns="32146" rtlCol="0">
            <a:spAutoFit/>
          </a:bodyPr>
          <a:lstStyle/>
          <a:p>
            <a:pPr algn="l">
              <a:lnSpc>
                <a:spcPct val="150000"/>
              </a:lnSpc>
            </a:pPr>
            <a:r>
              <a:rPr lang="en-US" sz="2000" dirty="0"/>
              <a:t>- Single alumina</a:t>
            </a:r>
          </a:p>
          <a:p>
            <a:pPr algn="l">
              <a:lnSpc>
                <a:spcPct val="150000"/>
              </a:lnSpc>
            </a:pPr>
            <a:r>
              <a:rPr lang="en-US" sz="2000" dirty="0"/>
              <a:t>- New alumina metallization</a:t>
            </a:r>
          </a:p>
          <a:p>
            <a:pPr algn="l">
              <a:lnSpc>
                <a:spcPct val="150000"/>
              </a:lnSpc>
            </a:pPr>
            <a:r>
              <a:rPr lang="en-US" sz="2000" dirty="0"/>
              <a:t>- New triple point design</a:t>
            </a:r>
          </a:p>
          <a:p>
            <a:pPr algn="l">
              <a:lnSpc>
                <a:spcPct val="150000"/>
              </a:lnSpc>
            </a:pPr>
            <a:r>
              <a:rPr lang="en-US" sz="2000" dirty="0"/>
              <a:t>- Completely new opening strategy </a:t>
            </a:r>
          </a:p>
          <a:p>
            <a:pPr algn="l">
              <a:lnSpc>
                <a:spcPct val="150000"/>
              </a:lnSpc>
            </a:pPr>
            <a:r>
              <a:rPr lang="en-US" sz="2000" dirty="0"/>
              <a:t>- Interchangeable electrodes head </a:t>
            </a:r>
          </a:p>
          <a:p>
            <a:pPr algn="l">
              <a:lnSpc>
                <a:spcPct val="150000"/>
              </a:lnSpc>
            </a:pPr>
            <a:r>
              <a:rPr lang="en-US" sz="2000" dirty="0"/>
              <a:t>- Cooling of all electrodes</a:t>
            </a:r>
          </a:p>
          <a:p>
            <a:pPr algn="l">
              <a:lnSpc>
                <a:spcPct val="150000"/>
              </a:lnSpc>
            </a:pPr>
            <a:r>
              <a:rPr lang="en-US" sz="2000" dirty="0"/>
              <a:t>- New X-ray shielding</a:t>
            </a:r>
          </a:p>
          <a:p>
            <a:pPr algn="l">
              <a:lnSpc>
                <a:spcPct val="150000"/>
              </a:lnSpc>
            </a:pPr>
            <a:r>
              <a:rPr lang="en-US" sz="2000" dirty="0"/>
              <a:t>- Improved emptying cavity gap </a:t>
            </a:r>
          </a:p>
          <a:p>
            <a:pPr algn="l">
              <a:lnSpc>
                <a:spcPct val="150000"/>
              </a:lnSpc>
            </a:pPr>
            <a:r>
              <a:rPr lang="en-US" sz="2000" dirty="0"/>
              <a:t>- New voltage shielding of the beam</a:t>
            </a:r>
          </a:p>
          <a:p>
            <a:pPr algn="l">
              <a:lnSpc>
                <a:spcPct val="150000"/>
              </a:lnSpc>
            </a:pPr>
            <a:r>
              <a:rPr lang="en-US" sz="2000" dirty="0"/>
              <a:t>- </a:t>
            </a:r>
            <a:r>
              <a:rPr lang="en-US" sz="2000" u="sng" dirty="0"/>
              <a:t>Detailed study to be ready for different plasma heating strategies</a:t>
            </a:r>
          </a:p>
        </p:txBody>
      </p:sp>
      <p:cxnSp>
        <p:nvCxnSpPr>
          <p:cNvPr id="8" name="Connettore 2 7"/>
          <p:cNvCxnSpPr/>
          <p:nvPr/>
        </p:nvCxnSpPr>
        <p:spPr bwMode="auto">
          <a:xfrm>
            <a:off x="2496145" y="2350448"/>
            <a:ext cx="1721441" cy="85952"/>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triangle" w="med" len="med"/>
            <a:tailEnd type="none"/>
          </a:ln>
          <a:effectLst/>
        </p:spPr>
      </p:cxnSp>
      <p:cxnSp>
        <p:nvCxnSpPr>
          <p:cNvPr id="11" name="Connettore 2 10"/>
          <p:cNvCxnSpPr/>
          <p:nvPr/>
        </p:nvCxnSpPr>
        <p:spPr bwMode="auto">
          <a:xfrm flipV="1">
            <a:off x="1787316" y="1980724"/>
            <a:ext cx="2430270" cy="28377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triangle" w="med" len="med"/>
            <a:tailEnd type="none"/>
          </a:ln>
          <a:effectLst/>
        </p:spPr>
      </p:cxnSp>
      <p:cxnSp>
        <p:nvCxnSpPr>
          <p:cNvPr id="14" name="Connettore 2 13"/>
          <p:cNvCxnSpPr/>
          <p:nvPr/>
        </p:nvCxnSpPr>
        <p:spPr bwMode="auto">
          <a:xfrm>
            <a:off x="875965" y="2517649"/>
            <a:ext cx="3341621" cy="374426"/>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triangle" w="med" len="med"/>
            <a:tailEnd type="none"/>
          </a:ln>
          <a:effectLst/>
        </p:spPr>
      </p:cxnSp>
      <p:cxnSp>
        <p:nvCxnSpPr>
          <p:cNvPr id="17" name="Connettore 2 16"/>
          <p:cNvCxnSpPr/>
          <p:nvPr/>
        </p:nvCxnSpPr>
        <p:spPr bwMode="auto">
          <a:xfrm>
            <a:off x="521550" y="2618910"/>
            <a:ext cx="3696036" cy="706473"/>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triangle" w="med" len="med"/>
            <a:tailEnd type="none"/>
          </a:ln>
          <a:effectLst/>
        </p:spPr>
      </p:cxnSp>
      <p:cxnSp>
        <p:nvCxnSpPr>
          <p:cNvPr id="20" name="Connettore 2 19"/>
          <p:cNvCxnSpPr/>
          <p:nvPr/>
        </p:nvCxnSpPr>
        <p:spPr bwMode="auto">
          <a:xfrm flipV="1">
            <a:off x="2648036" y="3803426"/>
            <a:ext cx="1569549" cy="25461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triangle" w="med" len="med"/>
            <a:tailEnd type="none"/>
          </a:ln>
          <a:effectLst/>
        </p:spPr>
      </p:cxnSp>
      <p:cxnSp>
        <p:nvCxnSpPr>
          <p:cNvPr id="25" name="Connettore 2 24"/>
          <p:cNvCxnSpPr/>
          <p:nvPr/>
        </p:nvCxnSpPr>
        <p:spPr bwMode="auto">
          <a:xfrm flipV="1">
            <a:off x="2496144" y="4664147"/>
            <a:ext cx="1772072" cy="233141"/>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triangle" w="med" len="med"/>
            <a:tailEnd type="none"/>
          </a:ln>
          <a:effectLst/>
        </p:spPr>
      </p:cxnSp>
      <p:cxnSp>
        <p:nvCxnSpPr>
          <p:cNvPr id="30" name="Connettore 2 29"/>
          <p:cNvCxnSpPr/>
          <p:nvPr/>
        </p:nvCxnSpPr>
        <p:spPr bwMode="auto">
          <a:xfrm>
            <a:off x="1863262" y="5119822"/>
            <a:ext cx="2354324" cy="0"/>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triangle" w="med" len="med"/>
            <a:tailEnd type="none"/>
          </a:ln>
          <a:effectLst/>
        </p:spPr>
      </p:cxnSp>
      <p:cxnSp>
        <p:nvCxnSpPr>
          <p:cNvPr id="32" name="Connettore 2 31"/>
          <p:cNvCxnSpPr/>
          <p:nvPr/>
        </p:nvCxnSpPr>
        <p:spPr bwMode="auto">
          <a:xfrm>
            <a:off x="1382271" y="5352964"/>
            <a:ext cx="2835315" cy="222534"/>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triangle" w="med" len="med"/>
            <a:tailEnd type="none"/>
          </a:ln>
          <a:effectLst/>
        </p:spPr>
      </p:cxnSp>
      <p:cxnSp>
        <p:nvCxnSpPr>
          <p:cNvPr id="35" name="Connettore 2 34"/>
          <p:cNvCxnSpPr/>
          <p:nvPr/>
        </p:nvCxnSpPr>
        <p:spPr bwMode="auto">
          <a:xfrm flipV="1">
            <a:off x="1686055" y="4208471"/>
            <a:ext cx="2531531" cy="455676"/>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triangle" w="med" len="med"/>
            <a:tailEnd type="none"/>
          </a:ln>
          <a:effectLst/>
        </p:spPr>
      </p:cxnSp>
      <p:cxnSp>
        <p:nvCxnSpPr>
          <p:cNvPr id="38" name="Connettore 2 37"/>
          <p:cNvCxnSpPr/>
          <p:nvPr/>
        </p:nvCxnSpPr>
        <p:spPr bwMode="auto">
          <a:xfrm flipV="1">
            <a:off x="2648036" y="4208471"/>
            <a:ext cx="1569549" cy="131880"/>
          </a:xfrm>
          <a:prstGeom prst="straightConnector1">
            <a:avLst/>
          </a:prstGeom>
          <a:blipFill dpi="0" rotWithShape="0">
            <a:blip r:embed="rId3"/>
            <a:srcRect/>
            <a:tile tx="0" ty="0" sx="100000" sy="100000" flip="none" algn="tl"/>
          </a:blipFill>
          <a:ln w="38100" cap="flat" cmpd="sng" algn="ctr">
            <a:solidFill>
              <a:schemeClr val="tx1"/>
            </a:solidFill>
            <a:prstDash val="solid"/>
            <a:round/>
            <a:headEnd type="triangle" w="med" len="med"/>
            <a:tailEnd type="none"/>
          </a:ln>
          <a:effectLst/>
        </p:spPr>
      </p:cxnSp>
    </p:spTree>
    <p:extLst>
      <p:ext uri="{BB962C8B-B14F-4D97-AF65-F5344CB8AC3E}">
        <p14:creationId xmlns:p14="http://schemas.microsoft.com/office/powerpoint/2010/main" val="383114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730" y="1267956"/>
            <a:ext cx="8624263" cy="3095799"/>
          </a:xfrm>
          <a:prstGeom prst="rect">
            <a:avLst/>
          </a:prstGeom>
        </p:spPr>
      </p:pic>
      <p:sp>
        <p:nvSpPr>
          <p:cNvPr id="2" name="Titolo 1"/>
          <p:cNvSpPr>
            <a:spLocks noGrp="1"/>
          </p:cNvSpPr>
          <p:nvPr>
            <p:ph type="title"/>
          </p:nvPr>
        </p:nvSpPr>
        <p:spPr>
          <a:xfrm>
            <a:off x="1559744" y="478094"/>
            <a:ext cx="6025044" cy="875050"/>
          </a:xfrm>
        </p:spPr>
        <p:txBody>
          <a:bodyPr>
            <a:normAutofit fontScale="90000"/>
          </a:bodyPr>
          <a:lstStyle/>
          <a:p>
            <a:pPr algn="ctr"/>
            <a:r>
              <a:rPr lang="en-US" dirty="0" smtClean="0"/>
              <a:t>LEBT Layout</a:t>
            </a:r>
            <a:br>
              <a:rPr lang="en-US" dirty="0" smtClean="0"/>
            </a:br>
            <a:endParaRPr lang="en-US" dirty="0"/>
          </a:p>
        </p:txBody>
      </p:sp>
      <p:sp>
        <p:nvSpPr>
          <p:cNvPr id="7" name="CasellaDiTesto 6"/>
          <p:cNvSpPr txBox="1"/>
          <p:nvPr/>
        </p:nvSpPr>
        <p:spPr>
          <a:xfrm rot="18138260">
            <a:off x="-30624" y="4922426"/>
            <a:ext cx="2298563" cy="403474"/>
          </a:xfrm>
          <a:prstGeom prst="rect">
            <a:avLst/>
          </a:prstGeom>
          <a:noFill/>
        </p:spPr>
        <p:txBody>
          <a:bodyPr wrap="none" lIns="64291" tIns="32146" rIns="64291" bIns="32146" rtlCol="0">
            <a:spAutoFit/>
          </a:bodyPr>
          <a:lstStyle/>
          <a:p>
            <a:r>
              <a:rPr lang="en-US" sz="2200" dirty="0"/>
              <a:t>234 mm Extraction</a:t>
            </a:r>
          </a:p>
        </p:txBody>
      </p:sp>
      <p:sp>
        <p:nvSpPr>
          <p:cNvPr id="25" name="CasellaDiTesto 24"/>
          <p:cNvSpPr txBox="1"/>
          <p:nvPr/>
        </p:nvSpPr>
        <p:spPr>
          <a:xfrm rot="18138260">
            <a:off x="715258" y="4848877"/>
            <a:ext cx="2345681" cy="757419"/>
          </a:xfrm>
          <a:prstGeom prst="rect">
            <a:avLst/>
          </a:prstGeom>
          <a:noFill/>
        </p:spPr>
        <p:txBody>
          <a:bodyPr wrap="square" lIns="64291" tIns="32146" rIns="64291" bIns="32146" rtlCol="0">
            <a:spAutoFit/>
          </a:bodyPr>
          <a:lstStyle/>
          <a:p>
            <a:r>
              <a:rPr lang="en-US" sz="2200" dirty="0"/>
              <a:t>239 mm Vacuum + Utilities</a:t>
            </a:r>
          </a:p>
        </p:txBody>
      </p:sp>
      <p:sp>
        <p:nvSpPr>
          <p:cNvPr id="26" name="CasellaDiTesto 25"/>
          <p:cNvSpPr txBox="1"/>
          <p:nvPr/>
        </p:nvSpPr>
        <p:spPr>
          <a:xfrm rot="18138260">
            <a:off x="1635945" y="4999949"/>
            <a:ext cx="2130636" cy="403474"/>
          </a:xfrm>
          <a:prstGeom prst="rect">
            <a:avLst/>
          </a:prstGeom>
          <a:noFill/>
        </p:spPr>
        <p:txBody>
          <a:bodyPr wrap="none" lIns="64291" tIns="32146" rIns="64291" bIns="32146" rtlCol="0">
            <a:spAutoFit/>
          </a:bodyPr>
          <a:lstStyle/>
          <a:p>
            <a:r>
              <a:rPr lang="en-US" sz="2200" dirty="0"/>
              <a:t>425 mm Solenoid</a:t>
            </a:r>
          </a:p>
        </p:txBody>
      </p:sp>
      <p:sp>
        <p:nvSpPr>
          <p:cNvPr id="27" name="CasellaDiTesto 26"/>
          <p:cNvSpPr txBox="1"/>
          <p:nvPr/>
        </p:nvSpPr>
        <p:spPr>
          <a:xfrm rot="18138260">
            <a:off x="5462626" y="4998149"/>
            <a:ext cx="2130636" cy="403474"/>
          </a:xfrm>
          <a:prstGeom prst="rect">
            <a:avLst/>
          </a:prstGeom>
          <a:noFill/>
        </p:spPr>
        <p:txBody>
          <a:bodyPr wrap="none" lIns="64291" tIns="32146" rIns="64291" bIns="32146" rtlCol="0">
            <a:spAutoFit/>
          </a:bodyPr>
          <a:lstStyle/>
          <a:p>
            <a:r>
              <a:rPr lang="en-US" sz="2200" dirty="0"/>
              <a:t>425 mm Solenoid</a:t>
            </a:r>
          </a:p>
        </p:txBody>
      </p:sp>
      <p:sp>
        <p:nvSpPr>
          <p:cNvPr id="28" name="CasellaDiTesto 27"/>
          <p:cNvSpPr txBox="1"/>
          <p:nvPr/>
        </p:nvSpPr>
        <p:spPr>
          <a:xfrm rot="18138260">
            <a:off x="2241379" y="4890505"/>
            <a:ext cx="2344023" cy="403474"/>
          </a:xfrm>
          <a:prstGeom prst="rect">
            <a:avLst/>
          </a:prstGeom>
          <a:noFill/>
        </p:spPr>
        <p:txBody>
          <a:bodyPr wrap="none" lIns="64291" tIns="32146" rIns="64291" bIns="32146" rtlCol="0">
            <a:spAutoFit/>
          </a:bodyPr>
          <a:lstStyle/>
          <a:p>
            <a:r>
              <a:rPr lang="en-US" sz="2200" dirty="0"/>
              <a:t>128 mm Gate valve</a:t>
            </a:r>
          </a:p>
        </p:txBody>
      </p:sp>
      <p:sp>
        <p:nvSpPr>
          <p:cNvPr id="29" name="CasellaDiTesto 28"/>
          <p:cNvSpPr txBox="1"/>
          <p:nvPr/>
        </p:nvSpPr>
        <p:spPr>
          <a:xfrm rot="18138260">
            <a:off x="3246397" y="5368514"/>
            <a:ext cx="1481658" cy="403474"/>
          </a:xfrm>
          <a:prstGeom prst="rect">
            <a:avLst/>
          </a:prstGeom>
          <a:noFill/>
        </p:spPr>
        <p:txBody>
          <a:bodyPr wrap="none" lIns="64291" tIns="32146" rIns="64291" bIns="32146" rtlCol="0">
            <a:spAutoFit/>
          </a:bodyPr>
          <a:lstStyle/>
          <a:p>
            <a:r>
              <a:rPr lang="en-US" sz="2200" dirty="0"/>
              <a:t>325 mm Iris</a:t>
            </a:r>
          </a:p>
        </p:txBody>
      </p:sp>
      <p:sp>
        <p:nvSpPr>
          <p:cNvPr id="30" name="CasellaDiTesto 29"/>
          <p:cNvSpPr txBox="1"/>
          <p:nvPr/>
        </p:nvSpPr>
        <p:spPr>
          <a:xfrm rot="18138260">
            <a:off x="3843438" y="4447880"/>
            <a:ext cx="3133160" cy="1103667"/>
          </a:xfrm>
          <a:prstGeom prst="rect">
            <a:avLst/>
          </a:prstGeom>
          <a:noFill/>
        </p:spPr>
        <p:txBody>
          <a:bodyPr wrap="square" lIns="64291" tIns="32146" rIns="64291" bIns="32146" rtlCol="0">
            <a:spAutoFit/>
          </a:bodyPr>
          <a:lstStyle/>
          <a:p>
            <a:r>
              <a:rPr lang="en-US" sz="2200" dirty="0"/>
              <a:t>540 mm Iris utilities + Diagnostics + Vacuum + Chopper</a:t>
            </a:r>
          </a:p>
        </p:txBody>
      </p:sp>
      <p:sp>
        <p:nvSpPr>
          <p:cNvPr id="31" name="CasellaDiTesto 30"/>
          <p:cNvSpPr txBox="1"/>
          <p:nvPr/>
        </p:nvSpPr>
        <p:spPr>
          <a:xfrm rot="18138260">
            <a:off x="6156835" y="4865025"/>
            <a:ext cx="2344023" cy="403474"/>
          </a:xfrm>
          <a:prstGeom prst="rect">
            <a:avLst/>
          </a:prstGeom>
          <a:noFill/>
        </p:spPr>
        <p:txBody>
          <a:bodyPr wrap="none" lIns="64291" tIns="32146" rIns="64291" bIns="32146" rtlCol="0">
            <a:spAutoFit/>
          </a:bodyPr>
          <a:lstStyle/>
          <a:p>
            <a:r>
              <a:rPr lang="en-US" sz="2200" dirty="0"/>
              <a:t>128 mm Gate valve</a:t>
            </a:r>
          </a:p>
        </p:txBody>
      </p:sp>
      <p:sp>
        <p:nvSpPr>
          <p:cNvPr id="32" name="CasellaDiTesto 31"/>
          <p:cNvSpPr txBox="1"/>
          <p:nvPr/>
        </p:nvSpPr>
        <p:spPr>
          <a:xfrm rot="18138260">
            <a:off x="6679392" y="4892477"/>
            <a:ext cx="2335570" cy="403474"/>
          </a:xfrm>
          <a:prstGeom prst="rect">
            <a:avLst/>
          </a:prstGeom>
          <a:noFill/>
        </p:spPr>
        <p:txBody>
          <a:bodyPr wrap="none" lIns="64291" tIns="32146" rIns="64291" bIns="32146" rtlCol="0">
            <a:spAutoFit/>
          </a:bodyPr>
          <a:lstStyle/>
          <a:p>
            <a:r>
              <a:rPr lang="en-US" sz="2200" dirty="0"/>
              <a:t>210 mm Collimator</a:t>
            </a:r>
          </a:p>
        </p:txBody>
      </p:sp>
      <p:sp>
        <p:nvSpPr>
          <p:cNvPr id="3" name="CasellaDiTesto 2"/>
          <p:cNvSpPr txBox="1"/>
          <p:nvPr/>
        </p:nvSpPr>
        <p:spPr>
          <a:xfrm>
            <a:off x="1252754" y="1062372"/>
            <a:ext cx="6028888" cy="403474"/>
          </a:xfrm>
          <a:prstGeom prst="rect">
            <a:avLst/>
          </a:prstGeom>
          <a:solidFill>
            <a:schemeClr val="bg1"/>
          </a:solidFill>
          <a:ln>
            <a:solidFill>
              <a:schemeClr val="tx1"/>
            </a:solidFill>
          </a:ln>
        </p:spPr>
        <p:txBody>
          <a:bodyPr wrap="none" lIns="64291" tIns="32146" rIns="64291" bIns="32146" rtlCol="0">
            <a:spAutoFit/>
          </a:bodyPr>
          <a:lstStyle/>
          <a:p>
            <a:r>
              <a:rPr lang="en-US" sz="2200" dirty="0"/>
              <a:t>2654 mm from plasma electrode to LEBT collimator</a:t>
            </a:r>
            <a:endParaRPr lang="en-GB" sz="2200" dirty="0"/>
          </a:p>
        </p:txBody>
      </p:sp>
    </p:spTree>
    <p:extLst>
      <p:ext uri="{BB962C8B-B14F-4D97-AF65-F5344CB8AC3E}">
        <p14:creationId xmlns:p14="http://schemas.microsoft.com/office/powerpoint/2010/main" val="3421368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Lorenzo\Desktop\I comp..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3954" y="3074586"/>
            <a:ext cx="4114159" cy="3667705"/>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1534163" y="289901"/>
            <a:ext cx="6581981" cy="556938"/>
          </a:xfrm>
        </p:spPr>
        <p:txBody>
          <a:bodyPr>
            <a:normAutofit fontScale="90000"/>
          </a:bodyPr>
          <a:lstStyle/>
          <a:p>
            <a:pPr algn="ctr"/>
            <a:r>
              <a:rPr lang="en-US" dirty="0" smtClean="0"/>
              <a:t>First LEBT element with two TMP</a:t>
            </a:r>
            <a:endParaRPr lang="en-US" dirty="0"/>
          </a:p>
        </p:txBody>
      </p:sp>
      <p:pic>
        <p:nvPicPr>
          <p:cNvPr id="17411" name="Picture 3" descr="C:\Users\Lorenzo\Desktop\Layout source 28-11-2014  sol.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79971" y="1880229"/>
            <a:ext cx="4407505" cy="421921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p:cNvCxnSpPr/>
          <p:nvPr/>
        </p:nvCxnSpPr>
        <p:spPr bwMode="auto">
          <a:xfrm>
            <a:off x="5027676" y="3930880"/>
            <a:ext cx="3898558" cy="0"/>
          </a:xfrm>
          <a:prstGeom prst="straightConnector1">
            <a:avLst/>
          </a:prstGeom>
          <a:blipFill dpi="0" rotWithShape="0">
            <a:blip r:embed="rId4"/>
            <a:srcRect/>
            <a:tile tx="0" ty="0" sx="100000" sy="100000" flip="none" algn="tl"/>
          </a:blipFill>
          <a:ln w="63500" cap="flat" cmpd="sng" algn="ctr">
            <a:solidFill>
              <a:srgbClr val="000000"/>
            </a:solidFill>
            <a:prstDash val="solid"/>
            <a:round/>
            <a:headEnd type="arrow"/>
            <a:tailEnd type="arrow"/>
          </a:ln>
          <a:effectLst/>
        </p:spPr>
      </p:cxnSp>
      <p:sp>
        <p:nvSpPr>
          <p:cNvPr id="9" name="CasellaDiTesto 8"/>
          <p:cNvSpPr txBox="1"/>
          <p:nvPr/>
        </p:nvSpPr>
        <p:spPr>
          <a:xfrm>
            <a:off x="6197201" y="4157885"/>
            <a:ext cx="901796" cy="341919"/>
          </a:xfrm>
          <a:prstGeom prst="rect">
            <a:avLst/>
          </a:prstGeom>
          <a:solidFill>
            <a:schemeClr val="bg1"/>
          </a:solidFill>
          <a:ln>
            <a:solidFill>
              <a:srgbClr val="000000"/>
            </a:solidFill>
          </a:ln>
        </p:spPr>
        <p:txBody>
          <a:bodyPr wrap="none" lIns="64291" tIns="32146" rIns="64291" bIns="32146" rtlCol="0">
            <a:spAutoFit/>
          </a:bodyPr>
          <a:lstStyle/>
          <a:p>
            <a:r>
              <a:rPr lang="it-IT" dirty="0" smtClean="0"/>
              <a:t>483 mm</a:t>
            </a:r>
            <a:endParaRPr lang="en-GB" dirty="0"/>
          </a:p>
        </p:txBody>
      </p:sp>
      <p:sp>
        <p:nvSpPr>
          <p:cNvPr id="10" name="Ovale 9"/>
          <p:cNvSpPr/>
          <p:nvPr/>
        </p:nvSpPr>
        <p:spPr bwMode="auto">
          <a:xfrm rot="21090246">
            <a:off x="2660864" y="4267274"/>
            <a:ext cx="1527079" cy="1099295"/>
          </a:xfrm>
          <a:prstGeom prst="ellipse">
            <a:avLst/>
          </a:prstGeom>
          <a:noFill/>
          <a:ln w="508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algn="ctr" defTabSz="642915" fontAlgn="base">
              <a:spcBef>
                <a:spcPct val="0"/>
              </a:spcBef>
              <a:spcAft>
                <a:spcPct val="0"/>
              </a:spcAft>
            </a:pPr>
            <a:endParaRPr lang="en-GB" sz="800" dirty="0">
              <a:solidFill>
                <a:srgbClr val="000000"/>
              </a:solidFill>
              <a:latin typeface="Arial" pitchFamily="34" charset="0"/>
              <a:ea typeface="ヒラギノ角ゴ ProN W3" charset="-128"/>
              <a:cs typeface="Arial" pitchFamily="34" charset="0"/>
              <a:sym typeface="Gill Sans" charset="0"/>
            </a:endParaRPr>
          </a:p>
        </p:txBody>
      </p:sp>
      <p:sp>
        <p:nvSpPr>
          <p:cNvPr id="11" name="Ovale 10"/>
          <p:cNvSpPr/>
          <p:nvPr/>
        </p:nvSpPr>
        <p:spPr bwMode="auto">
          <a:xfrm rot="21090246">
            <a:off x="183685" y="4503860"/>
            <a:ext cx="1609238" cy="1099295"/>
          </a:xfrm>
          <a:prstGeom prst="ellipse">
            <a:avLst/>
          </a:prstGeom>
          <a:noFill/>
          <a:ln w="508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algn="ctr" defTabSz="642915" fontAlgn="base">
              <a:spcBef>
                <a:spcPct val="0"/>
              </a:spcBef>
              <a:spcAft>
                <a:spcPct val="0"/>
              </a:spcAft>
            </a:pPr>
            <a:endParaRPr lang="en-GB" sz="800" dirty="0">
              <a:solidFill>
                <a:srgbClr val="000000"/>
              </a:solidFill>
              <a:latin typeface="Arial" pitchFamily="34" charset="0"/>
              <a:ea typeface="ヒラギノ角ゴ ProN W3" charset="-128"/>
              <a:cs typeface="Arial" pitchFamily="34" charset="0"/>
              <a:sym typeface="Gill Sans" charset="0"/>
            </a:endParaRPr>
          </a:p>
        </p:txBody>
      </p:sp>
      <p:sp>
        <p:nvSpPr>
          <p:cNvPr id="12" name="CasellaDiTesto 11"/>
          <p:cNvSpPr txBox="1"/>
          <p:nvPr/>
        </p:nvSpPr>
        <p:spPr>
          <a:xfrm>
            <a:off x="977226" y="1049361"/>
            <a:ext cx="2569435" cy="1882727"/>
          </a:xfrm>
          <a:prstGeom prst="rect">
            <a:avLst/>
          </a:prstGeom>
          <a:solidFill>
            <a:schemeClr val="bg1"/>
          </a:solidFill>
          <a:ln>
            <a:solidFill>
              <a:schemeClr val="tx1"/>
            </a:solidFill>
          </a:ln>
        </p:spPr>
        <p:txBody>
          <a:bodyPr wrap="square" lIns="64291" tIns="32146" rIns="64291" bIns="32146" rtlCol="0">
            <a:spAutoFit/>
          </a:bodyPr>
          <a:lstStyle/>
          <a:p>
            <a:pPr algn="l"/>
            <a:r>
              <a:rPr lang="it-IT" sz="1700" dirty="0"/>
              <a:t>2 x TMP</a:t>
            </a:r>
          </a:p>
          <a:p>
            <a:pPr algn="l"/>
            <a:r>
              <a:rPr lang="it-IT" sz="1700" dirty="0" err="1"/>
              <a:t>Cooling</a:t>
            </a:r>
            <a:r>
              <a:rPr lang="it-IT" sz="1700" dirty="0"/>
              <a:t> water</a:t>
            </a:r>
          </a:p>
          <a:p>
            <a:pPr algn="l"/>
            <a:r>
              <a:rPr lang="it-IT" sz="1700" dirty="0"/>
              <a:t>HV </a:t>
            </a:r>
            <a:r>
              <a:rPr lang="it-IT" sz="1700" dirty="0" err="1"/>
              <a:t>repelling</a:t>
            </a:r>
            <a:r>
              <a:rPr lang="it-IT" sz="1700" dirty="0"/>
              <a:t> </a:t>
            </a:r>
            <a:r>
              <a:rPr lang="it-IT" sz="1700" dirty="0" err="1"/>
              <a:t>cable</a:t>
            </a:r>
            <a:endParaRPr lang="it-IT" sz="1700" dirty="0"/>
          </a:p>
          <a:p>
            <a:pPr algn="l"/>
            <a:r>
              <a:rPr lang="it-IT" sz="1700" dirty="0"/>
              <a:t>Pirani/</a:t>
            </a:r>
            <a:r>
              <a:rPr lang="it-IT" sz="1700" dirty="0" err="1"/>
              <a:t>penning</a:t>
            </a:r>
            <a:endParaRPr lang="it-IT" sz="1700" dirty="0"/>
          </a:p>
          <a:p>
            <a:pPr algn="l"/>
            <a:r>
              <a:rPr lang="it-IT" sz="1700" dirty="0"/>
              <a:t>Spinning </a:t>
            </a:r>
            <a:r>
              <a:rPr lang="it-IT" sz="1700" dirty="0" err="1"/>
              <a:t>rotor</a:t>
            </a:r>
            <a:r>
              <a:rPr lang="it-IT" sz="1700" dirty="0"/>
              <a:t> </a:t>
            </a:r>
            <a:r>
              <a:rPr lang="it-IT" sz="1700" dirty="0" err="1"/>
              <a:t>gauge</a:t>
            </a:r>
            <a:endParaRPr lang="it-IT" sz="1700" dirty="0"/>
          </a:p>
          <a:p>
            <a:pPr algn="l"/>
            <a:r>
              <a:rPr lang="it-IT" sz="1700" dirty="0"/>
              <a:t>Gas </a:t>
            </a:r>
            <a:r>
              <a:rPr lang="it-IT" sz="1700" dirty="0" err="1"/>
              <a:t>inlet</a:t>
            </a:r>
            <a:endParaRPr lang="it-IT" sz="1700" dirty="0"/>
          </a:p>
          <a:p>
            <a:pPr algn="l"/>
            <a:r>
              <a:rPr lang="it-IT" sz="1700" dirty="0"/>
              <a:t>RGA</a:t>
            </a:r>
          </a:p>
        </p:txBody>
      </p:sp>
    </p:spTree>
    <p:extLst>
      <p:ext uri="{BB962C8B-B14F-4D97-AF65-F5344CB8AC3E}">
        <p14:creationId xmlns:p14="http://schemas.microsoft.com/office/powerpoint/2010/main" val="1638691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458126" y="1344567"/>
            <a:ext cx="2379639" cy="2219356"/>
          </a:xfrm>
          <a:prstGeom prst="rect">
            <a:avLst/>
          </a:prstGeom>
          <a:noFill/>
        </p:spPr>
        <p:txBody>
          <a:bodyPr wrap="square" lIns="64291" tIns="32146" rIns="64291" bIns="32146" rtlCol="0">
            <a:spAutoFit/>
          </a:bodyPr>
          <a:lstStyle/>
          <a:p>
            <a:r>
              <a:rPr lang="en-US" sz="2000" dirty="0"/>
              <a:t>Length 300 mm</a:t>
            </a:r>
          </a:p>
          <a:p>
            <a:r>
              <a:rPr lang="en-US" sz="2000" dirty="0"/>
              <a:t>Beam aperture from 5 mm to 70 mm with </a:t>
            </a:r>
            <a:r>
              <a:rPr lang="en-US" sz="2000" u="sng" dirty="0"/>
              <a:t>dodecagonal</a:t>
            </a:r>
            <a:r>
              <a:rPr lang="en-US" sz="2000" dirty="0"/>
              <a:t> shape or from 1 mm to 80 mm with </a:t>
            </a:r>
            <a:r>
              <a:rPr lang="en-US" sz="2000" u="sng" dirty="0"/>
              <a:t>hexagonal</a:t>
            </a:r>
            <a:r>
              <a:rPr lang="en-US" sz="2000" dirty="0"/>
              <a:t> shape</a:t>
            </a:r>
          </a:p>
        </p:txBody>
      </p:sp>
      <p:sp>
        <p:nvSpPr>
          <p:cNvPr id="2" name="Titolo 1"/>
          <p:cNvSpPr>
            <a:spLocks noGrp="1"/>
          </p:cNvSpPr>
          <p:nvPr>
            <p:ph type="title"/>
          </p:nvPr>
        </p:nvSpPr>
        <p:spPr>
          <a:xfrm>
            <a:off x="1534163" y="289902"/>
            <a:ext cx="6581981" cy="641996"/>
          </a:xfrm>
        </p:spPr>
        <p:txBody>
          <a:bodyPr/>
          <a:lstStyle/>
          <a:p>
            <a:pPr algn="ctr"/>
            <a:r>
              <a:rPr lang="en-US" dirty="0" smtClean="0"/>
              <a:t>Iris: two possible configurations</a:t>
            </a:r>
            <a:endParaRPr lang="en-US" dirty="0"/>
          </a:p>
        </p:txBody>
      </p:sp>
      <p:pic>
        <p:nvPicPr>
          <p:cNvPr id="10" name="Picture 11" descr="C:\Users\Lorenzo\Dropbox\Condivisa Lorenzo David\IR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20289" y="3916302"/>
            <a:ext cx="3442471" cy="2752831"/>
          </a:xfrm>
          <a:prstGeom prst="rect">
            <a:avLst/>
          </a:prstGeom>
          <a:noFill/>
          <a:ln>
            <a:solidFill>
              <a:srgbClr val="F79646"/>
            </a:solidFill>
          </a:ln>
          <a:extLst>
            <a:ext uri="{909E8E84-426E-40dd-AFC4-6F175D3DCCD1}">
              <a14:hiddenFill xmlns:a14="http://schemas.microsoft.com/office/drawing/2010/main">
                <a:solidFill>
                  <a:srgbClr val="FFFFFF"/>
                </a:solidFill>
              </a14:hiddenFill>
            </a:ext>
          </a:extLst>
        </p:spPr>
      </p:pic>
      <p:pic>
        <p:nvPicPr>
          <p:cNvPr id="13314" name="Picture 2" descr="C:\Users\Lorenzo\Desktop\IRIS I.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7663" y="1147648"/>
            <a:ext cx="2482265" cy="269565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Lorenzo\Desktop\IRIS I_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28937" y="4087198"/>
            <a:ext cx="3693676" cy="254290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Lorenzo\Desktop\IRIS I_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90919" y="1080059"/>
            <a:ext cx="2515778" cy="273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05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456" y="1538791"/>
            <a:ext cx="3856544" cy="4252973"/>
          </a:xfrm>
          <a:prstGeom prst="rect">
            <a:avLst/>
          </a:prstGeom>
        </p:spPr>
      </p:pic>
      <p:pic>
        <p:nvPicPr>
          <p:cNvPr id="26" name="Immagine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8307" y="1758189"/>
            <a:ext cx="3617833" cy="3741967"/>
          </a:xfrm>
          <a:prstGeom prst="rect">
            <a:avLst/>
          </a:prstGeom>
        </p:spPr>
      </p:pic>
      <p:sp>
        <p:nvSpPr>
          <p:cNvPr id="2" name="Titolo 1"/>
          <p:cNvSpPr>
            <a:spLocks noGrp="1"/>
          </p:cNvSpPr>
          <p:nvPr>
            <p:ph type="title"/>
          </p:nvPr>
        </p:nvSpPr>
        <p:spPr>
          <a:xfrm>
            <a:off x="1787315" y="289902"/>
            <a:ext cx="6126306" cy="641996"/>
          </a:xfrm>
        </p:spPr>
        <p:txBody>
          <a:bodyPr/>
          <a:lstStyle/>
          <a:p>
            <a:pPr algn="ctr"/>
            <a:r>
              <a:rPr lang="en-US" dirty="0" smtClean="0"/>
              <a:t>Diagnostic box with chopper</a:t>
            </a:r>
            <a:endParaRPr lang="en-US" dirty="0"/>
          </a:p>
        </p:txBody>
      </p:sp>
      <p:sp>
        <p:nvSpPr>
          <p:cNvPr id="15" name="Freccia a destra 14"/>
          <p:cNvSpPr/>
          <p:nvPr/>
        </p:nvSpPr>
        <p:spPr bwMode="auto">
          <a:xfrm rot="5400000">
            <a:off x="6822034" y="2260569"/>
            <a:ext cx="1216681"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err="1">
                <a:solidFill>
                  <a:srgbClr val="000000"/>
                </a:solidFill>
                <a:latin typeface="Arial" pitchFamily="34" charset="0"/>
                <a:ea typeface="ヒラギノ角ゴ ProN W3" charset="-128"/>
                <a:cs typeface="Arial" pitchFamily="34" charset="0"/>
              </a:rPr>
              <a:t>EMUy</a:t>
            </a:r>
            <a:endParaRPr lang="en-GB" sz="2200" b="1" dirty="0">
              <a:solidFill>
                <a:srgbClr val="000000"/>
              </a:solidFill>
              <a:latin typeface="Arial" pitchFamily="34" charset="0"/>
              <a:ea typeface="ヒラギノ角ゴ ProN W3" charset="-128"/>
              <a:cs typeface="Arial" pitchFamily="34" charset="0"/>
            </a:endParaRPr>
          </a:p>
        </p:txBody>
      </p:sp>
      <p:sp>
        <p:nvSpPr>
          <p:cNvPr id="16" name="Freccia a destra 15"/>
          <p:cNvSpPr/>
          <p:nvPr/>
        </p:nvSpPr>
        <p:spPr bwMode="auto">
          <a:xfrm rot="5400000">
            <a:off x="2576730" y="2082649"/>
            <a:ext cx="1357748"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err="1">
                <a:solidFill>
                  <a:srgbClr val="000000"/>
                </a:solidFill>
                <a:latin typeface="Arial" pitchFamily="34" charset="0"/>
                <a:ea typeface="ヒラギノ角ゴ ProN W3" charset="-128"/>
                <a:cs typeface="Arial" pitchFamily="34" charset="0"/>
              </a:rPr>
              <a:t>EMUx</a:t>
            </a:r>
            <a:endParaRPr lang="en-GB" sz="2200" b="1" dirty="0">
              <a:solidFill>
                <a:srgbClr val="000000"/>
              </a:solidFill>
              <a:latin typeface="Arial" pitchFamily="34" charset="0"/>
              <a:ea typeface="ヒラギノ角ゴ ProN W3" charset="-128"/>
              <a:cs typeface="Arial" pitchFamily="34" charset="0"/>
            </a:endParaRPr>
          </a:p>
        </p:txBody>
      </p:sp>
      <p:sp>
        <p:nvSpPr>
          <p:cNvPr id="17" name="Freccia a destra 16"/>
          <p:cNvSpPr/>
          <p:nvPr/>
        </p:nvSpPr>
        <p:spPr bwMode="auto">
          <a:xfrm rot="5400000" flipH="1">
            <a:off x="3330271" y="5039683"/>
            <a:ext cx="959870"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err="1">
                <a:solidFill>
                  <a:srgbClr val="000000"/>
                </a:solidFill>
                <a:latin typeface="Arial" pitchFamily="34" charset="0"/>
                <a:ea typeface="ヒラギノ角ゴ ProN W3" charset="-128"/>
                <a:cs typeface="Arial" pitchFamily="34" charset="0"/>
              </a:rPr>
              <a:t>View</a:t>
            </a:r>
            <a:r>
              <a:rPr lang="it-IT" sz="2200" b="1" baseline="-25000" dirty="0" err="1">
                <a:solidFill>
                  <a:srgbClr val="000000"/>
                </a:solidFill>
                <a:latin typeface="Arial" pitchFamily="34" charset="0"/>
                <a:ea typeface="ヒラギノ角ゴ ProN W3" charset="-128"/>
                <a:cs typeface="Arial" pitchFamily="34" charset="0"/>
              </a:rPr>
              <a:t>x</a:t>
            </a:r>
            <a:endParaRPr lang="en-GB" sz="2200" b="1" baseline="-25000" dirty="0">
              <a:solidFill>
                <a:srgbClr val="000000"/>
              </a:solidFill>
              <a:latin typeface="Arial" pitchFamily="34" charset="0"/>
              <a:ea typeface="ヒラギノ角ゴ ProN W3" charset="-128"/>
              <a:cs typeface="Arial" pitchFamily="34" charset="0"/>
            </a:endParaRPr>
          </a:p>
        </p:txBody>
      </p:sp>
      <p:sp>
        <p:nvSpPr>
          <p:cNvPr id="38" name="Freccia a destra 37"/>
          <p:cNvSpPr/>
          <p:nvPr/>
        </p:nvSpPr>
        <p:spPr bwMode="auto">
          <a:xfrm rot="5400000" flipH="1">
            <a:off x="2007249" y="4875201"/>
            <a:ext cx="1056786"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a:solidFill>
                  <a:srgbClr val="000000"/>
                </a:solidFill>
                <a:latin typeface="Arial" pitchFamily="34" charset="0"/>
                <a:ea typeface="ヒラギノ角ゴ ProN W3" charset="-128"/>
                <a:cs typeface="Arial" pitchFamily="34" charset="0"/>
              </a:rPr>
              <a:t>TMP</a:t>
            </a:r>
            <a:r>
              <a:rPr lang="it-IT" sz="2200" b="1" baseline="-25000" dirty="0">
                <a:solidFill>
                  <a:srgbClr val="000000"/>
                </a:solidFill>
                <a:latin typeface="Arial" pitchFamily="34" charset="0"/>
                <a:ea typeface="ヒラギノ角ゴ ProN W3" charset="-128"/>
                <a:cs typeface="Arial" pitchFamily="34" charset="0"/>
              </a:rPr>
              <a:t>1</a:t>
            </a:r>
            <a:endParaRPr lang="en-GB" sz="2200" b="1" baseline="-25000" dirty="0">
              <a:solidFill>
                <a:srgbClr val="000000"/>
              </a:solidFill>
              <a:latin typeface="Arial" pitchFamily="34" charset="0"/>
              <a:ea typeface="ヒラギノ角ゴ ProN W3" charset="-128"/>
              <a:cs typeface="Arial" pitchFamily="34" charset="0"/>
            </a:endParaRPr>
          </a:p>
        </p:txBody>
      </p:sp>
      <p:sp>
        <p:nvSpPr>
          <p:cNvPr id="39" name="Freccia a destra 38"/>
          <p:cNvSpPr/>
          <p:nvPr/>
        </p:nvSpPr>
        <p:spPr bwMode="auto">
          <a:xfrm rot="5400000" flipH="1">
            <a:off x="5527573" y="4831650"/>
            <a:ext cx="1172810"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a:solidFill>
                  <a:srgbClr val="000000"/>
                </a:solidFill>
                <a:latin typeface="Arial" pitchFamily="34" charset="0"/>
                <a:ea typeface="ヒラギノ角ゴ ProN W3" charset="-128"/>
                <a:cs typeface="Arial" pitchFamily="34" charset="0"/>
              </a:rPr>
              <a:t>TMP</a:t>
            </a:r>
            <a:r>
              <a:rPr lang="it-IT" sz="2200" b="1" baseline="-25000" dirty="0">
                <a:solidFill>
                  <a:srgbClr val="000000"/>
                </a:solidFill>
                <a:latin typeface="Arial" pitchFamily="34" charset="0"/>
                <a:ea typeface="ヒラギノ角ゴ ProN W3" charset="-128"/>
                <a:cs typeface="Arial" pitchFamily="34" charset="0"/>
              </a:rPr>
              <a:t>2</a:t>
            </a:r>
            <a:endParaRPr lang="en-GB" sz="2200" b="1" baseline="-25000" dirty="0">
              <a:solidFill>
                <a:srgbClr val="000000"/>
              </a:solidFill>
              <a:latin typeface="Arial" pitchFamily="34" charset="0"/>
              <a:ea typeface="ヒラギノ角ゴ ProN W3" charset="-128"/>
              <a:cs typeface="Arial" pitchFamily="34" charset="0"/>
            </a:endParaRPr>
          </a:p>
        </p:txBody>
      </p:sp>
      <p:sp>
        <p:nvSpPr>
          <p:cNvPr id="31" name="Freccia a destra 30"/>
          <p:cNvSpPr/>
          <p:nvPr/>
        </p:nvSpPr>
        <p:spPr bwMode="auto">
          <a:xfrm>
            <a:off x="264315" y="3633872"/>
            <a:ext cx="1205011" cy="607568"/>
          </a:xfrm>
          <a:prstGeom prst="rightArrow">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err="1">
                <a:solidFill>
                  <a:srgbClr val="000000"/>
                </a:solidFill>
                <a:latin typeface="Arial" pitchFamily="34" charset="0"/>
                <a:ea typeface="ヒラギノ角ゴ ProN W3" charset="-128"/>
                <a:cs typeface="Arial" pitchFamily="34" charset="0"/>
              </a:rPr>
              <a:t>Beam</a:t>
            </a:r>
            <a:endParaRPr lang="en-GB" sz="2200" b="1" dirty="0">
              <a:solidFill>
                <a:srgbClr val="000000"/>
              </a:solidFill>
              <a:latin typeface="Arial" pitchFamily="34" charset="0"/>
              <a:ea typeface="ヒラギノ角ゴ ProN W3" charset="-128"/>
              <a:cs typeface="Arial" pitchFamily="34" charset="0"/>
            </a:endParaRPr>
          </a:p>
        </p:txBody>
      </p:sp>
      <p:sp>
        <p:nvSpPr>
          <p:cNvPr id="40" name="CasellaDiTesto 39"/>
          <p:cNvSpPr txBox="1"/>
          <p:nvPr/>
        </p:nvSpPr>
        <p:spPr>
          <a:xfrm>
            <a:off x="282873" y="6017512"/>
            <a:ext cx="8542100" cy="680473"/>
          </a:xfrm>
          <a:prstGeom prst="rect">
            <a:avLst/>
          </a:prstGeom>
          <a:solidFill>
            <a:schemeClr val="bg1"/>
          </a:solidFill>
          <a:ln>
            <a:solidFill>
              <a:schemeClr val="tx1"/>
            </a:solidFill>
          </a:ln>
        </p:spPr>
        <p:txBody>
          <a:bodyPr wrap="square" lIns="64291" tIns="32146" rIns="64291" bIns="32146" rtlCol="0">
            <a:spAutoFit/>
          </a:bodyPr>
          <a:lstStyle/>
          <a:p>
            <a:r>
              <a:rPr lang="en-US" sz="2000" dirty="0"/>
              <a:t>Note: 1) </a:t>
            </a:r>
            <a:r>
              <a:rPr lang="en-US" sz="2000" dirty="0" smtClean="0"/>
              <a:t>Cl</a:t>
            </a:r>
            <a:r>
              <a:rPr lang="en-US" sz="2000" dirty="0" smtClean="0"/>
              <a:t>ose </a:t>
            </a:r>
            <a:r>
              <a:rPr lang="en-US" sz="2000" dirty="0"/>
              <a:t>collaboration with ESS diagnostic </a:t>
            </a:r>
            <a:r>
              <a:rPr lang="en-US" sz="2000" dirty="0" smtClean="0"/>
              <a:t>group; </a:t>
            </a:r>
            <a:r>
              <a:rPr lang="en-US" sz="2000" dirty="0"/>
              <a:t>2) Two diagnostic boxes will be used for the commissioning</a:t>
            </a:r>
            <a:endParaRPr lang="en-GB" sz="2000" dirty="0"/>
          </a:p>
        </p:txBody>
      </p:sp>
      <p:sp>
        <p:nvSpPr>
          <p:cNvPr id="43" name="Freccia a destra 42"/>
          <p:cNvSpPr/>
          <p:nvPr/>
        </p:nvSpPr>
        <p:spPr bwMode="auto">
          <a:xfrm rot="1090957" flipH="1">
            <a:off x="7718010" y="4375302"/>
            <a:ext cx="1191440"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a:solidFill>
                  <a:srgbClr val="000000"/>
                </a:solidFill>
                <a:latin typeface="Arial" pitchFamily="34" charset="0"/>
                <a:ea typeface="ヒラギノ角ゴ ProN W3" charset="-128"/>
                <a:cs typeface="Arial" pitchFamily="34" charset="0"/>
              </a:rPr>
              <a:t>DS</a:t>
            </a:r>
            <a:endParaRPr lang="en-GB" sz="2200" b="1" dirty="0">
              <a:solidFill>
                <a:srgbClr val="000000"/>
              </a:solidFill>
              <a:latin typeface="Arial" pitchFamily="34" charset="0"/>
              <a:ea typeface="ヒラギノ角ゴ ProN W3" charset="-128"/>
              <a:cs typeface="Arial" pitchFamily="34" charset="0"/>
            </a:endParaRPr>
          </a:p>
        </p:txBody>
      </p:sp>
      <p:sp>
        <p:nvSpPr>
          <p:cNvPr id="47" name="Freccia a destra 46"/>
          <p:cNvSpPr/>
          <p:nvPr/>
        </p:nvSpPr>
        <p:spPr bwMode="auto">
          <a:xfrm rot="3792319">
            <a:off x="577504" y="1851246"/>
            <a:ext cx="1489852"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a:solidFill>
                  <a:srgbClr val="000000"/>
                </a:solidFill>
                <a:latin typeface="Arial" pitchFamily="34" charset="0"/>
                <a:ea typeface="ヒラギノ角ゴ ProN W3" charset="-128"/>
                <a:cs typeface="Arial" pitchFamily="34" charset="0"/>
              </a:rPr>
              <a:t>Chopper</a:t>
            </a:r>
            <a:endParaRPr lang="en-GB" sz="2200" b="1" dirty="0">
              <a:solidFill>
                <a:srgbClr val="000000"/>
              </a:solidFill>
              <a:latin typeface="Arial" pitchFamily="34" charset="0"/>
              <a:ea typeface="ヒラギノ角ゴ ProN W3" charset="-128"/>
              <a:cs typeface="Arial" pitchFamily="34" charset="0"/>
            </a:endParaRPr>
          </a:p>
        </p:txBody>
      </p:sp>
      <p:sp>
        <p:nvSpPr>
          <p:cNvPr id="27" name="Rettangolo 26"/>
          <p:cNvSpPr/>
          <p:nvPr/>
        </p:nvSpPr>
        <p:spPr bwMode="auto">
          <a:xfrm>
            <a:off x="2217176" y="3355404"/>
            <a:ext cx="434669" cy="278468"/>
          </a:xfrm>
          <a:prstGeom prst="rect">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a:solidFill>
                  <a:srgbClr val="000000"/>
                </a:solidFill>
                <a:latin typeface="Arial" pitchFamily="34" charset="0"/>
                <a:ea typeface="ヒラギノ角ゴ ProN W3" charset="-128"/>
                <a:cs typeface="Arial" pitchFamily="34" charset="0"/>
              </a:rPr>
              <a:t>FC</a:t>
            </a:r>
            <a:endParaRPr lang="en-GB" sz="2200" b="1" dirty="0">
              <a:solidFill>
                <a:srgbClr val="000000"/>
              </a:solidFill>
              <a:latin typeface="Arial" pitchFamily="34" charset="0"/>
              <a:ea typeface="ヒラギノ角ゴ ProN W3" charset="-128"/>
              <a:cs typeface="Arial" pitchFamily="34" charset="0"/>
            </a:endParaRPr>
          </a:p>
        </p:txBody>
      </p:sp>
      <p:sp>
        <p:nvSpPr>
          <p:cNvPr id="49" name="Freccia a destra 48"/>
          <p:cNvSpPr/>
          <p:nvPr/>
        </p:nvSpPr>
        <p:spPr bwMode="auto">
          <a:xfrm rot="18091025" flipH="1">
            <a:off x="3634054" y="3060366"/>
            <a:ext cx="959870"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err="1">
                <a:solidFill>
                  <a:srgbClr val="000000"/>
                </a:solidFill>
                <a:latin typeface="Arial" pitchFamily="34" charset="0"/>
                <a:ea typeface="ヒラギノ角ゴ ProN W3" charset="-128"/>
                <a:cs typeface="Arial" pitchFamily="34" charset="0"/>
              </a:rPr>
              <a:t>View</a:t>
            </a:r>
            <a:r>
              <a:rPr lang="it-IT" sz="2200" b="1" baseline="-25000" dirty="0" err="1">
                <a:solidFill>
                  <a:srgbClr val="000000"/>
                </a:solidFill>
                <a:latin typeface="Arial" pitchFamily="34" charset="0"/>
                <a:ea typeface="ヒラギノ角ゴ ProN W3" charset="-128"/>
                <a:cs typeface="Arial" pitchFamily="34" charset="0"/>
              </a:rPr>
              <a:t>y</a:t>
            </a:r>
            <a:endParaRPr lang="en-GB" sz="2200" b="1" baseline="-25000" dirty="0">
              <a:solidFill>
                <a:srgbClr val="000000"/>
              </a:solidFill>
              <a:latin typeface="Arial" pitchFamily="34" charset="0"/>
              <a:ea typeface="ヒラギノ角ゴ ProN W3" charset="-128"/>
              <a:cs typeface="Arial" pitchFamily="34" charset="0"/>
            </a:endParaRPr>
          </a:p>
        </p:txBody>
      </p:sp>
      <p:sp>
        <p:nvSpPr>
          <p:cNvPr id="18" name="CasellaDiTesto 17"/>
          <p:cNvSpPr txBox="1"/>
          <p:nvPr/>
        </p:nvSpPr>
        <p:spPr>
          <a:xfrm>
            <a:off x="3458126" y="1049361"/>
            <a:ext cx="1974594" cy="372696"/>
          </a:xfrm>
          <a:prstGeom prst="rect">
            <a:avLst/>
          </a:prstGeom>
          <a:noFill/>
          <a:ln w="19050">
            <a:solidFill>
              <a:schemeClr val="tx1"/>
            </a:solidFill>
          </a:ln>
        </p:spPr>
        <p:txBody>
          <a:bodyPr wrap="square" lIns="64291" tIns="32146" rIns="64291" bIns="32146" rtlCol="0">
            <a:spAutoFit/>
          </a:bodyPr>
          <a:lstStyle/>
          <a:p>
            <a:r>
              <a:rPr lang="en-US" sz="2000" dirty="0"/>
              <a:t>Length 540 mm</a:t>
            </a:r>
          </a:p>
        </p:txBody>
      </p:sp>
    </p:spTree>
    <p:extLst>
      <p:ext uri="{BB962C8B-B14F-4D97-AF65-F5344CB8AC3E}">
        <p14:creationId xmlns:p14="http://schemas.microsoft.com/office/powerpoint/2010/main" val="2843006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633" y="138092"/>
            <a:ext cx="4489339" cy="1143000"/>
          </a:xfrm>
        </p:spPr>
        <p:txBody>
          <a:bodyPr/>
          <a:lstStyle/>
          <a:p>
            <a:r>
              <a:rPr lang="en-GB" dirty="0">
                <a:solidFill>
                  <a:srgbClr val="FFFFFF"/>
                </a:solidFill>
              </a:rPr>
              <a:t>Ion source &amp; </a:t>
            </a:r>
            <a:r>
              <a:rPr lang="en-GB" dirty="0" smtClean="0">
                <a:solidFill>
                  <a:srgbClr val="FFFFFF"/>
                </a:solidFill>
              </a:rPr>
              <a:t>LEBT: </a:t>
            </a:r>
            <a:r>
              <a:rPr lang="en-US" sz="1800" dirty="0" smtClean="0"/>
              <a:t>performances for different current rates</a:t>
            </a:r>
            <a:endParaRPr lang="en-US" sz="1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2701"/>
          <a:stretch/>
        </p:blipFill>
        <p:spPr bwMode="auto">
          <a:xfrm>
            <a:off x="4376663" y="2619397"/>
            <a:ext cx="4539807" cy="368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40" y="1502468"/>
            <a:ext cx="4151041" cy="2570582"/>
          </a:xfrm>
          <a:prstGeom prst="rect">
            <a:avLst/>
          </a:prstGeom>
        </p:spPr>
      </p:pic>
      <p:sp>
        <p:nvSpPr>
          <p:cNvPr id="12" name="CasellaDiTesto 11"/>
          <p:cNvSpPr txBox="1"/>
          <p:nvPr/>
        </p:nvSpPr>
        <p:spPr>
          <a:xfrm>
            <a:off x="299814" y="3503478"/>
            <a:ext cx="3655384" cy="523220"/>
          </a:xfrm>
          <a:prstGeom prst="rect">
            <a:avLst/>
          </a:prstGeom>
          <a:solidFill>
            <a:schemeClr val="bg1"/>
          </a:solidFill>
          <a:ln>
            <a:solidFill>
              <a:schemeClr val="tx1"/>
            </a:solidFill>
          </a:ln>
        </p:spPr>
        <p:txBody>
          <a:bodyPr wrap="square" rtlCol="0">
            <a:spAutoFit/>
          </a:bodyPr>
          <a:lstStyle/>
          <a:p>
            <a:pPr algn="l"/>
            <a:r>
              <a:rPr lang="it-IT" sz="1400" dirty="0" err="1" smtClean="0"/>
              <a:t>Emit</a:t>
            </a:r>
            <a:r>
              <a:rPr lang="it-IT" sz="1400" dirty="0" smtClean="0"/>
              <a:t> [99%]=1.492 </a:t>
            </a:r>
            <a:r>
              <a:rPr lang="it-IT" sz="1400" b="1" dirty="0" smtClean="0">
                <a:solidFill>
                  <a:srgbClr val="00B050"/>
                </a:solidFill>
              </a:rPr>
              <a:t>( &lt; 1.8 ) </a:t>
            </a:r>
            <a:r>
              <a:rPr lang="it-IT" sz="1400" dirty="0" err="1" smtClean="0"/>
              <a:t>Pi.mm.mrad</a:t>
            </a:r>
            <a:r>
              <a:rPr lang="it-IT" sz="1400" dirty="0" smtClean="0"/>
              <a:t> </a:t>
            </a:r>
            <a:r>
              <a:rPr lang="it-IT" sz="1400" dirty="0"/>
              <a:t>[</a:t>
            </a:r>
            <a:r>
              <a:rPr lang="it-IT" sz="1400" dirty="0" err="1"/>
              <a:t>Norm</a:t>
            </a:r>
            <a:r>
              <a:rPr lang="it-IT" sz="1400" dirty="0" smtClean="0"/>
              <a:t>]</a:t>
            </a:r>
          </a:p>
          <a:p>
            <a:pPr algn="l"/>
            <a:r>
              <a:rPr lang="it-IT" sz="1400" dirty="0" err="1" smtClean="0"/>
              <a:t>Max</a:t>
            </a:r>
            <a:r>
              <a:rPr lang="it-IT" sz="1400" dirty="0" smtClean="0"/>
              <a:t> </a:t>
            </a:r>
            <a:r>
              <a:rPr lang="it-IT" sz="1400" dirty="0" err="1" smtClean="0"/>
              <a:t>Divergence</a:t>
            </a:r>
            <a:r>
              <a:rPr lang="it-IT" sz="1400" dirty="0" smtClean="0"/>
              <a:t>= 55 </a:t>
            </a:r>
            <a:r>
              <a:rPr lang="it-IT" sz="1400" b="1" dirty="0" smtClean="0">
                <a:solidFill>
                  <a:srgbClr val="00B050"/>
                </a:solidFill>
              </a:rPr>
              <a:t>( &lt; 80 ) </a:t>
            </a:r>
            <a:r>
              <a:rPr lang="it-IT" sz="1400" dirty="0" err="1" smtClean="0"/>
              <a:t>mrad</a:t>
            </a:r>
            <a:endParaRPr lang="it-IT" sz="1400" dirty="0"/>
          </a:p>
        </p:txBody>
      </p:sp>
      <p:sp>
        <p:nvSpPr>
          <p:cNvPr id="3" name="CasellaDiTesto 2"/>
          <p:cNvSpPr txBox="1"/>
          <p:nvPr/>
        </p:nvSpPr>
        <p:spPr>
          <a:xfrm>
            <a:off x="380999" y="1440932"/>
            <a:ext cx="2285497" cy="369332"/>
          </a:xfrm>
          <a:prstGeom prst="rect">
            <a:avLst/>
          </a:prstGeom>
          <a:solidFill>
            <a:schemeClr val="bg1">
              <a:alpha val="70000"/>
            </a:schemeClr>
          </a:solidFill>
          <a:ln w="25400">
            <a:solidFill>
              <a:schemeClr val="tx2"/>
            </a:solidFill>
          </a:ln>
        </p:spPr>
        <p:txBody>
          <a:bodyPr wrap="none" rtlCol="0">
            <a:spAutoFit/>
          </a:bodyPr>
          <a:lstStyle>
            <a:defPPr>
              <a:defRPr lang="en-US"/>
            </a:defPPr>
          </a:lstStyle>
          <a:p>
            <a:r>
              <a:rPr lang="it-IT" dirty="0" err="1"/>
              <a:t>Beam</a:t>
            </a:r>
            <a:r>
              <a:rPr lang="it-IT" dirty="0"/>
              <a:t> from the source</a:t>
            </a:r>
            <a:endParaRPr lang="en-GB" dirty="0"/>
          </a:p>
        </p:txBody>
      </p:sp>
      <p:sp>
        <p:nvSpPr>
          <p:cNvPr id="13" name="CasellaDiTesto 12"/>
          <p:cNvSpPr txBox="1"/>
          <p:nvPr/>
        </p:nvSpPr>
        <p:spPr>
          <a:xfrm>
            <a:off x="5822430" y="2250065"/>
            <a:ext cx="1648272" cy="369332"/>
          </a:xfrm>
          <a:prstGeom prst="rect">
            <a:avLst/>
          </a:prstGeom>
          <a:solidFill>
            <a:schemeClr val="bg1">
              <a:alpha val="70000"/>
            </a:schemeClr>
          </a:solidFill>
          <a:ln w="25400">
            <a:solidFill>
              <a:schemeClr val="tx2"/>
            </a:solidFill>
          </a:ln>
        </p:spPr>
        <p:txBody>
          <a:bodyPr wrap="none" rtlCol="0">
            <a:spAutoFit/>
          </a:bodyPr>
          <a:lstStyle>
            <a:defPPr>
              <a:defRPr lang="en-US"/>
            </a:defPPr>
          </a:lstStyle>
          <a:p>
            <a:r>
              <a:rPr lang="it-IT" dirty="0" err="1"/>
              <a:t>Beam</a:t>
            </a:r>
            <a:r>
              <a:rPr lang="it-IT" dirty="0"/>
              <a:t> </a:t>
            </a:r>
            <a:r>
              <a:rPr lang="it-IT" dirty="0" err="1"/>
              <a:t>transport</a:t>
            </a:r>
            <a:endParaRPr lang="en-GB" dirty="0"/>
          </a:p>
        </p:txBody>
      </p:sp>
      <p:pic>
        <p:nvPicPr>
          <p:cNvPr id="15" name="Immagin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57" y="4150165"/>
            <a:ext cx="4151923" cy="2576284"/>
          </a:xfrm>
          <a:prstGeom prst="rect">
            <a:avLst/>
          </a:prstGeom>
        </p:spPr>
      </p:pic>
      <p:sp>
        <p:nvSpPr>
          <p:cNvPr id="16" name="CasellaDiTesto 15"/>
          <p:cNvSpPr txBox="1"/>
          <p:nvPr/>
        </p:nvSpPr>
        <p:spPr>
          <a:xfrm>
            <a:off x="223614" y="5978702"/>
            <a:ext cx="3731584" cy="738664"/>
          </a:xfrm>
          <a:prstGeom prst="rect">
            <a:avLst/>
          </a:prstGeom>
          <a:solidFill>
            <a:schemeClr val="bg1"/>
          </a:solidFill>
          <a:ln>
            <a:solidFill>
              <a:schemeClr val="tx1"/>
            </a:solidFill>
          </a:ln>
        </p:spPr>
        <p:txBody>
          <a:bodyPr wrap="square" rtlCol="0">
            <a:spAutoFit/>
          </a:bodyPr>
          <a:lstStyle/>
          <a:p>
            <a:pPr algn="l"/>
            <a:r>
              <a:rPr lang="it-IT" sz="1400" dirty="0" err="1" smtClean="0"/>
              <a:t>Emit</a:t>
            </a:r>
            <a:r>
              <a:rPr lang="it-IT" sz="1400" dirty="0" smtClean="0"/>
              <a:t> [99%]= 1.957 </a:t>
            </a:r>
            <a:r>
              <a:rPr lang="it-IT" sz="1400" b="1" dirty="0">
                <a:solidFill>
                  <a:srgbClr val="007E39"/>
                </a:solidFill>
              </a:rPr>
              <a:t>( &lt; 2.25 ) </a:t>
            </a:r>
            <a:r>
              <a:rPr lang="it-IT" sz="1400" dirty="0" err="1" smtClean="0"/>
              <a:t>Pi.mm.mrad</a:t>
            </a:r>
            <a:r>
              <a:rPr lang="it-IT" sz="1400" dirty="0" smtClean="0"/>
              <a:t> [</a:t>
            </a:r>
            <a:r>
              <a:rPr lang="it-IT" sz="1400" dirty="0" err="1" smtClean="0"/>
              <a:t>Norm</a:t>
            </a:r>
            <a:r>
              <a:rPr lang="it-IT" sz="1400" dirty="0" smtClean="0"/>
              <a:t>]</a:t>
            </a:r>
          </a:p>
          <a:p>
            <a:pPr algn="l"/>
            <a:r>
              <a:rPr lang="it-IT" sz="1400" dirty="0" smtClean="0"/>
              <a:t>α = </a:t>
            </a:r>
            <a:r>
              <a:rPr lang="it-IT" sz="1400" dirty="0"/>
              <a:t>0.995 </a:t>
            </a:r>
            <a:r>
              <a:rPr lang="it-IT" sz="1400" b="1" dirty="0">
                <a:solidFill>
                  <a:srgbClr val="007E39"/>
                </a:solidFill>
              </a:rPr>
              <a:t>( -2.5 % &lt; </a:t>
            </a:r>
            <a:r>
              <a:rPr lang="it-IT" sz="1400" b="1" dirty="0" smtClean="0">
                <a:solidFill>
                  <a:srgbClr val="007E39"/>
                </a:solidFill>
              </a:rPr>
              <a:t>±20 </a:t>
            </a:r>
            <a:r>
              <a:rPr lang="it-IT" sz="1400" b="1" dirty="0">
                <a:solidFill>
                  <a:srgbClr val="007E39"/>
                </a:solidFill>
              </a:rPr>
              <a:t>% ) </a:t>
            </a:r>
          </a:p>
          <a:p>
            <a:pPr algn="l"/>
            <a:r>
              <a:rPr lang="el-GR" sz="1400" dirty="0" smtClean="0"/>
              <a:t>β</a:t>
            </a:r>
            <a:r>
              <a:rPr lang="it-IT" sz="1400" dirty="0" smtClean="0"/>
              <a:t> </a:t>
            </a:r>
            <a:r>
              <a:rPr lang="it-IT" sz="1400" dirty="0"/>
              <a:t>= </a:t>
            </a:r>
            <a:r>
              <a:rPr lang="it-IT" sz="1400" dirty="0" smtClean="0"/>
              <a:t>0.1102 </a:t>
            </a:r>
            <a:r>
              <a:rPr lang="it-IT" sz="1400" b="1" dirty="0">
                <a:solidFill>
                  <a:srgbClr val="007E39"/>
                </a:solidFill>
              </a:rPr>
              <a:t>( +0.2 </a:t>
            </a:r>
            <a:r>
              <a:rPr lang="it-IT" sz="1400" b="1" dirty="0" smtClean="0">
                <a:solidFill>
                  <a:srgbClr val="007E39"/>
                </a:solidFill>
              </a:rPr>
              <a:t>% &lt; ±10 </a:t>
            </a:r>
            <a:r>
              <a:rPr lang="it-IT" sz="1400" b="1" dirty="0">
                <a:solidFill>
                  <a:srgbClr val="007E39"/>
                </a:solidFill>
              </a:rPr>
              <a:t>% ) </a:t>
            </a:r>
            <a:r>
              <a:rPr lang="it-IT" sz="1400" dirty="0" smtClean="0"/>
              <a:t>mm/</a:t>
            </a:r>
            <a:r>
              <a:rPr lang="it-IT" sz="1400" dirty="0" err="1" smtClean="0"/>
              <a:t>Pi.mrad</a:t>
            </a:r>
            <a:endParaRPr lang="it-IT" sz="1400" dirty="0"/>
          </a:p>
        </p:txBody>
      </p:sp>
      <p:sp>
        <p:nvSpPr>
          <p:cNvPr id="14" name="CasellaDiTesto 13"/>
          <p:cNvSpPr txBox="1"/>
          <p:nvPr/>
        </p:nvSpPr>
        <p:spPr>
          <a:xfrm>
            <a:off x="339930" y="4203170"/>
            <a:ext cx="3493905" cy="369332"/>
          </a:xfrm>
          <a:prstGeom prst="rect">
            <a:avLst/>
          </a:prstGeom>
          <a:solidFill>
            <a:schemeClr val="bg1">
              <a:alpha val="70000"/>
            </a:schemeClr>
          </a:solidFill>
          <a:ln w="25400">
            <a:solidFill>
              <a:schemeClr val="tx2"/>
            </a:solidFill>
          </a:ln>
        </p:spPr>
        <p:txBody>
          <a:bodyPr wrap="none" rtlCol="0">
            <a:spAutoFit/>
          </a:bodyPr>
          <a:lstStyle/>
          <a:p>
            <a:r>
              <a:rPr lang="it-IT" dirty="0" err="1" smtClean="0"/>
              <a:t>Beam</a:t>
            </a:r>
            <a:r>
              <a:rPr lang="it-IT" dirty="0" smtClean="0"/>
              <a:t> </a:t>
            </a:r>
            <a:r>
              <a:rPr lang="it-IT" dirty="0" err="1" smtClean="0"/>
              <a:t>focused</a:t>
            </a:r>
            <a:r>
              <a:rPr lang="it-IT" dirty="0" smtClean="0"/>
              <a:t> on the RFQ </a:t>
            </a:r>
            <a:r>
              <a:rPr lang="it-IT" dirty="0" err="1" smtClean="0"/>
              <a:t>entrance</a:t>
            </a:r>
            <a:endParaRPr lang="en-GB" dirty="0"/>
          </a:p>
        </p:txBody>
      </p:sp>
      <p:sp>
        <p:nvSpPr>
          <p:cNvPr id="4" name="Rettangolo 3"/>
          <p:cNvSpPr/>
          <p:nvPr/>
        </p:nvSpPr>
        <p:spPr>
          <a:xfrm>
            <a:off x="1879600" y="800100"/>
            <a:ext cx="4330700" cy="353992"/>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ln>
                <a:solidFill>
                  <a:srgbClr val="FF0000"/>
                </a:solidFill>
              </a:ln>
            </a:endParaRPr>
          </a:p>
        </p:txBody>
      </p:sp>
    </p:spTree>
    <p:extLst>
      <p:ext uri="{BB962C8B-B14F-4D97-AF65-F5344CB8AC3E}">
        <p14:creationId xmlns:p14="http://schemas.microsoft.com/office/powerpoint/2010/main" val="3642289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3532" y="392907"/>
            <a:ext cx="6683243" cy="538991"/>
          </a:xfrm>
        </p:spPr>
        <p:txBody>
          <a:bodyPr>
            <a:normAutofit fontScale="90000"/>
          </a:bodyPr>
          <a:lstStyle/>
          <a:p>
            <a:pPr algn="ctr"/>
            <a:r>
              <a:rPr lang="it-IT" dirty="0" err="1" smtClean="0"/>
              <a:t>Chopping</a:t>
            </a:r>
            <a:r>
              <a:rPr lang="it-IT" dirty="0" smtClean="0"/>
              <a:t> </a:t>
            </a:r>
            <a:r>
              <a:rPr lang="it-IT" dirty="0" err="1" smtClean="0"/>
              <a:t>strategy</a:t>
            </a:r>
            <a:endParaRPr lang="en-GB" dirty="0"/>
          </a:p>
        </p:txBody>
      </p:sp>
      <p:sp>
        <p:nvSpPr>
          <p:cNvPr id="101" name="CasellaDiTesto 100"/>
          <p:cNvSpPr txBox="1"/>
          <p:nvPr/>
        </p:nvSpPr>
        <p:spPr>
          <a:xfrm>
            <a:off x="521550" y="5861311"/>
            <a:ext cx="4911171" cy="495807"/>
          </a:xfrm>
          <a:prstGeom prst="rect">
            <a:avLst/>
          </a:prstGeom>
          <a:solidFill>
            <a:schemeClr val="bg1"/>
          </a:solidFill>
        </p:spPr>
        <p:txBody>
          <a:bodyPr wrap="square" lIns="64291" tIns="32146" rIns="64291" bIns="32146" rtlCol="0">
            <a:spAutoFit/>
          </a:bodyPr>
          <a:lstStyle/>
          <a:p>
            <a:pPr algn="l"/>
            <a:r>
              <a:rPr lang="it-IT" sz="1400" dirty="0">
                <a:solidFill>
                  <a:srgbClr val="990099"/>
                </a:solidFill>
              </a:rPr>
              <a:t>Ch4: </a:t>
            </a:r>
            <a:r>
              <a:rPr lang="it-IT" sz="1400" dirty="0" err="1">
                <a:solidFill>
                  <a:srgbClr val="990099"/>
                </a:solidFill>
              </a:rPr>
              <a:t>Beam</a:t>
            </a:r>
            <a:r>
              <a:rPr lang="it-IT" sz="1400" dirty="0">
                <a:solidFill>
                  <a:srgbClr val="990099"/>
                </a:solidFill>
              </a:rPr>
              <a:t> Stop </a:t>
            </a:r>
            <a:r>
              <a:rPr lang="it-IT" sz="1400" dirty="0"/>
              <a:t>(R</a:t>
            </a:r>
            <a:r>
              <a:rPr lang="el-GR" sz="1400" dirty="0"/>
              <a:t>τ</a:t>
            </a:r>
            <a:r>
              <a:rPr lang="it-IT" sz="1400" dirty="0"/>
              <a:t> = 5,5 ohm; C = 183 </a:t>
            </a:r>
            <a:r>
              <a:rPr lang="it-IT" sz="1400" dirty="0" err="1"/>
              <a:t>pf</a:t>
            </a:r>
            <a:r>
              <a:rPr lang="it-IT" sz="1400" dirty="0"/>
              <a:t> ; R</a:t>
            </a:r>
            <a:r>
              <a:rPr lang="el-GR" sz="1400" dirty="0"/>
              <a:t>τ</a:t>
            </a:r>
            <a:r>
              <a:rPr lang="it-IT" sz="1400" dirty="0"/>
              <a:t> * C = 1 ns)</a:t>
            </a:r>
          </a:p>
          <a:p>
            <a:pPr algn="l"/>
            <a:r>
              <a:rPr lang="it-IT" sz="1400" dirty="0">
                <a:solidFill>
                  <a:srgbClr val="00B050"/>
                </a:solidFill>
              </a:rPr>
              <a:t>Ch2: Collimatore </a:t>
            </a:r>
            <a:r>
              <a:rPr lang="it-IT" sz="1400" dirty="0"/>
              <a:t>(R</a:t>
            </a:r>
            <a:r>
              <a:rPr lang="el-GR" sz="1400" dirty="0"/>
              <a:t>τ</a:t>
            </a:r>
            <a:r>
              <a:rPr lang="it-IT" sz="1400" dirty="0"/>
              <a:t> = 5,5 ohm; C = 534 </a:t>
            </a:r>
            <a:r>
              <a:rPr lang="it-IT" sz="1400" dirty="0" err="1"/>
              <a:t>pf</a:t>
            </a:r>
            <a:r>
              <a:rPr lang="it-IT" sz="1400" dirty="0"/>
              <a:t> ; R</a:t>
            </a:r>
            <a:r>
              <a:rPr lang="el-GR" sz="1400" dirty="0"/>
              <a:t>τ</a:t>
            </a:r>
            <a:r>
              <a:rPr lang="it-IT" sz="1400" dirty="0"/>
              <a:t> * C = 2,9 ns)</a:t>
            </a:r>
          </a:p>
        </p:txBody>
      </p:sp>
      <p:grpSp>
        <p:nvGrpSpPr>
          <p:cNvPr id="107" name="Gruppo 106"/>
          <p:cNvGrpSpPr/>
          <p:nvPr/>
        </p:nvGrpSpPr>
        <p:grpSpPr>
          <a:xfrm>
            <a:off x="369658" y="1226473"/>
            <a:ext cx="5063063" cy="4430433"/>
            <a:chOff x="525736" y="1513605"/>
            <a:chExt cx="8136904" cy="6531772"/>
          </a:xfrm>
        </p:grpSpPr>
        <p:pic>
          <p:nvPicPr>
            <p:cNvPr id="96" name="Picture 2" descr="E:\ESS\LEBT\Esperimento CEA\CEA SACLAY\MISURE\18_12_2013\ess_10.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36" y="1513605"/>
              <a:ext cx="8136904" cy="6531772"/>
            </a:xfrm>
            <a:prstGeom prst="rect">
              <a:avLst/>
            </a:prstGeom>
            <a:noFill/>
            <a:extLst>
              <a:ext uri="{909E8E84-426E-40dd-AFC4-6F175D3DCCD1}">
                <a14:hiddenFill xmlns:a14="http://schemas.microsoft.com/office/drawing/2010/main">
                  <a:solidFill>
                    <a:srgbClr val="FFFFFF"/>
                  </a:solidFill>
                </a14:hiddenFill>
              </a:ext>
            </a:extLst>
          </p:spPr>
        </p:pic>
        <p:sp>
          <p:nvSpPr>
            <p:cNvPr id="97" name="CasellaDiTesto 96"/>
            <p:cNvSpPr txBox="1"/>
            <p:nvPr/>
          </p:nvSpPr>
          <p:spPr>
            <a:xfrm>
              <a:off x="3652439" y="2932584"/>
              <a:ext cx="2935787" cy="431067"/>
            </a:xfrm>
            <a:prstGeom prst="rect">
              <a:avLst/>
            </a:prstGeom>
            <a:solidFill>
              <a:schemeClr val="bg1"/>
            </a:solidFill>
          </p:spPr>
          <p:txBody>
            <a:bodyPr wrap="square" rtlCol="0">
              <a:spAutoFit/>
            </a:bodyPr>
            <a:lstStyle/>
            <a:p>
              <a:r>
                <a:rPr lang="en-US" sz="1300" b="1" dirty="0"/>
                <a:t>Slow transition ≈ 250 ns</a:t>
              </a:r>
            </a:p>
          </p:txBody>
        </p:sp>
        <p:cxnSp>
          <p:nvCxnSpPr>
            <p:cNvPr id="98" name="Connettore 2 97"/>
            <p:cNvCxnSpPr/>
            <p:nvPr/>
          </p:nvCxnSpPr>
          <p:spPr>
            <a:xfrm>
              <a:off x="1521665" y="3796680"/>
              <a:ext cx="3972623"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9" name="CasellaDiTesto 98"/>
            <p:cNvSpPr txBox="1"/>
            <p:nvPr/>
          </p:nvSpPr>
          <p:spPr>
            <a:xfrm>
              <a:off x="1653438" y="5605766"/>
              <a:ext cx="2616714" cy="726007"/>
            </a:xfrm>
            <a:prstGeom prst="rect">
              <a:avLst/>
            </a:prstGeom>
            <a:solidFill>
              <a:schemeClr val="bg1"/>
            </a:solidFill>
          </p:spPr>
          <p:txBody>
            <a:bodyPr wrap="square" rtlCol="0">
              <a:spAutoFit/>
            </a:bodyPr>
            <a:lstStyle/>
            <a:p>
              <a:r>
                <a:rPr lang="it-IT" sz="1300" b="1" dirty="0"/>
                <a:t>Fast </a:t>
              </a:r>
              <a:r>
                <a:rPr lang="it-IT" sz="1300" b="1" dirty="0" err="1"/>
                <a:t>transition</a:t>
              </a:r>
              <a:r>
                <a:rPr lang="it-IT" sz="1300" b="1" dirty="0"/>
                <a:t> </a:t>
              </a:r>
              <a:r>
                <a:rPr lang="en-US" sz="1300" b="1" dirty="0"/>
                <a:t>≈</a:t>
              </a:r>
              <a:r>
                <a:rPr lang="it-IT" sz="1300" b="1" dirty="0"/>
                <a:t> 50 ns</a:t>
              </a:r>
              <a:endParaRPr lang="en-US" sz="1300" b="1" dirty="0"/>
            </a:p>
          </p:txBody>
        </p:sp>
        <p:cxnSp>
          <p:nvCxnSpPr>
            <p:cNvPr id="100" name="Connettore 2 99"/>
            <p:cNvCxnSpPr/>
            <p:nvPr/>
          </p:nvCxnSpPr>
          <p:spPr>
            <a:xfrm>
              <a:off x="741760" y="5452864"/>
              <a:ext cx="720080"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6" name="Ovale 105"/>
            <p:cNvSpPr/>
            <p:nvPr/>
          </p:nvSpPr>
          <p:spPr>
            <a:xfrm>
              <a:off x="5566857" y="2811561"/>
              <a:ext cx="669309" cy="6485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9" name="CasellaDiTesto 108"/>
          <p:cNvSpPr txBox="1"/>
          <p:nvPr/>
        </p:nvSpPr>
        <p:spPr>
          <a:xfrm>
            <a:off x="5816352" y="4492244"/>
            <a:ext cx="3109882" cy="1603803"/>
          </a:xfrm>
          <a:prstGeom prst="rect">
            <a:avLst/>
          </a:prstGeom>
          <a:solidFill>
            <a:srgbClr val="DBEEF4"/>
          </a:solidFill>
          <a:ln>
            <a:solidFill>
              <a:schemeClr val="tx1"/>
            </a:solidFill>
          </a:ln>
        </p:spPr>
        <p:txBody>
          <a:bodyPr wrap="square" lIns="64291" tIns="32146" rIns="64291" bIns="32146" rtlCol="0">
            <a:spAutoFit/>
          </a:bodyPr>
          <a:lstStyle/>
          <a:p>
            <a:r>
              <a:rPr lang="it-IT" sz="2000" dirty="0" err="1"/>
              <a:t>Chopping</a:t>
            </a:r>
            <a:r>
              <a:rPr lang="it-IT" sz="2000" dirty="0"/>
              <a:t> </a:t>
            </a:r>
            <a:r>
              <a:rPr lang="it-IT" sz="2000" dirty="0" err="1"/>
              <a:t>strategy</a:t>
            </a:r>
            <a:r>
              <a:rPr lang="it-IT" sz="2000" dirty="0"/>
              <a:t> </a:t>
            </a:r>
            <a:r>
              <a:rPr lang="it-IT" sz="2000" dirty="0" err="1"/>
              <a:t>tested</a:t>
            </a:r>
            <a:r>
              <a:rPr lang="it-IT" sz="2000" dirty="0"/>
              <a:t> </a:t>
            </a:r>
            <a:r>
              <a:rPr lang="it-IT" sz="2000" dirty="0" err="1"/>
              <a:t>at</a:t>
            </a:r>
            <a:r>
              <a:rPr lang="it-IT" sz="2000" dirty="0"/>
              <a:t> CEA: </a:t>
            </a:r>
            <a:r>
              <a:rPr lang="it-IT" sz="2000" dirty="0" err="1"/>
              <a:t>result</a:t>
            </a:r>
            <a:r>
              <a:rPr lang="it-IT" sz="2000" dirty="0"/>
              <a:t> </a:t>
            </a:r>
            <a:r>
              <a:rPr lang="it-IT" sz="2000" dirty="0" err="1"/>
              <a:t>not</a:t>
            </a:r>
            <a:r>
              <a:rPr lang="it-IT" sz="2000" dirty="0"/>
              <a:t> conclusive </a:t>
            </a:r>
            <a:r>
              <a:rPr lang="it-IT" sz="2000" dirty="0" err="1" smtClean="0"/>
              <a:t>because</a:t>
            </a:r>
            <a:r>
              <a:rPr lang="it-IT" sz="2000" dirty="0" smtClean="0"/>
              <a:t> of the </a:t>
            </a:r>
            <a:r>
              <a:rPr lang="it-IT" sz="2000" dirty="0" err="1" smtClean="0"/>
              <a:t>lower</a:t>
            </a:r>
            <a:r>
              <a:rPr lang="it-IT" sz="2000" dirty="0" smtClean="0"/>
              <a:t> </a:t>
            </a:r>
            <a:r>
              <a:rPr lang="it-IT" sz="2000" dirty="0" err="1" smtClean="0"/>
              <a:t>current</a:t>
            </a:r>
            <a:r>
              <a:rPr lang="it-IT" sz="2000" dirty="0" smtClean="0"/>
              <a:t> and </a:t>
            </a:r>
            <a:r>
              <a:rPr lang="it-IT" sz="2000" dirty="0" err="1" smtClean="0"/>
              <a:t>voltage</a:t>
            </a:r>
            <a:r>
              <a:rPr lang="it-IT" sz="2000" dirty="0" smtClean="0"/>
              <a:t>, </a:t>
            </a:r>
            <a:r>
              <a:rPr lang="it-IT" sz="2000" dirty="0" err="1" smtClean="0"/>
              <a:t>but</a:t>
            </a:r>
            <a:r>
              <a:rPr lang="it-IT" sz="2000" dirty="0" smtClean="0"/>
              <a:t> </a:t>
            </a:r>
            <a:r>
              <a:rPr lang="it-IT" sz="2000" dirty="0" err="1" smtClean="0"/>
              <a:t>many</a:t>
            </a:r>
            <a:r>
              <a:rPr lang="it-IT" sz="2000" dirty="0" smtClean="0"/>
              <a:t> </a:t>
            </a:r>
            <a:r>
              <a:rPr lang="it-IT" sz="2000" dirty="0" err="1" smtClean="0"/>
              <a:t>criticalities</a:t>
            </a:r>
            <a:r>
              <a:rPr lang="it-IT" sz="2000" dirty="0" smtClean="0"/>
              <a:t> </a:t>
            </a:r>
            <a:r>
              <a:rPr lang="it-IT" sz="2000" dirty="0" err="1" smtClean="0"/>
              <a:t>have</a:t>
            </a:r>
            <a:r>
              <a:rPr lang="it-IT" sz="2000" dirty="0" smtClean="0"/>
              <a:t> </a:t>
            </a:r>
            <a:r>
              <a:rPr lang="it-IT" sz="2000" dirty="0" err="1" smtClean="0"/>
              <a:t>been</a:t>
            </a:r>
            <a:r>
              <a:rPr lang="it-IT" sz="2000" dirty="0" smtClean="0"/>
              <a:t> </a:t>
            </a:r>
            <a:r>
              <a:rPr lang="it-IT" sz="2000" dirty="0" err="1" smtClean="0"/>
              <a:t>solved</a:t>
            </a:r>
            <a:endParaRPr lang="en-US" sz="2000" dirty="0"/>
          </a:p>
        </p:txBody>
      </p:sp>
      <p:pic>
        <p:nvPicPr>
          <p:cNvPr id="17" name="Immagin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1602" y="1123946"/>
            <a:ext cx="3284632" cy="2894110"/>
          </a:xfrm>
          <a:prstGeom prst="rect">
            <a:avLst/>
          </a:prstGeom>
        </p:spPr>
      </p:pic>
      <p:sp>
        <p:nvSpPr>
          <p:cNvPr id="18" name="Freccia a sinistra 17"/>
          <p:cNvSpPr/>
          <p:nvPr/>
        </p:nvSpPr>
        <p:spPr bwMode="auto">
          <a:xfrm rot="18928997">
            <a:off x="7227326" y="1712950"/>
            <a:ext cx="1304107" cy="613896"/>
          </a:xfrm>
          <a:prstGeom prst="lef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algn="ctr" defTabSz="642915" fontAlgn="base">
              <a:spcBef>
                <a:spcPct val="0"/>
              </a:spcBef>
              <a:spcAft>
                <a:spcPct val="0"/>
              </a:spcAft>
            </a:pPr>
            <a:r>
              <a:rPr lang="it-IT" sz="1100" b="1" dirty="0">
                <a:solidFill>
                  <a:srgbClr val="000000"/>
                </a:solidFill>
                <a:latin typeface="Arial" pitchFamily="34" charset="0"/>
                <a:ea typeface="ヒラギノ角ゴ ProN W3" charset="-128"/>
                <a:cs typeface="Arial" pitchFamily="34" charset="0"/>
                <a:sym typeface="Gill Sans" charset="0"/>
              </a:rPr>
              <a:t>Chopper</a:t>
            </a:r>
            <a:endParaRPr lang="en-GB" sz="1100" b="1" dirty="0">
              <a:solidFill>
                <a:srgbClr val="000000"/>
              </a:solidFill>
              <a:latin typeface="Arial" pitchFamily="34" charset="0"/>
              <a:ea typeface="ヒラギノ角ゴ ProN W3" charset="-128"/>
              <a:cs typeface="Arial" pitchFamily="34" charset="0"/>
              <a:sym typeface="Gill Sans" charset="0"/>
            </a:endParaRPr>
          </a:p>
        </p:txBody>
      </p:sp>
      <p:sp>
        <p:nvSpPr>
          <p:cNvPr id="19" name="Freccia a destra 18"/>
          <p:cNvSpPr/>
          <p:nvPr/>
        </p:nvSpPr>
        <p:spPr bwMode="auto">
          <a:xfrm rot="18791879">
            <a:off x="5304194" y="2056676"/>
            <a:ext cx="1103247" cy="49379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algn="ctr" defTabSz="642915" fontAlgn="base">
              <a:spcBef>
                <a:spcPct val="0"/>
              </a:spcBef>
              <a:spcAft>
                <a:spcPct val="0"/>
              </a:spcAft>
            </a:pPr>
            <a:r>
              <a:rPr lang="it-IT" sz="1100" b="1" dirty="0">
                <a:solidFill>
                  <a:srgbClr val="000000"/>
                </a:solidFill>
                <a:latin typeface="Arial" pitchFamily="34" charset="0"/>
                <a:ea typeface="ヒラギノ角ゴ ProN W3" charset="-128"/>
                <a:cs typeface="Arial" pitchFamily="34" charset="0"/>
                <a:sym typeface="Gill Sans" charset="0"/>
              </a:rPr>
              <a:t>Chopper HV</a:t>
            </a:r>
            <a:endParaRPr lang="en-GB" sz="1100" b="1" dirty="0">
              <a:solidFill>
                <a:srgbClr val="000000"/>
              </a:solidFill>
              <a:latin typeface="Arial" pitchFamily="34" charset="0"/>
              <a:ea typeface="ヒラギノ角ゴ ProN W3" charset="-128"/>
              <a:cs typeface="Arial" pitchFamily="34" charset="0"/>
              <a:sym typeface="Gill Sans" charset="0"/>
            </a:endParaRPr>
          </a:p>
        </p:txBody>
      </p:sp>
      <p:sp>
        <p:nvSpPr>
          <p:cNvPr id="20" name="CasellaDiTesto 19"/>
          <p:cNvSpPr txBox="1"/>
          <p:nvPr/>
        </p:nvSpPr>
        <p:spPr>
          <a:xfrm>
            <a:off x="1537721" y="961642"/>
            <a:ext cx="2249620" cy="324608"/>
          </a:xfrm>
          <a:prstGeom prst="rect">
            <a:avLst/>
          </a:prstGeom>
          <a:solidFill>
            <a:schemeClr val="bg1"/>
          </a:solidFill>
          <a:ln>
            <a:solidFill>
              <a:schemeClr val="tx1"/>
            </a:solidFill>
          </a:ln>
        </p:spPr>
        <p:txBody>
          <a:bodyPr wrap="square" lIns="64291" tIns="32146" rIns="64291" bIns="32146" rtlCol="0">
            <a:spAutoFit/>
          </a:bodyPr>
          <a:lstStyle/>
          <a:p>
            <a:r>
              <a:rPr lang="it-IT" sz="1700" dirty="0" err="1"/>
              <a:t>Beam</a:t>
            </a:r>
            <a:r>
              <a:rPr lang="it-IT" sz="1700" dirty="0"/>
              <a:t> </a:t>
            </a:r>
            <a:r>
              <a:rPr lang="it-IT" sz="1700" dirty="0" err="1"/>
              <a:t>Pulse</a:t>
            </a:r>
            <a:r>
              <a:rPr lang="it-IT" sz="1700" dirty="0"/>
              <a:t> rise time</a:t>
            </a:r>
            <a:endParaRPr lang="en-US" sz="1700" dirty="0"/>
          </a:p>
        </p:txBody>
      </p:sp>
    </p:spTree>
    <p:extLst>
      <p:ext uri="{BB962C8B-B14F-4D97-AF65-F5344CB8AC3E}">
        <p14:creationId xmlns:p14="http://schemas.microsoft.com/office/powerpoint/2010/main" val="3472389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1483532" y="392906"/>
            <a:ext cx="6683243" cy="605824"/>
          </a:xfrm>
          <a:noFill/>
          <a:ln w="12700">
            <a:noFill/>
            <a:miter lim="800000"/>
            <a:headEnd/>
            <a:tailEnd/>
          </a:ln>
          <a:effectLst/>
        </p:spPr>
        <p:txBody>
          <a:bodyPr vert="horz" wrap="square" lIns="0" tIns="0" rIns="0" bIns="0" numCol="1" anchor="b" anchorCtr="0" compatLnSpc="1">
            <a:prstTxWarp prst="textNoShape">
              <a:avLst/>
            </a:prstTxWarp>
          </a:bodyPr>
          <a:lstStyle/>
          <a:p>
            <a:pPr algn="ctr"/>
            <a:r>
              <a:rPr lang="en-US" sz="3800" dirty="0"/>
              <a:t>ESS site @ INFN-LNS</a:t>
            </a:r>
            <a:endParaRPr lang="en-US" sz="3800" dirty="0">
              <a:solidFill>
                <a:srgbClr val="00B050"/>
              </a:solidFill>
            </a:endParaRPr>
          </a:p>
        </p:txBody>
      </p:sp>
      <p:pic>
        <p:nvPicPr>
          <p:cNvPr id="3" name="Immagin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1820" y="2568279"/>
            <a:ext cx="6075675" cy="4050450"/>
          </a:xfrm>
          <a:prstGeom prst="rect">
            <a:avLst/>
          </a:prstGeom>
        </p:spPr>
      </p:pic>
      <p:pic>
        <p:nvPicPr>
          <p:cNvPr id="7" name="Immagin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505" y="1099991"/>
            <a:ext cx="3507287" cy="3128753"/>
          </a:xfrm>
          <a:prstGeom prst="rect">
            <a:avLst/>
          </a:prstGeom>
        </p:spPr>
      </p:pic>
      <p:pic>
        <p:nvPicPr>
          <p:cNvPr id="6" name="Immagin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0" y="1122792"/>
            <a:ext cx="2134451" cy="1417658"/>
          </a:xfrm>
          <a:prstGeom prst="rect">
            <a:avLst/>
          </a:prstGeom>
          <a:ln w="19050">
            <a:solidFill>
              <a:schemeClr val="tx1"/>
            </a:solidFill>
          </a:ln>
        </p:spPr>
      </p:pic>
      <p:pic>
        <p:nvPicPr>
          <p:cNvPr id="8" name="Immagin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987653" y="957263"/>
            <a:ext cx="1936498" cy="1517129"/>
          </a:xfrm>
          <a:prstGeom prst="rect">
            <a:avLst/>
          </a:prstGeom>
          <a:ln w="19050">
            <a:solidFill>
              <a:schemeClr val="tx1"/>
            </a:solidFill>
          </a:ln>
        </p:spPr>
      </p:pic>
      <p:pic>
        <p:nvPicPr>
          <p:cNvPr id="9" name="Immagin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322600" y="4610535"/>
            <a:ext cx="2238254" cy="1799151"/>
          </a:xfrm>
          <a:prstGeom prst="rect">
            <a:avLst/>
          </a:prstGeom>
          <a:ln w="19050">
            <a:solidFill>
              <a:schemeClr val="tx1"/>
            </a:solidFill>
          </a:ln>
        </p:spPr>
      </p:pic>
      <p:pic>
        <p:nvPicPr>
          <p:cNvPr id="10" name="Immagine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07061" y="5170878"/>
            <a:ext cx="1509264" cy="1458359"/>
          </a:xfrm>
          <a:prstGeom prst="rect">
            <a:avLst/>
          </a:prstGeom>
          <a:ln w="19050">
            <a:solidFill>
              <a:schemeClr val="tx1"/>
            </a:solidFill>
          </a:ln>
        </p:spPr>
      </p:pic>
    </p:spTree>
    <p:extLst>
      <p:ext uri="{BB962C8B-B14F-4D97-AF65-F5344CB8AC3E}">
        <p14:creationId xmlns:p14="http://schemas.microsoft.com/office/powerpoint/2010/main" val="4195593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acintosh HD:Users:fabienrey:Desktop:CRYOand TRACKER:Slide1.jpg"/>
          <p:cNvPicPr/>
          <p:nvPr/>
        </p:nvPicPr>
        <p:blipFill rotWithShape="1">
          <a:blip r:embed="rId2">
            <a:extLst>
              <a:ext uri="{28A0092B-C50C-407E-A947-70E740481C1C}">
                <a14:useLocalDpi xmlns:a14="http://schemas.microsoft.com/office/drawing/2010/main" val="0"/>
              </a:ext>
            </a:extLst>
          </a:blip>
          <a:srcRect t="5205" b="10047"/>
          <a:stretch/>
        </p:blipFill>
        <p:spPr bwMode="auto">
          <a:xfrm>
            <a:off x="5078306" y="998731"/>
            <a:ext cx="3740468" cy="2025225"/>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itolo 1"/>
          <p:cNvSpPr>
            <a:spLocks noGrp="1"/>
          </p:cNvSpPr>
          <p:nvPr>
            <p:ph type="title"/>
          </p:nvPr>
        </p:nvSpPr>
        <p:spPr>
          <a:xfrm>
            <a:off x="1483532" y="239270"/>
            <a:ext cx="6683243" cy="607568"/>
          </a:xfrm>
        </p:spPr>
        <p:txBody>
          <a:bodyPr/>
          <a:lstStyle/>
          <a:p>
            <a:pPr algn="ctr"/>
            <a:r>
              <a:rPr lang="en-US" dirty="0" smtClean="0"/>
              <a:t>Alignment</a:t>
            </a:r>
            <a:endParaRPr lang="en-US" dirty="0"/>
          </a:p>
        </p:txBody>
      </p:sp>
      <p:sp>
        <p:nvSpPr>
          <p:cNvPr id="6" name="CasellaDiTesto 5"/>
          <p:cNvSpPr txBox="1"/>
          <p:nvPr/>
        </p:nvSpPr>
        <p:spPr>
          <a:xfrm>
            <a:off x="6061181" y="796208"/>
            <a:ext cx="2915683" cy="615549"/>
          </a:xfrm>
          <a:prstGeom prst="rect">
            <a:avLst/>
          </a:prstGeom>
          <a:noFill/>
          <a:ln w="19050">
            <a:noFill/>
          </a:ln>
        </p:spPr>
        <p:txBody>
          <a:bodyPr wrap="square" lIns="91435" tIns="45718" rIns="91435" bIns="45718" rtlCol="0">
            <a:spAutoFit/>
          </a:bodyPr>
          <a:lstStyle/>
          <a:p>
            <a:pPr marL="273036"/>
            <a:r>
              <a:rPr lang="en-GB" sz="1700" b="1" dirty="0"/>
              <a:t>Alignment strategy inside the ESS accelerator tunnel</a:t>
            </a:r>
            <a:endParaRPr lang="en-US" sz="1700" dirty="0"/>
          </a:p>
        </p:txBody>
      </p:sp>
      <p:sp>
        <p:nvSpPr>
          <p:cNvPr id="7" name="CasellaDiTesto 6"/>
          <p:cNvSpPr txBox="1"/>
          <p:nvPr/>
        </p:nvSpPr>
        <p:spPr>
          <a:xfrm>
            <a:off x="369658" y="1150622"/>
            <a:ext cx="3392363" cy="1650450"/>
          </a:xfrm>
          <a:prstGeom prst="rect">
            <a:avLst/>
          </a:prstGeom>
          <a:noFill/>
          <a:ln w="19050">
            <a:noFill/>
          </a:ln>
        </p:spPr>
        <p:txBody>
          <a:bodyPr wrap="square" lIns="91435" tIns="45718" rIns="91435" bIns="45718" rtlCol="0">
            <a:spAutoFit/>
          </a:bodyPr>
          <a:lstStyle/>
          <a:p>
            <a:pPr marL="273036"/>
            <a:r>
              <a:rPr lang="en-US" sz="1700" b="1" dirty="0"/>
              <a:t>Main important element for the alignment:</a:t>
            </a:r>
          </a:p>
          <a:p>
            <a:pPr marL="594494" indent="-321457">
              <a:buFont typeface="+mj-lt"/>
              <a:buAutoNum type="arabicPeriod"/>
            </a:pPr>
            <a:r>
              <a:rPr lang="en-US" sz="1700" b="1" dirty="0"/>
              <a:t>Plasma electrodes</a:t>
            </a:r>
          </a:p>
          <a:p>
            <a:pPr marL="594494" indent="-321457">
              <a:buFont typeface="+mj-lt"/>
              <a:buAutoNum type="arabicPeriod"/>
            </a:pPr>
            <a:r>
              <a:rPr lang="en-US" sz="1700" b="1" dirty="0"/>
              <a:t>Extraction electrodes</a:t>
            </a:r>
          </a:p>
          <a:p>
            <a:pPr marL="594494" indent="-321457">
              <a:buFont typeface="+mj-lt"/>
              <a:buAutoNum type="arabicPeriod"/>
            </a:pPr>
            <a:r>
              <a:rPr lang="en-US" sz="1700" b="1" dirty="0"/>
              <a:t>Two solenoids</a:t>
            </a:r>
          </a:p>
          <a:p>
            <a:pPr marL="594494" indent="-321457">
              <a:buFont typeface="+mj-lt"/>
              <a:buAutoNum type="arabicPeriod"/>
            </a:pPr>
            <a:r>
              <a:rPr lang="en-US" sz="1700" b="1" dirty="0"/>
              <a:t>RFQ entrance collimator </a:t>
            </a:r>
            <a:endParaRPr lang="en-US" sz="17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614"/>
          <a:stretch/>
        </p:blipFill>
        <p:spPr bwMode="auto">
          <a:xfrm>
            <a:off x="4274110" y="1834409"/>
            <a:ext cx="702934" cy="66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E:\ESS\LNS\visita direttivo\SORGENTE ESS2.jpg"/>
          <p:cNvPicPr>
            <a:picLocks noChangeAspect="1" noChangeArrowheads="1"/>
          </p:cNvPicPr>
          <p:nvPr/>
        </p:nvPicPr>
        <p:blipFill rotWithShape="1">
          <a:blip r:embed="rId4">
            <a:extLst>
              <a:ext uri="{28A0092B-C50C-407E-A947-70E740481C1C}">
                <a14:useLocalDpi xmlns:a14="http://schemas.microsoft.com/office/drawing/2010/main" val="0"/>
              </a:ext>
            </a:extLst>
          </a:blip>
          <a:srcRect l="37997" t="9022" r="16888" b="12413"/>
          <a:stretch/>
        </p:blipFill>
        <p:spPr bwMode="auto">
          <a:xfrm flipH="1">
            <a:off x="521550" y="2922694"/>
            <a:ext cx="3524758" cy="372368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2 4"/>
          <p:cNvCxnSpPr/>
          <p:nvPr/>
        </p:nvCxnSpPr>
        <p:spPr bwMode="auto">
          <a:xfrm>
            <a:off x="1396072" y="4334319"/>
            <a:ext cx="492505" cy="613600"/>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sp>
        <p:nvSpPr>
          <p:cNvPr id="11" name="CasellaDiTesto 10"/>
          <p:cNvSpPr txBox="1"/>
          <p:nvPr/>
        </p:nvSpPr>
        <p:spPr>
          <a:xfrm>
            <a:off x="1142919" y="3884676"/>
            <a:ext cx="246832" cy="341919"/>
          </a:xfrm>
          <a:prstGeom prst="rect">
            <a:avLst/>
          </a:prstGeom>
          <a:noFill/>
        </p:spPr>
        <p:txBody>
          <a:bodyPr wrap="none" lIns="64291" tIns="32146" rIns="64291" bIns="32146" rtlCol="0">
            <a:spAutoFit/>
          </a:bodyPr>
          <a:lstStyle/>
          <a:p>
            <a:r>
              <a:rPr lang="it-IT" dirty="0" smtClean="0"/>
              <a:t>1</a:t>
            </a:r>
            <a:endParaRPr lang="en-GB" dirty="0"/>
          </a:p>
        </p:txBody>
      </p:sp>
      <p:cxnSp>
        <p:nvCxnSpPr>
          <p:cNvPr id="14" name="Connettore 2 13"/>
          <p:cNvCxnSpPr/>
          <p:nvPr/>
        </p:nvCxnSpPr>
        <p:spPr bwMode="auto">
          <a:xfrm flipH="1">
            <a:off x="2141730" y="3839501"/>
            <a:ext cx="556937" cy="945033"/>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sp>
        <p:nvSpPr>
          <p:cNvPr id="15" name="CasellaDiTesto 14"/>
          <p:cNvSpPr txBox="1"/>
          <p:nvPr/>
        </p:nvSpPr>
        <p:spPr>
          <a:xfrm>
            <a:off x="2648036" y="3415933"/>
            <a:ext cx="246832" cy="341919"/>
          </a:xfrm>
          <a:prstGeom prst="rect">
            <a:avLst/>
          </a:prstGeom>
          <a:noFill/>
        </p:spPr>
        <p:txBody>
          <a:bodyPr wrap="none" lIns="64291" tIns="32146" rIns="64291" bIns="32146" rtlCol="0">
            <a:spAutoFit/>
          </a:bodyPr>
          <a:lstStyle/>
          <a:p>
            <a:r>
              <a:rPr lang="it-IT" dirty="0"/>
              <a:t>2</a:t>
            </a:r>
            <a:endParaRPr lang="en-GB" dirty="0"/>
          </a:p>
        </p:txBody>
      </p:sp>
      <p:pic>
        <p:nvPicPr>
          <p:cNvPr id="2052" name="Picture 4" descr="E:\ESS\LEBT\diagnostica\image003_bis.jpg"/>
          <p:cNvPicPr>
            <a:picLocks noChangeAspect="1" noChangeArrowheads="1"/>
          </p:cNvPicPr>
          <p:nvPr/>
        </p:nvPicPr>
        <p:blipFill rotWithShape="1">
          <a:blip r:embed="rId6">
            <a:extLst>
              <a:ext uri="{28A0092B-C50C-407E-A947-70E740481C1C}">
                <a14:useLocalDpi xmlns:a14="http://schemas.microsoft.com/office/drawing/2010/main" val="0"/>
              </a:ext>
            </a:extLst>
          </a:blip>
          <a:srcRect l="1495" t="59553" r="48972" b="5474"/>
          <a:stretch/>
        </p:blipFill>
        <p:spPr bwMode="auto">
          <a:xfrm flipH="1">
            <a:off x="4102744" y="3088461"/>
            <a:ext cx="2965210" cy="135315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ESS\LEBT\Esperimento CEA\CEA SACLAY\FOTO\Istallazione al CEA\20131210_111615.jpg"/>
          <p:cNvPicPr>
            <a:picLocks noChangeAspect="1" noChangeArrowheads="1"/>
          </p:cNvPicPr>
          <p:nvPr/>
        </p:nvPicPr>
        <p:blipFill rotWithShape="1">
          <a:blip r:embed="rId7">
            <a:extLst>
              <a:ext uri="{28A0092B-C50C-407E-A947-70E740481C1C}">
                <a14:useLocalDpi xmlns:a14="http://schemas.microsoft.com/office/drawing/2010/main" val="0"/>
              </a:ext>
            </a:extLst>
          </a:blip>
          <a:srcRect t="14846" b="15288"/>
          <a:stretch/>
        </p:blipFill>
        <p:spPr bwMode="auto">
          <a:xfrm>
            <a:off x="4096132" y="4873480"/>
            <a:ext cx="3383409" cy="17728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ESS\LEBT\Esperimento CEA\CEA SACLAY\FOTO\Istallazione al CEA\20131210_111812.jpg"/>
          <p:cNvPicPr>
            <a:picLocks noChangeAspect="1" noChangeArrowheads="1"/>
          </p:cNvPicPr>
          <p:nvPr/>
        </p:nvPicPr>
        <p:blipFill rotWithShape="1">
          <a:blip r:embed="rId8">
            <a:extLst>
              <a:ext uri="{28A0092B-C50C-407E-A947-70E740481C1C}">
                <a14:useLocalDpi xmlns:a14="http://schemas.microsoft.com/office/drawing/2010/main" val="0"/>
              </a:ext>
            </a:extLst>
          </a:blip>
          <a:srcRect l="54130" t="17533" r="23655" b="30809"/>
          <a:stretch/>
        </p:blipFill>
        <p:spPr bwMode="auto">
          <a:xfrm>
            <a:off x="7559207" y="3290936"/>
            <a:ext cx="1409006" cy="24573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166956" y="1125496"/>
            <a:ext cx="810089" cy="66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Connettore 2 23"/>
          <p:cNvCxnSpPr/>
          <p:nvPr/>
        </p:nvCxnSpPr>
        <p:spPr bwMode="auto">
          <a:xfrm flipH="1">
            <a:off x="4920321" y="4641118"/>
            <a:ext cx="800246" cy="638234"/>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sp>
        <p:nvSpPr>
          <p:cNvPr id="25" name="CasellaDiTesto 24"/>
          <p:cNvSpPr txBox="1"/>
          <p:nvPr/>
        </p:nvSpPr>
        <p:spPr>
          <a:xfrm>
            <a:off x="5720568" y="4265161"/>
            <a:ext cx="246832" cy="341919"/>
          </a:xfrm>
          <a:prstGeom prst="rect">
            <a:avLst/>
          </a:prstGeom>
          <a:noFill/>
        </p:spPr>
        <p:txBody>
          <a:bodyPr wrap="none" lIns="64291" tIns="32146" rIns="64291" bIns="32146" rtlCol="0">
            <a:spAutoFit/>
          </a:bodyPr>
          <a:lstStyle/>
          <a:p>
            <a:r>
              <a:rPr lang="it-IT" dirty="0" smtClean="0"/>
              <a:t>3</a:t>
            </a:r>
            <a:endParaRPr lang="en-GB" dirty="0"/>
          </a:p>
        </p:txBody>
      </p:sp>
      <p:cxnSp>
        <p:nvCxnSpPr>
          <p:cNvPr id="28" name="Connettore 2 27"/>
          <p:cNvCxnSpPr/>
          <p:nvPr/>
        </p:nvCxnSpPr>
        <p:spPr bwMode="auto">
          <a:xfrm>
            <a:off x="6061181" y="4641119"/>
            <a:ext cx="637305" cy="559953"/>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cxnSp>
        <p:nvCxnSpPr>
          <p:cNvPr id="31" name="Connettore 2 30"/>
          <p:cNvCxnSpPr/>
          <p:nvPr/>
        </p:nvCxnSpPr>
        <p:spPr bwMode="auto">
          <a:xfrm flipH="1" flipV="1">
            <a:off x="5320444" y="4036568"/>
            <a:ext cx="400123" cy="367481"/>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cxnSp>
        <p:nvCxnSpPr>
          <p:cNvPr id="32" name="Connettore 2 31"/>
          <p:cNvCxnSpPr/>
          <p:nvPr/>
        </p:nvCxnSpPr>
        <p:spPr bwMode="auto">
          <a:xfrm flipV="1">
            <a:off x="6061181" y="4071432"/>
            <a:ext cx="425809" cy="297752"/>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sp>
        <p:nvSpPr>
          <p:cNvPr id="42" name="CasellaDiTesto 41"/>
          <p:cNvSpPr txBox="1"/>
          <p:nvPr/>
        </p:nvSpPr>
        <p:spPr>
          <a:xfrm>
            <a:off x="6948540" y="4274700"/>
            <a:ext cx="246832" cy="341919"/>
          </a:xfrm>
          <a:prstGeom prst="rect">
            <a:avLst/>
          </a:prstGeom>
          <a:noFill/>
        </p:spPr>
        <p:txBody>
          <a:bodyPr wrap="none" lIns="64291" tIns="32146" rIns="64291" bIns="32146" rtlCol="0">
            <a:spAutoFit/>
          </a:bodyPr>
          <a:lstStyle/>
          <a:p>
            <a:r>
              <a:rPr lang="it-IT" dirty="0" smtClean="0"/>
              <a:t>4</a:t>
            </a:r>
            <a:endParaRPr lang="en-GB" dirty="0"/>
          </a:p>
        </p:txBody>
      </p:sp>
      <p:cxnSp>
        <p:nvCxnSpPr>
          <p:cNvPr id="43" name="Connettore 2 42"/>
          <p:cNvCxnSpPr>
            <a:stCxn id="42" idx="0"/>
          </p:cNvCxnSpPr>
          <p:nvPr/>
        </p:nvCxnSpPr>
        <p:spPr bwMode="auto">
          <a:xfrm flipH="1" flipV="1">
            <a:off x="6948541" y="3765038"/>
            <a:ext cx="123415" cy="509662"/>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cxnSp>
        <p:nvCxnSpPr>
          <p:cNvPr id="46" name="Connettore 2 45"/>
          <p:cNvCxnSpPr>
            <a:stCxn id="42" idx="3"/>
          </p:cNvCxnSpPr>
          <p:nvPr/>
        </p:nvCxnSpPr>
        <p:spPr bwMode="auto">
          <a:xfrm>
            <a:off x="7195372" y="4445660"/>
            <a:ext cx="616988" cy="88726"/>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spTree>
    <p:extLst>
      <p:ext uri="{BB962C8B-B14F-4D97-AF65-F5344CB8AC3E}">
        <p14:creationId xmlns:p14="http://schemas.microsoft.com/office/powerpoint/2010/main" val="114874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1805267" y="579169"/>
            <a:ext cx="5035801" cy="605824"/>
          </a:xfrm>
          <a:noFill/>
          <a:ln w="12700">
            <a:noFill/>
            <a:miter lim="800000"/>
            <a:headEnd/>
            <a:tailEnd/>
          </a:ln>
          <a:effectLst/>
        </p:spPr>
        <p:txBody>
          <a:bodyPr vert="horz" wrap="square" lIns="0" tIns="0" rIns="0" bIns="0" numCol="1" anchor="b" anchorCtr="0" compatLnSpc="1">
            <a:prstTxWarp prst="textNoShape">
              <a:avLst/>
            </a:prstTxWarp>
            <a:normAutofit fontScale="90000"/>
          </a:bodyPr>
          <a:lstStyle/>
          <a:p>
            <a:pPr algn="ctr"/>
            <a:r>
              <a:rPr lang="en-US" sz="3800" dirty="0"/>
              <a:t> Alignment strategy in progress</a:t>
            </a:r>
            <a:endParaRPr lang="en-US" sz="3800" dirty="0">
              <a:solidFill>
                <a:srgbClr val="00B05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29396" y="1636968"/>
            <a:ext cx="8193054" cy="432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06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5700" y="160338"/>
            <a:ext cx="5170636" cy="1143000"/>
          </a:xfrm>
        </p:spPr>
        <p:txBody>
          <a:bodyPr/>
          <a:lstStyle/>
          <a:p>
            <a:r>
              <a:rPr lang="en-US" dirty="0" smtClean="0"/>
              <a:t>WP03 Master Schedule</a:t>
            </a:r>
            <a:endParaRPr lang="en-US" dirty="0"/>
          </a:p>
        </p:txBody>
      </p:sp>
      <p:pic>
        <p:nvPicPr>
          <p:cNvPr id="4" name="Picture 3"/>
          <p:cNvPicPr>
            <a:picLocks noChangeAspect="1"/>
          </p:cNvPicPr>
          <p:nvPr/>
        </p:nvPicPr>
        <p:blipFill>
          <a:blip r:embed="rId2"/>
          <a:stretch>
            <a:fillRect/>
          </a:stretch>
        </p:blipFill>
        <p:spPr>
          <a:xfrm>
            <a:off x="-36512" y="1270873"/>
            <a:ext cx="9180512" cy="5611783"/>
          </a:xfrm>
          <a:prstGeom prst="rect">
            <a:avLst/>
          </a:prstGeom>
          <a:solidFill>
            <a:schemeClr val="bg1"/>
          </a:solidFill>
        </p:spPr>
      </p:pic>
    </p:spTree>
    <p:extLst>
      <p:ext uri="{BB962C8B-B14F-4D97-AF65-F5344CB8AC3E}">
        <p14:creationId xmlns:p14="http://schemas.microsoft.com/office/powerpoint/2010/main" val="36534632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21919" y="312539"/>
            <a:ext cx="6683243" cy="538991"/>
          </a:xfrm>
        </p:spPr>
        <p:txBody>
          <a:bodyPr>
            <a:normAutofit fontScale="90000"/>
          </a:bodyPr>
          <a:lstStyle/>
          <a:p>
            <a:pPr algn="ctr"/>
            <a:r>
              <a:rPr lang="en-US" dirty="0" smtClean="0"/>
              <a:t>Status and open items</a:t>
            </a:r>
            <a:endParaRPr lang="en-US" dirty="0"/>
          </a:p>
        </p:txBody>
      </p:sp>
      <p:graphicFrame>
        <p:nvGraphicFramePr>
          <p:cNvPr id="3" name="Tabella 2"/>
          <p:cNvGraphicFramePr>
            <a:graphicFrameLocks noGrp="1"/>
          </p:cNvGraphicFramePr>
          <p:nvPr>
            <p:extLst>
              <p:ext uri="{D42A27DB-BD31-4B8C-83A1-F6EECF244321}">
                <p14:modId xmlns:p14="http://schemas.microsoft.com/office/powerpoint/2010/main" val="1968023329"/>
              </p:ext>
            </p:extLst>
          </p:nvPr>
        </p:nvGraphicFramePr>
        <p:xfrm>
          <a:off x="287865" y="1762289"/>
          <a:ext cx="8856134" cy="4557716"/>
        </p:xfrm>
        <a:graphic>
          <a:graphicData uri="http://schemas.openxmlformats.org/drawingml/2006/table">
            <a:tbl>
              <a:tblPr firstRow="1" bandRow="1">
                <a:tableStyleId>{2D5ABB26-0587-4C30-8999-92F81FD0307C}</a:tableStyleId>
              </a:tblPr>
              <a:tblGrid>
                <a:gridCol w="4284135"/>
                <a:gridCol w="4571999"/>
              </a:tblGrid>
              <a:tr h="260747">
                <a:tc>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700" b="1" dirty="0" smtClean="0"/>
                        <a:t>Sites</a:t>
                      </a:r>
                    </a:p>
                  </a:txBody>
                  <a:tcPr marL="64294" marR="64294" marT="32147" marB="32147"/>
                </a:tc>
                <a:tc>
                  <a:txBody>
                    <a:bodyPr/>
                    <a:lstStyle/>
                    <a:p>
                      <a:endParaRPr lang="it-IT" dirty="0"/>
                    </a:p>
                  </a:txBody>
                  <a:tcPr marL="64294" marR="64294" marT="32147" marB="32147"/>
                </a:tc>
              </a:tr>
              <a:tr h="260747">
                <a:tc>
                  <a:txBody>
                    <a:bodyPr/>
                    <a:lstStyle/>
                    <a:p>
                      <a:pPr marL="285750" indent="-285750">
                        <a:buFont typeface="Arial" pitchFamily="34" charset="0"/>
                        <a:buChar char="•"/>
                      </a:pPr>
                      <a:r>
                        <a:rPr lang="en-US" sz="1700" dirty="0" smtClean="0"/>
                        <a:t>LNS site </a:t>
                      </a:r>
                      <a:endParaRPr lang="en-US" sz="1700" dirty="0"/>
                    </a:p>
                  </a:txBody>
                  <a:tcPr marL="64294" marR="64294" marT="32147" marB="32147"/>
                </a:tc>
                <a:tc>
                  <a:txBody>
                    <a:bodyPr/>
                    <a:lstStyle/>
                    <a:p>
                      <a:r>
                        <a:rPr lang="en-US" sz="1700" dirty="0" smtClean="0">
                          <a:solidFill>
                            <a:srgbClr val="00B0F0"/>
                          </a:solidFill>
                        </a:rPr>
                        <a:t>Complete</a:t>
                      </a:r>
                      <a:r>
                        <a:rPr lang="en-US" sz="1700" baseline="0" dirty="0" smtClean="0">
                          <a:solidFill>
                            <a:srgbClr val="00B0F0"/>
                          </a:solidFill>
                        </a:rPr>
                        <a:t> except for interlocks</a:t>
                      </a:r>
                      <a:endParaRPr lang="en-US" sz="1700" dirty="0">
                        <a:solidFill>
                          <a:srgbClr val="00B0F0"/>
                        </a:solidFill>
                      </a:endParaRPr>
                    </a:p>
                  </a:txBody>
                  <a:tcPr marL="64294" marR="64294" marT="32147" marB="32147"/>
                </a:tc>
              </a:tr>
              <a:tr h="260747">
                <a:tc>
                  <a:txBody>
                    <a:bodyPr/>
                    <a:lstStyle/>
                    <a:p>
                      <a:pPr marL="285750" indent="-285750">
                        <a:buFont typeface="Arial" pitchFamily="34" charset="0"/>
                        <a:buChar char="•"/>
                      </a:pPr>
                      <a:r>
                        <a:rPr lang="en-US" sz="1700" dirty="0" smtClean="0"/>
                        <a:t>ESS-Lund site </a:t>
                      </a:r>
                      <a:endParaRPr lang="en-US" sz="1700" dirty="0"/>
                    </a:p>
                  </a:txBody>
                  <a:tcPr marL="64294" marR="64294" marT="32147" marB="32147"/>
                </a:tc>
                <a:tc>
                  <a:txBody>
                    <a:bodyPr/>
                    <a:lstStyle/>
                    <a:p>
                      <a:r>
                        <a:rPr lang="en-US" sz="1700" dirty="0" smtClean="0">
                          <a:solidFill>
                            <a:schemeClr val="accent6">
                              <a:lumMod val="75000"/>
                            </a:schemeClr>
                          </a:solidFill>
                        </a:rPr>
                        <a:t>Information and support to </a:t>
                      </a:r>
                      <a:r>
                        <a:rPr lang="en-US" sz="1700" baseline="0" dirty="0" smtClean="0">
                          <a:solidFill>
                            <a:schemeClr val="accent6">
                              <a:lumMod val="75000"/>
                            </a:schemeClr>
                          </a:solidFill>
                        </a:rPr>
                        <a:t>Lead </a:t>
                      </a:r>
                      <a:r>
                        <a:rPr lang="en-US" sz="1700" baseline="0" dirty="0" smtClean="0">
                          <a:solidFill>
                            <a:schemeClr val="accent6">
                              <a:lumMod val="75000"/>
                            </a:schemeClr>
                          </a:solidFill>
                        </a:rPr>
                        <a:t>Engineer </a:t>
                      </a:r>
                      <a:endParaRPr lang="en-US" sz="1700" dirty="0">
                        <a:solidFill>
                          <a:srgbClr val="FF0000"/>
                        </a:solidFill>
                      </a:endParaRPr>
                    </a:p>
                  </a:txBody>
                  <a:tcPr marL="64294" marR="64294" marT="32147" marB="32147"/>
                </a:tc>
              </a:tr>
              <a:tr h="260747">
                <a:tc gridSpan="2">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700" b="1" dirty="0" smtClean="0"/>
                        <a:t>Proton source (PS-ESS) and accelerator</a:t>
                      </a:r>
                      <a:r>
                        <a:rPr lang="en-US" sz="1700" b="1" baseline="0" dirty="0" smtClean="0"/>
                        <a:t> column</a:t>
                      </a:r>
                      <a:endParaRPr lang="en-US" sz="1700" b="1" dirty="0" smtClean="0"/>
                    </a:p>
                  </a:txBody>
                  <a:tcPr marL="64294" marR="64294" marT="32147" marB="32147"/>
                </a:tc>
                <a:tc hMerge="1">
                  <a:txBody>
                    <a:bodyPr/>
                    <a:lstStyle/>
                    <a:p>
                      <a:endParaRPr lang="it-IT"/>
                    </a:p>
                  </a:txBody>
                  <a:tcPr/>
                </a:tc>
              </a:tr>
              <a:tr h="260747">
                <a:tc>
                  <a:txBody>
                    <a:bodyPr/>
                    <a:lstStyle/>
                    <a:p>
                      <a:pPr marL="285750" indent="-285750">
                        <a:buFont typeface="Arial" pitchFamily="34" charset="0"/>
                        <a:buChar char="•"/>
                      </a:pPr>
                      <a:r>
                        <a:rPr lang="en-US" sz="1700" dirty="0" smtClean="0"/>
                        <a:t>HV platform </a:t>
                      </a:r>
                      <a:endParaRPr lang="en-US" sz="1700" dirty="0"/>
                    </a:p>
                  </a:txBody>
                  <a:tcPr marL="64294" marR="64294" marT="32147" marB="32147"/>
                </a:tc>
                <a:tc>
                  <a:txBody>
                    <a:bodyPr/>
                    <a:lstStyle/>
                    <a:p>
                      <a:r>
                        <a:rPr lang="en-US" sz="1700" dirty="0" smtClean="0">
                          <a:solidFill>
                            <a:srgbClr val="00B0F0"/>
                          </a:solidFill>
                        </a:rPr>
                        <a:t>Few details to be revised</a:t>
                      </a:r>
                      <a:endParaRPr lang="en-US" sz="1700" dirty="0">
                        <a:solidFill>
                          <a:srgbClr val="00B0F0"/>
                        </a:solidFill>
                      </a:endParaRPr>
                    </a:p>
                  </a:txBody>
                  <a:tcPr marL="64294" marR="64294" marT="32147" marB="32147"/>
                </a:tc>
              </a:tr>
              <a:tr h="260747">
                <a:tc>
                  <a:txBody>
                    <a:bodyPr/>
                    <a:lstStyle/>
                    <a:p>
                      <a:pPr marL="285750" indent="-285750">
                        <a:buFont typeface="Arial" pitchFamily="34" charset="0"/>
                        <a:buChar char="•"/>
                      </a:pPr>
                      <a:r>
                        <a:rPr lang="en-US" sz="1700" dirty="0" smtClean="0"/>
                        <a:t>Power supplies (High current, High voltage)</a:t>
                      </a:r>
                      <a:endParaRPr lang="en-US" sz="1700" dirty="0"/>
                    </a:p>
                  </a:txBody>
                  <a:tcPr marL="64294" marR="64294" marT="32147" marB="32147"/>
                </a:tc>
                <a:tc>
                  <a:txBody>
                    <a:bodyPr/>
                    <a:lstStyle/>
                    <a:p>
                      <a:r>
                        <a:rPr lang="en-US" sz="1700" dirty="0" smtClean="0">
                          <a:solidFill>
                            <a:srgbClr val="00B050"/>
                          </a:solidFill>
                        </a:rPr>
                        <a:t>Delivered</a:t>
                      </a:r>
                      <a:endParaRPr lang="en-US" sz="1700" dirty="0">
                        <a:solidFill>
                          <a:srgbClr val="00B050"/>
                        </a:solidFill>
                      </a:endParaRPr>
                    </a:p>
                  </a:txBody>
                  <a:tcPr marL="64294" marR="64294" marT="32147" marB="32147"/>
                </a:tc>
              </a:tr>
              <a:tr h="260747">
                <a:tc>
                  <a:txBody>
                    <a:bodyPr/>
                    <a:lstStyle/>
                    <a:p>
                      <a:pPr marL="285750" indent="-285750">
                        <a:buFont typeface="Arial" pitchFamily="34" charset="0"/>
                        <a:buChar char="•"/>
                      </a:pPr>
                      <a:r>
                        <a:rPr lang="en-US" sz="1700" dirty="0" smtClean="0"/>
                        <a:t>Microwaves equipment</a:t>
                      </a:r>
                      <a:endParaRPr lang="en-US" sz="1700" dirty="0"/>
                    </a:p>
                  </a:txBody>
                  <a:tcPr marL="64294" marR="64294" marT="32147" marB="32147"/>
                </a:tc>
                <a:tc>
                  <a:txBody>
                    <a:bodyPr/>
                    <a:lstStyle/>
                    <a:p>
                      <a:r>
                        <a:rPr lang="en-US" sz="1700" dirty="0" smtClean="0">
                          <a:solidFill>
                            <a:srgbClr val="00B050"/>
                          </a:solidFill>
                        </a:rPr>
                        <a:t>Ordered</a:t>
                      </a:r>
                      <a:endParaRPr lang="en-US" sz="1700" dirty="0">
                        <a:solidFill>
                          <a:srgbClr val="00B0F0"/>
                        </a:solidFill>
                      </a:endParaRPr>
                    </a:p>
                  </a:txBody>
                  <a:tcPr marL="64294" marR="64294" marT="32147" marB="32147"/>
                </a:tc>
              </a:tr>
              <a:tr h="260747">
                <a:tc>
                  <a:txBody>
                    <a:bodyPr/>
                    <a:lstStyle/>
                    <a:p>
                      <a:pPr marL="285750" indent="-285750">
                        <a:buFont typeface="Arial" pitchFamily="34" charset="0"/>
                        <a:buChar char="•"/>
                      </a:pPr>
                      <a:r>
                        <a:rPr lang="en-US" sz="1700" dirty="0" smtClean="0"/>
                        <a:t>Magnetic system </a:t>
                      </a:r>
                      <a:endParaRPr lang="en-US" sz="1700" dirty="0"/>
                    </a:p>
                  </a:txBody>
                  <a:tcPr marL="64294" marR="64294" marT="32147" marB="32147"/>
                </a:tc>
                <a:tc>
                  <a:txBody>
                    <a:bodyPr/>
                    <a:lstStyle/>
                    <a:p>
                      <a:r>
                        <a:rPr lang="en-US" sz="1700" dirty="0" smtClean="0">
                          <a:solidFill>
                            <a:srgbClr val="00B050"/>
                          </a:solidFill>
                        </a:rPr>
                        <a:t>Delivered</a:t>
                      </a:r>
                      <a:endParaRPr lang="en-US" sz="1700" dirty="0">
                        <a:solidFill>
                          <a:srgbClr val="00B050"/>
                        </a:solidFill>
                      </a:endParaRPr>
                    </a:p>
                  </a:txBody>
                  <a:tcPr marL="64294" marR="64294" marT="32147" marB="32147"/>
                </a:tc>
              </a:tr>
              <a:tr h="260747">
                <a:tc>
                  <a:txBody>
                    <a:bodyPr/>
                    <a:lstStyle/>
                    <a:p>
                      <a:pPr marL="285750" indent="-285750">
                        <a:buFont typeface="Arial" pitchFamily="34" charset="0"/>
                        <a:buChar char="•"/>
                      </a:pPr>
                      <a:r>
                        <a:rPr lang="en-US" sz="1700" dirty="0" smtClean="0"/>
                        <a:t>Plasma chamber </a:t>
                      </a:r>
                      <a:endParaRPr lang="en-US" sz="1700" dirty="0"/>
                    </a:p>
                  </a:txBody>
                  <a:tcPr marL="64294" marR="64294" marT="32147" marB="32147"/>
                </a:tc>
                <a:tc>
                  <a:txBody>
                    <a:bodyPr/>
                    <a:lstStyle/>
                    <a:p>
                      <a:r>
                        <a:rPr lang="en-US" sz="1700" dirty="0" smtClean="0">
                          <a:solidFill>
                            <a:srgbClr val="00B050"/>
                          </a:solidFill>
                        </a:rPr>
                        <a:t>Ordered</a:t>
                      </a:r>
                      <a:endParaRPr lang="en-US" sz="1700" dirty="0" smtClean="0">
                        <a:solidFill>
                          <a:srgbClr val="00B0F0"/>
                        </a:solidFill>
                      </a:endParaRPr>
                    </a:p>
                  </a:txBody>
                  <a:tcPr marL="64294" marR="64294" marT="32147" marB="32147"/>
                </a:tc>
              </a:tr>
              <a:tr h="260747">
                <a:tc>
                  <a:txBody>
                    <a:bodyPr/>
                    <a:lstStyle/>
                    <a:p>
                      <a:pPr marL="285750" indent="-285750">
                        <a:buFont typeface="Arial" pitchFamily="34" charset="0"/>
                        <a:buChar char="•"/>
                      </a:pPr>
                      <a:r>
                        <a:rPr lang="en-US" sz="1700" dirty="0" smtClean="0"/>
                        <a:t>Mechanical </a:t>
                      </a:r>
                      <a:r>
                        <a:rPr lang="en-US" sz="1700" dirty="0" smtClean="0"/>
                        <a:t>integration</a:t>
                      </a:r>
                      <a:endParaRPr lang="en-US" sz="1700" dirty="0"/>
                    </a:p>
                  </a:txBody>
                  <a:tcPr marL="64294" marR="64294" marT="32147" marB="32147"/>
                </a:tc>
                <a:tc>
                  <a:txBody>
                    <a:bodyPr/>
                    <a:lstStyle/>
                    <a:p>
                      <a:r>
                        <a:rPr lang="en-US" sz="1700" dirty="0" smtClean="0">
                          <a:solidFill>
                            <a:srgbClr val="00B0F0"/>
                          </a:solidFill>
                        </a:rPr>
                        <a:t>defined, part</a:t>
                      </a:r>
                      <a:r>
                        <a:rPr lang="en-US" sz="1700" baseline="0" dirty="0" smtClean="0">
                          <a:solidFill>
                            <a:srgbClr val="00B0F0"/>
                          </a:solidFill>
                        </a:rPr>
                        <a:t> </a:t>
                      </a:r>
                      <a:r>
                        <a:rPr lang="en-US" sz="1700" dirty="0" smtClean="0">
                          <a:solidFill>
                            <a:srgbClr val="00B0F0"/>
                          </a:solidFill>
                        </a:rPr>
                        <a:t>of </a:t>
                      </a:r>
                      <a:r>
                        <a:rPr lang="en-US" sz="1700" smtClean="0">
                          <a:solidFill>
                            <a:srgbClr val="00B0F0"/>
                          </a:solidFill>
                        </a:rPr>
                        <a:t>mechanical components</a:t>
                      </a:r>
                      <a:r>
                        <a:rPr lang="en-US" sz="1700" baseline="0" smtClean="0">
                          <a:solidFill>
                            <a:srgbClr val="00B0F0"/>
                          </a:solidFill>
                        </a:rPr>
                        <a:t> ordered</a:t>
                      </a:r>
                      <a:endParaRPr lang="en-US" sz="1700" dirty="0">
                        <a:solidFill>
                          <a:srgbClr val="00B0F0"/>
                        </a:solidFill>
                      </a:endParaRPr>
                    </a:p>
                  </a:txBody>
                  <a:tcPr marL="64294" marR="64294" marT="32147" marB="32147"/>
                </a:tc>
              </a:tr>
              <a:tr h="257175">
                <a:tc>
                  <a:txBody>
                    <a:bodyPr/>
                    <a:lstStyle/>
                    <a:p>
                      <a:pPr marL="285750" indent="-285750">
                        <a:buFont typeface="Arial" pitchFamily="34" charset="0"/>
                        <a:buChar char="•"/>
                      </a:pPr>
                      <a:r>
                        <a:rPr lang="en-US" sz="1700" dirty="0" smtClean="0"/>
                        <a:t>Extraction system</a:t>
                      </a:r>
                    </a:p>
                  </a:txBody>
                  <a:tcPr marL="64294" marR="64294" marT="32147" marB="32147"/>
                </a:tc>
                <a:tc>
                  <a:txBody>
                    <a:bodyPr/>
                    <a:lstStyle/>
                    <a:p>
                      <a:r>
                        <a:rPr lang="en-US" sz="1700" dirty="0" smtClean="0">
                          <a:solidFill>
                            <a:srgbClr val="00B050"/>
                          </a:solidFill>
                        </a:rPr>
                        <a:t>Ordered</a:t>
                      </a:r>
                      <a:endParaRPr lang="en-US" sz="1700" dirty="0">
                        <a:solidFill>
                          <a:srgbClr val="FF0000"/>
                        </a:solidFill>
                      </a:endParaRPr>
                    </a:p>
                  </a:txBody>
                  <a:tcPr marL="64294" marR="64294" marT="32147" marB="32147"/>
                </a:tc>
              </a:tr>
              <a:tr h="260747">
                <a:tc>
                  <a:txBody>
                    <a:bodyPr/>
                    <a:lstStyle/>
                    <a:p>
                      <a:pPr marL="0" indent="0">
                        <a:buFont typeface="Arial" pitchFamily="34" charset="0"/>
                        <a:buNone/>
                      </a:pPr>
                      <a:r>
                        <a:rPr lang="en-US" sz="1700" b="1" kern="1200" dirty="0" smtClean="0">
                          <a:solidFill>
                            <a:schemeClr val="tx1"/>
                          </a:solidFill>
                          <a:latin typeface="+mn-lt"/>
                          <a:ea typeface="+mn-ea"/>
                          <a:cs typeface="+mn-cs"/>
                        </a:rPr>
                        <a:t>Interfaces</a:t>
                      </a:r>
                      <a:endParaRPr lang="en-US" sz="1700" b="1" kern="1200" dirty="0">
                        <a:solidFill>
                          <a:schemeClr val="tx1"/>
                        </a:solidFill>
                        <a:latin typeface="+mn-lt"/>
                        <a:ea typeface="+mn-ea"/>
                        <a:cs typeface="+mn-cs"/>
                      </a:endParaRPr>
                    </a:p>
                  </a:txBody>
                  <a:tcPr marL="64294" marR="64294" marT="32147" marB="32147"/>
                </a:tc>
                <a:tc>
                  <a:txBody>
                    <a:bodyPr/>
                    <a:lstStyle/>
                    <a:p>
                      <a:endParaRPr lang="it-IT"/>
                    </a:p>
                  </a:txBody>
                  <a:tcPr marL="64294" marR="64294" marT="32147" marB="32147"/>
                </a:tc>
              </a:tr>
              <a:tr h="260747">
                <a:tc>
                  <a:txBody>
                    <a:bodyPr/>
                    <a:lstStyle/>
                    <a:p>
                      <a:pPr marL="285750" indent="-285750">
                        <a:buFont typeface="Arial" pitchFamily="34" charset="0"/>
                        <a:buChar char="•"/>
                      </a:pPr>
                      <a:r>
                        <a:rPr lang="en-US" sz="1700" dirty="0" smtClean="0"/>
                        <a:t>MPS</a:t>
                      </a:r>
                      <a:endParaRPr lang="en-US" sz="1700" dirty="0"/>
                    </a:p>
                  </a:txBody>
                  <a:tcPr marL="64294" marR="64294" marT="32147" marB="32147"/>
                </a:tc>
                <a:tc>
                  <a:txBody>
                    <a:bodyPr/>
                    <a:lstStyle/>
                    <a:p>
                      <a:r>
                        <a:rPr lang="en-US" sz="1700" dirty="0" smtClean="0">
                          <a:solidFill>
                            <a:srgbClr val="00B0F0"/>
                          </a:solidFill>
                        </a:rPr>
                        <a:t>definition in progress</a:t>
                      </a:r>
                      <a:endParaRPr lang="en-US" sz="1700" dirty="0">
                        <a:solidFill>
                          <a:srgbClr val="00B0F0"/>
                        </a:solidFill>
                      </a:endParaRPr>
                    </a:p>
                  </a:txBody>
                  <a:tcPr marL="64294" marR="64294" marT="32147" marB="32147"/>
                </a:tc>
              </a:tr>
              <a:tr h="260747">
                <a:tc>
                  <a:txBody>
                    <a:bodyPr/>
                    <a:lstStyle/>
                    <a:p>
                      <a:pPr marL="285750" indent="-285750">
                        <a:buFont typeface="Arial" pitchFamily="34" charset="0"/>
                        <a:buChar char="•"/>
                      </a:pPr>
                      <a:r>
                        <a:rPr lang="en-US" sz="1700" dirty="0" smtClean="0"/>
                        <a:t>Control interface </a:t>
                      </a:r>
                      <a:endParaRPr lang="en-US" sz="1700" dirty="0"/>
                    </a:p>
                  </a:txBody>
                  <a:tcPr marL="64294" marR="64294" marT="32147" marB="32147"/>
                </a:tc>
                <a:tc>
                  <a:txBody>
                    <a:bodyPr/>
                    <a:lstStyle/>
                    <a:p>
                      <a:r>
                        <a:rPr lang="en-US" sz="1700" dirty="0" smtClean="0">
                          <a:solidFill>
                            <a:srgbClr val="00B0F0"/>
                          </a:solidFill>
                        </a:rPr>
                        <a:t>definition in progress</a:t>
                      </a:r>
                      <a:endParaRPr lang="en-US" sz="1700" dirty="0">
                        <a:solidFill>
                          <a:srgbClr val="00B0F0"/>
                        </a:solidFill>
                      </a:endParaRPr>
                    </a:p>
                  </a:txBody>
                  <a:tcPr marL="64294" marR="64294" marT="32147" marB="32147"/>
                </a:tc>
              </a:tr>
            </a:tbl>
          </a:graphicData>
        </a:graphic>
      </p:graphicFrame>
    </p:spTree>
    <p:extLst>
      <p:ext uri="{BB962C8B-B14F-4D97-AF65-F5344CB8AC3E}">
        <p14:creationId xmlns:p14="http://schemas.microsoft.com/office/powerpoint/2010/main" val="125254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21919" y="312539"/>
            <a:ext cx="6683243" cy="538991"/>
          </a:xfrm>
        </p:spPr>
        <p:txBody>
          <a:bodyPr>
            <a:normAutofit fontScale="90000"/>
          </a:bodyPr>
          <a:lstStyle/>
          <a:p>
            <a:pPr algn="ctr"/>
            <a:r>
              <a:rPr lang="en-US" dirty="0" smtClean="0"/>
              <a:t>Status and open items</a:t>
            </a:r>
            <a:endParaRPr lang="en-US" dirty="0"/>
          </a:p>
        </p:txBody>
      </p:sp>
      <p:pic>
        <p:nvPicPr>
          <p:cNvPr id="4" name="Immagine 3" descr="INFN-logo.gif"/>
          <p:cNvPicPr>
            <a:picLocks noChangeAspect="1"/>
          </p:cNvPicPr>
          <p:nvPr/>
        </p:nvPicPr>
        <p:blipFill>
          <a:blip r:embed="rId2"/>
          <a:stretch>
            <a:fillRect/>
          </a:stretch>
        </p:blipFill>
        <p:spPr>
          <a:xfrm>
            <a:off x="411829" y="312539"/>
            <a:ext cx="810090" cy="793888"/>
          </a:xfrm>
          <a:prstGeom prst="rect">
            <a:avLst/>
          </a:prstGeom>
        </p:spPr>
      </p:pic>
      <p:graphicFrame>
        <p:nvGraphicFramePr>
          <p:cNvPr id="3" name="Tabella 2"/>
          <p:cNvGraphicFramePr>
            <a:graphicFrameLocks noGrp="1"/>
          </p:cNvGraphicFramePr>
          <p:nvPr>
            <p:extLst>
              <p:ext uri="{D42A27DB-BD31-4B8C-83A1-F6EECF244321}">
                <p14:modId xmlns:p14="http://schemas.microsoft.com/office/powerpoint/2010/main" val="1263495572"/>
              </p:ext>
            </p:extLst>
          </p:nvPr>
        </p:nvGraphicFramePr>
        <p:xfrm>
          <a:off x="177800" y="1802621"/>
          <a:ext cx="8951634" cy="4279158"/>
        </p:xfrm>
        <a:graphic>
          <a:graphicData uri="http://schemas.openxmlformats.org/drawingml/2006/table">
            <a:tbl>
              <a:tblPr firstRow="1" bandRow="1">
                <a:tableStyleId>{2D5ABB26-0587-4C30-8999-92F81FD0307C}</a:tableStyleId>
              </a:tblPr>
              <a:tblGrid>
                <a:gridCol w="4475817"/>
                <a:gridCol w="4475817"/>
              </a:tblGrid>
              <a:tr h="517701">
                <a:tc gridSpan="2">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800" b="1" dirty="0" smtClean="0"/>
                        <a:t>Low Energy Beam Transport line (LEBT)</a:t>
                      </a:r>
                    </a:p>
                  </a:txBody>
                  <a:tcPr marL="64294" marR="64294" marT="32147" marB="32147"/>
                </a:tc>
                <a:tc hMerge="1">
                  <a:txBody>
                    <a:bodyPr/>
                    <a:lstStyle/>
                    <a:p>
                      <a:endParaRPr lang="en-US" dirty="0"/>
                    </a:p>
                  </a:txBody>
                  <a:tcPr/>
                </a:tc>
              </a:tr>
              <a:tr h="693811">
                <a:tc>
                  <a:txBody>
                    <a:bodyPr/>
                    <a:lstStyle/>
                    <a:p>
                      <a:pPr marL="285750" indent="-285750">
                        <a:buFont typeface="Arial" pitchFamily="34" charset="0"/>
                        <a:buChar char="•"/>
                      </a:pPr>
                      <a:r>
                        <a:rPr lang="en-US" sz="1800" dirty="0" smtClean="0"/>
                        <a:t>Solenoids &amp; </a:t>
                      </a:r>
                      <a:r>
                        <a:rPr lang="en-US" sz="1800" dirty="0" err="1" smtClean="0"/>
                        <a:t>Steerers</a:t>
                      </a:r>
                      <a:endParaRPr lang="en-US" sz="1800" dirty="0"/>
                    </a:p>
                  </a:txBody>
                  <a:tcPr marL="64294" marR="64294" marT="32147" marB="32147"/>
                </a:tc>
                <a:tc>
                  <a:txBody>
                    <a:bodyPr/>
                    <a:lstStyle/>
                    <a:p>
                      <a:r>
                        <a:rPr lang="en-US" sz="1800" dirty="0" smtClean="0">
                          <a:solidFill>
                            <a:srgbClr val="00B0F0"/>
                          </a:solidFill>
                        </a:rPr>
                        <a:t>Delays in administrative procedures,</a:t>
                      </a:r>
                      <a:r>
                        <a:rPr lang="en-US" sz="1800" baseline="0" dirty="0" smtClean="0">
                          <a:solidFill>
                            <a:srgbClr val="00B0F0"/>
                          </a:solidFill>
                        </a:rPr>
                        <a:t> </a:t>
                      </a:r>
                      <a:r>
                        <a:rPr lang="en-US" sz="1800" baseline="0" dirty="0" smtClean="0">
                          <a:solidFill>
                            <a:srgbClr val="00B0F0"/>
                          </a:solidFill>
                        </a:rPr>
                        <a:t>but </a:t>
                      </a:r>
                      <a:r>
                        <a:rPr lang="en-US" sz="1800" baseline="0" dirty="0" smtClean="0">
                          <a:solidFill>
                            <a:srgbClr val="00B0F0"/>
                          </a:solidFill>
                        </a:rPr>
                        <a:t>not critical because of short delivery time (3 months)</a:t>
                      </a:r>
                      <a:endParaRPr lang="en-US" sz="1800" dirty="0">
                        <a:solidFill>
                          <a:srgbClr val="00B0F0"/>
                        </a:solidFill>
                      </a:endParaRPr>
                    </a:p>
                  </a:txBody>
                  <a:tcPr marL="64294" marR="64294" marT="32147" marB="32147"/>
                </a:tc>
              </a:tr>
              <a:tr h="517701">
                <a:tc>
                  <a:txBody>
                    <a:bodyPr/>
                    <a:lstStyle/>
                    <a:p>
                      <a:pPr marL="285750" indent="-285750">
                        <a:buFont typeface="Arial" pitchFamily="34" charset="0"/>
                        <a:buChar char="•"/>
                      </a:pPr>
                      <a:r>
                        <a:rPr lang="en-US" sz="1800" dirty="0" smtClean="0"/>
                        <a:t>Chopper mechanics</a:t>
                      </a:r>
                      <a:endParaRPr lang="en-US" sz="1800" dirty="0"/>
                    </a:p>
                  </a:txBody>
                  <a:tcPr marL="64294" marR="64294" marT="32147" marB="32147"/>
                </a:tc>
                <a:tc>
                  <a:txBody>
                    <a:bodyPr/>
                    <a:lstStyle/>
                    <a:p>
                      <a:r>
                        <a:rPr lang="en-US" sz="1800" dirty="0" smtClean="0">
                          <a:solidFill>
                            <a:srgbClr val="00B050"/>
                          </a:solidFill>
                        </a:rPr>
                        <a:t>Revised after tests in 2014, material partially available,</a:t>
                      </a:r>
                      <a:r>
                        <a:rPr lang="en-US" sz="1800" baseline="0" dirty="0" smtClean="0">
                          <a:solidFill>
                            <a:srgbClr val="00B050"/>
                          </a:solidFill>
                        </a:rPr>
                        <a:t> order of remaining parts in process</a:t>
                      </a:r>
                      <a:endParaRPr lang="en-US" sz="1800" dirty="0">
                        <a:solidFill>
                          <a:srgbClr val="00B050"/>
                        </a:solidFill>
                      </a:endParaRPr>
                    </a:p>
                  </a:txBody>
                  <a:tcPr marL="64294" marR="64294" marT="32147" marB="32147"/>
                </a:tc>
              </a:tr>
              <a:tr h="517701">
                <a:tc>
                  <a:txBody>
                    <a:bodyPr/>
                    <a:lstStyle/>
                    <a:p>
                      <a:pPr marL="285750" indent="-285750">
                        <a:buFont typeface="Arial" pitchFamily="34" charset="0"/>
                        <a:buChar char="•"/>
                      </a:pPr>
                      <a:r>
                        <a:rPr lang="en-US" sz="1800" dirty="0" smtClean="0"/>
                        <a:t>LEBT collimator</a:t>
                      </a:r>
                      <a:endParaRPr lang="en-US" sz="1800" dirty="0"/>
                    </a:p>
                  </a:txBody>
                  <a:tcPr marL="64294" marR="64294" marT="32147" marB="32147"/>
                </a:tc>
                <a:tc>
                  <a:txBody>
                    <a:bodyPr/>
                    <a:lstStyle/>
                    <a:p>
                      <a:r>
                        <a:rPr lang="en-US" sz="1800" baseline="0" dirty="0" smtClean="0">
                          <a:solidFill>
                            <a:srgbClr val="FF0000"/>
                          </a:solidFill>
                        </a:rPr>
                        <a:t>Delivery time not critical </a:t>
                      </a:r>
                      <a:endParaRPr lang="en-US" sz="1800" dirty="0">
                        <a:solidFill>
                          <a:srgbClr val="FF0000"/>
                        </a:solidFill>
                      </a:endParaRPr>
                    </a:p>
                  </a:txBody>
                  <a:tcPr marL="64294" marR="64294" marT="32147" marB="32147"/>
                </a:tc>
              </a:tr>
              <a:tr h="517701">
                <a:tc>
                  <a:txBody>
                    <a:bodyPr/>
                    <a:lstStyle/>
                    <a:p>
                      <a:pPr marL="285750" indent="-285750">
                        <a:buFont typeface="Arial" pitchFamily="34" charset="0"/>
                        <a:buChar char="•"/>
                      </a:pPr>
                      <a:r>
                        <a:rPr lang="en-US" sz="1800" dirty="0" smtClean="0"/>
                        <a:t>Diagnostics box</a:t>
                      </a:r>
                      <a:endParaRPr lang="en-US" sz="1800" dirty="0"/>
                    </a:p>
                  </a:txBody>
                  <a:tcPr marL="64294" marR="64294" marT="32147" marB="32147"/>
                </a:tc>
                <a:tc>
                  <a:txBody>
                    <a:bodyPr/>
                    <a:lstStyle/>
                    <a:p>
                      <a:r>
                        <a:rPr lang="en-US" sz="1800" dirty="0" smtClean="0">
                          <a:solidFill>
                            <a:srgbClr val="FF0000"/>
                          </a:solidFill>
                        </a:rPr>
                        <a:t>definition with Beam Diagnostics WP</a:t>
                      </a:r>
                      <a:r>
                        <a:rPr lang="en-US" sz="1800" baseline="0" dirty="0" smtClean="0">
                          <a:solidFill>
                            <a:srgbClr val="FF0000"/>
                          </a:solidFill>
                        </a:rPr>
                        <a:t> done, delivery time not critical </a:t>
                      </a:r>
                      <a:endParaRPr lang="en-US" sz="1800" dirty="0">
                        <a:solidFill>
                          <a:srgbClr val="FF0000"/>
                        </a:solidFill>
                      </a:endParaRPr>
                    </a:p>
                  </a:txBody>
                  <a:tcPr marL="64294" marR="64294" marT="32147" marB="32147"/>
                </a:tc>
              </a:tr>
              <a:tr h="517701">
                <a:tc>
                  <a:txBody>
                    <a:bodyPr/>
                    <a:lstStyle/>
                    <a:p>
                      <a:pPr marL="285750" indent="-285750">
                        <a:buFont typeface="Arial" pitchFamily="34" charset="0"/>
                        <a:buChar char="•"/>
                      </a:pPr>
                      <a:r>
                        <a:rPr lang="en-US" sz="1800" dirty="0" smtClean="0"/>
                        <a:t>Mechanical integration </a:t>
                      </a:r>
                      <a:endParaRPr lang="en-US" sz="1800" dirty="0"/>
                    </a:p>
                  </a:txBody>
                  <a:tcPr marL="64294" marR="64294" marT="32147" marB="32147"/>
                </a:tc>
                <a:tc>
                  <a:txBody>
                    <a:bodyPr/>
                    <a:lstStyle/>
                    <a:p>
                      <a:r>
                        <a:rPr lang="en-US" sz="1800" dirty="0" smtClean="0">
                          <a:solidFill>
                            <a:srgbClr val="FF0000"/>
                          </a:solidFill>
                        </a:rPr>
                        <a:t>Work</a:t>
                      </a:r>
                      <a:r>
                        <a:rPr lang="en-US" sz="1800" baseline="0" dirty="0" smtClean="0">
                          <a:solidFill>
                            <a:srgbClr val="FF0000"/>
                          </a:solidFill>
                        </a:rPr>
                        <a:t> </a:t>
                      </a:r>
                      <a:r>
                        <a:rPr lang="en-US" sz="1800" dirty="0" smtClean="0">
                          <a:solidFill>
                            <a:srgbClr val="FF0000"/>
                          </a:solidFill>
                        </a:rPr>
                        <a:t>in progress </a:t>
                      </a:r>
                    </a:p>
                  </a:txBody>
                  <a:tcPr marL="64294" marR="64294" marT="32147" marB="32147"/>
                </a:tc>
              </a:tr>
              <a:tr h="517701">
                <a:tc>
                  <a:txBody>
                    <a:bodyPr/>
                    <a:lstStyle/>
                    <a:p>
                      <a:pPr marL="285750" indent="-285750">
                        <a:buFont typeface="Arial" pitchFamily="34" charset="0"/>
                        <a:buChar char="•"/>
                      </a:pPr>
                      <a:r>
                        <a:rPr lang="en-US" sz="1800" dirty="0" smtClean="0"/>
                        <a:t>IRIS</a:t>
                      </a:r>
                      <a:endParaRPr lang="en-US" sz="1800" dirty="0"/>
                    </a:p>
                  </a:txBody>
                  <a:tcPr marL="64294" marR="64294" marT="32147" marB="32147"/>
                </a:tc>
                <a:tc>
                  <a:txBody>
                    <a:bodyPr/>
                    <a:lstStyle/>
                    <a:p>
                      <a:r>
                        <a:rPr lang="en-US" sz="1800" dirty="0" smtClean="0">
                          <a:solidFill>
                            <a:srgbClr val="FF0000"/>
                          </a:solidFill>
                        </a:rPr>
                        <a:t>Motors ordered, mechanics to</a:t>
                      </a:r>
                      <a:r>
                        <a:rPr lang="en-US" sz="1800" baseline="0" dirty="0" smtClean="0">
                          <a:solidFill>
                            <a:srgbClr val="FF0000"/>
                          </a:solidFill>
                        </a:rPr>
                        <a:t> be ordered in June</a:t>
                      </a:r>
                      <a:endParaRPr lang="en-US" sz="1800" dirty="0">
                        <a:solidFill>
                          <a:srgbClr val="FF0000"/>
                        </a:solidFill>
                      </a:endParaRPr>
                    </a:p>
                  </a:txBody>
                  <a:tcPr marL="64294" marR="64294" marT="32147" marB="32147"/>
                </a:tc>
              </a:tr>
            </a:tbl>
          </a:graphicData>
        </a:graphic>
      </p:graphicFrame>
    </p:spTree>
    <p:extLst>
      <p:ext uri="{BB962C8B-B14F-4D97-AF65-F5344CB8AC3E}">
        <p14:creationId xmlns:p14="http://schemas.microsoft.com/office/powerpoint/2010/main" val="1776969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18526"/>
            <a:ext cx="8229600" cy="919438"/>
          </a:xfrm>
        </p:spPr>
        <p:txBody>
          <a:bodyPr>
            <a:normAutofit/>
          </a:bodyPr>
          <a:lstStyle/>
          <a:p>
            <a:r>
              <a:rPr lang="en-AU" sz="3600" b="1" dirty="0" smtClean="0">
                <a:solidFill>
                  <a:srgbClr val="0000FF"/>
                </a:solidFill>
              </a:rPr>
              <a:t>The PS-ESS very flexible magnetic system</a:t>
            </a:r>
            <a:endParaRPr lang="en-AU" sz="3600" b="1" dirty="0">
              <a:solidFill>
                <a:srgbClr val="0000FF"/>
              </a:solidFill>
            </a:endParaRPr>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24761" t="16321" r="18900" b="17223"/>
          <a:stretch/>
        </p:blipFill>
        <p:spPr>
          <a:xfrm>
            <a:off x="4538133" y="885577"/>
            <a:ext cx="3866674" cy="3029305"/>
          </a:xfrm>
          <a:prstGeom prst="rect">
            <a:avLst/>
          </a:prstGeom>
          <a:ln w="19050">
            <a:solidFill>
              <a:schemeClr val="tx1"/>
            </a:solidFill>
          </a:ln>
        </p:spPr>
      </p:pic>
      <p:sp>
        <p:nvSpPr>
          <p:cNvPr id="5" name="CasellaDiTesto 4"/>
          <p:cNvSpPr txBox="1"/>
          <p:nvPr/>
        </p:nvSpPr>
        <p:spPr>
          <a:xfrm>
            <a:off x="3734083" y="4363804"/>
            <a:ext cx="5404043" cy="1446550"/>
          </a:xfrm>
          <a:prstGeom prst="rect">
            <a:avLst/>
          </a:prstGeom>
          <a:noFill/>
        </p:spPr>
        <p:txBody>
          <a:bodyPr wrap="none" rtlCol="0">
            <a:spAutoFit/>
          </a:bodyPr>
          <a:lstStyle/>
          <a:p>
            <a:pPr marL="285750" indent="-285750">
              <a:buFont typeface="Arial"/>
              <a:buChar char="•"/>
            </a:pPr>
            <a:r>
              <a:rPr lang="en-AU" sz="2000" dirty="0" smtClean="0"/>
              <a:t>Magnet manufactured by Sigma-phi</a:t>
            </a:r>
          </a:p>
          <a:p>
            <a:pPr marL="285750" indent="-285750">
              <a:buFont typeface="Arial"/>
              <a:buChar char="•"/>
            </a:pPr>
            <a:r>
              <a:rPr lang="en-AU" sz="2000" dirty="0" smtClean="0"/>
              <a:t>Magnetic system</a:t>
            </a:r>
            <a:r>
              <a:rPr lang="en-AU" sz="2400" b="1" dirty="0" smtClean="0">
                <a:solidFill>
                  <a:srgbClr val="008000"/>
                </a:solidFill>
              </a:rPr>
              <a:t> already delivered at LNS</a:t>
            </a:r>
          </a:p>
          <a:p>
            <a:pPr marL="285750" indent="-285750">
              <a:buFont typeface="Arial"/>
              <a:buChar char="•"/>
            </a:pPr>
            <a:r>
              <a:rPr lang="en-AU" sz="2400" b="1" dirty="0" smtClean="0">
                <a:solidFill>
                  <a:srgbClr val="FF0000"/>
                </a:solidFill>
              </a:rPr>
              <a:t>Ready for installation!</a:t>
            </a:r>
          </a:p>
          <a:p>
            <a:pPr marL="285750" indent="-285750">
              <a:buFont typeface="Arial"/>
              <a:buChar char="•"/>
            </a:pPr>
            <a:endParaRPr lang="en-AU" sz="2000" dirty="0"/>
          </a:p>
        </p:txBody>
      </p:sp>
      <p:pic>
        <p:nvPicPr>
          <p:cNvPr id="6" name="Picture 19" descr="Testata a color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7878" y="5946683"/>
            <a:ext cx="1616122" cy="903257"/>
          </a:xfrm>
          <a:prstGeom prst="rect">
            <a:avLst/>
          </a:prstGeom>
          <a:noFill/>
          <a:ln w="9525">
            <a:noFill/>
            <a:miter lim="800000"/>
            <a:headEnd/>
            <a:tailEnd/>
          </a:ln>
        </p:spPr>
      </p:pic>
      <p:pic>
        <p:nvPicPr>
          <p:cNvPr id="10" name="Immagine 9"/>
          <p:cNvPicPr>
            <a:picLocks noChangeAspect="1"/>
          </p:cNvPicPr>
          <p:nvPr/>
        </p:nvPicPr>
        <p:blipFill rotWithShape="1">
          <a:blip r:embed="rId4" cstate="print">
            <a:extLst>
              <a:ext uri="{28A0092B-C50C-407E-A947-70E740481C1C}">
                <a14:useLocalDpi xmlns:a14="http://schemas.microsoft.com/office/drawing/2010/main" val="0"/>
              </a:ext>
            </a:extLst>
          </a:blip>
          <a:srcRect r="20534"/>
          <a:stretch/>
        </p:blipFill>
        <p:spPr>
          <a:xfrm>
            <a:off x="393699" y="712046"/>
            <a:ext cx="3213100" cy="1976299"/>
          </a:xfrm>
          <a:prstGeom prst="rect">
            <a:avLst/>
          </a:prstGeom>
          <a:ln w="38100">
            <a:solidFill>
              <a:srgbClr val="FFFFFF"/>
            </a:solidFill>
          </a:ln>
        </p:spPr>
      </p:pic>
      <p:pic>
        <p:nvPicPr>
          <p:cNvPr id="11" name="Immagine 10"/>
          <p:cNvPicPr>
            <a:picLocks noChangeAspect="1"/>
          </p:cNvPicPr>
          <p:nvPr/>
        </p:nvPicPr>
        <p:blipFill rotWithShape="1">
          <a:blip r:embed="rId5" cstate="print">
            <a:extLst>
              <a:ext uri="{28A0092B-C50C-407E-A947-70E740481C1C}">
                <a14:useLocalDpi xmlns:a14="http://schemas.microsoft.com/office/drawing/2010/main" val="0"/>
              </a:ext>
            </a:extLst>
          </a:blip>
          <a:srcRect r="21167"/>
          <a:stretch/>
        </p:blipFill>
        <p:spPr>
          <a:xfrm>
            <a:off x="393699" y="2717213"/>
            <a:ext cx="3213100" cy="1992139"/>
          </a:xfrm>
          <a:prstGeom prst="rect">
            <a:avLst/>
          </a:prstGeom>
          <a:ln w="38100">
            <a:noFill/>
          </a:ln>
        </p:spPr>
      </p:pic>
      <p:pic>
        <p:nvPicPr>
          <p:cNvPr id="12" name="Immagine 11"/>
          <p:cNvPicPr>
            <a:picLocks noChangeAspect="1"/>
          </p:cNvPicPr>
          <p:nvPr/>
        </p:nvPicPr>
        <p:blipFill rotWithShape="1">
          <a:blip r:embed="rId6" cstate="print">
            <a:extLst>
              <a:ext uri="{28A0092B-C50C-407E-A947-70E740481C1C}">
                <a14:useLocalDpi xmlns:a14="http://schemas.microsoft.com/office/drawing/2010/main" val="0"/>
              </a:ext>
            </a:extLst>
          </a:blip>
          <a:srcRect r="23262"/>
          <a:stretch/>
        </p:blipFill>
        <p:spPr>
          <a:xfrm>
            <a:off x="393699" y="4726285"/>
            <a:ext cx="3213100" cy="2046552"/>
          </a:xfrm>
          <a:prstGeom prst="rect">
            <a:avLst/>
          </a:prstGeom>
          <a:ln w="38100">
            <a:solidFill>
              <a:srgbClr val="FFFFFF"/>
            </a:solidFill>
          </a:ln>
        </p:spPr>
      </p:pic>
    </p:spTree>
    <p:extLst>
      <p:ext uri="{BB962C8B-B14F-4D97-AF65-F5344CB8AC3E}">
        <p14:creationId xmlns:p14="http://schemas.microsoft.com/office/powerpoint/2010/main" val="30921337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4445" y="138093"/>
            <a:ext cx="4438007" cy="1143000"/>
          </a:xfrm>
        </p:spPr>
        <p:txBody>
          <a:bodyPr/>
          <a:lstStyle/>
          <a:p>
            <a:r>
              <a:rPr lang="en-GB" dirty="0">
                <a:solidFill>
                  <a:srgbClr val="FFFFFF"/>
                </a:solidFill>
              </a:rPr>
              <a:t>Ion source &amp; </a:t>
            </a:r>
            <a:r>
              <a:rPr lang="en-GB" dirty="0" smtClean="0">
                <a:solidFill>
                  <a:srgbClr val="FFFFFF"/>
                </a:solidFill>
              </a:rPr>
              <a:t>LEBT: S</a:t>
            </a:r>
            <a:r>
              <a:rPr lang="en-US" dirty="0" smtClean="0"/>
              <a:t>elected </a:t>
            </a:r>
            <a:r>
              <a:rPr lang="en-US" dirty="0"/>
              <a:t>technologies</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23</a:t>
            </a:fld>
            <a:endParaRPr lang="sv-SE">
              <a:solidFill>
                <a:prstClr val="black">
                  <a:tint val="75000"/>
                </a:prstClr>
              </a:solidFill>
              <a:latin typeface="Calibri"/>
            </a:endParaRPr>
          </a:p>
        </p:txBody>
      </p:sp>
      <p:pic>
        <p:nvPicPr>
          <p:cNvPr id="10" name="Picture 3" descr="C:\Users\Lorenzo\Desktop\Layout source 3-4.jpg"/>
          <p:cNvPicPr>
            <a:picLocks noChangeAspect="1" noChangeArrowheads="1"/>
          </p:cNvPicPr>
          <p:nvPr/>
        </p:nvPicPr>
        <p:blipFill rotWithShape="1">
          <a:blip r:embed="rId2">
            <a:extLst>
              <a:ext uri="{28A0092B-C50C-407E-A947-70E740481C1C}">
                <a14:useLocalDpi xmlns:a14="http://schemas.microsoft.com/office/drawing/2010/main"/>
              </a:ext>
            </a:extLst>
          </a:blip>
          <a:srcRect r="6591"/>
          <a:stretch/>
        </p:blipFill>
        <p:spPr bwMode="auto">
          <a:xfrm>
            <a:off x="0" y="1418182"/>
            <a:ext cx="9144000" cy="5165849"/>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a:blip r:embed="rId3"/>
          <a:stretch>
            <a:fillRect/>
          </a:stretch>
        </p:blipFill>
        <p:spPr>
          <a:xfrm>
            <a:off x="-15120" y="4955416"/>
            <a:ext cx="2944645" cy="1917700"/>
          </a:xfrm>
          <a:prstGeom prst="rect">
            <a:avLst/>
          </a:prstGeom>
        </p:spPr>
      </p:pic>
    </p:spTree>
    <p:extLst>
      <p:ext uri="{BB962C8B-B14F-4D97-AF65-F5344CB8AC3E}">
        <p14:creationId xmlns:p14="http://schemas.microsoft.com/office/powerpoint/2010/main" val="2317401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600200"/>
            <a:ext cx="8229600" cy="4525963"/>
          </a:xfrm>
        </p:spPr>
        <p:txBody>
          <a:bodyPr lIns="85699" tIns="42850" rIns="85699" bIns="42850">
            <a:normAutofit/>
          </a:bodyPr>
          <a:lstStyle/>
          <a:p>
            <a:pPr marL="571490" indent="-514350">
              <a:buFont typeface="+mj-lt"/>
              <a:buAutoNum type="arabicParenR"/>
            </a:pPr>
            <a:r>
              <a:rPr lang="en-US" dirty="0" smtClean="0"/>
              <a:t>Plasma Studies</a:t>
            </a:r>
          </a:p>
          <a:p>
            <a:pPr marL="571490" indent="-514350">
              <a:buFont typeface="+mj-lt"/>
              <a:buAutoNum type="arabicParenR"/>
            </a:pPr>
            <a:endParaRPr lang="en-US" dirty="0">
              <a:solidFill>
                <a:srgbClr val="000000"/>
              </a:solidFill>
            </a:endParaRPr>
          </a:p>
          <a:p>
            <a:pPr marL="571490" indent="-514350">
              <a:buFont typeface="+mj-lt"/>
              <a:buAutoNum type="arabicParenR"/>
            </a:pPr>
            <a:endParaRPr lang="en-US" dirty="0" smtClean="0"/>
          </a:p>
          <a:p>
            <a:pPr marL="571490" indent="-514350">
              <a:buFont typeface="+mj-lt"/>
              <a:buAutoNum type="arabicParenR"/>
            </a:pPr>
            <a:r>
              <a:rPr lang="en-US" dirty="0" smtClean="0">
                <a:solidFill>
                  <a:srgbClr val="000000"/>
                </a:solidFill>
              </a:rPr>
              <a:t>Extracted Beam</a:t>
            </a:r>
          </a:p>
          <a:p>
            <a:pPr marL="571490" indent="-514350">
              <a:buFont typeface="+mj-lt"/>
              <a:buAutoNum type="arabicParenR"/>
            </a:pPr>
            <a:endParaRPr lang="en-US" dirty="0"/>
          </a:p>
          <a:p>
            <a:pPr marL="571490" indent="-514350">
              <a:buFont typeface="+mj-lt"/>
              <a:buAutoNum type="arabicParenR"/>
            </a:pPr>
            <a:endParaRPr lang="en-US" dirty="0" smtClean="0">
              <a:solidFill>
                <a:srgbClr val="000000"/>
              </a:solidFill>
            </a:endParaRPr>
          </a:p>
          <a:p>
            <a:pPr marL="571490" indent="-514350">
              <a:buFont typeface="+mj-lt"/>
              <a:buAutoNum type="arabicParenR"/>
            </a:pPr>
            <a:r>
              <a:rPr lang="en-US" dirty="0" smtClean="0"/>
              <a:t>Beam transport and pulse formation</a:t>
            </a:r>
            <a:endParaRPr lang="en-US" dirty="0" smtClean="0">
              <a:solidFill>
                <a:srgbClr val="000000"/>
              </a:solidFill>
            </a:endParaRPr>
          </a:p>
          <a:p>
            <a:pPr marL="800019" lvl="1" indent="-342900">
              <a:buFont typeface="Arial"/>
              <a:buChar char="•"/>
            </a:pPr>
            <a:endParaRPr lang="en-US" dirty="0" smtClean="0">
              <a:solidFill>
                <a:srgbClr val="000000"/>
              </a:solidFill>
            </a:endParaRPr>
          </a:p>
        </p:txBody>
      </p:sp>
      <p:sp>
        <p:nvSpPr>
          <p:cNvPr id="11" name="Rettangolo 10"/>
          <p:cNvSpPr/>
          <p:nvPr/>
        </p:nvSpPr>
        <p:spPr>
          <a:xfrm>
            <a:off x="577850" y="3630782"/>
            <a:ext cx="1002594" cy="108263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p>
          <a:p>
            <a:pPr algn="ctr"/>
            <a:endParaRPr lang="it-IT" dirty="0" smtClean="0"/>
          </a:p>
          <a:p>
            <a:pPr algn="ctr"/>
            <a:endParaRPr lang="it-IT" dirty="0"/>
          </a:p>
          <a:p>
            <a:pPr algn="ctr"/>
            <a:r>
              <a:rPr lang="it-IT" sz="1200" dirty="0" smtClean="0"/>
              <a:t>High Voltage</a:t>
            </a:r>
            <a:endParaRPr lang="en-GB" sz="1200" dirty="0"/>
          </a:p>
        </p:txBody>
      </p:sp>
      <p:sp>
        <p:nvSpPr>
          <p:cNvPr id="2" name="Title 1"/>
          <p:cNvSpPr>
            <a:spLocks noGrp="1"/>
          </p:cNvSpPr>
          <p:nvPr>
            <p:ph type="title"/>
          </p:nvPr>
        </p:nvSpPr>
        <p:spPr>
          <a:xfrm>
            <a:off x="1853518" y="138093"/>
            <a:ext cx="4578492" cy="1143000"/>
          </a:xfrm>
        </p:spPr>
        <p:txBody>
          <a:bodyPr>
            <a:normAutofit/>
          </a:bodyPr>
          <a:lstStyle/>
          <a:p>
            <a:r>
              <a:rPr lang="en-GB" dirty="0">
                <a:solidFill>
                  <a:srgbClr val="FFFFFF"/>
                </a:solidFill>
              </a:rPr>
              <a:t>Ion source &amp; </a:t>
            </a:r>
            <a:r>
              <a:rPr lang="en-GB" dirty="0" smtClean="0">
                <a:solidFill>
                  <a:srgbClr val="FFFFFF"/>
                </a:solidFill>
              </a:rPr>
              <a:t>LEBT: </a:t>
            </a:r>
            <a:r>
              <a:rPr lang="en-US" dirty="0" smtClean="0"/>
              <a:t>Commissioning at Catania</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24</a:t>
            </a:fld>
            <a:endParaRPr lang="sv-SE">
              <a:solidFill>
                <a:prstClr val="black">
                  <a:tint val="75000"/>
                </a:prstClr>
              </a:solidFill>
              <a:latin typeface="Calibri"/>
            </a:endParaRPr>
          </a:p>
        </p:txBody>
      </p:sp>
      <p:sp>
        <p:nvSpPr>
          <p:cNvPr id="3" name="Rettangolo 2"/>
          <p:cNvSpPr/>
          <p:nvPr/>
        </p:nvSpPr>
        <p:spPr>
          <a:xfrm>
            <a:off x="880533" y="2246489"/>
            <a:ext cx="553156" cy="654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ISrc</a:t>
            </a:r>
            <a:endParaRPr lang="en-GB" dirty="0"/>
          </a:p>
        </p:txBody>
      </p:sp>
      <p:sp>
        <p:nvSpPr>
          <p:cNvPr id="7" name="Rettangolo 6"/>
          <p:cNvSpPr/>
          <p:nvPr/>
        </p:nvSpPr>
        <p:spPr>
          <a:xfrm>
            <a:off x="1725474" y="2111022"/>
            <a:ext cx="4205112" cy="9151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smtClean="0"/>
              <a:t>Interferometer 3D characterization</a:t>
            </a:r>
          </a:p>
          <a:p>
            <a:pPr marL="285750" indent="-285750">
              <a:buFont typeface="Arial" panose="020B0604020202020204" pitchFamily="34" charset="0"/>
              <a:buChar char="•"/>
            </a:pPr>
            <a:r>
              <a:rPr lang="en-US" dirty="0" smtClean="0"/>
              <a:t>Langmuir probe analysis</a:t>
            </a:r>
          </a:p>
        </p:txBody>
      </p:sp>
      <p:sp>
        <p:nvSpPr>
          <p:cNvPr id="5" name="Rettangolo 4"/>
          <p:cNvSpPr/>
          <p:nvPr/>
        </p:nvSpPr>
        <p:spPr>
          <a:xfrm>
            <a:off x="1433689" y="2500646"/>
            <a:ext cx="293511" cy="14675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ttangolo 7"/>
          <p:cNvSpPr/>
          <p:nvPr/>
        </p:nvSpPr>
        <p:spPr>
          <a:xfrm>
            <a:off x="878025" y="3766250"/>
            <a:ext cx="553156" cy="654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ISrc</a:t>
            </a:r>
            <a:endParaRPr lang="en-GB" dirty="0"/>
          </a:p>
        </p:txBody>
      </p:sp>
      <p:sp>
        <p:nvSpPr>
          <p:cNvPr id="9" name="Rettangolo 8"/>
          <p:cNvSpPr/>
          <p:nvPr/>
        </p:nvSpPr>
        <p:spPr>
          <a:xfrm>
            <a:off x="1722966" y="3630783"/>
            <a:ext cx="5190582" cy="9151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smtClean="0"/>
              <a:t>Current Measurement with Faraday Cup </a:t>
            </a:r>
            <a:r>
              <a:rPr lang="en-US" dirty="0"/>
              <a:t>(FC)</a:t>
            </a:r>
            <a:endParaRPr lang="en-US" dirty="0" smtClean="0"/>
          </a:p>
          <a:p>
            <a:pPr marL="285750" indent="-285750">
              <a:buFont typeface="Arial" panose="020B0604020202020204" pitchFamily="34" charset="0"/>
              <a:buChar char="•"/>
            </a:pPr>
            <a:r>
              <a:rPr lang="en-US" dirty="0" smtClean="0"/>
              <a:t>Emittance Measurement Unit (EMU)</a:t>
            </a:r>
          </a:p>
          <a:p>
            <a:pPr marL="285750" indent="-285750">
              <a:buFont typeface="Arial" panose="020B0604020202020204" pitchFamily="34" charset="0"/>
              <a:buChar char="•"/>
            </a:pPr>
            <a:r>
              <a:rPr lang="en-US" dirty="0" smtClean="0"/>
              <a:t>Doppler Shift Measurement (DSM)</a:t>
            </a:r>
          </a:p>
        </p:txBody>
      </p:sp>
      <p:sp>
        <p:nvSpPr>
          <p:cNvPr id="10" name="Rettangolo 9"/>
          <p:cNvSpPr/>
          <p:nvPr/>
        </p:nvSpPr>
        <p:spPr>
          <a:xfrm>
            <a:off x="1431181" y="4020407"/>
            <a:ext cx="293511" cy="14675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ttangolo 11"/>
          <p:cNvSpPr/>
          <p:nvPr/>
        </p:nvSpPr>
        <p:spPr>
          <a:xfrm>
            <a:off x="577850" y="5197512"/>
            <a:ext cx="1002594" cy="108263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p>
          <a:p>
            <a:pPr algn="ctr"/>
            <a:endParaRPr lang="it-IT" dirty="0" smtClean="0"/>
          </a:p>
          <a:p>
            <a:pPr algn="ctr"/>
            <a:endParaRPr lang="it-IT" dirty="0"/>
          </a:p>
          <a:p>
            <a:pPr algn="ctr"/>
            <a:r>
              <a:rPr lang="it-IT" sz="1200" dirty="0" smtClean="0"/>
              <a:t>High Voltage</a:t>
            </a:r>
            <a:endParaRPr lang="en-GB" sz="1200" dirty="0"/>
          </a:p>
        </p:txBody>
      </p:sp>
      <p:sp>
        <p:nvSpPr>
          <p:cNvPr id="13" name="Rettangolo 12"/>
          <p:cNvSpPr/>
          <p:nvPr/>
        </p:nvSpPr>
        <p:spPr>
          <a:xfrm>
            <a:off x="878025" y="5332980"/>
            <a:ext cx="553156" cy="654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ISrc</a:t>
            </a:r>
            <a:endParaRPr lang="en-GB" dirty="0"/>
          </a:p>
        </p:txBody>
      </p:sp>
      <p:sp>
        <p:nvSpPr>
          <p:cNvPr id="14" name="Rettangolo 13"/>
          <p:cNvSpPr/>
          <p:nvPr/>
        </p:nvSpPr>
        <p:spPr>
          <a:xfrm>
            <a:off x="3589226" y="5197513"/>
            <a:ext cx="1006587" cy="9151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smtClean="0"/>
              <a:t>FC</a:t>
            </a:r>
          </a:p>
          <a:p>
            <a:pPr marL="285750" indent="-285750">
              <a:buFont typeface="Arial" panose="020B0604020202020204" pitchFamily="34" charset="0"/>
              <a:buChar char="•"/>
            </a:pPr>
            <a:r>
              <a:rPr lang="en-US" dirty="0" smtClean="0"/>
              <a:t>EMU</a:t>
            </a:r>
          </a:p>
          <a:p>
            <a:pPr marL="285750" indent="-285750">
              <a:buFont typeface="Arial" panose="020B0604020202020204" pitchFamily="34" charset="0"/>
              <a:buChar char="•"/>
            </a:pPr>
            <a:r>
              <a:rPr lang="en-US" dirty="0" smtClean="0"/>
              <a:t>DSM</a:t>
            </a:r>
          </a:p>
        </p:txBody>
      </p:sp>
      <p:sp>
        <p:nvSpPr>
          <p:cNvPr id="16" name="Rettangolo arrotondato 15"/>
          <p:cNvSpPr/>
          <p:nvPr/>
        </p:nvSpPr>
        <p:spPr>
          <a:xfrm>
            <a:off x="1727200" y="5332980"/>
            <a:ext cx="679450" cy="654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Sol1</a:t>
            </a:r>
            <a:endParaRPr lang="en-GB" dirty="0"/>
          </a:p>
        </p:txBody>
      </p:sp>
      <p:sp>
        <p:nvSpPr>
          <p:cNvPr id="17" name="Rettangolo 16"/>
          <p:cNvSpPr/>
          <p:nvPr/>
        </p:nvSpPr>
        <p:spPr>
          <a:xfrm>
            <a:off x="2405806" y="5587137"/>
            <a:ext cx="293511" cy="14675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ttangolo 14"/>
          <p:cNvSpPr/>
          <p:nvPr/>
        </p:nvSpPr>
        <p:spPr>
          <a:xfrm>
            <a:off x="1431181" y="5587137"/>
            <a:ext cx="293511" cy="14675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ttangolo 17"/>
          <p:cNvSpPr/>
          <p:nvPr/>
        </p:nvSpPr>
        <p:spPr>
          <a:xfrm>
            <a:off x="2699317" y="5140255"/>
            <a:ext cx="436181" cy="1139894"/>
          </a:xfrm>
          <a:prstGeom prst="rect">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dirty="0" smtClean="0"/>
              <a:t>Iris</a:t>
            </a:r>
            <a:endParaRPr lang="en-GB" dirty="0"/>
          </a:p>
        </p:txBody>
      </p:sp>
      <p:sp>
        <p:nvSpPr>
          <p:cNvPr id="20" name="Rettangolo 19"/>
          <p:cNvSpPr/>
          <p:nvPr/>
        </p:nvSpPr>
        <p:spPr>
          <a:xfrm>
            <a:off x="3148872" y="5139750"/>
            <a:ext cx="436181" cy="1139894"/>
          </a:xfrm>
          <a:prstGeom prst="rect">
            <a:avLst/>
          </a:prstGeom>
          <a:solidFill>
            <a:schemeClr val="accent5">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it-IT" dirty="0" smtClean="0"/>
              <a:t>Chopper</a:t>
            </a:r>
            <a:endParaRPr lang="en-GB" dirty="0"/>
          </a:p>
        </p:txBody>
      </p:sp>
      <p:sp>
        <p:nvSpPr>
          <p:cNvPr id="21" name="Rettangolo arrotondato 20"/>
          <p:cNvSpPr/>
          <p:nvPr/>
        </p:nvSpPr>
        <p:spPr>
          <a:xfrm>
            <a:off x="4889474" y="5332964"/>
            <a:ext cx="679450" cy="654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Sol1</a:t>
            </a:r>
            <a:endParaRPr lang="en-GB" dirty="0"/>
          </a:p>
        </p:txBody>
      </p:sp>
      <p:sp>
        <p:nvSpPr>
          <p:cNvPr id="23" name="Rettangolo 22"/>
          <p:cNvSpPr/>
          <p:nvPr/>
        </p:nvSpPr>
        <p:spPr>
          <a:xfrm>
            <a:off x="4593455" y="5587121"/>
            <a:ext cx="293511" cy="14675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ttangolo 23"/>
          <p:cNvSpPr/>
          <p:nvPr/>
        </p:nvSpPr>
        <p:spPr>
          <a:xfrm>
            <a:off x="5861591" y="5139750"/>
            <a:ext cx="436181" cy="1139894"/>
          </a:xfrm>
          <a:prstGeom prst="rect">
            <a:avLst/>
          </a:prstGeom>
          <a:solidFill>
            <a:schemeClr val="accent5">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t>Collimator</a:t>
            </a:r>
            <a:endParaRPr lang="en-US" dirty="0"/>
          </a:p>
        </p:txBody>
      </p:sp>
      <p:sp>
        <p:nvSpPr>
          <p:cNvPr id="22" name="Rettangolo 21"/>
          <p:cNvSpPr/>
          <p:nvPr/>
        </p:nvSpPr>
        <p:spPr>
          <a:xfrm>
            <a:off x="5568080" y="5587121"/>
            <a:ext cx="293511" cy="14675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ttangolo 25"/>
          <p:cNvSpPr/>
          <p:nvPr/>
        </p:nvSpPr>
        <p:spPr>
          <a:xfrm>
            <a:off x="6589749" y="5140255"/>
            <a:ext cx="2195328" cy="113938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smtClean="0"/>
              <a:t>FC</a:t>
            </a:r>
          </a:p>
          <a:p>
            <a:pPr marL="285750" indent="-285750">
              <a:buFont typeface="Arial" panose="020B0604020202020204" pitchFamily="34" charset="0"/>
              <a:buChar char="•"/>
            </a:pPr>
            <a:r>
              <a:rPr lang="en-US" dirty="0" smtClean="0"/>
              <a:t>EMU</a:t>
            </a:r>
          </a:p>
          <a:p>
            <a:pPr marL="285750" indent="-285750">
              <a:buFont typeface="Arial" panose="020B0604020202020204" pitchFamily="34" charset="0"/>
              <a:buChar char="•"/>
            </a:pPr>
            <a:r>
              <a:rPr lang="en-US" dirty="0" smtClean="0"/>
              <a:t>DSM</a:t>
            </a:r>
          </a:p>
          <a:p>
            <a:pPr marL="285750" indent="-285750">
              <a:buFont typeface="Arial" panose="020B0604020202020204" pitchFamily="34" charset="0"/>
              <a:buChar char="•"/>
            </a:pPr>
            <a:r>
              <a:rPr lang="en-US" dirty="0" smtClean="0"/>
              <a:t>Optical analysis</a:t>
            </a:r>
          </a:p>
        </p:txBody>
      </p:sp>
      <p:sp>
        <p:nvSpPr>
          <p:cNvPr id="25" name="Rettangolo 24"/>
          <p:cNvSpPr/>
          <p:nvPr/>
        </p:nvSpPr>
        <p:spPr>
          <a:xfrm>
            <a:off x="6299135" y="5586716"/>
            <a:ext cx="293511" cy="146755"/>
          </a:xfrm>
          <a:prstGeom prst="rect">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187338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986" y="42511"/>
            <a:ext cx="6420729" cy="1143000"/>
          </a:xfrm>
        </p:spPr>
        <p:txBody>
          <a:bodyPr>
            <a:normAutofit/>
          </a:bodyPr>
          <a:lstStyle/>
          <a:p>
            <a:r>
              <a:rPr lang="en-GB" sz="2800" dirty="0">
                <a:solidFill>
                  <a:srgbClr val="FFFFFF"/>
                </a:solidFill>
              </a:rPr>
              <a:t>Ion source &amp; </a:t>
            </a:r>
            <a:r>
              <a:rPr lang="en-GB" sz="2800" dirty="0" smtClean="0">
                <a:solidFill>
                  <a:srgbClr val="FFFFFF"/>
                </a:solidFill>
              </a:rPr>
              <a:t>LEBT: </a:t>
            </a:r>
            <a:r>
              <a:rPr lang="en-US" sz="2800" dirty="0" smtClean="0"/>
              <a:t>Test series</a:t>
            </a:r>
            <a:endParaRPr lang="en-US" sz="28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25</a:t>
            </a:fld>
            <a:endParaRPr lang="sv-SE">
              <a:solidFill>
                <a:prstClr val="black">
                  <a:tint val="75000"/>
                </a:prstClr>
              </a:solidFill>
              <a:latin typeface="Calibri"/>
            </a:endParaRPr>
          </a:p>
        </p:txBody>
      </p:sp>
      <p:sp>
        <p:nvSpPr>
          <p:cNvPr id="7" name="Rectangle 6"/>
          <p:cNvSpPr/>
          <p:nvPr/>
        </p:nvSpPr>
        <p:spPr>
          <a:xfrm>
            <a:off x="127000" y="1663070"/>
            <a:ext cx="8827226" cy="5262979"/>
          </a:xfrm>
          <a:prstGeom prst="rect">
            <a:avLst/>
          </a:prstGeom>
        </p:spPr>
        <p:txBody>
          <a:bodyPr wrap="square">
            <a:spAutoFit/>
          </a:bodyPr>
          <a:lstStyle/>
          <a:p>
            <a:pPr marL="457200" indent="-457200">
              <a:buFont typeface="+mj-lt"/>
              <a:buAutoNum type="alphaLcPeriod"/>
            </a:pPr>
            <a:r>
              <a:rPr lang="ro-RO" sz="2400" dirty="0" smtClean="0"/>
              <a:t>Plasma characterization</a:t>
            </a:r>
          </a:p>
          <a:p>
            <a:pPr marL="457200" indent="-457200">
              <a:buFont typeface="+mj-lt"/>
              <a:buAutoNum type="alphaLcPeriod"/>
            </a:pPr>
            <a:r>
              <a:rPr lang="ro-RO" sz="2400" dirty="0" smtClean="0"/>
              <a:t>High voltage tests</a:t>
            </a:r>
          </a:p>
          <a:p>
            <a:pPr marL="457200" indent="-457200">
              <a:buFont typeface="+mj-lt"/>
              <a:buAutoNum type="alphaLcPeriod"/>
            </a:pPr>
            <a:r>
              <a:rPr lang="ro-RO" sz="2400" dirty="0" smtClean="0"/>
              <a:t>Beam extraction</a:t>
            </a:r>
          </a:p>
          <a:p>
            <a:pPr marL="457200" indent="-457200">
              <a:buFont typeface="+mj-lt"/>
              <a:buAutoNum type="alphaLcPeriod"/>
            </a:pPr>
            <a:r>
              <a:rPr lang="ro-RO" sz="2400" dirty="0" smtClean="0"/>
              <a:t>Nominal beam optimization</a:t>
            </a:r>
          </a:p>
          <a:p>
            <a:pPr marL="457200" indent="-457200">
              <a:buFont typeface="+mj-lt"/>
              <a:buAutoNum type="alphaLcPeriod"/>
            </a:pPr>
            <a:r>
              <a:rPr lang="ro-RO" sz="2400" dirty="0" smtClean="0"/>
              <a:t>Production and transport of 10-20-...-90-100% of nominal current</a:t>
            </a:r>
          </a:p>
          <a:p>
            <a:pPr marL="457200" indent="-457200">
              <a:buFont typeface="+mj-lt"/>
              <a:buAutoNum type="alphaLcPeriod"/>
            </a:pPr>
            <a:r>
              <a:rPr lang="ro-RO" sz="2400" dirty="0" smtClean="0"/>
              <a:t>Tests of beam diagnostics</a:t>
            </a:r>
          </a:p>
          <a:p>
            <a:pPr marL="457200" indent="-457200">
              <a:buFont typeface="+mj-lt"/>
              <a:buAutoNum type="alphaLcPeriod"/>
            </a:pPr>
            <a:r>
              <a:rPr lang="ro-RO" sz="2400" dirty="0" smtClean="0"/>
              <a:t>Emittance measurements 10 to 100%</a:t>
            </a:r>
          </a:p>
          <a:p>
            <a:pPr marL="457200" indent="-457200">
              <a:buFont typeface="+mj-lt"/>
              <a:buAutoNum type="alphaLcPeriod"/>
            </a:pPr>
            <a:r>
              <a:rPr lang="ro-RO" sz="2400" dirty="0" smtClean="0"/>
              <a:t>Emittance minimization</a:t>
            </a:r>
          </a:p>
          <a:p>
            <a:pPr marL="457200" indent="-457200">
              <a:buFont typeface="+mj-lt"/>
              <a:buAutoNum type="alphaLcPeriod"/>
            </a:pPr>
            <a:r>
              <a:rPr lang="ro-RO" sz="2400" dirty="0" smtClean="0"/>
              <a:t>Study of different magnetic field profiles/RF inputs to minimize the emittance further and maximize the current</a:t>
            </a:r>
          </a:p>
          <a:p>
            <a:pPr marL="457200" indent="-457200">
              <a:buFont typeface="+mj-lt"/>
              <a:buAutoNum type="alphaLcPeriod"/>
            </a:pPr>
            <a:r>
              <a:rPr lang="ro-RO" sz="2400" dirty="0" smtClean="0"/>
              <a:t>Assembly of full LEBT and verification of above results</a:t>
            </a:r>
          </a:p>
          <a:p>
            <a:pPr marL="457200" indent="-457200">
              <a:buFont typeface="+mj-lt"/>
              <a:buAutoNum type="alphaLcPeriod"/>
            </a:pPr>
            <a:r>
              <a:rPr lang="ro-RO" sz="2400" dirty="0" smtClean="0"/>
              <a:t>ICS tests and unmanned operations</a:t>
            </a:r>
          </a:p>
          <a:p>
            <a:pPr marL="457200" indent="-457200">
              <a:buFont typeface="+mj-lt"/>
              <a:buAutoNum type="alphaLcPeriod"/>
            </a:pPr>
            <a:r>
              <a:rPr lang="ro-RO" sz="2400" dirty="0" smtClean="0"/>
              <a:t>Long run tests (1 month full current, 1 week 20%, 50%, 80%)</a:t>
            </a:r>
          </a:p>
          <a:p>
            <a:endParaRPr lang="ro-RO" sz="2400" dirty="0"/>
          </a:p>
        </p:txBody>
      </p:sp>
    </p:spTree>
    <p:extLst>
      <p:ext uri="{BB962C8B-B14F-4D97-AF65-F5344CB8AC3E}">
        <p14:creationId xmlns:p14="http://schemas.microsoft.com/office/powerpoint/2010/main" val="2758896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986" y="42511"/>
            <a:ext cx="6420729" cy="1143000"/>
          </a:xfrm>
        </p:spPr>
        <p:txBody>
          <a:bodyPr>
            <a:normAutofit fontScale="90000"/>
          </a:bodyPr>
          <a:lstStyle/>
          <a:p>
            <a:r>
              <a:rPr lang="en-GB" sz="2800" dirty="0">
                <a:solidFill>
                  <a:srgbClr val="FFFFFF"/>
                </a:solidFill>
              </a:rPr>
              <a:t>Ion source &amp; </a:t>
            </a:r>
            <a:r>
              <a:rPr lang="en-GB" sz="2800" dirty="0" smtClean="0">
                <a:solidFill>
                  <a:srgbClr val="FFFFFF"/>
                </a:solidFill>
              </a:rPr>
              <a:t>LEBT: </a:t>
            </a:r>
            <a:r>
              <a:rPr lang="en-US" sz="2800" dirty="0" smtClean="0"/>
              <a:t>Organization at INFN-LNS and manpower criticalities (fixed/still worrying)</a:t>
            </a:r>
            <a:endParaRPr lang="en-US" sz="2800"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26</a:t>
            </a:fld>
            <a:endParaRPr lang="sv-SE">
              <a:solidFill>
                <a:prstClr val="black">
                  <a:tint val="75000"/>
                </a:prstClr>
              </a:solidFill>
              <a:latin typeface="Calibri"/>
            </a:endParaRPr>
          </a:p>
        </p:txBody>
      </p:sp>
      <p:sp>
        <p:nvSpPr>
          <p:cNvPr id="7" name="Rectangle 6"/>
          <p:cNvSpPr/>
          <p:nvPr/>
        </p:nvSpPr>
        <p:spPr>
          <a:xfrm>
            <a:off x="312650" y="1663070"/>
            <a:ext cx="8641576" cy="4893647"/>
          </a:xfrm>
          <a:prstGeom prst="rect">
            <a:avLst/>
          </a:prstGeom>
        </p:spPr>
        <p:txBody>
          <a:bodyPr wrap="square">
            <a:spAutoFit/>
          </a:bodyPr>
          <a:lstStyle/>
          <a:p>
            <a:r>
              <a:rPr lang="en-US" sz="2400" b="1" i="1" dirty="0"/>
              <a:t>L. Celona</a:t>
            </a:r>
            <a:r>
              <a:rPr lang="en-US" sz="2400" b="1" dirty="0"/>
              <a:t>		WU Leader </a:t>
            </a:r>
            <a:endParaRPr lang="en-US" sz="2400" b="1" dirty="0" smtClean="0"/>
          </a:p>
          <a:p>
            <a:endParaRPr lang="en-US" sz="2400" b="1" dirty="0"/>
          </a:p>
          <a:p>
            <a:r>
              <a:rPr lang="ro-RO" sz="2400" dirty="0"/>
              <a:t>	L. Neri					</a:t>
            </a:r>
            <a:r>
              <a:rPr lang="ro-RO" sz="2400" dirty="0" smtClean="0"/>
              <a:t>			Deputy</a:t>
            </a:r>
            <a:r>
              <a:rPr lang="ro-RO" sz="2400" dirty="0"/>
              <a:t>		</a:t>
            </a:r>
          </a:p>
          <a:p>
            <a:r>
              <a:rPr lang="ro-RO" sz="2400" dirty="0"/>
              <a:t>	D. Mascali					</a:t>
            </a:r>
            <a:r>
              <a:rPr lang="ro-RO" sz="2400" dirty="0" smtClean="0"/>
              <a:t>		Beam </a:t>
            </a:r>
            <a:r>
              <a:rPr lang="ro-RO" sz="2400" dirty="0"/>
              <a:t>Physics</a:t>
            </a:r>
          </a:p>
          <a:p>
            <a:r>
              <a:rPr lang="ro-RO" sz="2400" dirty="0"/>
              <a:t>	G. Torrisi					</a:t>
            </a:r>
            <a:r>
              <a:rPr lang="ro-RO" sz="2400" dirty="0" smtClean="0"/>
              <a:t>		Microwave </a:t>
            </a:r>
            <a:r>
              <a:rPr lang="ro-RO" sz="2400" dirty="0"/>
              <a:t>Engineer</a:t>
            </a:r>
          </a:p>
          <a:p>
            <a:r>
              <a:rPr lang="ro-RO" sz="2400" dirty="0"/>
              <a:t>	L. Andò – A. Galatà				Beam Extraction optics</a:t>
            </a:r>
          </a:p>
          <a:p>
            <a:r>
              <a:rPr lang="ro-RO" sz="2400" dirty="0"/>
              <a:t>	F. Chines – A. Amato			</a:t>
            </a:r>
            <a:r>
              <a:rPr lang="ro-RO" sz="2400" dirty="0" smtClean="0"/>
              <a:t>	EMI </a:t>
            </a:r>
            <a:r>
              <a:rPr lang="ro-RO" sz="2400" dirty="0"/>
              <a:t>and High voltage issues </a:t>
            </a:r>
          </a:p>
          <a:p>
            <a:r>
              <a:rPr lang="ro-RO" sz="2400" dirty="0"/>
              <a:t>	A. Caruso 			           	</a:t>
            </a:r>
            <a:r>
              <a:rPr lang="ro-RO" sz="2400" dirty="0" smtClean="0"/>
              <a:t>		Chopper </a:t>
            </a:r>
            <a:r>
              <a:rPr lang="ro-RO" sz="2400" dirty="0"/>
              <a:t>construction and test</a:t>
            </a:r>
          </a:p>
          <a:p>
            <a:r>
              <a:rPr lang="ro-RO" sz="2400" dirty="0"/>
              <a:t>	G. Gallo-A. Allegra				</a:t>
            </a:r>
            <a:r>
              <a:rPr lang="ro-RO" sz="2400" dirty="0" smtClean="0"/>
              <a:t>	Mechanical </a:t>
            </a:r>
            <a:r>
              <a:rPr lang="ro-RO" sz="2400" dirty="0"/>
              <a:t>design</a:t>
            </a:r>
          </a:p>
          <a:p>
            <a:r>
              <a:rPr lang="ro-RO" sz="2400" dirty="0"/>
              <a:t>	E. Zappalà-E.Messina-G. Manno 	Mechanical integration</a:t>
            </a:r>
          </a:p>
          <a:p>
            <a:r>
              <a:rPr lang="ro-RO" sz="2400" dirty="0"/>
              <a:t>	S. Marletta					</a:t>
            </a:r>
            <a:r>
              <a:rPr lang="ro-RO" sz="2400" dirty="0" smtClean="0"/>
              <a:t>		Vacuum </a:t>
            </a:r>
            <a:r>
              <a:rPr lang="ro-RO" sz="2400" dirty="0"/>
              <a:t>design</a:t>
            </a:r>
          </a:p>
          <a:p>
            <a:r>
              <a:rPr lang="ro-RO" sz="2400" dirty="0"/>
              <a:t>	S. Pulvirenti					</a:t>
            </a:r>
            <a:r>
              <a:rPr lang="ro-RO" sz="2400" dirty="0" smtClean="0"/>
              <a:t>	Control </a:t>
            </a:r>
            <a:r>
              <a:rPr lang="ro-RO" sz="2400" dirty="0"/>
              <a:t>system</a:t>
            </a:r>
          </a:p>
          <a:p>
            <a:r>
              <a:rPr lang="ro-RO" sz="2400" dirty="0"/>
              <a:t>	G. Schillaci-D. Bandiaramonte 	</a:t>
            </a:r>
            <a:r>
              <a:rPr lang="ro-RO" sz="2400" dirty="0" smtClean="0"/>
              <a:t>Technical </a:t>
            </a:r>
            <a:r>
              <a:rPr lang="ro-RO" sz="2400" dirty="0"/>
              <a:t>services</a:t>
            </a:r>
          </a:p>
        </p:txBody>
      </p:sp>
    </p:spTree>
    <p:extLst>
      <p:ext uri="{BB962C8B-B14F-4D97-AF65-F5344CB8AC3E}">
        <p14:creationId xmlns:p14="http://schemas.microsoft.com/office/powerpoint/2010/main" val="23863692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715" y="124438"/>
            <a:ext cx="4513702" cy="1143000"/>
          </a:xfrm>
        </p:spPr>
        <p:txBody>
          <a:bodyPr>
            <a:normAutofit/>
          </a:bodyPr>
          <a:lstStyle/>
          <a:p>
            <a:r>
              <a:rPr lang="en-GB" dirty="0" smtClean="0">
                <a:solidFill>
                  <a:srgbClr val="FFFFFF"/>
                </a:solidFill>
              </a:rPr>
              <a:t>Ion </a:t>
            </a:r>
            <a:r>
              <a:rPr lang="en-GB" dirty="0">
                <a:solidFill>
                  <a:srgbClr val="FFFFFF"/>
                </a:solidFill>
              </a:rPr>
              <a:t>source &amp; </a:t>
            </a:r>
            <a:r>
              <a:rPr lang="en-GB" dirty="0" smtClean="0">
                <a:solidFill>
                  <a:srgbClr val="FFFFFF"/>
                </a:solidFill>
              </a:rPr>
              <a:t>LEBT: </a:t>
            </a:r>
            <a:r>
              <a:rPr lang="en-US" dirty="0" smtClean="0"/>
              <a:t>Interfaces workshop</a:t>
            </a:r>
            <a:endParaRPr lang="en-US" dirty="0"/>
          </a:p>
        </p:txBody>
      </p:sp>
      <p:sp>
        <p:nvSpPr>
          <p:cNvPr id="3" name="Content Placeholder 2"/>
          <p:cNvSpPr>
            <a:spLocks noGrp="1"/>
          </p:cNvSpPr>
          <p:nvPr>
            <p:ph idx="1"/>
          </p:nvPr>
        </p:nvSpPr>
        <p:spPr>
          <a:xfrm>
            <a:off x="125595" y="1600200"/>
            <a:ext cx="9018405" cy="5121275"/>
          </a:xfrm>
        </p:spPr>
        <p:txBody>
          <a:bodyPr>
            <a:normAutofit fontScale="62500" lnSpcReduction="20000"/>
          </a:bodyPr>
          <a:lstStyle/>
          <a:p>
            <a:pPr marL="12700">
              <a:lnSpc>
                <a:spcPct val="120000"/>
              </a:lnSpc>
            </a:pPr>
            <a:r>
              <a:rPr lang="it-IT" u="sng" spc="30" dirty="0" err="1">
                <a:latin typeface="Times New Roman"/>
                <a:cs typeface="Times New Roman"/>
              </a:rPr>
              <a:t>A</a:t>
            </a:r>
            <a:r>
              <a:rPr lang="it-IT" u="sng" spc="5" dirty="0" err="1">
                <a:latin typeface="Times New Roman"/>
                <a:cs typeface="Times New Roman"/>
              </a:rPr>
              <a:t>tt</a:t>
            </a:r>
            <a:r>
              <a:rPr lang="it-IT" u="sng" spc="15" dirty="0" err="1">
                <a:latin typeface="Times New Roman"/>
                <a:cs typeface="Times New Roman"/>
              </a:rPr>
              <a:t>endees</a:t>
            </a:r>
            <a:r>
              <a:rPr lang="it-IT" u="sng" spc="5" dirty="0">
                <a:latin typeface="Times New Roman"/>
                <a:cs typeface="Times New Roman"/>
              </a:rPr>
              <a:t>:</a:t>
            </a:r>
            <a:endParaRPr lang="it-IT" dirty="0">
              <a:latin typeface="Times New Roman"/>
              <a:cs typeface="Times New Roman"/>
            </a:endParaRPr>
          </a:p>
          <a:p>
            <a:pPr marL="12700" marR="12700">
              <a:lnSpc>
                <a:spcPct val="120000"/>
              </a:lnSpc>
              <a:tabLst>
                <a:tab pos="469265" algn="l"/>
              </a:tabLst>
            </a:pPr>
            <a:r>
              <a:rPr lang="it-IT" spc="20" dirty="0">
                <a:latin typeface="Times New Roman"/>
                <a:cs typeface="Times New Roman"/>
              </a:rPr>
              <a:t>ESS</a:t>
            </a:r>
            <a:r>
              <a:rPr lang="it-IT" spc="5" dirty="0">
                <a:latin typeface="Times New Roman"/>
                <a:cs typeface="Times New Roman"/>
              </a:rPr>
              <a:t>:	</a:t>
            </a:r>
            <a:r>
              <a:rPr lang="it-IT" spc="35" dirty="0">
                <a:latin typeface="Times New Roman"/>
                <a:cs typeface="Times New Roman"/>
              </a:rPr>
              <a:t>M</a:t>
            </a:r>
            <a:r>
              <a:rPr lang="it-IT" spc="15" dirty="0">
                <a:latin typeface="Times New Roman"/>
                <a:cs typeface="Times New Roman"/>
              </a:rPr>
              <a:t>a</a:t>
            </a:r>
            <a:r>
              <a:rPr lang="it-IT" spc="5" dirty="0">
                <a:latin typeface="Times New Roman"/>
                <a:cs typeface="Times New Roman"/>
              </a:rPr>
              <a:t>tt</a:t>
            </a:r>
            <a:r>
              <a:rPr lang="it-IT" spc="15" dirty="0">
                <a:latin typeface="Times New Roman"/>
                <a:cs typeface="Times New Roman"/>
              </a:rPr>
              <a:t>he</a:t>
            </a:r>
            <a:r>
              <a:rPr lang="it-IT" spc="20" dirty="0">
                <a:latin typeface="Times New Roman"/>
                <a:cs typeface="Times New Roman"/>
              </a:rPr>
              <a:t>w </a:t>
            </a:r>
            <a:r>
              <a:rPr lang="it-IT" spc="25" dirty="0" err="1">
                <a:latin typeface="Times New Roman"/>
                <a:cs typeface="Times New Roman"/>
              </a:rPr>
              <a:t>C</a:t>
            </a:r>
            <a:r>
              <a:rPr lang="it-IT" spc="15" dirty="0" err="1">
                <a:latin typeface="Times New Roman"/>
                <a:cs typeface="Times New Roman"/>
              </a:rPr>
              <a:t>on</a:t>
            </a:r>
            <a:r>
              <a:rPr lang="it-IT" spc="5" dirty="0" err="1">
                <a:latin typeface="Times New Roman"/>
                <a:cs typeface="Times New Roman"/>
              </a:rPr>
              <a:t>l</a:t>
            </a:r>
            <a:r>
              <a:rPr lang="it-IT" spc="15" dirty="0" err="1">
                <a:latin typeface="Times New Roman"/>
                <a:cs typeface="Times New Roman"/>
              </a:rPr>
              <a:t>on</a:t>
            </a:r>
            <a:r>
              <a:rPr lang="it-IT" spc="5" dirty="0">
                <a:latin typeface="Times New Roman"/>
                <a:cs typeface="Times New Roman"/>
              </a:rPr>
              <a:t>,</a:t>
            </a:r>
            <a:r>
              <a:rPr lang="it-IT" spc="15" dirty="0">
                <a:latin typeface="Times New Roman"/>
                <a:cs typeface="Times New Roman"/>
              </a:rPr>
              <a:t> </a:t>
            </a:r>
            <a:r>
              <a:rPr lang="it-IT" spc="40" dirty="0">
                <a:latin typeface="Times New Roman"/>
                <a:cs typeface="Times New Roman"/>
              </a:rPr>
              <a:t>W</a:t>
            </a:r>
            <a:r>
              <a:rPr lang="it-IT" spc="15" dirty="0">
                <a:latin typeface="Times New Roman"/>
                <a:cs typeface="Times New Roman"/>
              </a:rPr>
              <a:t>a</a:t>
            </a:r>
            <a:r>
              <a:rPr lang="it-IT" spc="5" dirty="0">
                <a:latin typeface="Times New Roman"/>
                <a:cs typeface="Times New Roman"/>
              </a:rPr>
              <a:t>lt</a:t>
            </a:r>
            <a:r>
              <a:rPr lang="it-IT" spc="15" dirty="0">
                <a:latin typeface="Times New Roman"/>
                <a:cs typeface="Times New Roman"/>
              </a:rPr>
              <a:t>e</a:t>
            </a:r>
            <a:r>
              <a:rPr lang="it-IT" spc="5" dirty="0">
                <a:latin typeface="Times New Roman"/>
                <a:cs typeface="Times New Roman"/>
              </a:rPr>
              <a:t>r</a:t>
            </a:r>
            <a:r>
              <a:rPr lang="it-IT" spc="15" dirty="0">
                <a:latin typeface="Times New Roman"/>
                <a:cs typeface="Times New Roman"/>
              </a:rPr>
              <a:t> </a:t>
            </a:r>
            <a:r>
              <a:rPr lang="it-IT" spc="40" dirty="0" err="1">
                <a:latin typeface="Times New Roman"/>
                <a:cs typeface="Times New Roman"/>
              </a:rPr>
              <a:t>W</a:t>
            </a:r>
            <a:r>
              <a:rPr lang="it-IT" spc="5" dirty="0" err="1">
                <a:latin typeface="Times New Roman"/>
                <a:cs typeface="Times New Roman"/>
              </a:rPr>
              <a:t>itt</a:t>
            </a:r>
            <a:r>
              <a:rPr lang="it-IT" spc="30" dirty="0" err="1">
                <a:latin typeface="Times New Roman"/>
                <a:cs typeface="Times New Roman"/>
              </a:rPr>
              <a:t>m</a:t>
            </a:r>
            <a:r>
              <a:rPr lang="it-IT" spc="15" dirty="0" err="1">
                <a:latin typeface="Times New Roman"/>
                <a:cs typeface="Times New Roman"/>
              </a:rPr>
              <a:t>e</a:t>
            </a:r>
            <a:r>
              <a:rPr lang="it-IT" spc="10" dirty="0" err="1">
                <a:latin typeface="Times New Roman"/>
                <a:cs typeface="Times New Roman"/>
              </a:rPr>
              <a:t>r</a:t>
            </a:r>
            <a:r>
              <a:rPr lang="it-IT" spc="5" dirty="0">
                <a:latin typeface="Times New Roman"/>
                <a:cs typeface="Times New Roman"/>
              </a:rPr>
              <a:t>,</a:t>
            </a:r>
            <a:r>
              <a:rPr lang="it-IT" spc="15" dirty="0">
                <a:latin typeface="Times New Roman"/>
                <a:cs typeface="Times New Roman"/>
              </a:rPr>
              <a:t> </a:t>
            </a:r>
            <a:r>
              <a:rPr lang="it-IT" spc="30" dirty="0">
                <a:latin typeface="Times New Roman"/>
                <a:cs typeface="Times New Roman"/>
              </a:rPr>
              <a:t>G</a:t>
            </a:r>
            <a:r>
              <a:rPr lang="it-IT" spc="15" dirty="0">
                <a:latin typeface="Times New Roman"/>
                <a:cs typeface="Times New Roman"/>
              </a:rPr>
              <a:t>eo</a:t>
            </a:r>
            <a:r>
              <a:rPr lang="it-IT" spc="10" dirty="0">
                <a:latin typeface="Times New Roman"/>
                <a:cs typeface="Times New Roman"/>
              </a:rPr>
              <a:t>rg</a:t>
            </a:r>
            <a:r>
              <a:rPr lang="it-IT" spc="15" dirty="0">
                <a:latin typeface="Times New Roman"/>
                <a:cs typeface="Times New Roman"/>
              </a:rPr>
              <a:t> </a:t>
            </a:r>
            <a:r>
              <a:rPr lang="it-IT" spc="30" dirty="0" err="1">
                <a:latin typeface="Times New Roman"/>
                <a:cs typeface="Times New Roman"/>
              </a:rPr>
              <a:t>H</a:t>
            </a:r>
            <a:r>
              <a:rPr lang="it-IT" spc="15" dirty="0" err="1">
                <a:latin typeface="Times New Roman"/>
                <a:cs typeface="Times New Roman"/>
              </a:rPr>
              <a:t>u</a:t>
            </a:r>
            <a:r>
              <a:rPr lang="it-IT" spc="5" dirty="0" err="1">
                <a:latin typeface="Times New Roman"/>
                <a:cs typeface="Times New Roman"/>
              </a:rPr>
              <a:t>ll</a:t>
            </a:r>
            <a:r>
              <a:rPr lang="it-IT" spc="15" dirty="0" err="1">
                <a:latin typeface="Times New Roman"/>
                <a:cs typeface="Times New Roman"/>
              </a:rPr>
              <a:t>a</a:t>
            </a:r>
            <a:r>
              <a:rPr lang="it-IT" spc="5" dirty="0">
                <a:latin typeface="Times New Roman"/>
                <a:cs typeface="Times New Roman"/>
              </a:rPr>
              <a:t>,</a:t>
            </a:r>
            <a:r>
              <a:rPr lang="it-IT" spc="15" dirty="0">
                <a:latin typeface="Times New Roman"/>
                <a:cs typeface="Times New Roman"/>
              </a:rPr>
              <a:t> </a:t>
            </a:r>
            <a:r>
              <a:rPr lang="it-IT" spc="20" dirty="0">
                <a:latin typeface="Times New Roman"/>
                <a:cs typeface="Times New Roman"/>
              </a:rPr>
              <a:t>E</a:t>
            </a:r>
            <a:r>
              <a:rPr lang="it-IT" spc="15" dirty="0">
                <a:latin typeface="Times New Roman"/>
                <a:cs typeface="Times New Roman"/>
              </a:rPr>
              <a:t>dga</a:t>
            </a:r>
            <a:r>
              <a:rPr lang="it-IT" spc="5" dirty="0">
                <a:latin typeface="Times New Roman"/>
                <a:cs typeface="Times New Roman"/>
              </a:rPr>
              <a:t>r</a:t>
            </a:r>
            <a:r>
              <a:rPr lang="it-IT" spc="15" dirty="0">
                <a:latin typeface="Times New Roman"/>
                <a:cs typeface="Times New Roman"/>
              </a:rPr>
              <a:t> </a:t>
            </a:r>
            <a:r>
              <a:rPr lang="it-IT" spc="20" dirty="0" err="1">
                <a:latin typeface="Times New Roman"/>
                <a:cs typeface="Times New Roman"/>
              </a:rPr>
              <a:t>S</a:t>
            </a:r>
            <a:r>
              <a:rPr lang="it-IT" spc="15" dirty="0" err="1">
                <a:latin typeface="Times New Roman"/>
                <a:cs typeface="Times New Roman"/>
              </a:rPr>
              <a:t>a</a:t>
            </a:r>
            <a:r>
              <a:rPr lang="it-IT" spc="10" dirty="0" err="1">
                <a:latin typeface="Times New Roman"/>
                <a:cs typeface="Times New Roman"/>
              </a:rPr>
              <a:t>r</a:t>
            </a:r>
            <a:r>
              <a:rPr lang="it-IT" spc="15" dirty="0" err="1">
                <a:latin typeface="Times New Roman"/>
                <a:cs typeface="Times New Roman"/>
              </a:rPr>
              <a:t>gsya</a:t>
            </a:r>
            <a:r>
              <a:rPr lang="it-IT" spc="10" dirty="0" err="1">
                <a:latin typeface="Times New Roman"/>
                <a:cs typeface="Times New Roman"/>
              </a:rPr>
              <a:t>n</a:t>
            </a:r>
            <a:r>
              <a:rPr lang="it-IT" spc="15" dirty="0">
                <a:latin typeface="Times New Roman"/>
                <a:cs typeface="Times New Roman"/>
              </a:rPr>
              <a:t> </a:t>
            </a:r>
            <a:r>
              <a:rPr lang="it-IT" spc="20" dirty="0">
                <a:latin typeface="Times New Roman"/>
                <a:cs typeface="Times New Roman"/>
              </a:rPr>
              <a:t>&amp;</a:t>
            </a:r>
            <a:r>
              <a:rPr lang="it-IT" spc="40" dirty="0">
                <a:latin typeface="Times New Roman"/>
                <a:cs typeface="Times New Roman"/>
              </a:rPr>
              <a:t> </a:t>
            </a:r>
            <a:r>
              <a:rPr lang="it-IT" spc="15" dirty="0" err="1">
                <a:latin typeface="Times New Roman"/>
                <a:cs typeface="Times New Roman"/>
              </a:rPr>
              <a:t>represen</a:t>
            </a:r>
            <a:r>
              <a:rPr lang="it-IT" spc="5" dirty="0" err="1">
                <a:latin typeface="Times New Roman"/>
                <a:cs typeface="Times New Roman"/>
              </a:rPr>
              <a:t>t</a:t>
            </a:r>
            <a:r>
              <a:rPr lang="it-IT" spc="15" dirty="0" err="1">
                <a:latin typeface="Times New Roman"/>
                <a:cs typeface="Times New Roman"/>
              </a:rPr>
              <a:t>a</a:t>
            </a:r>
            <a:r>
              <a:rPr lang="it-IT" spc="5" dirty="0" err="1">
                <a:latin typeface="Times New Roman"/>
                <a:cs typeface="Times New Roman"/>
              </a:rPr>
              <a:t>ti</a:t>
            </a:r>
            <a:r>
              <a:rPr lang="it-IT" spc="15" dirty="0" err="1">
                <a:latin typeface="Times New Roman"/>
                <a:cs typeface="Times New Roman"/>
              </a:rPr>
              <a:t>ve</a:t>
            </a:r>
            <a:r>
              <a:rPr lang="it-IT" spc="10" dirty="0" err="1">
                <a:latin typeface="Times New Roman"/>
                <a:cs typeface="Times New Roman"/>
              </a:rPr>
              <a:t>s</a:t>
            </a:r>
            <a:r>
              <a:rPr lang="it-IT" spc="15" dirty="0">
                <a:latin typeface="Times New Roman"/>
                <a:cs typeface="Times New Roman"/>
              </a:rPr>
              <a:t> fro</a:t>
            </a:r>
            <a:r>
              <a:rPr lang="it-IT" spc="20" dirty="0">
                <a:latin typeface="Times New Roman"/>
                <a:cs typeface="Times New Roman"/>
              </a:rPr>
              <a:t>m</a:t>
            </a:r>
            <a:r>
              <a:rPr lang="it-IT" spc="25" dirty="0">
                <a:latin typeface="Times New Roman"/>
                <a:cs typeface="Times New Roman"/>
              </a:rPr>
              <a:t> </a:t>
            </a:r>
            <a:r>
              <a:rPr lang="it-IT" spc="40" dirty="0" err="1" smtClean="0">
                <a:latin typeface="Times New Roman"/>
                <a:cs typeface="Times New Roman"/>
              </a:rPr>
              <a:t>W</a:t>
            </a:r>
            <a:r>
              <a:rPr lang="it-IT" spc="20" dirty="0" err="1" smtClean="0">
                <a:latin typeface="Times New Roman"/>
                <a:cs typeface="Times New Roman"/>
              </a:rPr>
              <a:t>P</a:t>
            </a:r>
            <a:r>
              <a:rPr lang="it-IT" spc="10" dirty="0" err="1" smtClean="0">
                <a:latin typeface="Times New Roman"/>
                <a:cs typeface="Times New Roman"/>
              </a:rPr>
              <a:t>s</a:t>
            </a:r>
            <a:endParaRPr lang="it-IT" dirty="0">
              <a:latin typeface="Times New Roman"/>
              <a:cs typeface="Times New Roman"/>
            </a:endParaRPr>
          </a:p>
          <a:p>
            <a:pPr marL="12700" marR="337820">
              <a:lnSpc>
                <a:spcPct val="120000"/>
              </a:lnSpc>
              <a:tabLst>
                <a:tab pos="469265" algn="l"/>
              </a:tabLst>
            </a:pPr>
            <a:r>
              <a:rPr lang="it-IT" spc="40" dirty="0" err="1" smtClean="0">
                <a:latin typeface="Times New Roman"/>
                <a:cs typeface="Times New Roman"/>
              </a:rPr>
              <a:t>W</a:t>
            </a:r>
            <a:r>
              <a:rPr lang="it-IT" spc="30" dirty="0" err="1" smtClean="0">
                <a:latin typeface="Times New Roman"/>
                <a:cs typeface="Times New Roman"/>
              </a:rPr>
              <a:t>u</a:t>
            </a:r>
            <a:r>
              <a:rPr lang="it-IT" spc="15" dirty="0" err="1" smtClean="0">
                <a:latin typeface="Times New Roman"/>
                <a:cs typeface="Times New Roman"/>
              </a:rPr>
              <a:t>s</a:t>
            </a:r>
            <a:r>
              <a:rPr lang="it-IT" spc="5" dirty="0" smtClean="0">
                <a:latin typeface="Times New Roman"/>
                <a:cs typeface="Times New Roman"/>
              </a:rPr>
              <a:t>: </a:t>
            </a:r>
            <a:r>
              <a:rPr lang="it-IT" spc="15" dirty="0" smtClean="0">
                <a:latin typeface="Times New Roman"/>
                <a:cs typeface="Times New Roman"/>
              </a:rPr>
              <a:t>San</a:t>
            </a:r>
            <a:r>
              <a:rPr lang="it-IT" spc="10" dirty="0" smtClean="0">
                <a:latin typeface="Times New Roman"/>
                <a:cs typeface="Times New Roman"/>
              </a:rPr>
              <a:t>to</a:t>
            </a:r>
            <a:r>
              <a:rPr lang="it-IT" spc="20" dirty="0" smtClean="0">
                <a:latin typeface="Times New Roman"/>
                <a:cs typeface="Times New Roman"/>
              </a:rPr>
              <a:t> </a:t>
            </a:r>
            <a:r>
              <a:rPr lang="it-IT" spc="30" dirty="0">
                <a:latin typeface="Times New Roman"/>
                <a:cs typeface="Times New Roman"/>
              </a:rPr>
              <a:t>G</a:t>
            </a:r>
            <a:r>
              <a:rPr lang="it-IT" spc="15" dirty="0">
                <a:latin typeface="Times New Roman"/>
                <a:cs typeface="Times New Roman"/>
              </a:rPr>
              <a:t>a</a:t>
            </a:r>
            <a:r>
              <a:rPr lang="it-IT" spc="30" dirty="0">
                <a:latin typeface="Times New Roman"/>
                <a:cs typeface="Times New Roman"/>
              </a:rPr>
              <a:t>mm</a:t>
            </a:r>
            <a:r>
              <a:rPr lang="it-IT" spc="5" dirty="0">
                <a:latin typeface="Times New Roman"/>
                <a:cs typeface="Times New Roman"/>
              </a:rPr>
              <a:t>i</a:t>
            </a:r>
            <a:r>
              <a:rPr lang="it-IT" spc="15" dirty="0">
                <a:latin typeface="Times New Roman"/>
                <a:cs typeface="Times New Roman"/>
              </a:rPr>
              <a:t>no</a:t>
            </a:r>
            <a:r>
              <a:rPr lang="it-IT" spc="5" dirty="0">
                <a:latin typeface="Times New Roman"/>
                <a:cs typeface="Times New Roman"/>
              </a:rPr>
              <a:t>,</a:t>
            </a:r>
            <a:r>
              <a:rPr lang="it-IT" spc="15" dirty="0">
                <a:latin typeface="Times New Roman"/>
                <a:cs typeface="Times New Roman"/>
              </a:rPr>
              <a:t> </a:t>
            </a:r>
            <a:r>
              <a:rPr lang="it-IT" spc="25" dirty="0">
                <a:latin typeface="Times New Roman"/>
                <a:cs typeface="Times New Roman"/>
              </a:rPr>
              <a:t>L</a:t>
            </a:r>
            <a:r>
              <a:rPr lang="it-IT" spc="15" dirty="0">
                <a:latin typeface="Times New Roman"/>
                <a:cs typeface="Times New Roman"/>
              </a:rPr>
              <a:t>u</a:t>
            </a:r>
            <a:r>
              <a:rPr lang="it-IT" spc="5" dirty="0">
                <a:latin typeface="Times New Roman"/>
                <a:cs typeface="Times New Roman"/>
              </a:rPr>
              <a:t>i</a:t>
            </a:r>
            <a:r>
              <a:rPr lang="it-IT" spc="15" dirty="0">
                <a:latin typeface="Times New Roman"/>
                <a:cs typeface="Times New Roman"/>
              </a:rPr>
              <a:t>g</a:t>
            </a:r>
            <a:r>
              <a:rPr lang="it-IT" spc="5" dirty="0">
                <a:latin typeface="Times New Roman"/>
                <a:cs typeface="Times New Roman"/>
              </a:rPr>
              <a:t>i</a:t>
            </a:r>
            <a:r>
              <a:rPr lang="it-IT" spc="15" dirty="0">
                <a:latin typeface="Times New Roman"/>
                <a:cs typeface="Times New Roman"/>
              </a:rPr>
              <a:t> </a:t>
            </a:r>
            <a:r>
              <a:rPr lang="it-IT" spc="25" dirty="0">
                <a:latin typeface="Times New Roman"/>
                <a:cs typeface="Times New Roman"/>
              </a:rPr>
              <a:t>C</a:t>
            </a:r>
            <a:r>
              <a:rPr lang="it-IT" spc="15" dirty="0">
                <a:latin typeface="Times New Roman"/>
                <a:cs typeface="Times New Roman"/>
              </a:rPr>
              <a:t>e</a:t>
            </a:r>
            <a:r>
              <a:rPr lang="it-IT" spc="5" dirty="0">
                <a:latin typeface="Times New Roman"/>
                <a:cs typeface="Times New Roman"/>
              </a:rPr>
              <a:t>l</a:t>
            </a:r>
            <a:r>
              <a:rPr lang="it-IT" spc="15" dirty="0">
                <a:latin typeface="Times New Roman"/>
                <a:cs typeface="Times New Roman"/>
              </a:rPr>
              <a:t>ona</a:t>
            </a:r>
            <a:r>
              <a:rPr lang="it-IT" spc="5" dirty="0">
                <a:latin typeface="Times New Roman"/>
                <a:cs typeface="Times New Roman"/>
              </a:rPr>
              <a:t>,</a:t>
            </a:r>
            <a:r>
              <a:rPr lang="it-IT" spc="15" dirty="0">
                <a:latin typeface="Times New Roman"/>
                <a:cs typeface="Times New Roman"/>
              </a:rPr>
              <a:t> </a:t>
            </a:r>
            <a:r>
              <a:rPr lang="it-IT" spc="30" dirty="0">
                <a:latin typeface="Times New Roman"/>
                <a:cs typeface="Times New Roman"/>
              </a:rPr>
              <a:t>A</a:t>
            </a:r>
            <a:r>
              <a:rPr lang="it-IT" spc="5" dirty="0">
                <a:latin typeface="Times New Roman"/>
                <a:cs typeface="Times New Roman"/>
              </a:rPr>
              <a:t>l</a:t>
            </a:r>
            <a:r>
              <a:rPr lang="it-IT" spc="15" dirty="0">
                <a:latin typeface="Times New Roman"/>
                <a:cs typeface="Times New Roman"/>
              </a:rPr>
              <a:t>a</a:t>
            </a:r>
            <a:r>
              <a:rPr lang="it-IT" spc="10" dirty="0">
                <a:latin typeface="Times New Roman"/>
                <a:cs typeface="Times New Roman"/>
              </a:rPr>
              <a:t>in</a:t>
            </a:r>
            <a:r>
              <a:rPr lang="it-IT" spc="20" dirty="0">
                <a:latin typeface="Times New Roman"/>
                <a:cs typeface="Times New Roman"/>
              </a:rPr>
              <a:t> </a:t>
            </a:r>
            <a:r>
              <a:rPr lang="it-IT" spc="15" dirty="0" smtClean="0">
                <a:latin typeface="Times New Roman"/>
                <a:cs typeface="Times New Roman"/>
              </a:rPr>
              <a:t>Franc</a:t>
            </a:r>
            <a:r>
              <a:rPr lang="it-IT" spc="10" dirty="0" smtClean="0">
                <a:latin typeface="Times New Roman"/>
                <a:cs typeface="Times New Roman"/>
              </a:rPr>
              <a:t>e</a:t>
            </a:r>
            <a:r>
              <a:rPr lang="it-IT" spc="5" dirty="0" smtClean="0">
                <a:latin typeface="Times New Roman"/>
                <a:cs typeface="Times New Roman"/>
              </a:rPr>
              <a:t>,</a:t>
            </a:r>
            <a:r>
              <a:rPr lang="it-IT" spc="15" dirty="0" smtClean="0">
                <a:latin typeface="Times New Roman"/>
                <a:cs typeface="Times New Roman"/>
              </a:rPr>
              <a:t> </a:t>
            </a:r>
            <a:r>
              <a:rPr lang="it-IT" spc="30" dirty="0">
                <a:latin typeface="Times New Roman"/>
                <a:cs typeface="Times New Roman"/>
              </a:rPr>
              <a:t>A</a:t>
            </a:r>
            <a:r>
              <a:rPr lang="it-IT" spc="15" dirty="0">
                <a:latin typeface="Times New Roman"/>
                <a:cs typeface="Times New Roman"/>
              </a:rPr>
              <a:t>nd</a:t>
            </a:r>
            <a:r>
              <a:rPr lang="it-IT" spc="10" dirty="0">
                <a:latin typeface="Times New Roman"/>
                <a:cs typeface="Times New Roman"/>
              </a:rPr>
              <a:t>r</a:t>
            </a:r>
            <a:r>
              <a:rPr lang="it-IT" spc="15" dirty="0">
                <a:latin typeface="Times New Roman"/>
                <a:cs typeface="Times New Roman"/>
              </a:rPr>
              <a:t>e</a:t>
            </a:r>
            <a:r>
              <a:rPr lang="it-IT" spc="10" dirty="0">
                <a:latin typeface="Times New Roman"/>
                <a:cs typeface="Times New Roman"/>
              </a:rPr>
              <a:t>a</a:t>
            </a:r>
            <a:r>
              <a:rPr lang="it-IT" spc="20" dirty="0">
                <a:latin typeface="Times New Roman"/>
                <a:cs typeface="Times New Roman"/>
              </a:rPr>
              <a:t> </a:t>
            </a:r>
            <a:r>
              <a:rPr lang="it-IT" spc="20" dirty="0" err="1">
                <a:latin typeface="Times New Roman"/>
                <a:cs typeface="Times New Roman"/>
              </a:rPr>
              <a:t>P</a:t>
            </a:r>
            <a:r>
              <a:rPr lang="it-IT" spc="5" dirty="0" err="1">
                <a:latin typeface="Times New Roman"/>
                <a:cs typeface="Times New Roman"/>
              </a:rPr>
              <a:t>i</a:t>
            </a:r>
            <a:r>
              <a:rPr lang="it-IT" spc="15" dirty="0" err="1">
                <a:latin typeface="Times New Roman"/>
                <a:cs typeface="Times New Roman"/>
              </a:rPr>
              <a:t>sen</a:t>
            </a:r>
            <a:r>
              <a:rPr lang="it-IT" spc="5" dirty="0" err="1">
                <a:latin typeface="Times New Roman"/>
                <a:cs typeface="Times New Roman"/>
              </a:rPr>
              <a:t>t</a:t>
            </a:r>
            <a:r>
              <a:rPr lang="it-IT" spc="5" dirty="0">
                <a:latin typeface="Times New Roman"/>
                <a:cs typeface="Times New Roman"/>
              </a:rPr>
              <a:t>,</a:t>
            </a:r>
            <a:r>
              <a:rPr lang="it-IT" spc="15" dirty="0">
                <a:latin typeface="Times New Roman"/>
                <a:cs typeface="Times New Roman"/>
              </a:rPr>
              <a:t> </a:t>
            </a:r>
            <a:r>
              <a:rPr lang="it-IT" spc="10" dirty="0" err="1">
                <a:latin typeface="Times New Roman"/>
                <a:cs typeface="Times New Roman"/>
              </a:rPr>
              <a:t>I</a:t>
            </a:r>
            <a:r>
              <a:rPr lang="it-IT" spc="15" dirty="0" err="1">
                <a:latin typeface="Times New Roman"/>
                <a:cs typeface="Times New Roman"/>
              </a:rPr>
              <a:t>bo</a:t>
            </a:r>
            <a:r>
              <a:rPr lang="it-IT" spc="10" dirty="0" err="1">
                <a:latin typeface="Times New Roman"/>
                <a:cs typeface="Times New Roman"/>
              </a:rPr>
              <a:t>n</a:t>
            </a:r>
            <a:r>
              <a:rPr lang="it-IT" spc="20" dirty="0">
                <a:latin typeface="Times New Roman"/>
                <a:cs typeface="Times New Roman"/>
              </a:rPr>
              <a:t> </a:t>
            </a:r>
            <a:r>
              <a:rPr lang="it-IT" spc="25" dirty="0" err="1" smtClean="0">
                <a:latin typeface="Times New Roman"/>
                <a:cs typeface="Times New Roman"/>
              </a:rPr>
              <a:t>B</a:t>
            </a:r>
            <a:r>
              <a:rPr lang="it-IT" spc="15" dirty="0" err="1" smtClean="0">
                <a:latin typeface="Times New Roman"/>
                <a:cs typeface="Times New Roman"/>
              </a:rPr>
              <a:t>us</a:t>
            </a:r>
            <a:r>
              <a:rPr lang="it-IT" spc="5" dirty="0" err="1" smtClean="0">
                <a:latin typeface="Times New Roman"/>
                <a:cs typeface="Times New Roman"/>
              </a:rPr>
              <a:t>ti</a:t>
            </a:r>
            <a:r>
              <a:rPr lang="it-IT" spc="15" dirty="0" err="1" smtClean="0">
                <a:latin typeface="Times New Roman"/>
                <a:cs typeface="Times New Roman"/>
              </a:rPr>
              <a:t>nduy</a:t>
            </a:r>
            <a:endParaRPr lang="it-IT" spc="15" dirty="0" smtClean="0">
              <a:latin typeface="Times New Roman"/>
              <a:cs typeface="Times New Roman"/>
            </a:endParaRPr>
          </a:p>
          <a:p>
            <a:pPr marL="0" marR="337820" indent="0">
              <a:lnSpc>
                <a:spcPct val="120000"/>
              </a:lnSpc>
              <a:buNone/>
              <a:tabLst>
                <a:tab pos="469265" algn="l"/>
              </a:tabLst>
            </a:pPr>
            <a:endParaRPr lang="it-IT" sz="3600" dirty="0"/>
          </a:p>
          <a:p>
            <a:pPr marL="12700">
              <a:lnSpc>
                <a:spcPct val="120000"/>
              </a:lnSpc>
            </a:pPr>
            <a:r>
              <a:rPr lang="it-IT" u="sng" spc="30" dirty="0" err="1">
                <a:latin typeface="Times New Roman"/>
                <a:cs typeface="Times New Roman"/>
              </a:rPr>
              <a:t>G</a:t>
            </a:r>
            <a:r>
              <a:rPr lang="it-IT" u="sng" spc="15" dirty="0" err="1">
                <a:latin typeface="Times New Roman"/>
                <a:cs typeface="Times New Roman"/>
              </a:rPr>
              <a:t>oa</a:t>
            </a:r>
            <a:r>
              <a:rPr lang="it-IT" u="sng" spc="5" dirty="0" err="1">
                <a:latin typeface="Times New Roman"/>
                <a:cs typeface="Times New Roman"/>
              </a:rPr>
              <a:t>l</a:t>
            </a:r>
            <a:r>
              <a:rPr lang="it-IT" u="sng" spc="15" dirty="0" err="1">
                <a:latin typeface="Times New Roman"/>
                <a:cs typeface="Times New Roman"/>
              </a:rPr>
              <a:t>s</a:t>
            </a:r>
            <a:r>
              <a:rPr lang="it-IT" u="sng" spc="5" dirty="0">
                <a:latin typeface="Times New Roman"/>
                <a:cs typeface="Times New Roman"/>
              </a:rPr>
              <a:t>:</a:t>
            </a:r>
            <a:endParaRPr lang="it-IT" dirty="0">
              <a:latin typeface="Times New Roman"/>
              <a:cs typeface="Times New Roman"/>
            </a:endParaRPr>
          </a:p>
          <a:p>
            <a:pPr>
              <a:lnSpc>
                <a:spcPct val="120000"/>
              </a:lnSpc>
              <a:spcBef>
                <a:spcPts val="71"/>
              </a:spcBef>
            </a:pPr>
            <a:endParaRPr lang="it-IT" sz="4000" dirty="0"/>
          </a:p>
          <a:p>
            <a:pPr marL="469900" marR="215265" indent="-228600">
              <a:lnSpc>
                <a:spcPct val="120000"/>
              </a:lnSpc>
              <a:buFont typeface="Symbol"/>
              <a:buChar char="•"/>
              <a:tabLst>
                <a:tab pos="469265" algn="l"/>
              </a:tabLst>
            </a:pPr>
            <a:r>
              <a:rPr lang="it-IT" spc="30" dirty="0" err="1">
                <a:latin typeface="Times New Roman"/>
                <a:cs typeface="Times New Roman"/>
              </a:rPr>
              <a:t>w</a:t>
            </a:r>
            <a:r>
              <a:rPr lang="it-IT" spc="15" dirty="0" err="1">
                <a:latin typeface="Times New Roman"/>
                <a:cs typeface="Times New Roman"/>
              </a:rPr>
              <a:t>h</a:t>
            </a:r>
            <a:r>
              <a:rPr lang="it-IT" spc="5" dirty="0" err="1">
                <a:latin typeface="Times New Roman"/>
                <a:cs typeface="Times New Roman"/>
              </a:rPr>
              <a:t>i</a:t>
            </a:r>
            <a:r>
              <a:rPr lang="it-IT" spc="15" dirty="0" err="1">
                <a:latin typeface="Times New Roman"/>
                <a:cs typeface="Times New Roman"/>
              </a:rPr>
              <a:t>c</a:t>
            </a:r>
            <a:r>
              <a:rPr lang="it-IT" spc="10" dirty="0" err="1">
                <a:latin typeface="Times New Roman"/>
                <a:cs typeface="Times New Roman"/>
              </a:rPr>
              <a:t>h</a:t>
            </a:r>
            <a:r>
              <a:rPr lang="it-IT" spc="20" dirty="0">
                <a:latin typeface="Times New Roman"/>
                <a:cs typeface="Times New Roman"/>
              </a:rPr>
              <a:t> </a:t>
            </a:r>
            <a:r>
              <a:rPr lang="it-IT" spc="5" dirty="0" err="1">
                <a:latin typeface="Times New Roman"/>
                <a:cs typeface="Times New Roman"/>
              </a:rPr>
              <a:t>i</a:t>
            </a:r>
            <a:r>
              <a:rPr lang="it-IT" spc="15" dirty="0" err="1">
                <a:latin typeface="Times New Roman"/>
                <a:cs typeface="Times New Roman"/>
              </a:rPr>
              <a:t>n</a:t>
            </a:r>
            <a:r>
              <a:rPr lang="it-IT" spc="5" dirty="0" err="1">
                <a:latin typeface="Times New Roman"/>
                <a:cs typeface="Times New Roman"/>
              </a:rPr>
              <a:t>t</a:t>
            </a:r>
            <a:r>
              <a:rPr lang="it-IT" spc="15" dirty="0" err="1">
                <a:latin typeface="Times New Roman"/>
                <a:cs typeface="Times New Roman"/>
              </a:rPr>
              <a:t>e</a:t>
            </a:r>
            <a:r>
              <a:rPr lang="it-IT" spc="10" dirty="0" err="1">
                <a:latin typeface="Times New Roman"/>
                <a:cs typeface="Times New Roman"/>
              </a:rPr>
              <a:t>rf</a:t>
            </a:r>
            <a:r>
              <a:rPr lang="it-IT" spc="15" dirty="0" err="1">
                <a:latin typeface="Times New Roman"/>
                <a:cs typeface="Times New Roman"/>
              </a:rPr>
              <a:t>ace</a:t>
            </a:r>
            <a:r>
              <a:rPr lang="it-IT" spc="10" dirty="0" err="1">
                <a:latin typeface="Times New Roman"/>
                <a:cs typeface="Times New Roman"/>
              </a:rPr>
              <a:t>s</a:t>
            </a:r>
            <a:r>
              <a:rPr lang="it-IT" spc="15" dirty="0">
                <a:latin typeface="Times New Roman"/>
                <a:cs typeface="Times New Roman"/>
              </a:rPr>
              <a:t> </a:t>
            </a:r>
            <a:r>
              <a:rPr lang="it-IT" spc="15" dirty="0" err="1">
                <a:latin typeface="Times New Roman"/>
                <a:cs typeface="Times New Roman"/>
              </a:rPr>
              <a:t>hav</a:t>
            </a:r>
            <a:r>
              <a:rPr lang="it-IT" spc="10" dirty="0" err="1">
                <a:latin typeface="Times New Roman"/>
                <a:cs typeface="Times New Roman"/>
              </a:rPr>
              <a:t>e</a:t>
            </a:r>
            <a:r>
              <a:rPr lang="it-IT" spc="15" dirty="0">
                <a:latin typeface="Times New Roman"/>
                <a:cs typeface="Times New Roman"/>
              </a:rPr>
              <a:t> </a:t>
            </a:r>
            <a:r>
              <a:rPr lang="it-IT" spc="15" dirty="0" err="1">
                <a:latin typeface="Times New Roman"/>
                <a:cs typeface="Times New Roman"/>
              </a:rPr>
              <a:t>a</a:t>
            </a:r>
            <a:r>
              <a:rPr lang="it-IT" spc="10" dirty="0" err="1">
                <a:latin typeface="Times New Roman"/>
                <a:cs typeface="Times New Roman"/>
              </a:rPr>
              <a:t>lr</a:t>
            </a:r>
            <a:r>
              <a:rPr lang="it-IT" spc="15" dirty="0" err="1">
                <a:latin typeface="Times New Roman"/>
                <a:cs typeface="Times New Roman"/>
              </a:rPr>
              <a:t>ead</a:t>
            </a:r>
            <a:r>
              <a:rPr lang="it-IT" spc="10" dirty="0" err="1">
                <a:latin typeface="Times New Roman"/>
                <a:cs typeface="Times New Roman"/>
              </a:rPr>
              <a:t>y</a:t>
            </a:r>
            <a:r>
              <a:rPr lang="it-IT" spc="20" dirty="0">
                <a:latin typeface="Times New Roman"/>
                <a:cs typeface="Times New Roman"/>
              </a:rPr>
              <a:t> </a:t>
            </a:r>
            <a:r>
              <a:rPr lang="it-IT" spc="15" dirty="0" err="1">
                <a:latin typeface="Times New Roman"/>
                <a:cs typeface="Times New Roman"/>
              </a:rPr>
              <a:t>bee</a:t>
            </a:r>
            <a:r>
              <a:rPr lang="it-IT" spc="10" dirty="0" err="1">
                <a:latin typeface="Times New Roman"/>
                <a:cs typeface="Times New Roman"/>
              </a:rPr>
              <a:t>n</a:t>
            </a:r>
            <a:r>
              <a:rPr lang="it-IT" spc="20" dirty="0">
                <a:latin typeface="Times New Roman"/>
                <a:cs typeface="Times New Roman"/>
              </a:rPr>
              <a:t> </a:t>
            </a:r>
            <a:r>
              <a:rPr lang="it-IT" spc="10" dirty="0" err="1">
                <a:latin typeface="Times New Roman"/>
                <a:cs typeface="Times New Roman"/>
              </a:rPr>
              <a:t>i</a:t>
            </a:r>
            <a:r>
              <a:rPr lang="it-IT" spc="15" dirty="0" err="1">
                <a:latin typeface="Times New Roman"/>
                <a:cs typeface="Times New Roman"/>
              </a:rPr>
              <a:t>den</a:t>
            </a:r>
            <a:r>
              <a:rPr lang="it-IT" spc="10" dirty="0" err="1">
                <a:latin typeface="Times New Roman"/>
                <a:cs typeface="Times New Roman"/>
              </a:rPr>
              <a:t>tifi</a:t>
            </a:r>
            <a:r>
              <a:rPr lang="it-IT" spc="15" dirty="0" err="1">
                <a:latin typeface="Times New Roman"/>
                <a:cs typeface="Times New Roman"/>
              </a:rPr>
              <a:t>ed</a:t>
            </a:r>
            <a:r>
              <a:rPr lang="it-IT" spc="5" dirty="0">
                <a:latin typeface="Times New Roman"/>
                <a:cs typeface="Times New Roman"/>
              </a:rPr>
              <a:t>/</a:t>
            </a:r>
            <a:r>
              <a:rPr lang="it-IT" spc="30" dirty="0" err="1">
                <a:latin typeface="Times New Roman"/>
                <a:cs typeface="Times New Roman"/>
              </a:rPr>
              <a:t>w</a:t>
            </a:r>
            <a:r>
              <a:rPr lang="it-IT" spc="15" dirty="0" err="1">
                <a:latin typeface="Times New Roman"/>
                <a:cs typeface="Times New Roman"/>
              </a:rPr>
              <a:t>o</a:t>
            </a:r>
            <a:r>
              <a:rPr lang="it-IT" spc="10" dirty="0" err="1">
                <a:latin typeface="Times New Roman"/>
                <a:cs typeface="Times New Roman"/>
              </a:rPr>
              <a:t>r</a:t>
            </a:r>
            <a:r>
              <a:rPr lang="it-IT" spc="15" dirty="0" err="1">
                <a:latin typeface="Times New Roman"/>
                <a:cs typeface="Times New Roman"/>
              </a:rPr>
              <a:t>ke</a:t>
            </a:r>
            <a:r>
              <a:rPr lang="it-IT" spc="10" dirty="0" err="1">
                <a:latin typeface="Times New Roman"/>
                <a:cs typeface="Times New Roman"/>
              </a:rPr>
              <a:t>d</a:t>
            </a:r>
            <a:r>
              <a:rPr lang="it-IT" spc="20" dirty="0">
                <a:latin typeface="Times New Roman"/>
                <a:cs typeface="Times New Roman"/>
              </a:rPr>
              <a:t> </a:t>
            </a:r>
            <a:r>
              <a:rPr lang="it-IT" spc="15" dirty="0">
                <a:latin typeface="Times New Roman"/>
                <a:cs typeface="Times New Roman"/>
              </a:rPr>
              <a:t>o</a:t>
            </a:r>
            <a:r>
              <a:rPr lang="it-IT" spc="10" dirty="0">
                <a:latin typeface="Times New Roman"/>
                <a:cs typeface="Times New Roman"/>
              </a:rPr>
              <a:t>n</a:t>
            </a:r>
            <a:r>
              <a:rPr lang="it-IT" spc="20" dirty="0">
                <a:latin typeface="Times New Roman"/>
                <a:cs typeface="Times New Roman"/>
              </a:rPr>
              <a:t> </a:t>
            </a:r>
            <a:r>
              <a:rPr lang="it-IT" spc="5" dirty="0">
                <a:latin typeface="Times New Roman"/>
                <a:cs typeface="Times New Roman"/>
              </a:rPr>
              <a:t>-</a:t>
            </a:r>
            <a:r>
              <a:rPr lang="it-IT" spc="15" dirty="0">
                <a:latin typeface="Times New Roman"/>
                <a:cs typeface="Times New Roman"/>
              </a:rPr>
              <a:t> ar</a:t>
            </a:r>
            <a:r>
              <a:rPr lang="it-IT" spc="10" dirty="0">
                <a:latin typeface="Times New Roman"/>
                <a:cs typeface="Times New Roman"/>
              </a:rPr>
              <a:t>e</a:t>
            </a:r>
            <a:r>
              <a:rPr lang="it-IT" spc="15" dirty="0">
                <a:latin typeface="Times New Roman"/>
                <a:cs typeface="Times New Roman"/>
              </a:rPr>
              <a:t> </a:t>
            </a:r>
            <a:r>
              <a:rPr lang="it-IT" spc="5" dirty="0" err="1">
                <a:latin typeface="Times New Roman"/>
                <a:cs typeface="Times New Roman"/>
              </a:rPr>
              <a:t>t</a:t>
            </a:r>
            <a:r>
              <a:rPr lang="it-IT" spc="15" dirty="0" err="1">
                <a:latin typeface="Times New Roman"/>
                <a:cs typeface="Times New Roman"/>
              </a:rPr>
              <a:t>her</a:t>
            </a:r>
            <a:r>
              <a:rPr lang="it-IT" spc="10" dirty="0" err="1">
                <a:latin typeface="Times New Roman"/>
                <a:cs typeface="Times New Roman"/>
              </a:rPr>
              <a:t>e</a:t>
            </a:r>
            <a:r>
              <a:rPr lang="it-IT" spc="15" dirty="0">
                <a:latin typeface="Times New Roman"/>
                <a:cs typeface="Times New Roman"/>
              </a:rPr>
              <a:t> </a:t>
            </a:r>
            <a:r>
              <a:rPr lang="it-IT" spc="15" dirty="0" err="1">
                <a:latin typeface="Times New Roman"/>
                <a:cs typeface="Times New Roman"/>
              </a:rPr>
              <a:t>an</a:t>
            </a:r>
            <a:r>
              <a:rPr lang="it-IT" spc="10" dirty="0" err="1">
                <a:latin typeface="Times New Roman"/>
                <a:cs typeface="Times New Roman"/>
              </a:rPr>
              <a:t>y</a:t>
            </a:r>
            <a:r>
              <a:rPr lang="it-IT" spc="20" dirty="0">
                <a:latin typeface="Times New Roman"/>
                <a:cs typeface="Times New Roman"/>
              </a:rPr>
              <a:t> </a:t>
            </a:r>
            <a:r>
              <a:rPr lang="it-IT" spc="5" dirty="0" err="1">
                <a:latin typeface="Times New Roman"/>
                <a:cs typeface="Times New Roman"/>
              </a:rPr>
              <a:t>t</a:t>
            </a:r>
            <a:r>
              <a:rPr lang="it-IT" spc="15" dirty="0" err="1">
                <a:latin typeface="Times New Roman"/>
                <a:cs typeface="Times New Roman"/>
              </a:rPr>
              <a:t>ha</a:t>
            </a:r>
            <a:r>
              <a:rPr lang="it-IT" spc="5" dirty="0" err="1">
                <a:latin typeface="Times New Roman"/>
                <a:cs typeface="Times New Roman"/>
              </a:rPr>
              <a:t>t</a:t>
            </a:r>
            <a:r>
              <a:rPr lang="it-IT" spc="15" dirty="0">
                <a:latin typeface="Times New Roman"/>
                <a:cs typeface="Times New Roman"/>
              </a:rPr>
              <a:t> </a:t>
            </a:r>
            <a:r>
              <a:rPr lang="it-IT" spc="15" dirty="0" err="1">
                <a:latin typeface="Times New Roman"/>
                <a:cs typeface="Times New Roman"/>
              </a:rPr>
              <a:t>hav</a:t>
            </a:r>
            <a:r>
              <a:rPr lang="it-IT" spc="10" dirty="0" err="1">
                <a:latin typeface="Times New Roman"/>
                <a:cs typeface="Times New Roman"/>
              </a:rPr>
              <a:t>e</a:t>
            </a:r>
            <a:r>
              <a:rPr lang="it-IT" spc="15" dirty="0">
                <a:latin typeface="Times New Roman"/>
                <a:cs typeface="Times New Roman"/>
              </a:rPr>
              <a:t> </a:t>
            </a:r>
            <a:r>
              <a:rPr lang="it-IT" spc="15" dirty="0" err="1">
                <a:latin typeface="Times New Roman"/>
                <a:cs typeface="Times New Roman"/>
              </a:rPr>
              <a:t>bee</a:t>
            </a:r>
            <a:r>
              <a:rPr lang="it-IT" spc="10" dirty="0" err="1">
                <a:latin typeface="Times New Roman"/>
                <a:cs typeface="Times New Roman"/>
              </a:rPr>
              <a:t>n</a:t>
            </a:r>
            <a:r>
              <a:rPr lang="it-IT" spc="20" dirty="0">
                <a:latin typeface="Times New Roman"/>
                <a:cs typeface="Times New Roman"/>
              </a:rPr>
              <a:t> </a:t>
            </a:r>
            <a:r>
              <a:rPr lang="it-IT" spc="30" dirty="0" err="1">
                <a:latin typeface="Times New Roman"/>
                <a:cs typeface="Times New Roman"/>
              </a:rPr>
              <a:t>m</a:t>
            </a:r>
            <a:r>
              <a:rPr lang="it-IT" spc="5" dirty="0" err="1">
                <a:latin typeface="Times New Roman"/>
                <a:cs typeface="Times New Roman"/>
              </a:rPr>
              <a:t>i</a:t>
            </a:r>
            <a:r>
              <a:rPr lang="it-IT" spc="15" dirty="0" err="1">
                <a:latin typeface="Times New Roman"/>
                <a:cs typeface="Times New Roman"/>
              </a:rPr>
              <a:t>ssed</a:t>
            </a:r>
            <a:r>
              <a:rPr lang="it-IT" spc="10" dirty="0">
                <a:latin typeface="Times New Roman"/>
                <a:cs typeface="Times New Roman"/>
              </a:rPr>
              <a:t> </a:t>
            </a:r>
            <a:endParaRPr lang="it-IT" spc="10" dirty="0" smtClean="0">
              <a:latin typeface="Times New Roman"/>
              <a:cs typeface="Times New Roman"/>
            </a:endParaRPr>
          </a:p>
          <a:p>
            <a:pPr marL="469900" marR="215265" indent="-228600">
              <a:lnSpc>
                <a:spcPct val="120000"/>
              </a:lnSpc>
              <a:buFont typeface="Symbol"/>
              <a:buChar char="•"/>
              <a:tabLst>
                <a:tab pos="469265" algn="l"/>
              </a:tabLst>
            </a:pPr>
            <a:r>
              <a:rPr lang="it-IT" spc="30" dirty="0" err="1" smtClean="0">
                <a:latin typeface="Times New Roman"/>
                <a:cs typeface="Times New Roman"/>
              </a:rPr>
              <a:t>w</a:t>
            </a:r>
            <a:r>
              <a:rPr lang="it-IT" spc="15" dirty="0" err="1" smtClean="0">
                <a:latin typeface="Times New Roman"/>
                <a:cs typeface="Times New Roman"/>
              </a:rPr>
              <a:t>ha</a:t>
            </a:r>
            <a:r>
              <a:rPr lang="it-IT" spc="5" dirty="0" err="1" smtClean="0">
                <a:latin typeface="Times New Roman"/>
                <a:cs typeface="Times New Roman"/>
              </a:rPr>
              <a:t>t</a:t>
            </a:r>
            <a:r>
              <a:rPr lang="it-IT" spc="15" dirty="0" smtClean="0">
                <a:latin typeface="Times New Roman"/>
                <a:cs typeface="Times New Roman"/>
              </a:rPr>
              <a:t> </a:t>
            </a:r>
            <a:r>
              <a:rPr lang="it-IT" spc="5" dirty="0" err="1">
                <a:latin typeface="Times New Roman"/>
                <a:cs typeface="Times New Roman"/>
              </a:rPr>
              <a:t>is</a:t>
            </a:r>
            <a:r>
              <a:rPr lang="it-IT" spc="15" dirty="0">
                <a:latin typeface="Times New Roman"/>
                <a:cs typeface="Times New Roman"/>
              </a:rPr>
              <a:t> </a:t>
            </a:r>
            <a:r>
              <a:rPr lang="it-IT" spc="5" dirty="0" err="1">
                <a:latin typeface="Times New Roman"/>
                <a:cs typeface="Times New Roman"/>
              </a:rPr>
              <a:t>t</a:t>
            </a:r>
            <a:r>
              <a:rPr lang="it-IT" spc="15" dirty="0" err="1">
                <a:latin typeface="Times New Roman"/>
                <a:cs typeface="Times New Roman"/>
              </a:rPr>
              <a:t>he</a:t>
            </a:r>
            <a:r>
              <a:rPr lang="it-IT" spc="5" dirty="0" err="1">
                <a:latin typeface="Times New Roman"/>
                <a:cs typeface="Times New Roman"/>
              </a:rPr>
              <a:t>ir</a:t>
            </a:r>
            <a:r>
              <a:rPr lang="it-IT" spc="15" dirty="0">
                <a:latin typeface="Times New Roman"/>
                <a:cs typeface="Times New Roman"/>
              </a:rPr>
              <a:t> </a:t>
            </a:r>
            <a:r>
              <a:rPr lang="it-IT" spc="15" dirty="0" err="1">
                <a:latin typeface="Times New Roman"/>
                <a:cs typeface="Times New Roman"/>
              </a:rPr>
              <a:t>cu</a:t>
            </a:r>
            <a:r>
              <a:rPr lang="it-IT" spc="10" dirty="0" err="1">
                <a:latin typeface="Times New Roman"/>
                <a:cs typeface="Times New Roman"/>
              </a:rPr>
              <a:t>rr</a:t>
            </a:r>
            <a:r>
              <a:rPr lang="it-IT" spc="15" dirty="0" err="1">
                <a:latin typeface="Times New Roman"/>
                <a:cs typeface="Times New Roman"/>
              </a:rPr>
              <a:t>en</a:t>
            </a:r>
            <a:r>
              <a:rPr lang="it-IT" spc="5" dirty="0" err="1">
                <a:latin typeface="Times New Roman"/>
                <a:cs typeface="Times New Roman"/>
              </a:rPr>
              <a:t>t</a:t>
            </a:r>
            <a:r>
              <a:rPr lang="it-IT" spc="15" dirty="0">
                <a:latin typeface="Times New Roman"/>
                <a:cs typeface="Times New Roman"/>
              </a:rPr>
              <a:t> s</a:t>
            </a:r>
            <a:r>
              <a:rPr lang="it-IT" spc="5" dirty="0">
                <a:latin typeface="Times New Roman"/>
                <a:cs typeface="Times New Roman"/>
              </a:rPr>
              <a:t>t</a:t>
            </a:r>
            <a:r>
              <a:rPr lang="it-IT" spc="15" dirty="0">
                <a:latin typeface="Times New Roman"/>
                <a:cs typeface="Times New Roman"/>
              </a:rPr>
              <a:t>a</a:t>
            </a:r>
            <a:r>
              <a:rPr lang="it-IT" spc="10" dirty="0">
                <a:latin typeface="Times New Roman"/>
                <a:cs typeface="Times New Roman"/>
              </a:rPr>
              <a:t>t</a:t>
            </a:r>
            <a:r>
              <a:rPr lang="it-IT" spc="15" dirty="0">
                <a:latin typeface="Times New Roman"/>
                <a:cs typeface="Times New Roman"/>
              </a:rPr>
              <a:t>us</a:t>
            </a:r>
            <a:r>
              <a:rPr lang="it-IT" spc="5" dirty="0">
                <a:latin typeface="Times New Roman"/>
                <a:cs typeface="Times New Roman"/>
              </a:rPr>
              <a:t>,</a:t>
            </a:r>
            <a:endParaRPr lang="it-IT" dirty="0">
              <a:latin typeface="Times New Roman"/>
              <a:cs typeface="Times New Roman"/>
            </a:endParaRPr>
          </a:p>
          <a:p>
            <a:pPr marL="469900" indent="-228600">
              <a:lnSpc>
                <a:spcPct val="120000"/>
              </a:lnSpc>
              <a:spcBef>
                <a:spcPts val="105"/>
              </a:spcBef>
              <a:buFont typeface="Symbol"/>
              <a:buChar char="•"/>
              <a:tabLst>
                <a:tab pos="469265" algn="l"/>
              </a:tabLst>
            </a:pPr>
            <a:r>
              <a:rPr lang="it-IT" spc="30" dirty="0" err="1">
                <a:latin typeface="Times New Roman"/>
                <a:cs typeface="Times New Roman"/>
              </a:rPr>
              <a:t>w</a:t>
            </a:r>
            <a:r>
              <a:rPr lang="it-IT" spc="15" dirty="0" err="1">
                <a:latin typeface="Times New Roman"/>
                <a:cs typeface="Times New Roman"/>
              </a:rPr>
              <a:t>h</a:t>
            </a:r>
            <a:r>
              <a:rPr lang="it-IT" spc="10" dirty="0" err="1">
                <a:latin typeface="Times New Roman"/>
                <a:cs typeface="Times New Roman"/>
              </a:rPr>
              <a:t>o</a:t>
            </a:r>
            <a:r>
              <a:rPr lang="it-IT" spc="20" dirty="0">
                <a:latin typeface="Times New Roman"/>
                <a:cs typeface="Times New Roman"/>
              </a:rPr>
              <a:t> </a:t>
            </a:r>
            <a:r>
              <a:rPr lang="it-IT" spc="15" dirty="0">
                <a:latin typeface="Times New Roman"/>
                <a:cs typeface="Times New Roman"/>
              </a:rPr>
              <a:t>a</a:t>
            </a:r>
            <a:r>
              <a:rPr lang="it-IT" spc="10" dirty="0">
                <a:latin typeface="Times New Roman"/>
                <a:cs typeface="Times New Roman"/>
              </a:rPr>
              <a:t>re</a:t>
            </a:r>
            <a:r>
              <a:rPr lang="it-IT" spc="15" dirty="0">
                <a:latin typeface="Times New Roman"/>
                <a:cs typeface="Times New Roman"/>
              </a:rPr>
              <a:t> </a:t>
            </a:r>
            <a:r>
              <a:rPr lang="it-IT" spc="5" dirty="0">
                <a:latin typeface="Times New Roman"/>
                <a:cs typeface="Times New Roman"/>
              </a:rPr>
              <a:t>t</a:t>
            </a:r>
            <a:r>
              <a:rPr lang="it-IT" spc="15" dirty="0">
                <a:latin typeface="Times New Roman"/>
                <a:cs typeface="Times New Roman"/>
              </a:rPr>
              <a:t>h</a:t>
            </a:r>
            <a:r>
              <a:rPr lang="it-IT" spc="10" dirty="0">
                <a:latin typeface="Times New Roman"/>
                <a:cs typeface="Times New Roman"/>
              </a:rPr>
              <a:t>e</a:t>
            </a:r>
            <a:r>
              <a:rPr lang="it-IT" spc="15" dirty="0">
                <a:latin typeface="Times New Roman"/>
                <a:cs typeface="Times New Roman"/>
              </a:rPr>
              <a:t> </a:t>
            </a:r>
            <a:r>
              <a:rPr lang="it-IT" spc="5" dirty="0" err="1">
                <a:latin typeface="Times New Roman"/>
                <a:cs typeface="Times New Roman"/>
              </a:rPr>
              <a:t>i</a:t>
            </a:r>
            <a:r>
              <a:rPr lang="it-IT" spc="15" dirty="0" err="1">
                <a:latin typeface="Times New Roman"/>
                <a:cs typeface="Times New Roman"/>
              </a:rPr>
              <a:t>n</a:t>
            </a:r>
            <a:r>
              <a:rPr lang="it-IT" spc="5" dirty="0" err="1">
                <a:latin typeface="Times New Roman"/>
                <a:cs typeface="Times New Roman"/>
              </a:rPr>
              <a:t>t</a:t>
            </a:r>
            <a:r>
              <a:rPr lang="it-IT" spc="15" dirty="0" err="1">
                <a:latin typeface="Times New Roman"/>
                <a:cs typeface="Times New Roman"/>
              </a:rPr>
              <a:t>e</a:t>
            </a:r>
            <a:r>
              <a:rPr lang="it-IT" spc="10" dirty="0" err="1">
                <a:latin typeface="Times New Roman"/>
                <a:cs typeface="Times New Roman"/>
              </a:rPr>
              <a:t>rf</a:t>
            </a:r>
            <a:r>
              <a:rPr lang="it-IT" spc="15" dirty="0" err="1">
                <a:latin typeface="Times New Roman"/>
                <a:cs typeface="Times New Roman"/>
              </a:rPr>
              <a:t>ac</a:t>
            </a:r>
            <a:r>
              <a:rPr lang="it-IT" spc="10" dirty="0" err="1">
                <a:latin typeface="Times New Roman"/>
                <a:cs typeface="Times New Roman"/>
              </a:rPr>
              <a:t>e</a:t>
            </a:r>
            <a:r>
              <a:rPr lang="it-IT" spc="15" dirty="0">
                <a:latin typeface="Times New Roman"/>
                <a:cs typeface="Times New Roman"/>
              </a:rPr>
              <a:t> </a:t>
            </a:r>
            <a:r>
              <a:rPr lang="it-IT" spc="15" dirty="0" err="1">
                <a:latin typeface="Times New Roman"/>
                <a:cs typeface="Times New Roman"/>
              </a:rPr>
              <a:t>pa</a:t>
            </a:r>
            <a:r>
              <a:rPr lang="it-IT" spc="10" dirty="0" err="1">
                <a:latin typeface="Times New Roman"/>
                <a:cs typeface="Times New Roman"/>
              </a:rPr>
              <a:t>rt</a:t>
            </a:r>
            <a:r>
              <a:rPr lang="it-IT" spc="15" dirty="0" err="1">
                <a:latin typeface="Times New Roman"/>
                <a:cs typeface="Times New Roman"/>
              </a:rPr>
              <a:t>ne</a:t>
            </a:r>
            <a:r>
              <a:rPr lang="it-IT" spc="10" dirty="0" err="1">
                <a:latin typeface="Times New Roman"/>
                <a:cs typeface="Times New Roman"/>
              </a:rPr>
              <a:t>rs</a:t>
            </a:r>
            <a:r>
              <a:rPr lang="it-IT" spc="15" dirty="0">
                <a:latin typeface="Times New Roman"/>
                <a:cs typeface="Times New Roman"/>
              </a:rPr>
              <a:t> o</a:t>
            </a:r>
            <a:r>
              <a:rPr lang="it-IT" spc="10" dirty="0">
                <a:latin typeface="Times New Roman"/>
                <a:cs typeface="Times New Roman"/>
              </a:rPr>
              <a:t>n</a:t>
            </a:r>
            <a:r>
              <a:rPr lang="it-IT" spc="20" dirty="0">
                <a:latin typeface="Times New Roman"/>
                <a:cs typeface="Times New Roman"/>
              </a:rPr>
              <a:t> ESS</a:t>
            </a:r>
            <a:r>
              <a:rPr lang="it-IT" spc="5" dirty="0">
                <a:latin typeface="Times New Roman"/>
                <a:cs typeface="Times New Roman"/>
              </a:rPr>
              <a:t>/</a:t>
            </a:r>
            <a:r>
              <a:rPr lang="it-IT" spc="10" dirty="0">
                <a:latin typeface="Times New Roman"/>
                <a:cs typeface="Times New Roman"/>
              </a:rPr>
              <a:t>I</a:t>
            </a:r>
            <a:r>
              <a:rPr lang="it-IT" spc="30" dirty="0">
                <a:latin typeface="Times New Roman"/>
                <a:cs typeface="Times New Roman"/>
              </a:rPr>
              <a:t>K</a:t>
            </a:r>
            <a:r>
              <a:rPr lang="it-IT" spc="15" dirty="0">
                <a:latin typeface="Times New Roman"/>
                <a:cs typeface="Times New Roman"/>
              </a:rPr>
              <a:t>C</a:t>
            </a:r>
            <a:r>
              <a:rPr lang="it-IT" spc="20" dirty="0">
                <a:latin typeface="Times New Roman"/>
                <a:cs typeface="Times New Roman"/>
              </a:rPr>
              <a:t> </a:t>
            </a:r>
            <a:r>
              <a:rPr lang="it-IT" spc="15" dirty="0">
                <a:latin typeface="Times New Roman"/>
                <a:cs typeface="Times New Roman"/>
              </a:rPr>
              <a:t>s</a:t>
            </a:r>
            <a:r>
              <a:rPr lang="it-IT" spc="10" dirty="0">
                <a:latin typeface="Times New Roman"/>
                <a:cs typeface="Times New Roman"/>
              </a:rPr>
              <a:t>i</a:t>
            </a:r>
            <a:r>
              <a:rPr lang="it-IT" spc="15" dirty="0">
                <a:latin typeface="Times New Roman"/>
                <a:cs typeface="Times New Roman"/>
              </a:rPr>
              <a:t>d</a:t>
            </a:r>
            <a:r>
              <a:rPr lang="it-IT" spc="10" dirty="0">
                <a:latin typeface="Times New Roman"/>
                <a:cs typeface="Times New Roman"/>
              </a:rPr>
              <a:t>e</a:t>
            </a:r>
            <a:r>
              <a:rPr lang="it-IT" spc="20" dirty="0">
                <a:latin typeface="Times New Roman"/>
                <a:cs typeface="Times New Roman"/>
              </a:rPr>
              <a:t> </a:t>
            </a:r>
            <a:r>
              <a:rPr lang="it-IT" spc="10" dirty="0">
                <a:latin typeface="Times New Roman"/>
                <a:cs typeface="Times New Roman"/>
              </a:rPr>
              <a:t>–</a:t>
            </a:r>
            <a:r>
              <a:rPr lang="it-IT" spc="20" dirty="0">
                <a:latin typeface="Times New Roman"/>
                <a:cs typeface="Times New Roman"/>
              </a:rPr>
              <a:t> </a:t>
            </a:r>
            <a:r>
              <a:rPr lang="it-IT" spc="15" dirty="0" err="1">
                <a:latin typeface="Times New Roman"/>
                <a:cs typeface="Times New Roman"/>
              </a:rPr>
              <a:t>hav</a:t>
            </a:r>
            <a:r>
              <a:rPr lang="it-IT" spc="10" dirty="0" err="1">
                <a:latin typeface="Times New Roman"/>
                <a:cs typeface="Times New Roman"/>
              </a:rPr>
              <a:t>e</a:t>
            </a:r>
            <a:r>
              <a:rPr lang="it-IT" spc="15" dirty="0">
                <a:latin typeface="Times New Roman"/>
                <a:cs typeface="Times New Roman"/>
              </a:rPr>
              <a:t> </a:t>
            </a:r>
            <a:r>
              <a:rPr lang="it-IT" spc="5" dirty="0" err="1">
                <a:latin typeface="Times New Roman"/>
                <a:cs typeface="Times New Roman"/>
              </a:rPr>
              <a:t>t</a:t>
            </a:r>
            <a:r>
              <a:rPr lang="it-IT" spc="15" dirty="0" err="1">
                <a:latin typeface="Times New Roman"/>
                <a:cs typeface="Times New Roman"/>
              </a:rPr>
              <a:t>op</a:t>
            </a:r>
            <a:r>
              <a:rPr lang="it-IT" spc="5" dirty="0" err="1">
                <a:latin typeface="Times New Roman"/>
                <a:cs typeface="Times New Roman"/>
              </a:rPr>
              <a:t>i</a:t>
            </a:r>
            <a:r>
              <a:rPr lang="it-IT" spc="15" dirty="0" err="1">
                <a:latin typeface="Times New Roman"/>
                <a:cs typeface="Times New Roman"/>
              </a:rPr>
              <a:t>ca</a:t>
            </a:r>
            <a:r>
              <a:rPr lang="it-IT" spc="5" dirty="0" err="1">
                <a:latin typeface="Times New Roman"/>
                <a:cs typeface="Times New Roman"/>
              </a:rPr>
              <a:t>l</a:t>
            </a:r>
            <a:r>
              <a:rPr lang="it-IT" spc="15" dirty="0">
                <a:latin typeface="Times New Roman"/>
                <a:cs typeface="Times New Roman"/>
              </a:rPr>
              <a:t> </a:t>
            </a:r>
            <a:r>
              <a:rPr lang="it-IT" spc="10" dirty="0" err="1">
                <a:latin typeface="Times New Roman"/>
                <a:cs typeface="Times New Roman"/>
              </a:rPr>
              <a:t>r</a:t>
            </a:r>
            <a:r>
              <a:rPr lang="it-IT" spc="15" dirty="0" err="1">
                <a:latin typeface="Times New Roman"/>
                <a:cs typeface="Times New Roman"/>
              </a:rPr>
              <a:t>espons</a:t>
            </a:r>
            <a:r>
              <a:rPr lang="it-IT" spc="5" dirty="0" err="1">
                <a:latin typeface="Times New Roman"/>
                <a:cs typeface="Times New Roman"/>
              </a:rPr>
              <a:t>i</a:t>
            </a:r>
            <a:r>
              <a:rPr lang="it-IT" spc="15" dirty="0" err="1">
                <a:latin typeface="Times New Roman"/>
                <a:cs typeface="Times New Roman"/>
              </a:rPr>
              <a:t>b</a:t>
            </a:r>
            <a:r>
              <a:rPr lang="it-IT" spc="5" dirty="0" err="1">
                <a:latin typeface="Times New Roman"/>
                <a:cs typeface="Times New Roman"/>
              </a:rPr>
              <a:t>l</a:t>
            </a:r>
            <a:r>
              <a:rPr lang="it-IT" spc="15" dirty="0" err="1">
                <a:latin typeface="Times New Roman"/>
                <a:cs typeface="Times New Roman"/>
              </a:rPr>
              <a:t>e</a:t>
            </a:r>
            <a:r>
              <a:rPr lang="it-IT" spc="10" dirty="0" err="1">
                <a:latin typeface="Times New Roman"/>
                <a:cs typeface="Times New Roman"/>
              </a:rPr>
              <a:t>s</a:t>
            </a:r>
            <a:r>
              <a:rPr lang="it-IT" spc="15" dirty="0">
                <a:latin typeface="Times New Roman"/>
                <a:cs typeface="Times New Roman"/>
              </a:rPr>
              <a:t> </a:t>
            </a:r>
            <a:r>
              <a:rPr lang="it-IT" spc="15" dirty="0" err="1">
                <a:latin typeface="Times New Roman"/>
                <a:cs typeface="Times New Roman"/>
              </a:rPr>
              <a:t>bee</a:t>
            </a:r>
            <a:r>
              <a:rPr lang="it-IT" spc="10" dirty="0" err="1">
                <a:latin typeface="Times New Roman"/>
                <a:cs typeface="Times New Roman"/>
              </a:rPr>
              <a:t>n</a:t>
            </a:r>
            <a:r>
              <a:rPr lang="it-IT" spc="20" dirty="0">
                <a:latin typeface="Times New Roman"/>
                <a:cs typeface="Times New Roman"/>
              </a:rPr>
              <a:t> </a:t>
            </a:r>
            <a:r>
              <a:rPr lang="it-IT" spc="15" dirty="0" err="1" smtClean="0">
                <a:latin typeface="Times New Roman"/>
                <a:cs typeface="Times New Roman"/>
              </a:rPr>
              <a:t>ass</a:t>
            </a:r>
            <a:r>
              <a:rPr lang="it-IT" spc="5" dirty="0" err="1" smtClean="0">
                <a:latin typeface="Times New Roman"/>
                <a:cs typeface="Times New Roman"/>
              </a:rPr>
              <a:t>i</a:t>
            </a:r>
            <a:r>
              <a:rPr lang="it-IT" spc="15" dirty="0" err="1" smtClean="0">
                <a:latin typeface="Times New Roman"/>
                <a:cs typeface="Times New Roman"/>
              </a:rPr>
              <a:t>gned</a:t>
            </a:r>
            <a:endParaRPr lang="it-IT" dirty="0">
              <a:latin typeface="Times New Roman"/>
              <a:cs typeface="Times New Roman"/>
            </a:endParaRPr>
          </a:p>
          <a:p>
            <a:pPr marL="469900" indent="-228600">
              <a:lnSpc>
                <a:spcPct val="120000"/>
              </a:lnSpc>
              <a:spcBef>
                <a:spcPts val="130"/>
              </a:spcBef>
              <a:buFont typeface="Symbol"/>
              <a:buChar char="•"/>
              <a:tabLst>
                <a:tab pos="469265" algn="l"/>
              </a:tabLst>
            </a:pPr>
            <a:r>
              <a:rPr lang="it-IT" spc="15" dirty="0" err="1">
                <a:latin typeface="Times New Roman"/>
                <a:cs typeface="Times New Roman"/>
              </a:rPr>
              <a:t>ho</a:t>
            </a:r>
            <a:r>
              <a:rPr lang="it-IT" spc="20" dirty="0" err="1">
                <a:latin typeface="Times New Roman"/>
                <a:cs typeface="Times New Roman"/>
              </a:rPr>
              <a:t>w</a:t>
            </a:r>
            <a:r>
              <a:rPr lang="it-IT" spc="20" dirty="0">
                <a:latin typeface="Times New Roman"/>
                <a:cs typeface="Times New Roman"/>
              </a:rPr>
              <a:t> </a:t>
            </a:r>
            <a:r>
              <a:rPr lang="it-IT" spc="15" dirty="0">
                <a:latin typeface="Times New Roman"/>
                <a:cs typeface="Times New Roman"/>
              </a:rPr>
              <a:t>a</a:t>
            </a:r>
            <a:r>
              <a:rPr lang="it-IT" spc="10" dirty="0">
                <a:latin typeface="Times New Roman"/>
                <a:cs typeface="Times New Roman"/>
              </a:rPr>
              <a:t>re</a:t>
            </a:r>
            <a:r>
              <a:rPr lang="it-IT" spc="15" dirty="0">
                <a:latin typeface="Times New Roman"/>
                <a:cs typeface="Times New Roman"/>
              </a:rPr>
              <a:t> </a:t>
            </a:r>
            <a:r>
              <a:rPr lang="it-IT" spc="10" dirty="0">
                <a:latin typeface="Times New Roman"/>
                <a:cs typeface="Times New Roman"/>
              </a:rPr>
              <a:t>(</a:t>
            </a:r>
            <a:r>
              <a:rPr lang="it-IT" spc="30" dirty="0" err="1">
                <a:latin typeface="Times New Roman"/>
                <a:cs typeface="Times New Roman"/>
              </a:rPr>
              <a:t>w</a:t>
            </a:r>
            <a:r>
              <a:rPr lang="it-IT" spc="5" dirty="0" err="1">
                <a:latin typeface="Times New Roman"/>
                <a:cs typeface="Times New Roman"/>
              </a:rPr>
              <a:t>ill</a:t>
            </a:r>
            <a:r>
              <a:rPr lang="it-IT" spc="5" dirty="0">
                <a:latin typeface="Times New Roman"/>
                <a:cs typeface="Times New Roman"/>
              </a:rPr>
              <a:t>)</a:t>
            </a:r>
            <a:r>
              <a:rPr lang="it-IT" spc="15" dirty="0">
                <a:latin typeface="Times New Roman"/>
                <a:cs typeface="Times New Roman"/>
              </a:rPr>
              <a:t> </a:t>
            </a:r>
            <a:r>
              <a:rPr lang="it-IT" spc="5" dirty="0">
                <a:latin typeface="Times New Roman"/>
                <a:cs typeface="Times New Roman"/>
              </a:rPr>
              <a:t>t</a:t>
            </a:r>
            <a:r>
              <a:rPr lang="it-IT" spc="15" dirty="0">
                <a:latin typeface="Times New Roman"/>
                <a:cs typeface="Times New Roman"/>
              </a:rPr>
              <a:t>h</a:t>
            </a:r>
            <a:r>
              <a:rPr lang="it-IT" spc="10" dirty="0">
                <a:latin typeface="Times New Roman"/>
                <a:cs typeface="Times New Roman"/>
              </a:rPr>
              <a:t>e</a:t>
            </a:r>
            <a:r>
              <a:rPr lang="it-IT" spc="15" dirty="0">
                <a:latin typeface="Times New Roman"/>
                <a:cs typeface="Times New Roman"/>
              </a:rPr>
              <a:t> </a:t>
            </a:r>
            <a:r>
              <a:rPr lang="it-IT" spc="5" dirty="0" err="1">
                <a:latin typeface="Times New Roman"/>
                <a:cs typeface="Times New Roman"/>
              </a:rPr>
              <a:t>i</a:t>
            </a:r>
            <a:r>
              <a:rPr lang="it-IT" spc="15" dirty="0" err="1">
                <a:latin typeface="Times New Roman"/>
                <a:cs typeface="Times New Roman"/>
              </a:rPr>
              <a:t>n</a:t>
            </a:r>
            <a:r>
              <a:rPr lang="it-IT" spc="5" dirty="0" err="1">
                <a:latin typeface="Times New Roman"/>
                <a:cs typeface="Times New Roman"/>
              </a:rPr>
              <a:t>t</a:t>
            </a:r>
            <a:r>
              <a:rPr lang="it-IT" spc="15" dirty="0" err="1">
                <a:latin typeface="Times New Roman"/>
                <a:cs typeface="Times New Roman"/>
              </a:rPr>
              <a:t>e</a:t>
            </a:r>
            <a:r>
              <a:rPr lang="it-IT" spc="10" dirty="0" err="1">
                <a:latin typeface="Times New Roman"/>
                <a:cs typeface="Times New Roman"/>
              </a:rPr>
              <a:t>rf</a:t>
            </a:r>
            <a:r>
              <a:rPr lang="it-IT" spc="15" dirty="0" err="1">
                <a:latin typeface="Times New Roman"/>
                <a:cs typeface="Times New Roman"/>
              </a:rPr>
              <a:t>ace</a:t>
            </a:r>
            <a:r>
              <a:rPr lang="it-IT" spc="10" dirty="0" err="1">
                <a:latin typeface="Times New Roman"/>
                <a:cs typeface="Times New Roman"/>
              </a:rPr>
              <a:t>s</a:t>
            </a:r>
            <a:r>
              <a:rPr lang="it-IT" spc="15" dirty="0">
                <a:latin typeface="Times New Roman"/>
                <a:cs typeface="Times New Roman"/>
              </a:rPr>
              <a:t> (be</a:t>
            </a:r>
            <a:r>
              <a:rPr lang="it-IT" spc="5" dirty="0">
                <a:latin typeface="Times New Roman"/>
                <a:cs typeface="Times New Roman"/>
              </a:rPr>
              <a:t>)</a:t>
            </a:r>
            <a:r>
              <a:rPr lang="it-IT" spc="15" dirty="0">
                <a:latin typeface="Times New Roman"/>
                <a:cs typeface="Times New Roman"/>
              </a:rPr>
              <a:t> </a:t>
            </a:r>
            <a:r>
              <a:rPr lang="it-IT" spc="15" dirty="0" err="1">
                <a:latin typeface="Times New Roman"/>
                <a:cs typeface="Times New Roman"/>
              </a:rPr>
              <a:t>docu</a:t>
            </a:r>
            <a:r>
              <a:rPr lang="it-IT" spc="30" dirty="0" err="1">
                <a:latin typeface="Times New Roman"/>
                <a:cs typeface="Times New Roman"/>
              </a:rPr>
              <a:t>m</a:t>
            </a:r>
            <a:r>
              <a:rPr lang="it-IT" spc="15" dirty="0" err="1">
                <a:latin typeface="Times New Roman"/>
                <a:cs typeface="Times New Roman"/>
              </a:rPr>
              <a:t>en</a:t>
            </a:r>
            <a:r>
              <a:rPr lang="it-IT" spc="5" dirty="0" err="1">
                <a:latin typeface="Times New Roman"/>
                <a:cs typeface="Times New Roman"/>
              </a:rPr>
              <a:t>t</a:t>
            </a:r>
            <a:r>
              <a:rPr lang="it-IT" spc="15" dirty="0" err="1">
                <a:latin typeface="Times New Roman"/>
                <a:cs typeface="Times New Roman"/>
              </a:rPr>
              <a:t>ed</a:t>
            </a:r>
            <a:r>
              <a:rPr lang="it-IT" spc="15" dirty="0">
                <a:latin typeface="Times New Roman"/>
                <a:cs typeface="Times New Roman"/>
              </a:rPr>
              <a:t>,</a:t>
            </a:r>
            <a:endParaRPr lang="it-IT" dirty="0">
              <a:latin typeface="Times New Roman"/>
              <a:cs typeface="Times New Roman"/>
            </a:endParaRPr>
          </a:p>
          <a:p>
            <a:pPr marL="469900" indent="-228600">
              <a:lnSpc>
                <a:spcPct val="120000"/>
              </a:lnSpc>
              <a:spcBef>
                <a:spcPts val="105"/>
              </a:spcBef>
              <a:buFont typeface="Symbol"/>
              <a:buChar char="•"/>
              <a:tabLst>
                <a:tab pos="469265" algn="l"/>
              </a:tabLst>
            </a:pPr>
            <a:r>
              <a:rPr lang="it-IT" spc="15" dirty="0">
                <a:latin typeface="Times New Roman"/>
                <a:cs typeface="Times New Roman"/>
              </a:rPr>
              <a:t>ar</a:t>
            </a:r>
            <a:r>
              <a:rPr lang="it-IT" spc="10" dirty="0">
                <a:latin typeface="Times New Roman"/>
                <a:cs typeface="Times New Roman"/>
              </a:rPr>
              <a:t>e</a:t>
            </a:r>
            <a:r>
              <a:rPr lang="it-IT" spc="15" dirty="0">
                <a:latin typeface="Times New Roman"/>
                <a:cs typeface="Times New Roman"/>
              </a:rPr>
              <a:t> </a:t>
            </a:r>
            <a:r>
              <a:rPr lang="it-IT" spc="5" dirty="0" err="1">
                <a:latin typeface="Times New Roman"/>
                <a:cs typeface="Times New Roman"/>
              </a:rPr>
              <a:t>t</a:t>
            </a:r>
            <a:r>
              <a:rPr lang="it-IT" spc="15" dirty="0" err="1">
                <a:latin typeface="Times New Roman"/>
                <a:cs typeface="Times New Roman"/>
              </a:rPr>
              <a:t>her</a:t>
            </a:r>
            <a:r>
              <a:rPr lang="it-IT" spc="10" dirty="0" err="1">
                <a:latin typeface="Times New Roman"/>
                <a:cs typeface="Times New Roman"/>
              </a:rPr>
              <a:t>e</a:t>
            </a:r>
            <a:r>
              <a:rPr lang="it-IT" spc="15" dirty="0">
                <a:latin typeface="Times New Roman"/>
                <a:cs typeface="Times New Roman"/>
              </a:rPr>
              <a:t> </a:t>
            </a:r>
            <a:r>
              <a:rPr lang="it-IT" spc="15" dirty="0" smtClean="0">
                <a:latin typeface="Times New Roman"/>
                <a:cs typeface="Times New Roman"/>
              </a:rPr>
              <a:t>ope</a:t>
            </a:r>
            <a:r>
              <a:rPr lang="it-IT" spc="10" dirty="0" smtClean="0">
                <a:latin typeface="Times New Roman"/>
                <a:cs typeface="Times New Roman"/>
              </a:rPr>
              <a:t>n</a:t>
            </a:r>
            <a:r>
              <a:rPr lang="it-IT" spc="20" dirty="0" smtClean="0">
                <a:latin typeface="Times New Roman"/>
                <a:cs typeface="Times New Roman"/>
              </a:rPr>
              <a:t> </a:t>
            </a:r>
            <a:r>
              <a:rPr lang="it-IT" spc="15" dirty="0" err="1">
                <a:latin typeface="Times New Roman"/>
                <a:cs typeface="Times New Roman"/>
              </a:rPr>
              <a:t>ques</a:t>
            </a:r>
            <a:r>
              <a:rPr lang="it-IT" spc="5" dirty="0" err="1">
                <a:latin typeface="Times New Roman"/>
                <a:cs typeface="Times New Roman"/>
              </a:rPr>
              <a:t>ti</a:t>
            </a:r>
            <a:r>
              <a:rPr lang="it-IT" spc="15" dirty="0" err="1">
                <a:latin typeface="Times New Roman"/>
                <a:cs typeface="Times New Roman"/>
              </a:rPr>
              <a:t>on</a:t>
            </a:r>
            <a:r>
              <a:rPr lang="it-IT" spc="10" dirty="0" err="1">
                <a:latin typeface="Times New Roman"/>
                <a:cs typeface="Times New Roman"/>
              </a:rPr>
              <a:t>s</a:t>
            </a:r>
            <a:r>
              <a:rPr lang="it-IT" spc="15" dirty="0">
                <a:latin typeface="Times New Roman"/>
                <a:cs typeface="Times New Roman"/>
              </a:rPr>
              <a:t> </a:t>
            </a:r>
            <a:r>
              <a:rPr lang="it-IT" spc="5" dirty="0" err="1">
                <a:latin typeface="Times New Roman"/>
                <a:cs typeface="Times New Roman"/>
              </a:rPr>
              <a:t>t</a:t>
            </a:r>
            <a:r>
              <a:rPr lang="it-IT" spc="15" dirty="0" err="1">
                <a:latin typeface="Times New Roman"/>
                <a:cs typeface="Times New Roman"/>
              </a:rPr>
              <a:t>ha</a:t>
            </a:r>
            <a:r>
              <a:rPr lang="it-IT" spc="5" dirty="0" err="1">
                <a:latin typeface="Times New Roman"/>
                <a:cs typeface="Times New Roman"/>
              </a:rPr>
              <a:t>t</a:t>
            </a:r>
            <a:r>
              <a:rPr lang="it-IT" spc="15" dirty="0">
                <a:latin typeface="Times New Roman"/>
                <a:cs typeface="Times New Roman"/>
              </a:rPr>
              <a:t> </a:t>
            </a:r>
            <a:r>
              <a:rPr lang="it-IT" spc="15" dirty="0" err="1">
                <a:latin typeface="Times New Roman"/>
                <a:cs typeface="Times New Roman"/>
              </a:rPr>
              <a:t>nee</a:t>
            </a:r>
            <a:r>
              <a:rPr lang="it-IT" spc="10" dirty="0" err="1">
                <a:latin typeface="Times New Roman"/>
                <a:cs typeface="Times New Roman"/>
              </a:rPr>
              <a:t>d</a:t>
            </a:r>
            <a:r>
              <a:rPr lang="it-IT" spc="20" dirty="0">
                <a:latin typeface="Times New Roman"/>
                <a:cs typeface="Times New Roman"/>
              </a:rPr>
              <a:t> </a:t>
            </a:r>
            <a:r>
              <a:rPr lang="it-IT" spc="10" dirty="0">
                <a:latin typeface="Times New Roman"/>
                <a:cs typeface="Times New Roman"/>
              </a:rPr>
              <a:t>to</a:t>
            </a:r>
            <a:r>
              <a:rPr lang="it-IT" spc="20" dirty="0">
                <a:latin typeface="Times New Roman"/>
                <a:cs typeface="Times New Roman"/>
              </a:rPr>
              <a:t> </a:t>
            </a:r>
            <a:r>
              <a:rPr lang="it-IT" spc="15" dirty="0">
                <a:latin typeface="Times New Roman"/>
                <a:cs typeface="Times New Roman"/>
              </a:rPr>
              <a:t>b</a:t>
            </a:r>
            <a:r>
              <a:rPr lang="it-IT" spc="10" dirty="0">
                <a:latin typeface="Times New Roman"/>
                <a:cs typeface="Times New Roman"/>
              </a:rPr>
              <a:t>e</a:t>
            </a:r>
            <a:r>
              <a:rPr lang="it-IT" spc="15" dirty="0">
                <a:latin typeface="Times New Roman"/>
                <a:cs typeface="Times New Roman"/>
              </a:rPr>
              <a:t> </a:t>
            </a:r>
            <a:r>
              <a:rPr lang="it-IT" spc="15" dirty="0" err="1">
                <a:latin typeface="Times New Roman"/>
                <a:cs typeface="Times New Roman"/>
              </a:rPr>
              <a:t>addresse</a:t>
            </a:r>
            <a:r>
              <a:rPr lang="it-IT" spc="10" dirty="0" err="1">
                <a:latin typeface="Times New Roman"/>
                <a:cs typeface="Times New Roman"/>
              </a:rPr>
              <a:t>d</a:t>
            </a:r>
            <a:r>
              <a:rPr lang="it-IT" spc="20" dirty="0">
                <a:latin typeface="Times New Roman"/>
                <a:cs typeface="Times New Roman"/>
              </a:rPr>
              <a:t> </a:t>
            </a:r>
            <a:r>
              <a:rPr lang="it-IT" spc="10" dirty="0">
                <a:latin typeface="Times New Roman"/>
                <a:cs typeface="Times New Roman"/>
              </a:rPr>
              <a:t>to</a:t>
            </a:r>
            <a:r>
              <a:rPr lang="it-IT" spc="20" dirty="0">
                <a:latin typeface="Times New Roman"/>
                <a:cs typeface="Times New Roman"/>
              </a:rPr>
              <a:t> </a:t>
            </a:r>
            <a:r>
              <a:rPr lang="it-IT" spc="5" dirty="0">
                <a:latin typeface="Times New Roman"/>
                <a:cs typeface="Times New Roman"/>
              </a:rPr>
              <a:t>t</a:t>
            </a:r>
            <a:r>
              <a:rPr lang="it-IT" spc="15" dirty="0">
                <a:latin typeface="Times New Roman"/>
                <a:cs typeface="Times New Roman"/>
              </a:rPr>
              <a:t>h</a:t>
            </a:r>
            <a:r>
              <a:rPr lang="it-IT" spc="10" dirty="0">
                <a:latin typeface="Times New Roman"/>
                <a:cs typeface="Times New Roman"/>
              </a:rPr>
              <a:t>e</a:t>
            </a:r>
            <a:r>
              <a:rPr lang="it-IT" spc="15" dirty="0">
                <a:latin typeface="Times New Roman"/>
                <a:cs typeface="Times New Roman"/>
              </a:rPr>
              <a:t> </a:t>
            </a:r>
            <a:r>
              <a:rPr lang="it-IT" spc="40" dirty="0" smtClean="0">
                <a:latin typeface="Times New Roman"/>
                <a:cs typeface="Times New Roman"/>
              </a:rPr>
              <a:t>W</a:t>
            </a:r>
            <a:r>
              <a:rPr lang="it-IT" spc="20" dirty="0" smtClean="0">
                <a:latin typeface="Times New Roman"/>
                <a:cs typeface="Times New Roman"/>
              </a:rPr>
              <a:t>U </a:t>
            </a:r>
            <a:r>
              <a:rPr lang="it-IT" spc="5" dirty="0" err="1">
                <a:latin typeface="Times New Roman"/>
                <a:cs typeface="Times New Roman"/>
              </a:rPr>
              <a:t>l</a:t>
            </a:r>
            <a:r>
              <a:rPr lang="it-IT" spc="15" dirty="0" err="1">
                <a:latin typeface="Times New Roman"/>
                <a:cs typeface="Times New Roman"/>
              </a:rPr>
              <a:t>eade</a:t>
            </a:r>
            <a:r>
              <a:rPr lang="it-IT" spc="10" dirty="0" err="1">
                <a:latin typeface="Times New Roman"/>
                <a:cs typeface="Times New Roman"/>
              </a:rPr>
              <a:t>r</a:t>
            </a:r>
            <a:r>
              <a:rPr lang="it-IT" spc="15" dirty="0" err="1">
                <a:latin typeface="Times New Roman"/>
                <a:cs typeface="Times New Roman"/>
              </a:rPr>
              <a:t>s</a:t>
            </a:r>
            <a:r>
              <a:rPr lang="it-IT" spc="5" dirty="0">
                <a:latin typeface="Times New Roman"/>
                <a:cs typeface="Times New Roman"/>
              </a:rPr>
              <a:t>,</a:t>
            </a:r>
            <a:endParaRPr lang="it-IT" dirty="0">
              <a:latin typeface="Times New Roman"/>
              <a:cs typeface="Times New Roman"/>
            </a:endParaRPr>
          </a:p>
          <a:p>
            <a:pPr marL="469900" indent="-228600">
              <a:lnSpc>
                <a:spcPct val="120000"/>
              </a:lnSpc>
              <a:spcBef>
                <a:spcPts val="105"/>
              </a:spcBef>
              <a:buFont typeface="Symbol"/>
              <a:buChar char="•"/>
              <a:tabLst>
                <a:tab pos="469265" algn="l"/>
              </a:tabLst>
            </a:pPr>
            <a:r>
              <a:rPr lang="it-IT" spc="5" dirty="0" err="1">
                <a:latin typeface="Times New Roman"/>
                <a:cs typeface="Times New Roman"/>
              </a:rPr>
              <a:t>is</a:t>
            </a:r>
            <a:r>
              <a:rPr lang="it-IT" spc="15" dirty="0">
                <a:latin typeface="Times New Roman"/>
                <a:cs typeface="Times New Roman"/>
              </a:rPr>
              <a:t> </a:t>
            </a:r>
            <a:r>
              <a:rPr lang="it-IT" spc="5" dirty="0" err="1">
                <a:latin typeface="Times New Roman"/>
                <a:cs typeface="Times New Roman"/>
              </a:rPr>
              <a:t>t</a:t>
            </a:r>
            <a:r>
              <a:rPr lang="it-IT" spc="15" dirty="0" err="1">
                <a:latin typeface="Times New Roman"/>
                <a:cs typeface="Times New Roman"/>
              </a:rPr>
              <a:t>he</a:t>
            </a:r>
            <a:r>
              <a:rPr lang="it-IT" spc="10" dirty="0" err="1">
                <a:latin typeface="Times New Roman"/>
                <a:cs typeface="Times New Roman"/>
              </a:rPr>
              <a:t>re</a:t>
            </a:r>
            <a:r>
              <a:rPr lang="it-IT" spc="20" dirty="0">
                <a:latin typeface="Times New Roman"/>
                <a:cs typeface="Times New Roman"/>
              </a:rPr>
              <a:t> </a:t>
            </a:r>
            <a:r>
              <a:rPr lang="it-IT" spc="15" dirty="0" err="1">
                <a:latin typeface="Times New Roman"/>
                <a:cs typeface="Times New Roman"/>
              </a:rPr>
              <a:t>so</a:t>
            </a:r>
            <a:r>
              <a:rPr lang="it-IT" spc="30" dirty="0" err="1">
                <a:latin typeface="Times New Roman"/>
                <a:cs typeface="Times New Roman"/>
              </a:rPr>
              <a:t>m</a:t>
            </a:r>
            <a:r>
              <a:rPr lang="it-IT" spc="15" dirty="0" err="1">
                <a:latin typeface="Times New Roman"/>
                <a:cs typeface="Times New Roman"/>
              </a:rPr>
              <a:t>e</a:t>
            </a:r>
            <a:r>
              <a:rPr lang="it-IT" spc="5" dirty="0" err="1">
                <a:latin typeface="Times New Roman"/>
                <a:cs typeface="Times New Roman"/>
              </a:rPr>
              <a:t>t</a:t>
            </a:r>
            <a:r>
              <a:rPr lang="it-IT" spc="15" dirty="0" err="1">
                <a:latin typeface="Times New Roman"/>
                <a:cs typeface="Times New Roman"/>
              </a:rPr>
              <a:t>h</a:t>
            </a:r>
            <a:r>
              <a:rPr lang="it-IT" spc="5" dirty="0" err="1">
                <a:latin typeface="Times New Roman"/>
                <a:cs typeface="Times New Roman"/>
              </a:rPr>
              <a:t>i</a:t>
            </a:r>
            <a:r>
              <a:rPr lang="it-IT" spc="15" dirty="0" err="1">
                <a:latin typeface="Times New Roman"/>
                <a:cs typeface="Times New Roman"/>
              </a:rPr>
              <a:t>n</a:t>
            </a:r>
            <a:r>
              <a:rPr lang="it-IT" spc="10" dirty="0" err="1">
                <a:latin typeface="Times New Roman"/>
                <a:cs typeface="Times New Roman"/>
              </a:rPr>
              <a:t>g</a:t>
            </a:r>
            <a:r>
              <a:rPr lang="it-IT" spc="20" dirty="0">
                <a:latin typeface="Times New Roman"/>
                <a:cs typeface="Times New Roman"/>
              </a:rPr>
              <a:t> </a:t>
            </a:r>
            <a:r>
              <a:rPr lang="it-IT" spc="5" dirty="0" err="1">
                <a:latin typeface="Times New Roman"/>
                <a:cs typeface="Times New Roman"/>
              </a:rPr>
              <a:t>t</a:t>
            </a:r>
            <a:r>
              <a:rPr lang="it-IT" spc="15" dirty="0" err="1">
                <a:latin typeface="Times New Roman"/>
                <a:cs typeface="Times New Roman"/>
              </a:rPr>
              <a:t>ha</a:t>
            </a:r>
            <a:r>
              <a:rPr lang="it-IT" spc="5" dirty="0" err="1">
                <a:latin typeface="Times New Roman"/>
                <a:cs typeface="Times New Roman"/>
              </a:rPr>
              <a:t>t</a:t>
            </a:r>
            <a:r>
              <a:rPr lang="it-IT" spc="15" dirty="0">
                <a:latin typeface="Times New Roman"/>
                <a:cs typeface="Times New Roman"/>
              </a:rPr>
              <a:t> </a:t>
            </a:r>
            <a:r>
              <a:rPr lang="it-IT" spc="15" dirty="0" err="1">
                <a:latin typeface="Times New Roman"/>
                <a:cs typeface="Times New Roman"/>
              </a:rPr>
              <a:t>yo</a:t>
            </a:r>
            <a:r>
              <a:rPr lang="it-IT" spc="10" dirty="0" err="1">
                <a:latin typeface="Times New Roman"/>
                <a:cs typeface="Times New Roman"/>
              </a:rPr>
              <a:t>u</a:t>
            </a:r>
            <a:r>
              <a:rPr lang="it-IT" spc="20" dirty="0">
                <a:latin typeface="Times New Roman"/>
                <a:cs typeface="Times New Roman"/>
              </a:rPr>
              <a:t> </a:t>
            </a:r>
            <a:r>
              <a:rPr lang="it-IT" spc="15" dirty="0" err="1">
                <a:latin typeface="Times New Roman"/>
                <a:cs typeface="Times New Roman"/>
              </a:rPr>
              <a:t>don</a:t>
            </a:r>
            <a:r>
              <a:rPr lang="it-IT" spc="5" dirty="0" err="1">
                <a:latin typeface="Times New Roman"/>
                <a:cs typeface="Times New Roman"/>
              </a:rPr>
              <a:t>'t</a:t>
            </a:r>
            <a:r>
              <a:rPr lang="it-IT" spc="15" dirty="0">
                <a:latin typeface="Times New Roman"/>
                <a:cs typeface="Times New Roman"/>
              </a:rPr>
              <a:t> </a:t>
            </a:r>
            <a:r>
              <a:rPr lang="it-IT" spc="5" dirty="0" err="1">
                <a:latin typeface="Times New Roman"/>
                <a:cs typeface="Times New Roman"/>
              </a:rPr>
              <a:t>li</a:t>
            </a:r>
            <a:r>
              <a:rPr lang="it-IT" spc="15" dirty="0" err="1">
                <a:latin typeface="Times New Roman"/>
                <a:cs typeface="Times New Roman"/>
              </a:rPr>
              <a:t>ke</a:t>
            </a:r>
            <a:r>
              <a:rPr lang="it-IT" spc="5" dirty="0">
                <a:latin typeface="Times New Roman"/>
                <a:cs typeface="Times New Roman"/>
              </a:rPr>
              <a:t>,</a:t>
            </a:r>
            <a:endParaRPr lang="it-IT" dirty="0">
              <a:latin typeface="Times New Roman"/>
              <a:cs typeface="Times New Roman"/>
            </a:endParaRPr>
          </a:p>
          <a:p>
            <a:pPr marL="469900" indent="-228600">
              <a:lnSpc>
                <a:spcPct val="120000"/>
              </a:lnSpc>
              <a:spcBef>
                <a:spcPts val="105"/>
              </a:spcBef>
              <a:buFont typeface="Symbol"/>
              <a:buChar char="•"/>
              <a:tabLst>
                <a:tab pos="469265" algn="l"/>
              </a:tabLst>
            </a:pPr>
            <a:r>
              <a:rPr lang="it-IT" spc="5" dirty="0" err="1">
                <a:latin typeface="Times New Roman"/>
                <a:cs typeface="Times New Roman"/>
              </a:rPr>
              <a:t>is</a:t>
            </a:r>
            <a:r>
              <a:rPr lang="it-IT" spc="15" dirty="0">
                <a:latin typeface="Times New Roman"/>
                <a:cs typeface="Times New Roman"/>
              </a:rPr>
              <a:t> </a:t>
            </a:r>
            <a:r>
              <a:rPr lang="it-IT" spc="5" dirty="0" err="1">
                <a:latin typeface="Times New Roman"/>
                <a:cs typeface="Times New Roman"/>
              </a:rPr>
              <a:t>t</a:t>
            </a:r>
            <a:r>
              <a:rPr lang="it-IT" spc="15" dirty="0" err="1">
                <a:latin typeface="Times New Roman"/>
                <a:cs typeface="Times New Roman"/>
              </a:rPr>
              <a:t>he</a:t>
            </a:r>
            <a:r>
              <a:rPr lang="it-IT" spc="10" dirty="0" err="1">
                <a:latin typeface="Times New Roman"/>
                <a:cs typeface="Times New Roman"/>
              </a:rPr>
              <a:t>re</a:t>
            </a:r>
            <a:r>
              <a:rPr lang="it-IT" spc="20" dirty="0">
                <a:latin typeface="Times New Roman"/>
                <a:cs typeface="Times New Roman"/>
              </a:rPr>
              <a:t> </a:t>
            </a:r>
            <a:r>
              <a:rPr lang="it-IT" spc="15" dirty="0" err="1">
                <a:latin typeface="Times New Roman"/>
                <a:cs typeface="Times New Roman"/>
              </a:rPr>
              <a:t>so</a:t>
            </a:r>
            <a:r>
              <a:rPr lang="it-IT" spc="30" dirty="0" err="1">
                <a:latin typeface="Times New Roman"/>
                <a:cs typeface="Times New Roman"/>
              </a:rPr>
              <a:t>m</a:t>
            </a:r>
            <a:r>
              <a:rPr lang="it-IT" spc="15" dirty="0" err="1">
                <a:latin typeface="Times New Roman"/>
                <a:cs typeface="Times New Roman"/>
              </a:rPr>
              <a:t>e</a:t>
            </a:r>
            <a:r>
              <a:rPr lang="it-IT" spc="5" dirty="0" err="1">
                <a:latin typeface="Times New Roman"/>
                <a:cs typeface="Times New Roman"/>
              </a:rPr>
              <a:t>t</a:t>
            </a:r>
            <a:r>
              <a:rPr lang="it-IT" spc="15" dirty="0" err="1">
                <a:latin typeface="Times New Roman"/>
                <a:cs typeface="Times New Roman"/>
              </a:rPr>
              <a:t>h</a:t>
            </a:r>
            <a:r>
              <a:rPr lang="it-IT" spc="5" dirty="0" err="1">
                <a:latin typeface="Times New Roman"/>
                <a:cs typeface="Times New Roman"/>
              </a:rPr>
              <a:t>i</a:t>
            </a:r>
            <a:r>
              <a:rPr lang="it-IT" spc="15" dirty="0" err="1">
                <a:latin typeface="Times New Roman"/>
                <a:cs typeface="Times New Roman"/>
              </a:rPr>
              <a:t>n</a:t>
            </a:r>
            <a:r>
              <a:rPr lang="it-IT" spc="10" dirty="0" err="1">
                <a:latin typeface="Times New Roman"/>
                <a:cs typeface="Times New Roman"/>
              </a:rPr>
              <a:t>g</a:t>
            </a:r>
            <a:r>
              <a:rPr lang="it-IT" spc="20" dirty="0">
                <a:latin typeface="Times New Roman"/>
                <a:cs typeface="Times New Roman"/>
              </a:rPr>
              <a:t> </a:t>
            </a:r>
            <a:r>
              <a:rPr lang="it-IT" spc="15" dirty="0" err="1">
                <a:latin typeface="Times New Roman"/>
                <a:cs typeface="Times New Roman"/>
              </a:rPr>
              <a:t>yo</a:t>
            </a:r>
            <a:r>
              <a:rPr lang="it-IT" spc="10" dirty="0" err="1">
                <a:latin typeface="Times New Roman"/>
                <a:cs typeface="Times New Roman"/>
              </a:rPr>
              <a:t>u</a:t>
            </a:r>
            <a:r>
              <a:rPr lang="it-IT" spc="20" dirty="0">
                <a:latin typeface="Times New Roman"/>
                <a:cs typeface="Times New Roman"/>
              </a:rPr>
              <a:t> </a:t>
            </a:r>
            <a:r>
              <a:rPr lang="it-IT" spc="30" dirty="0" err="1">
                <a:latin typeface="Times New Roman"/>
                <a:cs typeface="Times New Roman"/>
              </a:rPr>
              <a:t>w</a:t>
            </a:r>
            <a:r>
              <a:rPr lang="it-IT" spc="15" dirty="0" err="1">
                <a:latin typeface="Times New Roman"/>
                <a:cs typeface="Times New Roman"/>
              </a:rPr>
              <a:t>an</a:t>
            </a:r>
            <a:r>
              <a:rPr lang="it-IT" spc="5" dirty="0" err="1">
                <a:latin typeface="Times New Roman"/>
                <a:cs typeface="Times New Roman"/>
              </a:rPr>
              <a:t>t</a:t>
            </a:r>
            <a:r>
              <a:rPr lang="it-IT" spc="15" dirty="0">
                <a:latin typeface="Times New Roman"/>
                <a:cs typeface="Times New Roman"/>
              </a:rPr>
              <a:t> </a:t>
            </a:r>
            <a:r>
              <a:rPr lang="it-IT" spc="10" dirty="0">
                <a:latin typeface="Times New Roman"/>
                <a:cs typeface="Times New Roman"/>
              </a:rPr>
              <a:t>to</a:t>
            </a:r>
            <a:r>
              <a:rPr lang="it-IT" spc="20" dirty="0">
                <a:latin typeface="Times New Roman"/>
                <a:cs typeface="Times New Roman"/>
              </a:rPr>
              <a:t> </a:t>
            </a:r>
            <a:r>
              <a:rPr lang="it-IT" spc="15" dirty="0">
                <a:latin typeface="Times New Roman"/>
                <a:cs typeface="Times New Roman"/>
              </a:rPr>
              <a:t>b</a:t>
            </a:r>
            <a:r>
              <a:rPr lang="it-IT" spc="10" dirty="0">
                <a:latin typeface="Times New Roman"/>
                <a:cs typeface="Times New Roman"/>
              </a:rPr>
              <a:t>e</a:t>
            </a:r>
            <a:r>
              <a:rPr lang="it-IT" spc="20" dirty="0">
                <a:latin typeface="Times New Roman"/>
                <a:cs typeface="Times New Roman"/>
              </a:rPr>
              <a:t> </a:t>
            </a:r>
            <a:r>
              <a:rPr lang="it-IT" spc="15" dirty="0" err="1">
                <a:latin typeface="Times New Roman"/>
                <a:cs typeface="Times New Roman"/>
              </a:rPr>
              <a:t>don</a:t>
            </a:r>
            <a:r>
              <a:rPr lang="it-IT" spc="10" dirty="0" err="1">
                <a:latin typeface="Times New Roman"/>
                <a:cs typeface="Times New Roman"/>
              </a:rPr>
              <a:t>e</a:t>
            </a:r>
            <a:r>
              <a:rPr lang="it-IT" spc="20" dirty="0">
                <a:latin typeface="Times New Roman"/>
                <a:cs typeface="Times New Roman"/>
              </a:rPr>
              <a:t> </a:t>
            </a:r>
            <a:r>
              <a:rPr lang="it-IT" spc="15" dirty="0" err="1">
                <a:latin typeface="Times New Roman"/>
                <a:cs typeface="Times New Roman"/>
              </a:rPr>
              <a:t>be</a:t>
            </a:r>
            <a:r>
              <a:rPr lang="it-IT" spc="5" dirty="0" err="1">
                <a:latin typeface="Times New Roman"/>
                <a:cs typeface="Times New Roman"/>
              </a:rPr>
              <a:t>tt</a:t>
            </a:r>
            <a:r>
              <a:rPr lang="it-IT" spc="15" dirty="0" err="1">
                <a:latin typeface="Times New Roman"/>
                <a:cs typeface="Times New Roman"/>
              </a:rPr>
              <a:t>e</a:t>
            </a:r>
            <a:r>
              <a:rPr lang="it-IT" spc="10" dirty="0" err="1">
                <a:latin typeface="Times New Roman"/>
                <a:cs typeface="Times New Roman"/>
              </a:rPr>
              <a:t>r</a:t>
            </a:r>
            <a:r>
              <a:rPr lang="it-IT" spc="5" dirty="0">
                <a:latin typeface="Times New Roman"/>
                <a:cs typeface="Times New Roman"/>
              </a:rPr>
              <a:t>.</a:t>
            </a:r>
            <a:endParaRPr lang="it-IT" dirty="0">
              <a:latin typeface="Times New Roman"/>
              <a:cs typeface="Times New Roman"/>
            </a:endParaRP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27</a:t>
            </a:fld>
            <a:endParaRPr lang="sv-SE">
              <a:solidFill>
                <a:prstClr val="black">
                  <a:tint val="75000"/>
                </a:prstClr>
              </a:solidFill>
              <a:latin typeface="Calibri"/>
            </a:endParaRPr>
          </a:p>
        </p:txBody>
      </p:sp>
    </p:spTree>
    <p:extLst>
      <p:ext uri="{BB962C8B-B14F-4D97-AF65-F5344CB8AC3E}">
        <p14:creationId xmlns:p14="http://schemas.microsoft.com/office/powerpoint/2010/main" val="13488209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715" y="124438"/>
            <a:ext cx="4513702" cy="1143000"/>
          </a:xfrm>
        </p:spPr>
        <p:txBody>
          <a:bodyPr>
            <a:normAutofit/>
          </a:bodyPr>
          <a:lstStyle/>
          <a:p>
            <a:r>
              <a:rPr lang="en-GB" dirty="0" smtClean="0">
                <a:solidFill>
                  <a:srgbClr val="FFFFFF"/>
                </a:solidFill>
              </a:rPr>
              <a:t>Ion </a:t>
            </a:r>
            <a:r>
              <a:rPr lang="en-GB" dirty="0">
                <a:solidFill>
                  <a:srgbClr val="FFFFFF"/>
                </a:solidFill>
              </a:rPr>
              <a:t>source &amp; </a:t>
            </a:r>
            <a:r>
              <a:rPr lang="en-GB" dirty="0" smtClean="0">
                <a:solidFill>
                  <a:srgbClr val="FFFFFF"/>
                </a:solidFill>
              </a:rPr>
              <a:t>LEBT: </a:t>
            </a:r>
            <a:r>
              <a:rPr lang="en-US" dirty="0" smtClean="0"/>
              <a:t>Interfaces workshop</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28</a:t>
            </a:fld>
            <a:endParaRPr lang="sv-SE">
              <a:solidFill>
                <a:prstClr val="black">
                  <a:tint val="75000"/>
                </a:prstClr>
              </a:solidFill>
              <a:latin typeface="Calibri"/>
            </a:endParaRPr>
          </a:p>
        </p:txBody>
      </p:sp>
      <p:sp>
        <p:nvSpPr>
          <p:cNvPr id="6" name="object 3"/>
          <p:cNvSpPr txBox="1"/>
          <p:nvPr/>
        </p:nvSpPr>
        <p:spPr>
          <a:xfrm>
            <a:off x="139498" y="1572047"/>
            <a:ext cx="1870019" cy="1065779"/>
          </a:xfrm>
          <a:prstGeom prst="rect">
            <a:avLst/>
          </a:prstGeom>
        </p:spPr>
        <p:txBody>
          <a:bodyPr vert="horz" wrap="square" lIns="0" tIns="0" rIns="0" bIns="0" rtlCol="0">
            <a:noAutofit/>
          </a:bodyPr>
          <a:lstStyle/>
          <a:p>
            <a:pPr marL="12700">
              <a:lnSpc>
                <a:spcPct val="100000"/>
              </a:lnSpc>
            </a:pPr>
            <a:endParaRPr sz="2000" dirty="0">
              <a:latin typeface="Times New Roman"/>
              <a:cs typeface="Times New Roman"/>
            </a:endParaRPr>
          </a:p>
        </p:txBody>
      </p:sp>
      <p:sp>
        <p:nvSpPr>
          <p:cNvPr id="7" name="object 4"/>
          <p:cNvSpPr txBox="1"/>
          <p:nvPr/>
        </p:nvSpPr>
        <p:spPr>
          <a:xfrm>
            <a:off x="474469" y="1572046"/>
            <a:ext cx="8512537" cy="5149429"/>
          </a:xfrm>
          <a:prstGeom prst="rect">
            <a:avLst/>
          </a:prstGeom>
        </p:spPr>
        <p:txBody>
          <a:bodyPr vert="horz" wrap="square" lIns="0" tIns="0" rIns="0" bIns="0" rtlCol="0">
            <a:noAutofit/>
          </a:bodyPr>
          <a:lstStyle/>
          <a:p>
            <a:pPr marL="241300">
              <a:tabLst>
                <a:tab pos="469265" algn="l"/>
              </a:tabLst>
            </a:pPr>
            <a:r>
              <a:rPr lang="it-IT" sz="1600" u="sng" spc="-15" dirty="0">
                <a:latin typeface="Times New Roman"/>
                <a:cs typeface="Times New Roman"/>
              </a:rPr>
              <a:t>WP</a:t>
            </a:r>
            <a:r>
              <a:rPr lang="it-IT" sz="1600" u="sng" spc="-10" dirty="0">
                <a:latin typeface="Times New Roman"/>
                <a:cs typeface="Times New Roman"/>
              </a:rPr>
              <a:t>99</a:t>
            </a:r>
            <a:r>
              <a:rPr lang="it-IT" sz="1600" u="sng" dirty="0">
                <a:latin typeface="Times New Roman"/>
                <a:cs typeface="Times New Roman"/>
              </a:rPr>
              <a:t> </a:t>
            </a:r>
            <a:r>
              <a:rPr lang="it-IT" sz="1600" u="sng" spc="-10" dirty="0" err="1">
                <a:latin typeface="Times New Roman"/>
                <a:cs typeface="Times New Roman"/>
              </a:rPr>
              <a:t>Buildings</a:t>
            </a:r>
            <a:r>
              <a:rPr lang="it-IT" sz="1600" u="sng" spc="-5" dirty="0">
                <a:latin typeface="Times New Roman"/>
                <a:cs typeface="Times New Roman"/>
              </a:rPr>
              <a:t> </a:t>
            </a:r>
            <a:r>
              <a:rPr lang="it-IT" sz="1600" u="sng" spc="-10" dirty="0">
                <a:latin typeface="Times New Roman"/>
                <a:cs typeface="Times New Roman"/>
              </a:rPr>
              <a:t>and</a:t>
            </a:r>
            <a:r>
              <a:rPr lang="it-IT" sz="1600" u="sng" spc="-5" dirty="0">
                <a:latin typeface="Times New Roman"/>
                <a:cs typeface="Times New Roman"/>
              </a:rPr>
              <a:t> </a:t>
            </a:r>
            <a:r>
              <a:rPr lang="it-IT" sz="1600" u="sng" spc="-10" dirty="0">
                <a:latin typeface="Times New Roman"/>
                <a:cs typeface="Times New Roman"/>
              </a:rPr>
              <a:t>Site</a:t>
            </a:r>
            <a:r>
              <a:rPr lang="it-IT" sz="1600" u="sng" dirty="0">
                <a:latin typeface="Times New Roman"/>
                <a:cs typeface="Times New Roman"/>
              </a:rPr>
              <a:t> </a:t>
            </a:r>
            <a:r>
              <a:rPr lang="it-IT" sz="1600" u="sng" spc="-10" dirty="0" err="1">
                <a:latin typeface="Times New Roman"/>
                <a:cs typeface="Times New Roman"/>
              </a:rPr>
              <a:t>Infrastructur</a:t>
            </a:r>
            <a:r>
              <a:rPr lang="it-IT" sz="1600" u="sng" dirty="0" err="1">
                <a:latin typeface="Times New Roman"/>
                <a:cs typeface="Times New Roman"/>
              </a:rPr>
              <a:t>e</a:t>
            </a:r>
            <a:r>
              <a:rPr lang="it-IT" sz="1600" u="sng" spc="-10" dirty="0">
                <a:latin typeface="Times New Roman"/>
                <a:cs typeface="Times New Roman"/>
              </a:rPr>
              <a:t>:</a:t>
            </a:r>
            <a:r>
              <a:rPr lang="it-IT" sz="1600" u="sng" spc="-5" dirty="0">
                <a:latin typeface="Times New Roman"/>
                <a:cs typeface="Times New Roman"/>
              </a:rPr>
              <a:t> </a:t>
            </a:r>
            <a:r>
              <a:rPr lang="it-IT" sz="1600" u="sng" spc="-10" dirty="0">
                <a:latin typeface="Times New Roman"/>
                <a:cs typeface="Times New Roman"/>
              </a:rPr>
              <a:t>Nick</a:t>
            </a:r>
            <a:r>
              <a:rPr lang="it-IT" sz="1600" u="sng" dirty="0">
                <a:latin typeface="Times New Roman"/>
                <a:cs typeface="Times New Roman"/>
              </a:rPr>
              <a:t> </a:t>
            </a:r>
            <a:r>
              <a:rPr lang="it-IT" sz="1600" u="sng" spc="-10" dirty="0" err="1">
                <a:latin typeface="Times New Roman"/>
                <a:cs typeface="Times New Roman"/>
              </a:rPr>
              <a:t>Gazis</a:t>
            </a:r>
            <a:endParaRPr lang="it-IT" sz="1600" dirty="0">
              <a:latin typeface="Times New Roman"/>
              <a:cs typeface="Times New Roman"/>
            </a:endParaRPr>
          </a:p>
          <a:p>
            <a:pPr marL="469900" indent="-228600">
              <a:lnSpc>
                <a:spcPct val="100000"/>
              </a:lnSpc>
              <a:buFont typeface="Symbol"/>
              <a:buChar char="•"/>
              <a:tabLst>
                <a:tab pos="469265" algn="l"/>
              </a:tabLst>
            </a:pPr>
            <a:endParaRPr lang="it-IT" sz="1600" spc="20" dirty="0" smtClean="0">
              <a:latin typeface="Times New Roman"/>
              <a:cs typeface="Times New Roman"/>
            </a:endParaRPr>
          </a:p>
          <a:p>
            <a:pPr marL="469900" indent="-228600">
              <a:lnSpc>
                <a:spcPct val="100000"/>
              </a:lnSpc>
              <a:buFont typeface="Symbol"/>
              <a:buChar char="•"/>
              <a:tabLst>
                <a:tab pos="469265" algn="l"/>
              </a:tabLst>
            </a:pPr>
            <a:r>
              <a:rPr sz="1600" spc="20" dirty="0" smtClean="0">
                <a:latin typeface="Times New Roman"/>
                <a:cs typeface="Times New Roman"/>
              </a:rPr>
              <a:t>P</a:t>
            </a:r>
            <a:r>
              <a:rPr sz="1600" spc="10" dirty="0" smtClean="0">
                <a:latin typeface="Times New Roman"/>
                <a:cs typeface="Times New Roman"/>
              </a:rPr>
              <a:t>r</a:t>
            </a:r>
            <a:r>
              <a:rPr sz="1600" spc="20" dirty="0" smtClean="0">
                <a:latin typeface="Times New Roman"/>
                <a:cs typeface="Times New Roman"/>
              </a:rPr>
              <a:t>o</a:t>
            </a:r>
            <a:r>
              <a:rPr sz="1600" spc="15" dirty="0" smtClean="0">
                <a:latin typeface="Times New Roman"/>
                <a:cs typeface="Times New Roman"/>
              </a:rPr>
              <a:t>ce</a:t>
            </a:r>
            <a:r>
              <a:rPr sz="1600" spc="20" dirty="0" smtClean="0">
                <a:latin typeface="Times New Roman"/>
                <a:cs typeface="Times New Roman"/>
              </a:rPr>
              <a:t>du</a:t>
            </a:r>
            <a:r>
              <a:rPr sz="1600" spc="10" dirty="0" smtClean="0">
                <a:latin typeface="Times New Roman"/>
                <a:cs typeface="Times New Roman"/>
              </a:rPr>
              <a:t>re</a:t>
            </a:r>
            <a:r>
              <a:rPr sz="1600" spc="5" dirty="0" smtClean="0">
                <a:latin typeface="Times New Roman"/>
                <a:cs typeface="Times New Roman"/>
              </a:rPr>
              <a:t>s</a:t>
            </a:r>
            <a:r>
              <a:rPr sz="1600" spc="20" dirty="0" smtClean="0">
                <a:latin typeface="Times New Roman"/>
                <a:cs typeface="Times New Roman"/>
              </a:rPr>
              <a:t> </a:t>
            </a:r>
            <a:r>
              <a:rPr sz="1600" spc="10" dirty="0" smtClean="0">
                <a:latin typeface="Times New Roman"/>
                <a:cs typeface="Times New Roman"/>
              </a:rPr>
              <a:t>a</a:t>
            </a:r>
            <a:r>
              <a:rPr sz="1600" spc="20" dirty="0" smtClean="0">
                <a:latin typeface="Times New Roman"/>
                <a:cs typeface="Times New Roman"/>
              </a:rPr>
              <a:t>n</a:t>
            </a:r>
            <a:r>
              <a:rPr sz="1600" spc="10" dirty="0" smtClean="0">
                <a:latin typeface="Times New Roman"/>
                <a:cs typeface="Times New Roman"/>
              </a:rPr>
              <a:t>d</a:t>
            </a:r>
            <a:r>
              <a:rPr sz="1600" spc="20" dirty="0" smtClean="0">
                <a:latin typeface="Times New Roman"/>
                <a:cs typeface="Times New Roman"/>
              </a:rPr>
              <a:t> </a:t>
            </a:r>
            <a:r>
              <a:rPr sz="1600" spc="10" dirty="0" smtClean="0">
                <a:latin typeface="Times New Roman"/>
                <a:cs typeface="Times New Roman"/>
              </a:rPr>
              <a:t>re</a:t>
            </a:r>
            <a:r>
              <a:rPr sz="1600" spc="20" dirty="0" smtClean="0">
                <a:latin typeface="Times New Roman"/>
                <a:cs typeface="Times New Roman"/>
              </a:rPr>
              <a:t>q</a:t>
            </a:r>
            <a:r>
              <a:rPr sz="1600" spc="15" dirty="0" smtClean="0">
                <a:latin typeface="Times New Roman"/>
                <a:cs typeface="Times New Roman"/>
              </a:rPr>
              <a:t>u</a:t>
            </a:r>
            <a:r>
              <a:rPr sz="1600" spc="10" dirty="0" smtClean="0">
                <a:latin typeface="Times New Roman"/>
                <a:cs typeface="Times New Roman"/>
              </a:rPr>
              <a:t>ire</a:t>
            </a:r>
            <a:r>
              <a:rPr sz="1600" spc="30" dirty="0" smtClean="0">
                <a:latin typeface="Times New Roman"/>
                <a:cs typeface="Times New Roman"/>
              </a:rPr>
              <a:t>m</a:t>
            </a:r>
            <a:r>
              <a:rPr sz="1600" spc="10" dirty="0" smtClean="0">
                <a:latin typeface="Times New Roman"/>
                <a:cs typeface="Times New Roman"/>
              </a:rPr>
              <a:t>e</a:t>
            </a:r>
            <a:r>
              <a:rPr sz="1600" spc="20" dirty="0" smtClean="0">
                <a:latin typeface="Times New Roman"/>
                <a:cs typeface="Times New Roman"/>
              </a:rPr>
              <a:t>n</a:t>
            </a:r>
            <a:r>
              <a:rPr sz="1600" spc="10" dirty="0" smtClean="0">
                <a:latin typeface="Times New Roman"/>
                <a:cs typeface="Times New Roman"/>
              </a:rPr>
              <a:t>t</a:t>
            </a:r>
            <a:r>
              <a:rPr sz="1600" spc="5" dirty="0" smtClean="0">
                <a:latin typeface="Times New Roman"/>
                <a:cs typeface="Times New Roman"/>
              </a:rPr>
              <a:t>s</a:t>
            </a:r>
            <a:r>
              <a:rPr sz="1600" spc="15" dirty="0" smtClean="0">
                <a:latin typeface="Times New Roman"/>
                <a:cs typeface="Times New Roman"/>
              </a:rPr>
              <a:t> </a:t>
            </a:r>
            <a:r>
              <a:rPr sz="1600" spc="10" dirty="0" smtClean="0">
                <a:latin typeface="Times New Roman"/>
                <a:cs typeface="Times New Roman"/>
              </a:rPr>
              <a:t>f</a:t>
            </a:r>
            <a:r>
              <a:rPr sz="1600" spc="15" dirty="0" smtClean="0">
                <a:latin typeface="Times New Roman"/>
                <a:cs typeface="Times New Roman"/>
              </a:rPr>
              <a:t>o</a:t>
            </a:r>
            <a:r>
              <a:rPr sz="1600" spc="5" dirty="0" smtClean="0">
                <a:latin typeface="Times New Roman"/>
                <a:cs typeface="Times New Roman"/>
              </a:rPr>
              <a:t>r</a:t>
            </a:r>
            <a:r>
              <a:rPr sz="1600" spc="15" dirty="0" smtClean="0">
                <a:latin typeface="Times New Roman"/>
                <a:cs typeface="Times New Roman"/>
              </a:rPr>
              <a:t> </a:t>
            </a:r>
            <a:r>
              <a:rPr sz="1600" spc="10" dirty="0" smtClean="0">
                <a:latin typeface="Times New Roman"/>
                <a:cs typeface="Times New Roman"/>
              </a:rPr>
              <a:t>i</a:t>
            </a:r>
            <a:r>
              <a:rPr sz="1600" spc="15" dirty="0" smtClean="0">
                <a:latin typeface="Times New Roman"/>
                <a:cs typeface="Times New Roman"/>
              </a:rPr>
              <a:t>n</a:t>
            </a:r>
            <a:r>
              <a:rPr sz="1600" spc="10" dirty="0" smtClean="0">
                <a:latin typeface="Times New Roman"/>
                <a:cs typeface="Times New Roman"/>
              </a:rPr>
              <a:t>s</a:t>
            </a:r>
            <a:r>
              <a:rPr sz="1600" spc="15" dirty="0" smtClean="0">
                <a:latin typeface="Times New Roman"/>
                <a:cs typeface="Times New Roman"/>
              </a:rPr>
              <a:t>tallat</a:t>
            </a:r>
            <a:r>
              <a:rPr sz="1600" spc="10" dirty="0" smtClean="0">
                <a:latin typeface="Times New Roman"/>
                <a:cs typeface="Times New Roman"/>
              </a:rPr>
              <a:t>i</a:t>
            </a:r>
            <a:r>
              <a:rPr sz="1600" spc="15" dirty="0" smtClean="0">
                <a:latin typeface="Times New Roman"/>
                <a:cs typeface="Times New Roman"/>
              </a:rPr>
              <a:t>o</a:t>
            </a:r>
            <a:r>
              <a:rPr sz="1600" spc="10" dirty="0" smtClean="0">
                <a:latin typeface="Times New Roman"/>
                <a:cs typeface="Times New Roman"/>
              </a:rPr>
              <a:t>n</a:t>
            </a:r>
            <a:r>
              <a:rPr sz="1600" spc="20" dirty="0" smtClean="0">
                <a:latin typeface="Times New Roman"/>
                <a:cs typeface="Times New Roman"/>
              </a:rPr>
              <a:t> </a:t>
            </a:r>
            <a:r>
              <a:rPr sz="1600" spc="10" dirty="0" smtClean="0">
                <a:latin typeface="Times New Roman"/>
                <a:cs typeface="Times New Roman"/>
              </a:rPr>
              <a:t>a</a:t>
            </a:r>
            <a:r>
              <a:rPr sz="1600" spc="20" dirty="0" smtClean="0">
                <a:latin typeface="Times New Roman"/>
                <a:cs typeface="Times New Roman"/>
              </a:rPr>
              <a:t>n</a:t>
            </a:r>
            <a:r>
              <a:rPr sz="1600" spc="10" dirty="0" smtClean="0">
                <a:latin typeface="Times New Roman"/>
                <a:cs typeface="Times New Roman"/>
              </a:rPr>
              <a:t>d</a:t>
            </a:r>
            <a:r>
              <a:rPr sz="1600" spc="20" dirty="0" smtClean="0">
                <a:latin typeface="Times New Roman"/>
                <a:cs typeface="Times New Roman"/>
              </a:rPr>
              <a:t> </a:t>
            </a:r>
            <a:r>
              <a:rPr sz="1600" spc="10" dirty="0" smtClean="0">
                <a:latin typeface="Times New Roman"/>
                <a:cs typeface="Times New Roman"/>
              </a:rPr>
              <a:t>tra</a:t>
            </a:r>
            <a:r>
              <a:rPr sz="1600" spc="20" dirty="0" smtClean="0">
                <a:latin typeface="Times New Roman"/>
                <a:cs typeface="Times New Roman"/>
              </a:rPr>
              <a:t>n</a:t>
            </a:r>
            <a:r>
              <a:rPr sz="1600" spc="10" dirty="0" smtClean="0">
                <a:latin typeface="Times New Roman"/>
                <a:cs typeface="Times New Roman"/>
              </a:rPr>
              <a:t>s</a:t>
            </a:r>
            <a:r>
              <a:rPr sz="1600" spc="15" dirty="0" smtClean="0">
                <a:latin typeface="Times New Roman"/>
                <a:cs typeface="Times New Roman"/>
              </a:rPr>
              <a:t>po</a:t>
            </a:r>
            <a:r>
              <a:rPr sz="1600" spc="10" dirty="0" smtClean="0">
                <a:latin typeface="Times New Roman"/>
                <a:cs typeface="Times New Roman"/>
              </a:rPr>
              <a:t>r</a:t>
            </a:r>
            <a:r>
              <a:rPr sz="1600" spc="5" dirty="0" smtClean="0">
                <a:latin typeface="Times New Roman"/>
                <a:cs typeface="Times New Roman"/>
              </a:rPr>
              <a:t>t</a:t>
            </a:r>
            <a:r>
              <a:rPr sz="1600" spc="15" dirty="0" smtClean="0">
                <a:latin typeface="Times New Roman"/>
                <a:cs typeface="Times New Roman"/>
              </a:rPr>
              <a:t> </a:t>
            </a:r>
            <a:r>
              <a:rPr sz="1600" spc="10" dirty="0" smtClean="0">
                <a:latin typeface="Times New Roman"/>
                <a:cs typeface="Times New Roman"/>
              </a:rPr>
              <a:t>need</a:t>
            </a:r>
            <a:r>
              <a:rPr sz="1600" spc="20" dirty="0" smtClean="0">
                <a:latin typeface="Times New Roman"/>
                <a:cs typeface="Times New Roman"/>
              </a:rPr>
              <a:t> </a:t>
            </a:r>
            <a:r>
              <a:rPr sz="1600" spc="10" dirty="0" smtClean="0">
                <a:latin typeface="Times New Roman"/>
                <a:cs typeface="Times New Roman"/>
              </a:rPr>
              <a:t>to</a:t>
            </a:r>
            <a:r>
              <a:rPr sz="1600" spc="20" dirty="0" smtClean="0">
                <a:latin typeface="Times New Roman"/>
                <a:cs typeface="Times New Roman"/>
              </a:rPr>
              <a:t> </a:t>
            </a:r>
            <a:r>
              <a:rPr sz="1600" spc="15" dirty="0" smtClean="0">
                <a:latin typeface="Times New Roman"/>
                <a:cs typeface="Times New Roman"/>
              </a:rPr>
              <a:t>b</a:t>
            </a:r>
            <a:r>
              <a:rPr sz="1600" spc="10" dirty="0" smtClean="0">
                <a:latin typeface="Times New Roman"/>
                <a:cs typeface="Times New Roman"/>
              </a:rPr>
              <a:t>e</a:t>
            </a:r>
            <a:r>
              <a:rPr sz="1600" spc="20" dirty="0" smtClean="0">
                <a:latin typeface="Times New Roman"/>
                <a:cs typeface="Times New Roman"/>
              </a:rPr>
              <a:t> </a:t>
            </a:r>
            <a:r>
              <a:rPr sz="1600" spc="15" dirty="0" smtClean="0">
                <a:latin typeface="Times New Roman"/>
                <a:cs typeface="Times New Roman"/>
              </a:rPr>
              <a:t>p</a:t>
            </a:r>
            <a:r>
              <a:rPr sz="1600" spc="10" dirty="0" smtClean="0">
                <a:latin typeface="Times New Roman"/>
                <a:cs typeface="Times New Roman"/>
              </a:rPr>
              <a:t>re</a:t>
            </a:r>
            <a:r>
              <a:rPr sz="1600" spc="20" dirty="0" smtClean="0">
                <a:latin typeface="Times New Roman"/>
                <a:cs typeface="Times New Roman"/>
              </a:rPr>
              <a:t>p</a:t>
            </a:r>
            <a:r>
              <a:rPr sz="1600" spc="10" dirty="0" smtClean="0">
                <a:latin typeface="Times New Roman"/>
                <a:cs typeface="Times New Roman"/>
              </a:rPr>
              <a:t>ared</a:t>
            </a:r>
            <a:r>
              <a:rPr sz="1600" spc="20" dirty="0" smtClean="0">
                <a:latin typeface="Times New Roman"/>
                <a:cs typeface="Times New Roman"/>
              </a:rPr>
              <a:t> </a:t>
            </a:r>
            <a:r>
              <a:rPr sz="1600" spc="15" dirty="0" smtClean="0">
                <a:latin typeface="Times New Roman"/>
                <a:cs typeface="Times New Roman"/>
              </a:rPr>
              <a:t>b</a:t>
            </a:r>
            <a:r>
              <a:rPr sz="1600" spc="10" dirty="0" smtClean="0">
                <a:latin typeface="Times New Roman"/>
                <a:cs typeface="Times New Roman"/>
              </a:rPr>
              <a:t>y</a:t>
            </a:r>
            <a:r>
              <a:rPr sz="1600" spc="20" dirty="0" smtClean="0">
                <a:latin typeface="Times New Roman"/>
                <a:cs typeface="Times New Roman"/>
              </a:rPr>
              <a:t> </a:t>
            </a:r>
            <a:r>
              <a:rPr sz="1600" spc="30" dirty="0" smtClean="0">
                <a:latin typeface="Times New Roman"/>
                <a:cs typeface="Times New Roman"/>
              </a:rPr>
              <a:t>A</a:t>
            </a:r>
            <a:r>
              <a:rPr sz="1600" spc="10" dirty="0" smtClean="0">
                <a:latin typeface="Times New Roman"/>
                <a:cs typeface="Times New Roman"/>
              </a:rPr>
              <a:t>I</a:t>
            </a:r>
            <a:r>
              <a:rPr sz="1600" spc="15" dirty="0" smtClean="0">
                <a:latin typeface="Times New Roman"/>
                <a:cs typeface="Times New Roman"/>
              </a:rPr>
              <a:t>G</a:t>
            </a:r>
            <a:endParaRPr sz="1600" dirty="0">
              <a:latin typeface="Times New Roman"/>
              <a:cs typeface="Times New Roman"/>
            </a:endParaRPr>
          </a:p>
          <a:p>
            <a:pPr marL="469900" indent="-228600">
              <a:lnSpc>
                <a:spcPct val="100000"/>
              </a:lnSpc>
              <a:spcBef>
                <a:spcPts val="105"/>
              </a:spcBef>
              <a:buFont typeface="Symbol"/>
              <a:buChar char="•"/>
              <a:tabLst>
                <a:tab pos="469265" algn="l"/>
              </a:tabLst>
            </a:pPr>
            <a:r>
              <a:rPr sz="1600" spc="20" dirty="0" smtClean="0">
                <a:latin typeface="Times New Roman"/>
                <a:cs typeface="Times New Roman"/>
              </a:rPr>
              <a:t>P</a:t>
            </a:r>
            <a:r>
              <a:rPr sz="1600" spc="10" dirty="0" smtClean="0">
                <a:latin typeface="Times New Roman"/>
                <a:cs typeface="Times New Roman"/>
              </a:rPr>
              <a:t>r</a:t>
            </a:r>
            <a:r>
              <a:rPr sz="1600" spc="20" dirty="0" smtClean="0">
                <a:latin typeface="Times New Roman"/>
                <a:cs typeface="Times New Roman"/>
              </a:rPr>
              <a:t>o</a:t>
            </a:r>
            <a:r>
              <a:rPr sz="1600" spc="15" dirty="0" smtClean="0">
                <a:latin typeface="Times New Roman"/>
                <a:cs typeface="Times New Roman"/>
              </a:rPr>
              <a:t>ce</a:t>
            </a:r>
            <a:r>
              <a:rPr sz="1600" spc="20" dirty="0" smtClean="0">
                <a:latin typeface="Times New Roman"/>
                <a:cs typeface="Times New Roman"/>
              </a:rPr>
              <a:t>du</a:t>
            </a:r>
            <a:r>
              <a:rPr sz="1600" spc="10" dirty="0" smtClean="0">
                <a:latin typeface="Times New Roman"/>
                <a:cs typeface="Times New Roman"/>
              </a:rPr>
              <a:t>r</a:t>
            </a:r>
            <a:r>
              <a:rPr sz="1600" spc="15" dirty="0" smtClean="0">
                <a:latin typeface="Times New Roman"/>
                <a:cs typeface="Times New Roman"/>
              </a:rPr>
              <a:t>e</a:t>
            </a:r>
            <a:r>
              <a:rPr sz="1600" spc="5" dirty="0" smtClean="0">
                <a:latin typeface="Times New Roman"/>
                <a:cs typeface="Times New Roman"/>
              </a:rPr>
              <a:t>/</a:t>
            </a:r>
            <a:r>
              <a:rPr sz="1600" spc="20" dirty="0" smtClean="0">
                <a:latin typeface="Times New Roman"/>
                <a:cs typeface="Times New Roman"/>
              </a:rPr>
              <a:t>p</a:t>
            </a:r>
            <a:r>
              <a:rPr sz="1600" spc="10" dirty="0" smtClean="0">
                <a:latin typeface="Times New Roman"/>
                <a:cs typeface="Times New Roman"/>
              </a:rPr>
              <a:t>l</a:t>
            </a:r>
            <a:r>
              <a:rPr sz="1600" spc="15" dirty="0" smtClean="0">
                <a:latin typeface="Times New Roman"/>
                <a:cs typeface="Times New Roman"/>
              </a:rPr>
              <a:t>a</a:t>
            </a:r>
            <a:r>
              <a:rPr sz="1600" spc="10" dirty="0" smtClean="0">
                <a:latin typeface="Times New Roman"/>
                <a:cs typeface="Times New Roman"/>
              </a:rPr>
              <a:t>tf</a:t>
            </a:r>
            <a:r>
              <a:rPr sz="1600" spc="20" dirty="0" smtClean="0">
                <a:latin typeface="Times New Roman"/>
                <a:cs typeface="Times New Roman"/>
              </a:rPr>
              <a:t>o</a:t>
            </a:r>
            <a:r>
              <a:rPr sz="1600" spc="10" dirty="0" smtClean="0">
                <a:latin typeface="Times New Roman"/>
                <a:cs typeface="Times New Roman"/>
              </a:rPr>
              <a:t>r</a:t>
            </a:r>
            <a:r>
              <a:rPr sz="1600" spc="15" dirty="0" smtClean="0">
                <a:latin typeface="Times New Roman"/>
                <a:cs typeface="Times New Roman"/>
              </a:rPr>
              <a:t>m</a:t>
            </a:r>
            <a:r>
              <a:rPr sz="1600" spc="25" dirty="0" smtClean="0">
                <a:latin typeface="Times New Roman"/>
                <a:cs typeface="Times New Roman"/>
              </a:rPr>
              <a:t> </a:t>
            </a:r>
            <a:r>
              <a:rPr sz="1600" spc="10" dirty="0" smtClean="0">
                <a:latin typeface="Times New Roman"/>
                <a:cs typeface="Times New Roman"/>
              </a:rPr>
              <a:t>f</a:t>
            </a:r>
            <a:r>
              <a:rPr sz="1600" spc="20" dirty="0" smtClean="0">
                <a:latin typeface="Times New Roman"/>
                <a:cs typeface="Times New Roman"/>
              </a:rPr>
              <a:t>o</a:t>
            </a:r>
            <a:r>
              <a:rPr sz="1600" spc="5" dirty="0" smtClean="0">
                <a:latin typeface="Times New Roman"/>
                <a:cs typeface="Times New Roman"/>
              </a:rPr>
              <a:t>r</a:t>
            </a:r>
            <a:r>
              <a:rPr sz="1600" spc="15" dirty="0" smtClean="0">
                <a:latin typeface="Times New Roman"/>
                <a:cs typeface="Times New Roman"/>
              </a:rPr>
              <a:t> e</a:t>
            </a:r>
            <a:r>
              <a:rPr sz="1600" spc="20" dirty="0" smtClean="0">
                <a:latin typeface="Times New Roman"/>
                <a:cs typeface="Times New Roman"/>
              </a:rPr>
              <a:t>x</a:t>
            </a:r>
            <a:r>
              <a:rPr sz="1600" spc="15" dirty="0" smtClean="0">
                <a:latin typeface="Times New Roman"/>
                <a:cs typeface="Times New Roman"/>
              </a:rPr>
              <a:t>c</a:t>
            </a:r>
            <a:r>
              <a:rPr sz="1600" spc="20" dirty="0" smtClean="0">
                <a:latin typeface="Times New Roman"/>
                <a:cs typeface="Times New Roman"/>
              </a:rPr>
              <a:t>h</a:t>
            </a:r>
            <a:r>
              <a:rPr sz="1600" spc="15" dirty="0" smtClean="0">
                <a:latin typeface="Times New Roman"/>
                <a:cs typeface="Times New Roman"/>
              </a:rPr>
              <a:t>a</a:t>
            </a:r>
            <a:r>
              <a:rPr sz="1600" spc="20" dirty="0" smtClean="0">
                <a:latin typeface="Times New Roman"/>
                <a:cs typeface="Times New Roman"/>
              </a:rPr>
              <a:t>ng</a:t>
            </a:r>
            <a:r>
              <a:rPr sz="1600" spc="10" dirty="0" smtClean="0">
                <a:latin typeface="Times New Roman"/>
                <a:cs typeface="Times New Roman"/>
              </a:rPr>
              <a:t>e</a:t>
            </a:r>
            <a:r>
              <a:rPr sz="1600" spc="20" dirty="0" smtClean="0">
                <a:latin typeface="Times New Roman"/>
                <a:cs typeface="Times New Roman"/>
              </a:rPr>
              <a:t> o</a:t>
            </a:r>
            <a:r>
              <a:rPr sz="1600" spc="5" dirty="0" smtClean="0">
                <a:latin typeface="Times New Roman"/>
                <a:cs typeface="Times New Roman"/>
              </a:rPr>
              <a:t>f</a:t>
            </a:r>
            <a:r>
              <a:rPr sz="1600" spc="15" dirty="0" smtClean="0">
                <a:latin typeface="Times New Roman"/>
                <a:cs typeface="Times New Roman"/>
              </a:rPr>
              <a:t> </a:t>
            </a:r>
            <a:r>
              <a:rPr sz="1600" spc="20" dirty="0" smtClean="0">
                <a:latin typeface="Times New Roman"/>
                <a:cs typeface="Times New Roman"/>
              </a:rPr>
              <a:t>3</a:t>
            </a:r>
            <a:r>
              <a:rPr sz="1600" spc="15" dirty="0" smtClean="0">
                <a:latin typeface="Times New Roman"/>
                <a:cs typeface="Times New Roman"/>
              </a:rPr>
              <a:t>D</a:t>
            </a:r>
            <a:r>
              <a:rPr sz="1600" spc="25" dirty="0" smtClean="0">
                <a:latin typeface="Times New Roman"/>
                <a:cs typeface="Times New Roman"/>
              </a:rPr>
              <a:t> </a:t>
            </a:r>
            <a:r>
              <a:rPr sz="1600" spc="30" dirty="0" smtClean="0">
                <a:latin typeface="Times New Roman"/>
                <a:cs typeface="Times New Roman"/>
              </a:rPr>
              <a:t>m</a:t>
            </a:r>
            <a:r>
              <a:rPr sz="1600" spc="20" dirty="0" smtClean="0">
                <a:latin typeface="Times New Roman"/>
                <a:cs typeface="Times New Roman"/>
              </a:rPr>
              <a:t>od</a:t>
            </a:r>
            <a:r>
              <a:rPr sz="1600" spc="15" dirty="0" smtClean="0">
                <a:latin typeface="Times New Roman"/>
                <a:cs typeface="Times New Roman"/>
              </a:rPr>
              <a:t>e</a:t>
            </a:r>
            <a:r>
              <a:rPr sz="1600" spc="10" dirty="0" smtClean="0">
                <a:latin typeface="Times New Roman"/>
                <a:cs typeface="Times New Roman"/>
              </a:rPr>
              <a:t>l</a:t>
            </a:r>
            <a:r>
              <a:rPr sz="1600" spc="5" dirty="0" smtClean="0">
                <a:latin typeface="Times New Roman"/>
                <a:cs typeface="Times New Roman"/>
              </a:rPr>
              <a:t>s</a:t>
            </a:r>
            <a:r>
              <a:rPr sz="1600" spc="20" dirty="0" smtClean="0">
                <a:latin typeface="Times New Roman"/>
                <a:cs typeface="Times New Roman"/>
              </a:rPr>
              <a:t> </a:t>
            </a:r>
            <a:r>
              <a:rPr sz="1600" spc="10" dirty="0" smtClean="0">
                <a:latin typeface="Times New Roman"/>
                <a:cs typeface="Times New Roman"/>
              </a:rPr>
              <a:t>i</a:t>
            </a:r>
            <a:r>
              <a:rPr sz="1600" spc="5" dirty="0" smtClean="0">
                <a:latin typeface="Times New Roman"/>
                <a:cs typeface="Times New Roman"/>
              </a:rPr>
              <a:t>s</a:t>
            </a:r>
            <a:r>
              <a:rPr sz="1600" spc="20" dirty="0" smtClean="0">
                <a:latin typeface="Times New Roman"/>
                <a:cs typeface="Times New Roman"/>
              </a:rPr>
              <a:t> </a:t>
            </a:r>
            <a:r>
              <a:rPr sz="1600" spc="10" dirty="0" smtClean="0">
                <a:latin typeface="Times New Roman"/>
                <a:cs typeface="Times New Roman"/>
              </a:rPr>
              <a:t>in</a:t>
            </a:r>
            <a:r>
              <a:rPr sz="1600" spc="20" dirty="0" smtClean="0">
                <a:latin typeface="Times New Roman"/>
                <a:cs typeface="Times New Roman"/>
              </a:rPr>
              <a:t> p</a:t>
            </a:r>
            <a:r>
              <a:rPr sz="1600" spc="10" dirty="0" smtClean="0">
                <a:latin typeface="Times New Roman"/>
                <a:cs typeface="Times New Roman"/>
              </a:rPr>
              <a:t>l</a:t>
            </a:r>
            <a:r>
              <a:rPr sz="1600" spc="15" dirty="0" smtClean="0">
                <a:latin typeface="Times New Roman"/>
                <a:cs typeface="Times New Roman"/>
              </a:rPr>
              <a:t>ac</a:t>
            </a:r>
            <a:r>
              <a:rPr sz="1600" spc="5" dirty="0" smtClean="0">
                <a:latin typeface="Times New Roman"/>
                <a:cs typeface="Times New Roman"/>
              </a:rPr>
              <a:t>e,</a:t>
            </a:r>
            <a:r>
              <a:rPr sz="1600" spc="15" dirty="0" smtClean="0">
                <a:latin typeface="Times New Roman"/>
                <a:cs typeface="Times New Roman"/>
              </a:rPr>
              <a:t> </a:t>
            </a:r>
            <a:r>
              <a:rPr sz="1600" spc="10" dirty="0" smtClean="0">
                <a:latin typeface="Times New Roman"/>
                <a:cs typeface="Times New Roman"/>
              </a:rPr>
              <a:t>s</a:t>
            </a:r>
            <a:r>
              <a:rPr sz="1600" spc="15" dirty="0" smtClean="0">
                <a:latin typeface="Times New Roman"/>
                <a:cs typeface="Times New Roman"/>
              </a:rPr>
              <a:t>ee</a:t>
            </a:r>
            <a:r>
              <a:rPr sz="1600" spc="5" dirty="0" smtClean="0">
                <a:latin typeface="Times New Roman"/>
                <a:cs typeface="Times New Roman"/>
              </a:rPr>
              <a:t>:</a:t>
            </a:r>
            <a:endParaRPr sz="1600" dirty="0">
              <a:latin typeface="Times New Roman"/>
              <a:cs typeface="Times New Roman"/>
            </a:endParaRPr>
          </a:p>
          <a:p>
            <a:pPr marL="469900" indent="-228600">
              <a:lnSpc>
                <a:spcPct val="100000"/>
              </a:lnSpc>
              <a:spcBef>
                <a:spcPts val="130"/>
              </a:spcBef>
              <a:buFont typeface="Symbol"/>
              <a:buChar char="•"/>
              <a:tabLst>
                <a:tab pos="469265" algn="l"/>
              </a:tabLst>
            </a:pPr>
            <a:r>
              <a:rPr sz="1600" spc="20" dirty="0" smtClean="0">
                <a:latin typeface="Times New Roman"/>
                <a:cs typeface="Times New Roman"/>
              </a:rPr>
              <a:t>CHES</a:t>
            </a:r>
            <a:r>
              <a:rPr sz="1600" spc="10" dirty="0" smtClean="0">
                <a:latin typeface="Times New Roman"/>
                <a:cs typeface="Times New Roman"/>
              </a:rPr>
              <a:t>S</a:t>
            </a:r>
            <a:r>
              <a:rPr sz="1600" spc="20" dirty="0" smtClean="0">
                <a:latin typeface="Times New Roman"/>
                <a:cs typeface="Times New Roman"/>
              </a:rPr>
              <a:t> </a:t>
            </a:r>
            <a:r>
              <a:rPr sz="1600" spc="10" dirty="0" smtClean="0">
                <a:latin typeface="Times New Roman"/>
                <a:cs typeface="Times New Roman"/>
              </a:rPr>
              <a:t>s</a:t>
            </a:r>
            <a:r>
              <a:rPr sz="1600" spc="20" dirty="0" smtClean="0">
                <a:latin typeface="Times New Roman"/>
                <a:cs typeface="Times New Roman"/>
              </a:rPr>
              <a:t>h</a:t>
            </a:r>
            <a:r>
              <a:rPr sz="1600" spc="15" dirty="0" smtClean="0">
                <a:latin typeface="Times New Roman"/>
                <a:cs typeface="Times New Roman"/>
              </a:rPr>
              <a:t>a</a:t>
            </a:r>
            <a:r>
              <a:rPr sz="1600" spc="10" dirty="0" smtClean="0">
                <a:latin typeface="Times New Roman"/>
                <a:cs typeface="Times New Roman"/>
              </a:rPr>
              <a:t>l</a:t>
            </a:r>
            <a:r>
              <a:rPr sz="1600" spc="5" dirty="0" smtClean="0">
                <a:latin typeface="Times New Roman"/>
                <a:cs typeface="Times New Roman"/>
              </a:rPr>
              <a:t>l</a:t>
            </a:r>
            <a:r>
              <a:rPr sz="1600" spc="15" dirty="0" smtClean="0">
                <a:latin typeface="Times New Roman"/>
                <a:cs typeface="Times New Roman"/>
              </a:rPr>
              <a:t> </a:t>
            </a:r>
            <a:r>
              <a:rPr sz="1600" spc="20" dirty="0" smtClean="0">
                <a:latin typeface="Times New Roman"/>
                <a:cs typeface="Times New Roman"/>
              </a:rPr>
              <a:t>b</a:t>
            </a:r>
            <a:r>
              <a:rPr sz="1600" spc="10" dirty="0" smtClean="0">
                <a:latin typeface="Times New Roman"/>
                <a:cs typeface="Times New Roman"/>
              </a:rPr>
              <a:t>e</a:t>
            </a:r>
            <a:r>
              <a:rPr sz="1600" spc="20" dirty="0" smtClean="0">
                <a:latin typeface="Times New Roman"/>
                <a:cs typeface="Times New Roman"/>
              </a:rPr>
              <a:t> </a:t>
            </a:r>
            <a:r>
              <a:rPr sz="1600" spc="10" dirty="0" smtClean="0">
                <a:latin typeface="Times New Roman"/>
                <a:cs typeface="Times New Roman"/>
              </a:rPr>
              <a:t>t</a:t>
            </a:r>
            <a:r>
              <a:rPr sz="1600" spc="20" dirty="0" smtClean="0">
                <a:latin typeface="Times New Roman"/>
                <a:cs typeface="Times New Roman"/>
              </a:rPr>
              <a:t>h</a:t>
            </a:r>
            <a:r>
              <a:rPr sz="1600" spc="10" dirty="0" smtClean="0">
                <a:latin typeface="Times New Roman"/>
                <a:cs typeface="Times New Roman"/>
              </a:rPr>
              <a:t>e</a:t>
            </a:r>
            <a:r>
              <a:rPr sz="1600" spc="20" dirty="0" smtClean="0">
                <a:latin typeface="Times New Roman"/>
                <a:cs typeface="Times New Roman"/>
              </a:rPr>
              <a:t> </a:t>
            </a:r>
            <a:r>
              <a:rPr sz="1600" spc="10" dirty="0" smtClean="0">
                <a:latin typeface="Times New Roman"/>
                <a:cs typeface="Times New Roman"/>
              </a:rPr>
              <a:t>si</a:t>
            </a:r>
            <a:r>
              <a:rPr sz="1600" spc="20" dirty="0" smtClean="0">
                <a:latin typeface="Times New Roman"/>
                <a:cs typeface="Times New Roman"/>
              </a:rPr>
              <a:t>ng</a:t>
            </a:r>
            <a:r>
              <a:rPr sz="1600" spc="10" dirty="0" smtClean="0">
                <a:latin typeface="Times New Roman"/>
                <a:cs typeface="Times New Roman"/>
              </a:rPr>
              <a:t>le</a:t>
            </a:r>
            <a:r>
              <a:rPr sz="1600" spc="20" dirty="0" smtClean="0">
                <a:latin typeface="Times New Roman"/>
                <a:cs typeface="Times New Roman"/>
              </a:rPr>
              <a:t> po</a:t>
            </a:r>
            <a:r>
              <a:rPr sz="1600" spc="10" dirty="0" smtClean="0">
                <a:latin typeface="Times New Roman"/>
                <a:cs typeface="Times New Roman"/>
              </a:rPr>
              <a:t>i</a:t>
            </a:r>
            <a:r>
              <a:rPr sz="1600" spc="20" dirty="0" smtClean="0">
                <a:latin typeface="Times New Roman"/>
                <a:cs typeface="Times New Roman"/>
              </a:rPr>
              <a:t>n</a:t>
            </a:r>
            <a:r>
              <a:rPr sz="1600" spc="5" dirty="0" smtClean="0">
                <a:latin typeface="Times New Roman"/>
                <a:cs typeface="Times New Roman"/>
              </a:rPr>
              <a:t>t</a:t>
            </a:r>
            <a:r>
              <a:rPr sz="1600" spc="15" dirty="0" smtClean="0">
                <a:latin typeface="Times New Roman"/>
                <a:cs typeface="Times New Roman"/>
              </a:rPr>
              <a:t> </a:t>
            </a:r>
            <a:r>
              <a:rPr sz="1600" spc="20" dirty="0" smtClean="0">
                <a:latin typeface="Times New Roman"/>
                <a:cs typeface="Times New Roman"/>
              </a:rPr>
              <a:t>o</a:t>
            </a:r>
            <a:r>
              <a:rPr sz="1600" spc="5" dirty="0" smtClean="0">
                <a:latin typeface="Times New Roman"/>
                <a:cs typeface="Times New Roman"/>
              </a:rPr>
              <a:t>f</a:t>
            </a:r>
            <a:r>
              <a:rPr sz="1600" spc="15" dirty="0" smtClean="0">
                <a:latin typeface="Times New Roman"/>
                <a:cs typeface="Times New Roman"/>
              </a:rPr>
              <a:t> </a:t>
            </a:r>
            <a:r>
              <a:rPr sz="1600" spc="10" dirty="0" smtClean="0">
                <a:latin typeface="Times New Roman"/>
                <a:cs typeface="Times New Roman"/>
              </a:rPr>
              <a:t>tr</a:t>
            </a:r>
            <a:r>
              <a:rPr sz="1600" spc="20" dirty="0" smtClean="0">
                <a:latin typeface="Times New Roman"/>
                <a:cs typeface="Times New Roman"/>
              </a:rPr>
              <a:t>u</a:t>
            </a:r>
            <a:r>
              <a:rPr sz="1600" spc="10" dirty="0" smtClean="0">
                <a:latin typeface="Times New Roman"/>
                <a:cs typeface="Times New Roman"/>
              </a:rPr>
              <a:t>th</a:t>
            </a:r>
            <a:r>
              <a:rPr sz="1600" spc="20" dirty="0" smtClean="0">
                <a:latin typeface="Times New Roman"/>
                <a:cs typeface="Times New Roman"/>
              </a:rPr>
              <a:t> </a:t>
            </a:r>
            <a:r>
              <a:rPr sz="1600" spc="10" dirty="0" smtClean="0">
                <a:latin typeface="Times New Roman"/>
                <a:cs typeface="Times New Roman"/>
              </a:rPr>
              <a:t>f</a:t>
            </a:r>
            <a:r>
              <a:rPr sz="1600" spc="20" dirty="0" smtClean="0">
                <a:latin typeface="Times New Roman"/>
                <a:cs typeface="Times New Roman"/>
              </a:rPr>
              <a:t>o</a:t>
            </a:r>
            <a:r>
              <a:rPr sz="1600" spc="5" dirty="0" smtClean="0">
                <a:latin typeface="Times New Roman"/>
                <a:cs typeface="Times New Roman"/>
              </a:rPr>
              <a:t>r</a:t>
            </a:r>
            <a:r>
              <a:rPr sz="1600" spc="15" dirty="0" smtClean="0">
                <a:latin typeface="Times New Roman"/>
                <a:cs typeface="Times New Roman"/>
              </a:rPr>
              <a:t> 3D</a:t>
            </a:r>
            <a:r>
              <a:rPr sz="1600" spc="25" dirty="0" smtClean="0">
                <a:latin typeface="Times New Roman"/>
                <a:cs typeface="Times New Roman"/>
              </a:rPr>
              <a:t> </a:t>
            </a:r>
            <a:r>
              <a:rPr sz="1600" spc="30" dirty="0" smtClean="0">
                <a:latin typeface="Times New Roman"/>
                <a:cs typeface="Times New Roman"/>
              </a:rPr>
              <a:t>m</a:t>
            </a:r>
            <a:r>
              <a:rPr sz="1600" spc="20" dirty="0" smtClean="0">
                <a:latin typeface="Times New Roman"/>
                <a:cs typeface="Times New Roman"/>
              </a:rPr>
              <a:t>od</a:t>
            </a:r>
            <a:r>
              <a:rPr sz="1600" spc="15" dirty="0" smtClean="0">
                <a:latin typeface="Times New Roman"/>
                <a:cs typeface="Times New Roman"/>
              </a:rPr>
              <a:t>e</a:t>
            </a:r>
            <a:r>
              <a:rPr sz="1600" spc="5" dirty="0" smtClean="0">
                <a:latin typeface="Times New Roman"/>
                <a:cs typeface="Times New Roman"/>
              </a:rPr>
              <a:t>l</a:t>
            </a:r>
            <a:r>
              <a:rPr sz="1600" spc="15" dirty="0" smtClean="0">
                <a:latin typeface="Times New Roman"/>
                <a:cs typeface="Times New Roman"/>
              </a:rPr>
              <a:t> e</a:t>
            </a:r>
            <a:r>
              <a:rPr sz="1600" spc="20" dirty="0" smtClean="0">
                <a:latin typeface="Times New Roman"/>
                <a:cs typeface="Times New Roman"/>
              </a:rPr>
              <a:t>x</a:t>
            </a:r>
            <a:r>
              <a:rPr sz="1600" spc="15" dirty="0" smtClean="0">
                <a:latin typeface="Times New Roman"/>
                <a:cs typeface="Times New Roman"/>
              </a:rPr>
              <a:t>c</a:t>
            </a:r>
            <a:r>
              <a:rPr sz="1600" spc="20" dirty="0" smtClean="0">
                <a:latin typeface="Times New Roman"/>
                <a:cs typeface="Times New Roman"/>
              </a:rPr>
              <a:t>h</a:t>
            </a:r>
            <a:r>
              <a:rPr sz="1600" spc="15" dirty="0" smtClean="0">
                <a:latin typeface="Times New Roman"/>
                <a:cs typeface="Times New Roman"/>
              </a:rPr>
              <a:t>a</a:t>
            </a:r>
            <a:r>
              <a:rPr sz="1600" spc="20" dirty="0" smtClean="0">
                <a:latin typeface="Times New Roman"/>
                <a:cs typeface="Times New Roman"/>
              </a:rPr>
              <a:t>ng</a:t>
            </a:r>
            <a:r>
              <a:rPr sz="1600" spc="15" dirty="0" smtClean="0">
                <a:latin typeface="Times New Roman"/>
                <a:cs typeface="Times New Roman"/>
              </a:rPr>
              <a:t>e</a:t>
            </a:r>
            <a:r>
              <a:rPr sz="1600" spc="5" dirty="0" smtClean="0">
                <a:latin typeface="Times New Roman"/>
                <a:cs typeface="Times New Roman"/>
              </a:rPr>
              <a:t>.</a:t>
            </a:r>
            <a:endParaRPr sz="1600" dirty="0">
              <a:latin typeface="Times New Roman"/>
              <a:cs typeface="Times New Roman"/>
            </a:endParaRPr>
          </a:p>
          <a:p>
            <a:pPr marL="469900" marR="31750" indent="-228600">
              <a:lnSpc>
                <a:spcPts val="1250"/>
              </a:lnSpc>
              <a:spcBef>
                <a:spcPts val="180"/>
              </a:spcBef>
              <a:buFont typeface="Symbol"/>
              <a:buChar char="•"/>
              <a:tabLst>
                <a:tab pos="469265" algn="l"/>
              </a:tabLst>
            </a:pPr>
            <a:r>
              <a:rPr sz="1600" spc="10" dirty="0" smtClean="0">
                <a:latin typeface="Times New Roman"/>
                <a:cs typeface="Times New Roman"/>
              </a:rPr>
              <a:t>I</a:t>
            </a:r>
            <a:r>
              <a:rPr sz="1600" spc="20" dirty="0" smtClean="0">
                <a:latin typeface="Times New Roman"/>
                <a:cs typeface="Times New Roman"/>
              </a:rPr>
              <a:t>n</a:t>
            </a:r>
            <a:r>
              <a:rPr sz="1600" spc="10" dirty="0" smtClean="0">
                <a:latin typeface="Times New Roman"/>
                <a:cs typeface="Times New Roman"/>
              </a:rPr>
              <a:t>st</a:t>
            </a:r>
            <a:r>
              <a:rPr sz="1600" spc="15" dirty="0" smtClean="0">
                <a:latin typeface="Times New Roman"/>
                <a:cs typeface="Times New Roman"/>
              </a:rPr>
              <a:t>a</a:t>
            </a:r>
            <a:r>
              <a:rPr sz="1600" spc="10" dirty="0" smtClean="0">
                <a:latin typeface="Times New Roman"/>
                <a:cs typeface="Times New Roman"/>
              </a:rPr>
              <a:t>ll</a:t>
            </a:r>
            <a:r>
              <a:rPr sz="1600" spc="15" dirty="0" smtClean="0">
                <a:latin typeface="Times New Roman"/>
                <a:cs typeface="Times New Roman"/>
              </a:rPr>
              <a:t>a</a:t>
            </a:r>
            <a:r>
              <a:rPr sz="1600" spc="10" dirty="0" smtClean="0">
                <a:latin typeface="Times New Roman"/>
                <a:cs typeface="Times New Roman"/>
              </a:rPr>
              <a:t>ti</a:t>
            </a:r>
            <a:r>
              <a:rPr sz="1600" spc="20" dirty="0" smtClean="0">
                <a:latin typeface="Times New Roman"/>
                <a:cs typeface="Times New Roman"/>
              </a:rPr>
              <a:t>o</a:t>
            </a:r>
            <a:r>
              <a:rPr sz="1600" spc="10" dirty="0" smtClean="0">
                <a:latin typeface="Times New Roman"/>
                <a:cs typeface="Times New Roman"/>
              </a:rPr>
              <a:t>n</a:t>
            </a:r>
            <a:r>
              <a:rPr sz="1600" spc="20" dirty="0" smtClean="0">
                <a:latin typeface="Times New Roman"/>
                <a:cs typeface="Times New Roman"/>
              </a:rPr>
              <a:t> p</a:t>
            </a:r>
            <a:r>
              <a:rPr sz="1600" spc="10" dirty="0" smtClean="0">
                <a:latin typeface="Times New Roman"/>
                <a:cs typeface="Times New Roman"/>
              </a:rPr>
              <a:t>r</a:t>
            </a:r>
            <a:r>
              <a:rPr sz="1600" spc="20" dirty="0" smtClean="0">
                <a:latin typeface="Times New Roman"/>
                <a:cs typeface="Times New Roman"/>
              </a:rPr>
              <a:t>o</a:t>
            </a:r>
            <a:r>
              <a:rPr sz="1600" spc="15" dirty="0" smtClean="0">
                <a:latin typeface="Times New Roman"/>
                <a:cs typeface="Times New Roman"/>
              </a:rPr>
              <a:t>ce</a:t>
            </a:r>
            <a:r>
              <a:rPr sz="1600" spc="10" dirty="0" smtClean="0">
                <a:latin typeface="Times New Roman"/>
                <a:cs typeface="Times New Roman"/>
              </a:rPr>
              <a:t>s</a:t>
            </a:r>
            <a:r>
              <a:rPr sz="1600" spc="5" dirty="0" smtClean="0">
                <a:latin typeface="Times New Roman"/>
                <a:cs typeface="Times New Roman"/>
              </a:rPr>
              <a:t>s</a:t>
            </a:r>
            <a:r>
              <a:rPr sz="1600" spc="15" dirty="0" smtClean="0">
                <a:latin typeface="Times New Roman"/>
                <a:cs typeface="Times New Roman"/>
              </a:rPr>
              <a:t> </a:t>
            </a:r>
            <a:r>
              <a:rPr sz="1600" spc="10" dirty="0" smtClean="0">
                <a:latin typeface="Times New Roman"/>
                <a:cs typeface="Times New Roman"/>
              </a:rPr>
              <a:t>s</a:t>
            </a:r>
            <a:r>
              <a:rPr sz="1600" spc="20" dirty="0" smtClean="0">
                <a:latin typeface="Times New Roman"/>
                <a:cs typeface="Times New Roman"/>
              </a:rPr>
              <a:t>hou</a:t>
            </a:r>
            <a:r>
              <a:rPr sz="1600" spc="10" dirty="0" smtClean="0">
                <a:latin typeface="Times New Roman"/>
                <a:cs typeface="Times New Roman"/>
              </a:rPr>
              <a:t>ld</a:t>
            </a:r>
            <a:r>
              <a:rPr sz="1600" spc="20" dirty="0" smtClean="0">
                <a:latin typeface="Times New Roman"/>
                <a:cs typeface="Times New Roman"/>
              </a:rPr>
              <a:t> b</a:t>
            </a:r>
            <a:r>
              <a:rPr sz="1600" spc="10" dirty="0" smtClean="0">
                <a:latin typeface="Times New Roman"/>
                <a:cs typeface="Times New Roman"/>
              </a:rPr>
              <a:t>e</a:t>
            </a:r>
            <a:r>
              <a:rPr sz="1600" spc="20" dirty="0" smtClean="0">
                <a:latin typeface="Times New Roman"/>
                <a:cs typeface="Times New Roman"/>
              </a:rPr>
              <a:t> don</a:t>
            </a:r>
            <a:r>
              <a:rPr sz="1600" spc="10" dirty="0" smtClean="0">
                <a:latin typeface="Times New Roman"/>
                <a:cs typeface="Times New Roman"/>
              </a:rPr>
              <a:t>e</a:t>
            </a:r>
            <a:r>
              <a:rPr sz="1600" spc="20" dirty="0" smtClean="0">
                <a:latin typeface="Times New Roman"/>
                <a:cs typeface="Times New Roman"/>
              </a:rPr>
              <a:t> </a:t>
            </a:r>
            <a:r>
              <a:rPr sz="1600" spc="10" dirty="0" smtClean="0">
                <a:latin typeface="Times New Roman"/>
                <a:cs typeface="Times New Roman"/>
              </a:rPr>
              <a:t>t</a:t>
            </a:r>
            <a:r>
              <a:rPr sz="1600" spc="20" dirty="0" smtClean="0">
                <a:latin typeface="Times New Roman"/>
                <a:cs typeface="Times New Roman"/>
              </a:rPr>
              <a:t>og</a:t>
            </a:r>
            <a:r>
              <a:rPr sz="1600" spc="15" dirty="0" smtClean="0">
                <a:latin typeface="Times New Roman"/>
                <a:cs typeface="Times New Roman"/>
              </a:rPr>
              <a:t>e</a:t>
            </a:r>
            <a:r>
              <a:rPr sz="1600" spc="10" dirty="0" smtClean="0">
                <a:latin typeface="Times New Roman"/>
                <a:cs typeface="Times New Roman"/>
              </a:rPr>
              <a:t>t</a:t>
            </a:r>
            <a:r>
              <a:rPr sz="1600" spc="20" dirty="0" smtClean="0">
                <a:latin typeface="Times New Roman"/>
                <a:cs typeface="Times New Roman"/>
              </a:rPr>
              <a:t>h</a:t>
            </a:r>
            <a:r>
              <a:rPr sz="1600" spc="15" dirty="0" smtClean="0">
                <a:latin typeface="Times New Roman"/>
                <a:cs typeface="Times New Roman"/>
              </a:rPr>
              <a:t>e</a:t>
            </a:r>
            <a:r>
              <a:rPr sz="1600" spc="5" dirty="0" smtClean="0">
                <a:latin typeface="Times New Roman"/>
                <a:cs typeface="Times New Roman"/>
              </a:rPr>
              <a:t>r</a:t>
            </a:r>
            <a:r>
              <a:rPr sz="1600" spc="15" dirty="0" smtClean="0">
                <a:latin typeface="Times New Roman"/>
                <a:cs typeface="Times New Roman"/>
              </a:rPr>
              <a:t> </a:t>
            </a:r>
            <a:r>
              <a:rPr sz="1600" spc="25" dirty="0" smtClean="0">
                <a:latin typeface="Times New Roman"/>
                <a:cs typeface="Times New Roman"/>
              </a:rPr>
              <a:t>w</a:t>
            </a:r>
            <a:r>
              <a:rPr sz="1600" spc="10" dirty="0" smtClean="0">
                <a:latin typeface="Times New Roman"/>
                <a:cs typeface="Times New Roman"/>
              </a:rPr>
              <a:t>ith</a:t>
            </a:r>
            <a:r>
              <a:rPr sz="1600" spc="20" dirty="0" smtClean="0">
                <a:latin typeface="Times New Roman"/>
                <a:cs typeface="Times New Roman"/>
              </a:rPr>
              <a:t> </a:t>
            </a:r>
            <a:r>
              <a:rPr sz="1600" spc="10" dirty="0" smtClean="0">
                <a:latin typeface="Times New Roman"/>
                <a:cs typeface="Times New Roman"/>
              </a:rPr>
              <a:t>I</a:t>
            </a:r>
            <a:r>
              <a:rPr sz="1600" spc="25" dirty="0" smtClean="0">
                <a:latin typeface="Times New Roman"/>
                <a:cs typeface="Times New Roman"/>
              </a:rPr>
              <a:t>K</a:t>
            </a:r>
            <a:r>
              <a:rPr sz="1600" spc="20" dirty="0" smtClean="0">
                <a:latin typeface="Times New Roman"/>
                <a:cs typeface="Times New Roman"/>
              </a:rPr>
              <a:t>C</a:t>
            </a:r>
            <a:r>
              <a:rPr sz="1600" spc="25" dirty="0" smtClean="0">
                <a:latin typeface="Times New Roman"/>
                <a:cs typeface="Times New Roman"/>
              </a:rPr>
              <a:t> </a:t>
            </a:r>
            <a:r>
              <a:rPr sz="1600" spc="20" dirty="0" smtClean="0">
                <a:latin typeface="Times New Roman"/>
                <a:cs typeface="Times New Roman"/>
              </a:rPr>
              <a:t>o</a:t>
            </a:r>
            <a:r>
              <a:rPr sz="1600" spc="5" dirty="0" smtClean="0">
                <a:latin typeface="Times New Roman"/>
                <a:cs typeface="Times New Roman"/>
              </a:rPr>
              <a:t>r</a:t>
            </a:r>
            <a:r>
              <a:rPr sz="1600" spc="15" dirty="0" smtClean="0">
                <a:latin typeface="Times New Roman"/>
                <a:cs typeface="Times New Roman"/>
              </a:rPr>
              <a:t> a</a:t>
            </a:r>
            <a:r>
              <a:rPr sz="1600" spc="10" dirty="0" smtClean="0">
                <a:latin typeface="Times New Roman"/>
                <a:cs typeface="Times New Roman"/>
              </a:rPr>
              <a:t>n</a:t>
            </a:r>
            <a:r>
              <a:rPr sz="1600" spc="20" dirty="0" smtClean="0">
                <a:latin typeface="Times New Roman"/>
                <a:cs typeface="Times New Roman"/>
              </a:rPr>
              <a:t> ES</a:t>
            </a:r>
            <a:r>
              <a:rPr sz="1600" spc="10" dirty="0" smtClean="0">
                <a:latin typeface="Times New Roman"/>
                <a:cs typeface="Times New Roman"/>
              </a:rPr>
              <a:t>S</a:t>
            </a:r>
            <a:r>
              <a:rPr sz="1600" spc="20" dirty="0" smtClean="0">
                <a:latin typeface="Times New Roman"/>
                <a:cs typeface="Times New Roman"/>
              </a:rPr>
              <a:t> </a:t>
            </a:r>
            <a:r>
              <a:rPr sz="1600" spc="10" dirty="0" smtClean="0">
                <a:latin typeface="Times New Roman"/>
                <a:cs typeface="Times New Roman"/>
              </a:rPr>
              <a:t>t</a:t>
            </a:r>
            <a:r>
              <a:rPr sz="1600" spc="15" dirty="0" smtClean="0">
                <a:latin typeface="Times New Roman"/>
                <a:cs typeface="Times New Roman"/>
              </a:rPr>
              <a:t>eam</a:t>
            </a:r>
            <a:r>
              <a:rPr sz="1600" spc="30" dirty="0" smtClean="0">
                <a:latin typeface="Times New Roman"/>
                <a:cs typeface="Times New Roman"/>
              </a:rPr>
              <a:t> </a:t>
            </a:r>
            <a:r>
              <a:rPr sz="1600" spc="10" dirty="0" smtClean="0">
                <a:latin typeface="Times New Roman"/>
                <a:cs typeface="Times New Roman"/>
              </a:rPr>
              <a:t>s</a:t>
            </a:r>
            <a:r>
              <a:rPr sz="1600" spc="20" dirty="0" smtClean="0">
                <a:latin typeface="Times New Roman"/>
                <a:cs typeface="Times New Roman"/>
              </a:rPr>
              <a:t>h</a:t>
            </a:r>
            <a:r>
              <a:rPr sz="1600" spc="15" dirty="0" smtClean="0">
                <a:latin typeface="Times New Roman"/>
                <a:cs typeface="Times New Roman"/>
              </a:rPr>
              <a:t>a</a:t>
            </a:r>
            <a:r>
              <a:rPr sz="1600" spc="10" dirty="0" smtClean="0">
                <a:latin typeface="Times New Roman"/>
                <a:cs typeface="Times New Roman"/>
              </a:rPr>
              <a:t>l</a:t>
            </a:r>
            <a:r>
              <a:rPr sz="1600" spc="5" dirty="0" smtClean="0">
                <a:latin typeface="Times New Roman"/>
                <a:cs typeface="Times New Roman"/>
              </a:rPr>
              <a:t>l</a:t>
            </a:r>
            <a:r>
              <a:rPr sz="1600" spc="15" dirty="0" smtClean="0">
                <a:latin typeface="Times New Roman"/>
                <a:cs typeface="Times New Roman"/>
              </a:rPr>
              <a:t> </a:t>
            </a:r>
            <a:r>
              <a:rPr sz="1600" spc="20" dirty="0" smtClean="0">
                <a:latin typeface="Times New Roman"/>
                <a:cs typeface="Times New Roman"/>
              </a:rPr>
              <a:t>b</a:t>
            </a:r>
            <a:r>
              <a:rPr sz="1600" spc="10" dirty="0" smtClean="0">
                <a:latin typeface="Times New Roman"/>
                <a:cs typeface="Times New Roman"/>
              </a:rPr>
              <a:t>e</a:t>
            </a:r>
            <a:r>
              <a:rPr sz="1600" spc="20" dirty="0" smtClean="0">
                <a:latin typeface="Times New Roman"/>
                <a:cs typeface="Times New Roman"/>
              </a:rPr>
              <a:t> </a:t>
            </a:r>
            <a:r>
              <a:rPr sz="1600" spc="10" dirty="0" smtClean="0">
                <a:latin typeface="Times New Roman"/>
                <a:cs typeface="Times New Roman"/>
              </a:rPr>
              <a:t>tr</a:t>
            </a:r>
            <a:r>
              <a:rPr sz="1600" spc="15" dirty="0" smtClean="0">
                <a:latin typeface="Times New Roman"/>
                <a:cs typeface="Times New Roman"/>
              </a:rPr>
              <a:t>a</a:t>
            </a:r>
            <a:r>
              <a:rPr sz="1600" spc="10" dirty="0" smtClean="0">
                <a:latin typeface="Times New Roman"/>
                <a:cs typeface="Times New Roman"/>
              </a:rPr>
              <a:t>i</a:t>
            </a:r>
            <a:r>
              <a:rPr sz="1600" spc="20" dirty="0" smtClean="0">
                <a:latin typeface="Times New Roman"/>
                <a:cs typeface="Times New Roman"/>
              </a:rPr>
              <a:t>n</a:t>
            </a:r>
            <a:r>
              <a:rPr sz="1600" spc="15" dirty="0" smtClean="0">
                <a:latin typeface="Times New Roman"/>
                <a:cs typeface="Times New Roman"/>
              </a:rPr>
              <a:t>e</a:t>
            </a:r>
            <a:r>
              <a:rPr sz="1600" spc="10" dirty="0" smtClean="0">
                <a:latin typeface="Times New Roman"/>
                <a:cs typeface="Times New Roman"/>
              </a:rPr>
              <a:t>d</a:t>
            </a:r>
            <a:r>
              <a:rPr sz="1600" spc="20" dirty="0" smtClean="0">
                <a:latin typeface="Times New Roman"/>
                <a:cs typeface="Times New Roman"/>
              </a:rPr>
              <a:t> o</a:t>
            </a:r>
            <a:r>
              <a:rPr sz="1600" spc="10" dirty="0" smtClean="0">
                <a:latin typeface="Times New Roman"/>
                <a:cs typeface="Times New Roman"/>
              </a:rPr>
              <a:t>n</a:t>
            </a:r>
            <a:r>
              <a:rPr sz="1600" spc="5" dirty="0" smtClean="0">
                <a:latin typeface="Times New Roman"/>
                <a:cs typeface="Times New Roman"/>
              </a:rPr>
              <a:t> </a:t>
            </a:r>
            <a:r>
              <a:rPr sz="1600" spc="10" dirty="0" smtClean="0">
                <a:latin typeface="Times New Roman"/>
                <a:cs typeface="Times New Roman"/>
              </a:rPr>
              <a:t>I</a:t>
            </a:r>
            <a:r>
              <a:rPr sz="1600" spc="25" dirty="0" smtClean="0">
                <a:latin typeface="Times New Roman"/>
                <a:cs typeface="Times New Roman"/>
              </a:rPr>
              <a:t>K</a:t>
            </a:r>
            <a:r>
              <a:rPr sz="1600" spc="20" dirty="0" smtClean="0">
                <a:latin typeface="Times New Roman"/>
                <a:cs typeface="Times New Roman"/>
              </a:rPr>
              <a:t>C</a:t>
            </a:r>
            <a:r>
              <a:rPr sz="1600" spc="25" dirty="0" smtClean="0">
                <a:latin typeface="Times New Roman"/>
                <a:cs typeface="Times New Roman"/>
              </a:rPr>
              <a:t> </a:t>
            </a:r>
            <a:r>
              <a:rPr sz="1600" spc="10" dirty="0" smtClean="0">
                <a:latin typeface="Times New Roman"/>
                <a:cs typeface="Times New Roman"/>
              </a:rPr>
              <a:t>site</a:t>
            </a:r>
            <a:r>
              <a:rPr sz="1600" spc="20" dirty="0" smtClean="0">
                <a:latin typeface="Times New Roman"/>
                <a:cs typeface="Times New Roman"/>
              </a:rPr>
              <a:t> b</a:t>
            </a:r>
            <a:r>
              <a:rPr sz="1600" spc="10" dirty="0" smtClean="0">
                <a:latin typeface="Times New Roman"/>
                <a:cs typeface="Times New Roman"/>
              </a:rPr>
              <a:t>ef</a:t>
            </a:r>
            <a:r>
              <a:rPr sz="1600" spc="20" dirty="0" smtClean="0">
                <a:latin typeface="Times New Roman"/>
                <a:cs typeface="Times New Roman"/>
              </a:rPr>
              <a:t>o</a:t>
            </a:r>
            <a:r>
              <a:rPr sz="1600" spc="10" dirty="0" smtClean="0">
                <a:latin typeface="Times New Roman"/>
                <a:cs typeface="Times New Roman"/>
              </a:rPr>
              <a:t>re</a:t>
            </a:r>
            <a:r>
              <a:rPr sz="1600" spc="20" dirty="0" smtClean="0">
                <a:latin typeface="Times New Roman"/>
                <a:cs typeface="Times New Roman"/>
              </a:rPr>
              <a:t> </a:t>
            </a:r>
            <a:r>
              <a:rPr sz="1600" spc="10" dirty="0" smtClean="0">
                <a:latin typeface="Times New Roman"/>
                <a:cs typeface="Times New Roman"/>
              </a:rPr>
              <a:t>i</a:t>
            </a:r>
            <a:r>
              <a:rPr sz="1600" spc="20" dirty="0" smtClean="0">
                <a:latin typeface="Times New Roman"/>
                <a:cs typeface="Times New Roman"/>
              </a:rPr>
              <a:t>n</a:t>
            </a:r>
            <a:r>
              <a:rPr sz="1600" spc="10" dirty="0" smtClean="0">
                <a:latin typeface="Times New Roman"/>
                <a:cs typeface="Times New Roman"/>
              </a:rPr>
              <a:t>st</a:t>
            </a:r>
            <a:r>
              <a:rPr sz="1600" spc="15" dirty="0" smtClean="0">
                <a:latin typeface="Times New Roman"/>
                <a:cs typeface="Times New Roman"/>
              </a:rPr>
              <a:t>a</a:t>
            </a:r>
            <a:r>
              <a:rPr sz="1600" spc="10" dirty="0" smtClean="0">
                <a:latin typeface="Times New Roman"/>
                <a:cs typeface="Times New Roman"/>
              </a:rPr>
              <a:t>ll</a:t>
            </a:r>
            <a:r>
              <a:rPr sz="1600" spc="15" dirty="0" smtClean="0">
                <a:latin typeface="Times New Roman"/>
                <a:cs typeface="Times New Roman"/>
              </a:rPr>
              <a:t>a</a:t>
            </a:r>
            <a:r>
              <a:rPr sz="1600" spc="10" dirty="0" smtClean="0">
                <a:latin typeface="Times New Roman"/>
                <a:cs typeface="Times New Roman"/>
              </a:rPr>
              <a:t>ti</a:t>
            </a:r>
            <a:r>
              <a:rPr sz="1600" spc="20" dirty="0" smtClean="0">
                <a:latin typeface="Times New Roman"/>
                <a:cs typeface="Times New Roman"/>
              </a:rPr>
              <a:t>o</a:t>
            </a:r>
            <a:r>
              <a:rPr sz="1600" spc="15" dirty="0" smtClean="0">
                <a:latin typeface="Times New Roman"/>
                <a:cs typeface="Times New Roman"/>
              </a:rPr>
              <a:t>n</a:t>
            </a:r>
            <a:r>
              <a:rPr sz="1600" spc="5" dirty="0" smtClean="0">
                <a:latin typeface="Times New Roman"/>
                <a:cs typeface="Times New Roman"/>
              </a:rPr>
              <a:t>.</a:t>
            </a:r>
            <a:endParaRPr sz="1600" dirty="0">
              <a:latin typeface="Times New Roman"/>
              <a:cs typeface="Times New Roman"/>
            </a:endParaRPr>
          </a:p>
          <a:p>
            <a:pPr>
              <a:lnSpc>
                <a:spcPts val="1000"/>
              </a:lnSpc>
              <a:buFont typeface="Symbol"/>
              <a:buChar char="•"/>
            </a:pPr>
            <a:endParaRPr sz="1400" u="sng" dirty="0"/>
          </a:p>
          <a:p>
            <a:pPr>
              <a:lnSpc>
                <a:spcPts val="1300"/>
              </a:lnSpc>
              <a:spcBef>
                <a:spcPts val="81"/>
              </a:spcBef>
              <a:buFont typeface="Symbol"/>
              <a:buChar char="•"/>
            </a:pPr>
            <a:endParaRPr sz="2000" dirty="0"/>
          </a:p>
          <a:p>
            <a:pPr marL="12700">
              <a:lnSpc>
                <a:spcPct val="100000"/>
              </a:lnSpc>
            </a:pPr>
            <a:r>
              <a:rPr lang="it-IT" sz="1600" spc="-10" dirty="0" smtClean="0">
                <a:latin typeface="Times New Roman"/>
                <a:cs typeface="Times New Roman"/>
              </a:rPr>
              <a:t>	</a:t>
            </a:r>
            <a:r>
              <a:rPr sz="1600" u="sng" spc="-10" dirty="0" smtClean="0">
                <a:latin typeface="Times New Roman"/>
                <a:cs typeface="Times New Roman"/>
              </a:rPr>
              <a:t>Survey</a:t>
            </a:r>
            <a:r>
              <a:rPr sz="1600" u="sng" spc="0" dirty="0" smtClean="0">
                <a:latin typeface="Times New Roman"/>
                <a:cs typeface="Times New Roman"/>
              </a:rPr>
              <a:t> </a:t>
            </a:r>
            <a:r>
              <a:rPr sz="1600" u="sng" spc="-10" dirty="0" smtClean="0">
                <a:latin typeface="Times New Roman"/>
                <a:cs typeface="Times New Roman"/>
              </a:rPr>
              <a:t>and</a:t>
            </a:r>
            <a:r>
              <a:rPr sz="1600" u="sng" spc="-5" dirty="0" smtClean="0">
                <a:latin typeface="Times New Roman"/>
                <a:cs typeface="Times New Roman"/>
              </a:rPr>
              <a:t> </a:t>
            </a:r>
            <a:r>
              <a:rPr sz="1600" u="sng" spc="-10" dirty="0" smtClean="0">
                <a:latin typeface="Times New Roman"/>
                <a:cs typeface="Times New Roman"/>
              </a:rPr>
              <a:t>align</a:t>
            </a:r>
            <a:r>
              <a:rPr sz="1600" u="sng" spc="-15" dirty="0" smtClean="0">
                <a:latin typeface="Times New Roman"/>
                <a:cs typeface="Times New Roman"/>
              </a:rPr>
              <a:t>m</a:t>
            </a:r>
            <a:r>
              <a:rPr sz="1600" u="sng" spc="-10" dirty="0" smtClean="0">
                <a:latin typeface="Times New Roman"/>
                <a:cs typeface="Times New Roman"/>
              </a:rPr>
              <a:t>en</a:t>
            </a:r>
            <a:r>
              <a:rPr sz="1600" u="sng" spc="-15" dirty="0" smtClean="0">
                <a:latin typeface="Times New Roman"/>
                <a:cs typeface="Times New Roman"/>
              </a:rPr>
              <a:t>t</a:t>
            </a:r>
            <a:r>
              <a:rPr sz="1600" u="sng" spc="-10" dirty="0" smtClean="0">
                <a:latin typeface="Times New Roman"/>
                <a:cs typeface="Times New Roman"/>
              </a:rPr>
              <a:t>:</a:t>
            </a:r>
            <a:r>
              <a:rPr sz="1600" u="sng" spc="-5" dirty="0" smtClean="0">
                <a:latin typeface="Times New Roman"/>
                <a:cs typeface="Times New Roman"/>
              </a:rPr>
              <a:t> </a:t>
            </a:r>
            <a:r>
              <a:rPr sz="1600" u="sng" spc="-10" dirty="0" smtClean="0">
                <a:latin typeface="Times New Roman"/>
                <a:cs typeface="Times New Roman"/>
              </a:rPr>
              <a:t>Fabien</a:t>
            </a:r>
            <a:r>
              <a:rPr sz="1600" u="sng" spc="0" dirty="0" smtClean="0">
                <a:latin typeface="Times New Roman"/>
                <a:cs typeface="Times New Roman"/>
              </a:rPr>
              <a:t> </a:t>
            </a:r>
            <a:r>
              <a:rPr sz="1600" u="sng" spc="-10" dirty="0" smtClean="0">
                <a:latin typeface="Times New Roman"/>
                <a:cs typeface="Times New Roman"/>
              </a:rPr>
              <a:t>Rey</a:t>
            </a:r>
            <a:endParaRPr sz="1600" dirty="0">
              <a:latin typeface="Times New Roman"/>
              <a:cs typeface="Times New Roman"/>
            </a:endParaRPr>
          </a:p>
          <a:p>
            <a:pPr>
              <a:lnSpc>
                <a:spcPts val="1400"/>
              </a:lnSpc>
              <a:spcBef>
                <a:spcPts val="30"/>
              </a:spcBef>
            </a:pPr>
            <a:endParaRPr sz="2400" dirty="0"/>
          </a:p>
          <a:p>
            <a:pPr marL="469900" indent="-228600">
              <a:lnSpc>
                <a:spcPct val="100000"/>
              </a:lnSpc>
              <a:spcBef>
                <a:spcPts val="130"/>
              </a:spcBef>
              <a:buFont typeface="Symbol"/>
              <a:buChar char="•"/>
              <a:tabLst>
                <a:tab pos="469265" algn="l"/>
              </a:tabLst>
            </a:pPr>
            <a:r>
              <a:rPr sz="1600" spc="30" dirty="0" smtClean="0">
                <a:latin typeface="Times New Roman"/>
                <a:cs typeface="Times New Roman"/>
              </a:rPr>
              <a:t>R</a:t>
            </a:r>
            <a:r>
              <a:rPr sz="1600" spc="10" dirty="0" smtClean="0">
                <a:latin typeface="Times New Roman"/>
                <a:cs typeface="Times New Roman"/>
              </a:rPr>
              <a:t>e</a:t>
            </a:r>
            <a:r>
              <a:rPr sz="1600" spc="20" dirty="0" smtClean="0">
                <a:latin typeface="Times New Roman"/>
                <a:cs typeface="Times New Roman"/>
              </a:rPr>
              <a:t>q</a:t>
            </a:r>
            <a:r>
              <a:rPr sz="1600" spc="15" dirty="0" smtClean="0">
                <a:latin typeface="Times New Roman"/>
                <a:cs typeface="Times New Roman"/>
              </a:rPr>
              <a:t>u</a:t>
            </a:r>
            <a:r>
              <a:rPr sz="1600" spc="10" dirty="0" smtClean="0">
                <a:latin typeface="Times New Roman"/>
                <a:cs typeface="Times New Roman"/>
              </a:rPr>
              <a:t>ire</a:t>
            </a:r>
            <a:r>
              <a:rPr sz="1600" spc="30" dirty="0" smtClean="0">
                <a:latin typeface="Times New Roman"/>
                <a:cs typeface="Times New Roman"/>
              </a:rPr>
              <a:t>m</a:t>
            </a:r>
            <a:r>
              <a:rPr sz="1600" spc="10" dirty="0" smtClean="0">
                <a:latin typeface="Times New Roman"/>
                <a:cs typeface="Times New Roman"/>
              </a:rPr>
              <a:t>e</a:t>
            </a:r>
            <a:r>
              <a:rPr sz="1600" spc="20" dirty="0" smtClean="0">
                <a:latin typeface="Times New Roman"/>
                <a:cs typeface="Times New Roman"/>
              </a:rPr>
              <a:t>n</a:t>
            </a:r>
            <a:r>
              <a:rPr sz="1600" spc="5" dirty="0" smtClean="0">
                <a:latin typeface="Times New Roman"/>
                <a:cs typeface="Times New Roman"/>
              </a:rPr>
              <a:t>t</a:t>
            </a:r>
            <a:r>
              <a:rPr sz="1600" spc="15" dirty="0" smtClean="0">
                <a:latin typeface="Times New Roman"/>
                <a:cs typeface="Times New Roman"/>
              </a:rPr>
              <a:t> </a:t>
            </a:r>
            <a:r>
              <a:rPr sz="1600" spc="10" dirty="0" smtClean="0">
                <a:latin typeface="Times New Roman"/>
                <a:cs typeface="Times New Roman"/>
              </a:rPr>
              <a:t>f</a:t>
            </a:r>
            <a:r>
              <a:rPr sz="1600" spc="20" dirty="0" smtClean="0">
                <a:latin typeface="Times New Roman"/>
                <a:cs typeface="Times New Roman"/>
              </a:rPr>
              <a:t>o</a:t>
            </a:r>
            <a:r>
              <a:rPr sz="1600" spc="5" dirty="0" smtClean="0">
                <a:latin typeface="Times New Roman"/>
                <a:cs typeface="Times New Roman"/>
              </a:rPr>
              <a:t>r</a:t>
            </a:r>
            <a:r>
              <a:rPr sz="1600" spc="15" dirty="0" smtClean="0">
                <a:latin typeface="Times New Roman"/>
                <a:cs typeface="Times New Roman"/>
              </a:rPr>
              <a:t> </a:t>
            </a:r>
            <a:r>
              <a:rPr sz="1600" spc="10" dirty="0" smtClean="0">
                <a:latin typeface="Times New Roman"/>
                <a:cs typeface="Times New Roman"/>
              </a:rPr>
              <a:t>fi</a:t>
            </a:r>
            <a:r>
              <a:rPr sz="1600" spc="20" dirty="0" smtClean="0">
                <a:latin typeface="Times New Roman"/>
                <a:cs typeface="Times New Roman"/>
              </a:rPr>
              <a:t>d</a:t>
            </a:r>
            <a:r>
              <a:rPr sz="1600" spc="15" dirty="0" smtClean="0">
                <a:latin typeface="Times New Roman"/>
                <a:cs typeface="Times New Roman"/>
              </a:rPr>
              <a:t>ucia</a:t>
            </a:r>
            <a:r>
              <a:rPr sz="1600" spc="10" dirty="0" smtClean="0">
                <a:latin typeface="Times New Roman"/>
                <a:cs typeface="Times New Roman"/>
              </a:rPr>
              <a:t>l</a:t>
            </a:r>
            <a:r>
              <a:rPr sz="1600" spc="5" dirty="0" smtClean="0">
                <a:latin typeface="Times New Roman"/>
                <a:cs typeface="Times New Roman"/>
              </a:rPr>
              <a:t>s</a:t>
            </a:r>
            <a:r>
              <a:rPr sz="1600" spc="20" dirty="0" smtClean="0">
                <a:latin typeface="Times New Roman"/>
                <a:cs typeface="Times New Roman"/>
              </a:rPr>
              <a:t> wh</a:t>
            </a:r>
            <a:r>
              <a:rPr sz="1600" spc="15" dirty="0" smtClean="0">
                <a:latin typeface="Times New Roman"/>
                <a:cs typeface="Times New Roman"/>
              </a:rPr>
              <a:t>e</a:t>
            </a:r>
            <a:r>
              <a:rPr sz="1600" spc="10" dirty="0" smtClean="0">
                <a:latin typeface="Times New Roman"/>
                <a:cs typeface="Times New Roman"/>
              </a:rPr>
              <a:t>re</a:t>
            </a:r>
            <a:r>
              <a:rPr sz="1600" spc="20" dirty="0" smtClean="0">
                <a:latin typeface="Times New Roman"/>
                <a:cs typeface="Times New Roman"/>
              </a:rPr>
              <a:t> </a:t>
            </a:r>
            <a:r>
              <a:rPr sz="1600" spc="10" dirty="0" smtClean="0">
                <a:latin typeface="Times New Roman"/>
                <a:cs typeface="Times New Roman"/>
              </a:rPr>
              <a:t>s</a:t>
            </a:r>
            <a:r>
              <a:rPr sz="1600" spc="20" dirty="0" smtClean="0">
                <a:latin typeface="Times New Roman"/>
                <a:cs typeface="Times New Roman"/>
              </a:rPr>
              <a:t>how</a:t>
            </a:r>
            <a:r>
              <a:rPr sz="1600" spc="10" dirty="0" smtClean="0">
                <a:latin typeface="Times New Roman"/>
                <a:cs typeface="Times New Roman"/>
              </a:rPr>
              <a:t>n</a:t>
            </a:r>
            <a:r>
              <a:rPr sz="1600" spc="20" dirty="0" smtClean="0">
                <a:latin typeface="Times New Roman"/>
                <a:cs typeface="Times New Roman"/>
              </a:rPr>
              <a:t> </a:t>
            </a:r>
            <a:r>
              <a:rPr sz="1600" spc="10" dirty="0" smtClean="0">
                <a:latin typeface="Times New Roman"/>
                <a:cs typeface="Times New Roman"/>
              </a:rPr>
              <a:t>in</a:t>
            </a:r>
            <a:r>
              <a:rPr sz="1600" spc="20" dirty="0" smtClean="0">
                <a:latin typeface="Times New Roman"/>
                <a:cs typeface="Times New Roman"/>
              </a:rPr>
              <a:t> </a:t>
            </a:r>
            <a:r>
              <a:rPr sz="1600" spc="10" dirty="0" smtClean="0">
                <a:latin typeface="Times New Roman"/>
                <a:cs typeface="Times New Roman"/>
              </a:rPr>
              <a:t>t</a:t>
            </a:r>
            <a:r>
              <a:rPr sz="1600" spc="20" dirty="0" smtClean="0">
                <a:latin typeface="Times New Roman"/>
                <a:cs typeface="Times New Roman"/>
              </a:rPr>
              <a:t>h</a:t>
            </a:r>
            <a:r>
              <a:rPr sz="1600" spc="10" dirty="0" smtClean="0">
                <a:latin typeface="Times New Roman"/>
                <a:cs typeface="Times New Roman"/>
              </a:rPr>
              <a:t>e</a:t>
            </a:r>
            <a:r>
              <a:rPr sz="1600" spc="20" dirty="0" smtClean="0">
                <a:latin typeface="Times New Roman"/>
                <a:cs typeface="Times New Roman"/>
              </a:rPr>
              <a:t> p</a:t>
            </a:r>
            <a:r>
              <a:rPr sz="1600" spc="10" dirty="0" smtClean="0">
                <a:latin typeface="Times New Roman"/>
                <a:cs typeface="Times New Roman"/>
              </a:rPr>
              <a:t>r</a:t>
            </a:r>
            <a:r>
              <a:rPr sz="1600" spc="15" dirty="0" smtClean="0">
                <a:latin typeface="Times New Roman"/>
                <a:cs typeface="Times New Roman"/>
              </a:rPr>
              <a:t>e</a:t>
            </a:r>
            <a:r>
              <a:rPr sz="1600" spc="10" dirty="0" smtClean="0">
                <a:latin typeface="Times New Roman"/>
                <a:cs typeface="Times New Roman"/>
              </a:rPr>
              <a:t>s</a:t>
            </a:r>
            <a:r>
              <a:rPr sz="1600" spc="15" dirty="0" smtClean="0">
                <a:latin typeface="Times New Roman"/>
                <a:cs typeface="Times New Roman"/>
              </a:rPr>
              <a:t>e</a:t>
            </a:r>
            <a:r>
              <a:rPr sz="1600" spc="20" dirty="0" smtClean="0">
                <a:latin typeface="Times New Roman"/>
                <a:cs typeface="Times New Roman"/>
              </a:rPr>
              <a:t>n</a:t>
            </a:r>
            <a:r>
              <a:rPr sz="1600" spc="10" dirty="0" smtClean="0">
                <a:latin typeface="Times New Roman"/>
                <a:cs typeface="Times New Roman"/>
              </a:rPr>
              <a:t>t</a:t>
            </a:r>
            <a:r>
              <a:rPr sz="1600" spc="15" dirty="0" smtClean="0">
                <a:latin typeface="Times New Roman"/>
                <a:cs typeface="Times New Roman"/>
              </a:rPr>
              <a:t>a</a:t>
            </a:r>
            <a:r>
              <a:rPr sz="1600" spc="10" dirty="0" smtClean="0">
                <a:latin typeface="Times New Roman"/>
                <a:cs typeface="Times New Roman"/>
              </a:rPr>
              <a:t>ti</a:t>
            </a:r>
            <a:r>
              <a:rPr sz="1600" spc="20" dirty="0" smtClean="0">
                <a:latin typeface="Times New Roman"/>
                <a:cs typeface="Times New Roman"/>
              </a:rPr>
              <a:t>o</a:t>
            </a:r>
            <a:r>
              <a:rPr sz="1600" spc="10" dirty="0" smtClean="0">
                <a:latin typeface="Times New Roman"/>
                <a:cs typeface="Times New Roman"/>
              </a:rPr>
              <a:t>n</a:t>
            </a:r>
            <a:r>
              <a:rPr sz="1600" spc="20" dirty="0" smtClean="0">
                <a:latin typeface="Times New Roman"/>
                <a:cs typeface="Times New Roman"/>
              </a:rPr>
              <a:t> </a:t>
            </a:r>
            <a:r>
              <a:rPr sz="1600" spc="15" dirty="0" smtClean="0">
                <a:latin typeface="Times New Roman"/>
                <a:cs typeface="Times New Roman"/>
              </a:rPr>
              <a:t>a</a:t>
            </a:r>
            <a:r>
              <a:rPr sz="1600" spc="20" dirty="0" smtClean="0">
                <a:latin typeface="Times New Roman"/>
                <a:cs typeface="Times New Roman"/>
              </a:rPr>
              <a:t>n</a:t>
            </a:r>
            <a:r>
              <a:rPr sz="1600" spc="10" dirty="0" smtClean="0">
                <a:latin typeface="Times New Roman"/>
                <a:cs typeface="Times New Roman"/>
              </a:rPr>
              <a:t>d</a:t>
            </a:r>
            <a:r>
              <a:rPr sz="1600" spc="20" dirty="0" smtClean="0">
                <a:latin typeface="Times New Roman"/>
                <a:cs typeface="Times New Roman"/>
              </a:rPr>
              <a:t> </a:t>
            </a:r>
            <a:r>
              <a:rPr sz="1600" spc="15" dirty="0" smtClean="0">
                <a:latin typeface="Times New Roman"/>
                <a:cs typeface="Times New Roman"/>
              </a:rPr>
              <a:t>ca</a:t>
            </a:r>
            <a:r>
              <a:rPr sz="1600" spc="10" dirty="0" smtClean="0">
                <a:latin typeface="Times New Roman"/>
                <a:cs typeface="Times New Roman"/>
              </a:rPr>
              <a:t>n</a:t>
            </a:r>
            <a:r>
              <a:rPr sz="1600" spc="20" dirty="0" smtClean="0">
                <a:latin typeface="Times New Roman"/>
                <a:cs typeface="Times New Roman"/>
              </a:rPr>
              <a:t> b</a:t>
            </a:r>
            <a:r>
              <a:rPr sz="1600" spc="10" dirty="0" smtClean="0">
                <a:latin typeface="Times New Roman"/>
                <a:cs typeface="Times New Roman"/>
              </a:rPr>
              <a:t>e</a:t>
            </a:r>
            <a:r>
              <a:rPr sz="1600" spc="20" dirty="0" smtClean="0">
                <a:latin typeface="Times New Roman"/>
                <a:cs typeface="Times New Roman"/>
              </a:rPr>
              <a:t> </a:t>
            </a:r>
            <a:r>
              <a:rPr sz="1600" spc="10" dirty="0" smtClean="0">
                <a:latin typeface="Times New Roman"/>
                <a:cs typeface="Times New Roman"/>
              </a:rPr>
              <a:t>f</a:t>
            </a:r>
            <a:r>
              <a:rPr sz="1600" spc="20" dirty="0" smtClean="0">
                <a:latin typeface="Times New Roman"/>
                <a:cs typeface="Times New Roman"/>
              </a:rPr>
              <a:t>oun</a:t>
            </a:r>
            <a:r>
              <a:rPr sz="1600" spc="10" dirty="0" smtClean="0">
                <a:latin typeface="Times New Roman"/>
                <a:cs typeface="Times New Roman"/>
              </a:rPr>
              <a:t>d</a:t>
            </a:r>
            <a:r>
              <a:rPr sz="1600" spc="20" dirty="0" smtClean="0">
                <a:latin typeface="Times New Roman"/>
                <a:cs typeface="Times New Roman"/>
              </a:rPr>
              <a:t> </a:t>
            </a:r>
            <a:r>
              <a:rPr sz="1600" spc="15" dirty="0" smtClean="0">
                <a:latin typeface="Times New Roman"/>
                <a:cs typeface="Times New Roman"/>
              </a:rPr>
              <a:t>a</a:t>
            </a:r>
            <a:r>
              <a:rPr sz="1600" spc="10" dirty="0" smtClean="0">
                <a:latin typeface="Times New Roman"/>
                <a:cs typeface="Times New Roman"/>
              </a:rPr>
              <a:t>lso</a:t>
            </a:r>
            <a:r>
              <a:rPr sz="1600" spc="20" dirty="0" smtClean="0">
                <a:latin typeface="Times New Roman"/>
                <a:cs typeface="Times New Roman"/>
              </a:rPr>
              <a:t> h</a:t>
            </a:r>
            <a:r>
              <a:rPr sz="1600" spc="15" dirty="0" smtClean="0">
                <a:latin typeface="Times New Roman"/>
                <a:cs typeface="Times New Roman"/>
              </a:rPr>
              <a:t>e</a:t>
            </a:r>
            <a:r>
              <a:rPr sz="1600" spc="10" dirty="0" smtClean="0">
                <a:latin typeface="Times New Roman"/>
                <a:cs typeface="Times New Roman"/>
              </a:rPr>
              <a:t>r</a:t>
            </a:r>
            <a:r>
              <a:rPr sz="1600" spc="15" dirty="0" smtClean="0">
                <a:latin typeface="Times New Roman"/>
                <a:cs typeface="Times New Roman"/>
              </a:rPr>
              <a:t>e</a:t>
            </a:r>
            <a:r>
              <a:rPr sz="1600" spc="5" dirty="0" smtClean="0">
                <a:latin typeface="Times New Roman"/>
                <a:cs typeface="Times New Roman"/>
              </a:rPr>
              <a:t>:</a:t>
            </a:r>
            <a:endParaRPr sz="1600" dirty="0">
              <a:latin typeface="Times New Roman"/>
              <a:cs typeface="Times New Roman"/>
            </a:endParaRPr>
          </a:p>
          <a:p>
            <a:pPr marL="469900" marR="389255" indent="-228600">
              <a:lnSpc>
                <a:spcPct val="101000"/>
              </a:lnSpc>
              <a:spcBef>
                <a:spcPts val="120"/>
              </a:spcBef>
              <a:buFont typeface="Symbol"/>
              <a:buChar char="•"/>
              <a:tabLst>
                <a:tab pos="469265" algn="l"/>
              </a:tabLst>
            </a:pPr>
            <a:r>
              <a:rPr sz="1600" spc="20" dirty="0" smtClean="0">
                <a:latin typeface="Times New Roman"/>
                <a:cs typeface="Times New Roman"/>
              </a:rPr>
              <a:t>On</a:t>
            </a:r>
            <a:r>
              <a:rPr sz="1600" spc="10" dirty="0" smtClean="0">
                <a:latin typeface="Times New Roman"/>
                <a:cs typeface="Times New Roman"/>
              </a:rPr>
              <a:t>ly</a:t>
            </a:r>
            <a:r>
              <a:rPr sz="1600" spc="20" dirty="0" smtClean="0">
                <a:latin typeface="Times New Roman"/>
                <a:cs typeface="Times New Roman"/>
              </a:rPr>
              <a:t> </a:t>
            </a:r>
            <a:r>
              <a:rPr sz="1600" spc="10" dirty="0" smtClean="0">
                <a:latin typeface="Times New Roman"/>
                <a:cs typeface="Times New Roman"/>
              </a:rPr>
              <a:t>re</a:t>
            </a:r>
            <a:r>
              <a:rPr sz="1600" spc="20" dirty="0" smtClean="0">
                <a:latin typeface="Times New Roman"/>
                <a:cs typeface="Times New Roman"/>
              </a:rPr>
              <a:t>qu</a:t>
            </a:r>
            <a:r>
              <a:rPr sz="1600" spc="10" dirty="0" smtClean="0">
                <a:latin typeface="Times New Roman"/>
                <a:cs typeface="Times New Roman"/>
              </a:rPr>
              <a:t>ire</a:t>
            </a:r>
            <a:r>
              <a:rPr sz="1600" spc="30" dirty="0" smtClean="0">
                <a:latin typeface="Times New Roman"/>
                <a:cs typeface="Times New Roman"/>
              </a:rPr>
              <a:t>m</a:t>
            </a:r>
            <a:r>
              <a:rPr sz="1600" spc="15" dirty="0" smtClean="0">
                <a:latin typeface="Times New Roman"/>
                <a:cs typeface="Times New Roman"/>
              </a:rPr>
              <a:t>e</a:t>
            </a:r>
            <a:r>
              <a:rPr sz="1600" spc="20" dirty="0" smtClean="0">
                <a:latin typeface="Times New Roman"/>
                <a:cs typeface="Times New Roman"/>
              </a:rPr>
              <a:t>n</a:t>
            </a:r>
            <a:r>
              <a:rPr sz="1600" spc="10" dirty="0" smtClean="0">
                <a:latin typeface="Times New Roman"/>
                <a:cs typeface="Times New Roman"/>
              </a:rPr>
              <a:t>t</a:t>
            </a:r>
            <a:r>
              <a:rPr sz="1600" spc="5" dirty="0" smtClean="0">
                <a:latin typeface="Times New Roman"/>
                <a:cs typeface="Times New Roman"/>
              </a:rPr>
              <a:t>s</a:t>
            </a:r>
            <a:r>
              <a:rPr sz="1600" spc="15" dirty="0" smtClean="0">
                <a:latin typeface="Times New Roman"/>
                <a:cs typeface="Times New Roman"/>
              </a:rPr>
              <a:t> </a:t>
            </a:r>
            <a:r>
              <a:rPr sz="1600" spc="10" dirty="0" smtClean="0">
                <a:latin typeface="Times New Roman"/>
                <a:cs typeface="Times New Roman"/>
              </a:rPr>
              <a:t>f</a:t>
            </a:r>
            <a:r>
              <a:rPr sz="1600" spc="20" dirty="0" smtClean="0">
                <a:latin typeface="Times New Roman"/>
                <a:cs typeface="Times New Roman"/>
              </a:rPr>
              <a:t>o</a:t>
            </a:r>
            <a:r>
              <a:rPr sz="1600" spc="5" dirty="0" smtClean="0">
                <a:latin typeface="Times New Roman"/>
                <a:cs typeface="Times New Roman"/>
              </a:rPr>
              <a:t>r</a:t>
            </a:r>
            <a:r>
              <a:rPr sz="1600" spc="15" dirty="0" smtClean="0">
                <a:latin typeface="Times New Roman"/>
                <a:cs typeface="Times New Roman"/>
              </a:rPr>
              <a:t> </a:t>
            </a:r>
            <a:r>
              <a:rPr sz="1600" spc="20" dirty="0" smtClean="0">
                <a:latin typeface="Times New Roman"/>
                <a:cs typeface="Times New Roman"/>
              </a:rPr>
              <a:t>ho</a:t>
            </a:r>
            <a:r>
              <a:rPr sz="1600" spc="10" dirty="0" smtClean="0">
                <a:latin typeface="Times New Roman"/>
                <a:cs typeface="Times New Roman"/>
              </a:rPr>
              <a:t>ri</a:t>
            </a:r>
            <a:r>
              <a:rPr sz="1600" spc="15" dirty="0" smtClean="0">
                <a:latin typeface="Times New Roman"/>
                <a:cs typeface="Times New Roman"/>
              </a:rPr>
              <a:t>z</a:t>
            </a:r>
            <a:r>
              <a:rPr sz="1600" spc="20" dirty="0" smtClean="0">
                <a:latin typeface="Times New Roman"/>
                <a:cs typeface="Times New Roman"/>
              </a:rPr>
              <a:t>on</a:t>
            </a:r>
            <a:r>
              <a:rPr sz="1600" spc="10" dirty="0" smtClean="0">
                <a:latin typeface="Times New Roman"/>
                <a:cs typeface="Times New Roman"/>
              </a:rPr>
              <a:t>t</a:t>
            </a:r>
            <a:r>
              <a:rPr sz="1600" spc="15" dirty="0" smtClean="0">
                <a:latin typeface="Times New Roman"/>
                <a:cs typeface="Times New Roman"/>
              </a:rPr>
              <a:t>a</a:t>
            </a:r>
            <a:r>
              <a:rPr sz="1600" spc="10" dirty="0" smtClean="0">
                <a:latin typeface="Times New Roman"/>
                <a:cs typeface="Times New Roman"/>
              </a:rPr>
              <a:t>l</a:t>
            </a:r>
            <a:r>
              <a:rPr sz="1600" spc="5" dirty="0" smtClean="0">
                <a:latin typeface="Times New Roman"/>
                <a:cs typeface="Times New Roman"/>
              </a:rPr>
              <a:t>,</a:t>
            </a:r>
            <a:r>
              <a:rPr sz="1600" spc="15" dirty="0" smtClean="0">
                <a:latin typeface="Times New Roman"/>
                <a:cs typeface="Times New Roman"/>
              </a:rPr>
              <a:t> </a:t>
            </a:r>
            <a:r>
              <a:rPr sz="1600" spc="20" dirty="0" smtClean="0">
                <a:latin typeface="Times New Roman"/>
                <a:cs typeface="Times New Roman"/>
              </a:rPr>
              <a:t>v</a:t>
            </a:r>
            <a:r>
              <a:rPr sz="1600" spc="15" dirty="0" smtClean="0">
                <a:latin typeface="Times New Roman"/>
                <a:cs typeface="Times New Roman"/>
              </a:rPr>
              <a:t>e</a:t>
            </a:r>
            <a:r>
              <a:rPr sz="1600" spc="10" dirty="0" smtClean="0">
                <a:latin typeface="Times New Roman"/>
                <a:cs typeface="Times New Roman"/>
              </a:rPr>
              <a:t>rti</a:t>
            </a:r>
            <a:r>
              <a:rPr sz="1600" spc="15" dirty="0" smtClean="0">
                <a:latin typeface="Times New Roman"/>
                <a:cs typeface="Times New Roman"/>
              </a:rPr>
              <a:t>ca</a:t>
            </a:r>
            <a:r>
              <a:rPr sz="1600" spc="5" dirty="0" smtClean="0">
                <a:latin typeface="Times New Roman"/>
                <a:cs typeface="Times New Roman"/>
              </a:rPr>
              <a:t>l</a:t>
            </a:r>
            <a:r>
              <a:rPr sz="1600" spc="15" dirty="0" smtClean="0">
                <a:latin typeface="Times New Roman"/>
                <a:cs typeface="Times New Roman"/>
              </a:rPr>
              <a:t> a</a:t>
            </a:r>
            <a:r>
              <a:rPr sz="1600" spc="20" dirty="0" smtClean="0">
                <a:latin typeface="Times New Roman"/>
                <a:cs typeface="Times New Roman"/>
              </a:rPr>
              <a:t>n</a:t>
            </a:r>
            <a:r>
              <a:rPr sz="1600" spc="10" dirty="0" smtClean="0">
                <a:latin typeface="Times New Roman"/>
                <a:cs typeface="Times New Roman"/>
              </a:rPr>
              <a:t>d</a:t>
            </a:r>
            <a:r>
              <a:rPr sz="1600" spc="20" dirty="0" smtClean="0">
                <a:latin typeface="Times New Roman"/>
                <a:cs typeface="Times New Roman"/>
              </a:rPr>
              <a:t> </a:t>
            </a:r>
            <a:r>
              <a:rPr sz="1600" spc="10" dirty="0" smtClean="0">
                <a:latin typeface="Times New Roman"/>
                <a:cs typeface="Times New Roman"/>
              </a:rPr>
              <a:t>l</a:t>
            </a:r>
            <a:r>
              <a:rPr sz="1600" spc="20" dirty="0" smtClean="0">
                <a:latin typeface="Times New Roman"/>
                <a:cs typeface="Times New Roman"/>
              </a:rPr>
              <a:t>o</a:t>
            </a:r>
            <a:r>
              <a:rPr sz="1600" spc="15" dirty="0" smtClean="0">
                <a:latin typeface="Times New Roman"/>
                <a:cs typeface="Times New Roman"/>
              </a:rPr>
              <a:t>ng</a:t>
            </a:r>
            <a:r>
              <a:rPr sz="1600" spc="10" dirty="0" smtClean="0">
                <a:latin typeface="Times New Roman"/>
                <a:cs typeface="Times New Roman"/>
              </a:rPr>
              <a:t>it</a:t>
            </a:r>
            <a:r>
              <a:rPr sz="1600" spc="25" dirty="0" smtClean="0">
                <a:latin typeface="Times New Roman"/>
                <a:cs typeface="Times New Roman"/>
              </a:rPr>
              <a:t>u</a:t>
            </a:r>
            <a:r>
              <a:rPr sz="1600" spc="10" dirty="0" smtClean="0">
                <a:latin typeface="Times New Roman"/>
                <a:cs typeface="Times New Roman"/>
              </a:rPr>
              <a:t>di</a:t>
            </a:r>
            <a:r>
              <a:rPr sz="1600" spc="20" dirty="0" smtClean="0">
                <a:latin typeface="Times New Roman"/>
                <a:cs typeface="Times New Roman"/>
              </a:rPr>
              <a:t>n</a:t>
            </a:r>
            <a:r>
              <a:rPr sz="1600" spc="15" dirty="0" smtClean="0">
                <a:latin typeface="Times New Roman"/>
                <a:cs typeface="Times New Roman"/>
              </a:rPr>
              <a:t>a</a:t>
            </a:r>
            <a:r>
              <a:rPr sz="1600" spc="5" dirty="0" smtClean="0">
                <a:latin typeface="Times New Roman"/>
                <a:cs typeface="Times New Roman"/>
              </a:rPr>
              <a:t>l</a:t>
            </a:r>
            <a:r>
              <a:rPr sz="1600" spc="15" dirty="0" smtClean="0">
                <a:latin typeface="Times New Roman"/>
                <a:cs typeface="Times New Roman"/>
              </a:rPr>
              <a:t> ali</a:t>
            </a:r>
            <a:r>
              <a:rPr sz="1600" spc="25" dirty="0" smtClean="0">
                <a:latin typeface="Times New Roman"/>
                <a:cs typeface="Times New Roman"/>
              </a:rPr>
              <a:t>g</a:t>
            </a:r>
            <a:r>
              <a:rPr sz="1600" spc="15" dirty="0" smtClean="0">
                <a:latin typeface="Times New Roman"/>
                <a:cs typeface="Times New Roman"/>
              </a:rPr>
              <a:t>n</a:t>
            </a:r>
            <a:r>
              <a:rPr sz="1600" spc="30" dirty="0" smtClean="0">
                <a:latin typeface="Times New Roman"/>
                <a:cs typeface="Times New Roman"/>
              </a:rPr>
              <a:t>m</a:t>
            </a:r>
            <a:r>
              <a:rPr sz="1600" spc="15" dirty="0" smtClean="0">
                <a:latin typeface="Times New Roman"/>
                <a:cs typeface="Times New Roman"/>
              </a:rPr>
              <a:t>en</a:t>
            </a:r>
            <a:r>
              <a:rPr sz="1600" spc="5" dirty="0" smtClean="0">
                <a:latin typeface="Times New Roman"/>
                <a:cs typeface="Times New Roman"/>
              </a:rPr>
              <a:t>t</a:t>
            </a:r>
            <a:r>
              <a:rPr sz="1600" spc="20" dirty="0" smtClean="0">
                <a:latin typeface="Times New Roman"/>
                <a:cs typeface="Times New Roman"/>
              </a:rPr>
              <a:t> </a:t>
            </a:r>
            <a:r>
              <a:rPr sz="1600" spc="10" dirty="0" smtClean="0">
                <a:latin typeface="Times New Roman"/>
                <a:cs typeface="Times New Roman"/>
              </a:rPr>
              <a:t>ra</a:t>
            </a:r>
            <a:r>
              <a:rPr sz="1600" spc="20" dirty="0" smtClean="0">
                <a:latin typeface="Times New Roman"/>
                <a:cs typeface="Times New Roman"/>
              </a:rPr>
              <a:t>ng</a:t>
            </a:r>
            <a:r>
              <a:rPr sz="1600" spc="15" dirty="0" smtClean="0">
                <a:latin typeface="Times New Roman"/>
                <a:cs typeface="Times New Roman"/>
              </a:rPr>
              <a:t>e</a:t>
            </a:r>
            <a:r>
              <a:rPr sz="1600" spc="5" dirty="0" smtClean="0">
                <a:latin typeface="Times New Roman"/>
                <a:cs typeface="Times New Roman"/>
              </a:rPr>
              <a:t>s</a:t>
            </a:r>
            <a:r>
              <a:rPr sz="1600" spc="20" dirty="0" smtClean="0">
                <a:latin typeface="Times New Roman"/>
                <a:cs typeface="Times New Roman"/>
              </a:rPr>
              <a:t> </a:t>
            </a:r>
            <a:r>
              <a:rPr sz="1600" spc="10" dirty="0" smtClean="0">
                <a:latin typeface="Times New Roman"/>
                <a:cs typeface="Times New Roman"/>
              </a:rPr>
              <a:t>are</a:t>
            </a:r>
            <a:r>
              <a:rPr sz="1600" spc="20" dirty="0" smtClean="0">
                <a:latin typeface="Times New Roman"/>
                <a:cs typeface="Times New Roman"/>
              </a:rPr>
              <a:t> </a:t>
            </a:r>
            <a:r>
              <a:rPr sz="1600" spc="10" dirty="0" smtClean="0">
                <a:latin typeface="Times New Roman"/>
                <a:cs typeface="Times New Roman"/>
              </a:rPr>
              <a:t>in</a:t>
            </a:r>
            <a:r>
              <a:rPr sz="1600" spc="5" dirty="0" smtClean="0">
                <a:latin typeface="Times New Roman"/>
                <a:cs typeface="Times New Roman"/>
              </a:rPr>
              <a:t> </a:t>
            </a:r>
            <a:r>
              <a:rPr sz="1600" spc="20" dirty="0" smtClean="0">
                <a:latin typeface="Times New Roman"/>
                <a:cs typeface="Times New Roman"/>
              </a:rPr>
              <a:t>DOOR</a:t>
            </a:r>
            <a:r>
              <a:rPr sz="1600" spc="10" dirty="0" smtClean="0">
                <a:latin typeface="Times New Roman"/>
                <a:cs typeface="Times New Roman"/>
              </a:rPr>
              <a:t>S</a:t>
            </a:r>
            <a:r>
              <a:rPr sz="1600" spc="20" dirty="0" smtClean="0">
                <a:latin typeface="Times New Roman"/>
                <a:cs typeface="Times New Roman"/>
              </a:rPr>
              <a:t> </a:t>
            </a:r>
            <a:r>
              <a:rPr sz="1600" spc="10" dirty="0" smtClean="0">
                <a:latin typeface="Times New Roman"/>
                <a:cs typeface="Times New Roman"/>
              </a:rPr>
              <a:t>(see</a:t>
            </a:r>
            <a:r>
              <a:rPr sz="1600" spc="20" dirty="0" smtClean="0">
                <a:latin typeface="Times New Roman"/>
                <a:cs typeface="Times New Roman"/>
              </a:rPr>
              <a:t> </a:t>
            </a:r>
            <a:r>
              <a:rPr sz="1600" i="1" spc="25" dirty="0" smtClean="0">
                <a:latin typeface="Times New Roman"/>
                <a:cs typeface="Times New Roman"/>
              </a:rPr>
              <a:t>A</a:t>
            </a:r>
            <a:r>
              <a:rPr sz="1600" i="1" spc="15" dirty="0" smtClean="0">
                <a:latin typeface="Times New Roman"/>
                <a:cs typeface="Times New Roman"/>
              </a:rPr>
              <a:t>cce</a:t>
            </a:r>
            <a:r>
              <a:rPr sz="1600" i="1" spc="10" dirty="0" smtClean="0">
                <a:latin typeface="Times New Roman"/>
                <a:cs typeface="Times New Roman"/>
              </a:rPr>
              <a:t>l</a:t>
            </a:r>
            <a:r>
              <a:rPr sz="1600" i="1" spc="15" dirty="0" smtClean="0">
                <a:latin typeface="Times New Roman"/>
                <a:cs typeface="Times New Roman"/>
              </a:rPr>
              <a:t>e</a:t>
            </a:r>
            <a:r>
              <a:rPr sz="1600" i="1" spc="10" dirty="0" smtClean="0">
                <a:latin typeface="Times New Roman"/>
                <a:cs typeface="Times New Roman"/>
              </a:rPr>
              <a:t>r</a:t>
            </a:r>
            <a:r>
              <a:rPr sz="1600" i="1" spc="20" dirty="0" smtClean="0">
                <a:latin typeface="Times New Roman"/>
                <a:cs typeface="Times New Roman"/>
              </a:rPr>
              <a:t>a</a:t>
            </a:r>
            <a:r>
              <a:rPr sz="1600" i="1" spc="10" dirty="0" smtClean="0">
                <a:latin typeface="Times New Roman"/>
                <a:cs typeface="Times New Roman"/>
              </a:rPr>
              <a:t>t</a:t>
            </a:r>
            <a:r>
              <a:rPr sz="1600" i="1" spc="20" dirty="0" smtClean="0">
                <a:latin typeface="Times New Roman"/>
                <a:cs typeface="Times New Roman"/>
              </a:rPr>
              <a:t>o</a:t>
            </a:r>
            <a:r>
              <a:rPr sz="1600" i="1" spc="5" dirty="0" smtClean="0">
                <a:latin typeface="Times New Roman"/>
                <a:cs typeface="Times New Roman"/>
              </a:rPr>
              <a:t>r</a:t>
            </a:r>
            <a:r>
              <a:rPr sz="1600" i="1" spc="15" dirty="0" smtClean="0">
                <a:latin typeface="Times New Roman"/>
                <a:cs typeface="Times New Roman"/>
              </a:rPr>
              <a:t> </a:t>
            </a:r>
            <a:r>
              <a:rPr sz="1600" i="1" spc="20" dirty="0" smtClean="0">
                <a:latin typeface="Times New Roman"/>
                <a:cs typeface="Times New Roman"/>
              </a:rPr>
              <a:t>S</a:t>
            </a:r>
            <a:r>
              <a:rPr sz="1600" i="1" spc="15" dirty="0" smtClean="0">
                <a:latin typeface="Times New Roman"/>
                <a:cs typeface="Times New Roman"/>
              </a:rPr>
              <a:t>y</a:t>
            </a:r>
            <a:r>
              <a:rPr sz="1600" i="1" spc="10" dirty="0" smtClean="0">
                <a:latin typeface="Times New Roman"/>
                <a:cs typeface="Times New Roman"/>
              </a:rPr>
              <a:t>st</a:t>
            </a:r>
            <a:r>
              <a:rPr sz="1600" i="1" spc="15" dirty="0" smtClean="0">
                <a:latin typeface="Times New Roman"/>
                <a:cs typeface="Times New Roman"/>
              </a:rPr>
              <a:t>em</a:t>
            </a:r>
            <a:r>
              <a:rPr sz="1600" i="1" spc="25" dirty="0" smtClean="0">
                <a:latin typeface="Times New Roman"/>
                <a:cs typeface="Times New Roman"/>
              </a:rPr>
              <a:t> R</a:t>
            </a:r>
            <a:r>
              <a:rPr sz="1600" i="1" spc="15" dirty="0" smtClean="0">
                <a:latin typeface="Times New Roman"/>
                <a:cs typeface="Times New Roman"/>
              </a:rPr>
              <a:t>e</a:t>
            </a:r>
            <a:r>
              <a:rPr sz="1600" i="1" spc="20" dirty="0" smtClean="0">
                <a:latin typeface="Times New Roman"/>
                <a:cs typeface="Times New Roman"/>
              </a:rPr>
              <a:t>qu</a:t>
            </a:r>
            <a:r>
              <a:rPr sz="1600" i="1" spc="10" dirty="0" smtClean="0">
                <a:latin typeface="Times New Roman"/>
                <a:cs typeface="Times New Roman"/>
              </a:rPr>
              <a:t>ir</a:t>
            </a:r>
            <a:r>
              <a:rPr sz="1600" i="1" spc="15" dirty="0" smtClean="0">
                <a:latin typeface="Times New Roman"/>
                <a:cs typeface="Times New Roman"/>
              </a:rPr>
              <a:t>e</a:t>
            </a:r>
            <a:r>
              <a:rPr sz="1600" i="1" spc="25" dirty="0" smtClean="0">
                <a:latin typeface="Times New Roman"/>
                <a:cs typeface="Times New Roman"/>
              </a:rPr>
              <a:t>m</a:t>
            </a:r>
            <a:r>
              <a:rPr sz="1600" i="1" spc="15" dirty="0" smtClean="0">
                <a:latin typeface="Times New Roman"/>
                <a:cs typeface="Times New Roman"/>
              </a:rPr>
              <a:t>e</a:t>
            </a:r>
            <a:r>
              <a:rPr sz="1600" i="1" spc="20" dirty="0" smtClean="0">
                <a:latin typeface="Times New Roman"/>
                <a:cs typeface="Times New Roman"/>
              </a:rPr>
              <a:t>n</a:t>
            </a:r>
            <a:r>
              <a:rPr sz="1600" i="1" spc="10" dirty="0" smtClean="0">
                <a:latin typeface="Times New Roman"/>
                <a:cs typeface="Times New Roman"/>
              </a:rPr>
              <a:t>ts</a:t>
            </a:r>
            <a:r>
              <a:rPr sz="1600" spc="10" dirty="0" smtClean="0">
                <a:latin typeface="Times New Roman"/>
                <a:cs typeface="Times New Roman"/>
              </a:rPr>
              <a:t>)</a:t>
            </a:r>
            <a:r>
              <a:rPr sz="1600" spc="5" dirty="0" smtClean="0">
                <a:latin typeface="Times New Roman"/>
                <a:cs typeface="Times New Roman"/>
              </a:rPr>
              <a:t>.</a:t>
            </a:r>
            <a:r>
              <a:rPr sz="1600" spc="15" dirty="0" smtClean="0">
                <a:latin typeface="Times New Roman"/>
                <a:cs typeface="Times New Roman"/>
              </a:rPr>
              <a:t> </a:t>
            </a:r>
            <a:endParaRPr sz="1600" dirty="0">
              <a:latin typeface="Times New Roman"/>
              <a:cs typeface="Times New Roman"/>
            </a:endParaRPr>
          </a:p>
          <a:p>
            <a:pPr marL="469900" indent="-228600">
              <a:lnSpc>
                <a:spcPct val="100000"/>
              </a:lnSpc>
              <a:spcBef>
                <a:spcPts val="105"/>
              </a:spcBef>
              <a:buFont typeface="Symbol"/>
              <a:buChar char="•"/>
              <a:tabLst>
                <a:tab pos="469265" algn="l"/>
              </a:tabLst>
            </a:pPr>
            <a:r>
              <a:rPr sz="1600" spc="10" dirty="0" smtClean="0">
                <a:latin typeface="Times New Roman"/>
                <a:cs typeface="Times New Roman"/>
              </a:rPr>
              <a:t>I</a:t>
            </a:r>
            <a:r>
              <a:rPr sz="1600" spc="25" dirty="0" smtClean="0">
                <a:latin typeface="Times New Roman"/>
                <a:cs typeface="Times New Roman"/>
              </a:rPr>
              <a:t>K</a:t>
            </a:r>
            <a:r>
              <a:rPr sz="1600" spc="20" dirty="0" smtClean="0">
                <a:latin typeface="Times New Roman"/>
                <a:cs typeface="Times New Roman"/>
              </a:rPr>
              <a:t>C</a:t>
            </a:r>
            <a:r>
              <a:rPr sz="1600" spc="25" dirty="0" smtClean="0">
                <a:latin typeface="Times New Roman"/>
                <a:cs typeface="Times New Roman"/>
              </a:rPr>
              <a:t> </a:t>
            </a:r>
            <a:r>
              <a:rPr sz="1600" spc="20" dirty="0" smtClean="0">
                <a:latin typeface="Times New Roman"/>
                <a:cs typeface="Times New Roman"/>
              </a:rPr>
              <a:t>p</a:t>
            </a:r>
            <a:r>
              <a:rPr sz="1600" spc="15" dirty="0" smtClean="0">
                <a:latin typeface="Times New Roman"/>
                <a:cs typeface="Times New Roman"/>
              </a:rPr>
              <a:t>a</a:t>
            </a:r>
            <a:r>
              <a:rPr sz="1600" spc="10" dirty="0" smtClean="0">
                <a:latin typeface="Times New Roman"/>
                <a:cs typeface="Times New Roman"/>
              </a:rPr>
              <a:t>rt</a:t>
            </a:r>
            <a:r>
              <a:rPr sz="1600" spc="20" dirty="0" smtClean="0">
                <a:latin typeface="Times New Roman"/>
                <a:cs typeface="Times New Roman"/>
              </a:rPr>
              <a:t>n</a:t>
            </a:r>
            <a:r>
              <a:rPr sz="1600" spc="15" dirty="0" smtClean="0">
                <a:latin typeface="Times New Roman"/>
                <a:cs typeface="Times New Roman"/>
              </a:rPr>
              <a:t>e</a:t>
            </a:r>
            <a:r>
              <a:rPr sz="1600" spc="5" dirty="0" smtClean="0">
                <a:latin typeface="Times New Roman"/>
                <a:cs typeface="Times New Roman"/>
              </a:rPr>
              <a:t>r</a:t>
            </a:r>
            <a:r>
              <a:rPr sz="1600" spc="15" dirty="0" smtClean="0">
                <a:latin typeface="Times New Roman"/>
                <a:cs typeface="Times New Roman"/>
              </a:rPr>
              <a:t> </a:t>
            </a:r>
            <a:r>
              <a:rPr sz="1600" spc="10" dirty="0" smtClean="0">
                <a:latin typeface="Times New Roman"/>
                <a:cs typeface="Times New Roman"/>
              </a:rPr>
              <a:t>s</a:t>
            </a:r>
            <a:r>
              <a:rPr sz="1600" spc="20" dirty="0" smtClean="0">
                <a:latin typeface="Times New Roman"/>
                <a:cs typeface="Times New Roman"/>
              </a:rPr>
              <a:t>h</a:t>
            </a:r>
            <a:r>
              <a:rPr sz="1600" spc="15" dirty="0" smtClean="0">
                <a:latin typeface="Times New Roman"/>
                <a:cs typeface="Times New Roman"/>
              </a:rPr>
              <a:t>a</a:t>
            </a:r>
            <a:r>
              <a:rPr sz="1600" spc="10" dirty="0" smtClean="0">
                <a:latin typeface="Times New Roman"/>
                <a:cs typeface="Times New Roman"/>
              </a:rPr>
              <a:t>l</a:t>
            </a:r>
            <a:r>
              <a:rPr sz="1600" spc="5" dirty="0" smtClean="0">
                <a:latin typeface="Times New Roman"/>
                <a:cs typeface="Times New Roman"/>
              </a:rPr>
              <a:t>l</a:t>
            </a:r>
            <a:r>
              <a:rPr sz="1600" spc="15" dirty="0" smtClean="0">
                <a:latin typeface="Times New Roman"/>
                <a:cs typeface="Times New Roman"/>
              </a:rPr>
              <a:t> </a:t>
            </a:r>
            <a:r>
              <a:rPr sz="1600" spc="10" dirty="0" smtClean="0">
                <a:latin typeface="Times New Roman"/>
                <a:cs typeface="Times New Roman"/>
              </a:rPr>
              <a:t>i</a:t>
            </a:r>
            <a:r>
              <a:rPr sz="1600" spc="20" dirty="0" smtClean="0">
                <a:latin typeface="Times New Roman"/>
                <a:cs typeface="Times New Roman"/>
              </a:rPr>
              <a:t>d</a:t>
            </a:r>
            <a:r>
              <a:rPr sz="1600" spc="15" dirty="0" smtClean="0">
                <a:latin typeface="Times New Roman"/>
                <a:cs typeface="Times New Roman"/>
              </a:rPr>
              <a:t>e</a:t>
            </a:r>
            <a:r>
              <a:rPr sz="1600" spc="20" dirty="0" smtClean="0">
                <a:latin typeface="Times New Roman"/>
                <a:cs typeface="Times New Roman"/>
              </a:rPr>
              <a:t>n</a:t>
            </a:r>
            <a:r>
              <a:rPr sz="1600" spc="10" dirty="0" smtClean="0">
                <a:latin typeface="Times New Roman"/>
                <a:cs typeface="Times New Roman"/>
              </a:rPr>
              <a:t>tify</a:t>
            </a:r>
            <a:r>
              <a:rPr sz="1600" spc="20" dirty="0" smtClean="0">
                <a:latin typeface="Times New Roman"/>
                <a:cs typeface="Times New Roman"/>
              </a:rPr>
              <a:t> </a:t>
            </a:r>
            <a:r>
              <a:rPr sz="1600" spc="10" dirty="0" smtClean="0">
                <a:latin typeface="Times New Roman"/>
                <a:cs typeface="Times New Roman"/>
              </a:rPr>
              <a:t>to</a:t>
            </a:r>
            <a:r>
              <a:rPr sz="1600" spc="20" dirty="0" smtClean="0">
                <a:latin typeface="Times New Roman"/>
                <a:cs typeface="Times New Roman"/>
              </a:rPr>
              <a:t> F</a:t>
            </a:r>
            <a:r>
              <a:rPr sz="1600" spc="15" dirty="0" smtClean="0">
                <a:latin typeface="Times New Roman"/>
                <a:cs typeface="Times New Roman"/>
              </a:rPr>
              <a:t>a</a:t>
            </a:r>
            <a:r>
              <a:rPr sz="1600" spc="20" dirty="0" smtClean="0">
                <a:latin typeface="Times New Roman"/>
                <a:cs typeface="Times New Roman"/>
              </a:rPr>
              <a:t>b</a:t>
            </a:r>
            <a:r>
              <a:rPr sz="1600" spc="10" dirty="0" smtClean="0">
                <a:latin typeface="Times New Roman"/>
                <a:cs typeface="Times New Roman"/>
              </a:rPr>
              <a:t>i</a:t>
            </a:r>
            <a:r>
              <a:rPr sz="1600" spc="15" dirty="0" smtClean="0">
                <a:latin typeface="Times New Roman"/>
                <a:cs typeface="Times New Roman"/>
              </a:rPr>
              <a:t>e</a:t>
            </a:r>
            <a:r>
              <a:rPr sz="1600" spc="10" dirty="0" smtClean="0">
                <a:latin typeface="Times New Roman"/>
                <a:cs typeface="Times New Roman"/>
              </a:rPr>
              <a:t>n</a:t>
            </a:r>
            <a:r>
              <a:rPr sz="1600" spc="20" dirty="0" smtClean="0">
                <a:latin typeface="Times New Roman"/>
                <a:cs typeface="Times New Roman"/>
              </a:rPr>
              <a:t> </a:t>
            </a:r>
            <a:r>
              <a:rPr sz="1600" spc="25" dirty="0" smtClean="0">
                <a:latin typeface="Times New Roman"/>
                <a:cs typeface="Times New Roman"/>
              </a:rPr>
              <a:t>w</a:t>
            </a:r>
            <a:r>
              <a:rPr sz="1600" spc="20" dirty="0" smtClean="0">
                <a:latin typeface="Times New Roman"/>
                <a:cs typeface="Times New Roman"/>
              </a:rPr>
              <a:t>h</a:t>
            </a:r>
            <a:r>
              <a:rPr sz="1600" spc="10" dirty="0" smtClean="0">
                <a:latin typeface="Times New Roman"/>
                <a:cs typeface="Times New Roman"/>
              </a:rPr>
              <a:t>o</a:t>
            </a:r>
            <a:r>
              <a:rPr sz="1600" spc="20" dirty="0" smtClean="0">
                <a:latin typeface="Times New Roman"/>
                <a:cs typeface="Times New Roman"/>
              </a:rPr>
              <a:t> </a:t>
            </a:r>
            <a:r>
              <a:rPr sz="1600" spc="10" dirty="0" smtClean="0">
                <a:latin typeface="Times New Roman"/>
                <a:cs typeface="Times New Roman"/>
              </a:rPr>
              <a:t>i</a:t>
            </a:r>
            <a:r>
              <a:rPr sz="1600" spc="5" dirty="0" smtClean="0">
                <a:latin typeface="Times New Roman"/>
                <a:cs typeface="Times New Roman"/>
              </a:rPr>
              <a:t>s</a:t>
            </a:r>
            <a:r>
              <a:rPr sz="1600" spc="20" dirty="0" smtClean="0">
                <a:latin typeface="Times New Roman"/>
                <a:cs typeface="Times New Roman"/>
              </a:rPr>
              <a:t> </a:t>
            </a:r>
            <a:r>
              <a:rPr sz="1600" spc="10" dirty="0" smtClean="0">
                <a:latin typeface="Times New Roman"/>
                <a:cs typeface="Times New Roman"/>
              </a:rPr>
              <a:t>t</a:t>
            </a:r>
            <a:r>
              <a:rPr sz="1600" spc="20" dirty="0" smtClean="0">
                <a:latin typeface="Times New Roman"/>
                <a:cs typeface="Times New Roman"/>
              </a:rPr>
              <a:t>h</a:t>
            </a:r>
            <a:r>
              <a:rPr sz="1600" spc="10" dirty="0" smtClean="0">
                <a:latin typeface="Times New Roman"/>
                <a:cs typeface="Times New Roman"/>
              </a:rPr>
              <a:t>e</a:t>
            </a:r>
            <a:r>
              <a:rPr sz="1600" spc="20" dirty="0" smtClean="0">
                <a:latin typeface="Times New Roman"/>
                <a:cs typeface="Times New Roman"/>
              </a:rPr>
              <a:t> p</a:t>
            </a:r>
            <a:r>
              <a:rPr sz="1600" spc="10" dirty="0" smtClean="0">
                <a:latin typeface="Times New Roman"/>
                <a:cs typeface="Times New Roman"/>
              </a:rPr>
              <a:t>art</a:t>
            </a:r>
            <a:r>
              <a:rPr sz="1600" spc="20" dirty="0" smtClean="0">
                <a:latin typeface="Times New Roman"/>
                <a:cs typeface="Times New Roman"/>
              </a:rPr>
              <a:t>n</a:t>
            </a:r>
            <a:r>
              <a:rPr sz="1600" spc="10" dirty="0" smtClean="0">
                <a:latin typeface="Times New Roman"/>
                <a:cs typeface="Times New Roman"/>
              </a:rPr>
              <a:t>er’</a:t>
            </a:r>
            <a:r>
              <a:rPr sz="1600" spc="5" dirty="0" smtClean="0">
                <a:latin typeface="Times New Roman"/>
                <a:cs typeface="Times New Roman"/>
              </a:rPr>
              <a:t>s</a:t>
            </a:r>
            <a:r>
              <a:rPr sz="1600" spc="15" dirty="0" smtClean="0">
                <a:latin typeface="Times New Roman"/>
                <a:cs typeface="Times New Roman"/>
              </a:rPr>
              <a:t> </a:t>
            </a:r>
            <a:r>
              <a:rPr sz="1600" spc="10" dirty="0" smtClean="0">
                <a:latin typeface="Times New Roman"/>
                <a:cs typeface="Times New Roman"/>
              </a:rPr>
              <a:t>st</a:t>
            </a:r>
            <a:r>
              <a:rPr sz="1600" spc="15" dirty="0" smtClean="0">
                <a:latin typeface="Times New Roman"/>
                <a:cs typeface="Times New Roman"/>
              </a:rPr>
              <a:t>a</a:t>
            </a:r>
            <a:r>
              <a:rPr sz="1600" spc="20" dirty="0" smtClean="0">
                <a:latin typeface="Times New Roman"/>
                <a:cs typeface="Times New Roman"/>
              </a:rPr>
              <a:t>nd</a:t>
            </a:r>
            <a:r>
              <a:rPr sz="1600" spc="5" dirty="0" smtClean="0">
                <a:latin typeface="Times New Roman"/>
                <a:cs typeface="Times New Roman"/>
              </a:rPr>
              <a:t>s</a:t>
            </a:r>
            <a:r>
              <a:rPr sz="1600" spc="15" dirty="0" smtClean="0">
                <a:latin typeface="Times New Roman"/>
                <a:cs typeface="Times New Roman"/>
              </a:rPr>
              <a:t> </a:t>
            </a:r>
            <a:r>
              <a:rPr sz="1600" spc="20" dirty="0" smtClean="0">
                <a:latin typeface="Times New Roman"/>
                <a:cs typeface="Times New Roman"/>
              </a:rPr>
              <a:t>d</a:t>
            </a:r>
            <a:r>
              <a:rPr sz="1600" spc="10" dirty="0" smtClean="0">
                <a:latin typeface="Times New Roman"/>
                <a:cs typeface="Times New Roman"/>
              </a:rPr>
              <a:t>esi</a:t>
            </a:r>
            <a:r>
              <a:rPr sz="1600" spc="20" dirty="0" smtClean="0">
                <a:latin typeface="Times New Roman"/>
                <a:cs typeface="Times New Roman"/>
              </a:rPr>
              <a:t>gn</a:t>
            </a:r>
            <a:r>
              <a:rPr sz="1600" spc="10" dirty="0" smtClean="0">
                <a:latin typeface="Times New Roman"/>
                <a:cs typeface="Times New Roman"/>
              </a:rPr>
              <a:t>er</a:t>
            </a:r>
            <a:r>
              <a:rPr sz="1600" spc="5" dirty="0" smtClean="0">
                <a:latin typeface="Times New Roman"/>
                <a:cs typeface="Times New Roman"/>
              </a:rPr>
              <a:t>.</a:t>
            </a:r>
            <a:endParaRPr sz="1600" dirty="0">
              <a:latin typeface="Times New Roman"/>
              <a:cs typeface="Times New Roman"/>
            </a:endParaRPr>
          </a:p>
          <a:p>
            <a:pPr marL="469900" indent="-228600">
              <a:lnSpc>
                <a:spcPct val="100000"/>
              </a:lnSpc>
              <a:spcBef>
                <a:spcPts val="130"/>
              </a:spcBef>
              <a:buFont typeface="Symbol"/>
              <a:buChar char="•"/>
              <a:tabLst>
                <a:tab pos="469265" algn="l"/>
              </a:tabLst>
            </a:pPr>
            <a:r>
              <a:rPr sz="1600" spc="10" dirty="0" smtClean="0">
                <a:latin typeface="Times New Roman"/>
                <a:cs typeface="Times New Roman"/>
              </a:rPr>
              <a:t>I</a:t>
            </a:r>
            <a:r>
              <a:rPr sz="1600" spc="25" dirty="0" smtClean="0">
                <a:latin typeface="Times New Roman"/>
                <a:cs typeface="Times New Roman"/>
              </a:rPr>
              <a:t>K</a:t>
            </a:r>
            <a:r>
              <a:rPr sz="1600" spc="20" dirty="0" smtClean="0">
                <a:latin typeface="Times New Roman"/>
                <a:cs typeface="Times New Roman"/>
              </a:rPr>
              <a:t>C</a:t>
            </a:r>
            <a:r>
              <a:rPr sz="1600" spc="25" dirty="0" smtClean="0">
                <a:latin typeface="Times New Roman"/>
                <a:cs typeface="Times New Roman"/>
              </a:rPr>
              <a:t> </a:t>
            </a:r>
            <a:r>
              <a:rPr sz="1600" spc="20" dirty="0" smtClean="0">
                <a:latin typeface="Times New Roman"/>
                <a:cs typeface="Times New Roman"/>
              </a:rPr>
              <a:t>p</a:t>
            </a:r>
            <a:r>
              <a:rPr sz="1600" spc="15" dirty="0" smtClean="0">
                <a:latin typeface="Times New Roman"/>
                <a:cs typeface="Times New Roman"/>
              </a:rPr>
              <a:t>a</a:t>
            </a:r>
            <a:r>
              <a:rPr sz="1600" spc="10" dirty="0" smtClean="0">
                <a:latin typeface="Times New Roman"/>
                <a:cs typeface="Times New Roman"/>
              </a:rPr>
              <a:t>rt</a:t>
            </a:r>
            <a:r>
              <a:rPr sz="1600" spc="20" dirty="0" smtClean="0">
                <a:latin typeface="Times New Roman"/>
                <a:cs typeface="Times New Roman"/>
              </a:rPr>
              <a:t>n</a:t>
            </a:r>
            <a:r>
              <a:rPr sz="1600" spc="15" dirty="0" smtClean="0">
                <a:latin typeface="Times New Roman"/>
                <a:cs typeface="Times New Roman"/>
              </a:rPr>
              <a:t>e</a:t>
            </a:r>
            <a:r>
              <a:rPr sz="1600" spc="5" dirty="0" smtClean="0">
                <a:latin typeface="Times New Roman"/>
                <a:cs typeface="Times New Roman"/>
              </a:rPr>
              <a:t>r</a:t>
            </a:r>
            <a:r>
              <a:rPr sz="1600" spc="15" dirty="0" smtClean="0">
                <a:latin typeface="Times New Roman"/>
                <a:cs typeface="Times New Roman"/>
              </a:rPr>
              <a:t> </a:t>
            </a:r>
            <a:r>
              <a:rPr sz="1600" spc="10" dirty="0" smtClean="0">
                <a:latin typeface="Times New Roman"/>
                <a:cs typeface="Times New Roman"/>
              </a:rPr>
              <a:t>s</a:t>
            </a:r>
            <a:r>
              <a:rPr sz="1600" spc="20" dirty="0" smtClean="0">
                <a:latin typeface="Times New Roman"/>
                <a:cs typeface="Times New Roman"/>
              </a:rPr>
              <a:t>h</a:t>
            </a:r>
            <a:r>
              <a:rPr sz="1600" spc="15" dirty="0" smtClean="0">
                <a:latin typeface="Times New Roman"/>
                <a:cs typeface="Times New Roman"/>
              </a:rPr>
              <a:t>a</a:t>
            </a:r>
            <a:r>
              <a:rPr sz="1600" spc="10" dirty="0" smtClean="0">
                <a:latin typeface="Times New Roman"/>
                <a:cs typeface="Times New Roman"/>
              </a:rPr>
              <a:t>l</a:t>
            </a:r>
            <a:r>
              <a:rPr sz="1600" spc="5" dirty="0" smtClean="0">
                <a:latin typeface="Times New Roman"/>
                <a:cs typeface="Times New Roman"/>
              </a:rPr>
              <a:t>l</a:t>
            </a:r>
            <a:r>
              <a:rPr sz="1600" spc="15" dirty="0" smtClean="0">
                <a:latin typeface="Times New Roman"/>
                <a:cs typeface="Times New Roman"/>
              </a:rPr>
              <a:t> </a:t>
            </a:r>
            <a:r>
              <a:rPr sz="1600" spc="10" dirty="0" smtClean="0">
                <a:latin typeface="Times New Roman"/>
                <a:cs typeface="Times New Roman"/>
              </a:rPr>
              <a:t>s</a:t>
            </a:r>
            <a:r>
              <a:rPr sz="1600" spc="15" dirty="0" smtClean="0">
                <a:latin typeface="Times New Roman"/>
                <a:cs typeface="Times New Roman"/>
              </a:rPr>
              <a:t>e</a:t>
            </a:r>
            <a:r>
              <a:rPr sz="1600" spc="20" dirty="0" smtClean="0">
                <a:latin typeface="Times New Roman"/>
                <a:cs typeface="Times New Roman"/>
              </a:rPr>
              <a:t>n</a:t>
            </a:r>
            <a:r>
              <a:rPr sz="1600" spc="10" dirty="0" smtClean="0">
                <a:latin typeface="Times New Roman"/>
                <a:cs typeface="Times New Roman"/>
              </a:rPr>
              <a:t>d</a:t>
            </a:r>
            <a:r>
              <a:rPr sz="1600" spc="20" dirty="0" smtClean="0">
                <a:latin typeface="Times New Roman"/>
                <a:cs typeface="Times New Roman"/>
              </a:rPr>
              <a:t> p</a:t>
            </a:r>
            <a:r>
              <a:rPr sz="1600" spc="10" dirty="0" smtClean="0">
                <a:latin typeface="Times New Roman"/>
                <a:cs typeface="Times New Roman"/>
              </a:rPr>
              <a:t>r</a:t>
            </a:r>
            <a:r>
              <a:rPr sz="1600" spc="20" dirty="0" smtClean="0">
                <a:latin typeface="Times New Roman"/>
                <a:cs typeface="Times New Roman"/>
              </a:rPr>
              <a:t>opo</a:t>
            </a:r>
            <a:r>
              <a:rPr sz="1600" spc="10" dirty="0" smtClean="0">
                <a:latin typeface="Times New Roman"/>
                <a:cs typeface="Times New Roman"/>
              </a:rPr>
              <a:t>s</a:t>
            </a:r>
            <a:r>
              <a:rPr sz="1600" spc="15" dirty="0" smtClean="0">
                <a:latin typeface="Times New Roman"/>
                <a:cs typeface="Times New Roman"/>
              </a:rPr>
              <a:t>e</a:t>
            </a:r>
            <a:r>
              <a:rPr sz="1600" spc="10" dirty="0" smtClean="0">
                <a:latin typeface="Times New Roman"/>
                <a:cs typeface="Times New Roman"/>
              </a:rPr>
              <a:t>d</a:t>
            </a:r>
            <a:r>
              <a:rPr sz="1600" spc="20" dirty="0" smtClean="0">
                <a:latin typeface="Times New Roman"/>
                <a:cs typeface="Times New Roman"/>
              </a:rPr>
              <a:t> 3</a:t>
            </a:r>
            <a:r>
              <a:rPr sz="1600" spc="15" dirty="0" smtClean="0">
                <a:latin typeface="Times New Roman"/>
                <a:cs typeface="Times New Roman"/>
              </a:rPr>
              <a:t>D</a:t>
            </a:r>
            <a:r>
              <a:rPr sz="1600" spc="25" dirty="0" smtClean="0">
                <a:latin typeface="Times New Roman"/>
                <a:cs typeface="Times New Roman"/>
              </a:rPr>
              <a:t> </a:t>
            </a:r>
            <a:r>
              <a:rPr sz="1600" spc="30" dirty="0" smtClean="0">
                <a:latin typeface="Times New Roman"/>
                <a:cs typeface="Times New Roman"/>
              </a:rPr>
              <a:t>m</a:t>
            </a:r>
            <a:r>
              <a:rPr sz="1600" spc="20" dirty="0" smtClean="0">
                <a:latin typeface="Times New Roman"/>
                <a:cs typeface="Times New Roman"/>
              </a:rPr>
              <a:t>od</a:t>
            </a:r>
            <a:r>
              <a:rPr sz="1600" spc="15" dirty="0" smtClean="0">
                <a:latin typeface="Times New Roman"/>
                <a:cs typeface="Times New Roman"/>
              </a:rPr>
              <a:t>e</a:t>
            </a:r>
            <a:r>
              <a:rPr sz="1600" spc="10" dirty="0" smtClean="0">
                <a:latin typeface="Times New Roman"/>
                <a:cs typeface="Times New Roman"/>
              </a:rPr>
              <a:t>l</a:t>
            </a:r>
            <a:r>
              <a:rPr sz="1600" spc="5" dirty="0" smtClean="0">
                <a:latin typeface="Times New Roman"/>
                <a:cs typeface="Times New Roman"/>
              </a:rPr>
              <a:t>s</a:t>
            </a:r>
            <a:r>
              <a:rPr sz="1600" spc="15" dirty="0" smtClean="0">
                <a:latin typeface="Times New Roman"/>
                <a:cs typeface="Times New Roman"/>
              </a:rPr>
              <a:t> </a:t>
            </a:r>
            <a:r>
              <a:rPr sz="1600" spc="10" dirty="0" smtClean="0">
                <a:latin typeface="Times New Roman"/>
                <a:cs typeface="Times New Roman"/>
              </a:rPr>
              <a:t>f</a:t>
            </a:r>
            <a:r>
              <a:rPr sz="1600" spc="20" dirty="0" smtClean="0">
                <a:latin typeface="Times New Roman"/>
                <a:cs typeface="Times New Roman"/>
              </a:rPr>
              <a:t>o</a:t>
            </a:r>
            <a:r>
              <a:rPr sz="1600" spc="5" dirty="0" smtClean="0">
                <a:latin typeface="Times New Roman"/>
                <a:cs typeface="Times New Roman"/>
              </a:rPr>
              <a:t>r</a:t>
            </a:r>
            <a:r>
              <a:rPr sz="1600" spc="15" dirty="0" smtClean="0">
                <a:latin typeface="Times New Roman"/>
                <a:cs typeface="Times New Roman"/>
              </a:rPr>
              <a:t> </a:t>
            </a:r>
            <a:r>
              <a:rPr sz="1600" spc="10" dirty="0" smtClean="0">
                <a:latin typeface="Times New Roman"/>
                <a:cs typeface="Times New Roman"/>
              </a:rPr>
              <a:t>st</a:t>
            </a:r>
            <a:r>
              <a:rPr sz="1600" spc="15" dirty="0" smtClean="0">
                <a:latin typeface="Times New Roman"/>
                <a:cs typeface="Times New Roman"/>
              </a:rPr>
              <a:t>a</a:t>
            </a:r>
            <a:r>
              <a:rPr sz="1600" spc="20" dirty="0" smtClean="0">
                <a:latin typeface="Times New Roman"/>
                <a:cs typeface="Times New Roman"/>
              </a:rPr>
              <a:t>n</a:t>
            </a:r>
            <a:r>
              <a:rPr sz="1600" spc="10" dirty="0" smtClean="0">
                <a:latin typeface="Times New Roman"/>
                <a:cs typeface="Times New Roman"/>
              </a:rPr>
              <a:t>d</a:t>
            </a:r>
            <a:r>
              <a:rPr sz="1600" spc="25" dirty="0" smtClean="0">
                <a:latin typeface="Times New Roman"/>
                <a:cs typeface="Times New Roman"/>
              </a:rPr>
              <a:t> </a:t>
            </a:r>
            <a:r>
              <a:rPr sz="1600" spc="10" dirty="0" smtClean="0">
                <a:latin typeface="Times New Roman"/>
                <a:cs typeface="Times New Roman"/>
              </a:rPr>
              <a:t>s</a:t>
            </a:r>
            <a:r>
              <a:rPr sz="1600" spc="20" dirty="0" smtClean="0">
                <a:latin typeface="Times New Roman"/>
                <a:cs typeface="Times New Roman"/>
              </a:rPr>
              <a:t>o</a:t>
            </a:r>
            <a:r>
              <a:rPr sz="1600" spc="10" dirty="0" smtClean="0">
                <a:latin typeface="Times New Roman"/>
                <a:cs typeface="Times New Roman"/>
              </a:rPr>
              <a:t>l</a:t>
            </a:r>
            <a:r>
              <a:rPr sz="1600" spc="20" dirty="0" smtClean="0">
                <a:latin typeface="Times New Roman"/>
                <a:cs typeface="Times New Roman"/>
              </a:rPr>
              <a:t>u</a:t>
            </a:r>
            <a:r>
              <a:rPr sz="1600" spc="10" dirty="0" smtClean="0">
                <a:latin typeface="Times New Roman"/>
                <a:cs typeface="Times New Roman"/>
              </a:rPr>
              <a:t>ti</a:t>
            </a:r>
            <a:r>
              <a:rPr sz="1600" spc="20" dirty="0" smtClean="0">
                <a:latin typeface="Times New Roman"/>
                <a:cs typeface="Times New Roman"/>
              </a:rPr>
              <a:t>on</a:t>
            </a:r>
            <a:r>
              <a:rPr sz="1600" spc="5" dirty="0" smtClean="0">
                <a:latin typeface="Times New Roman"/>
                <a:cs typeface="Times New Roman"/>
              </a:rPr>
              <a:t>s</a:t>
            </a:r>
            <a:r>
              <a:rPr sz="1600" spc="20" dirty="0" smtClean="0">
                <a:latin typeface="Times New Roman"/>
                <a:cs typeface="Times New Roman"/>
              </a:rPr>
              <a:t> </a:t>
            </a:r>
            <a:r>
              <a:rPr sz="1600" spc="10" dirty="0" smtClean="0">
                <a:latin typeface="Times New Roman"/>
                <a:cs typeface="Times New Roman"/>
              </a:rPr>
              <a:t>to</a:t>
            </a:r>
            <a:r>
              <a:rPr sz="1600" spc="20" dirty="0" smtClean="0">
                <a:latin typeface="Times New Roman"/>
                <a:cs typeface="Times New Roman"/>
              </a:rPr>
              <a:t> F</a:t>
            </a:r>
            <a:r>
              <a:rPr sz="1600" spc="15" dirty="0" smtClean="0">
                <a:latin typeface="Times New Roman"/>
                <a:cs typeface="Times New Roman"/>
              </a:rPr>
              <a:t>a</a:t>
            </a:r>
            <a:r>
              <a:rPr sz="1600" spc="20" dirty="0" smtClean="0">
                <a:latin typeface="Times New Roman"/>
                <a:cs typeface="Times New Roman"/>
              </a:rPr>
              <a:t>b</a:t>
            </a:r>
            <a:r>
              <a:rPr sz="1600" spc="10" dirty="0" smtClean="0">
                <a:latin typeface="Times New Roman"/>
                <a:cs typeface="Times New Roman"/>
              </a:rPr>
              <a:t>i</a:t>
            </a:r>
            <a:r>
              <a:rPr sz="1600" spc="15" dirty="0" smtClean="0">
                <a:latin typeface="Times New Roman"/>
                <a:cs typeface="Times New Roman"/>
              </a:rPr>
              <a:t>e</a:t>
            </a:r>
            <a:r>
              <a:rPr sz="1600" spc="10" dirty="0" smtClean="0">
                <a:latin typeface="Times New Roman"/>
                <a:cs typeface="Times New Roman"/>
              </a:rPr>
              <a:t>n</a:t>
            </a:r>
            <a:r>
              <a:rPr sz="1600" spc="20" dirty="0" smtClean="0">
                <a:latin typeface="Times New Roman"/>
                <a:cs typeface="Times New Roman"/>
              </a:rPr>
              <a:t> </a:t>
            </a:r>
            <a:r>
              <a:rPr sz="1600" spc="10" dirty="0" smtClean="0">
                <a:latin typeface="Times New Roman"/>
                <a:cs typeface="Times New Roman"/>
              </a:rPr>
              <a:t>f</a:t>
            </a:r>
            <a:r>
              <a:rPr sz="1600" spc="20" dirty="0" smtClean="0">
                <a:latin typeface="Times New Roman"/>
                <a:cs typeface="Times New Roman"/>
              </a:rPr>
              <a:t>o</a:t>
            </a:r>
            <a:r>
              <a:rPr sz="1600" spc="5" dirty="0" smtClean="0">
                <a:latin typeface="Times New Roman"/>
                <a:cs typeface="Times New Roman"/>
              </a:rPr>
              <a:t>r</a:t>
            </a:r>
            <a:r>
              <a:rPr sz="1600" spc="15" dirty="0" smtClean="0">
                <a:latin typeface="Times New Roman"/>
                <a:cs typeface="Times New Roman"/>
              </a:rPr>
              <a:t> </a:t>
            </a:r>
            <a:r>
              <a:rPr sz="1600" spc="10" dirty="0" smtClean="0">
                <a:latin typeface="Times New Roman"/>
                <a:cs typeface="Times New Roman"/>
              </a:rPr>
              <a:t>r</a:t>
            </a:r>
            <a:r>
              <a:rPr sz="1600" spc="15" dirty="0" smtClean="0">
                <a:latin typeface="Times New Roman"/>
                <a:cs typeface="Times New Roman"/>
              </a:rPr>
              <a:t>e</a:t>
            </a:r>
            <a:r>
              <a:rPr sz="1600" spc="20" dirty="0" smtClean="0">
                <a:latin typeface="Times New Roman"/>
                <a:cs typeface="Times New Roman"/>
              </a:rPr>
              <a:t>v</a:t>
            </a:r>
            <a:r>
              <a:rPr sz="1600" spc="10" dirty="0" smtClean="0">
                <a:latin typeface="Times New Roman"/>
                <a:cs typeface="Times New Roman"/>
              </a:rPr>
              <a:t>i</a:t>
            </a:r>
            <a:r>
              <a:rPr sz="1600" spc="15" dirty="0" smtClean="0">
                <a:latin typeface="Times New Roman"/>
                <a:cs typeface="Times New Roman"/>
              </a:rPr>
              <a:t>ew</a:t>
            </a:r>
            <a:r>
              <a:rPr sz="1600" spc="25" dirty="0" smtClean="0">
                <a:latin typeface="Times New Roman"/>
                <a:cs typeface="Times New Roman"/>
              </a:rPr>
              <a:t> </a:t>
            </a:r>
            <a:r>
              <a:rPr sz="1600" spc="15" dirty="0" smtClean="0">
                <a:latin typeface="Times New Roman"/>
                <a:cs typeface="Times New Roman"/>
              </a:rPr>
              <a:t>a</a:t>
            </a:r>
            <a:r>
              <a:rPr sz="1600" spc="20" dirty="0" smtClean="0">
                <a:latin typeface="Times New Roman"/>
                <a:cs typeface="Times New Roman"/>
              </a:rPr>
              <a:t>n</a:t>
            </a:r>
            <a:r>
              <a:rPr sz="1600" spc="10" dirty="0" smtClean="0">
                <a:latin typeface="Times New Roman"/>
                <a:cs typeface="Times New Roman"/>
              </a:rPr>
              <a:t>d</a:t>
            </a:r>
            <a:r>
              <a:rPr lang="it-IT" sz="1600" spc="10" dirty="0" smtClean="0">
                <a:latin typeface="Times New Roman"/>
                <a:cs typeface="Times New Roman"/>
              </a:rPr>
              <a:t> </a:t>
            </a:r>
            <a:r>
              <a:rPr lang="it-IT" sz="1600" spc="10" dirty="0" err="1" smtClean="0">
                <a:latin typeface="Times New Roman"/>
                <a:cs typeface="Times New Roman"/>
              </a:rPr>
              <a:t>comments</a:t>
            </a:r>
            <a:endParaRPr lang="it-IT" sz="1400" spc="10" dirty="0" smtClean="0">
              <a:latin typeface="Times New Roman"/>
              <a:cs typeface="Times New Roman"/>
            </a:endParaRPr>
          </a:p>
          <a:p>
            <a:pPr marL="927100" lvl="1" indent="-228600">
              <a:lnSpc>
                <a:spcPts val="1250"/>
              </a:lnSpc>
              <a:buFont typeface="Courier New"/>
              <a:buChar char="o"/>
              <a:tabLst>
                <a:tab pos="926465" algn="l"/>
              </a:tabLst>
            </a:pPr>
            <a:r>
              <a:rPr lang="it-IT" sz="1400" spc="20" dirty="0" err="1" smtClean="0">
                <a:latin typeface="Times New Roman"/>
                <a:cs typeface="Times New Roman"/>
              </a:rPr>
              <a:t>F</a:t>
            </a:r>
            <a:r>
              <a:rPr lang="it-IT" sz="1400" spc="10" dirty="0" err="1" smtClean="0">
                <a:latin typeface="Times New Roman"/>
                <a:cs typeface="Times New Roman"/>
              </a:rPr>
              <a:t>a</a:t>
            </a:r>
            <a:r>
              <a:rPr lang="it-IT" sz="1400" spc="20" dirty="0" err="1" smtClean="0">
                <a:latin typeface="Times New Roman"/>
                <a:cs typeface="Times New Roman"/>
              </a:rPr>
              <a:t>b</a:t>
            </a:r>
            <a:r>
              <a:rPr lang="it-IT" sz="1400" spc="10" dirty="0" err="1" smtClean="0">
                <a:latin typeface="Times New Roman"/>
                <a:cs typeface="Times New Roman"/>
              </a:rPr>
              <a:t>i</a:t>
            </a:r>
            <a:r>
              <a:rPr lang="it-IT" sz="1400" spc="15" dirty="0" err="1" smtClean="0">
                <a:latin typeface="Times New Roman"/>
                <a:cs typeface="Times New Roman"/>
              </a:rPr>
              <a:t>e</a:t>
            </a:r>
            <a:r>
              <a:rPr lang="it-IT" sz="1400" spc="20" dirty="0" err="1" smtClean="0">
                <a:latin typeface="Times New Roman"/>
                <a:cs typeface="Times New Roman"/>
              </a:rPr>
              <a:t>n</a:t>
            </a:r>
            <a:r>
              <a:rPr lang="it-IT" sz="1400" spc="10" dirty="0" err="1" smtClean="0">
                <a:latin typeface="Times New Roman"/>
                <a:cs typeface="Times New Roman"/>
              </a:rPr>
              <a:t>’</a:t>
            </a:r>
            <a:r>
              <a:rPr lang="it-IT" sz="1400" spc="5" dirty="0" err="1" smtClean="0">
                <a:latin typeface="Times New Roman"/>
                <a:cs typeface="Times New Roman"/>
              </a:rPr>
              <a:t>s</a:t>
            </a:r>
            <a:r>
              <a:rPr lang="it-IT" sz="1400" spc="20" dirty="0" smtClean="0">
                <a:latin typeface="Times New Roman"/>
                <a:cs typeface="Times New Roman"/>
              </a:rPr>
              <a:t> </a:t>
            </a:r>
            <a:r>
              <a:rPr lang="it-IT" sz="1400" spc="20" dirty="0" err="1">
                <a:latin typeface="Times New Roman"/>
                <a:cs typeface="Times New Roman"/>
              </a:rPr>
              <a:t>p</a:t>
            </a:r>
            <a:r>
              <a:rPr lang="it-IT" sz="1400" spc="10" dirty="0" err="1">
                <a:latin typeface="Times New Roman"/>
                <a:cs typeface="Times New Roman"/>
              </a:rPr>
              <a:t>r</a:t>
            </a:r>
            <a:r>
              <a:rPr lang="it-IT" sz="1400" spc="15" dirty="0" err="1">
                <a:latin typeface="Times New Roman"/>
                <a:cs typeface="Times New Roman"/>
              </a:rPr>
              <a:t>o</a:t>
            </a:r>
            <a:r>
              <a:rPr lang="it-IT" sz="1400" spc="20" dirty="0" err="1">
                <a:latin typeface="Times New Roman"/>
                <a:cs typeface="Times New Roman"/>
              </a:rPr>
              <a:t>po</a:t>
            </a:r>
            <a:r>
              <a:rPr lang="it-IT" sz="1400" spc="10" dirty="0" err="1">
                <a:latin typeface="Times New Roman"/>
                <a:cs typeface="Times New Roman"/>
              </a:rPr>
              <a:t>s</a:t>
            </a:r>
            <a:r>
              <a:rPr lang="it-IT" sz="1400" spc="15" dirty="0" err="1">
                <a:latin typeface="Times New Roman"/>
                <a:cs typeface="Times New Roman"/>
              </a:rPr>
              <a:t>a</a:t>
            </a:r>
            <a:r>
              <a:rPr lang="it-IT" sz="1400" spc="5" dirty="0" err="1">
                <a:latin typeface="Times New Roman"/>
                <a:cs typeface="Times New Roman"/>
              </a:rPr>
              <a:t>l</a:t>
            </a:r>
            <a:r>
              <a:rPr lang="it-IT" sz="1400" spc="15" dirty="0">
                <a:latin typeface="Times New Roman"/>
                <a:cs typeface="Times New Roman"/>
              </a:rPr>
              <a:t> </a:t>
            </a:r>
            <a:r>
              <a:rPr lang="it-IT" sz="1400" spc="20" dirty="0" err="1">
                <a:latin typeface="Times New Roman"/>
                <a:cs typeface="Times New Roman"/>
              </a:rPr>
              <a:t>p</a:t>
            </a:r>
            <a:r>
              <a:rPr lang="it-IT" sz="1400" spc="10" dirty="0" err="1">
                <a:latin typeface="Times New Roman"/>
                <a:cs typeface="Times New Roman"/>
              </a:rPr>
              <a:t>r</a:t>
            </a:r>
            <a:r>
              <a:rPr lang="it-IT" sz="1400" spc="15" dirty="0" err="1">
                <a:latin typeface="Times New Roman"/>
                <a:cs typeface="Times New Roman"/>
              </a:rPr>
              <a:t>e</a:t>
            </a:r>
            <a:r>
              <a:rPr lang="it-IT" sz="1400" spc="20" dirty="0" err="1">
                <a:latin typeface="Times New Roman"/>
                <a:cs typeface="Times New Roman"/>
              </a:rPr>
              <a:t>v</a:t>
            </a:r>
            <a:r>
              <a:rPr lang="it-IT" sz="1400" spc="10" dirty="0" err="1">
                <a:latin typeface="Times New Roman"/>
                <a:cs typeface="Times New Roman"/>
              </a:rPr>
              <a:t>e</a:t>
            </a:r>
            <a:r>
              <a:rPr lang="it-IT" sz="1400" spc="20" dirty="0" err="1">
                <a:latin typeface="Times New Roman"/>
                <a:cs typeface="Times New Roman"/>
              </a:rPr>
              <a:t>n</a:t>
            </a:r>
            <a:r>
              <a:rPr lang="it-IT" sz="1400" spc="10" dirty="0" err="1">
                <a:latin typeface="Times New Roman"/>
                <a:cs typeface="Times New Roman"/>
              </a:rPr>
              <a:t>t</a:t>
            </a:r>
            <a:r>
              <a:rPr lang="it-IT" sz="1400" spc="5" dirty="0" err="1">
                <a:latin typeface="Times New Roman"/>
                <a:cs typeface="Times New Roman"/>
              </a:rPr>
              <a:t>s</a:t>
            </a:r>
            <a:r>
              <a:rPr lang="it-IT" sz="1400" spc="15" dirty="0">
                <a:latin typeface="Times New Roman"/>
                <a:cs typeface="Times New Roman"/>
              </a:rPr>
              <a:t> </a:t>
            </a:r>
            <a:r>
              <a:rPr lang="it-IT" sz="1400" spc="15" dirty="0" err="1">
                <a:latin typeface="Times New Roman"/>
                <a:cs typeface="Times New Roman"/>
              </a:rPr>
              <a:t>c</a:t>
            </a:r>
            <a:r>
              <a:rPr lang="it-IT" sz="1400" spc="20" dirty="0" err="1">
                <a:latin typeface="Times New Roman"/>
                <a:cs typeface="Times New Roman"/>
              </a:rPr>
              <a:t>u</a:t>
            </a:r>
            <a:r>
              <a:rPr lang="it-IT" sz="1400" spc="5" dirty="0" err="1">
                <a:latin typeface="Times New Roman"/>
                <a:cs typeface="Times New Roman"/>
              </a:rPr>
              <a:t>t</a:t>
            </a:r>
            <a:r>
              <a:rPr lang="it-IT" sz="1400" spc="15" dirty="0">
                <a:latin typeface="Times New Roman"/>
                <a:cs typeface="Times New Roman"/>
              </a:rPr>
              <a:t> </a:t>
            </a:r>
            <a:r>
              <a:rPr lang="it-IT" sz="1400" spc="20" dirty="0">
                <a:latin typeface="Times New Roman"/>
                <a:cs typeface="Times New Roman"/>
              </a:rPr>
              <a:t>o</a:t>
            </a:r>
            <a:r>
              <a:rPr lang="it-IT" sz="1400" spc="5" dirty="0">
                <a:latin typeface="Times New Roman"/>
                <a:cs typeface="Times New Roman"/>
              </a:rPr>
              <a:t>r</a:t>
            </a:r>
            <a:r>
              <a:rPr lang="it-IT" sz="1400" spc="15" dirty="0">
                <a:latin typeface="Times New Roman"/>
                <a:cs typeface="Times New Roman"/>
              </a:rPr>
              <a:t> </a:t>
            </a:r>
            <a:r>
              <a:rPr lang="it-IT" sz="1400" spc="20" dirty="0" err="1">
                <a:latin typeface="Times New Roman"/>
                <a:cs typeface="Times New Roman"/>
              </a:rPr>
              <a:t>d</a:t>
            </a:r>
            <a:r>
              <a:rPr lang="it-IT" sz="1400" spc="10" dirty="0" err="1">
                <a:latin typeface="Times New Roman"/>
                <a:cs typeface="Times New Roman"/>
              </a:rPr>
              <a:t>ril</a:t>
            </a:r>
            <a:r>
              <a:rPr lang="it-IT" sz="1400" spc="5" dirty="0" err="1">
                <a:latin typeface="Times New Roman"/>
                <a:cs typeface="Times New Roman"/>
              </a:rPr>
              <a:t>l</a:t>
            </a:r>
            <a:r>
              <a:rPr lang="it-IT" sz="1400" spc="15" dirty="0">
                <a:latin typeface="Times New Roman"/>
                <a:cs typeface="Times New Roman"/>
              </a:rPr>
              <a:t> </a:t>
            </a:r>
            <a:r>
              <a:rPr lang="it-IT" sz="1400" spc="10" dirty="0" err="1">
                <a:latin typeface="Times New Roman"/>
                <a:cs typeface="Times New Roman"/>
              </a:rPr>
              <a:t>t</a:t>
            </a:r>
            <a:r>
              <a:rPr lang="it-IT" sz="1400" spc="20" dirty="0" err="1">
                <a:latin typeface="Times New Roman"/>
                <a:cs typeface="Times New Roman"/>
              </a:rPr>
              <a:t>h</a:t>
            </a:r>
            <a:r>
              <a:rPr lang="it-IT" sz="1400" spc="10" dirty="0" err="1">
                <a:latin typeface="Times New Roman"/>
                <a:cs typeface="Times New Roman"/>
              </a:rPr>
              <a:t>r</a:t>
            </a:r>
            <a:r>
              <a:rPr lang="it-IT" sz="1400" spc="20" dirty="0" err="1">
                <a:latin typeface="Times New Roman"/>
                <a:cs typeface="Times New Roman"/>
              </a:rPr>
              <a:t>oug</a:t>
            </a:r>
            <a:r>
              <a:rPr lang="it-IT" sz="1400" spc="10" dirty="0" err="1">
                <a:latin typeface="Times New Roman"/>
                <a:cs typeface="Times New Roman"/>
              </a:rPr>
              <a:t>h</a:t>
            </a:r>
            <a:r>
              <a:rPr lang="it-IT" sz="1400" spc="20" dirty="0">
                <a:latin typeface="Times New Roman"/>
                <a:cs typeface="Times New Roman"/>
              </a:rPr>
              <a:t> </a:t>
            </a:r>
            <a:r>
              <a:rPr lang="it-IT" sz="1400" spc="10" dirty="0" err="1">
                <a:latin typeface="Times New Roman"/>
                <a:cs typeface="Times New Roman"/>
              </a:rPr>
              <a:t>r</a:t>
            </a:r>
            <a:r>
              <a:rPr lang="it-IT" sz="1400" spc="15" dirty="0" err="1">
                <a:latin typeface="Times New Roman"/>
                <a:cs typeface="Times New Roman"/>
              </a:rPr>
              <a:t>e</a:t>
            </a:r>
            <a:r>
              <a:rPr lang="it-IT" sz="1400" spc="20" dirty="0" err="1">
                <a:latin typeface="Times New Roman"/>
                <a:cs typeface="Times New Roman"/>
              </a:rPr>
              <a:t>b</a:t>
            </a:r>
            <a:r>
              <a:rPr lang="it-IT" sz="1400" spc="10" dirty="0" err="1">
                <a:latin typeface="Times New Roman"/>
                <a:cs typeface="Times New Roman"/>
              </a:rPr>
              <a:t>a</a:t>
            </a:r>
            <a:r>
              <a:rPr lang="it-IT" sz="1400" spc="5" dirty="0" err="1">
                <a:latin typeface="Times New Roman"/>
                <a:cs typeface="Times New Roman"/>
              </a:rPr>
              <a:t>r</a:t>
            </a:r>
            <a:r>
              <a:rPr lang="it-IT" sz="1400" spc="15" dirty="0">
                <a:latin typeface="Times New Roman"/>
                <a:cs typeface="Times New Roman"/>
              </a:rPr>
              <a:t> </a:t>
            </a:r>
            <a:r>
              <a:rPr lang="it-IT" sz="1400" spc="20" dirty="0">
                <a:latin typeface="Times New Roman"/>
                <a:cs typeface="Times New Roman"/>
              </a:rPr>
              <a:t>o</a:t>
            </a:r>
            <a:r>
              <a:rPr lang="it-IT" sz="1400" spc="5" dirty="0">
                <a:latin typeface="Times New Roman"/>
                <a:cs typeface="Times New Roman"/>
              </a:rPr>
              <a:t>f</a:t>
            </a:r>
            <a:r>
              <a:rPr lang="it-IT" sz="1400" spc="15" dirty="0">
                <a:latin typeface="Times New Roman"/>
                <a:cs typeface="Times New Roman"/>
              </a:rPr>
              <a:t> </a:t>
            </a:r>
            <a:r>
              <a:rPr lang="it-IT" sz="1400" spc="10" dirty="0" err="1">
                <a:latin typeface="Times New Roman"/>
                <a:cs typeface="Times New Roman"/>
              </a:rPr>
              <a:t>fl</a:t>
            </a:r>
            <a:r>
              <a:rPr lang="it-IT" sz="1400" spc="20" dirty="0" err="1">
                <a:latin typeface="Times New Roman"/>
                <a:cs typeface="Times New Roman"/>
              </a:rPr>
              <a:t>oo</a:t>
            </a:r>
            <a:r>
              <a:rPr lang="it-IT" sz="1400" spc="5" dirty="0" err="1">
                <a:latin typeface="Times New Roman"/>
                <a:cs typeface="Times New Roman"/>
              </a:rPr>
              <a:t>r</a:t>
            </a:r>
            <a:r>
              <a:rPr lang="it-IT" sz="1400" spc="15" dirty="0">
                <a:latin typeface="Times New Roman"/>
                <a:cs typeface="Times New Roman"/>
              </a:rPr>
              <a:t> </a:t>
            </a:r>
            <a:r>
              <a:rPr lang="it-IT" sz="1400" spc="10" dirty="0">
                <a:latin typeface="Times New Roman"/>
                <a:cs typeface="Times New Roman"/>
              </a:rPr>
              <a:t>(</a:t>
            </a:r>
            <a:r>
              <a:rPr lang="it-IT" sz="1400" spc="15" dirty="0" err="1">
                <a:latin typeface="Times New Roman"/>
                <a:cs typeface="Times New Roman"/>
              </a:rPr>
              <a:t>c</a:t>
            </a:r>
            <a:r>
              <a:rPr lang="it-IT" sz="1400" spc="10" dirty="0" err="1">
                <a:latin typeface="Times New Roman"/>
                <a:cs typeface="Times New Roman"/>
              </a:rPr>
              <a:t>l</a:t>
            </a:r>
            <a:r>
              <a:rPr lang="it-IT" sz="1400" spc="15" dirty="0" err="1">
                <a:latin typeface="Times New Roman"/>
                <a:cs typeface="Times New Roman"/>
              </a:rPr>
              <a:t>a</a:t>
            </a:r>
            <a:r>
              <a:rPr lang="it-IT" sz="1400" spc="30" dirty="0" err="1">
                <a:latin typeface="Times New Roman"/>
                <a:cs typeface="Times New Roman"/>
              </a:rPr>
              <a:t>m</a:t>
            </a:r>
            <a:r>
              <a:rPr lang="it-IT" sz="1400" spc="20" dirty="0" err="1">
                <a:latin typeface="Times New Roman"/>
                <a:cs typeface="Times New Roman"/>
              </a:rPr>
              <a:t>p</a:t>
            </a:r>
            <a:r>
              <a:rPr lang="it-IT" sz="1400" spc="10" dirty="0" err="1">
                <a:latin typeface="Times New Roman"/>
                <a:cs typeface="Times New Roman"/>
              </a:rPr>
              <a:t>i</a:t>
            </a:r>
            <a:r>
              <a:rPr lang="it-IT" sz="1400" spc="20" dirty="0" err="1">
                <a:latin typeface="Times New Roman"/>
                <a:cs typeface="Times New Roman"/>
              </a:rPr>
              <a:t>n</a:t>
            </a:r>
            <a:r>
              <a:rPr lang="it-IT" sz="1400" spc="10" dirty="0" err="1">
                <a:latin typeface="Times New Roman"/>
                <a:cs typeface="Times New Roman"/>
              </a:rPr>
              <a:t>g</a:t>
            </a:r>
            <a:r>
              <a:rPr lang="it-IT" sz="1400" spc="20" dirty="0">
                <a:latin typeface="Times New Roman"/>
                <a:cs typeface="Times New Roman"/>
              </a:rPr>
              <a:t> </a:t>
            </a:r>
            <a:r>
              <a:rPr lang="it-IT" sz="1400" spc="10" dirty="0" err="1">
                <a:latin typeface="Times New Roman"/>
                <a:cs typeface="Times New Roman"/>
              </a:rPr>
              <a:t>s</a:t>
            </a:r>
            <a:r>
              <a:rPr lang="it-IT" sz="1400" spc="20" dirty="0" err="1">
                <a:latin typeface="Times New Roman"/>
                <a:cs typeface="Times New Roman"/>
              </a:rPr>
              <a:t>o</a:t>
            </a:r>
            <a:r>
              <a:rPr lang="it-IT" sz="1400" spc="10" dirty="0" err="1">
                <a:latin typeface="Times New Roman"/>
                <a:cs typeface="Times New Roman"/>
              </a:rPr>
              <a:t>l</a:t>
            </a:r>
            <a:r>
              <a:rPr lang="it-IT" sz="1400" spc="20" dirty="0" err="1">
                <a:latin typeface="Times New Roman"/>
                <a:cs typeface="Times New Roman"/>
              </a:rPr>
              <a:t>u</a:t>
            </a:r>
            <a:r>
              <a:rPr lang="it-IT" sz="1400" spc="10" dirty="0" err="1">
                <a:latin typeface="Times New Roman"/>
                <a:cs typeface="Times New Roman"/>
              </a:rPr>
              <a:t>ti</a:t>
            </a:r>
            <a:r>
              <a:rPr lang="it-IT" sz="1400" spc="15" dirty="0" err="1">
                <a:latin typeface="Times New Roman"/>
                <a:cs typeface="Times New Roman"/>
              </a:rPr>
              <a:t>on</a:t>
            </a:r>
            <a:r>
              <a:rPr lang="it-IT" sz="1400" spc="15" dirty="0">
                <a:latin typeface="Times New Roman"/>
                <a:cs typeface="Times New Roman"/>
              </a:rPr>
              <a:t>)</a:t>
            </a:r>
            <a:endParaRPr lang="it-IT" sz="1400" dirty="0">
              <a:latin typeface="Times New Roman"/>
              <a:cs typeface="Times New Roman"/>
            </a:endParaRPr>
          </a:p>
          <a:p>
            <a:pPr marL="927100" lvl="1" indent="-228600">
              <a:lnSpc>
                <a:spcPct val="100000"/>
              </a:lnSpc>
              <a:spcBef>
                <a:spcPts val="10"/>
              </a:spcBef>
              <a:buFont typeface="Courier New"/>
              <a:buChar char="o"/>
              <a:tabLst>
                <a:tab pos="926465" algn="l"/>
              </a:tabLst>
            </a:pPr>
            <a:r>
              <a:rPr lang="it-IT" sz="1400" spc="30" dirty="0" err="1" smtClean="0">
                <a:latin typeface="Times New Roman"/>
                <a:cs typeface="Times New Roman"/>
              </a:rPr>
              <a:t>B</a:t>
            </a:r>
            <a:r>
              <a:rPr lang="it-IT" sz="1400" spc="15" dirty="0" err="1" smtClean="0">
                <a:latin typeface="Times New Roman"/>
                <a:cs typeface="Times New Roman"/>
              </a:rPr>
              <a:t>eam</a:t>
            </a:r>
            <a:r>
              <a:rPr lang="it-IT" sz="1400" spc="25" dirty="0" smtClean="0">
                <a:latin typeface="Times New Roman"/>
                <a:cs typeface="Times New Roman"/>
              </a:rPr>
              <a:t> </a:t>
            </a:r>
            <a:r>
              <a:rPr lang="it-IT" sz="1400" spc="20" dirty="0">
                <a:latin typeface="Times New Roman"/>
                <a:cs typeface="Times New Roman"/>
              </a:rPr>
              <a:t>h</a:t>
            </a:r>
            <a:r>
              <a:rPr lang="it-IT" sz="1400" spc="10" dirty="0">
                <a:latin typeface="Times New Roman"/>
                <a:cs typeface="Times New Roman"/>
              </a:rPr>
              <a:t>i</a:t>
            </a:r>
            <a:r>
              <a:rPr lang="it-IT" sz="1400" spc="20" dirty="0">
                <a:latin typeface="Times New Roman"/>
                <a:cs typeface="Times New Roman"/>
              </a:rPr>
              <a:t>g</a:t>
            </a:r>
            <a:r>
              <a:rPr lang="it-IT" sz="1400" spc="10" dirty="0">
                <a:latin typeface="Times New Roman"/>
                <a:cs typeface="Times New Roman"/>
              </a:rPr>
              <a:t>h</a:t>
            </a:r>
            <a:r>
              <a:rPr lang="it-IT" sz="1400" spc="20" dirty="0">
                <a:latin typeface="Times New Roman"/>
                <a:cs typeface="Times New Roman"/>
              </a:rPr>
              <a:t> </a:t>
            </a:r>
            <a:r>
              <a:rPr lang="it-IT" sz="1400" spc="10" dirty="0" err="1">
                <a:latin typeface="Times New Roman"/>
                <a:cs typeface="Times New Roman"/>
              </a:rPr>
              <a:t>i</a:t>
            </a:r>
            <a:r>
              <a:rPr lang="it-IT" sz="1400" spc="5" dirty="0" err="1">
                <a:latin typeface="Times New Roman"/>
                <a:cs typeface="Times New Roman"/>
              </a:rPr>
              <a:t>s</a:t>
            </a:r>
            <a:r>
              <a:rPr lang="it-IT" sz="1400" spc="15" dirty="0">
                <a:latin typeface="Times New Roman"/>
                <a:cs typeface="Times New Roman"/>
              </a:rPr>
              <a:t> </a:t>
            </a:r>
            <a:r>
              <a:rPr lang="it-IT" sz="1400" spc="20" dirty="0">
                <a:latin typeface="Times New Roman"/>
                <a:cs typeface="Times New Roman"/>
              </a:rPr>
              <a:t>150</a:t>
            </a:r>
            <a:r>
              <a:rPr lang="it-IT" sz="1400" spc="10" dirty="0">
                <a:latin typeface="Times New Roman"/>
                <a:cs typeface="Times New Roman"/>
              </a:rPr>
              <a:t>0</a:t>
            </a:r>
            <a:r>
              <a:rPr lang="it-IT" sz="1400" spc="20" dirty="0">
                <a:latin typeface="Times New Roman"/>
                <a:cs typeface="Times New Roman"/>
              </a:rPr>
              <a:t> </a:t>
            </a:r>
            <a:r>
              <a:rPr lang="it-IT" sz="1400" spc="30" dirty="0">
                <a:latin typeface="Times New Roman"/>
                <a:cs typeface="Times New Roman"/>
              </a:rPr>
              <a:t>m</a:t>
            </a:r>
            <a:r>
              <a:rPr lang="it-IT" sz="1400" spc="15" dirty="0">
                <a:latin typeface="Times New Roman"/>
                <a:cs typeface="Times New Roman"/>
              </a:rPr>
              <a:t>m</a:t>
            </a:r>
            <a:r>
              <a:rPr lang="it-IT" sz="1400" spc="25" dirty="0">
                <a:latin typeface="Times New Roman"/>
                <a:cs typeface="Times New Roman"/>
              </a:rPr>
              <a:t> </a:t>
            </a:r>
            <a:r>
              <a:rPr lang="it-IT" sz="1400" spc="10" dirty="0">
                <a:latin typeface="Times New Roman"/>
                <a:cs typeface="Times New Roman"/>
              </a:rPr>
              <a:t>fr</a:t>
            </a:r>
            <a:r>
              <a:rPr lang="it-IT" sz="1400" spc="20" dirty="0">
                <a:latin typeface="Times New Roman"/>
                <a:cs typeface="Times New Roman"/>
              </a:rPr>
              <a:t>o</a:t>
            </a:r>
            <a:r>
              <a:rPr lang="it-IT" sz="1400" spc="15" dirty="0">
                <a:latin typeface="Times New Roman"/>
                <a:cs typeface="Times New Roman"/>
              </a:rPr>
              <a:t>m</a:t>
            </a:r>
            <a:r>
              <a:rPr lang="it-IT" sz="1400" spc="25" dirty="0">
                <a:latin typeface="Times New Roman"/>
                <a:cs typeface="Times New Roman"/>
              </a:rPr>
              <a:t> </a:t>
            </a:r>
            <a:r>
              <a:rPr lang="it-IT" sz="1400" spc="20" dirty="0" err="1">
                <a:latin typeface="Times New Roman"/>
                <a:cs typeface="Times New Roman"/>
              </a:rPr>
              <a:t>g</a:t>
            </a:r>
            <a:r>
              <a:rPr lang="it-IT" sz="1400" spc="10" dirty="0" err="1">
                <a:latin typeface="Times New Roman"/>
                <a:cs typeface="Times New Roman"/>
              </a:rPr>
              <a:t>r</a:t>
            </a:r>
            <a:r>
              <a:rPr lang="it-IT" sz="1400" spc="20" dirty="0" err="1">
                <a:latin typeface="Times New Roman"/>
                <a:cs typeface="Times New Roman"/>
              </a:rPr>
              <a:t>oun</a:t>
            </a:r>
            <a:r>
              <a:rPr lang="it-IT" sz="1400" spc="10" dirty="0" err="1">
                <a:latin typeface="Times New Roman"/>
                <a:cs typeface="Times New Roman"/>
              </a:rPr>
              <a:t>d</a:t>
            </a:r>
            <a:r>
              <a:rPr lang="it-IT" sz="1400" spc="20" dirty="0">
                <a:latin typeface="Times New Roman"/>
                <a:cs typeface="Times New Roman"/>
              </a:rPr>
              <a:t> </a:t>
            </a:r>
            <a:r>
              <a:rPr lang="it-IT" sz="1400" spc="10" dirty="0" err="1">
                <a:latin typeface="Times New Roman"/>
                <a:cs typeface="Times New Roman"/>
              </a:rPr>
              <a:t>l</a:t>
            </a:r>
            <a:r>
              <a:rPr lang="it-IT" sz="1400" spc="15" dirty="0" err="1">
                <a:latin typeface="Times New Roman"/>
                <a:cs typeface="Times New Roman"/>
              </a:rPr>
              <a:t>e</a:t>
            </a:r>
            <a:r>
              <a:rPr lang="it-IT" sz="1400" spc="20" dirty="0" err="1">
                <a:latin typeface="Times New Roman"/>
                <a:cs typeface="Times New Roman"/>
              </a:rPr>
              <a:t>v</a:t>
            </a:r>
            <a:r>
              <a:rPr lang="it-IT" sz="1400" spc="10" dirty="0" err="1">
                <a:latin typeface="Times New Roman"/>
                <a:cs typeface="Times New Roman"/>
              </a:rPr>
              <a:t>e</a:t>
            </a:r>
            <a:r>
              <a:rPr lang="it-IT" sz="1400" spc="5" dirty="0" err="1">
                <a:latin typeface="Times New Roman"/>
                <a:cs typeface="Times New Roman"/>
              </a:rPr>
              <a:t>l</a:t>
            </a:r>
            <a:endParaRPr lang="it-IT" sz="1400" dirty="0">
              <a:latin typeface="Times New Roman"/>
              <a:cs typeface="Times New Roman"/>
            </a:endParaRPr>
          </a:p>
          <a:p>
            <a:pPr marL="927100" lvl="1" indent="-228600">
              <a:lnSpc>
                <a:spcPct val="100000"/>
              </a:lnSpc>
              <a:spcBef>
                <a:spcPts val="10"/>
              </a:spcBef>
              <a:buFont typeface="Courier New"/>
              <a:buChar char="o"/>
              <a:tabLst>
                <a:tab pos="926465" algn="l"/>
              </a:tabLst>
            </a:pPr>
            <a:r>
              <a:rPr lang="it-IT" sz="1400" spc="20" dirty="0" err="1">
                <a:latin typeface="Times New Roman"/>
                <a:cs typeface="Times New Roman"/>
              </a:rPr>
              <a:t>F</a:t>
            </a:r>
            <a:r>
              <a:rPr lang="it-IT" sz="1400" spc="5" dirty="0" err="1">
                <a:latin typeface="Times New Roman"/>
                <a:cs typeface="Times New Roman"/>
              </a:rPr>
              <a:t>l</a:t>
            </a:r>
            <a:r>
              <a:rPr lang="it-IT" sz="1400" spc="20" dirty="0" err="1">
                <a:latin typeface="Times New Roman"/>
                <a:cs typeface="Times New Roman"/>
              </a:rPr>
              <a:t>oo</a:t>
            </a:r>
            <a:r>
              <a:rPr lang="it-IT" sz="1400" spc="5" dirty="0" err="1">
                <a:latin typeface="Times New Roman"/>
                <a:cs typeface="Times New Roman"/>
              </a:rPr>
              <a:t>r</a:t>
            </a:r>
            <a:r>
              <a:rPr lang="it-IT" sz="1400" spc="15" dirty="0">
                <a:latin typeface="Times New Roman"/>
                <a:cs typeface="Times New Roman"/>
              </a:rPr>
              <a:t> </a:t>
            </a:r>
            <a:r>
              <a:rPr lang="it-IT" sz="1400" spc="20" dirty="0" err="1">
                <a:latin typeface="Times New Roman"/>
                <a:cs typeface="Times New Roman"/>
              </a:rPr>
              <a:t>ho</a:t>
            </a:r>
            <a:r>
              <a:rPr lang="it-IT" sz="1400" spc="10" dirty="0" err="1">
                <a:latin typeface="Times New Roman"/>
                <a:cs typeface="Times New Roman"/>
              </a:rPr>
              <a:t>ri</a:t>
            </a:r>
            <a:r>
              <a:rPr lang="it-IT" sz="1400" spc="15" dirty="0" err="1">
                <a:latin typeface="Times New Roman"/>
                <a:cs typeface="Times New Roman"/>
              </a:rPr>
              <a:t>z</a:t>
            </a:r>
            <a:r>
              <a:rPr lang="it-IT" sz="1400" spc="20" dirty="0" err="1">
                <a:latin typeface="Times New Roman"/>
                <a:cs typeface="Times New Roman"/>
              </a:rPr>
              <a:t>on</a:t>
            </a:r>
            <a:r>
              <a:rPr lang="it-IT" sz="1400" spc="10" dirty="0" err="1">
                <a:latin typeface="Times New Roman"/>
                <a:cs typeface="Times New Roman"/>
              </a:rPr>
              <a:t>t</a:t>
            </a:r>
            <a:r>
              <a:rPr lang="it-IT" sz="1400" spc="15" dirty="0" err="1">
                <a:latin typeface="Times New Roman"/>
                <a:cs typeface="Times New Roman"/>
              </a:rPr>
              <a:t>a</a:t>
            </a:r>
            <a:r>
              <a:rPr lang="it-IT" sz="1400" spc="10" dirty="0" err="1">
                <a:latin typeface="Times New Roman"/>
                <a:cs typeface="Times New Roman"/>
              </a:rPr>
              <a:t>lity</a:t>
            </a:r>
            <a:r>
              <a:rPr lang="it-IT" sz="1400" spc="20" dirty="0">
                <a:latin typeface="Times New Roman"/>
                <a:cs typeface="Times New Roman"/>
              </a:rPr>
              <a:t> </a:t>
            </a:r>
            <a:r>
              <a:rPr lang="it-IT" sz="1400" spc="15" dirty="0" err="1">
                <a:latin typeface="Times New Roman"/>
                <a:cs typeface="Times New Roman"/>
              </a:rPr>
              <a:t>a</a:t>
            </a:r>
            <a:r>
              <a:rPr lang="it-IT" sz="1400" spc="10" dirty="0" err="1">
                <a:latin typeface="Times New Roman"/>
                <a:cs typeface="Times New Roman"/>
              </a:rPr>
              <a:t>l</a:t>
            </a:r>
            <a:r>
              <a:rPr lang="it-IT" sz="1400" spc="20" dirty="0" err="1">
                <a:latin typeface="Times New Roman"/>
                <a:cs typeface="Times New Roman"/>
              </a:rPr>
              <a:t>on</a:t>
            </a:r>
            <a:r>
              <a:rPr lang="it-IT" sz="1400" spc="10" dirty="0" err="1">
                <a:latin typeface="Times New Roman"/>
                <a:cs typeface="Times New Roman"/>
              </a:rPr>
              <a:t>g</a:t>
            </a:r>
            <a:r>
              <a:rPr lang="it-IT" sz="1400" spc="20" dirty="0">
                <a:latin typeface="Times New Roman"/>
                <a:cs typeface="Times New Roman"/>
              </a:rPr>
              <a:t> 600</a:t>
            </a:r>
            <a:r>
              <a:rPr lang="it-IT" sz="1400" spc="15" dirty="0">
                <a:latin typeface="Times New Roman"/>
                <a:cs typeface="Times New Roman"/>
              </a:rPr>
              <a:t>m</a:t>
            </a:r>
            <a:r>
              <a:rPr lang="it-IT" sz="1400" spc="25" dirty="0">
                <a:latin typeface="Times New Roman"/>
                <a:cs typeface="Times New Roman"/>
              </a:rPr>
              <a:t> </a:t>
            </a:r>
            <a:r>
              <a:rPr lang="it-IT" sz="1400" spc="10" dirty="0" err="1">
                <a:latin typeface="Times New Roman"/>
                <a:cs typeface="Times New Roman"/>
              </a:rPr>
              <a:t>s</a:t>
            </a:r>
            <a:r>
              <a:rPr lang="it-IT" sz="1400" spc="20" dirty="0" err="1">
                <a:latin typeface="Times New Roman"/>
                <a:cs typeface="Times New Roman"/>
              </a:rPr>
              <a:t>hou</a:t>
            </a:r>
            <a:r>
              <a:rPr lang="it-IT" sz="1400" spc="10" dirty="0" err="1">
                <a:latin typeface="Times New Roman"/>
                <a:cs typeface="Times New Roman"/>
              </a:rPr>
              <a:t>ld</a:t>
            </a:r>
            <a:r>
              <a:rPr lang="it-IT" sz="1400" spc="20" dirty="0">
                <a:latin typeface="Times New Roman"/>
                <a:cs typeface="Times New Roman"/>
              </a:rPr>
              <a:t> b</a:t>
            </a:r>
            <a:r>
              <a:rPr lang="it-IT" sz="1400" spc="5" dirty="0">
                <a:latin typeface="Times New Roman"/>
                <a:cs typeface="Times New Roman"/>
              </a:rPr>
              <a:t>e</a:t>
            </a:r>
            <a:r>
              <a:rPr lang="it-IT" sz="1400" spc="20" dirty="0">
                <a:latin typeface="Times New Roman"/>
                <a:cs typeface="Times New Roman"/>
              </a:rPr>
              <a:t> </a:t>
            </a:r>
            <a:r>
              <a:rPr lang="it-IT" sz="1400" spc="25" dirty="0" err="1">
                <a:latin typeface="Times New Roman"/>
                <a:cs typeface="Times New Roman"/>
              </a:rPr>
              <a:t>w</a:t>
            </a:r>
            <a:r>
              <a:rPr lang="it-IT" sz="1400" spc="10" dirty="0" err="1">
                <a:latin typeface="Times New Roman"/>
                <a:cs typeface="Times New Roman"/>
              </a:rPr>
              <a:t>it</a:t>
            </a:r>
            <a:r>
              <a:rPr lang="it-IT" sz="1400" spc="20" dirty="0" err="1">
                <a:latin typeface="Times New Roman"/>
                <a:cs typeface="Times New Roman"/>
              </a:rPr>
              <a:t>h</a:t>
            </a:r>
            <a:r>
              <a:rPr lang="it-IT" sz="1400" spc="10" dirty="0" err="1">
                <a:latin typeface="Times New Roman"/>
                <a:cs typeface="Times New Roman"/>
              </a:rPr>
              <a:t>in</a:t>
            </a:r>
            <a:r>
              <a:rPr lang="it-IT" sz="1400" spc="20" dirty="0">
                <a:latin typeface="Times New Roman"/>
                <a:cs typeface="Times New Roman"/>
              </a:rPr>
              <a:t> ±15</a:t>
            </a:r>
            <a:r>
              <a:rPr lang="it-IT" sz="1400" spc="30" dirty="0">
                <a:latin typeface="Times New Roman"/>
                <a:cs typeface="Times New Roman"/>
              </a:rPr>
              <a:t>m</a:t>
            </a:r>
            <a:r>
              <a:rPr lang="it-IT" sz="1400" spc="15" dirty="0">
                <a:latin typeface="Times New Roman"/>
                <a:cs typeface="Times New Roman"/>
              </a:rPr>
              <a:t>m</a:t>
            </a:r>
            <a:endParaRPr lang="it-IT" sz="1400" dirty="0">
              <a:latin typeface="Times New Roman"/>
              <a:cs typeface="Times New Roman"/>
            </a:endParaRPr>
          </a:p>
          <a:p>
            <a:pPr marL="927100" lvl="1" indent="-228600">
              <a:lnSpc>
                <a:spcPct val="100000"/>
              </a:lnSpc>
              <a:spcBef>
                <a:spcPts val="10"/>
              </a:spcBef>
              <a:buFont typeface="Courier New"/>
              <a:buChar char="o"/>
              <a:tabLst>
                <a:tab pos="926465" algn="l"/>
              </a:tabLst>
            </a:pPr>
            <a:r>
              <a:rPr lang="it-IT" sz="1400" spc="25" dirty="0" err="1">
                <a:latin typeface="Times New Roman"/>
                <a:cs typeface="Times New Roman"/>
              </a:rPr>
              <a:t>G</a:t>
            </a:r>
            <a:r>
              <a:rPr lang="it-IT" sz="1400" spc="10" dirty="0" err="1">
                <a:latin typeface="Times New Roman"/>
                <a:cs typeface="Times New Roman"/>
              </a:rPr>
              <a:t>r</a:t>
            </a:r>
            <a:r>
              <a:rPr lang="it-IT" sz="1400" spc="20" dirty="0" err="1">
                <a:latin typeface="Times New Roman"/>
                <a:cs typeface="Times New Roman"/>
              </a:rPr>
              <a:t>o</a:t>
            </a:r>
            <a:r>
              <a:rPr lang="it-IT" sz="1400" spc="15" dirty="0" err="1">
                <a:latin typeface="Times New Roman"/>
                <a:cs typeface="Times New Roman"/>
              </a:rPr>
              <a:t>u</a:t>
            </a:r>
            <a:r>
              <a:rPr lang="it-IT" sz="1400" spc="10" dirty="0" err="1">
                <a:latin typeface="Times New Roman"/>
                <a:cs typeface="Times New Roman"/>
              </a:rPr>
              <a:t>ti</a:t>
            </a:r>
            <a:r>
              <a:rPr lang="it-IT" sz="1400" spc="20" dirty="0" err="1">
                <a:latin typeface="Times New Roman"/>
                <a:cs typeface="Times New Roman"/>
              </a:rPr>
              <a:t>n</a:t>
            </a:r>
            <a:r>
              <a:rPr lang="it-IT" sz="1400" spc="10" dirty="0" err="1">
                <a:latin typeface="Times New Roman"/>
                <a:cs typeface="Times New Roman"/>
              </a:rPr>
              <a:t>g</a:t>
            </a:r>
            <a:r>
              <a:rPr lang="it-IT" sz="1400" spc="20" dirty="0">
                <a:latin typeface="Times New Roman"/>
                <a:cs typeface="Times New Roman"/>
              </a:rPr>
              <a:t> </a:t>
            </a:r>
            <a:r>
              <a:rPr lang="it-IT" sz="1400" spc="20" dirty="0" err="1">
                <a:latin typeface="Times New Roman"/>
                <a:cs typeface="Times New Roman"/>
              </a:rPr>
              <a:t>p</a:t>
            </a:r>
            <a:r>
              <a:rPr lang="it-IT" sz="1400" spc="10" dirty="0" err="1">
                <a:latin typeface="Times New Roman"/>
                <a:cs typeface="Times New Roman"/>
              </a:rPr>
              <a:t>l</a:t>
            </a:r>
            <a:r>
              <a:rPr lang="it-IT" sz="1400" spc="15" dirty="0" err="1">
                <a:latin typeface="Times New Roman"/>
                <a:cs typeface="Times New Roman"/>
              </a:rPr>
              <a:t>a</a:t>
            </a:r>
            <a:r>
              <a:rPr lang="it-IT" sz="1400" spc="10" dirty="0" err="1">
                <a:latin typeface="Times New Roman"/>
                <a:cs typeface="Times New Roman"/>
              </a:rPr>
              <a:t>t</a:t>
            </a:r>
            <a:r>
              <a:rPr lang="it-IT" sz="1400" spc="15" dirty="0" err="1">
                <a:latin typeface="Times New Roman"/>
                <a:cs typeface="Times New Roman"/>
              </a:rPr>
              <a:t>e</a:t>
            </a:r>
            <a:r>
              <a:rPr lang="it-IT" sz="1400" spc="5" dirty="0" err="1">
                <a:latin typeface="Times New Roman"/>
                <a:cs typeface="Times New Roman"/>
              </a:rPr>
              <a:t>s</a:t>
            </a:r>
            <a:r>
              <a:rPr lang="it-IT" sz="1400" spc="15" dirty="0">
                <a:latin typeface="Times New Roman"/>
                <a:cs typeface="Times New Roman"/>
              </a:rPr>
              <a:t> a</a:t>
            </a:r>
            <a:r>
              <a:rPr lang="it-IT" sz="1400" spc="10" dirty="0">
                <a:latin typeface="Times New Roman"/>
                <a:cs typeface="Times New Roman"/>
              </a:rPr>
              <a:t>re</a:t>
            </a:r>
            <a:r>
              <a:rPr lang="it-IT" sz="1400" spc="20" dirty="0">
                <a:latin typeface="Times New Roman"/>
                <a:cs typeface="Times New Roman"/>
              </a:rPr>
              <a:t> </a:t>
            </a:r>
            <a:r>
              <a:rPr lang="it-IT" sz="1400" spc="15" dirty="0" err="1">
                <a:latin typeface="Times New Roman"/>
                <a:cs typeface="Times New Roman"/>
              </a:rPr>
              <a:t>e</a:t>
            </a:r>
            <a:r>
              <a:rPr lang="it-IT" sz="1400" spc="20" dirty="0" err="1">
                <a:latin typeface="Times New Roman"/>
                <a:cs typeface="Times New Roman"/>
              </a:rPr>
              <a:t>x</a:t>
            </a:r>
            <a:r>
              <a:rPr lang="it-IT" sz="1400" spc="10" dirty="0" err="1">
                <a:latin typeface="Times New Roman"/>
                <a:cs typeface="Times New Roman"/>
              </a:rPr>
              <a:t>cl</a:t>
            </a:r>
            <a:r>
              <a:rPr lang="it-IT" sz="1400" spc="20" dirty="0" err="1">
                <a:latin typeface="Times New Roman"/>
                <a:cs typeface="Times New Roman"/>
              </a:rPr>
              <a:t>ud</a:t>
            </a:r>
            <a:r>
              <a:rPr lang="it-IT" sz="1400" spc="10" dirty="0" err="1">
                <a:latin typeface="Times New Roman"/>
                <a:cs typeface="Times New Roman"/>
              </a:rPr>
              <a:t>ed</a:t>
            </a:r>
            <a:endParaRPr lang="it-IT" sz="1400" dirty="0">
              <a:latin typeface="Times New Roman"/>
              <a:cs typeface="Times New Roman"/>
            </a:endParaRPr>
          </a:p>
          <a:p>
            <a:pPr marL="927100" lvl="1" indent="-228600">
              <a:lnSpc>
                <a:spcPct val="100000"/>
              </a:lnSpc>
              <a:spcBef>
                <a:spcPts val="10"/>
              </a:spcBef>
              <a:buFont typeface="Courier New"/>
              <a:buChar char="o"/>
              <a:tabLst>
                <a:tab pos="926465" algn="l"/>
              </a:tabLst>
            </a:pPr>
            <a:r>
              <a:rPr lang="it-IT" sz="1400" spc="20" dirty="0" err="1">
                <a:latin typeface="Times New Roman"/>
                <a:cs typeface="Times New Roman"/>
              </a:rPr>
              <a:t>Suppo</a:t>
            </a:r>
            <a:r>
              <a:rPr lang="it-IT" sz="1400" spc="10" dirty="0" err="1">
                <a:latin typeface="Times New Roman"/>
                <a:cs typeface="Times New Roman"/>
              </a:rPr>
              <a:t>rt</a:t>
            </a:r>
            <a:r>
              <a:rPr lang="it-IT" sz="1400" spc="5" dirty="0" err="1">
                <a:latin typeface="Times New Roman"/>
                <a:cs typeface="Times New Roman"/>
              </a:rPr>
              <a:t>s</a:t>
            </a:r>
            <a:r>
              <a:rPr lang="it-IT" sz="1400" spc="20" dirty="0">
                <a:latin typeface="Times New Roman"/>
                <a:cs typeface="Times New Roman"/>
              </a:rPr>
              <a:t> </a:t>
            </a:r>
            <a:r>
              <a:rPr lang="it-IT" sz="1400" spc="10" dirty="0" err="1">
                <a:latin typeface="Times New Roman"/>
                <a:cs typeface="Times New Roman"/>
              </a:rPr>
              <a:t>s</a:t>
            </a:r>
            <a:r>
              <a:rPr lang="it-IT" sz="1400" spc="20" dirty="0" err="1">
                <a:latin typeface="Times New Roman"/>
                <a:cs typeface="Times New Roman"/>
              </a:rPr>
              <a:t>h</a:t>
            </a:r>
            <a:r>
              <a:rPr lang="it-IT" sz="1400" spc="15" dirty="0" err="1">
                <a:latin typeface="Times New Roman"/>
                <a:cs typeface="Times New Roman"/>
              </a:rPr>
              <a:t>a</a:t>
            </a:r>
            <a:r>
              <a:rPr lang="it-IT" sz="1400" spc="10" dirty="0" err="1">
                <a:latin typeface="Times New Roman"/>
                <a:cs typeface="Times New Roman"/>
              </a:rPr>
              <a:t>l</a:t>
            </a:r>
            <a:r>
              <a:rPr lang="it-IT" sz="1400" spc="5" dirty="0" err="1">
                <a:latin typeface="Times New Roman"/>
                <a:cs typeface="Times New Roman"/>
              </a:rPr>
              <a:t>l</a:t>
            </a:r>
            <a:r>
              <a:rPr lang="it-IT" sz="1400" spc="15" dirty="0">
                <a:latin typeface="Times New Roman"/>
                <a:cs typeface="Times New Roman"/>
              </a:rPr>
              <a:t> b</a:t>
            </a:r>
            <a:r>
              <a:rPr lang="it-IT" sz="1400" spc="10" dirty="0">
                <a:latin typeface="Times New Roman"/>
                <a:cs typeface="Times New Roman"/>
              </a:rPr>
              <a:t>e</a:t>
            </a:r>
            <a:r>
              <a:rPr lang="it-IT" sz="1400" spc="20" dirty="0">
                <a:latin typeface="Times New Roman"/>
                <a:cs typeface="Times New Roman"/>
              </a:rPr>
              <a:t> </a:t>
            </a:r>
            <a:r>
              <a:rPr lang="it-IT" sz="1400" spc="15" dirty="0" err="1">
                <a:latin typeface="Times New Roman"/>
                <a:cs typeface="Times New Roman"/>
              </a:rPr>
              <a:t>d</a:t>
            </a:r>
            <a:r>
              <a:rPr lang="it-IT" sz="1400" spc="10" dirty="0" err="1">
                <a:latin typeface="Times New Roman"/>
                <a:cs typeface="Times New Roman"/>
              </a:rPr>
              <a:t>ir</a:t>
            </a:r>
            <a:r>
              <a:rPr lang="it-IT" sz="1400" spc="15" dirty="0" err="1">
                <a:latin typeface="Times New Roman"/>
                <a:cs typeface="Times New Roman"/>
              </a:rPr>
              <a:t>ect</a:t>
            </a:r>
            <a:r>
              <a:rPr lang="it-IT" sz="1400" spc="10" dirty="0" err="1">
                <a:latin typeface="Times New Roman"/>
                <a:cs typeface="Times New Roman"/>
              </a:rPr>
              <a:t>ly</a:t>
            </a:r>
            <a:r>
              <a:rPr lang="it-IT" sz="1400" spc="20" dirty="0">
                <a:latin typeface="Times New Roman"/>
                <a:cs typeface="Times New Roman"/>
              </a:rPr>
              <a:t> </a:t>
            </a:r>
            <a:r>
              <a:rPr lang="it-IT" sz="1400" spc="10" dirty="0" err="1">
                <a:latin typeface="Times New Roman"/>
                <a:cs typeface="Times New Roman"/>
              </a:rPr>
              <a:t>fixed</a:t>
            </a:r>
            <a:r>
              <a:rPr lang="it-IT" sz="1400" spc="20" dirty="0">
                <a:latin typeface="Times New Roman"/>
                <a:cs typeface="Times New Roman"/>
              </a:rPr>
              <a:t> </a:t>
            </a:r>
            <a:r>
              <a:rPr lang="it-IT" sz="1400" spc="10" dirty="0" err="1">
                <a:latin typeface="Times New Roman"/>
                <a:cs typeface="Times New Roman"/>
              </a:rPr>
              <a:t>i</a:t>
            </a:r>
            <a:r>
              <a:rPr lang="it-IT" sz="1400" spc="15" dirty="0" err="1">
                <a:latin typeface="Times New Roman"/>
                <a:cs typeface="Times New Roman"/>
              </a:rPr>
              <a:t>n</a:t>
            </a:r>
            <a:r>
              <a:rPr lang="it-IT" sz="1400" spc="10" dirty="0" err="1">
                <a:latin typeface="Times New Roman"/>
                <a:cs typeface="Times New Roman"/>
              </a:rPr>
              <a:t>to</a:t>
            </a:r>
            <a:r>
              <a:rPr lang="it-IT" sz="1400" spc="20" dirty="0">
                <a:latin typeface="Times New Roman"/>
                <a:cs typeface="Times New Roman"/>
              </a:rPr>
              <a:t> </a:t>
            </a:r>
            <a:r>
              <a:rPr lang="it-IT" sz="1400" spc="10" dirty="0">
                <a:latin typeface="Times New Roman"/>
                <a:cs typeface="Times New Roman"/>
              </a:rPr>
              <a:t>t</a:t>
            </a:r>
            <a:r>
              <a:rPr lang="it-IT" sz="1400" spc="15" dirty="0">
                <a:latin typeface="Times New Roman"/>
                <a:cs typeface="Times New Roman"/>
              </a:rPr>
              <a:t>h</a:t>
            </a:r>
            <a:r>
              <a:rPr lang="it-IT" sz="1400" spc="10" dirty="0">
                <a:latin typeface="Times New Roman"/>
                <a:cs typeface="Times New Roman"/>
              </a:rPr>
              <a:t>e</a:t>
            </a:r>
            <a:r>
              <a:rPr lang="it-IT" sz="1400" spc="20" dirty="0">
                <a:latin typeface="Times New Roman"/>
                <a:cs typeface="Times New Roman"/>
              </a:rPr>
              <a:t> </a:t>
            </a:r>
            <a:r>
              <a:rPr lang="it-IT" sz="1400" spc="10" dirty="0" err="1">
                <a:latin typeface="Times New Roman"/>
                <a:cs typeface="Times New Roman"/>
              </a:rPr>
              <a:t>fl</a:t>
            </a:r>
            <a:r>
              <a:rPr lang="it-IT" sz="1400" spc="15" dirty="0" err="1">
                <a:latin typeface="Times New Roman"/>
                <a:cs typeface="Times New Roman"/>
              </a:rPr>
              <a:t>oo</a:t>
            </a:r>
            <a:r>
              <a:rPr lang="it-IT" sz="1400" spc="5" dirty="0" err="1">
                <a:latin typeface="Times New Roman"/>
                <a:cs typeface="Times New Roman"/>
              </a:rPr>
              <a:t>r</a:t>
            </a:r>
            <a:endParaRPr lang="it-IT" sz="1400" dirty="0">
              <a:latin typeface="Times New Roman"/>
              <a:cs typeface="Times New Roman"/>
            </a:endParaRPr>
          </a:p>
          <a:p>
            <a:pPr marL="927100" lvl="1" indent="-228600">
              <a:lnSpc>
                <a:spcPct val="100000"/>
              </a:lnSpc>
              <a:spcBef>
                <a:spcPts val="10"/>
              </a:spcBef>
              <a:buFont typeface="Courier New"/>
              <a:buChar char="o"/>
              <a:tabLst>
                <a:tab pos="926465" algn="l"/>
              </a:tabLst>
            </a:pPr>
            <a:r>
              <a:rPr lang="it-IT" sz="1400" spc="30" dirty="0" err="1">
                <a:latin typeface="Times New Roman"/>
                <a:cs typeface="Times New Roman"/>
              </a:rPr>
              <a:t>R</a:t>
            </a:r>
            <a:r>
              <a:rPr lang="it-IT" sz="1400" spc="15" dirty="0" err="1">
                <a:latin typeface="Times New Roman"/>
                <a:cs typeface="Times New Roman"/>
              </a:rPr>
              <a:t>e</a:t>
            </a:r>
            <a:r>
              <a:rPr lang="it-IT" sz="1400" spc="10" dirty="0" err="1">
                <a:latin typeface="Times New Roman"/>
                <a:cs typeface="Times New Roman"/>
              </a:rPr>
              <a:t>i</a:t>
            </a:r>
            <a:r>
              <a:rPr lang="it-IT" sz="1400" spc="20" dirty="0" err="1">
                <a:latin typeface="Times New Roman"/>
                <a:cs typeface="Times New Roman"/>
              </a:rPr>
              <a:t>n</a:t>
            </a:r>
            <a:r>
              <a:rPr lang="it-IT" sz="1400" spc="10" dirty="0" err="1">
                <a:latin typeface="Times New Roman"/>
                <a:cs typeface="Times New Roman"/>
              </a:rPr>
              <a:t>f</a:t>
            </a:r>
            <a:r>
              <a:rPr lang="it-IT" sz="1400" spc="20" dirty="0" err="1">
                <a:latin typeface="Times New Roman"/>
                <a:cs typeface="Times New Roman"/>
              </a:rPr>
              <a:t>o</a:t>
            </a:r>
            <a:r>
              <a:rPr lang="it-IT" sz="1400" spc="10" dirty="0" err="1">
                <a:latin typeface="Times New Roman"/>
                <a:cs typeface="Times New Roman"/>
              </a:rPr>
              <a:t>r</a:t>
            </a:r>
            <a:r>
              <a:rPr lang="it-IT" sz="1400" spc="15" dirty="0" err="1">
                <a:latin typeface="Times New Roman"/>
                <a:cs typeface="Times New Roman"/>
              </a:rPr>
              <a:t>ce</a:t>
            </a:r>
            <a:r>
              <a:rPr lang="it-IT" sz="1400" spc="30" dirty="0" err="1">
                <a:latin typeface="Times New Roman"/>
                <a:cs typeface="Times New Roman"/>
              </a:rPr>
              <a:t>m</a:t>
            </a:r>
            <a:r>
              <a:rPr lang="it-IT" sz="1400" spc="15" dirty="0" err="1">
                <a:latin typeface="Times New Roman"/>
                <a:cs typeface="Times New Roman"/>
              </a:rPr>
              <a:t>e</a:t>
            </a:r>
            <a:r>
              <a:rPr lang="it-IT" sz="1400" spc="20" dirty="0" err="1">
                <a:latin typeface="Times New Roman"/>
                <a:cs typeface="Times New Roman"/>
              </a:rPr>
              <a:t>n</a:t>
            </a:r>
            <a:r>
              <a:rPr lang="it-IT" sz="1400" spc="5" dirty="0" err="1">
                <a:latin typeface="Times New Roman"/>
                <a:cs typeface="Times New Roman"/>
              </a:rPr>
              <a:t>t</a:t>
            </a:r>
            <a:r>
              <a:rPr lang="it-IT" sz="1400" spc="15" dirty="0">
                <a:latin typeface="Times New Roman"/>
                <a:cs typeface="Times New Roman"/>
              </a:rPr>
              <a:t> </a:t>
            </a:r>
            <a:r>
              <a:rPr lang="it-IT" sz="1400" spc="20" dirty="0" err="1">
                <a:latin typeface="Times New Roman"/>
                <a:cs typeface="Times New Roman"/>
              </a:rPr>
              <a:t>b</a:t>
            </a:r>
            <a:r>
              <a:rPr lang="it-IT" sz="1400" spc="15" dirty="0" err="1">
                <a:latin typeface="Times New Roman"/>
                <a:cs typeface="Times New Roman"/>
              </a:rPr>
              <a:t>a</a:t>
            </a:r>
            <a:r>
              <a:rPr lang="it-IT" sz="1400" spc="10" dirty="0" err="1">
                <a:latin typeface="Times New Roman"/>
                <a:cs typeface="Times New Roman"/>
              </a:rPr>
              <a:t>r</a:t>
            </a:r>
            <a:r>
              <a:rPr lang="it-IT" sz="1400" spc="5" dirty="0" err="1">
                <a:latin typeface="Times New Roman"/>
                <a:cs typeface="Times New Roman"/>
              </a:rPr>
              <a:t>s</a:t>
            </a:r>
            <a:r>
              <a:rPr lang="it-IT" sz="1400" spc="20" dirty="0">
                <a:latin typeface="Times New Roman"/>
                <a:cs typeface="Times New Roman"/>
              </a:rPr>
              <a:t> </a:t>
            </a:r>
            <a:r>
              <a:rPr lang="it-IT" sz="1400" spc="20" dirty="0" err="1">
                <a:latin typeface="Times New Roman"/>
                <a:cs typeface="Times New Roman"/>
              </a:rPr>
              <a:t>v</a:t>
            </a:r>
            <a:r>
              <a:rPr lang="it-IT" sz="1400" spc="15" dirty="0" err="1">
                <a:latin typeface="Times New Roman"/>
                <a:cs typeface="Times New Roman"/>
              </a:rPr>
              <a:t>e</a:t>
            </a:r>
            <a:r>
              <a:rPr lang="it-IT" sz="1400" spc="10" dirty="0" err="1">
                <a:latin typeface="Times New Roman"/>
                <a:cs typeface="Times New Roman"/>
              </a:rPr>
              <a:t>ry</a:t>
            </a:r>
            <a:r>
              <a:rPr lang="it-IT" sz="1400" spc="20" dirty="0">
                <a:latin typeface="Times New Roman"/>
                <a:cs typeface="Times New Roman"/>
              </a:rPr>
              <a:t> </a:t>
            </a:r>
            <a:r>
              <a:rPr lang="it-IT" sz="1400" spc="15" dirty="0" err="1">
                <a:latin typeface="Times New Roman"/>
                <a:cs typeface="Times New Roman"/>
              </a:rPr>
              <a:t>c</a:t>
            </a:r>
            <a:r>
              <a:rPr lang="it-IT" sz="1400" spc="10" dirty="0" err="1">
                <a:latin typeface="Times New Roman"/>
                <a:cs typeface="Times New Roman"/>
              </a:rPr>
              <a:t>l</a:t>
            </a:r>
            <a:r>
              <a:rPr lang="it-IT" sz="1400" spc="20" dirty="0" err="1">
                <a:latin typeface="Times New Roman"/>
                <a:cs typeface="Times New Roman"/>
              </a:rPr>
              <a:t>o</a:t>
            </a:r>
            <a:r>
              <a:rPr lang="it-IT" sz="1400" spc="10" dirty="0" err="1">
                <a:latin typeface="Times New Roman"/>
                <a:cs typeface="Times New Roman"/>
              </a:rPr>
              <a:t>s</a:t>
            </a:r>
            <a:r>
              <a:rPr lang="it-IT" sz="1400" spc="5" dirty="0" err="1">
                <a:latin typeface="Times New Roman"/>
                <a:cs typeface="Times New Roman"/>
              </a:rPr>
              <a:t>e</a:t>
            </a:r>
            <a:r>
              <a:rPr lang="it-IT" sz="1400" spc="20" dirty="0">
                <a:latin typeface="Times New Roman"/>
                <a:cs typeface="Times New Roman"/>
              </a:rPr>
              <a:t> </a:t>
            </a:r>
            <a:r>
              <a:rPr lang="it-IT" sz="1400" spc="10" dirty="0">
                <a:latin typeface="Times New Roman"/>
                <a:cs typeface="Times New Roman"/>
              </a:rPr>
              <a:t>to</a:t>
            </a:r>
            <a:r>
              <a:rPr lang="it-IT" sz="1400" spc="20" dirty="0">
                <a:latin typeface="Times New Roman"/>
                <a:cs typeface="Times New Roman"/>
              </a:rPr>
              <a:t> </a:t>
            </a:r>
            <a:r>
              <a:rPr lang="it-IT" sz="1400" spc="20" dirty="0" err="1">
                <a:latin typeface="Times New Roman"/>
                <a:cs typeface="Times New Roman"/>
              </a:rPr>
              <a:t>g</a:t>
            </a:r>
            <a:r>
              <a:rPr lang="it-IT" sz="1400" spc="10" dirty="0" err="1">
                <a:latin typeface="Times New Roman"/>
                <a:cs typeface="Times New Roman"/>
              </a:rPr>
              <a:t>r</a:t>
            </a:r>
            <a:r>
              <a:rPr lang="it-IT" sz="1400" spc="20" dirty="0" err="1">
                <a:latin typeface="Times New Roman"/>
                <a:cs typeface="Times New Roman"/>
              </a:rPr>
              <a:t>oun</a:t>
            </a:r>
            <a:r>
              <a:rPr lang="it-IT" sz="1400" spc="10" dirty="0" err="1">
                <a:latin typeface="Times New Roman"/>
                <a:cs typeface="Times New Roman"/>
              </a:rPr>
              <a:t>d</a:t>
            </a:r>
            <a:r>
              <a:rPr lang="it-IT" sz="1400" spc="20" dirty="0">
                <a:latin typeface="Times New Roman"/>
                <a:cs typeface="Times New Roman"/>
              </a:rPr>
              <a:t> </a:t>
            </a:r>
            <a:r>
              <a:rPr lang="it-IT" sz="1400" spc="10" dirty="0" err="1">
                <a:latin typeface="Times New Roman"/>
                <a:cs typeface="Times New Roman"/>
              </a:rPr>
              <a:t>s</a:t>
            </a:r>
            <a:r>
              <a:rPr lang="it-IT" sz="1400" spc="20" dirty="0" err="1">
                <a:latin typeface="Times New Roman"/>
                <a:cs typeface="Times New Roman"/>
              </a:rPr>
              <a:t>u</a:t>
            </a:r>
            <a:r>
              <a:rPr lang="it-IT" sz="1400" spc="10" dirty="0" err="1">
                <a:latin typeface="Times New Roman"/>
                <a:cs typeface="Times New Roman"/>
              </a:rPr>
              <a:t>rf</a:t>
            </a:r>
            <a:r>
              <a:rPr lang="it-IT" sz="1400" spc="15" dirty="0" err="1">
                <a:latin typeface="Times New Roman"/>
                <a:cs typeface="Times New Roman"/>
              </a:rPr>
              <a:t>ac</a:t>
            </a:r>
            <a:r>
              <a:rPr lang="it-IT" sz="1400" spc="10" dirty="0" err="1">
                <a:latin typeface="Times New Roman"/>
                <a:cs typeface="Times New Roman"/>
              </a:rPr>
              <a:t>e</a:t>
            </a:r>
            <a:r>
              <a:rPr lang="it-IT" sz="1400" spc="15" dirty="0">
                <a:latin typeface="Times New Roman"/>
                <a:cs typeface="Times New Roman"/>
              </a:rPr>
              <a:t> </a:t>
            </a:r>
            <a:r>
              <a:rPr lang="it-IT" sz="1400" spc="10" dirty="0">
                <a:latin typeface="Times New Roman"/>
                <a:cs typeface="Times New Roman"/>
              </a:rPr>
              <a:t>(3</a:t>
            </a:r>
            <a:r>
              <a:rPr lang="it-IT" sz="1400" spc="20" dirty="0">
                <a:latin typeface="Times New Roman"/>
                <a:cs typeface="Times New Roman"/>
              </a:rPr>
              <a:t> </a:t>
            </a:r>
            <a:r>
              <a:rPr lang="it-IT" sz="1400" spc="10" dirty="0">
                <a:latin typeface="Times New Roman"/>
                <a:cs typeface="Times New Roman"/>
              </a:rPr>
              <a:t>to</a:t>
            </a:r>
            <a:r>
              <a:rPr lang="it-IT" sz="1400" spc="20" dirty="0">
                <a:latin typeface="Times New Roman"/>
                <a:cs typeface="Times New Roman"/>
              </a:rPr>
              <a:t> </a:t>
            </a:r>
            <a:r>
              <a:rPr lang="it-IT" sz="1400" spc="10" dirty="0">
                <a:latin typeface="Times New Roman"/>
                <a:cs typeface="Times New Roman"/>
              </a:rPr>
              <a:t>5</a:t>
            </a:r>
            <a:r>
              <a:rPr lang="it-IT" sz="1400" spc="20" dirty="0">
                <a:latin typeface="Times New Roman"/>
                <a:cs typeface="Times New Roman"/>
              </a:rPr>
              <a:t> </a:t>
            </a:r>
            <a:r>
              <a:rPr lang="it-IT" sz="1400" spc="15" dirty="0">
                <a:latin typeface="Times New Roman"/>
                <a:cs typeface="Times New Roman"/>
              </a:rPr>
              <a:t>c</a:t>
            </a:r>
            <a:r>
              <a:rPr lang="it-IT" sz="1400" spc="30" dirty="0">
                <a:latin typeface="Times New Roman"/>
                <a:cs typeface="Times New Roman"/>
              </a:rPr>
              <a:t>m</a:t>
            </a:r>
            <a:r>
              <a:rPr lang="it-IT" sz="1400" spc="5" dirty="0">
                <a:latin typeface="Times New Roman"/>
                <a:cs typeface="Times New Roman"/>
              </a:rPr>
              <a:t>)</a:t>
            </a:r>
            <a:endParaRPr lang="it-IT" sz="1400" dirty="0">
              <a:latin typeface="Times New Roman"/>
              <a:cs typeface="Times New Roman"/>
            </a:endParaRPr>
          </a:p>
          <a:p>
            <a:pPr marL="469900" indent="-228600">
              <a:lnSpc>
                <a:spcPct val="100000"/>
              </a:lnSpc>
              <a:spcBef>
                <a:spcPts val="130"/>
              </a:spcBef>
              <a:buFont typeface="Symbol"/>
              <a:buChar char="•"/>
              <a:tabLst>
                <a:tab pos="469265" algn="l"/>
              </a:tabLst>
            </a:pPr>
            <a:endParaRPr sz="1400" dirty="0">
              <a:latin typeface="Times New Roman"/>
              <a:cs typeface="Times New Roman"/>
            </a:endParaRPr>
          </a:p>
        </p:txBody>
      </p:sp>
    </p:spTree>
    <p:extLst>
      <p:ext uri="{BB962C8B-B14F-4D97-AF65-F5344CB8AC3E}">
        <p14:creationId xmlns:p14="http://schemas.microsoft.com/office/powerpoint/2010/main" val="34930381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715" y="124438"/>
            <a:ext cx="4513702" cy="1143000"/>
          </a:xfrm>
        </p:spPr>
        <p:txBody>
          <a:bodyPr>
            <a:normAutofit/>
          </a:bodyPr>
          <a:lstStyle/>
          <a:p>
            <a:r>
              <a:rPr lang="en-GB" dirty="0" smtClean="0">
                <a:solidFill>
                  <a:srgbClr val="FFFFFF"/>
                </a:solidFill>
              </a:rPr>
              <a:t>Ion </a:t>
            </a:r>
            <a:r>
              <a:rPr lang="en-GB" dirty="0">
                <a:solidFill>
                  <a:srgbClr val="FFFFFF"/>
                </a:solidFill>
              </a:rPr>
              <a:t>source &amp; </a:t>
            </a:r>
            <a:r>
              <a:rPr lang="en-GB" dirty="0" smtClean="0">
                <a:solidFill>
                  <a:srgbClr val="FFFFFF"/>
                </a:solidFill>
              </a:rPr>
              <a:t>LEBT: </a:t>
            </a:r>
            <a:r>
              <a:rPr lang="en-US" dirty="0" smtClean="0"/>
              <a:t>Interfaces workshop</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29</a:t>
            </a:fld>
            <a:endParaRPr lang="sv-SE">
              <a:solidFill>
                <a:prstClr val="black">
                  <a:tint val="75000"/>
                </a:prstClr>
              </a:solidFill>
              <a:latin typeface="Calibri"/>
            </a:endParaRPr>
          </a:p>
        </p:txBody>
      </p:sp>
      <p:sp>
        <p:nvSpPr>
          <p:cNvPr id="6" name="object 3"/>
          <p:cNvSpPr txBox="1"/>
          <p:nvPr/>
        </p:nvSpPr>
        <p:spPr>
          <a:xfrm>
            <a:off x="139498" y="1572047"/>
            <a:ext cx="1870019" cy="1065779"/>
          </a:xfrm>
          <a:prstGeom prst="rect">
            <a:avLst/>
          </a:prstGeom>
        </p:spPr>
        <p:txBody>
          <a:bodyPr vert="horz" wrap="square" lIns="0" tIns="0" rIns="0" bIns="0" rtlCol="0">
            <a:noAutofit/>
          </a:bodyPr>
          <a:lstStyle/>
          <a:p>
            <a:pPr marL="12700">
              <a:lnSpc>
                <a:spcPct val="100000"/>
              </a:lnSpc>
            </a:pPr>
            <a:endParaRPr sz="2000" dirty="0">
              <a:latin typeface="Times New Roman"/>
              <a:cs typeface="Times New Roman"/>
            </a:endParaRPr>
          </a:p>
        </p:txBody>
      </p:sp>
      <p:sp>
        <p:nvSpPr>
          <p:cNvPr id="7" name="object 4"/>
          <p:cNvSpPr txBox="1"/>
          <p:nvPr/>
        </p:nvSpPr>
        <p:spPr>
          <a:xfrm>
            <a:off x="474469" y="1572046"/>
            <a:ext cx="8512537" cy="5149429"/>
          </a:xfrm>
          <a:prstGeom prst="rect">
            <a:avLst/>
          </a:prstGeom>
        </p:spPr>
        <p:txBody>
          <a:bodyPr vert="horz" wrap="square" lIns="0" tIns="0" rIns="0" bIns="0" rtlCol="0">
            <a:noAutofit/>
          </a:bodyPr>
          <a:lstStyle/>
          <a:p>
            <a:pPr marL="12700" marR="682625">
              <a:lnSpc>
                <a:spcPts val="2330"/>
              </a:lnSpc>
            </a:pPr>
            <a:r>
              <a:rPr lang="it-IT" spc="-15" dirty="0">
                <a:latin typeface="Times New Roman"/>
                <a:cs typeface="Times New Roman"/>
              </a:rPr>
              <a:t>WP15 </a:t>
            </a:r>
            <a:r>
              <a:rPr lang="it-IT" spc="-10" dirty="0" err="1">
                <a:latin typeface="Times New Roman"/>
                <a:cs typeface="Times New Roman"/>
              </a:rPr>
              <a:t>Conventional</a:t>
            </a:r>
            <a:r>
              <a:rPr lang="it-IT" spc="-10" dirty="0">
                <a:latin typeface="Times New Roman"/>
                <a:cs typeface="Times New Roman"/>
              </a:rPr>
              <a:t> </a:t>
            </a:r>
            <a:r>
              <a:rPr lang="it-IT" spc="-10" dirty="0" err="1">
                <a:latin typeface="Times New Roman"/>
                <a:cs typeface="Times New Roman"/>
              </a:rPr>
              <a:t>Power</a:t>
            </a:r>
            <a:r>
              <a:rPr lang="it-IT" spc="-10" dirty="0">
                <a:latin typeface="Times New Roman"/>
                <a:cs typeface="Times New Roman"/>
              </a:rPr>
              <a:t>, </a:t>
            </a:r>
            <a:r>
              <a:rPr lang="it-IT" spc="-10" dirty="0" err="1">
                <a:latin typeface="Times New Roman"/>
                <a:cs typeface="Times New Roman"/>
              </a:rPr>
              <a:t>Cables</a:t>
            </a:r>
            <a:r>
              <a:rPr lang="it-IT" spc="-10" dirty="0">
                <a:latin typeface="Times New Roman"/>
                <a:cs typeface="Times New Roman"/>
              </a:rPr>
              <a:t> and </a:t>
            </a:r>
            <a:r>
              <a:rPr lang="it-IT" spc="-10" dirty="0" err="1">
                <a:latin typeface="Times New Roman"/>
                <a:cs typeface="Times New Roman"/>
              </a:rPr>
              <a:t>Rack</a:t>
            </a:r>
            <a:r>
              <a:rPr lang="it-IT" dirty="0" err="1">
                <a:latin typeface="Times New Roman"/>
                <a:cs typeface="Times New Roman"/>
              </a:rPr>
              <a:t>s</a:t>
            </a:r>
            <a:r>
              <a:rPr lang="it-IT" spc="-10" dirty="0">
                <a:latin typeface="Times New Roman"/>
                <a:cs typeface="Times New Roman"/>
              </a:rPr>
              <a:t>: Evangelia </a:t>
            </a:r>
            <a:r>
              <a:rPr lang="it-IT" spc="-10" dirty="0" err="1">
                <a:latin typeface="Times New Roman"/>
                <a:cs typeface="Times New Roman"/>
              </a:rPr>
              <a:t>Vaena</a:t>
            </a:r>
            <a:r>
              <a:rPr lang="it-IT" spc="-10" dirty="0">
                <a:latin typeface="Times New Roman"/>
                <a:cs typeface="Times New Roman"/>
              </a:rPr>
              <a:t>, </a:t>
            </a:r>
            <a:r>
              <a:rPr lang="it-IT" spc="-10" dirty="0" err="1">
                <a:latin typeface="Times New Roman"/>
                <a:cs typeface="Times New Roman"/>
              </a:rPr>
              <a:t>Frithiof</a:t>
            </a:r>
            <a:r>
              <a:rPr lang="it-IT" spc="-10" dirty="0">
                <a:latin typeface="Times New Roman"/>
                <a:cs typeface="Times New Roman"/>
              </a:rPr>
              <a:t> Jensen</a:t>
            </a:r>
            <a:endParaRPr lang="it-IT" dirty="0">
              <a:latin typeface="Times New Roman"/>
              <a:cs typeface="Times New Roman"/>
            </a:endParaRPr>
          </a:p>
          <a:p>
            <a:pPr>
              <a:lnSpc>
                <a:spcPts val="1400"/>
              </a:lnSpc>
              <a:spcBef>
                <a:spcPts val="14"/>
              </a:spcBef>
            </a:pPr>
            <a:endParaRPr lang="it-IT" sz="2400" dirty="0"/>
          </a:p>
          <a:p>
            <a:pPr marL="469900" marR="358140" indent="-228600">
              <a:lnSpc>
                <a:spcPts val="1250"/>
              </a:lnSpc>
              <a:buFont typeface="Symbol"/>
              <a:buChar char="•"/>
              <a:tabLst>
                <a:tab pos="469265" algn="l"/>
              </a:tabLst>
            </a:pPr>
            <a:r>
              <a:rPr lang="it-IT" sz="1600" spc="30" dirty="0" err="1">
                <a:latin typeface="Times New Roman"/>
                <a:cs typeface="Times New Roman"/>
              </a:rPr>
              <a:t>C</a:t>
            </a:r>
            <a:r>
              <a:rPr lang="it-IT" sz="1600" spc="15" dirty="0" err="1">
                <a:latin typeface="Times New Roman"/>
                <a:cs typeface="Times New Roman"/>
              </a:rPr>
              <a:t>a</a:t>
            </a:r>
            <a:r>
              <a:rPr lang="it-IT" sz="1600" spc="20" dirty="0" err="1">
                <a:latin typeface="Times New Roman"/>
                <a:cs typeface="Times New Roman"/>
              </a:rPr>
              <a:t>b</a:t>
            </a:r>
            <a:r>
              <a:rPr lang="it-IT" sz="1600" spc="10" dirty="0" err="1">
                <a:latin typeface="Times New Roman"/>
                <a:cs typeface="Times New Roman"/>
              </a:rPr>
              <a:t>li</a:t>
            </a:r>
            <a:r>
              <a:rPr lang="it-IT" sz="1600" spc="20" dirty="0" err="1">
                <a:latin typeface="Times New Roman"/>
                <a:cs typeface="Times New Roman"/>
              </a:rPr>
              <a:t>n</a:t>
            </a:r>
            <a:r>
              <a:rPr lang="it-IT" sz="1600" spc="10" dirty="0" err="1">
                <a:latin typeface="Times New Roman"/>
                <a:cs typeface="Times New Roman"/>
              </a:rPr>
              <a:t>g</a:t>
            </a:r>
            <a:r>
              <a:rPr lang="it-IT" sz="1600" spc="20" dirty="0">
                <a:latin typeface="Times New Roman"/>
                <a:cs typeface="Times New Roman"/>
              </a:rPr>
              <a:t> </a:t>
            </a:r>
            <a:r>
              <a:rPr lang="it-IT" sz="1600" spc="15" dirty="0">
                <a:latin typeface="Times New Roman"/>
                <a:cs typeface="Times New Roman"/>
              </a:rPr>
              <a:t>a</a:t>
            </a:r>
            <a:r>
              <a:rPr lang="it-IT" sz="1600" spc="20" dirty="0">
                <a:latin typeface="Times New Roman"/>
                <a:cs typeface="Times New Roman"/>
              </a:rPr>
              <a:t>n</a:t>
            </a:r>
            <a:r>
              <a:rPr lang="it-IT" sz="1600" spc="10" dirty="0">
                <a:latin typeface="Times New Roman"/>
                <a:cs typeface="Times New Roman"/>
              </a:rPr>
              <a:t>d</a:t>
            </a:r>
            <a:r>
              <a:rPr lang="it-IT" sz="1600" spc="20" dirty="0">
                <a:latin typeface="Times New Roman"/>
                <a:cs typeface="Times New Roman"/>
              </a:rPr>
              <a:t> </a:t>
            </a:r>
            <a:r>
              <a:rPr lang="it-IT" sz="1600" spc="15" dirty="0">
                <a:latin typeface="Times New Roman"/>
                <a:cs typeface="Times New Roman"/>
              </a:rPr>
              <a:t>e</a:t>
            </a:r>
            <a:r>
              <a:rPr lang="it-IT" sz="1600" spc="20" dirty="0">
                <a:latin typeface="Times New Roman"/>
                <a:cs typeface="Times New Roman"/>
              </a:rPr>
              <a:t>n</a:t>
            </a:r>
            <a:r>
              <a:rPr lang="it-IT" sz="1600" spc="10" dirty="0">
                <a:latin typeface="Times New Roman"/>
                <a:cs typeface="Times New Roman"/>
              </a:rPr>
              <a:t>cl</a:t>
            </a:r>
            <a:r>
              <a:rPr lang="it-IT" sz="1600" spc="20" dirty="0">
                <a:latin typeface="Times New Roman"/>
                <a:cs typeface="Times New Roman"/>
              </a:rPr>
              <a:t>o</a:t>
            </a:r>
            <a:r>
              <a:rPr lang="it-IT" sz="1600" spc="10" dirty="0">
                <a:latin typeface="Times New Roman"/>
                <a:cs typeface="Times New Roman"/>
              </a:rPr>
              <a:t>s</a:t>
            </a:r>
            <a:r>
              <a:rPr lang="it-IT" sz="1600" spc="20" dirty="0">
                <a:latin typeface="Times New Roman"/>
                <a:cs typeface="Times New Roman"/>
              </a:rPr>
              <a:t>u</a:t>
            </a:r>
            <a:r>
              <a:rPr lang="it-IT" sz="1600" spc="10" dirty="0">
                <a:latin typeface="Times New Roman"/>
                <a:cs typeface="Times New Roman"/>
              </a:rPr>
              <a:t>r</a:t>
            </a:r>
            <a:r>
              <a:rPr lang="it-IT" sz="1600" spc="15" dirty="0">
                <a:latin typeface="Times New Roman"/>
                <a:cs typeface="Times New Roman"/>
              </a:rPr>
              <a:t>e</a:t>
            </a:r>
            <a:r>
              <a:rPr lang="it-IT" sz="1600" spc="5" dirty="0">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f</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10" dirty="0">
                <a:latin typeface="Times New Roman"/>
                <a:cs typeface="Times New Roman"/>
              </a:rPr>
              <a:t>I</a:t>
            </a:r>
            <a:r>
              <a:rPr lang="it-IT" sz="1600" spc="20" dirty="0">
                <a:latin typeface="Times New Roman"/>
                <a:cs typeface="Times New Roman"/>
              </a:rPr>
              <a:t>S</a:t>
            </a:r>
            <a:r>
              <a:rPr lang="it-IT" sz="1600" spc="30" dirty="0">
                <a:latin typeface="Times New Roman"/>
                <a:cs typeface="Times New Roman"/>
              </a:rPr>
              <a:t>R</a:t>
            </a:r>
            <a:r>
              <a:rPr lang="it-IT" sz="1600" spc="20" dirty="0">
                <a:latin typeface="Times New Roman"/>
                <a:cs typeface="Times New Roman"/>
              </a:rPr>
              <a:t>C</a:t>
            </a:r>
            <a:r>
              <a:rPr lang="it-IT" sz="1600" spc="25" dirty="0">
                <a:latin typeface="Times New Roman"/>
                <a:cs typeface="Times New Roman"/>
              </a:rPr>
              <a:t> </a:t>
            </a:r>
            <a:r>
              <a:rPr lang="it-IT" sz="1600" spc="10" dirty="0" err="1">
                <a:latin typeface="Times New Roman"/>
                <a:cs typeface="Times New Roman"/>
              </a:rPr>
              <a:t>a</a:t>
            </a:r>
            <a:r>
              <a:rPr lang="it-IT" sz="1600" spc="5" dirty="0" err="1">
                <a:latin typeface="Times New Roman"/>
                <a:cs typeface="Times New Roman"/>
              </a:rPr>
              <a:t>s</a:t>
            </a:r>
            <a:r>
              <a:rPr lang="it-IT" sz="1600" spc="15" dirty="0">
                <a:latin typeface="Times New Roman"/>
                <a:cs typeface="Times New Roman"/>
              </a:rPr>
              <a:t> </a:t>
            </a:r>
            <a:r>
              <a:rPr lang="it-IT" sz="1600" spc="25" dirty="0" err="1">
                <a:latin typeface="Times New Roman"/>
                <a:cs typeface="Times New Roman"/>
              </a:rPr>
              <a:t>w</a:t>
            </a:r>
            <a:r>
              <a:rPr lang="it-IT" sz="1600" spc="15" dirty="0" err="1">
                <a:latin typeface="Times New Roman"/>
                <a:cs typeface="Times New Roman"/>
              </a:rPr>
              <a:t>el</a:t>
            </a:r>
            <a:r>
              <a:rPr lang="it-IT" sz="1600" spc="5" dirty="0" err="1">
                <a:latin typeface="Times New Roman"/>
                <a:cs typeface="Times New Roman"/>
              </a:rPr>
              <a:t>l</a:t>
            </a:r>
            <a:r>
              <a:rPr lang="it-IT" sz="1600" spc="15" dirty="0">
                <a:latin typeface="Times New Roman"/>
                <a:cs typeface="Times New Roman"/>
              </a:rPr>
              <a:t> </a:t>
            </a:r>
            <a:r>
              <a:rPr lang="it-IT" sz="1600" spc="10" dirty="0" err="1">
                <a:latin typeface="Times New Roman"/>
                <a:cs typeface="Times New Roman"/>
              </a:rPr>
              <a:t>a</a:t>
            </a:r>
            <a:r>
              <a:rPr lang="it-IT" sz="1600" spc="5" dirty="0" err="1">
                <a:latin typeface="Times New Roman"/>
                <a:cs typeface="Times New Roman"/>
              </a:rPr>
              <a:t>s</a:t>
            </a:r>
            <a:r>
              <a:rPr lang="it-IT" sz="1600" spc="20" dirty="0">
                <a:latin typeface="Times New Roman"/>
                <a:cs typeface="Times New Roman"/>
              </a:rPr>
              <a:t> </a:t>
            </a:r>
            <a:r>
              <a:rPr lang="it-IT" sz="1600" spc="10" dirty="0" err="1">
                <a:latin typeface="Times New Roman"/>
                <a:cs typeface="Times New Roman"/>
              </a:rPr>
              <a:t>re</a:t>
            </a:r>
            <a:r>
              <a:rPr lang="it-IT" sz="1600" spc="20" dirty="0" err="1">
                <a:latin typeface="Times New Roman"/>
                <a:cs typeface="Times New Roman"/>
              </a:rPr>
              <a:t>qu</a:t>
            </a:r>
            <a:r>
              <a:rPr lang="it-IT" sz="1600" spc="10" dirty="0" err="1">
                <a:latin typeface="Times New Roman"/>
                <a:cs typeface="Times New Roman"/>
              </a:rPr>
              <a:t>ire</a:t>
            </a:r>
            <a:r>
              <a:rPr lang="it-IT" sz="1600" spc="30" dirty="0" err="1">
                <a:latin typeface="Times New Roman"/>
                <a:cs typeface="Times New Roman"/>
              </a:rPr>
              <a:t>m</a:t>
            </a:r>
            <a:r>
              <a:rPr lang="it-IT" sz="1600" spc="15" dirty="0" err="1">
                <a:latin typeface="Times New Roman"/>
                <a:cs typeface="Times New Roman"/>
              </a:rPr>
              <a:t>e</a:t>
            </a:r>
            <a:r>
              <a:rPr lang="it-IT" sz="1600" spc="20" dirty="0" err="1">
                <a:latin typeface="Times New Roman"/>
                <a:cs typeface="Times New Roman"/>
              </a:rPr>
              <a:t>n</a:t>
            </a:r>
            <a:r>
              <a:rPr lang="it-IT" sz="1600" spc="10" dirty="0" err="1">
                <a:latin typeface="Times New Roman"/>
                <a:cs typeface="Times New Roman"/>
              </a:rPr>
              <a:t>t</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f</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20" dirty="0" err="1">
                <a:latin typeface="Times New Roman"/>
                <a:cs typeface="Times New Roman"/>
              </a:rPr>
              <a:t>po</a:t>
            </a:r>
            <a:r>
              <a:rPr lang="it-IT" sz="1600" spc="25" dirty="0" err="1">
                <a:latin typeface="Times New Roman"/>
                <a:cs typeface="Times New Roman"/>
              </a:rPr>
              <a:t>w</a:t>
            </a:r>
            <a:r>
              <a:rPr lang="it-IT" sz="1600" spc="15" dirty="0" err="1">
                <a:latin typeface="Times New Roman"/>
                <a:cs typeface="Times New Roman"/>
              </a:rPr>
              <a:t>e</a:t>
            </a:r>
            <a:r>
              <a:rPr lang="it-IT" sz="1600" spc="5" dirty="0" err="1">
                <a:latin typeface="Times New Roman"/>
                <a:cs typeface="Times New Roman"/>
              </a:rPr>
              <a:t>r</a:t>
            </a:r>
            <a:r>
              <a:rPr lang="it-IT" sz="1600" spc="15" dirty="0">
                <a:latin typeface="Times New Roman"/>
                <a:cs typeface="Times New Roman"/>
              </a:rPr>
              <a:t> a</a:t>
            </a:r>
            <a:r>
              <a:rPr lang="it-IT" sz="1600" spc="20" dirty="0">
                <a:latin typeface="Times New Roman"/>
                <a:cs typeface="Times New Roman"/>
              </a:rPr>
              <a:t>n</a:t>
            </a:r>
            <a:r>
              <a:rPr lang="it-IT" sz="1600" spc="10" dirty="0">
                <a:latin typeface="Times New Roman"/>
                <a:cs typeface="Times New Roman"/>
              </a:rPr>
              <a:t>d</a:t>
            </a:r>
            <a:r>
              <a:rPr lang="it-IT" sz="1600" spc="20" dirty="0">
                <a:latin typeface="Times New Roman"/>
                <a:cs typeface="Times New Roman"/>
              </a:rPr>
              <a:t> UP</a:t>
            </a:r>
            <a:r>
              <a:rPr lang="it-IT" sz="1600" spc="10" dirty="0">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15" dirty="0">
                <a:latin typeface="Times New Roman"/>
                <a:cs typeface="Times New Roman"/>
              </a:rPr>
              <a:t>b</a:t>
            </a:r>
            <a:r>
              <a:rPr lang="it-IT" sz="1600" spc="10" dirty="0">
                <a:latin typeface="Times New Roman"/>
                <a:cs typeface="Times New Roman"/>
              </a:rPr>
              <a:t>e</a:t>
            </a:r>
            <a:r>
              <a:rPr lang="it-IT" sz="1600" spc="5"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r</a:t>
            </a:r>
            <a:r>
              <a:rPr lang="it-IT" sz="1600" spc="20" dirty="0" err="1">
                <a:latin typeface="Times New Roman"/>
                <a:cs typeface="Times New Roman"/>
              </a:rPr>
              <a:t>ov</a:t>
            </a:r>
            <a:r>
              <a:rPr lang="it-IT" sz="1600" spc="10" dirty="0" err="1">
                <a:latin typeface="Times New Roman"/>
                <a:cs typeface="Times New Roman"/>
              </a:rPr>
              <a:t>i</a:t>
            </a:r>
            <a:r>
              <a:rPr lang="it-IT" sz="1600" spc="20" dirty="0" err="1">
                <a:latin typeface="Times New Roman"/>
                <a:cs typeface="Times New Roman"/>
              </a:rPr>
              <a:t>d</a:t>
            </a:r>
            <a:r>
              <a:rPr lang="it-IT" sz="1600" spc="10" dirty="0" err="1">
                <a:latin typeface="Times New Roman"/>
                <a:cs typeface="Times New Roman"/>
              </a:rPr>
              <a:t>ed</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L</a:t>
            </a:r>
            <a:r>
              <a:rPr lang="it-IT" sz="1600" spc="25" dirty="0">
                <a:latin typeface="Times New Roman"/>
                <a:cs typeface="Times New Roman"/>
              </a:rPr>
              <a:t>N</a:t>
            </a:r>
            <a:r>
              <a:rPr lang="it-IT" sz="1600" spc="20" dirty="0">
                <a:latin typeface="Times New Roman"/>
                <a:cs typeface="Times New Roman"/>
              </a:rPr>
              <a:t>S</a:t>
            </a:r>
            <a:r>
              <a:rPr lang="it-IT" sz="1600" spc="5" dirty="0">
                <a:latin typeface="Times New Roman"/>
                <a:cs typeface="Times New Roman"/>
              </a:rPr>
              <a:t>.</a:t>
            </a:r>
            <a:r>
              <a:rPr lang="it-IT" sz="1600" spc="15" dirty="0">
                <a:latin typeface="Times New Roman"/>
                <a:cs typeface="Times New Roman"/>
              </a:rPr>
              <a:t> </a:t>
            </a:r>
            <a:r>
              <a:rPr lang="it-IT" sz="1600" spc="10" dirty="0">
                <a:latin typeface="Times New Roman"/>
                <a:cs typeface="Times New Roman"/>
              </a:rPr>
              <a:t>I</a:t>
            </a:r>
            <a:r>
              <a:rPr lang="it-IT" sz="1600" spc="20" dirty="0">
                <a:latin typeface="Times New Roman"/>
                <a:cs typeface="Times New Roman"/>
              </a:rPr>
              <a:t>n</a:t>
            </a:r>
            <a:r>
              <a:rPr lang="it-IT" sz="1600" spc="10" dirty="0">
                <a:latin typeface="Times New Roman"/>
                <a:cs typeface="Times New Roman"/>
              </a:rPr>
              <a:t>t</a:t>
            </a:r>
            <a:r>
              <a:rPr lang="it-IT" sz="1600" spc="15" dirty="0">
                <a:latin typeface="Times New Roman"/>
                <a:cs typeface="Times New Roman"/>
              </a:rPr>
              <a:t>e</a:t>
            </a:r>
            <a:r>
              <a:rPr lang="it-IT" sz="1600" spc="20" dirty="0">
                <a:latin typeface="Times New Roman"/>
                <a:cs typeface="Times New Roman"/>
              </a:rPr>
              <a:t>g</a:t>
            </a:r>
            <a:r>
              <a:rPr lang="it-IT" sz="1600" spc="10" dirty="0">
                <a:latin typeface="Times New Roman"/>
                <a:cs typeface="Times New Roman"/>
              </a:rPr>
              <a:t>rati</a:t>
            </a:r>
            <a:r>
              <a:rPr lang="it-IT" sz="1600" spc="20" dirty="0">
                <a:latin typeface="Times New Roman"/>
                <a:cs typeface="Times New Roman"/>
              </a:rPr>
              <a:t>o</a:t>
            </a:r>
            <a:r>
              <a:rPr lang="it-IT" sz="1600" spc="10" dirty="0">
                <a:latin typeface="Times New Roman"/>
                <a:cs typeface="Times New Roman"/>
              </a:rPr>
              <a:t>n</a:t>
            </a:r>
            <a:r>
              <a:rPr lang="it-IT" sz="1600" spc="20" dirty="0">
                <a:latin typeface="Times New Roman"/>
                <a:cs typeface="Times New Roman"/>
              </a:rPr>
              <a:t> o</a:t>
            </a:r>
            <a:r>
              <a:rPr lang="it-IT" sz="1600" spc="5" dirty="0">
                <a:latin typeface="Times New Roman"/>
                <a:cs typeface="Times New Roman"/>
              </a:rPr>
              <a:t>f</a:t>
            </a:r>
            <a:r>
              <a:rPr lang="it-IT" sz="1600" spc="15" dirty="0">
                <a:latin typeface="Times New Roman"/>
                <a:cs typeface="Times New Roman"/>
              </a:rPr>
              <a:t> </a:t>
            </a:r>
            <a:r>
              <a:rPr lang="it-IT" sz="1600" spc="15" dirty="0" err="1">
                <a:latin typeface="Times New Roman"/>
                <a:cs typeface="Times New Roman"/>
              </a:rPr>
              <a:t>ca</a:t>
            </a:r>
            <a:r>
              <a:rPr lang="it-IT" sz="1600" spc="20" dirty="0" err="1">
                <a:latin typeface="Times New Roman"/>
                <a:cs typeface="Times New Roman"/>
              </a:rPr>
              <a:t>b</a:t>
            </a:r>
            <a:r>
              <a:rPr lang="it-IT" sz="1600" spc="10" dirty="0" err="1">
                <a:latin typeface="Times New Roman"/>
                <a:cs typeface="Times New Roman"/>
              </a:rPr>
              <a:t>l</a:t>
            </a:r>
            <a:r>
              <a:rPr lang="it-IT" sz="1600" spc="15" dirty="0" err="1">
                <a:latin typeface="Times New Roman"/>
                <a:cs typeface="Times New Roman"/>
              </a:rPr>
              <a:t>e</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a:t>
            </a:r>
            <a:r>
              <a:rPr lang="it-IT" sz="1600" spc="20" dirty="0" err="1">
                <a:latin typeface="Times New Roman"/>
                <a:cs typeface="Times New Roman"/>
              </a:rPr>
              <a:t>n</a:t>
            </a:r>
            <a:r>
              <a:rPr lang="it-IT" sz="1600" spc="15" dirty="0" err="1">
                <a:latin typeface="Times New Roman"/>
                <a:cs typeface="Times New Roman"/>
              </a:rPr>
              <a:t>a</a:t>
            </a:r>
            <a:r>
              <a:rPr lang="it-IT" sz="1600" spc="30" dirty="0" err="1">
                <a:latin typeface="Times New Roman"/>
                <a:cs typeface="Times New Roman"/>
              </a:rPr>
              <a:t>m</a:t>
            </a:r>
            <a:r>
              <a:rPr lang="it-IT" sz="1600" spc="10" dirty="0" err="1">
                <a:latin typeface="Times New Roman"/>
                <a:cs typeface="Times New Roman"/>
              </a:rPr>
              <a:t>i</a:t>
            </a:r>
            <a:r>
              <a:rPr lang="it-IT" sz="1600" spc="20" dirty="0" err="1">
                <a:latin typeface="Times New Roman"/>
                <a:cs typeface="Times New Roman"/>
              </a:rPr>
              <a:t>ng</a:t>
            </a:r>
            <a:r>
              <a:rPr lang="it-IT" sz="1600" spc="5" dirty="0">
                <a:latin typeface="Times New Roman"/>
                <a:cs typeface="Times New Roman"/>
              </a:rPr>
              <a:t>,</a:t>
            </a:r>
            <a:r>
              <a:rPr lang="it-IT" sz="1600" spc="15" dirty="0">
                <a:latin typeface="Times New Roman"/>
                <a:cs typeface="Times New Roman"/>
              </a:rPr>
              <a:t> </a:t>
            </a:r>
            <a:r>
              <a:rPr lang="it-IT" sz="1600" spc="10" dirty="0" err="1">
                <a:latin typeface="Times New Roman"/>
                <a:cs typeface="Times New Roman"/>
              </a:rPr>
              <a:t>r</a:t>
            </a:r>
            <a:r>
              <a:rPr lang="it-IT" sz="1600" spc="20" dirty="0" err="1">
                <a:latin typeface="Times New Roman"/>
                <a:cs typeface="Times New Roman"/>
              </a:rPr>
              <a:t>ou</a:t>
            </a:r>
            <a:r>
              <a:rPr lang="it-IT" sz="1600" spc="10" dirty="0" err="1">
                <a:latin typeface="Times New Roman"/>
                <a:cs typeface="Times New Roman"/>
              </a:rPr>
              <a:t>ti</a:t>
            </a:r>
            <a:r>
              <a:rPr lang="it-IT" sz="1600" spc="20" dirty="0" err="1">
                <a:latin typeface="Times New Roman"/>
                <a:cs typeface="Times New Roman"/>
              </a:rPr>
              <a:t>ng</a:t>
            </a:r>
            <a:r>
              <a:rPr lang="it-IT" sz="1600" spc="5" dirty="0">
                <a:latin typeface="Times New Roman"/>
                <a:cs typeface="Times New Roman"/>
              </a:rPr>
              <a:t>,</a:t>
            </a:r>
            <a:r>
              <a:rPr lang="it-IT" sz="1600" spc="15" dirty="0">
                <a:latin typeface="Times New Roman"/>
                <a:cs typeface="Times New Roman"/>
              </a:rPr>
              <a:t> e</a:t>
            </a:r>
            <a:r>
              <a:rPr lang="it-IT" sz="1600" spc="10" dirty="0">
                <a:latin typeface="Times New Roman"/>
                <a:cs typeface="Times New Roman"/>
              </a:rPr>
              <a:t>t</a:t>
            </a:r>
            <a:r>
              <a:rPr lang="it-IT" sz="1600" spc="15" dirty="0">
                <a:latin typeface="Times New Roman"/>
                <a:cs typeface="Times New Roman"/>
              </a:rPr>
              <a:t>c</a:t>
            </a:r>
            <a:r>
              <a:rPr lang="it-IT" sz="1600" spc="5" dirty="0">
                <a:latin typeface="Times New Roman"/>
                <a:cs typeface="Times New Roman"/>
              </a:rPr>
              <a:t>.)</a:t>
            </a:r>
            <a:r>
              <a:rPr lang="it-IT" sz="1600" spc="15" dirty="0">
                <a:latin typeface="Times New Roman"/>
                <a:cs typeface="Times New Roman"/>
              </a:rPr>
              <a:t> </a:t>
            </a:r>
            <a:r>
              <a:rPr lang="it-IT" sz="1600" spc="25" dirty="0" err="1">
                <a:latin typeface="Times New Roman"/>
                <a:cs typeface="Times New Roman"/>
              </a:rPr>
              <a:t>w</a:t>
            </a:r>
            <a:r>
              <a:rPr lang="it-IT" sz="1600" spc="10" dirty="0" err="1">
                <a:latin typeface="Times New Roman"/>
                <a:cs typeface="Times New Roman"/>
              </a:rPr>
              <a:t>il</a:t>
            </a:r>
            <a:r>
              <a:rPr lang="it-IT" sz="1600" spc="5" dirty="0" err="1">
                <a:latin typeface="Times New Roman"/>
                <a:cs typeface="Times New Roman"/>
              </a:rPr>
              <a:t>l</a:t>
            </a:r>
            <a:r>
              <a:rPr lang="it-IT" sz="1600" spc="15" dirty="0">
                <a:latin typeface="Times New Roman"/>
                <a:cs typeface="Times New Roman"/>
              </a:rPr>
              <a:t> </a:t>
            </a:r>
            <a:r>
              <a:rPr lang="it-IT" sz="1600" spc="20" dirty="0">
                <a:latin typeface="Times New Roman"/>
                <a:cs typeface="Times New Roman"/>
              </a:rPr>
              <a:t>b</a:t>
            </a:r>
            <a:r>
              <a:rPr lang="it-IT" sz="1600" spc="10" dirty="0">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don</a:t>
            </a:r>
            <a:r>
              <a:rPr lang="it-IT" sz="1600" spc="10" dirty="0" err="1">
                <a:latin typeface="Times New Roman"/>
                <a:cs typeface="Times New Roman"/>
              </a:rPr>
              <a:t>e</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ES</a:t>
            </a:r>
            <a:r>
              <a:rPr lang="it-IT" sz="1600" spc="10" dirty="0">
                <a:latin typeface="Times New Roman"/>
                <a:cs typeface="Times New Roman"/>
              </a:rPr>
              <a:t>S</a:t>
            </a:r>
            <a:endParaRPr lang="it-IT" sz="1600" dirty="0">
              <a:latin typeface="Times New Roman"/>
              <a:cs typeface="Times New Roman"/>
            </a:endParaRPr>
          </a:p>
          <a:p>
            <a:pPr marL="469900" indent="-228600">
              <a:lnSpc>
                <a:spcPct val="100000"/>
              </a:lnSpc>
              <a:spcBef>
                <a:spcPts val="90"/>
              </a:spcBef>
              <a:buFont typeface="Symbol"/>
              <a:buChar char="•"/>
              <a:tabLst>
                <a:tab pos="469265" algn="l"/>
              </a:tabLst>
            </a:pPr>
            <a:r>
              <a:rPr lang="it-IT" sz="1600" spc="10" dirty="0" err="1">
                <a:latin typeface="Times New Roman"/>
                <a:cs typeface="Times New Roman"/>
              </a:rPr>
              <a:t>I</a:t>
            </a:r>
            <a:r>
              <a:rPr lang="it-IT" sz="1600" spc="20" dirty="0" err="1">
                <a:latin typeface="Times New Roman"/>
                <a:cs typeface="Times New Roman"/>
              </a:rPr>
              <a:t>npu</a:t>
            </a:r>
            <a:r>
              <a:rPr lang="it-IT" sz="1600" spc="10" dirty="0" err="1">
                <a:latin typeface="Times New Roman"/>
                <a:cs typeface="Times New Roman"/>
              </a:rPr>
              <a:t>t</a:t>
            </a:r>
            <a:r>
              <a:rPr lang="it-IT" sz="1600" spc="5" dirty="0" err="1">
                <a:latin typeface="Times New Roman"/>
                <a:cs typeface="Times New Roman"/>
              </a:rPr>
              <a:t>s</a:t>
            </a:r>
            <a:r>
              <a:rPr lang="it-IT" sz="1600" spc="15" dirty="0">
                <a:latin typeface="Times New Roman"/>
                <a:cs typeface="Times New Roman"/>
              </a:rPr>
              <a:t> </a:t>
            </a:r>
            <a:r>
              <a:rPr lang="it-IT" sz="1600" spc="20" dirty="0">
                <a:latin typeface="Times New Roman"/>
                <a:cs typeface="Times New Roman"/>
              </a:rPr>
              <a:t>o</a:t>
            </a:r>
            <a:r>
              <a:rPr lang="it-IT" sz="1600" spc="10" dirty="0">
                <a:latin typeface="Times New Roman"/>
                <a:cs typeface="Times New Roman"/>
              </a:rPr>
              <a:t>n</a:t>
            </a:r>
            <a:r>
              <a:rPr lang="it-IT" sz="1600" spc="20" dirty="0">
                <a:latin typeface="Times New Roman"/>
                <a:cs typeface="Times New Roman"/>
              </a:rPr>
              <a:t> </a:t>
            </a:r>
            <a:r>
              <a:rPr lang="it-IT" sz="1600" spc="10" dirty="0" err="1">
                <a:latin typeface="Times New Roman"/>
                <a:cs typeface="Times New Roman"/>
              </a:rPr>
              <a:t>ra</a:t>
            </a:r>
            <a:r>
              <a:rPr lang="it-IT" sz="1600" spc="15" dirty="0" err="1">
                <a:latin typeface="Times New Roman"/>
                <a:cs typeface="Times New Roman"/>
              </a:rPr>
              <a:t>c</a:t>
            </a:r>
            <a:r>
              <a:rPr lang="it-IT" sz="1600" spc="20" dirty="0" err="1">
                <a:latin typeface="Times New Roman"/>
                <a:cs typeface="Times New Roman"/>
              </a:rPr>
              <a:t>k</a:t>
            </a:r>
            <a:r>
              <a:rPr lang="it-IT" sz="1600" spc="5" dirty="0" err="1">
                <a:latin typeface="Times New Roman"/>
                <a:cs typeface="Times New Roman"/>
              </a:rPr>
              <a:t>s</a:t>
            </a:r>
            <a:r>
              <a:rPr lang="it-IT" sz="1600" spc="15" dirty="0">
                <a:latin typeface="Times New Roman"/>
                <a:cs typeface="Times New Roman"/>
              </a:rPr>
              <a:t> &amp;</a:t>
            </a:r>
            <a:r>
              <a:rPr lang="it-IT" sz="1600" spc="30" dirty="0">
                <a:latin typeface="Times New Roman"/>
                <a:cs typeface="Times New Roman"/>
              </a:rPr>
              <a:t> </a:t>
            </a:r>
            <a:r>
              <a:rPr lang="it-IT" sz="1600" spc="10" dirty="0" err="1">
                <a:latin typeface="Times New Roman"/>
                <a:cs typeface="Times New Roman"/>
              </a:rPr>
              <a:t>str</a:t>
            </a:r>
            <a:r>
              <a:rPr lang="it-IT" sz="1600" spc="20" dirty="0" err="1">
                <a:latin typeface="Times New Roman"/>
                <a:cs typeface="Times New Roman"/>
              </a:rPr>
              <a:t>u</a:t>
            </a:r>
            <a:r>
              <a:rPr lang="it-IT" sz="1600" spc="15" dirty="0" err="1">
                <a:latin typeface="Times New Roman"/>
                <a:cs typeface="Times New Roman"/>
              </a:rPr>
              <a:t>c</a:t>
            </a:r>
            <a:r>
              <a:rPr lang="it-IT" sz="1600" spc="10" dirty="0" err="1">
                <a:latin typeface="Times New Roman"/>
                <a:cs typeface="Times New Roman"/>
              </a:rPr>
              <a:t>t</a:t>
            </a:r>
            <a:r>
              <a:rPr lang="it-IT" sz="1600" spc="20" dirty="0" err="1">
                <a:latin typeface="Times New Roman"/>
                <a:cs typeface="Times New Roman"/>
              </a:rPr>
              <a:t>u</a:t>
            </a:r>
            <a:r>
              <a:rPr lang="it-IT" sz="1600" spc="10" dirty="0" err="1">
                <a:latin typeface="Times New Roman"/>
                <a:cs typeface="Times New Roman"/>
              </a:rPr>
              <a:t>r</a:t>
            </a:r>
            <a:r>
              <a:rPr lang="it-IT" sz="1600" spc="5" dirty="0" err="1">
                <a:latin typeface="Times New Roman"/>
                <a:cs typeface="Times New Roman"/>
              </a:rPr>
              <a:t>e</a:t>
            </a:r>
            <a:r>
              <a:rPr lang="it-IT" sz="1600" spc="20" dirty="0">
                <a:latin typeface="Times New Roman"/>
                <a:cs typeface="Times New Roman"/>
              </a:rPr>
              <a:t> </a:t>
            </a:r>
            <a:r>
              <a:rPr lang="it-IT" sz="1600" spc="10" dirty="0">
                <a:latin typeface="Times New Roman"/>
                <a:cs typeface="Times New Roman"/>
              </a:rPr>
              <a:t>(</a:t>
            </a:r>
            <a:r>
              <a:rPr lang="it-IT" sz="1600" spc="10" dirty="0" err="1">
                <a:latin typeface="Times New Roman"/>
                <a:cs typeface="Times New Roman"/>
              </a:rPr>
              <a:t>i</a:t>
            </a:r>
            <a:r>
              <a:rPr lang="it-IT" sz="1600" spc="20" dirty="0" err="1">
                <a:latin typeface="Times New Roman"/>
                <a:cs typeface="Times New Roman"/>
              </a:rPr>
              <a:t>n</a:t>
            </a:r>
            <a:r>
              <a:rPr lang="it-IT" sz="1600" spc="10" dirty="0" err="1">
                <a:latin typeface="Times New Roman"/>
                <a:cs typeface="Times New Roman"/>
              </a:rPr>
              <a:t>t</a:t>
            </a:r>
            <a:r>
              <a:rPr lang="it-IT" sz="1600" spc="15" dirty="0" err="1">
                <a:latin typeface="Times New Roman"/>
                <a:cs typeface="Times New Roman"/>
              </a:rPr>
              <a:t>e</a:t>
            </a:r>
            <a:r>
              <a:rPr lang="it-IT" sz="1600" spc="10" dirty="0" err="1">
                <a:latin typeface="Times New Roman"/>
                <a:cs typeface="Times New Roman"/>
              </a:rPr>
              <a:t>rfa</a:t>
            </a:r>
            <a:r>
              <a:rPr lang="it-IT" sz="1600" spc="15" dirty="0" err="1">
                <a:latin typeface="Times New Roman"/>
                <a:cs typeface="Times New Roman"/>
              </a:rPr>
              <a:t>c</a:t>
            </a:r>
            <a:r>
              <a:rPr lang="it-IT" sz="1600" spc="10" dirty="0" err="1">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d</a:t>
            </a:r>
            <a:r>
              <a:rPr lang="it-IT" sz="1600" spc="10" dirty="0" err="1">
                <a:latin typeface="Times New Roman"/>
                <a:cs typeface="Times New Roman"/>
              </a:rPr>
              <a:t>i</a:t>
            </a:r>
            <a:r>
              <a:rPr lang="it-IT" sz="1600" spc="15" dirty="0" err="1">
                <a:latin typeface="Times New Roman"/>
                <a:cs typeface="Times New Roman"/>
              </a:rPr>
              <a:t>a</a:t>
            </a:r>
            <a:r>
              <a:rPr lang="it-IT" sz="1600" spc="20" dirty="0" err="1">
                <a:latin typeface="Times New Roman"/>
                <a:cs typeface="Times New Roman"/>
              </a:rPr>
              <a:t>g</a:t>
            </a:r>
            <a:r>
              <a:rPr lang="it-IT" sz="1600" spc="10" dirty="0" err="1">
                <a:latin typeface="Times New Roman"/>
                <a:cs typeface="Times New Roman"/>
              </a:rPr>
              <a:t>r</a:t>
            </a:r>
            <a:r>
              <a:rPr lang="it-IT" sz="1600" spc="20" dirty="0" err="1">
                <a:latin typeface="Times New Roman"/>
                <a:cs typeface="Times New Roman"/>
              </a:rPr>
              <a:t>a</a:t>
            </a:r>
            <a:r>
              <a:rPr lang="it-IT" sz="1600" spc="30" dirty="0" err="1">
                <a:latin typeface="Times New Roman"/>
                <a:cs typeface="Times New Roman"/>
              </a:rPr>
              <a:t>m</a:t>
            </a:r>
            <a:r>
              <a:rPr lang="it-IT" sz="1600" spc="10" dirty="0" err="1">
                <a:latin typeface="Times New Roman"/>
                <a:cs typeface="Times New Roman"/>
              </a:rPr>
              <a:t>s</a:t>
            </a:r>
            <a:r>
              <a:rPr lang="it-IT" sz="1600" spc="5" dirty="0">
                <a:latin typeface="Times New Roman"/>
                <a:cs typeface="Times New Roman"/>
              </a:rPr>
              <a:t>)</a:t>
            </a:r>
            <a:r>
              <a:rPr lang="it-IT" sz="1600" spc="15"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15" dirty="0">
                <a:latin typeface="Times New Roman"/>
                <a:cs typeface="Times New Roman"/>
              </a:rPr>
              <a:t>b</a:t>
            </a:r>
            <a:r>
              <a:rPr lang="it-IT" sz="1600" spc="10" dirty="0">
                <a:latin typeface="Times New Roman"/>
                <a:cs typeface="Times New Roman"/>
              </a:rPr>
              <a:t>e</a:t>
            </a:r>
            <a:r>
              <a:rPr lang="it-IT" sz="1600" spc="20" dirty="0">
                <a:latin typeface="Times New Roman"/>
                <a:cs typeface="Times New Roman"/>
              </a:rPr>
              <a:t> </a:t>
            </a:r>
            <a:r>
              <a:rPr lang="it-IT" sz="1600" spc="15" dirty="0" err="1">
                <a:latin typeface="Times New Roman"/>
                <a:cs typeface="Times New Roman"/>
              </a:rPr>
              <a:t>p</a:t>
            </a:r>
            <a:r>
              <a:rPr lang="it-IT" sz="1600" spc="10" dirty="0" err="1">
                <a:latin typeface="Times New Roman"/>
                <a:cs typeface="Times New Roman"/>
              </a:rPr>
              <a:t>r</a:t>
            </a:r>
            <a:r>
              <a:rPr lang="it-IT" sz="1600" spc="15" dirty="0" err="1">
                <a:latin typeface="Times New Roman"/>
                <a:cs typeface="Times New Roman"/>
              </a:rPr>
              <a:t>o</a:t>
            </a:r>
            <a:r>
              <a:rPr lang="it-IT" sz="1600" spc="10" dirty="0" err="1">
                <a:latin typeface="Times New Roman"/>
                <a:cs typeface="Times New Roman"/>
              </a:rPr>
              <a:t>vi</a:t>
            </a:r>
            <a:r>
              <a:rPr lang="it-IT" sz="1600" spc="20" dirty="0" err="1">
                <a:latin typeface="Times New Roman"/>
                <a:cs typeface="Times New Roman"/>
              </a:rPr>
              <a:t>d</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a:t>
            </a:r>
            <a:r>
              <a:rPr lang="it-IT" sz="1600" spc="15" dirty="0">
                <a:latin typeface="Times New Roman"/>
                <a:cs typeface="Times New Roman"/>
              </a:rPr>
              <a:t>b</a:t>
            </a:r>
            <a:r>
              <a:rPr lang="it-IT" sz="1600" spc="10" dirty="0">
                <a:latin typeface="Times New Roman"/>
                <a:cs typeface="Times New Roman"/>
              </a:rPr>
              <a:t>y</a:t>
            </a:r>
            <a:r>
              <a:rPr lang="it-IT" sz="1600" spc="20" dirty="0">
                <a:latin typeface="Times New Roman"/>
                <a:cs typeface="Times New Roman"/>
              </a:rPr>
              <a:t> </a:t>
            </a:r>
            <a:r>
              <a:rPr lang="it-IT" sz="1600" spc="15" dirty="0" err="1">
                <a:latin typeface="Times New Roman"/>
                <a:cs typeface="Times New Roman"/>
              </a:rPr>
              <a:t>al</a:t>
            </a:r>
            <a:r>
              <a:rPr lang="it-IT" sz="1600" spc="5" dirty="0" err="1">
                <a:latin typeface="Times New Roman"/>
                <a:cs typeface="Times New Roman"/>
              </a:rPr>
              <a:t>l</a:t>
            </a:r>
            <a:r>
              <a:rPr lang="it-IT" sz="1600" spc="15" dirty="0">
                <a:latin typeface="Times New Roman"/>
                <a:cs typeface="Times New Roman"/>
              </a:rPr>
              <a:t> </a:t>
            </a:r>
            <a:r>
              <a:rPr lang="it-IT" sz="1600" spc="20" dirty="0" err="1" smtClean="0">
                <a:latin typeface="Times New Roman"/>
                <a:cs typeface="Times New Roman"/>
              </a:rPr>
              <a:t>p</a:t>
            </a:r>
            <a:r>
              <a:rPr lang="it-IT" sz="1600" spc="10" dirty="0" err="1" smtClean="0">
                <a:latin typeface="Times New Roman"/>
                <a:cs typeface="Times New Roman"/>
              </a:rPr>
              <a:t>art</a:t>
            </a:r>
            <a:r>
              <a:rPr lang="it-IT" sz="1600" spc="20" dirty="0" err="1" smtClean="0">
                <a:latin typeface="Times New Roman"/>
                <a:cs typeface="Times New Roman"/>
              </a:rPr>
              <a:t>n</a:t>
            </a:r>
            <a:r>
              <a:rPr lang="it-IT" sz="1600" spc="10" dirty="0" err="1" smtClean="0">
                <a:latin typeface="Times New Roman"/>
                <a:cs typeface="Times New Roman"/>
              </a:rPr>
              <a:t>ers</a:t>
            </a:r>
            <a:r>
              <a:rPr lang="it-IT" sz="1600" spc="5" dirty="0" smtClean="0">
                <a:latin typeface="Times New Roman"/>
                <a:cs typeface="Times New Roman"/>
              </a:rPr>
              <a:t>.</a:t>
            </a:r>
            <a:r>
              <a:rPr lang="it-IT" sz="1600" dirty="0" smtClean="0">
                <a:latin typeface="Times New Roman"/>
                <a:cs typeface="Times New Roman"/>
              </a:rPr>
              <a:t> </a:t>
            </a:r>
            <a:r>
              <a:rPr lang="it-IT" sz="1600" spc="10" dirty="0" smtClean="0">
                <a:latin typeface="Times New Roman"/>
                <a:cs typeface="Times New Roman"/>
              </a:rPr>
              <a:t>I</a:t>
            </a:r>
            <a:r>
              <a:rPr lang="it-IT" sz="1600" spc="20" dirty="0" smtClean="0">
                <a:latin typeface="Times New Roman"/>
                <a:cs typeface="Times New Roman"/>
              </a:rPr>
              <a:t>n</a:t>
            </a:r>
            <a:r>
              <a:rPr lang="it-IT" sz="1600" spc="10" dirty="0" smtClean="0">
                <a:latin typeface="Times New Roman"/>
                <a:cs typeface="Times New Roman"/>
              </a:rPr>
              <a:t>t</a:t>
            </a:r>
            <a:r>
              <a:rPr lang="it-IT" sz="1600" spc="15" dirty="0" smtClean="0">
                <a:latin typeface="Times New Roman"/>
                <a:cs typeface="Times New Roman"/>
              </a:rPr>
              <a:t>e</a:t>
            </a:r>
            <a:r>
              <a:rPr lang="it-IT" sz="1600" spc="20" dirty="0" smtClean="0">
                <a:latin typeface="Times New Roman"/>
                <a:cs typeface="Times New Roman"/>
              </a:rPr>
              <a:t>g</a:t>
            </a:r>
            <a:r>
              <a:rPr lang="it-IT" sz="1600" spc="10" dirty="0" smtClean="0">
                <a:latin typeface="Times New Roman"/>
                <a:cs typeface="Times New Roman"/>
              </a:rPr>
              <a:t>r</a:t>
            </a:r>
            <a:r>
              <a:rPr lang="it-IT" sz="1600" spc="15" dirty="0" smtClean="0">
                <a:latin typeface="Times New Roman"/>
                <a:cs typeface="Times New Roman"/>
              </a:rPr>
              <a:t>a</a:t>
            </a:r>
            <a:r>
              <a:rPr lang="it-IT" sz="1600" spc="10" dirty="0" smtClean="0">
                <a:latin typeface="Times New Roman"/>
                <a:cs typeface="Times New Roman"/>
              </a:rPr>
              <a:t>ti</a:t>
            </a:r>
            <a:r>
              <a:rPr lang="it-IT" sz="1600" spc="20" dirty="0" smtClean="0">
                <a:latin typeface="Times New Roman"/>
                <a:cs typeface="Times New Roman"/>
              </a:rPr>
              <a:t>o</a:t>
            </a:r>
            <a:r>
              <a:rPr lang="it-IT" sz="1600" spc="10" dirty="0" smtClean="0">
                <a:latin typeface="Times New Roman"/>
                <a:cs typeface="Times New Roman"/>
              </a:rPr>
              <a:t>n</a:t>
            </a:r>
            <a:r>
              <a:rPr lang="it-IT" sz="1600" spc="20" dirty="0" smtClean="0">
                <a:latin typeface="Times New Roman"/>
                <a:cs typeface="Times New Roman"/>
              </a:rPr>
              <a:t> </a:t>
            </a:r>
            <a:r>
              <a:rPr lang="it-IT" sz="1600" spc="15" dirty="0">
                <a:latin typeface="Times New Roman"/>
                <a:cs typeface="Times New Roman"/>
              </a:rPr>
              <a:t>a</a:t>
            </a:r>
            <a:r>
              <a:rPr lang="it-IT" sz="1600" spc="20" dirty="0">
                <a:latin typeface="Times New Roman"/>
                <a:cs typeface="Times New Roman"/>
              </a:rPr>
              <a:t>n</a:t>
            </a:r>
            <a:r>
              <a:rPr lang="it-IT" sz="1600" spc="10" dirty="0">
                <a:latin typeface="Times New Roman"/>
                <a:cs typeface="Times New Roman"/>
              </a:rPr>
              <a:t>d</a:t>
            </a:r>
            <a:r>
              <a:rPr lang="it-IT" sz="1600" spc="20" dirty="0">
                <a:latin typeface="Times New Roman"/>
                <a:cs typeface="Times New Roman"/>
              </a:rPr>
              <a:t> </a:t>
            </a:r>
            <a:r>
              <a:rPr lang="it-IT" sz="1600" spc="15" dirty="0" err="1">
                <a:latin typeface="Times New Roman"/>
                <a:cs typeface="Times New Roman"/>
              </a:rPr>
              <a:t>c</a:t>
            </a:r>
            <a:r>
              <a:rPr lang="it-IT" sz="1600" spc="20" dirty="0" err="1">
                <a:latin typeface="Times New Roman"/>
                <a:cs typeface="Times New Roman"/>
              </a:rPr>
              <a:t>oo</a:t>
            </a:r>
            <a:r>
              <a:rPr lang="it-IT" sz="1600" spc="10" dirty="0" err="1">
                <a:latin typeface="Times New Roman"/>
                <a:cs typeface="Times New Roman"/>
              </a:rPr>
              <a:t>li</a:t>
            </a:r>
            <a:r>
              <a:rPr lang="it-IT" sz="1600" spc="20" dirty="0" err="1">
                <a:latin typeface="Times New Roman"/>
                <a:cs typeface="Times New Roman"/>
              </a:rPr>
              <a:t>n</a:t>
            </a:r>
            <a:r>
              <a:rPr lang="it-IT" sz="1600" spc="10" dirty="0" err="1">
                <a:latin typeface="Times New Roman"/>
                <a:cs typeface="Times New Roman"/>
              </a:rPr>
              <a:t>g</a:t>
            </a:r>
            <a:r>
              <a:rPr lang="it-IT" sz="1600" spc="20" dirty="0">
                <a:latin typeface="Times New Roman"/>
                <a:cs typeface="Times New Roman"/>
              </a:rPr>
              <a:t> </a:t>
            </a:r>
            <a:r>
              <a:rPr lang="it-IT" sz="1600" spc="25" dirty="0" err="1">
                <a:latin typeface="Times New Roman"/>
                <a:cs typeface="Times New Roman"/>
              </a:rPr>
              <a:t>w</a:t>
            </a:r>
            <a:r>
              <a:rPr lang="it-IT" sz="1600" spc="10" dirty="0" err="1">
                <a:latin typeface="Times New Roman"/>
                <a:cs typeface="Times New Roman"/>
              </a:rPr>
              <a:t>il</a:t>
            </a:r>
            <a:r>
              <a:rPr lang="it-IT" sz="1600" spc="5" dirty="0" err="1">
                <a:latin typeface="Times New Roman"/>
                <a:cs typeface="Times New Roman"/>
              </a:rPr>
              <a:t>l</a:t>
            </a:r>
            <a:r>
              <a:rPr lang="it-IT" sz="1600" spc="15" dirty="0">
                <a:latin typeface="Times New Roman"/>
                <a:cs typeface="Times New Roman"/>
              </a:rPr>
              <a:t> </a:t>
            </a:r>
            <a:r>
              <a:rPr lang="it-IT" sz="1600" spc="20" dirty="0">
                <a:latin typeface="Times New Roman"/>
                <a:cs typeface="Times New Roman"/>
              </a:rPr>
              <a:t>b</a:t>
            </a:r>
            <a:r>
              <a:rPr lang="it-IT" sz="1600" spc="5" dirty="0">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don</a:t>
            </a:r>
            <a:r>
              <a:rPr lang="it-IT" sz="1600" spc="5" dirty="0" err="1">
                <a:latin typeface="Times New Roman"/>
                <a:cs typeface="Times New Roman"/>
              </a:rPr>
              <a:t>e</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ES</a:t>
            </a:r>
            <a:r>
              <a:rPr lang="it-IT" sz="1600" spc="10" dirty="0">
                <a:latin typeface="Times New Roman"/>
                <a:cs typeface="Times New Roman"/>
              </a:rPr>
              <a:t>S</a:t>
            </a:r>
            <a:endParaRPr lang="it-IT" sz="1600" dirty="0">
              <a:latin typeface="Times New Roman"/>
              <a:cs typeface="Times New Roman"/>
            </a:endParaRPr>
          </a:p>
          <a:p>
            <a:pPr marL="469900" marR="53975" indent="-228600">
              <a:lnSpc>
                <a:spcPts val="1250"/>
              </a:lnSpc>
              <a:spcBef>
                <a:spcPts val="180"/>
              </a:spcBef>
              <a:buFont typeface="Symbol"/>
              <a:buChar char="•"/>
              <a:tabLst>
                <a:tab pos="469265" algn="l"/>
              </a:tabLst>
            </a:pPr>
            <a:r>
              <a:rPr lang="it-IT" sz="1600" spc="20" dirty="0" err="1">
                <a:latin typeface="Times New Roman"/>
                <a:cs typeface="Times New Roman"/>
              </a:rPr>
              <a:t>Lo</a:t>
            </a:r>
            <a:r>
              <a:rPr lang="it-IT" sz="1600" spc="15" dirty="0" err="1">
                <a:latin typeface="Times New Roman"/>
                <a:cs typeface="Times New Roman"/>
              </a:rPr>
              <a:t>a</a:t>
            </a:r>
            <a:r>
              <a:rPr lang="it-IT" sz="1600" spc="10" dirty="0" err="1">
                <a:latin typeface="Times New Roman"/>
                <a:cs typeface="Times New Roman"/>
              </a:rPr>
              <a:t>d</a:t>
            </a:r>
            <a:r>
              <a:rPr lang="it-IT" sz="1600" spc="20" dirty="0">
                <a:latin typeface="Times New Roman"/>
                <a:cs typeface="Times New Roman"/>
              </a:rPr>
              <a:t> </a:t>
            </a:r>
            <a:r>
              <a:rPr lang="it-IT" sz="1600" spc="10" dirty="0" err="1">
                <a:latin typeface="Times New Roman"/>
                <a:cs typeface="Times New Roman"/>
              </a:rPr>
              <a:t>lists</a:t>
            </a:r>
            <a:r>
              <a:rPr lang="it-IT" sz="1600" spc="20" dirty="0">
                <a:latin typeface="Times New Roman"/>
                <a:cs typeface="Times New Roman"/>
              </a:rPr>
              <a:t> </a:t>
            </a:r>
            <a:r>
              <a:rPr lang="it-IT" sz="1600" spc="10" dirty="0">
                <a:latin typeface="Times New Roman"/>
                <a:cs typeface="Times New Roman"/>
              </a:rPr>
              <a:t>(</a:t>
            </a:r>
            <a:r>
              <a:rPr lang="it-IT" sz="1600" spc="20" dirty="0">
                <a:latin typeface="Times New Roman"/>
                <a:cs typeface="Times New Roman"/>
              </a:rPr>
              <a:t>CNP</a:t>
            </a:r>
            <a:r>
              <a:rPr lang="it-IT" sz="1600" spc="15" dirty="0">
                <a:latin typeface="Times New Roman"/>
                <a:cs typeface="Times New Roman"/>
              </a:rPr>
              <a:t>W</a:t>
            </a:r>
            <a:r>
              <a:rPr lang="it-IT" sz="1600" spc="30"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10" dirty="0" err="1">
                <a:latin typeface="Times New Roman"/>
                <a:cs typeface="Times New Roman"/>
              </a:rPr>
              <a:t>r</a:t>
            </a:r>
            <a:r>
              <a:rPr lang="it-IT" sz="1600" spc="15" dirty="0" err="1">
                <a:latin typeface="Times New Roman"/>
                <a:cs typeface="Times New Roman"/>
              </a:rPr>
              <a:t>ac</a:t>
            </a:r>
            <a:r>
              <a:rPr lang="it-IT" sz="1600" spc="20" dirty="0" err="1">
                <a:latin typeface="Times New Roman"/>
                <a:cs typeface="Times New Roman"/>
              </a:rPr>
              <a:t>k</a:t>
            </a:r>
            <a:r>
              <a:rPr lang="it-IT" sz="1600" spc="10" dirty="0" err="1">
                <a:latin typeface="Times New Roman"/>
                <a:cs typeface="Times New Roman"/>
              </a:rPr>
              <a:t>s</a:t>
            </a:r>
            <a:r>
              <a:rPr lang="it-IT" sz="1600" spc="5" dirty="0">
                <a:latin typeface="Times New Roman"/>
                <a:cs typeface="Times New Roman"/>
              </a:rPr>
              <a:t>;</a:t>
            </a:r>
            <a:r>
              <a:rPr lang="it-IT" sz="1600" spc="15" dirty="0">
                <a:latin typeface="Times New Roman"/>
                <a:cs typeface="Times New Roman"/>
              </a:rPr>
              <a:t> </a:t>
            </a:r>
            <a:r>
              <a:rPr lang="it-IT" sz="1600" spc="20" dirty="0">
                <a:latin typeface="Times New Roman"/>
                <a:cs typeface="Times New Roman"/>
              </a:rPr>
              <a:t>CNP</a:t>
            </a:r>
            <a:r>
              <a:rPr lang="it-IT" sz="1600" spc="15" dirty="0">
                <a:latin typeface="Times New Roman"/>
                <a:cs typeface="Times New Roman"/>
              </a:rPr>
              <a:t>W</a:t>
            </a:r>
            <a:r>
              <a:rPr lang="it-IT" sz="1600" spc="30"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CF</a:t>
            </a:r>
            <a:r>
              <a:rPr lang="it-IT" sz="1600" spc="5" dirty="0">
                <a:latin typeface="Times New Roman"/>
                <a:cs typeface="Times New Roman"/>
              </a:rPr>
              <a:t>)</a:t>
            </a:r>
            <a:r>
              <a:rPr lang="it-IT" sz="1600" spc="15"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b</a:t>
            </a:r>
            <a:r>
              <a:rPr lang="it-IT" sz="1600" spc="10" dirty="0">
                <a:latin typeface="Times New Roman"/>
                <a:cs typeface="Times New Roman"/>
              </a:rPr>
              <a:t>e</a:t>
            </a:r>
            <a:r>
              <a:rPr lang="it-IT" sz="1600" spc="20" dirty="0">
                <a:latin typeface="Times New Roman"/>
                <a:cs typeface="Times New Roman"/>
              </a:rPr>
              <a:t> </a:t>
            </a:r>
            <a:r>
              <a:rPr lang="it-IT" sz="1600" spc="10" dirty="0" err="1">
                <a:latin typeface="Times New Roman"/>
                <a:cs typeface="Times New Roman"/>
              </a:rPr>
              <a:t>fill</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a:t>
            </a:r>
            <a:r>
              <a:rPr lang="it-IT" sz="1600" spc="10" dirty="0">
                <a:latin typeface="Times New Roman"/>
                <a:cs typeface="Times New Roman"/>
              </a:rPr>
              <a:t>in</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a:t>
            </a:r>
            <a:r>
              <a:rPr lang="it-IT" sz="1600" spc="15" dirty="0" err="1">
                <a:latin typeface="Times New Roman"/>
                <a:cs typeface="Times New Roman"/>
              </a:rPr>
              <a:t>al</a:t>
            </a:r>
            <a:r>
              <a:rPr lang="it-IT" sz="1600" spc="5" dirty="0" err="1">
                <a:latin typeface="Times New Roman"/>
                <a:cs typeface="Times New Roman"/>
              </a:rPr>
              <a:t>l</a:t>
            </a:r>
            <a:r>
              <a:rPr lang="it-IT" sz="1600" spc="15"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art</a:t>
            </a:r>
            <a:r>
              <a:rPr lang="it-IT" sz="1600" spc="20" dirty="0" err="1">
                <a:latin typeface="Times New Roman"/>
                <a:cs typeface="Times New Roman"/>
              </a:rPr>
              <a:t>n</a:t>
            </a:r>
            <a:r>
              <a:rPr lang="it-IT" sz="1600" spc="10" dirty="0" err="1">
                <a:latin typeface="Times New Roman"/>
                <a:cs typeface="Times New Roman"/>
              </a:rPr>
              <a:t>ers</a:t>
            </a:r>
            <a:r>
              <a:rPr lang="it-IT" sz="1600" spc="5" dirty="0">
                <a:latin typeface="Times New Roman"/>
                <a:cs typeface="Times New Roman"/>
              </a:rPr>
              <a:t>.</a:t>
            </a:r>
            <a:r>
              <a:rPr lang="it-IT" sz="1600" spc="15" dirty="0">
                <a:latin typeface="Times New Roman"/>
                <a:cs typeface="Times New Roman"/>
              </a:rPr>
              <a:t> A</a:t>
            </a:r>
            <a:r>
              <a:rPr lang="it-IT" sz="1600" spc="25" dirty="0">
                <a:latin typeface="Times New Roman"/>
                <a:cs typeface="Times New Roman"/>
              </a:rPr>
              <a:t> </a:t>
            </a:r>
            <a:r>
              <a:rPr lang="it-IT" sz="1600" spc="20" dirty="0" err="1">
                <a:latin typeface="Times New Roman"/>
                <a:cs typeface="Times New Roman"/>
              </a:rPr>
              <a:t>qu</a:t>
            </a:r>
            <a:r>
              <a:rPr lang="it-IT" sz="1600" spc="15" dirty="0" err="1">
                <a:latin typeface="Times New Roman"/>
                <a:cs typeface="Times New Roman"/>
              </a:rPr>
              <a:t>e</a:t>
            </a:r>
            <a:r>
              <a:rPr lang="it-IT" sz="1600" spc="10" dirty="0" err="1">
                <a:latin typeface="Times New Roman"/>
                <a:cs typeface="Times New Roman"/>
              </a:rPr>
              <a:t>sti</a:t>
            </a:r>
            <a:r>
              <a:rPr lang="it-IT" sz="1600" spc="25" dirty="0" err="1">
                <a:latin typeface="Times New Roman"/>
                <a:cs typeface="Times New Roman"/>
              </a:rPr>
              <a:t>o</a:t>
            </a:r>
            <a:r>
              <a:rPr lang="it-IT" sz="1600" spc="20" dirty="0" err="1">
                <a:latin typeface="Times New Roman"/>
                <a:cs typeface="Times New Roman"/>
              </a:rPr>
              <a:t>nn</a:t>
            </a:r>
            <a:r>
              <a:rPr lang="it-IT" sz="1600" spc="15" dirty="0" err="1">
                <a:latin typeface="Times New Roman"/>
                <a:cs typeface="Times New Roman"/>
              </a:rPr>
              <a:t>a</a:t>
            </a:r>
            <a:r>
              <a:rPr lang="it-IT" sz="1600" spc="10" dirty="0" err="1">
                <a:latin typeface="Times New Roman"/>
                <a:cs typeface="Times New Roman"/>
              </a:rPr>
              <a:t>ire</a:t>
            </a:r>
            <a:r>
              <a:rPr lang="it-IT" sz="1600" spc="5"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15" dirty="0">
                <a:latin typeface="Times New Roman"/>
                <a:cs typeface="Times New Roman"/>
              </a:rPr>
              <a:t>b</a:t>
            </a:r>
            <a:r>
              <a:rPr lang="it-IT" sz="1600" spc="10" dirty="0">
                <a:latin typeface="Times New Roman"/>
                <a:cs typeface="Times New Roman"/>
              </a:rPr>
              <a:t>e</a:t>
            </a:r>
            <a:r>
              <a:rPr lang="it-IT" sz="1600" spc="20" dirty="0">
                <a:latin typeface="Times New Roman"/>
                <a:cs typeface="Times New Roman"/>
              </a:rPr>
              <a:t> </a:t>
            </a:r>
            <a:r>
              <a:rPr lang="it-IT" sz="1600" spc="10" dirty="0" err="1">
                <a:latin typeface="Times New Roman"/>
                <a:cs typeface="Times New Roman"/>
              </a:rPr>
              <a:t>f</a:t>
            </a:r>
            <a:r>
              <a:rPr lang="it-IT" sz="1600" spc="15" dirty="0" err="1">
                <a:latin typeface="Times New Roman"/>
                <a:cs typeface="Times New Roman"/>
              </a:rPr>
              <a:t>ille</a:t>
            </a:r>
            <a:r>
              <a:rPr lang="it-IT" sz="1600" spc="10" dirty="0" err="1">
                <a:latin typeface="Times New Roman"/>
                <a:cs typeface="Times New Roman"/>
              </a:rPr>
              <a:t>d</a:t>
            </a:r>
            <a:r>
              <a:rPr lang="it-IT" sz="1600" spc="20" dirty="0">
                <a:latin typeface="Times New Roman"/>
                <a:cs typeface="Times New Roman"/>
              </a:rPr>
              <a:t> </a:t>
            </a:r>
            <a:r>
              <a:rPr lang="it-IT" sz="1600" spc="30" dirty="0" err="1">
                <a:latin typeface="Times New Roman"/>
                <a:cs typeface="Times New Roman"/>
              </a:rPr>
              <a:t>w</a:t>
            </a:r>
            <a:r>
              <a:rPr lang="it-IT" sz="1600" spc="10" dirty="0" err="1">
                <a:latin typeface="Times New Roman"/>
                <a:cs typeface="Times New Roman"/>
              </a:rPr>
              <a:t>il</a:t>
            </a:r>
            <a:r>
              <a:rPr lang="it-IT" sz="1600" spc="5" dirty="0" err="1">
                <a:latin typeface="Times New Roman"/>
                <a:cs typeface="Times New Roman"/>
              </a:rPr>
              <a:t>l</a:t>
            </a:r>
            <a:r>
              <a:rPr lang="it-IT" sz="1600" spc="15" dirty="0">
                <a:latin typeface="Times New Roman"/>
                <a:cs typeface="Times New Roman"/>
              </a:rPr>
              <a:t> b</a:t>
            </a:r>
            <a:r>
              <a:rPr lang="it-IT" sz="1600" spc="10" dirty="0">
                <a:latin typeface="Times New Roman"/>
                <a:cs typeface="Times New Roman"/>
              </a:rPr>
              <a:t>e</a:t>
            </a:r>
            <a:r>
              <a:rPr lang="it-IT" sz="1600" spc="20" dirty="0">
                <a:latin typeface="Times New Roman"/>
                <a:cs typeface="Times New Roman"/>
              </a:rPr>
              <a:t> </a:t>
            </a:r>
            <a:r>
              <a:rPr lang="it-IT" sz="1600" spc="15" dirty="0" err="1">
                <a:latin typeface="Times New Roman"/>
                <a:cs typeface="Times New Roman"/>
              </a:rPr>
              <a:t>p</a:t>
            </a:r>
            <a:r>
              <a:rPr lang="it-IT" sz="1600" spc="10" dirty="0" err="1">
                <a:latin typeface="Times New Roman"/>
                <a:cs typeface="Times New Roman"/>
              </a:rPr>
              <a:t>r</a:t>
            </a:r>
            <a:r>
              <a:rPr lang="it-IT" sz="1600" spc="15" dirty="0" err="1">
                <a:latin typeface="Times New Roman"/>
                <a:cs typeface="Times New Roman"/>
              </a:rPr>
              <a:t>o</a:t>
            </a:r>
            <a:r>
              <a:rPr lang="it-IT" sz="1600" spc="10" dirty="0" err="1">
                <a:latin typeface="Times New Roman"/>
                <a:cs typeface="Times New Roman"/>
              </a:rPr>
              <a:t>vi</a:t>
            </a:r>
            <a:r>
              <a:rPr lang="it-IT" sz="1600" spc="20" dirty="0" err="1">
                <a:latin typeface="Times New Roman"/>
                <a:cs typeface="Times New Roman"/>
              </a:rPr>
              <a:t>d</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a:t>
            </a:r>
            <a:r>
              <a:rPr lang="it-IT" sz="1600" spc="30" dirty="0">
                <a:latin typeface="Times New Roman"/>
                <a:cs typeface="Times New Roman"/>
              </a:rPr>
              <a:t>W</a:t>
            </a:r>
            <a:r>
              <a:rPr lang="it-IT" sz="1600" spc="20" dirty="0">
                <a:latin typeface="Times New Roman"/>
                <a:cs typeface="Times New Roman"/>
              </a:rPr>
              <a:t>P15</a:t>
            </a:r>
            <a:endParaRPr lang="it-IT" sz="1600" dirty="0">
              <a:latin typeface="Times New Roman"/>
              <a:cs typeface="Times New Roman"/>
            </a:endParaRPr>
          </a:p>
          <a:p>
            <a:pPr marL="469900" indent="-228600">
              <a:lnSpc>
                <a:spcPct val="100000"/>
              </a:lnSpc>
              <a:spcBef>
                <a:spcPts val="90"/>
              </a:spcBef>
              <a:buFont typeface="Symbol"/>
              <a:buChar char="•"/>
              <a:tabLst>
                <a:tab pos="469265" algn="l"/>
              </a:tabLst>
            </a:pPr>
            <a:r>
              <a:rPr lang="it-IT" sz="1600" spc="30" dirty="0" err="1">
                <a:latin typeface="Times New Roman"/>
                <a:cs typeface="Times New Roman"/>
              </a:rPr>
              <a:t>W</a:t>
            </a:r>
            <a:r>
              <a:rPr lang="it-IT" sz="1600" spc="20" dirty="0" err="1">
                <a:latin typeface="Times New Roman"/>
                <a:cs typeface="Times New Roman"/>
              </a:rPr>
              <a:t>h</a:t>
            </a:r>
            <a:r>
              <a:rPr lang="it-IT" sz="1600" spc="15" dirty="0" err="1">
                <a:latin typeface="Times New Roman"/>
                <a:cs typeface="Times New Roman"/>
              </a:rPr>
              <a:t>a</a:t>
            </a:r>
            <a:r>
              <a:rPr lang="it-IT" sz="1600" spc="5" dirty="0" err="1">
                <a:latin typeface="Times New Roman"/>
                <a:cs typeface="Times New Roman"/>
              </a:rPr>
              <a:t>t</a:t>
            </a:r>
            <a:r>
              <a:rPr lang="it-IT" sz="1600" spc="15" dirty="0">
                <a:latin typeface="Times New Roman"/>
                <a:cs typeface="Times New Roman"/>
              </a:rPr>
              <a:t> </a:t>
            </a:r>
            <a:r>
              <a:rPr lang="it-IT" sz="1600" spc="20" dirty="0" err="1">
                <a:latin typeface="Times New Roman"/>
                <a:cs typeface="Times New Roman"/>
              </a:rPr>
              <a:t>n</a:t>
            </a:r>
            <a:r>
              <a:rPr lang="it-IT" sz="1600" spc="10" dirty="0" err="1">
                <a:latin typeface="Times New Roman"/>
                <a:cs typeface="Times New Roman"/>
              </a:rPr>
              <a:t>e</a:t>
            </a:r>
            <a:r>
              <a:rPr lang="it-IT" sz="1600" spc="15" dirty="0" err="1">
                <a:latin typeface="Times New Roman"/>
                <a:cs typeface="Times New Roman"/>
              </a:rPr>
              <a:t>ed</a:t>
            </a:r>
            <a:r>
              <a:rPr lang="it-IT" sz="1600" spc="5" dirty="0" err="1">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b</a:t>
            </a:r>
            <a:r>
              <a:rPr lang="it-IT" sz="1600" spc="10" dirty="0">
                <a:latin typeface="Times New Roman"/>
                <a:cs typeface="Times New Roman"/>
              </a:rPr>
              <a:t>e</a:t>
            </a:r>
            <a:r>
              <a:rPr lang="it-IT" sz="1600" spc="20" dirty="0">
                <a:latin typeface="Times New Roman"/>
                <a:cs typeface="Times New Roman"/>
              </a:rPr>
              <a:t> </a:t>
            </a:r>
            <a:r>
              <a:rPr lang="it-IT" sz="1600" spc="10" dirty="0" err="1">
                <a:latin typeface="Times New Roman"/>
                <a:cs typeface="Times New Roman"/>
              </a:rPr>
              <a:t>is</a:t>
            </a:r>
            <a:r>
              <a:rPr lang="it-IT" sz="1600" spc="20" dirty="0" err="1">
                <a:latin typeface="Times New Roman"/>
                <a:cs typeface="Times New Roman"/>
              </a:rPr>
              <a:t>o</a:t>
            </a:r>
            <a:r>
              <a:rPr lang="it-IT" sz="1600" spc="10" dirty="0" err="1">
                <a:latin typeface="Times New Roman"/>
                <a:cs typeface="Times New Roman"/>
              </a:rPr>
              <a:t>l</a:t>
            </a:r>
            <a:r>
              <a:rPr lang="it-IT" sz="1600" spc="15" dirty="0" err="1">
                <a:latin typeface="Times New Roman"/>
                <a:cs typeface="Times New Roman"/>
              </a:rPr>
              <a:t>a</a:t>
            </a:r>
            <a:r>
              <a:rPr lang="it-IT" sz="1600" spc="10" dirty="0" err="1">
                <a:latin typeface="Times New Roman"/>
                <a:cs typeface="Times New Roman"/>
              </a:rPr>
              <a:t>t</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a:t>
            </a:r>
            <a:r>
              <a:rPr lang="it-IT" sz="1600" spc="25" dirty="0">
                <a:latin typeface="Times New Roman"/>
                <a:cs typeface="Times New Roman"/>
              </a:rPr>
              <a:t>w</a:t>
            </a:r>
            <a:r>
              <a:rPr lang="it-IT" sz="1600" spc="10" dirty="0">
                <a:latin typeface="Times New Roman"/>
                <a:cs typeface="Times New Roman"/>
              </a:rPr>
              <a:t>ith</a:t>
            </a:r>
            <a:r>
              <a:rPr lang="it-IT" sz="1600" spc="20" dirty="0">
                <a:latin typeface="Times New Roman"/>
                <a:cs typeface="Times New Roman"/>
              </a:rPr>
              <a:t> </a:t>
            </a:r>
            <a:r>
              <a:rPr lang="it-IT" sz="1600" spc="10" dirty="0" err="1">
                <a:latin typeface="Times New Roman"/>
                <a:cs typeface="Times New Roman"/>
              </a:rPr>
              <a:t>r</a:t>
            </a:r>
            <a:r>
              <a:rPr lang="it-IT" sz="1600" spc="15" dirty="0" err="1">
                <a:latin typeface="Times New Roman"/>
                <a:cs typeface="Times New Roman"/>
              </a:rPr>
              <a:t>e</a:t>
            </a:r>
            <a:r>
              <a:rPr lang="it-IT" sz="1600" spc="10" dirty="0" err="1">
                <a:latin typeface="Times New Roman"/>
                <a:cs typeface="Times New Roman"/>
              </a:rPr>
              <a:t>s</a:t>
            </a:r>
            <a:r>
              <a:rPr lang="it-IT" sz="1600" spc="20" dirty="0" err="1">
                <a:latin typeface="Times New Roman"/>
                <a:cs typeface="Times New Roman"/>
              </a:rPr>
              <a:t>p</a:t>
            </a:r>
            <a:r>
              <a:rPr lang="it-IT" sz="1600" spc="15" dirty="0" err="1">
                <a:latin typeface="Times New Roman"/>
                <a:cs typeface="Times New Roman"/>
              </a:rPr>
              <a:t>ec</a:t>
            </a:r>
            <a:r>
              <a:rPr lang="it-IT" sz="1600" spc="5" dirty="0" err="1">
                <a:latin typeface="Times New Roman"/>
                <a:cs typeface="Times New Roman"/>
              </a:rPr>
              <a:t>t</a:t>
            </a:r>
            <a:r>
              <a:rPr lang="it-IT" sz="1600" spc="15" dirty="0">
                <a:latin typeface="Times New Roman"/>
                <a:cs typeface="Times New Roman"/>
              </a:rPr>
              <a:t> </a:t>
            </a:r>
            <a:r>
              <a:rPr lang="it-IT" sz="1600" spc="10" dirty="0">
                <a:latin typeface="Times New Roman"/>
                <a:cs typeface="Times New Roman"/>
              </a:rPr>
              <a:t>to</a:t>
            </a:r>
            <a:r>
              <a:rPr lang="it-IT" sz="1600" spc="15" dirty="0">
                <a:latin typeface="Times New Roman"/>
                <a:cs typeface="Times New Roman"/>
              </a:rPr>
              <a:t> </a:t>
            </a:r>
            <a:r>
              <a:rPr lang="it-IT" sz="1600" spc="20" dirty="0">
                <a:latin typeface="Times New Roman"/>
                <a:cs typeface="Times New Roman"/>
              </a:rPr>
              <a:t>E</a:t>
            </a:r>
            <a:r>
              <a:rPr lang="it-IT" sz="1600" spc="30" dirty="0">
                <a:latin typeface="Times New Roman"/>
                <a:cs typeface="Times New Roman"/>
              </a:rPr>
              <a:t>M</a:t>
            </a:r>
            <a:r>
              <a:rPr lang="it-IT" sz="1600" spc="5" dirty="0">
                <a:latin typeface="Times New Roman"/>
                <a:cs typeface="Times New Roman"/>
              </a:rPr>
              <a:t>I</a:t>
            </a:r>
            <a:r>
              <a:rPr lang="it-IT" sz="1600" spc="15" dirty="0">
                <a:latin typeface="Times New Roman"/>
                <a:cs typeface="Times New Roman"/>
              </a:rPr>
              <a:t> </a:t>
            </a:r>
            <a:r>
              <a:rPr lang="it-IT" sz="1600" spc="10" dirty="0">
                <a:latin typeface="Times New Roman"/>
                <a:cs typeface="Times New Roman"/>
              </a:rPr>
              <a:t>(</a:t>
            </a:r>
            <a:r>
              <a:rPr lang="it-IT" sz="1600" spc="20" dirty="0">
                <a:latin typeface="Times New Roman"/>
                <a:cs typeface="Times New Roman"/>
              </a:rPr>
              <a:t>p</a:t>
            </a:r>
            <a:r>
              <a:rPr lang="it-IT" sz="1600" spc="10" dirty="0">
                <a:latin typeface="Times New Roman"/>
                <a:cs typeface="Times New Roman"/>
              </a:rPr>
              <a:t>r</a:t>
            </a:r>
            <a:r>
              <a:rPr lang="it-IT" sz="1600" spc="20" dirty="0">
                <a:latin typeface="Times New Roman"/>
                <a:cs typeface="Times New Roman"/>
              </a:rPr>
              <a:t>odu</a:t>
            </a:r>
            <a:r>
              <a:rPr lang="it-IT" sz="1600" spc="15" dirty="0">
                <a:latin typeface="Times New Roman"/>
                <a:cs typeface="Times New Roman"/>
              </a:rPr>
              <a:t>ce</a:t>
            </a:r>
            <a:r>
              <a:rPr lang="it-IT" sz="1600" spc="5" dirty="0">
                <a:latin typeface="Times New Roman"/>
                <a:cs typeface="Times New Roman"/>
              </a:rPr>
              <a:t>r</a:t>
            </a:r>
            <a:r>
              <a:rPr lang="it-IT" sz="1600" spc="15" dirty="0">
                <a:latin typeface="Times New Roman"/>
                <a:cs typeface="Times New Roman"/>
              </a:rPr>
              <a:t> </a:t>
            </a:r>
            <a:r>
              <a:rPr lang="it-IT" sz="1600" spc="20" dirty="0">
                <a:latin typeface="Times New Roman"/>
                <a:cs typeface="Times New Roman"/>
              </a:rPr>
              <a:t>o</a:t>
            </a:r>
            <a:r>
              <a:rPr lang="it-IT" sz="1600" spc="10" dirty="0">
                <a:latin typeface="Times New Roman"/>
                <a:cs typeface="Times New Roman"/>
              </a:rPr>
              <a:t>f</a:t>
            </a:r>
            <a:r>
              <a:rPr lang="it-IT" sz="1600" spc="5" dirty="0">
                <a:latin typeface="Times New Roman"/>
                <a:cs typeface="Times New Roman"/>
              </a:rPr>
              <a:t>,</a:t>
            </a:r>
            <a:r>
              <a:rPr lang="it-IT" sz="1600" spc="15" dirty="0">
                <a:latin typeface="Times New Roman"/>
                <a:cs typeface="Times New Roman"/>
              </a:rPr>
              <a:t> </a:t>
            </a:r>
            <a:r>
              <a:rPr lang="it-IT" sz="1600" spc="10" dirty="0">
                <a:latin typeface="Times New Roman"/>
                <a:cs typeface="Times New Roman"/>
              </a:rPr>
              <a:t>s</a:t>
            </a:r>
            <a:r>
              <a:rPr lang="it-IT" sz="1600" spc="15" dirty="0">
                <a:latin typeface="Times New Roman"/>
                <a:cs typeface="Times New Roman"/>
              </a:rPr>
              <a:t>e</a:t>
            </a:r>
            <a:r>
              <a:rPr lang="it-IT" sz="1600" spc="20" dirty="0">
                <a:latin typeface="Times New Roman"/>
                <a:cs typeface="Times New Roman"/>
              </a:rPr>
              <a:t>n</a:t>
            </a:r>
            <a:r>
              <a:rPr lang="it-IT" sz="1600" spc="10" dirty="0">
                <a:latin typeface="Times New Roman"/>
                <a:cs typeface="Times New Roman"/>
              </a:rPr>
              <a:t>siti</a:t>
            </a:r>
            <a:r>
              <a:rPr lang="it-IT" sz="1600" spc="20" dirty="0">
                <a:latin typeface="Times New Roman"/>
                <a:cs typeface="Times New Roman"/>
              </a:rPr>
              <a:t>v</a:t>
            </a:r>
            <a:r>
              <a:rPr lang="it-IT" sz="1600" spc="10" dirty="0">
                <a:latin typeface="Times New Roman"/>
                <a:cs typeface="Times New Roman"/>
              </a:rPr>
              <a:t>e</a:t>
            </a:r>
            <a:r>
              <a:rPr lang="it-IT" sz="1600" spc="20" dirty="0">
                <a:latin typeface="Times New Roman"/>
                <a:cs typeface="Times New Roman"/>
              </a:rPr>
              <a:t> </a:t>
            </a:r>
            <a:r>
              <a:rPr lang="it-IT" sz="1600" spc="10" dirty="0">
                <a:latin typeface="Times New Roman"/>
                <a:cs typeface="Times New Roman"/>
              </a:rPr>
              <a:t>t</a:t>
            </a:r>
            <a:r>
              <a:rPr lang="it-IT" sz="1600" spc="20" dirty="0">
                <a:latin typeface="Times New Roman"/>
                <a:cs typeface="Times New Roman"/>
              </a:rPr>
              <a:t>o</a:t>
            </a:r>
            <a:r>
              <a:rPr lang="it-IT" sz="1600" spc="5" dirty="0">
                <a:latin typeface="Times New Roman"/>
                <a:cs typeface="Times New Roman"/>
              </a:rPr>
              <a:t>)</a:t>
            </a:r>
            <a:endParaRPr lang="it-IT" sz="1600" dirty="0">
              <a:latin typeface="Times New Roman"/>
              <a:cs typeface="Times New Roman"/>
            </a:endParaRPr>
          </a:p>
          <a:p>
            <a:pPr marL="469900" indent="-228600">
              <a:lnSpc>
                <a:spcPct val="100000"/>
              </a:lnSpc>
              <a:spcBef>
                <a:spcPts val="130"/>
              </a:spcBef>
              <a:buFont typeface="Symbol"/>
              <a:buChar char="•"/>
              <a:tabLst>
                <a:tab pos="469265" algn="l"/>
              </a:tabLst>
            </a:pPr>
            <a:r>
              <a:rPr lang="it-IT" sz="1600" spc="20" dirty="0">
                <a:latin typeface="Times New Roman"/>
                <a:cs typeface="Times New Roman"/>
              </a:rPr>
              <a:t>S</a:t>
            </a:r>
            <a:r>
              <a:rPr lang="it-IT" sz="1600" spc="5" dirty="0">
                <a:latin typeface="Times New Roman"/>
                <a:cs typeface="Times New Roman"/>
              </a:rPr>
              <a:t>t</a:t>
            </a:r>
            <a:r>
              <a:rPr lang="it-IT" sz="1600" spc="15" dirty="0">
                <a:latin typeface="Times New Roman"/>
                <a:cs typeface="Times New Roman"/>
              </a:rPr>
              <a:t>a</a:t>
            </a:r>
            <a:r>
              <a:rPr lang="it-IT" sz="1600" spc="20" dirty="0">
                <a:latin typeface="Times New Roman"/>
                <a:cs typeface="Times New Roman"/>
              </a:rPr>
              <a:t>nd</a:t>
            </a:r>
            <a:r>
              <a:rPr lang="it-IT" sz="1600" spc="15" dirty="0">
                <a:latin typeface="Times New Roman"/>
                <a:cs typeface="Times New Roman"/>
              </a:rPr>
              <a:t>a</a:t>
            </a:r>
            <a:r>
              <a:rPr lang="it-IT" sz="1600" spc="10" dirty="0">
                <a:latin typeface="Times New Roman"/>
                <a:cs typeface="Times New Roman"/>
              </a:rPr>
              <a:t>rd</a:t>
            </a:r>
            <a:r>
              <a:rPr lang="it-IT" sz="1600" spc="20" dirty="0">
                <a:latin typeface="Times New Roman"/>
                <a:cs typeface="Times New Roman"/>
              </a:rPr>
              <a:t> </a:t>
            </a:r>
            <a:r>
              <a:rPr lang="it-IT" sz="1600" spc="25" dirty="0" err="1">
                <a:latin typeface="Times New Roman"/>
                <a:cs typeface="Times New Roman"/>
              </a:rPr>
              <a:t>m</a:t>
            </a:r>
            <a:r>
              <a:rPr lang="it-IT" sz="1600" spc="15" dirty="0" err="1">
                <a:latin typeface="Times New Roman"/>
                <a:cs typeface="Times New Roman"/>
              </a:rPr>
              <a:t>ile</a:t>
            </a:r>
            <a:r>
              <a:rPr lang="it-IT" sz="1600" spc="10" dirty="0" err="1">
                <a:latin typeface="Times New Roman"/>
                <a:cs typeface="Times New Roman"/>
              </a:rPr>
              <a:t>st</a:t>
            </a:r>
            <a:r>
              <a:rPr lang="it-IT" sz="1600" spc="20" dirty="0" err="1">
                <a:latin typeface="Times New Roman"/>
                <a:cs typeface="Times New Roman"/>
              </a:rPr>
              <a:t>o</a:t>
            </a:r>
            <a:r>
              <a:rPr lang="it-IT" sz="1600" spc="15" dirty="0" err="1">
                <a:latin typeface="Times New Roman"/>
                <a:cs typeface="Times New Roman"/>
              </a:rPr>
              <a:t>ne</a:t>
            </a:r>
            <a:r>
              <a:rPr lang="it-IT" sz="1600" spc="5" dirty="0" err="1">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in</a:t>
            </a:r>
            <a:r>
              <a:rPr lang="it-IT" sz="1600" spc="20" dirty="0">
                <a:latin typeface="Times New Roman"/>
                <a:cs typeface="Times New Roman"/>
              </a:rPr>
              <a:t> P</a:t>
            </a:r>
            <a:r>
              <a:rPr lang="it-IT" sz="1600" spc="10" dirty="0">
                <a:latin typeface="Times New Roman"/>
                <a:cs typeface="Times New Roman"/>
              </a:rPr>
              <a:t>6</a:t>
            </a:r>
            <a:r>
              <a:rPr lang="it-IT" sz="1600" spc="20" dirty="0">
                <a:latin typeface="Times New Roman"/>
                <a:cs typeface="Times New Roman"/>
              </a:rPr>
              <a:t> </a:t>
            </a:r>
            <a:r>
              <a:rPr lang="it-IT" sz="1600" spc="10" dirty="0">
                <a:latin typeface="Times New Roman"/>
                <a:cs typeface="Times New Roman"/>
              </a:rPr>
              <a:t>are</a:t>
            </a:r>
            <a:r>
              <a:rPr lang="it-IT" sz="1600" spc="20" dirty="0">
                <a:latin typeface="Times New Roman"/>
                <a:cs typeface="Times New Roman"/>
              </a:rPr>
              <a:t> </a:t>
            </a:r>
            <a:r>
              <a:rPr lang="it-IT" sz="1600" spc="10" dirty="0" err="1">
                <a:latin typeface="Times New Roman"/>
                <a:cs typeface="Times New Roman"/>
              </a:rPr>
              <a:t>re</a:t>
            </a:r>
            <a:r>
              <a:rPr lang="it-IT" sz="1600" spc="20" dirty="0" err="1">
                <a:latin typeface="Times New Roman"/>
                <a:cs typeface="Times New Roman"/>
              </a:rPr>
              <a:t>q</a:t>
            </a:r>
            <a:r>
              <a:rPr lang="it-IT" sz="1600" spc="15" dirty="0" err="1">
                <a:latin typeface="Times New Roman"/>
                <a:cs typeface="Times New Roman"/>
              </a:rPr>
              <a:t>u</a:t>
            </a:r>
            <a:r>
              <a:rPr lang="it-IT" sz="1600" spc="10" dirty="0" err="1">
                <a:latin typeface="Times New Roman"/>
                <a:cs typeface="Times New Roman"/>
              </a:rPr>
              <a:t>ire</a:t>
            </a:r>
            <a:r>
              <a:rPr lang="it-IT" sz="1600" spc="20" dirty="0" err="1">
                <a:latin typeface="Times New Roman"/>
                <a:cs typeface="Times New Roman"/>
              </a:rPr>
              <a:t>d</a:t>
            </a:r>
            <a:r>
              <a:rPr lang="it-IT" sz="1600" spc="5" dirty="0">
                <a:latin typeface="Times New Roman"/>
                <a:cs typeface="Times New Roman"/>
              </a:rPr>
              <a:t>:</a:t>
            </a:r>
            <a:r>
              <a:rPr lang="it-IT" sz="1600" spc="15" dirty="0">
                <a:latin typeface="Times New Roman"/>
                <a:cs typeface="Times New Roman"/>
              </a:rPr>
              <a:t> </a:t>
            </a:r>
            <a:r>
              <a:rPr lang="it-IT" sz="1600" spc="30" dirty="0" err="1">
                <a:latin typeface="Times New Roman"/>
                <a:cs typeface="Times New Roman"/>
              </a:rPr>
              <a:t>W</a:t>
            </a:r>
            <a:r>
              <a:rPr lang="it-IT" sz="1600" spc="20" dirty="0" err="1">
                <a:latin typeface="Times New Roman"/>
                <a:cs typeface="Times New Roman"/>
              </a:rPr>
              <a:t>h</a:t>
            </a:r>
            <a:r>
              <a:rPr lang="it-IT" sz="1600" spc="10" dirty="0" err="1">
                <a:latin typeface="Times New Roman"/>
                <a:cs typeface="Times New Roman"/>
              </a:rPr>
              <a:t>en</a:t>
            </a:r>
            <a:r>
              <a:rPr lang="it-IT" sz="1600" spc="20" dirty="0">
                <a:latin typeface="Times New Roman"/>
                <a:cs typeface="Times New Roman"/>
              </a:rPr>
              <a:t> </a:t>
            </a:r>
            <a:r>
              <a:rPr lang="it-IT" sz="1600" spc="20" dirty="0" err="1">
                <a:latin typeface="Times New Roman"/>
                <a:cs typeface="Times New Roman"/>
              </a:rPr>
              <a:t>do</a:t>
            </a:r>
            <a:r>
              <a:rPr lang="it-IT" sz="1600" spc="10" dirty="0" err="1">
                <a:latin typeface="Times New Roman"/>
                <a:cs typeface="Times New Roman"/>
              </a:rPr>
              <a:t>e</a:t>
            </a:r>
            <a:r>
              <a:rPr lang="it-IT" sz="1600" spc="5" dirty="0" err="1">
                <a:latin typeface="Times New Roman"/>
                <a:cs typeface="Times New Roman"/>
              </a:rPr>
              <a:t>s</a:t>
            </a:r>
            <a:r>
              <a:rPr lang="it-IT" sz="1600" spc="15" dirty="0">
                <a:latin typeface="Times New Roman"/>
                <a:cs typeface="Times New Roman"/>
              </a:rPr>
              <a:t> </a:t>
            </a:r>
            <a:r>
              <a:rPr lang="it-IT" sz="1600" spc="10" dirty="0" err="1">
                <a:latin typeface="Times New Roman"/>
                <a:cs typeface="Times New Roman"/>
              </a:rPr>
              <a:t>s</a:t>
            </a:r>
            <a:r>
              <a:rPr lang="it-IT" sz="1600" spc="20" dirty="0" err="1">
                <a:latin typeface="Times New Roman"/>
                <a:cs typeface="Times New Roman"/>
              </a:rPr>
              <a:t>y</a:t>
            </a:r>
            <a:r>
              <a:rPr lang="it-IT" sz="1600" spc="10" dirty="0" err="1">
                <a:latin typeface="Times New Roman"/>
                <a:cs typeface="Times New Roman"/>
              </a:rPr>
              <a:t>s</a:t>
            </a:r>
            <a:r>
              <a:rPr lang="it-IT" sz="1600" spc="15" dirty="0" err="1">
                <a:latin typeface="Times New Roman"/>
                <a:cs typeface="Times New Roman"/>
              </a:rPr>
              <a:t>tem</a:t>
            </a:r>
            <a:r>
              <a:rPr lang="it-IT" sz="1600" spc="25" dirty="0">
                <a:latin typeface="Times New Roman"/>
                <a:cs typeface="Times New Roman"/>
              </a:rPr>
              <a:t> </a:t>
            </a:r>
            <a:r>
              <a:rPr lang="it-IT" sz="1600" spc="15" dirty="0">
                <a:latin typeface="Times New Roman"/>
                <a:cs typeface="Times New Roman"/>
              </a:rPr>
              <a:t>“</a:t>
            </a:r>
            <a:r>
              <a:rPr lang="it-IT" sz="1600" spc="20" dirty="0">
                <a:latin typeface="Times New Roman"/>
                <a:cs typeface="Times New Roman"/>
              </a:rPr>
              <a:t>X</a:t>
            </a:r>
            <a:r>
              <a:rPr lang="it-IT" sz="1600" spc="10" dirty="0">
                <a:latin typeface="Times New Roman"/>
                <a:cs typeface="Times New Roman"/>
              </a:rPr>
              <a:t>”</a:t>
            </a:r>
            <a:r>
              <a:rPr lang="it-IT" sz="1600" spc="20" dirty="0">
                <a:latin typeface="Times New Roman"/>
                <a:cs typeface="Times New Roman"/>
              </a:rPr>
              <a:t> </a:t>
            </a:r>
            <a:r>
              <a:rPr lang="it-IT" sz="1600" spc="15" dirty="0" err="1">
                <a:latin typeface="Times New Roman"/>
                <a:cs typeface="Times New Roman"/>
              </a:rPr>
              <a:t>nee</a:t>
            </a:r>
            <a:r>
              <a:rPr lang="it-IT" sz="1600" spc="10" dirty="0" err="1">
                <a:latin typeface="Times New Roman"/>
                <a:cs typeface="Times New Roman"/>
              </a:rPr>
              <a:t>d</a:t>
            </a:r>
            <a:r>
              <a:rPr lang="it-IT" sz="1600" spc="20" dirty="0">
                <a:latin typeface="Times New Roman"/>
                <a:cs typeface="Times New Roman"/>
              </a:rPr>
              <a:t> </a:t>
            </a:r>
            <a:r>
              <a:rPr lang="it-IT" sz="1600" spc="20" dirty="0" err="1">
                <a:latin typeface="Times New Roman"/>
                <a:cs typeface="Times New Roman"/>
              </a:rPr>
              <a:t>pow</a:t>
            </a:r>
            <a:r>
              <a:rPr lang="it-IT" sz="1600" spc="15" dirty="0" err="1">
                <a:latin typeface="Times New Roman"/>
                <a:cs typeface="Times New Roman"/>
              </a:rPr>
              <a:t>e</a:t>
            </a:r>
            <a:r>
              <a:rPr lang="it-IT" sz="1600" spc="5" dirty="0" err="1">
                <a:latin typeface="Times New Roman"/>
                <a:cs typeface="Times New Roman"/>
              </a:rPr>
              <a:t>r</a:t>
            </a:r>
            <a:r>
              <a:rPr lang="it-IT" sz="1600" spc="15" dirty="0">
                <a:latin typeface="Times New Roman"/>
                <a:cs typeface="Times New Roman"/>
              </a:rPr>
              <a:t> </a:t>
            </a:r>
            <a:r>
              <a:rPr lang="it-IT" sz="1600" spc="5" dirty="0">
                <a:latin typeface="Times New Roman"/>
                <a:cs typeface="Times New Roman"/>
              </a:rPr>
              <a:t>/</a:t>
            </a:r>
            <a:r>
              <a:rPr lang="it-IT" sz="1600" spc="10" dirty="0">
                <a:latin typeface="Times New Roman"/>
                <a:cs typeface="Times New Roman"/>
              </a:rPr>
              <a:t> </a:t>
            </a:r>
            <a:r>
              <a:rPr lang="it-IT" sz="1600" spc="15" dirty="0">
                <a:latin typeface="Times New Roman"/>
                <a:cs typeface="Times New Roman"/>
              </a:rPr>
              <a:t>“</a:t>
            </a:r>
            <a:r>
              <a:rPr lang="it-IT" sz="1600" spc="10" dirty="0" err="1">
                <a:latin typeface="Times New Roman"/>
                <a:cs typeface="Times New Roman"/>
              </a:rPr>
              <a:t>s</a:t>
            </a:r>
            <a:r>
              <a:rPr lang="it-IT" sz="1600" spc="15" dirty="0" err="1">
                <a:latin typeface="Times New Roman"/>
                <a:cs typeface="Times New Roman"/>
              </a:rPr>
              <a:t>e</a:t>
            </a:r>
            <a:r>
              <a:rPr lang="it-IT" sz="1600" spc="10" dirty="0" err="1">
                <a:latin typeface="Times New Roman"/>
                <a:cs typeface="Times New Roman"/>
              </a:rPr>
              <a:t>r</a:t>
            </a:r>
            <a:r>
              <a:rPr lang="it-IT" sz="1600" spc="20" dirty="0" err="1">
                <a:latin typeface="Times New Roman"/>
                <a:cs typeface="Times New Roman"/>
              </a:rPr>
              <a:t>v</a:t>
            </a:r>
            <a:r>
              <a:rPr lang="it-IT" sz="1600" spc="10" dirty="0" err="1">
                <a:latin typeface="Times New Roman"/>
                <a:cs typeface="Times New Roman"/>
              </a:rPr>
              <a:t>i</a:t>
            </a:r>
            <a:r>
              <a:rPr lang="it-IT" sz="1600" spc="15" dirty="0" err="1">
                <a:latin typeface="Times New Roman"/>
                <a:cs typeface="Times New Roman"/>
              </a:rPr>
              <a:t>ce</a:t>
            </a:r>
            <a:r>
              <a:rPr lang="it-IT" sz="1600" spc="10" dirty="0" err="1">
                <a:latin typeface="Times New Roman"/>
                <a:cs typeface="Times New Roman"/>
              </a:rPr>
              <a:t>s</a:t>
            </a:r>
            <a:r>
              <a:rPr lang="it-IT" sz="1600" spc="10" dirty="0">
                <a:latin typeface="Times New Roman"/>
                <a:cs typeface="Times New Roman"/>
              </a:rPr>
              <a:t>”</a:t>
            </a:r>
            <a:endParaRPr lang="it-IT" sz="1600" dirty="0">
              <a:latin typeface="Times New Roman"/>
              <a:cs typeface="Times New Roman"/>
            </a:endParaRPr>
          </a:p>
          <a:p>
            <a:pPr marL="469900" indent="-228600">
              <a:lnSpc>
                <a:spcPct val="100000"/>
              </a:lnSpc>
              <a:spcBef>
                <a:spcPts val="105"/>
              </a:spcBef>
              <a:buFont typeface="Symbol"/>
              <a:buChar char="•"/>
              <a:tabLst>
                <a:tab pos="469265" algn="l"/>
              </a:tabLst>
            </a:pPr>
            <a:r>
              <a:rPr lang="it-IT" sz="1600" spc="20" dirty="0" err="1">
                <a:latin typeface="Times New Roman"/>
                <a:cs typeface="Times New Roman"/>
              </a:rPr>
              <a:t>Fun</a:t>
            </a:r>
            <a:r>
              <a:rPr lang="it-IT" sz="1600" spc="15" dirty="0" err="1">
                <a:latin typeface="Times New Roman"/>
                <a:cs typeface="Times New Roman"/>
              </a:rPr>
              <a:t>c</a:t>
            </a:r>
            <a:r>
              <a:rPr lang="it-IT" sz="1600" spc="10" dirty="0" err="1">
                <a:latin typeface="Times New Roman"/>
                <a:cs typeface="Times New Roman"/>
              </a:rPr>
              <a:t>ti</a:t>
            </a:r>
            <a:r>
              <a:rPr lang="it-IT" sz="1600" spc="20" dirty="0" err="1">
                <a:latin typeface="Times New Roman"/>
                <a:cs typeface="Times New Roman"/>
              </a:rPr>
              <a:t>on</a:t>
            </a:r>
            <a:r>
              <a:rPr lang="it-IT" sz="1600" spc="15" dirty="0" err="1">
                <a:latin typeface="Times New Roman"/>
                <a:cs typeface="Times New Roman"/>
              </a:rPr>
              <a:t>a</a:t>
            </a:r>
            <a:r>
              <a:rPr lang="it-IT" sz="1600" spc="5" dirty="0" err="1">
                <a:latin typeface="Times New Roman"/>
                <a:cs typeface="Times New Roman"/>
              </a:rPr>
              <a:t>l</a:t>
            </a:r>
            <a:r>
              <a:rPr lang="it-IT" sz="1600" spc="15" dirty="0">
                <a:latin typeface="Times New Roman"/>
                <a:cs typeface="Times New Roman"/>
              </a:rPr>
              <a:t> </a:t>
            </a:r>
            <a:r>
              <a:rPr lang="it-IT" sz="1600" spc="10" dirty="0" err="1">
                <a:latin typeface="Times New Roman"/>
                <a:cs typeface="Times New Roman"/>
              </a:rPr>
              <a:t>s</a:t>
            </a:r>
            <a:r>
              <a:rPr lang="it-IT" sz="1600" spc="20" dirty="0" err="1">
                <a:latin typeface="Times New Roman"/>
                <a:cs typeface="Times New Roman"/>
              </a:rPr>
              <a:t>p</a:t>
            </a:r>
            <a:r>
              <a:rPr lang="it-IT" sz="1600" spc="15" dirty="0" err="1">
                <a:latin typeface="Times New Roman"/>
                <a:cs typeface="Times New Roman"/>
              </a:rPr>
              <a:t>ec</a:t>
            </a:r>
            <a:r>
              <a:rPr lang="it-IT" sz="1600" spc="10" dirty="0" err="1">
                <a:latin typeface="Times New Roman"/>
                <a:cs typeface="Times New Roman"/>
              </a:rPr>
              <a:t>ifi</a:t>
            </a:r>
            <a:r>
              <a:rPr lang="it-IT" sz="1600" spc="15" dirty="0" err="1">
                <a:latin typeface="Times New Roman"/>
                <a:cs typeface="Times New Roman"/>
              </a:rPr>
              <a:t>ca</a:t>
            </a:r>
            <a:r>
              <a:rPr lang="it-IT" sz="1600" spc="10" dirty="0" err="1">
                <a:latin typeface="Times New Roman"/>
                <a:cs typeface="Times New Roman"/>
              </a:rPr>
              <a:t>ti</a:t>
            </a:r>
            <a:r>
              <a:rPr lang="it-IT" sz="1600" spc="20" dirty="0" err="1">
                <a:latin typeface="Times New Roman"/>
                <a:cs typeface="Times New Roman"/>
              </a:rPr>
              <a:t>on</a:t>
            </a:r>
            <a:r>
              <a:rPr lang="it-IT" sz="1600" spc="5" dirty="0" err="1">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f</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15" dirty="0" err="1">
                <a:latin typeface="Times New Roman"/>
                <a:cs typeface="Times New Roman"/>
              </a:rPr>
              <a:t>ca</a:t>
            </a:r>
            <a:r>
              <a:rPr lang="it-IT" sz="1600" spc="20" dirty="0" err="1">
                <a:latin typeface="Times New Roman"/>
                <a:cs typeface="Times New Roman"/>
              </a:rPr>
              <a:t>b</a:t>
            </a:r>
            <a:r>
              <a:rPr lang="it-IT" sz="1600" spc="10" dirty="0" err="1">
                <a:latin typeface="Times New Roman"/>
                <a:cs typeface="Times New Roman"/>
              </a:rPr>
              <a:t>l</a:t>
            </a:r>
            <a:r>
              <a:rPr lang="it-IT" sz="1600" spc="15" dirty="0" err="1">
                <a:latin typeface="Times New Roman"/>
                <a:cs typeface="Times New Roman"/>
              </a:rPr>
              <a:t>e</a:t>
            </a:r>
            <a:r>
              <a:rPr lang="it-IT" sz="1600" spc="5" dirty="0" err="1">
                <a:latin typeface="Times New Roman"/>
                <a:cs typeface="Times New Roman"/>
              </a:rPr>
              <a:t>s</a:t>
            </a:r>
            <a:r>
              <a:rPr lang="it-IT" sz="1600" spc="15" dirty="0">
                <a:latin typeface="Times New Roman"/>
                <a:cs typeface="Times New Roman"/>
              </a:rPr>
              <a:t> </a:t>
            </a:r>
            <a:r>
              <a:rPr lang="it-IT" sz="1600" spc="20" dirty="0" err="1">
                <a:latin typeface="Times New Roman"/>
                <a:cs typeface="Times New Roman"/>
              </a:rPr>
              <a:t>d</a:t>
            </a:r>
            <a:r>
              <a:rPr lang="it-IT" sz="1600" spc="10" dirty="0" err="1">
                <a:latin typeface="Times New Roman"/>
                <a:cs typeface="Times New Roman"/>
              </a:rPr>
              <a:t>efi</a:t>
            </a:r>
            <a:r>
              <a:rPr lang="it-IT" sz="1600" spc="20" dirty="0" err="1">
                <a:latin typeface="Times New Roman"/>
                <a:cs typeface="Times New Roman"/>
              </a:rPr>
              <a:t>n</a:t>
            </a:r>
            <a:r>
              <a:rPr lang="it-IT" sz="1600" spc="10" dirty="0" err="1">
                <a:latin typeface="Times New Roman"/>
                <a:cs typeface="Times New Roman"/>
              </a:rPr>
              <a:t>ed</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a:t>
            </a:r>
            <a:r>
              <a:rPr lang="it-IT" sz="1600" spc="10" dirty="0">
                <a:latin typeface="Times New Roman"/>
                <a:cs typeface="Times New Roman"/>
              </a:rPr>
              <a:t>I</a:t>
            </a:r>
            <a:r>
              <a:rPr lang="it-IT" sz="1600" spc="25" dirty="0">
                <a:latin typeface="Times New Roman"/>
                <a:cs typeface="Times New Roman"/>
              </a:rPr>
              <a:t>K</a:t>
            </a:r>
            <a:r>
              <a:rPr lang="it-IT" sz="1600" spc="30" dirty="0">
                <a:latin typeface="Times New Roman"/>
                <a:cs typeface="Times New Roman"/>
              </a:rPr>
              <a:t>C</a:t>
            </a:r>
            <a:r>
              <a:rPr lang="it-IT" sz="1600" spc="5" dirty="0">
                <a:latin typeface="Times New Roman"/>
                <a:cs typeface="Times New Roman"/>
              </a:rPr>
              <a:t>,</a:t>
            </a:r>
            <a:r>
              <a:rPr lang="it-IT" sz="1600" spc="15" dirty="0">
                <a:latin typeface="Times New Roman"/>
                <a:cs typeface="Times New Roman"/>
              </a:rPr>
              <a:t> </a:t>
            </a:r>
            <a:r>
              <a:rPr lang="it-IT" sz="1600" spc="15" dirty="0" err="1">
                <a:latin typeface="Times New Roman"/>
                <a:cs typeface="Times New Roman"/>
              </a:rPr>
              <a:t>ca</a:t>
            </a:r>
            <a:r>
              <a:rPr lang="it-IT" sz="1600" spc="20" dirty="0" err="1">
                <a:latin typeface="Times New Roman"/>
                <a:cs typeface="Times New Roman"/>
              </a:rPr>
              <a:t>b</a:t>
            </a:r>
            <a:r>
              <a:rPr lang="it-IT" sz="1600" spc="10" dirty="0" err="1">
                <a:latin typeface="Times New Roman"/>
                <a:cs typeface="Times New Roman"/>
              </a:rPr>
              <a:t>le</a:t>
            </a:r>
            <a:r>
              <a:rPr lang="it-IT" sz="1600" spc="20" dirty="0">
                <a:latin typeface="Times New Roman"/>
                <a:cs typeface="Times New Roman"/>
              </a:rPr>
              <a:t> </a:t>
            </a:r>
            <a:r>
              <a:rPr lang="it-IT" sz="1600" spc="10" dirty="0" err="1">
                <a:latin typeface="Times New Roman"/>
                <a:cs typeface="Times New Roman"/>
              </a:rPr>
              <a:t>r</a:t>
            </a:r>
            <a:r>
              <a:rPr lang="it-IT" sz="1600" spc="20" dirty="0" err="1">
                <a:latin typeface="Times New Roman"/>
                <a:cs typeface="Times New Roman"/>
              </a:rPr>
              <a:t>ou</a:t>
            </a:r>
            <a:r>
              <a:rPr lang="it-IT" sz="1600" spc="10" dirty="0" err="1">
                <a:latin typeface="Times New Roman"/>
                <a:cs typeface="Times New Roman"/>
              </a:rPr>
              <a:t>ti</a:t>
            </a:r>
            <a:r>
              <a:rPr lang="it-IT" sz="1600" spc="20" dirty="0" err="1">
                <a:latin typeface="Times New Roman"/>
                <a:cs typeface="Times New Roman"/>
              </a:rPr>
              <a:t>n</a:t>
            </a:r>
            <a:r>
              <a:rPr lang="it-IT" sz="1600" spc="10" dirty="0" err="1">
                <a:latin typeface="Times New Roman"/>
                <a:cs typeface="Times New Roman"/>
              </a:rPr>
              <a:t>g</a:t>
            </a:r>
            <a:r>
              <a:rPr lang="it-IT" sz="1600" spc="20" dirty="0">
                <a:latin typeface="Times New Roman"/>
                <a:cs typeface="Times New Roman"/>
              </a:rPr>
              <a:t> </a:t>
            </a:r>
            <a:r>
              <a:rPr lang="it-IT" sz="1600" spc="10" dirty="0" err="1">
                <a:latin typeface="Times New Roman"/>
                <a:cs typeface="Times New Roman"/>
              </a:rPr>
              <a:t>s</a:t>
            </a:r>
            <a:r>
              <a:rPr lang="it-IT" sz="1600" spc="20" dirty="0" err="1">
                <a:latin typeface="Times New Roman"/>
                <a:cs typeface="Times New Roman"/>
              </a:rPr>
              <a:t>h</a:t>
            </a:r>
            <a:r>
              <a:rPr lang="it-IT" sz="1600" spc="10" dirty="0" err="1">
                <a:latin typeface="Times New Roman"/>
                <a:cs typeface="Times New Roman"/>
              </a:rPr>
              <a:t>al</a:t>
            </a:r>
            <a:r>
              <a:rPr lang="it-IT" sz="1600" spc="5" dirty="0" err="1">
                <a:latin typeface="Times New Roman"/>
                <a:cs typeface="Times New Roman"/>
              </a:rPr>
              <a:t>l</a:t>
            </a:r>
            <a:r>
              <a:rPr lang="it-IT" sz="1600" spc="15" dirty="0">
                <a:latin typeface="Times New Roman"/>
                <a:cs typeface="Times New Roman"/>
              </a:rPr>
              <a:t> </a:t>
            </a:r>
            <a:r>
              <a:rPr lang="it-IT" sz="1600" spc="20" dirty="0">
                <a:latin typeface="Times New Roman"/>
                <a:cs typeface="Times New Roman"/>
              </a:rPr>
              <a:t>b</a:t>
            </a:r>
            <a:r>
              <a:rPr lang="it-IT" sz="1600" spc="5" dirty="0">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don</a:t>
            </a:r>
            <a:r>
              <a:rPr lang="it-IT" sz="1600" spc="5" dirty="0" err="1">
                <a:latin typeface="Times New Roman"/>
                <a:cs typeface="Times New Roman"/>
              </a:rPr>
              <a:t>e</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ES</a:t>
            </a:r>
            <a:r>
              <a:rPr lang="it-IT" sz="1600" spc="10" dirty="0">
                <a:latin typeface="Times New Roman"/>
                <a:cs typeface="Times New Roman"/>
              </a:rPr>
              <a:t>S</a:t>
            </a:r>
            <a:endParaRPr lang="it-IT" sz="1600" dirty="0">
              <a:latin typeface="Times New Roman"/>
              <a:cs typeface="Times New Roman"/>
            </a:endParaRPr>
          </a:p>
          <a:p>
            <a:pPr marL="469900" indent="-228600">
              <a:lnSpc>
                <a:spcPct val="100000"/>
              </a:lnSpc>
              <a:spcBef>
                <a:spcPts val="130"/>
              </a:spcBef>
              <a:buFont typeface="Symbol"/>
              <a:buChar char="•"/>
              <a:tabLst>
                <a:tab pos="469265" algn="l"/>
              </a:tabLst>
            </a:pPr>
            <a:r>
              <a:rPr lang="it-IT" sz="1600" spc="30" dirty="0" err="1">
                <a:latin typeface="Times New Roman"/>
                <a:cs typeface="Times New Roman"/>
              </a:rPr>
              <a:t>V</a:t>
            </a:r>
            <a:r>
              <a:rPr lang="it-IT" sz="1600" spc="10" dirty="0" err="1">
                <a:latin typeface="Times New Roman"/>
                <a:cs typeface="Times New Roman"/>
              </a:rPr>
              <a:t>a</a:t>
            </a:r>
            <a:r>
              <a:rPr lang="it-IT" sz="1600" spc="15" dirty="0" err="1">
                <a:latin typeface="Times New Roman"/>
                <a:cs typeface="Times New Roman"/>
              </a:rPr>
              <a:t>cuu</a:t>
            </a:r>
            <a:r>
              <a:rPr lang="it-IT" sz="1600" spc="30" dirty="0" err="1">
                <a:latin typeface="Times New Roman"/>
                <a:cs typeface="Times New Roman"/>
              </a:rPr>
              <a:t>m</a:t>
            </a:r>
            <a:r>
              <a:rPr lang="it-IT" sz="1600" spc="5" dirty="0">
                <a:latin typeface="Times New Roman"/>
                <a:cs typeface="Times New Roman"/>
              </a:rPr>
              <a:t>,</a:t>
            </a:r>
            <a:r>
              <a:rPr lang="it-IT" sz="1600" spc="15" dirty="0">
                <a:latin typeface="Times New Roman"/>
                <a:cs typeface="Times New Roman"/>
              </a:rPr>
              <a:t> </a:t>
            </a:r>
            <a:r>
              <a:rPr lang="it-IT" sz="1600" spc="20" dirty="0">
                <a:latin typeface="Times New Roman"/>
                <a:cs typeface="Times New Roman"/>
              </a:rPr>
              <a:t>P</a:t>
            </a:r>
            <a:r>
              <a:rPr lang="it-IT" sz="1600" spc="30" dirty="0">
                <a:latin typeface="Times New Roman"/>
                <a:cs typeface="Times New Roman"/>
              </a:rPr>
              <a:t>B</a:t>
            </a:r>
            <a:r>
              <a:rPr lang="it-IT" sz="1600" spc="5" dirty="0">
                <a:latin typeface="Times New Roman"/>
                <a:cs typeface="Times New Roman"/>
              </a:rPr>
              <a:t>I</a:t>
            </a:r>
            <a:r>
              <a:rPr lang="it-IT" sz="1600" spc="15" dirty="0">
                <a:latin typeface="Times New Roman"/>
                <a:cs typeface="Times New Roman"/>
              </a:rPr>
              <a:t> an</a:t>
            </a:r>
            <a:r>
              <a:rPr lang="it-IT" sz="1600" spc="10" dirty="0">
                <a:latin typeface="Times New Roman"/>
                <a:cs typeface="Times New Roman"/>
              </a:rPr>
              <a:t>d</a:t>
            </a:r>
            <a:r>
              <a:rPr lang="it-IT" sz="1600" spc="20" dirty="0">
                <a:latin typeface="Times New Roman"/>
                <a:cs typeface="Times New Roman"/>
              </a:rPr>
              <a:t> </a:t>
            </a:r>
            <a:r>
              <a:rPr lang="it-IT" sz="1600" spc="10" dirty="0">
                <a:latin typeface="Times New Roman"/>
                <a:cs typeface="Times New Roman"/>
              </a:rPr>
              <a:t>I</a:t>
            </a:r>
            <a:r>
              <a:rPr lang="it-IT" sz="1600" spc="20" dirty="0">
                <a:latin typeface="Times New Roman"/>
                <a:cs typeface="Times New Roman"/>
              </a:rPr>
              <a:t>C</a:t>
            </a:r>
            <a:r>
              <a:rPr lang="it-IT" sz="1600" spc="10" dirty="0">
                <a:latin typeface="Times New Roman"/>
                <a:cs typeface="Times New Roman"/>
              </a:rPr>
              <a:t>S</a:t>
            </a:r>
            <a:r>
              <a:rPr lang="it-IT" sz="1600" spc="20" dirty="0">
                <a:latin typeface="Times New Roman"/>
                <a:cs typeface="Times New Roman"/>
              </a:rPr>
              <a:t> </a:t>
            </a:r>
            <a:r>
              <a:rPr lang="it-IT" sz="1600" spc="15" dirty="0" err="1">
                <a:latin typeface="Times New Roman"/>
                <a:cs typeface="Times New Roman"/>
              </a:rPr>
              <a:t>ca</a:t>
            </a:r>
            <a:r>
              <a:rPr lang="it-IT" sz="1600" spc="20" dirty="0" err="1">
                <a:latin typeface="Times New Roman"/>
                <a:cs typeface="Times New Roman"/>
              </a:rPr>
              <a:t>b</a:t>
            </a:r>
            <a:r>
              <a:rPr lang="it-IT" sz="1600" spc="10" dirty="0" err="1">
                <a:latin typeface="Times New Roman"/>
                <a:cs typeface="Times New Roman"/>
              </a:rPr>
              <a:t>l</a:t>
            </a:r>
            <a:r>
              <a:rPr lang="it-IT" sz="1600" spc="15" dirty="0" err="1">
                <a:latin typeface="Times New Roman"/>
                <a:cs typeface="Times New Roman"/>
              </a:rPr>
              <a:t>e</a:t>
            </a:r>
            <a:r>
              <a:rPr lang="it-IT" sz="1600" spc="5" dirty="0" err="1">
                <a:latin typeface="Times New Roman"/>
                <a:cs typeface="Times New Roman"/>
              </a:rPr>
              <a:t>s</a:t>
            </a:r>
            <a:r>
              <a:rPr lang="it-IT" sz="1600" spc="15"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r</a:t>
            </a:r>
            <a:r>
              <a:rPr lang="it-IT" sz="1600" spc="20" dirty="0" err="1">
                <a:latin typeface="Times New Roman"/>
                <a:cs typeface="Times New Roman"/>
              </a:rPr>
              <a:t>ov</a:t>
            </a:r>
            <a:r>
              <a:rPr lang="it-IT" sz="1600" spc="10" dirty="0" err="1">
                <a:latin typeface="Times New Roman"/>
                <a:cs typeface="Times New Roman"/>
              </a:rPr>
              <a:t>i</a:t>
            </a:r>
            <a:r>
              <a:rPr lang="it-IT" sz="1600" spc="20" dirty="0" err="1">
                <a:latin typeface="Times New Roman"/>
                <a:cs typeface="Times New Roman"/>
              </a:rPr>
              <a:t>d</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ESS</a:t>
            </a:r>
            <a:r>
              <a:rPr lang="it-IT" sz="1600" spc="5" dirty="0">
                <a:latin typeface="Times New Roman"/>
                <a:cs typeface="Times New Roman"/>
              </a:rPr>
              <a:t>,</a:t>
            </a:r>
            <a:r>
              <a:rPr lang="it-IT" sz="1600" spc="15" dirty="0">
                <a:latin typeface="Times New Roman"/>
                <a:cs typeface="Times New Roman"/>
              </a:rPr>
              <a:t> </a:t>
            </a:r>
            <a:r>
              <a:rPr lang="it-IT" sz="1600" spc="10" dirty="0" err="1">
                <a:latin typeface="Times New Roman"/>
                <a:cs typeface="Times New Roman"/>
              </a:rPr>
              <a:t>res</a:t>
            </a:r>
            <a:r>
              <a:rPr lang="it-IT" sz="1600" spc="5" dirty="0" err="1">
                <a:latin typeface="Times New Roman"/>
                <a:cs typeface="Times New Roman"/>
              </a:rPr>
              <a:t>t</a:t>
            </a:r>
            <a:r>
              <a:rPr lang="it-IT" sz="1600" spc="15" dirty="0">
                <a:latin typeface="Times New Roman"/>
                <a:cs typeface="Times New Roman"/>
              </a:rPr>
              <a:t> </a:t>
            </a:r>
            <a:r>
              <a:rPr lang="it-IT" sz="1600" spc="20" dirty="0">
                <a:latin typeface="Times New Roman"/>
                <a:cs typeface="Times New Roman"/>
              </a:rPr>
              <a:t>b</a:t>
            </a:r>
            <a:r>
              <a:rPr lang="it-IT" sz="1600" spc="10" dirty="0">
                <a:latin typeface="Times New Roman"/>
                <a:cs typeface="Times New Roman"/>
              </a:rPr>
              <a:t>y</a:t>
            </a:r>
            <a:r>
              <a:rPr lang="it-IT" sz="1600" spc="20" dirty="0">
                <a:latin typeface="Times New Roman"/>
                <a:cs typeface="Times New Roman"/>
              </a:rPr>
              <a:t> </a:t>
            </a:r>
            <a:r>
              <a:rPr lang="it-IT" sz="1600" spc="30" dirty="0">
                <a:latin typeface="Times New Roman"/>
                <a:cs typeface="Times New Roman"/>
              </a:rPr>
              <a:t>W</a:t>
            </a:r>
            <a:r>
              <a:rPr lang="it-IT" sz="1600" spc="20" dirty="0">
                <a:latin typeface="Times New Roman"/>
                <a:cs typeface="Times New Roman"/>
              </a:rPr>
              <a:t>P</a:t>
            </a:r>
            <a:r>
              <a:rPr lang="it-IT" sz="1600" spc="10" dirty="0">
                <a:latin typeface="Times New Roman"/>
                <a:cs typeface="Times New Roman"/>
              </a:rPr>
              <a:t>3</a:t>
            </a:r>
            <a:r>
              <a:rPr lang="it-IT" sz="1600" spc="20" dirty="0">
                <a:latin typeface="Times New Roman"/>
                <a:cs typeface="Times New Roman"/>
              </a:rPr>
              <a:t> </a:t>
            </a:r>
            <a:r>
              <a:rPr lang="it-IT" sz="1600" spc="10" dirty="0">
                <a:latin typeface="Times New Roman"/>
                <a:cs typeface="Times New Roman"/>
              </a:rPr>
              <a:t>(</a:t>
            </a:r>
            <a:r>
              <a:rPr lang="it-IT" sz="1600" spc="10" dirty="0" err="1">
                <a:latin typeface="Times New Roman"/>
                <a:cs typeface="Times New Roman"/>
              </a:rPr>
              <a:t>i</a:t>
            </a:r>
            <a:r>
              <a:rPr lang="it-IT" sz="1600" spc="20" dirty="0" err="1">
                <a:latin typeface="Times New Roman"/>
                <a:cs typeface="Times New Roman"/>
              </a:rPr>
              <a:t>n</a:t>
            </a:r>
            <a:r>
              <a:rPr lang="it-IT" sz="1600" spc="15" dirty="0" err="1">
                <a:latin typeface="Times New Roman"/>
                <a:cs typeface="Times New Roman"/>
              </a:rPr>
              <a:t>c</a:t>
            </a:r>
            <a:r>
              <a:rPr lang="it-IT" sz="1600" spc="10" dirty="0" err="1">
                <a:latin typeface="Times New Roman"/>
                <a:cs typeface="Times New Roman"/>
              </a:rPr>
              <a:t>l</a:t>
            </a:r>
            <a:r>
              <a:rPr lang="it-IT" sz="1600" spc="20" dirty="0" err="1">
                <a:latin typeface="Times New Roman"/>
                <a:cs typeface="Times New Roman"/>
              </a:rPr>
              <a:t>ud</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a:t>
            </a:r>
            <a:r>
              <a:rPr lang="it-IT" sz="1600" spc="10" dirty="0">
                <a:latin typeface="Times New Roman"/>
                <a:cs typeface="Times New Roman"/>
              </a:rPr>
              <a:t>in</a:t>
            </a:r>
            <a:r>
              <a:rPr lang="it-IT" sz="1600" spc="20" dirty="0">
                <a:latin typeface="Times New Roman"/>
                <a:cs typeface="Times New Roman"/>
              </a:rPr>
              <a:t> </a:t>
            </a:r>
            <a:r>
              <a:rPr lang="it-IT" sz="1600" spc="10" dirty="0">
                <a:latin typeface="Times New Roman"/>
                <a:cs typeface="Times New Roman"/>
              </a:rPr>
              <a:t>t</a:t>
            </a:r>
            <a:r>
              <a:rPr lang="it-IT" sz="1600" spc="20" dirty="0">
                <a:latin typeface="Times New Roman"/>
                <a:cs typeface="Times New Roman"/>
              </a:rPr>
              <a:t>h</a:t>
            </a:r>
            <a:r>
              <a:rPr lang="it-IT" sz="1600" spc="10" dirty="0">
                <a:latin typeface="Times New Roman"/>
                <a:cs typeface="Times New Roman"/>
              </a:rPr>
              <a:t>e</a:t>
            </a:r>
            <a:r>
              <a:rPr lang="it-IT" sz="1600" spc="20" dirty="0">
                <a:latin typeface="Times New Roman"/>
                <a:cs typeface="Times New Roman"/>
              </a:rPr>
              <a:t> budg</a:t>
            </a:r>
            <a:r>
              <a:rPr lang="it-IT" sz="1600" spc="15" dirty="0">
                <a:latin typeface="Times New Roman"/>
                <a:cs typeface="Times New Roman"/>
              </a:rPr>
              <a:t>e</a:t>
            </a:r>
            <a:r>
              <a:rPr lang="it-IT" sz="1600" spc="10" dirty="0">
                <a:latin typeface="Times New Roman"/>
                <a:cs typeface="Times New Roman"/>
              </a:rPr>
              <a:t>t?)</a:t>
            </a:r>
            <a:endParaRPr lang="it-IT" sz="1600" dirty="0">
              <a:latin typeface="Times New Roman"/>
              <a:cs typeface="Times New Roman"/>
            </a:endParaRPr>
          </a:p>
          <a:p>
            <a:pPr marL="469900" indent="-228600">
              <a:lnSpc>
                <a:spcPct val="100000"/>
              </a:lnSpc>
              <a:spcBef>
                <a:spcPts val="105"/>
              </a:spcBef>
              <a:buFont typeface="Symbol"/>
              <a:buChar char="•"/>
              <a:tabLst>
                <a:tab pos="469265" algn="l"/>
              </a:tabLst>
            </a:pPr>
            <a:r>
              <a:rPr lang="it-IT" sz="1600" spc="20" dirty="0">
                <a:latin typeface="Times New Roman"/>
                <a:cs typeface="Times New Roman"/>
              </a:rPr>
              <a:t>S</a:t>
            </a:r>
            <a:r>
              <a:rPr lang="it-IT" sz="1600" spc="5" dirty="0">
                <a:latin typeface="Times New Roman"/>
                <a:cs typeface="Times New Roman"/>
              </a:rPr>
              <a:t>t</a:t>
            </a:r>
            <a:r>
              <a:rPr lang="it-IT" sz="1600" spc="15" dirty="0">
                <a:latin typeface="Times New Roman"/>
                <a:cs typeface="Times New Roman"/>
              </a:rPr>
              <a:t>a</a:t>
            </a:r>
            <a:r>
              <a:rPr lang="it-IT" sz="1600" spc="20" dirty="0">
                <a:latin typeface="Times New Roman"/>
                <a:cs typeface="Times New Roman"/>
              </a:rPr>
              <a:t>nd</a:t>
            </a:r>
            <a:r>
              <a:rPr lang="it-IT" sz="1600" spc="15" dirty="0">
                <a:latin typeface="Times New Roman"/>
                <a:cs typeface="Times New Roman"/>
              </a:rPr>
              <a:t>a</a:t>
            </a:r>
            <a:r>
              <a:rPr lang="it-IT" sz="1600" spc="10" dirty="0">
                <a:latin typeface="Times New Roman"/>
                <a:cs typeface="Times New Roman"/>
              </a:rPr>
              <a:t>rd</a:t>
            </a:r>
            <a:r>
              <a:rPr lang="it-IT" sz="1600" spc="20" dirty="0">
                <a:latin typeface="Times New Roman"/>
                <a:cs typeface="Times New Roman"/>
              </a:rPr>
              <a:t> </a:t>
            </a:r>
            <a:r>
              <a:rPr lang="it-IT" sz="1600" spc="10" dirty="0" err="1">
                <a:latin typeface="Times New Roman"/>
                <a:cs typeface="Times New Roman"/>
              </a:rPr>
              <a:t>rac</a:t>
            </a:r>
            <a:r>
              <a:rPr lang="it-IT" sz="1600" spc="20" dirty="0" err="1">
                <a:latin typeface="Times New Roman"/>
                <a:cs typeface="Times New Roman"/>
              </a:rPr>
              <a:t>k</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a:t>
            </a:r>
            <a:r>
              <a:rPr lang="it-IT" sz="1600" spc="15" dirty="0">
                <a:latin typeface="Times New Roman"/>
                <a:cs typeface="Times New Roman"/>
              </a:rPr>
              <a:t>2200</a:t>
            </a:r>
            <a:r>
              <a:rPr lang="it-IT" sz="1600" spc="30" dirty="0">
                <a:latin typeface="Times New Roman"/>
                <a:cs typeface="Times New Roman"/>
              </a:rPr>
              <a:t>H</a:t>
            </a:r>
            <a:r>
              <a:rPr lang="it-IT" sz="1600" spc="10" dirty="0">
                <a:latin typeface="Times New Roman"/>
                <a:cs typeface="Times New Roman"/>
              </a:rPr>
              <a:t>-</a:t>
            </a:r>
            <a:r>
              <a:rPr lang="it-IT" sz="1600" spc="20" dirty="0">
                <a:latin typeface="Times New Roman"/>
                <a:cs typeface="Times New Roman"/>
              </a:rPr>
              <a:t>800D</a:t>
            </a:r>
            <a:r>
              <a:rPr lang="it-IT" sz="1600" spc="10" dirty="0">
                <a:latin typeface="Times New Roman"/>
                <a:cs typeface="Times New Roman"/>
              </a:rPr>
              <a:t>-</a:t>
            </a:r>
            <a:r>
              <a:rPr lang="it-IT" sz="1600" spc="20" dirty="0">
                <a:latin typeface="Times New Roman"/>
                <a:cs typeface="Times New Roman"/>
              </a:rPr>
              <a:t>600</a:t>
            </a:r>
            <a:r>
              <a:rPr lang="it-IT" sz="1600" spc="30" dirty="0">
                <a:latin typeface="Times New Roman"/>
                <a:cs typeface="Times New Roman"/>
              </a:rPr>
              <a:t>W</a:t>
            </a:r>
            <a:r>
              <a:rPr lang="it-IT" sz="1600" spc="5" dirty="0">
                <a:latin typeface="Times New Roman"/>
                <a:cs typeface="Times New Roman"/>
              </a:rPr>
              <a:t>)</a:t>
            </a:r>
            <a:r>
              <a:rPr lang="it-IT" sz="1600" spc="15" dirty="0">
                <a:latin typeface="Times New Roman"/>
                <a:cs typeface="Times New Roman"/>
              </a:rPr>
              <a:t> </a:t>
            </a:r>
            <a:r>
              <a:rPr lang="it-IT" sz="1600" spc="10" dirty="0">
                <a:latin typeface="Times New Roman"/>
                <a:cs typeface="Times New Roman"/>
              </a:rPr>
              <a:t>in</a:t>
            </a:r>
            <a:r>
              <a:rPr lang="it-IT" sz="1600" spc="20" dirty="0">
                <a:latin typeface="Times New Roman"/>
                <a:cs typeface="Times New Roman"/>
              </a:rPr>
              <a:t> </a:t>
            </a:r>
            <a:r>
              <a:rPr lang="it-IT" sz="1600" spc="10" dirty="0">
                <a:latin typeface="Times New Roman"/>
                <a:cs typeface="Times New Roman"/>
              </a:rPr>
              <a:t>t</a:t>
            </a:r>
            <a:r>
              <a:rPr lang="it-IT" sz="1600" spc="20" dirty="0">
                <a:latin typeface="Times New Roman"/>
                <a:cs typeface="Times New Roman"/>
              </a:rPr>
              <a:t>h</a:t>
            </a:r>
            <a:r>
              <a:rPr lang="it-IT" sz="1600" spc="10" dirty="0">
                <a:latin typeface="Times New Roman"/>
                <a:cs typeface="Times New Roman"/>
              </a:rPr>
              <a:t>e</a:t>
            </a:r>
            <a:r>
              <a:rPr lang="it-IT" sz="1600" spc="20" dirty="0">
                <a:latin typeface="Times New Roman"/>
                <a:cs typeface="Times New Roman"/>
              </a:rPr>
              <a:t> </a:t>
            </a:r>
            <a:r>
              <a:rPr lang="it-IT" sz="1600" spc="15" dirty="0" err="1">
                <a:latin typeface="Times New Roman"/>
                <a:cs typeface="Times New Roman"/>
              </a:rPr>
              <a:t>galle</a:t>
            </a:r>
            <a:r>
              <a:rPr lang="it-IT" sz="1600" spc="10" dirty="0" err="1">
                <a:latin typeface="Times New Roman"/>
                <a:cs typeface="Times New Roman"/>
              </a:rPr>
              <a:t>ry</a:t>
            </a:r>
            <a:r>
              <a:rPr lang="it-IT" sz="1600" spc="20" dirty="0">
                <a:latin typeface="Times New Roman"/>
                <a:cs typeface="Times New Roman"/>
              </a:rPr>
              <a:t> </a:t>
            </a:r>
            <a:r>
              <a:rPr lang="it-IT" sz="1600" spc="25" dirty="0" err="1">
                <a:latin typeface="Times New Roman"/>
                <a:cs typeface="Times New Roman"/>
              </a:rPr>
              <a:t>w</a:t>
            </a:r>
            <a:r>
              <a:rPr lang="it-IT" sz="1600" spc="5" dirty="0" err="1">
                <a:latin typeface="Times New Roman"/>
                <a:cs typeface="Times New Roman"/>
              </a:rPr>
              <a:t>i</a:t>
            </a:r>
            <a:r>
              <a:rPr lang="it-IT" sz="1600" spc="10" dirty="0" err="1">
                <a:latin typeface="Times New Roman"/>
                <a:cs typeface="Times New Roman"/>
              </a:rPr>
              <a:t>l</a:t>
            </a:r>
            <a:r>
              <a:rPr lang="it-IT" sz="1600" spc="5" dirty="0" err="1">
                <a:latin typeface="Times New Roman"/>
                <a:cs typeface="Times New Roman"/>
              </a:rPr>
              <a:t>l</a:t>
            </a:r>
            <a:r>
              <a:rPr lang="it-IT" sz="1600" spc="15" dirty="0">
                <a:latin typeface="Times New Roman"/>
                <a:cs typeface="Times New Roman"/>
              </a:rPr>
              <a:t> </a:t>
            </a:r>
            <a:r>
              <a:rPr lang="it-IT" sz="1600" spc="20" dirty="0">
                <a:latin typeface="Times New Roman"/>
                <a:cs typeface="Times New Roman"/>
              </a:rPr>
              <a:t>b</a:t>
            </a:r>
            <a:r>
              <a:rPr lang="it-IT" sz="1600" spc="10" dirty="0">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r</a:t>
            </a:r>
            <a:r>
              <a:rPr lang="it-IT" sz="1600" spc="20" dirty="0" err="1">
                <a:latin typeface="Times New Roman"/>
                <a:cs typeface="Times New Roman"/>
              </a:rPr>
              <a:t>ov</a:t>
            </a:r>
            <a:r>
              <a:rPr lang="it-IT" sz="1600" spc="10" dirty="0" err="1">
                <a:latin typeface="Times New Roman"/>
                <a:cs typeface="Times New Roman"/>
              </a:rPr>
              <a:t>i</a:t>
            </a:r>
            <a:r>
              <a:rPr lang="it-IT" sz="1600" spc="20" dirty="0" err="1">
                <a:latin typeface="Times New Roman"/>
                <a:cs typeface="Times New Roman"/>
              </a:rPr>
              <a:t>d</a:t>
            </a:r>
            <a:r>
              <a:rPr lang="it-IT" sz="1600" spc="10" dirty="0" err="1">
                <a:latin typeface="Times New Roman"/>
                <a:cs typeface="Times New Roman"/>
              </a:rPr>
              <a:t>ed</a:t>
            </a:r>
            <a:r>
              <a:rPr lang="it-IT" sz="1600" spc="20" dirty="0">
                <a:latin typeface="Times New Roman"/>
                <a:cs typeface="Times New Roman"/>
              </a:rPr>
              <a:t> </a:t>
            </a:r>
            <a:r>
              <a:rPr lang="it-IT" sz="1600" spc="10" dirty="0">
                <a:latin typeface="Times New Roman"/>
                <a:cs typeface="Times New Roman"/>
              </a:rPr>
              <a:t>a</a:t>
            </a:r>
            <a:r>
              <a:rPr lang="it-IT" sz="1600" spc="20" dirty="0">
                <a:latin typeface="Times New Roman"/>
                <a:cs typeface="Times New Roman"/>
              </a:rPr>
              <a:t>n</a:t>
            </a:r>
            <a:r>
              <a:rPr lang="it-IT" sz="1600" spc="10" dirty="0">
                <a:latin typeface="Times New Roman"/>
                <a:cs typeface="Times New Roman"/>
              </a:rPr>
              <a:t>d</a:t>
            </a:r>
            <a:r>
              <a:rPr lang="it-IT" sz="1600" spc="20" dirty="0">
                <a:latin typeface="Times New Roman"/>
                <a:cs typeface="Times New Roman"/>
              </a:rPr>
              <a:t> </a:t>
            </a:r>
            <a:r>
              <a:rPr lang="it-IT" sz="1600" spc="10" dirty="0" err="1">
                <a:latin typeface="Times New Roman"/>
                <a:cs typeface="Times New Roman"/>
              </a:rPr>
              <a:t>i</a:t>
            </a:r>
            <a:r>
              <a:rPr lang="it-IT" sz="1600" spc="15" dirty="0" err="1">
                <a:latin typeface="Times New Roman"/>
                <a:cs typeface="Times New Roman"/>
              </a:rPr>
              <a:t>n</a:t>
            </a:r>
            <a:r>
              <a:rPr lang="it-IT" sz="1600" spc="10" dirty="0" err="1">
                <a:latin typeface="Times New Roman"/>
                <a:cs typeface="Times New Roman"/>
              </a:rPr>
              <a:t>s</a:t>
            </a:r>
            <a:r>
              <a:rPr lang="it-IT" sz="1600" spc="15" dirty="0" err="1">
                <a:latin typeface="Times New Roman"/>
                <a:cs typeface="Times New Roman"/>
              </a:rPr>
              <a:t>tal</a:t>
            </a:r>
            <a:r>
              <a:rPr lang="it-IT" sz="1600" spc="10" dirty="0" err="1">
                <a:latin typeface="Times New Roman"/>
                <a:cs typeface="Times New Roman"/>
              </a:rPr>
              <a:t>led</a:t>
            </a:r>
            <a:r>
              <a:rPr lang="it-IT" sz="1600" spc="20" dirty="0">
                <a:latin typeface="Times New Roman"/>
                <a:cs typeface="Times New Roman"/>
              </a:rPr>
              <a:t> </a:t>
            </a:r>
            <a:r>
              <a:rPr lang="it-IT" sz="1600" spc="15" dirty="0">
                <a:latin typeface="Times New Roman"/>
                <a:cs typeface="Times New Roman"/>
              </a:rPr>
              <a:t>b</a:t>
            </a:r>
            <a:r>
              <a:rPr lang="it-IT" sz="1600" spc="10" dirty="0">
                <a:latin typeface="Times New Roman"/>
                <a:cs typeface="Times New Roman"/>
              </a:rPr>
              <a:t>y</a:t>
            </a:r>
            <a:r>
              <a:rPr lang="it-IT" sz="1600" spc="20" dirty="0">
                <a:latin typeface="Times New Roman"/>
                <a:cs typeface="Times New Roman"/>
              </a:rPr>
              <a:t> ES</a:t>
            </a:r>
            <a:r>
              <a:rPr lang="it-IT" sz="1600" spc="10" dirty="0">
                <a:latin typeface="Times New Roman"/>
                <a:cs typeface="Times New Roman"/>
              </a:rPr>
              <a:t>S</a:t>
            </a:r>
            <a:endParaRPr lang="it-IT" sz="1600" dirty="0">
              <a:latin typeface="Times New Roman"/>
              <a:cs typeface="Times New Roman"/>
            </a:endParaRPr>
          </a:p>
          <a:p>
            <a:pPr marL="469900" marR="81915" indent="-228600">
              <a:lnSpc>
                <a:spcPts val="1250"/>
              </a:lnSpc>
              <a:spcBef>
                <a:spcPts val="180"/>
              </a:spcBef>
              <a:buFont typeface="Symbol"/>
              <a:buChar char="•"/>
              <a:tabLst>
                <a:tab pos="469265" algn="l"/>
              </a:tabLst>
            </a:pPr>
            <a:r>
              <a:rPr lang="it-IT" sz="1600" spc="10" dirty="0">
                <a:latin typeface="Times New Roman"/>
                <a:cs typeface="Times New Roman"/>
              </a:rPr>
              <a:t>I</a:t>
            </a:r>
            <a:r>
              <a:rPr lang="it-IT" sz="1600" spc="20" dirty="0">
                <a:latin typeface="Times New Roman"/>
                <a:cs typeface="Times New Roman"/>
              </a:rPr>
              <a:t>n</a:t>
            </a:r>
            <a:r>
              <a:rPr lang="it-IT" sz="1600" spc="10" dirty="0">
                <a:latin typeface="Times New Roman"/>
                <a:cs typeface="Times New Roman"/>
              </a:rPr>
              <a:t>st</a:t>
            </a:r>
            <a:r>
              <a:rPr lang="it-IT" sz="1600" spc="15" dirty="0">
                <a:latin typeface="Times New Roman"/>
                <a:cs typeface="Times New Roman"/>
              </a:rPr>
              <a:t>a</a:t>
            </a:r>
            <a:r>
              <a:rPr lang="it-IT" sz="1600" spc="10" dirty="0">
                <a:latin typeface="Times New Roman"/>
                <a:cs typeface="Times New Roman"/>
              </a:rPr>
              <a:t>ll</a:t>
            </a:r>
            <a:r>
              <a:rPr lang="it-IT" sz="1600" spc="15" dirty="0">
                <a:latin typeface="Times New Roman"/>
                <a:cs typeface="Times New Roman"/>
              </a:rPr>
              <a:t>a</a:t>
            </a:r>
            <a:r>
              <a:rPr lang="it-IT" sz="1600" spc="10" dirty="0">
                <a:latin typeface="Times New Roman"/>
                <a:cs typeface="Times New Roman"/>
              </a:rPr>
              <a:t>ti</a:t>
            </a:r>
            <a:r>
              <a:rPr lang="it-IT" sz="1600" spc="20" dirty="0">
                <a:latin typeface="Times New Roman"/>
                <a:cs typeface="Times New Roman"/>
              </a:rPr>
              <a:t>on</a:t>
            </a:r>
            <a:r>
              <a:rPr lang="it-IT" sz="1600" spc="5" dirty="0">
                <a:latin typeface="Times New Roman"/>
                <a:cs typeface="Times New Roman"/>
              </a:rPr>
              <a:t>:</a:t>
            </a:r>
            <a:r>
              <a:rPr lang="it-IT" sz="1600" spc="15" dirty="0">
                <a:latin typeface="Times New Roman"/>
                <a:cs typeface="Times New Roman"/>
              </a:rPr>
              <a:t> </a:t>
            </a:r>
            <a:r>
              <a:rPr lang="it-IT" sz="1600" spc="30" dirty="0" err="1">
                <a:latin typeface="Times New Roman"/>
                <a:cs typeface="Times New Roman"/>
              </a:rPr>
              <a:t>C</a:t>
            </a:r>
            <a:r>
              <a:rPr lang="it-IT" sz="1600" spc="15" dirty="0" err="1">
                <a:latin typeface="Times New Roman"/>
                <a:cs typeface="Times New Roman"/>
              </a:rPr>
              <a:t>a</a:t>
            </a:r>
            <a:r>
              <a:rPr lang="it-IT" sz="1600" spc="20" dirty="0" err="1">
                <a:latin typeface="Times New Roman"/>
                <a:cs typeface="Times New Roman"/>
              </a:rPr>
              <a:t>b</a:t>
            </a:r>
            <a:r>
              <a:rPr lang="it-IT" sz="1600" spc="10" dirty="0" err="1">
                <a:latin typeface="Times New Roman"/>
                <a:cs typeface="Times New Roman"/>
              </a:rPr>
              <a:t>l</a:t>
            </a:r>
            <a:r>
              <a:rPr lang="it-IT" sz="1600" spc="15" dirty="0" err="1">
                <a:latin typeface="Times New Roman"/>
                <a:cs typeface="Times New Roman"/>
              </a:rPr>
              <a:t>e</a:t>
            </a:r>
            <a:r>
              <a:rPr lang="it-IT" sz="1600" spc="5" dirty="0" err="1">
                <a:latin typeface="Times New Roman"/>
                <a:cs typeface="Times New Roman"/>
              </a:rPr>
              <a:t>s</a:t>
            </a:r>
            <a:r>
              <a:rPr lang="it-IT" sz="1600" spc="15" dirty="0">
                <a:latin typeface="Times New Roman"/>
                <a:cs typeface="Times New Roman"/>
              </a:rPr>
              <a:t> </a:t>
            </a:r>
            <a:r>
              <a:rPr lang="it-IT" sz="1600" spc="20" dirty="0" err="1">
                <a:latin typeface="Times New Roman"/>
                <a:cs typeface="Times New Roman"/>
              </a:rPr>
              <a:t>pu</a:t>
            </a:r>
            <a:r>
              <a:rPr lang="it-IT" sz="1600" spc="10" dirty="0" err="1">
                <a:latin typeface="Times New Roman"/>
                <a:cs typeface="Times New Roman"/>
              </a:rPr>
              <a:t>ll</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ES</a:t>
            </a:r>
            <a:r>
              <a:rPr lang="it-IT" sz="1600" spc="10" dirty="0">
                <a:latin typeface="Times New Roman"/>
                <a:cs typeface="Times New Roman"/>
              </a:rPr>
              <a:t>S</a:t>
            </a:r>
            <a:r>
              <a:rPr lang="it-IT" sz="1600" spc="20" dirty="0">
                <a:latin typeface="Times New Roman"/>
                <a:cs typeface="Times New Roman"/>
              </a:rPr>
              <a:t> </a:t>
            </a:r>
            <a:r>
              <a:rPr lang="it-IT" sz="1600" spc="15" dirty="0" err="1">
                <a:latin typeface="Times New Roman"/>
                <a:cs typeface="Times New Roman"/>
              </a:rPr>
              <a:t>c</a:t>
            </a:r>
            <a:r>
              <a:rPr lang="it-IT" sz="1600" spc="20" dirty="0" err="1">
                <a:latin typeface="Times New Roman"/>
                <a:cs typeface="Times New Roman"/>
              </a:rPr>
              <a:t>on</a:t>
            </a:r>
            <a:r>
              <a:rPr lang="it-IT" sz="1600" spc="10" dirty="0" err="1">
                <a:latin typeface="Times New Roman"/>
                <a:cs typeface="Times New Roman"/>
              </a:rPr>
              <a:t>tra</a:t>
            </a:r>
            <a:r>
              <a:rPr lang="it-IT" sz="1600" spc="15" dirty="0" err="1">
                <a:latin typeface="Times New Roman"/>
                <a:cs typeface="Times New Roman"/>
              </a:rPr>
              <a:t>c</a:t>
            </a:r>
            <a:r>
              <a:rPr lang="it-IT" sz="1600" spc="10" dirty="0" err="1">
                <a:latin typeface="Times New Roman"/>
                <a:cs typeface="Times New Roman"/>
              </a:rPr>
              <a:t>t</a:t>
            </a:r>
            <a:r>
              <a:rPr lang="it-IT" sz="1600" spc="20" dirty="0" err="1">
                <a:latin typeface="Times New Roman"/>
                <a:cs typeface="Times New Roman"/>
              </a:rPr>
              <a:t>o</a:t>
            </a:r>
            <a:r>
              <a:rPr lang="it-IT" sz="1600" spc="10" dirty="0" err="1">
                <a:latin typeface="Times New Roman"/>
                <a:cs typeface="Times New Roman"/>
              </a:rPr>
              <a:t>r</a:t>
            </a:r>
            <a:r>
              <a:rPr lang="it-IT" sz="1600" spc="5" dirty="0">
                <a:latin typeface="Times New Roman"/>
                <a:cs typeface="Times New Roman"/>
              </a:rPr>
              <a:t>.</a:t>
            </a:r>
            <a:r>
              <a:rPr lang="it-IT" sz="1600" spc="15" dirty="0">
                <a:latin typeface="Times New Roman"/>
                <a:cs typeface="Times New Roman"/>
              </a:rPr>
              <a:t> </a:t>
            </a:r>
            <a:r>
              <a:rPr lang="it-IT" sz="1600" spc="30" dirty="0" err="1">
                <a:latin typeface="Times New Roman"/>
                <a:cs typeface="Times New Roman"/>
              </a:rPr>
              <a:t>W</a:t>
            </a:r>
            <a:r>
              <a:rPr lang="it-IT" sz="1600" spc="20" dirty="0" err="1">
                <a:latin typeface="Times New Roman"/>
                <a:cs typeface="Times New Roman"/>
              </a:rPr>
              <a:t>h</a:t>
            </a:r>
            <a:r>
              <a:rPr lang="it-IT" sz="1600" spc="10" dirty="0" err="1">
                <a:latin typeface="Times New Roman"/>
                <a:cs typeface="Times New Roman"/>
              </a:rPr>
              <a:t>o</a:t>
            </a:r>
            <a:r>
              <a:rPr lang="it-IT" sz="1600" spc="20" dirty="0">
                <a:latin typeface="Times New Roman"/>
                <a:cs typeface="Times New Roman"/>
              </a:rPr>
              <a:t> </a:t>
            </a:r>
            <a:r>
              <a:rPr lang="it-IT" sz="1600" spc="25" dirty="0" err="1">
                <a:latin typeface="Times New Roman"/>
                <a:cs typeface="Times New Roman"/>
              </a:rPr>
              <a:t>w</a:t>
            </a:r>
            <a:r>
              <a:rPr lang="it-IT" sz="1600" spc="10" dirty="0" err="1">
                <a:latin typeface="Times New Roman"/>
                <a:cs typeface="Times New Roman"/>
              </a:rPr>
              <a:t>il</a:t>
            </a:r>
            <a:r>
              <a:rPr lang="it-IT" sz="1600" spc="5" dirty="0" err="1">
                <a:latin typeface="Times New Roman"/>
                <a:cs typeface="Times New Roman"/>
              </a:rPr>
              <a:t>l</a:t>
            </a:r>
            <a:r>
              <a:rPr lang="it-IT" sz="1600" spc="15" dirty="0">
                <a:latin typeface="Times New Roman"/>
                <a:cs typeface="Times New Roman"/>
              </a:rPr>
              <a:t> </a:t>
            </a:r>
            <a:r>
              <a:rPr lang="it-IT" sz="1600" spc="20" dirty="0">
                <a:latin typeface="Times New Roman"/>
                <a:cs typeface="Times New Roman"/>
              </a:rPr>
              <a:t>d</a:t>
            </a:r>
            <a:r>
              <a:rPr lang="it-IT" sz="1600" spc="10" dirty="0">
                <a:latin typeface="Times New Roman"/>
                <a:cs typeface="Times New Roman"/>
              </a:rPr>
              <a:t>o</a:t>
            </a:r>
            <a:r>
              <a:rPr lang="it-IT" sz="1600" spc="20" dirty="0">
                <a:latin typeface="Times New Roman"/>
                <a:cs typeface="Times New Roman"/>
              </a:rPr>
              <a:t> </a:t>
            </a:r>
            <a:r>
              <a:rPr lang="it-IT" sz="1600" spc="10" dirty="0">
                <a:latin typeface="Times New Roman"/>
                <a:cs typeface="Times New Roman"/>
              </a:rPr>
              <a:t>t</a:t>
            </a:r>
            <a:r>
              <a:rPr lang="it-IT" sz="1600" spc="20" dirty="0">
                <a:latin typeface="Times New Roman"/>
                <a:cs typeface="Times New Roman"/>
              </a:rPr>
              <a:t>h</a:t>
            </a:r>
            <a:r>
              <a:rPr lang="it-IT" sz="1600" spc="10" dirty="0">
                <a:latin typeface="Times New Roman"/>
                <a:cs typeface="Times New Roman"/>
              </a:rPr>
              <a:t>e</a:t>
            </a:r>
            <a:r>
              <a:rPr lang="it-IT" sz="1600" spc="20" dirty="0">
                <a:latin typeface="Times New Roman"/>
                <a:cs typeface="Times New Roman"/>
              </a:rPr>
              <a:t> </a:t>
            </a:r>
            <a:r>
              <a:rPr lang="it-IT" sz="1600" spc="10" dirty="0" err="1">
                <a:latin typeface="Times New Roman"/>
                <a:cs typeface="Times New Roman"/>
              </a:rPr>
              <a:t>fi</a:t>
            </a:r>
            <a:r>
              <a:rPr lang="it-IT" sz="1600" spc="20" dirty="0" err="1">
                <a:latin typeface="Times New Roman"/>
                <a:cs typeface="Times New Roman"/>
              </a:rPr>
              <a:t>n</a:t>
            </a:r>
            <a:r>
              <a:rPr lang="it-IT" sz="1600" spc="15" dirty="0" err="1">
                <a:latin typeface="Times New Roman"/>
                <a:cs typeface="Times New Roman"/>
              </a:rPr>
              <a:t>a</a:t>
            </a:r>
            <a:r>
              <a:rPr lang="it-IT" sz="1600" spc="5" dirty="0" err="1">
                <a:latin typeface="Times New Roman"/>
                <a:cs typeface="Times New Roman"/>
              </a:rPr>
              <a:t>l</a:t>
            </a:r>
            <a:r>
              <a:rPr lang="it-IT" sz="1600" spc="15" dirty="0">
                <a:latin typeface="Times New Roman"/>
                <a:cs typeface="Times New Roman"/>
              </a:rPr>
              <a:t> </a:t>
            </a:r>
            <a:r>
              <a:rPr lang="it-IT" sz="1600" spc="15" dirty="0" err="1">
                <a:latin typeface="Times New Roman"/>
                <a:cs typeface="Times New Roman"/>
              </a:rPr>
              <a:t>connecti</a:t>
            </a:r>
            <a:r>
              <a:rPr lang="it-IT" sz="1600" spc="25" dirty="0" err="1">
                <a:latin typeface="Times New Roman"/>
                <a:cs typeface="Times New Roman"/>
              </a:rPr>
              <a:t>o</a:t>
            </a:r>
            <a:r>
              <a:rPr lang="it-IT" sz="1600" spc="15" dirty="0" err="1">
                <a:latin typeface="Times New Roman"/>
                <a:cs typeface="Times New Roman"/>
              </a:rPr>
              <a:t>n</a:t>
            </a:r>
            <a:r>
              <a:rPr lang="it-IT" sz="1600" spc="5" dirty="0" err="1">
                <a:latin typeface="Times New Roman"/>
                <a:cs typeface="Times New Roman"/>
              </a:rPr>
              <a:t>s</a:t>
            </a:r>
            <a:r>
              <a:rPr lang="it-IT" sz="1600" spc="20" dirty="0">
                <a:latin typeface="Times New Roman"/>
                <a:cs typeface="Times New Roman"/>
              </a:rPr>
              <a:t> </a:t>
            </a:r>
            <a:r>
              <a:rPr lang="it-IT" sz="1600" spc="15" dirty="0">
                <a:latin typeface="Times New Roman"/>
                <a:cs typeface="Times New Roman"/>
              </a:rPr>
              <a:t>an</a:t>
            </a:r>
            <a:r>
              <a:rPr lang="it-IT" sz="1600" spc="10" dirty="0">
                <a:latin typeface="Times New Roman"/>
                <a:cs typeface="Times New Roman"/>
              </a:rPr>
              <a:t>d</a:t>
            </a:r>
            <a:r>
              <a:rPr lang="it-IT" sz="1600" spc="20" dirty="0">
                <a:latin typeface="Times New Roman"/>
                <a:cs typeface="Times New Roman"/>
              </a:rPr>
              <a:t> </a:t>
            </a:r>
            <a:r>
              <a:rPr lang="it-IT" sz="1600" spc="10" dirty="0">
                <a:latin typeface="Times New Roman"/>
                <a:cs typeface="Times New Roman"/>
              </a:rPr>
              <a:t>t</a:t>
            </a:r>
            <a:r>
              <a:rPr lang="it-IT" sz="1600" spc="20" dirty="0">
                <a:latin typeface="Times New Roman"/>
                <a:cs typeface="Times New Roman"/>
              </a:rPr>
              <a:t>h</a:t>
            </a:r>
            <a:r>
              <a:rPr lang="it-IT" sz="1600" spc="10" dirty="0">
                <a:latin typeface="Times New Roman"/>
                <a:cs typeface="Times New Roman"/>
              </a:rPr>
              <a:t>e</a:t>
            </a:r>
            <a:r>
              <a:rPr lang="it-IT" sz="1600" spc="5" dirty="0">
                <a:latin typeface="Times New Roman"/>
                <a:cs typeface="Times New Roman"/>
              </a:rPr>
              <a:t> </a:t>
            </a:r>
            <a:r>
              <a:rPr lang="it-IT" sz="1600" spc="15" dirty="0" err="1">
                <a:latin typeface="Times New Roman"/>
                <a:cs typeface="Times New Roman"/>
              </a:rPr>
              <a:t>te</a:t>
            </a:r>
            <a:r>
              <a:rPr lang="it-IT" sz="1600" spc="10" dirty="0" err="1">
                <a:latin typeface="Times New Roman"/>
                <a:cs typeface="Times New Roman"/>
              </a:rPr>
              <a:t>sti</a:t>
            </a:r>
            <a:r>
              <a:rPr lang="it-IT" sz="1600" spc="25" dirty="0" err="1">
                <a:latin typeface="Times New Roman"/>
                <a:cs typeface="Times New Roman"/>
              </a:rPr>
              <a:t>n</a:t>
            </a:r>
            <a:r>
              <a:rPr lang="it-IT" sz="1600" spc="10" dirty="0" err="1">
                <a:latin typeface="Times New Roman"/>
                <a:cs typeface="Times New Roman"/>
              </a:rPr>
              <a:t>g</a:t>
            </a:r>
            <a:r>
              <a:rPr lang="it-IT" sz="1600" spc="20" dirty="0">
                <a:latin typeface="Times New Roman"/>
                <a:cs typeface="Times New Roman"/>
              </a:rPr>
              <a:t> </a:t>
            </a:r>
            <a:r>
              <a:rPr lang="it-IT" sz="1600" spc="15" dirty="0">
                <a:latin typeface="Times New Roman"/>
                <a:cs typeface="Times New Roman"/>
              </a:rPr>
              <a:t>o</a:t>
            </a:r>
            <a:r>
              <a:rPr lang="it-IT" sz="1600" spc="5" dirty="0">
                <a:latin typeface="Times New Roman"/>
                <a:cs typeface="Times New Roman"/>
              </a:rPr>
              <a:t>f</a:t>
            </a:r>
            <a:r>
              <a:rPr lang="it-IT" sz="1600" spc="20" dirty="0">
                <a:latin typeface="Times New Roman"/>
                <a:cs typeface="Times New Roman"/>
              </a:rPr>
              <a:t> </a:t>
            </a:r>
            <a:r>
              <a:rPr lang="it-IT" sz="1600" spc="15" dirty="0" err="1">
                <a:latin typeface="Times New Roman"/>
                <a:cs typeface="Times New Roman"/>
              </a:rPr>
              <a:t>te</a:t>
            </a:r>
            <a:r>
              <a:rPr lang="it-IT" sz="1600" spc="10" dirty="0" err="1">
                <a:latin typeface="Times New Roman"/>
                <a:cs typeface="Times New Roman"/>
              </a:rPr>
              <a:t>r</a:t>
            </a:r>
            <a:r>
              <a:rPr lang="it-IT" sz="1600" spc="30" dirty="0" err="1">
                <a:latin typeface="Times New Roman"/>
                <a:cs typeface="Times New Roman"/>
              </a:rPr>
              <a:t>m</a:t>
            </a:r>
            <a:r>
              <a:rPr lang="it-IT" sz="1600" spc="10" dirty="0" err="1">
                <a:latin typeface="Times New Roman"/>
                <a:cs typeface="Times New Roman"/>
              </a:rPr>
              <a:t>i</a:t>
            </a:r>
            <a:r>
              <a:rPr lang="it-IT" sz="1600" spc="20" dirty="0" err="1">
                <a:latin typeface="Times New Roman"/>
                <a:cs typeface="Times New Roman"/>
              </a:rPr>
              <a:t>n</a:t>
            </a:r>
            <a:r>
              <a:rPr lang="it-IT" sz="1600" spc="15" dirty="0" err="1">
                <a:latin typeface="Times New Roman"/>
                <a:cs typeface="Times New Roman"/>
              </a:rPr>
              <a:t>ati</a:t>
            </a:r>
            <a:r>
              <a:rPr lang="it-IT" sz="1600" spc="25" dirty="0" err="1">
                <a:latin typeface="Times New Roman"/>
                <a:cs typeface="Times New Roman"/>
              </a:rPr>
              <a:t>o</a:t>
            </a:r>
            <a:r>
              <a:rPr lang="it-IT" sz="1600" spc="20" dirty="0" err="1">
                <a:latin typeface="Times New Roman"/>
                <a:cs typeface="Times New Roman"/>
              </a:rPr>
              <a:t>n</a:t>
            </a:r>
            <a:r>
              <a:rPr lang="it-IT" sz="1600" spc="10" dirty="0">
                <a:latin typeface="Times New Roman"/>
                <a:cs typeface="Times New Roman"/>
              </a:rPr>
              <a:t>?</a:t>
            </a:r>
            <a:endParaRPr lang="it-IT" sz="1600" dirty="0">
              <a:latin typeface="Times New Roman"/>
              <a:cs typeface="Times New Roman"/>
            </a:endParaRPr>
          </a:p>
          <a:p>
            <a:pPr marL="469900" indent="-228600">
              <a:lnSpc>
                <a:spcPct val="100000"/>
              </a:lnSpc>
              <a:spcBef>
                <a:spcPts val="90"/>
              </a:spcBef>
              <a:buFont typeface="Symbol"/>
              <a:buChar char="•"/>
              <a:tabLst>
                <a:tab pos="469265" algn="l"/>
              </a:tabLst>
            </a:pPr>
            <a:r>
              <a:rPr lang="it-IT" sz="1600" spc="30" dirty="0" err="1">
                <a:latin typeface="Times New Roman"/>
                <a:cs typeface="Times New Roman"/>
              </a:rPr>
              <a:t>W</a:t>
            </a:r>
            <a:r>
              <a:rPr lang="it-IT" sz="1600" spc="20" dirty="0" err="1">
                <a:latin typeface="Times New Roman"/>
                <a:cs typeface="Times New Roman"/>
              </a:rPr>
              <a:t>h</a:t>
            </a:r>
            <a:r>
              <a:rPr lang="it-IT" sz="1600" spc="10" dirty="0" err="1">
                <a:latin typeface="Times New Roman"/>
                <a:cs typeface="Times New Roman"/>
              </a:rPr>
              <a:t>o</a:t>
            </a:r>
            <a:r>
              <a:rPr lang="it-IT" sz="1600" spc="20" dirty="0">
                <a:latin typeface="Times New Roman"/>
                <a:cs typeface="Times New Roman"/>
              </a:rPr>
              <a:t> </a:t>
            </a:r>
            <a:r>
              <a:rPr lang="it-IT" sz="1600" spc="25" dirty="0" err="1">
                <a:latin typeface="Times New Roman"/>
                <a:cs typeface="Times New Roman"/>
              </a:rPr>
              <a:t>w</a:t>
            </a:r>
            <a:r>
              <a:rPr lang="it-IT" sz="1600" spc="10" dirty="0" err="1">
                <a:latin typeface="Times New Roman"/>
                <a:cs typeface="Times New Roman"/>
              </a:rPr>
              <a:t>il</a:t>
            </a:r>
            <a:r>
              <a:rPr lang="it-IT" sz="1600" spc="5" dirty="0" err="1">
                <a:latin typeface="Times New Roman"/>
                <a:cs typeface="Times New Roman"/>
              </a:rPr>
              <a:t>l</a:t>
            </a:r>
            <a:r>
              <a:rPr lang="it-IT" sz="1600" spc="15" dirty="0">
                <a:latin typeface="Times New Roman"/>
                <a:cs typeface="Times New Roman"/>
              </a:rPr>
              <a:t> </a:t>
            </a:r>
            <a:r>
              <a:rPr lang="it-IT" sz="1600" spc="20" dirty="0" err="1">
                <a:latin typeface="Times New Roman"/>
                <a:cs typeface="Times New Roman"/>
              </a:rPr>
              <a:t>p</a:t>
            </a:r>
            <a:r>
              <a:rPr lang="it-IT" sz="1600" spc="15" dirty="0" err="1">
                <a:latin typeface="Times New Roman"/>
                <a:cs typeface="Times New Roman"/>
              </a:rPr>
              <a:t>e</a:t>
            </a:r>
            <a:r>
              <a:rPr lang="it-IT" sz="1600" spc="10" dirty="0" err="1">
                <a:latin typeface="Times New Roman"/>
                <a:cs typeface="Times New Roman"/>
              </a:rPr>
              <a:t>rf</a:t>
            </a:r>
            <a:r>
              <a:rPr lang="it-IT" sz="1600" spc="20" dirty="0" err="1">
                <a:latin typeface="Times New Roman"/>
                <a:cs typeface="Times New Roman"/>
              </a:rPr>
              <a:t>o</a:t>
            </a:r>
            <a:r>
              <a:rPr lang="it-IT" sz="1600" spc="10" dirty="0" err="1">
                <a:latin typeface="Times New Roman"/>
                <a:cs typeface="Times New Roman"/>
              </a:rPr>
              <a:t>r</a:t>
            </a:r>
            <a:r>
              <a:rPr lang="it-IT" sz="1600" spc="15" dirty="0" err="1">
                <a:latin typeface="Times New Roman"/>
                <a:cs typeface="Times New Roman"/>
              </a:rPr>
              <a:t>m</a:t>
            </a:r>
            <a:r>
              <a:rPr lang="it-IT" sz="1600" spc="25" dirty="0">
                <a:latin typeface="Times New Roman"/>
                <a:cs typeface="Times New Roman"/>
              </a:rPr>
              <a:t> </a:t>
            </a:r>
            <a:r>
              <a:rPr lang="it-IT" sz="1600" spc="10" dirty="0" err="1">
                <a:latin typeface="Times New Roman"/>
                <a:cs typeface="Times New Roman"/>
              </a:rPr>
              <a:t>a</a:t>
            </a:r>
            <a:r>
              <a:rPr lang="it-IT" sz="1600" spc="20" dirty="0" err="1">
                <a:latin typeface="Times New Roman"/>
                <a:cs typeface="Times New Roman"/>
              </a:rPr>
              <a:t>n</a:t>
            </a:r>
            <a:r>
              <a:rPr lang="it-IT" sz="1600" spc="10" dirty="0" err="1">
                <a:latin typeface="Times New Roman"/>
                <a:cs typeface="Times New Roman"/>
              </a:rPr>
              <a:t>y</a:t>
            </a:r>
            <a:r>
              <a:rPr lang="it-IT" sz="1600" spc="20" dirty="0">
                <a:latin typeface="Times New Roman"/>
                <a:cs typeface="Times New Roman"/>
              </a:rPr>
              <a:t> </a:t>
            </a:r>
            <a:r>
              <a:rPr lang="it-IT" sz="1600" spc="20" dirty="0" err="1">
                <a:latin typeface="Times New Roman"/>
                <a:cs typeface="Times New Roman"/>
              </a:rPr>
              <a:t>g</a:t>
            </a:r>
            <a:r>
              <a:rPr lang="it-IT" sz="1600" spc="10" dirty="0" err="1">
                <a:latin typeface="Times New Roman"/>
                <a:cs typeface="Times New Roman"/>
              </a:rPr>
              <a:t>r</a:t>
            </a:r>
            <a:r>
              <a:rPr lang="it-IT" sz="1600" spc="20" dirty="0" err="1">
                <a:latin typeface="Times New Roman"/>
                <a:cs typeface="Times New Roman"/>
              </a:rPr>
              <a:t>ound</a:t>
            </a:r>
            <a:r>
              <a:rPr lang="it-IT" sz="1600" spc="10" dirty="0" err="1">
                <a:latin typeface="Times New Roman"/>
                <a:cs typeface="Times New Roman"/>
              </a:rPr>
              <a:t>i</a:t>
            </a:r>
            <a:r>
              <a:rPr lang="it-IT" sz="1600" spc="20" dirty="0" err="1">
                <a:latin typeface="Times New Roman"/>
                <a:cs typeface="Times New Roman"/>
              </a:rPr>
              <a:t>n</a:t>
            </a:r>
            <a:r>
              <a:rPr lang="it-IT" sz="1600" spc="10" dirty="0" err="1">
                <a:latin typeface="Times New Roman"/>
                <a:cs typeface="Times New Roman"/>
              </a:rPr>
              <a:t>g</a:t>
            </a:r>
            <a:r>
              <a:rPr lang="it-IT" sz="1600" spc="20" dirty="0">
                <a:latin typeface="Times New Roman"/>
                <a:cs typeface="Times New Roman"/>
              </a:rPr>
              <a:t> </a:t>
            </a:r>
            <a:r>
              <a:rPr lang="it-IT" sz="1600" spc="15" dirty="0" err="1">
                <a:latin typeface="Times New Roman"/>
                <a:cs typeface="Times New Roman"/>
              </a:rPr>
              <a:t>c</a:t>
            </a:r>
            <a:r>
              <a:rPr lang="it-IT" sz="1600" spc="20" dirty="0" err="1">
                <a:latin typeface="Times New Roman"/>
                <a:cs typeface="Times New Roman"/>
              </a:rPr>
              <a:t>onn</a:t>
            </a:r>
            <a:r>
              <a:rPr lang="it-IT" sz="1600" spc="10" dirty="0" err="1">
                <a:latin typeface="Times New Roman"/>
                <a:cs typeface="Times New Roman"/>
              </a:rPr>
              <a:t>e</a:t>
            </a:r>
            <a:r>
              <a:rPr lang="it-IT" sz="1600" spc="15" dirty="0" err="1">
                <a:latin typeface="Times New Roman"/>
                <a:cs typeface="Times New Roman"/>
              </a:rPr>
              <a:t>c</a:t>
            </a:r>
            <a:r>
              <a:rPr lang="it-IT" sz="1600" spc="10" dirty="0" err="1">
                <a:latin typeface="Times New Roman"/>
                <a:cs typeface="Times New Roman"/>
              </a:rPr>
              <a:t>ti</a:t>
            </a:r>
            <a:r>
              <a:rPr lang="it-IT" sz="1600" spc="20" dirty="0" err="1">
                <a:latin typeface="Times New Roman"/>
                <a:cs typeface="Times New Roman"/>
              </a:rPr>
              <a:t>on</a:t>
            </a:r>
            <a:r>
              <a:rPr lang="it-IT" sz="1600" spc="10" dirty="0" err="1">
                <a:latin typeface="Times New Roman"/>
                <a:cs typeface="Times New Roman"/>
              </a:rPr>
              <a:t>s</a:t>
            </a:r>
            <a:r>
              <a:rPr lang="it-IT" sz="1600" spc="10" dirty="0">
                <a:latin typeface="Times New Roman"/>
                <a:cs typeface="Times New Roman"/>
              </a:rPr>
              <a:t>?</a:t>
            </a:r>
            <a:endParaRPr lang="it-IT" sz="1600" dirty="0">
              <a:latin typeface="Times New Roman"/>
              <a:cs typeface="Times New Roman"/>
            </a:endParaRPr>
          </a:p>
          <a:p>
            <a:pPr marL="469900" indent="-228600">
              <a:lnSpc>
                <a:spcPct val="100000"/>
              </a:lnSpc>
              <a:spcBef>
                <a:spcPts val="130"/>
              </a:spcBef>
              <a:buFont typeface="Symbol"/>
              <a:buChar char="•"/>
              <a:tabLst>
                <a:tab pos="469265" algn="l"/>
              </a:tabLst>
            </a:pPr>
            <a:r>
              <a:rPr lang="it-IT" sz="1600" spc="10" dirty="0">
                <a:latin typeface="Times New Roman"/>
                <a:cs typeface="Times New Roman"/>
              </a:rPr>
              <a:t>I</a:t>
            </a:r>
            <a:r>
              <a:rPr lang="it-IT" sz="1600" spc="20" dirty="0">
                <a:latin typeface="Times New Roman"/>
                <a:cs typeface="Times New Roman"/>
              </a:rPr>
              <a:t>n</a:t>
            </a:r>
            <a:r>
              <a:rPr lang="it-IT" sz="1600" spc="10" dirty="0">
                <a:latin typeface="Times New Roman"/>
                <a:cs typeface="Times New Roman"/>
              </a:rPr>
              <a:t>st</a:t>
            </a:r>
            <a:r>
              <a:rPr lang="it-IT" sz="1600" spc="15" dirty="0">
                <a:latin typeface="Times New Roman"/>
                <a:cs typeface="Times New Roman"/>
              </a:rPr>
              <a:t>a</a:t>
            </a:r>
            <a:r>
              <a:rPr lang="it-IT" sz="1600" spc="10" dirty="0">
                <a:latin typeface="Times New Roman"/>
                <a:cs typeface="Times New Roman"/>
              </a:rPr>
              <a:t>ll</a:t>
            </a:r>
            <a:r>
              <a:rPr lang="it-IT" sz="1600" spc="15" dirty="0">
                <a:latin typeface="Times New Roman"/>
                <a:cs typeface="Times New Roman"/>
              </a:rPr>
              <a:t>a</a:t>
            </a:r>
            <a:r>
              <a:rPr lang="it-IT" sz="1600" spc="10" dirty="0">
                <a:latin typeface="Times New Roman"/>
                <a:cs typeface="Times New Roman"/>
              </a:rPr>
              <a:t>ti</a:t>
            </a:r>
            <a:r>
              <a:rPr lang="it-IT" sz="1600" spc="20" dirty="0">
                <a:latin typeface="Times New Roman"/>
                <a:cs typeface="Times New Roman"/>
              </a:rPr>
              <a:t>o</a:t>
            </a:r>
            <a:r>
              <a:rPr lang="it-IT" sz="1600" spc="10" dirty="0">
                <a:latin typeface="Times New Roman"/>
                <a:cs typeface="Times New Roman"/>
              </a:rPr>
              <a:t>n</a:t>
            </a:r>
            <a:r>
              <a:rPr lang="it-IT" sz="1600" spc="20" dirty="0">
                <a:latin typeface="Times New Roman"/>
                <a:cs typeface="Times New Roman"/>
              </a:rPr>
              <a:t> o</a:t>
            </a:r>
            <a:r>
              <a:rPr lang="it-IT" sz="1600" spc="5" dirty="0">
                <a:latin typeface="Times New Roman"/>
                <a:cs typeface="Times New Roman"/>
              </a:rPr>
              <a:t>f</a:t>
            </a:r>
            <a:r>
              <a:rPr lang="it-IT" sz="1600" spc="15" dirty="0">
                <a:latin typeface="Times New Roman"/>
                <a:cs typeface="Times New Roman"/>
              </a:rPr>
              <a:t> </a:t>
            </a:r>
            <a:r>
              <a:rPr lang="it-IT" sz="1600" spc="15" dirty="0" err="1">
                <a:latin typeface="Times New Roman"/>
                <a:cs typeface="Times New Roman"/>
              </a:rPr>
              <a:t>e</a:t>
            </a:r>
            <a:r>
              <a:rPr lang="it-IT" sz="1600" spc="20" dirty="0" err="1">
                <a:latin typeface="Times New Roman"/>
                <a:cs typeface="Times New Roman"/>
              </a:rPr>
              <a:t>qu</a:t>
            </a:r>
            <a:r>
              <a:rPr lang="it-IT" sz="1600" spc="10" dirty="0" err="1">
                <a:latin typeface="Times New Roman"/>
                <a:cs typeface="Times New Roman"/>
              </a:rPr>
              <a:t>i</a:t>
            </a:r>
            <a:r>
              <a:rPr lang="it-IT" sz="1600" spc="20" dirty="0" err="1">
                <a:latin typeface="Times New Roman"/>
                <a:cs typeface="Times New Roman"/>
              </a:rPr>
              <a:t>p</a:t>
            </a:r>
            <a:r>
              <a:rPr lang="it-IT" sz="1600" spc="30" dirty="0" err="1">
                <a:latin typeface="Times New Roman"/>
                <a:cs typeface="Times New Roman"/>
              </a:rPr>
              <a:t>m</a:t>
            </a:r>
            <a:r>
              <a:rPr lang="it-IT" sz="1600" spc="15" dirty="0" err="1">
                <a:latin typeface="Times New Roman"/>
                <a:cs typeface="Times New Roman"/>
              </a:rPr>
              <a:t>e</a:t>
            </a:r>
            <a:r>
              <a:rPr lang="it-IT" sz="1600" spc="20" dirty="0" err="1">
                <a:latin typeface="Times New Roman"/>
                <a:cs typeface="Times New Roman"/>
              </a:rPr>
              <a:t>n</a:t>
            </a:r>
            <a:r>
              <a:rPr lang="it-IT" sz="1600" spc="5" dirty="0" err="1">
                <a:latin typeface="Times New Roman"/>
                <a:cs typeface="Times New Roman"/>
              </a:rPr>
              <a:t>t</a:t>
            </a:r>
            <a:r>
              <a:rPr lang="it-IT" sz="1600" spc="15" dirty="0">
                <a:latin typeface="Times New Roman"/>
                <a:cs typeface="Times New Roman"/>
              </a:rPr>
              <a:t> </a:t>
            </a:r>
            <a:r>
              <a:rPr lang="it-IT" sz="1600" spc="10" dirty="0">
                <a:latin typeface="Times New Roman"/>
                <a:cs typeface="Times New Roman"/>
              </a:rPr>
              <a:t>in</a:t>
            </a:r>
            <a:r>
              <a:rPr lang="it-IT" sz="1600" spc="20" dirty="0">
                <a:latin typeface="Times New Roman"/>
                <a:cs typeface="Times New Roman"/>
              </a:rPr>
              <a:t> </a:t>
            </a:r>
            <a:r>
              <a:rPr lang="it-IT" sz="1600" spc="10" dirty="0" err="1">
                <a:latin typeface="Times New Roman"/>
                <a:cs typeface="Times New Roman"/>
              </a:rPr>
              <a:t>ra</a:t>
            </a:r>
            <a:r>
              <a:rPr lang="it-IT" sz="1600" spc="15" dirty="0" err="1">
                <a:latin typeface="Times New Roman"/>
                <a:cs typeface="Times New Roman"/>
              </a:rPr>
              <a:t>c</a:t>
            </a:r>
            <a:r>
              <a:rPr lang="it-IT" sz="1600" spc="20" dirty="0" err="1">
                <a:latin typeface="Times New Roman"/>
                <a:cs typeface="Times New Roman"/>
              </a:rPr>
              <a:t>k</a:t>
            </a:r>
            <a:r>
              <a:rPr lang="it-IT" sz="1600" spc="10" dirty="0" err="1">
                <a:latin typeface="Times New Roman"/>
                <a:cs typeface="Times New Roman"/>
              </a:rPr>
              <a:t>s</a:t>
            </a:r>
            <a:r>
              <a:rPr lang="it-IT" sz="1600" spc="5" dirty="0">
                <a:latin typeface="Times New Roman"/>
                <a:cs typeface="Times New Roman"/>
              </a:rPr>
              <a:t>:</a:t>
            </a:r>
            <a:r>
              <a:rPr lang="it-IT" sz="1600" spc="15" dirty="0">
                <a:latin typeface="Times New Roman"/>
                <a:cs typeface="Times New Roman"/>
              </a:rPr>
              <a:t> </a:t>
            </a:r>
            <a:r>
              <a:rPr lang="it-IT" sz="1600" spc="30" dirty="0" err="1">
                <a:latin typeface="Times New Roman"/>
                <a:cs typeface="Times New Roman"/>
              </a:rPr>
              <a:t>W</a:t>
            </a:r>
            <a:r>
              <a:rPr lang="it-IT" sz="1600" spc="20" dirty="0" err="1">
                <a:latin typeface="Times New Roman"/>
                <a:cs typeface="Times New Roman"/>
              </a:rPr>
              <a:t>h</a:t>
            </a:r>
            <a:r>
              <a:rPr lang="it-IT" sz="1600" spc="10" dirty="0" err="1">
                <a:latin typeface="Times New Roman"/>
                <a:cs typeface="Times New Roman"/>
              </a:rPr>
              <a:t>o</a:t>
            </a:r>
            <a:r>
              <a:rPr lang="it-IT" sz="1600" spc="20" dirty="0">
                <a:latin typeface="Times New Roman"/>
                <a:cs typeface="Times New Roman"/>
              </a:rPr>
              <a:t> </a:t>
            </a:r>
            <a:r>
              <a:rPr lang="it-IT" sz="1600" spc="25" dirty="0" err="1">
                <a:latin typeface="Times New Roman"/>
                <a:cs typeface="Times New Roman"/>
              </a:rPr>
              <a:t>w</a:t>
            </a:r>
            <a:r>
              <a:rPr lang="it-IT" sz="1600" spc="10" dirty="0" err="1">
                <a:latin typeface="Times New Roman"/>
                <a:cs typeface="Times New Roman"/>
              </a:rPr>
              <a:t>il</a:t>
            </a:r>
            <a:r>
              <a:rPr lang="it-IT" sz="1600" spc="5" dirty="0" err="1">
                <a:latin typeface="Times New Roman"/>
                <a:cs typeface="Times New Roman"/>
              </a:rPr>
              <a:t>l</a:t>
            </a:r>
            <a:r>
              <a:rPr lang="it-IT" sz="1600" spc="15" dirty="0">
                <a:latin typeface="Times New Roman"/>
                <a:cs typeface="Times New Roman"/>
              </a:rPr>
              <a:t> </a:t>
            </a:r>
            <a:r>
              <a:rPr lang="it-IT" sz="1600" spc="20" dirty="0">
                <a:latin typeface="Times New Roman"/>
                <a:cs typeface="Times New Roman"/>
              </a:rPr>
              <a:t>d</a:t>
            </a:r>
            <a:r>
              <a:rPr lang="it-IT" sz="1600" spc="10" dirty="0">
                <a:latin typeface="Times New Roman"/>
                <a:cs typeface="Times New Roman"/>
              </a:rPr>
              <a:t>o</a:t>
            </a:r>
            <a:r>
              <a:rPr lang="it-IT" sz="1600" spc="20" dirty="0">
                <a:latin typeface="Times New Roman"/>
                <a:cs typeface="Times New Roman"/>
              </a:rPr>
              <a:t> </a:t>
            </a:r>
            <a:r>
              <a:rPr lang="it-IT" sz="1600" spc="10" dirty="0" err="1">
                <a:latin typeface="Times New Roman"/>
                <a:cs typeface="Times New Roman"/>
              </a:rPr>
              <a:t>i</a:t>
            </a:r>
            <a:r>
              <a:rPr lang="it-IT" sz="1600" spc="5" dirty="0" err="1">
                <a:latin typeface="Times New Roman"/>
                <a:cs typeface="Times New Roman"/>
              </a:rPr>
              <a:t>t</a:t>
            </a:r>
            <a:r>
              <a:rPr lang="it-IT" sz="1600" spc="15" dirty="0">
                <a:latin typeface="Times New Roman"/>
                <a:cs typeface="Times New Roman"/>
              </a:rPr>
              <a:t> </a:t>
            </a:r>
            <a:r>
              <a:rPr lang="it-IT" sz="1600" spc="5" dirty="0">
                <a:latin typeface="Times New Roman"/>
                <a:cs typeface="Times New Roman"/>
              </a:rPr>
              <a:t>(</a:t>
            </a:r>
            <a:r>
              <a:rPr lang="it-IT" sz="1600" spc="20" dirty="0">
                <a:latin typeface="Times New Roman"/>
                <a:cs typeface="Times New Roman"/>
              </a:rPr>
              <a:t>ES</a:t>
            </a:r>
            <a:r>
              <a:rPr lang="it-IT" sz="1600" spc="10" dirty="0">
                <a:latin typeface="Times New Roman"/>
                <a:cs typeface="Times New Roman"/>
              </a:rPr>
              <a:t>S</a:t>
            </a:r>
            <a:r>
              <a:rPr lang="it-IT" sz="1600" spc="20" dirty="0">
                <a:latin typeface="Times New Roman"/>
                <a:cs typeface="Times New Roman"/>
              </a:rPr>
              <a:t> o</a:t>
            </a:r>
            <a:r>
              <a:rPr lang="it-IT" sz="1600" spc="5" dirty="0">
                <a:latin typeface="Times New Roman"/>
                <a:cs typeface="Times New Roman"/>
              </a:rPr>
              <a:t>r</a:t>
            </a:r>
            <a:r>
              <a:rPr lang="it-IT" sz="1600" spc="15" dirty="0">
                <a:latin typeface="Times New Roman"/>
                <a:cs typeface="Times New Roman"/>
              </a:rPr>
              <a:t> </a:t>
            </a:r>
            <a:r>
              <a:rPr lang="it-IT" sz="1600" spc="15" dirty="0" err="1">
                <a:latin typeface="Times New Roman"/>
                <a:cs typeface="Times New Roman"/>
              </a:rPr>
              <a:t>c</a:t>
            </a:r>
            <a:r>
              <a:rPr lang="it-IT" sz="1600" spc="20" dirty="0" err="1">
                <a:latin typeface="Times New Roman"/>
                <a:cs typeface="Times New Roman"/>
              </a:rPr>
              <a:t>o</a:t>
            </a:r>
            <a:r>
              <a:rPr lang="it-IT" sz="1600" spc="10" dirty="0" err="1">
                <a:latin typeface="Times New Roman"/>
                <a:cs typeface="Times New Roman"/>
              </a:rPr>
              <a:t>ll</a:t>
            </a:r>
            <a:r>
              <a:rPr lang="it-IT" sz="1600" spc="15" dirty="0" err="1">
                <a:latin typeface="Times New Roman"/>
                <a:cs typeface="Times New Roman"/>
              </a:rPr>
              <a:t>a</a:t>
            </a:r>
            <a:r>
              <a:rPr lang="it-IT" sz="1600" spc="20" dirty="0" err="1">
                <a:latin typeface="Times New Roman"/>
                <a:cs typeface="Times New Roman"/>
              </a:rPr>
              <a:t>bo</a:t>
            </a:r>
            <a:r>
              <a:rPr lang="it-IT" sz="1600" spc="10" dirty="0" err="1">
                <a:latin typeface="Times New Roman"/>
                <a:cs typeface="Times New Roman"/>
              </a:rPr>
              <a:t>r</a:t>
            </a:r>
            <a:r>
              <a:rPr lang="it-IT" sz="1600" spc="15" dirty="0" err="1">
                <a:latin typeface="Times New Roman"/>
                <a:cs typeface="Times New Roman"/>
              </a:rPr>
              <a:t>a</a:t>
            </a:r>
            <a:r>
              <a:rPr lang="it-IT" sz="1600" spc="10" dirty="0" err="1">
                <a:latin typeface="Times New Roman"/>
                <a:cs typeface="Times New Roman"/>
              </a:rPr>
              <a:t>t</a:t>
            </a:r>
            <a:r>
              <a:rPr lang="it-IT" sz="1600" spc="20" dirty="0" err="1">
                <a:latin typeface="Times New Roman"/>
                <a:cs typeface="Times New Roman"/>
              </a:rPr>
              <a:t>o</a:t>
            </a:r>
            <a:r>
              <a:rPr lang="it-IT" sz="1600" spc="10" dirty="0" err="1">
                <a:latin typeface="Times New Roman"/>
                <a:cs typeface="Times New Roman"/>
              </a:rPr>
              <a:t>rs</a:t>
            </a:r>
            <a:r>
              <a:rPr lang="it-IT" sz="1600" spc="10" dirty="0">
                <a:latin typeface="Times New Roman"/>
                <a:cs typeface="Times New Roman"/>
              </a:rPr>
              <a:t>)?</a:t>
            </a:r>
            <a:endParaRPr lang="it-IT" sz="1600" dirty="0">
              <a:latin typeface="Times New Roman"/>
              <a:cs typeface="Times New Roman"/>
            </a:endParaRPr>
          </a:p>
          <a:p>
            <a:pPr marL="469900" marR="71120" indent="-228600">
              <a:lnSpc>
                <a:spcPct val="101000"/>
              </a:lnSpc>
              <a:spcBef>
                <a:spcPts val="95"/>
              </a:spcBef>
              <a:buFont typeface="Symbol"/>
              <a:buChar char="•"/>
              <a:tabLst>
                <a:tab pos="469265" algn="l"/>
              </a:tabLst>
            </a:pPr>
            <a:r>
              <a:rPr lang="it-IT" sz="1600" spc="20" dirty="0" err="1">
                <a:latin typeface="Times New Roman"/>
                <a:cs typeface="Times New Roman"/>
              </a:rPr>
              <a:t>Ov</a:t>
            </a:r>
            <a:r>
              <a:rPr lang="it-IT" sz="1600" spc="15" dirty="0" err="1">
                <a:latin typeface="Times New Roman"/>
                <a:cs typeface="Times New Roman"/>
              </a:rPr>
              <a:t>e</a:t>
            </a:r>
            <a:r>
              <a:rPr lang="it-IT" sz="1600" spc="10" dirty="0" err="1">
                <a:latin typeface="Times New Roman"/>
                <a:cs typeface="Times New Roman"/>
              </a:rPr>
              <a:t>rl</a:t>
            </a:r>
            <a:r>
              <a:rPr lang="it-IT" sz="1600" spc="15" dirty="0" err="1">
                <a:latin typeface="Times New Roman"/>
                <a:cs typeface="Times New Roman"/>
              </a:rPr>
              <a:t>a</a:t>
            </a:r>
            <a:r>
              <a:rPr lang="it-IT" sz="1600" spc="20" dirty="0" err="1">
                <a:latin typeface="Times New Roman"/>
                <a:cs typeface="Times New Roman"/>
              </a:rPr>
              <a:t>p</a:t>
            </a:r>
            <a:r>
              <a:rPr lang="it-IT" sz="1600" spc="10" dirty="0" err="1">
                <a:latin typeface="Times New Roman"/>
                <a:cs typeface="Times New Roman"/>
              </a:rPr>
              <a:t>s</a:t>
            </a:r>
            <a:r>
              <a:rPr lang="it-IT" sz="1600" spc="5" dirty="0">
                <a:latin typeface="Times New Roman"/>
                <a:cs typeface="Times New Roman"/>
              </a:rPr>
              <a:t>:</a:t>
            </a:r>
            <a:r>
              <a:rPr lang="it-IT" sz="1600" spc="15" dirty="0">
                <a:latin typeface="Times New Roman"/>
                <a:cs typeface="Times New Roman"/>
              </a:rPr>
              <a:t> </a:t>
            </a:r>
            <a:r>
              <a:rPr lang="it-IT" sz="1600" spc="20" dirty="0">
                <a:latin typeface="Times New Roman"/>
                <a:cs typeface="Times New Roman"/>
              </a:rPr>
              <a:t>So</a:t>
            </a:r>
            <a:r>
              <a:rPr lang="it-IT" sz="1600" spc="30" dirty="0">
                <a:latin typeface="Times New Roman"/>
                <a:cs typeface="Times New Roman"/>
              </a:rPr>
              <a:t>m</a:t>
            </a:r>
            <a:r>
              <a:rPr lang="it-IT" sz="1600" spc="10" dirty="0">
                <a:latin typeface="Times New Roman"/>
                <a:cs typeface="Times New Roman"/>
              </a:rPr>
              <a:t>e</a:t>
            </a:r>
            <a:r>
              <a:rPr lang="it-IT" sz="1600" spc="20" dirty="0">
                <a:latin typeface="Times New Roman"/>
                <a:cs typeface="Times New Roman"/>
              </a:rPr>
              <a:t> </a:t>
            </a:r>
            <a:r>
              <a:rPr lang="it-IT" sz="1600" spc="15" dirty="0" err="1">
                <a:latin typeface="Times New Roman"/>
                <a:cs typeface="Times New Roman"/>
              </a:rPr>
              <a:t>c</a:t>
            </a:r>
            <a:r>
              <a:rPr lang="it-IT" sz="1600" spc="10" dirty="0" err="1">
                <a:latin typeface="Times New Roman"/>
                <a:cs typeface="Times New Roman"/>
              </a:rPr>
              <a:t>a</a:t>
            </a:r>
            <a:r>
              <a:rPr lang="it-IT" sz="1600" spc="20" dirty="0" err="1">
                <a:latin typeface="Times New Roman"/>
                <a:cs typeface="Times New Roman"/>
              </a:rPr>
              <a:t>b</a:t>
            </a:r>
            <a:r>
              <a:rPr lang="it-IT" sz="1600" spc="10" dirty="0" err="1">
                <a:latin typeface="Times New Roman"/>
                <a:cs typeface="Times New Roman"/>
              </a:rPr>
              <a:t>le</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in</a:t>
            </a:r>
            <a:r>
              <a:rPr lang="it-IT" sz="1600" spc="20" dirty="0">
                <a:latin typeface="Times New Roman"/>
                <a:cs typeface="Times New Roman"/>
              </a:rPr>
              <a:t> </a:t>
            </a:r>
            <a:r>
              <a:rPr lang="it-IT" sz="1600" spc="10" dirty="0">
                <a:latin typeface="Times New Roman"/>
                <a:cs typeface="Times New Roman"/>
              </a:rPr>
              <a:t>t</a:t>
            </a:r>
            <a:r>
              <a:rPr lang="it-IT" sz="1600" spc="15" dirty="0">
                <a:latin typeface="Times New Roman"/>
                <a:cs typeface="Times New Roman"/>
              </a:rPr>
              <a:t>h</a:t>
            </a:r>
            <a:r>
              <a:rPr lang="it-IT" sz="1600" spc="10" dirty="0">
                <a:latin typeface="Times New Roman"/>
                <a:cs typeface="Times New Roman"/>
              </a:rPr>
              <a:t>e</a:t>
            </a:r>
            <a:r>
              <a:rPr lang="it-IT" sz="1600" spc="20" dirty="0">
                <a:latin typeface="Times New Roman"/>
                <a:cs typeface="Times New Roman"/>
              </a:rPr>
              <a:t> </a:t>
            </a:r>
            <a:r>
              <a:rPr lang="it-IT" sz="1600" spc="10" dirty="0">
                <a:latin typeface="Times New Roman"/>
                <a:cs typeface="Times New Roman"/>
              </a:rPr>
              <a:t>sc</a:t>
            </a:r>
            <a:r>
              <a:rPr lang="it-IT" sz="1600" spc="20" dirty="0">
                <a:latin typeface="Times New Roman"/>
                <a:cs typeface="Times New Roman"/>
              </a:rPr>
              <a:t>op</a:t>
            </a:r>
            <a:r>
              <a:rPr lang="it-IT" sz="1600" spc="10" dirty="0">
                <a:latin typeface="Times New Roman"/>
                <a:cs typeface="Times New Roman"/>
              </a:rPr>
              <a:t>e</a:t>
            </a:r>
            <a:r>
              <a:rPr lang="it-IT" sz="1600" spc="20" dirty="0">
                <a:latin typeface="Times New Roman"/>
                <a:cs typeface="Times New Roman"/>
              </a:rPr>
              <a:t> o</a:t>
            </a:r>
            <a:r>
              <a:rPr lang="it-IT" sz="1600" spc="5" dirty="0">
                <a:latin typeface="Times New Roman"/>
                <a:cs typeface="Times New Roman"/>
              </a:rPr>
              <a:t>f</a:t>
            </a:r>
            <a:r>
              <a:rPr lang="it-IT" sz="1600" spc="15" dirty="0">
                <a:latin typeface="Times New Roman"/>
                <a:cs typeface="Times New Roman"/>
              </a:rPr>
              <a:t> </a:t>
            </a:r>
            <a:r>
              <a:rPr lang="it-IT" sz="1600" spc="30" dirty="0">
                <a:latin typeface="Times New Roman"/>
                <a:cs typeface="Times New Roman"/>
              </a:rPr>
              <a:t>W</a:t>
            </a:r>
            <a:r>
              <a:rPr lang="it-IT" sz="1600" spc="20" dirty="0">
                <a:latin typeface="Times New Roman"/>
                <a:cs typeface="Times New Roman"/>
              </a:rPr>
              <a:t>P1</a:t>
            </a:r>
            <a:r>
              <a:rPr lang="it-IT" sz="1600" spc="10" dirty="0">
                <a:latin typeface="Times New Roman"/>
                <a:cs typeface="Times New Roman"/>
              </a:rPr>
              <a:t>7</a:t>
            </a:r>
            <a:r>
              <a:rPr lang="it-IT" sz="1600" spc="20" dirty="0">
                <a:latin typeface="Times New Roman"/>
                <a:cs typeface="Times New Roman"/>
              </a:rPr>
              <a:t> </a:t>
            </a:r>
            <a:r>
              <a:rPr lang="it-IT" sz="1600" spc="15" dirty="0">
                <a:latin typeface="Times New Roman"/>
                <a:cs typeface="Times New Roman"/>
              </a:rPr>
              <a:t>a</a:t>
            </a:r>
            <a:r>
              <a:rPr lang="it-IT" sz="1600" spc="20" dirty="0">
                <a:latin typeface="Times New Roman"/>
                <a:cs typeface="Times New Roman"/>
              </a:rPr>
              <a:t>n</a:t>
            </a:r>
            <a:r>
              <a:rPr lang="it-IT" sz="1600" spc="10" dirty="0">
                <a:latin typeface="Times New Roman"/>
                <a:cs typeface="Times New Roman"/>
              </a:rPr>
              <a:t>d</a:t>
            </a:r>
            <a:r>
              <a:rPr lang="it-IT" sz="1600" spc="20" dirty="0">
                <a:latin typeface="Times New Roman"/>
                <a:cs typeface="Times New Roman"/>
              </a:rPr>
              <a:t> </a:t>
            </a:r>
            <a:r>
              <a:rPr lang="it-IT" sz="1600" spc="30" dirty="0">
                <a:latin typeface="Times New Roman"/>
                <a:cs typeface="Times New Roman"/>
              </a:rPr>
              <a:t>W</a:t>
            </a:r>
            <a:r>
              <a:rPr lang="it-IT" sz="1600" spc="20" dirty="0">
                <a:latin typeface="Times New Roman"/>
                <a:cs typeface="Times New Roman"/>
              </a:rPr>
              <a:t>P</a:t>
            </a:r>
            <a:r>
              <a:rPr lang="it-IT" sz="1600" spc="10" dirty="0">
                <a:latin typeface="Times New Roman"/>
                <a:cs typeface="Times New Roman"/>
              </a:rPr>
              <a:t>8</a:t>
            </a:r>
            <a:r>
              <a:rPr lang="it-IT" sz="1600" spc="20" dirty="0">
                <a:latin typeface="Times New Roman"/>
                <a:cs typeface="Times New Roman"/>
              </a:rPr>
              <a:t> </a:t>
            </a:r>
            <a:r>
              <a:rPr lang="it-IT" sz="1600" spc="10" dirty="0">
                <a:latin typeface="Times New Roman"/>
                <a:cs typeface="Times New Roman"/>
              </a:rPr>
              <a:t>can</a:t>
            </a:r>
            <a:r>
              <a:rPr lang="it-IT" sz="1600" spc="20" dirty="0">
                <a:latin typeface="Times New Roman"/>
                <a:cs typeface="Times New Roman"/>
              </a:rPr>
              <a:t> </a:t>
            </a:r>
            <a:r>
              <a:rPr lang="it-IT" sz="1600" spc="15" dirty="0">
                <a:latin typeface="Times New Roman"/>
                <a:cs typeface="Times New Roman"/>
              </a:rPr>
              <a:t>b</a:t>
            </a:r>
            <a:r>
              <a:rPr lang="it-IT" sz="1600" spc="10" dirty="0">
                <a:latin typeface="Times New Roman"/>
                <a:cs typeface="Times New Roman"/>
              </a:rPr>
              <a:t>e</a:t>
            </a:r>
            <a:r>
              <a:rPr lang="it-IT" sz="1600" spc="20" dirty="0">
                <a:latin typeface="Times New Roman"/>
                <a:cs typeface="Times New Roman"/>
              </a:rPr>
              <a:t> </a:t>
            </a:r>
            <a:r>
              <a:rPr lang="it-IT" sz="1600" spc="10" dirty="0" err="1">
                <a:latin typeface="Times New Roman"/>
                <a:cs typeface="Times New Roman"/>
              </a:rPr>
              <a:t>f</a:t>
            </a:r>
            <a:r>
              <a:rPr lang="it-IT" sz="1600" spc="15" dirty="0" err="1">
                <a:latin typeface="Times New Roman"/>
                <a:cs typeface="Times New Roman"/>
              </a:rPr>
              <a:t>oun</a:t>
            </a:r>
            <a:r>
              <a:rPr lang="it-IT" sz="1600" spc="10" dirty="0" err="1">
                <a:latin typeface="Times New Roman"/>
                <a:cs typeface="Times New Roman"/>
              </a:rPr>
              <a:t>d</a:t>
            </a:r>
            <a:r>
              <a:rPr lang="it-IT" sz="1600" spc="20" dirty="0">
                <a:latin typeface="Times New Roman"/>
                <a:cs typeface="Times New Roman"/>
              </a:rPr>
              <a:t> </a:t>
            </a:r>
            <a:r>
              <a:rPr lang="it-IT" sz="1600" spc="15" dirty="0" err="1">
                <a:latin typeface="Times New Roman"/>
                <a:cs typeface="Times New Roman"/>
              </a:rPr>
              <a:t>al</a:t>
            </a:r>
            <a:r>
              <a:rPr lang="it-IT" sz="1600" spc="10" dirty="0" err="1">
                <a:latin typeface="Times New Roman"/>
                <a:cs typeface="Times New Roman"/>
              </a:rPr>
              <a:t>so</a:t>
            </a:r>
            <a:r>
              <a:rPr lang="it-IT" sz="1600" spc="20" dirty="0">
                <a:latin typeface="Times New Roman"/>
                <a:cs typeface="Times New Roman"/>
              </a:rPr>
              <a:t> </a:t>
            </a:r>
            <a:r>
              <a:rPr lang="it-IT" sz="1600" spc="10" dirty="0">
                <a:latin typeface="Times New Roman"/>
                <a:cs typeface="Times New Roman"/>
              </a:rPr>
              <a:t>in</a:t>
            </a:r>
            <a:r>
              <a:rPr lang="it-IT" sz="1600" spc="20" dirty="0">
                <a:latin typeface="Times New Roman"/>
                <a:cs typeface="Times New Roman"/>
              </a:rPr>
              <a:t> </a:t>
            </a:r>
            <a:r>
              <a:rPr lang="it-IT" sz="1600" spc="10" dirty="0">
                <a:latin typeface="Times New Roman"/>
                <a:cs typeface="Times New Roman"/>
              </a:rPr>
              <a:t>t</a:t>
            </a:r>
            <a:r>
              <a:rPr lang="it-IT" sz="1600" spc="15" dirty="0">
                <a:latin typeface="Times New Roman"/>
                <a:cs typeface="Times New Roman"/>
              </a:rPr>
              <a:t>h</a:t>
            </a:r>
            <a:r>
              <a:rPr lang="it-IT" sz="1600" spc="10" dirty="0">
                <a:latin typeface="Times New Roman"/>
                <a:cs typeface="Times New Roman"/>
              </a:rPr>
              <a:t>e</a:t>
            </a:r>
            <a:r>
              <a:rPr lang="it-IT" sz="1600" spc="20" dirty="0">
                <a:latin typeface="Times New Roman"/>
                <a:cs typeface="Times New Roman"/>
              </a:rPr>
              <a:t> </a:t>
            </a:r>
            <a:r>
              <a:rPr lang="it-IT" sz="1600" spc="10" dirty="0">
                <a:latin typeface="Times New Roman"/>
                <a:cs typeface="Times New Roman"/>
              </a:rPr>
              <a:t>sc</a:t>
            </a:r>
            <a:r>
              <a:rPr lang="it-IT" sz="1600" spc="20" dirty="0">
                <a:latin typeface="Times New Roman"/>
                <a:cs typeface="Times New Roman"/>
              </a:rPr>
              <a:t>o</a:t>
            </a:r>
            <a:r>
              <a:rPr lang="it-IT" sz="1600" spc="15" dirty="0">
                <a:latin typeface="Times New Roman"/>
                <a:cs typeface="Times New Roman"/>
              </a:rPr>
              <a:t>p</a:t>
            </a:r>
            <a:r>
              <a:rPr lang="it-IT" sz="1600" spc="10" dirty="0">
                <a:latin typeface="Times New Roman"/>
                <a:cs typeface="Times New Roman"/>
              </a:rPr>
              <a:t>e</a:t>
            </a:r>
            <a:r>
              <a:rPr lang="it-IT" sz="1600" spc="20" dirty="0">
                <a:latin typeface="Times New Roman"/>
                <a:cs typeface="Times New Roman"/>
              </a:rPr>
              <a:t> </a:t>
            </a:r>
            <a:r>
              <a:rPr lang="it-IT" sz="1600" spc="15" dirty="0">
                <a:latin typeface="Times New Roman"/>
                <a:cs typeface="Times New Roman"/>
              </a:rPr>
              <a:t>o</a:t>
            </a:r>
            <a:r>
              <a:rPr lang="it-IT" sz="1600" spc="5" dirty="0">
                <a:latin typeface="Times New Roman"/>
                <a:cs typeface="Times New Roman"/>
              </a:rPr>
              <a:t>f </a:t>
            </a:r>
            <a:r>
              <a:rPr lang="it-IT" sz="1600" spc="30" dirty="0">
                <a:latin typeface="Times New Roman"/>
                <a:cs typeface="Times New Roman"/>
              </a:rPr>
              <a:t>W</a:t>
            </a:r>
            <a:r>
              <a:rPr lang="it-IT" sz="1600" spc="20" dirty="0">
                <a:latin typeface="Times New Roman"/>
                <a:cs typeface="Times New Roman"/>
              </a:rPr>
              <a:t>P</a:t>
            </a:r>
            <a:r>
              <a:rPr lang="it-IT" sz="1600" spc="10" dirty="0">
                <a:latin typeface="Times New Roman"/>
                <a:cs typeface="Times New Roman"/>
              </a:rPr>
              <a:t>3</a:t>
            </a:r>
            <a:r>
              <a:rPr lang="it-IT" sz="1600" spc="20" dirty="0">
                <a:latin typeface="Times New Roman"/>
                <a:cs typeface="Times New Roman"/>
              </a:rPr>
              <a:t> </a:t>
            </a:r>
            <a:r>
              <a:rPr lang="it-IT" sz="1600" spc="10" dirty="0">
                <a:latin typeface="Times New Roman"/>
                <a:cs typeface="Times New Roman"/>
              </a:rPr>
              <a:t>(</a:t>
            </a:r>
            <a:r>
              <a:rPr lang="it-IT" sz="1600" spc="25" dirty="0">
                <a:latin typeface="Times New Roman"/>
                <a:cs typeface="Times New Roman"/>
              </a:rPr>
              <a:t>N</a:t>
            </a:r>
            <a:r>
              <a:rPr lang="it-IT" sz="1600" spc="10" dirty="0">
                <a:latin typeface="Times New Roman"/>
                <a:cs typeface="Times New Roman"/>
              </a:rPr>
              <a:t>.</a:t>
            </a:r>
            <a:r>
              <a:rPr lang="it-IT" sz="1600" spc="30" dirty="0">
                <a:latin typeface="Times New Roman"/>
                <a:cs typeface="Times New Roman"/>
              </a:rPr>
              <a:t>B</a:t>
            </a:r>
            <a:r>
              <a:rPr lang="it-IT" sz="1600" spc="10" dirty="0">
                <a:latin typeface="Times New Roman"/>
                <a:cs typeface="Times New Roman"/>
              </a:rPr>
              <a:t>.</a:t>
            </a:r>
            <a:r>
              <a:rPr lang="it-IT" sz="1600" spc="5" dirty="0">
                <a:latin typeface="Times New Roman"/>
                <a:cs typeface="Times New Roman"/>
              </a:rPr>
              <a:t>:</a:t>
            </a:r>
            <a:r>
              <a:rPr lang="it-IT" sz="1600" spc="15" dirty="0">
                <a:latin typeface="Times New Roman"/>
                <a:cs typeface="Times New Roman"/>
              </a:rPr>
              <a:t> </a:t>
            </a:r>
            <a:r>
              <a:rPr lang="it-IT" sz="1600" spc="10" dirty="0" err="1">
                <a:latin typeface="Times New Roman"/>
                <a:cs typeface="Times New Roman"/>
              </a:rPr>
              <a:t>t</a:t>
            </a:r>
            <a:r>
              <a:rPr lang="it-IT" sz="1600" spc="20" dirty="0" err="1">
                <a:latin typeface="Times New Roman"/>
                <a:cs typeface="Times New Roman"/>
              </a:rPr>
              <a:t>h</a:t>
            </a:r>
            <a:r>
              <a:rPr lang="it-IT" sz="1600" spc="10" dirty="0" err="1">
                <a:latin typeface="Times New Roman"/>
                <a:cs typeface="Times New Roman"/>
              </a:rPr>
              <a:t>i</a:t>
            </a:r>
            <a:r>
              <a:rPr lang="it-IT" sz="1600" spc="5" dirty="0" err="1">
                <a:latin typeface="Times New Roman"/>
                <a:cs typeface="Times New Roman"/>
              </a:rPr>
              <a:t>s</a:t>
            </a:r>
            <a:r>
              <a:rPr lang="it-IT" sz="1600" spc="20" dirty="0">
                <a:latin typeface="Times New Roman"/>
                <a:cs typeface="Times New Roman"/>
              </a:rPr>
              <a:t> </a:t>
            </a:r>
            <a:r>
              <a:rPr lang="it-IT" sz="1600" spc="30" dirty="0" err="1">
                <a:latin typeface="Times New Roman"/>
                <a:cs typeface="Times New Roman"/>
              </a:rPr>
              <a:t>m</a:t>
            </a:r>
            <a:r>
              <a:rPr lang="it-IT" sz="1600" spc="15" dirty="0" err="1">
                <a:latin typeface="Times New Roman"/>
                <a:cs typeface="Times New Roman"/>
              </a:rPr>
              <a:t>a</a:t>
            </a:r>
            <a:r>
              <a:rPr lang="it-IT" sz="1600" spc="10" dirty="0" err="1">
                <a:latin typeface="Times New Roman"/>
                <a:cs typeface="Times New Roman"/>
              </a:rPr>
              <a:t>y</a:t>
            </a:r>
            <a:r>
              <a:rPr lang="it-IT" sz="1600" spc="20" dirty="0">
                <a:latin typeface="Times New Roman"/>
                <a:cs typeface="Times New Roman"/>
              </a:rPr>
              <a:t> b</a:t>
            </a:r>
            <a:r>
              <a:rPr lang="it-IT" sz="1600" spc="10" dirty="0">
                <a:latin typeface="Times New Roman"/>
                <a:cs typeface="Times New Roman"/>
              </a:rPr>
              <a:t>e</a:t>
            </a:r>
            <a:r>
              <a:rPr lang="it-IT" sz="1600" spc="20" dirty="0">
                <a:latin typeface="Times New Roman"/>
                <a:cs typeface="Times New Roman"/>
              </a:rPr>
              <a:t> </a:t>
            </a:r>
            <a:r>
              <a:rPr lang="it-IT" sz="1600" spc="10" dirty="0">
                <a:latin typeface="Times New Roman"/>
                <a:cs typeface="Times New Roman"/>
              </a:rPr>
              <a:t>t</a:t>
            </a:r>
            <a:r>
              <a:rPr lang="it-IT" sz="1600" spc="20" dirty="0">
                <a:latin typeface="Times New Roman"/>
                <a:cs typeface="Times New Roman"/>
              </a:rPr>
              <a:t>h</a:t>
            </a:r>
            <a:r>
              <a:rPr lang="it-IT" sz="1600" spc="10" dirty="0">
                <a:latin typeface="Times New Roman"/>
                <a:cs typeface="Times New Roman"/>
              </a:rPr>
              <a:t>e</a:t>
            </a:r>
            <a:r>
              <a:rPr lang="it-IT" sz="1600" spc="20" dirty="0">
                <a:latin typeface="Times New Roman"/>
                <a:cs typeface="Times New Roman"/>
              </a:rPr>
              <a:t> </a:t>
            </a:r>
            <a:r>
              <a:rPr lang="it-IT" sz="1600" spc="15" dirty="0">
                <a:latin typeface="Times New Roman"/>
                <a:cs typeface="Times New Roman"/>
              </a:rPr>
              <a:t>ca</a:t>
            </a:r>
            <a:r>
              <a:rPr lang="it-IT" sz="1600" spc="10" dirty="0">
                <a:latin typeface="Times New Roman"/>
                <a:cs typeface="Times New Roman"/>
              </a:rPr>
              <a:t>se</a:t>
            </a:r>
            <a:r>
              <a:rPr lang="it-IT" sz="1600" spc="20" dirty="0">
                <a:latin typeface="Times New Roman"/>
                <a:cs typeface="Times New Roman"/>
              </a:rPr>
              <a:t> </a:t>
            </a:r>
            <a:r>
              <a:rPr lang="it-IT" sz="1600" spc="25" dirty="0">
                <a:latin typeface="Times New Roman"/>
                <a:cs typeface="Times New Roman"/>
              </a:rPr>
              <a:t>w</a:t>
            </a:r>
            <a:r>
              <a:rPr lang="it-IT" sz="1600" spc="10" dirty="0">
                <a:latin typeface="Times New Roman"/>
                <a:cs typeface="Times New Roman"/>
              </a:rPr>
              <a:t>ith</a:t>
            </a:r>
            <a:r>
              <a:rPr lang="it-IT" sz="1600" spc="20" dirty="0">
                <a:latin typeface="Times New Roman"/>
                <a:cs typeface="Times New Roman"/>
              </a:rPr>
              <a:t> </a:t>
            </a:r>
            <a:r>
              <a:rPr lang="it-IT" sz="1600" spc="20" dirty="0" err="1">
                <a:latin typeface="Times New Roman"/>
                <a:cs typeface="Times New Roman"/>
              </a:rPr>
              <a:t>o</a:t>
            </a:r>
            <a:r>
              <a:rPr lang="it-IT" sz="1600" spc="10" dirty="0" err="1">
                <a:latin typeface="Times New Roman"/>
                <a:cs typeface="Times New Roman"/>
              </a:rPr>
              <a:t>t</a:t>
            </a:r>
            <a:r>
              <a:rPr lang="it-IT" sz="1600" spc="20" dirty="0" err="1">
                <a:latin typeface="Times New Roman"/>
                <a:cs typeface="Times New Roman"/>
              </a:rPr>
              <a:t>h</a:t>
            </a:r>
            <a:r>
              <a:rPr lang="it-IT" sz="1600" spc="15" dirty="0" err="1">
                <a:latin typeface="Times New Roman"/>
                <a:cs typeface="Times New Roman"/>
              </a:rPr>
              <a:t>e</a:t>
            </a:r>
            <a:r>
              <a:rPr lang="it-IT" sz="1600" spc="5" dirty="0" err="1">
                <a:latin typeface="Times New Roman"/>
                <a:cs typeface="Times New Roman"/>
              </a:rPr>
              <a:t>r</a:t>
            </a:r>
            <a:r>
              <a:rPr lang="it-IT" sz="1600" spc="15" dirty="0">
                <a:latin typeface="Times New Roman"/>
                <a:cs typeface="Times New Roman"/>
              </a:rPr>
              <a:t> </a:t>
            </a:r>
            <a:r>
              <a:rPr lang="it-IT" sz="1600" spc="30" dirty="0" err="1">
                <a:latin typeface="Times New Roman"/>
                <a:cs typeface="Times New Roman"/>
              </a:rPr>
              <a:t>W</a:t>
            </a:r>
            <a:r>
              <a:rPr lang="it-IT" sz="1600" spc="20" dirty="0" err="1">
                <a:latin typeface="Times New Roman"/>
                <a:cs typeface="Times New Roman"/>
              </a:rPr>
              <a:t>P</a:t>
            </a:r>
            <a:r>
              <a:rPr lang="it-IT" sz="1600" spc="5" dirty="0" err="1">
                <a:latin typeface="Times New Roman"/>
                <a:cs typeface="Times New Roman"/>
              </a:rPr>
              <a:t>s</a:t>
            </a:r>
            <a:r>
              <a:rPr lang="it-IT" sz="1600" spc="20" dirty="0">
                <a:latin typeface="Times New Roman"/>
                <a:cs typeface="Times New Roman"/>
              </a:rPr>
              <a:t> </a:t>
            </a:r>
            <a:r>
              <a:rPr lang="it-IT" sz="1600" spc="15" dirty="0" err="1">
                <a:latin typeface="Times New Roman"/>
                <a:cs typeface="Times New Roman"/>
              </a:rPr>
              <a:t>a</a:t>
            </a:r>
            <a:r>
              <a:rPr lang="it-IT" sz="1600" spc="5" dirty="0" err="1">
                <a:latin typeface="Times New Roman"/>
                <a:cs typeface="Times New Roman"/>
              </a:rPr>
              <a:t>s</a:t>
            </a:r>
            <a:r>
              <a:rPr lang="it-IT" sz="1600" spc="20" dirty="0">
                <a:latin typeface="Times New Roman"/>
                <a:cs typeface="Times New Roman"/>
              </a:rPr>
              <a:t> </a:t>
            </a:r>
            <a:r>
              <a:rPr lang="it-IT" sz="1600" spc="25" dirty="0" err="1">
                <a:latin typeface="Times New Roman"/>
                <a:cs typeface="Times New Roman"/>
              </a:rPr>
              <a:t>w</a:t>
            </a:r>
            <a:r>
              <a:rPr lang="it-IT" sz="1600" spc="15" dirty="0" err="1">
                <a:latin typeface="Times New Roman"/>
                <a:cs typeface="Times New Roman"/>
              </a:rPr>
              <a:t>e</a:t>
            </a:r>
            <a:r>
              <a:rPr lang="it-IT" sz="1600" spc="10" dirty="0" err="1">
                <a:latin typeface="Times New Roman"/>
                <a:cs typeface="Times New Roman"/>
              </a:rPr>
              <a:t>ll</a:t>
            </a:r>
            <a:r>
              <a:rPr lang="it-IT" sz="1600" spc="5" dirty="0">
                <a:latin typeface="Times New Roman"/>
                <a:cs typeface="Times New Roman"/>
              </a:rPr>
              <a:t>,</a:t>
            </a:r>
            <a:r>
              <a:rPr lang="it-IT" sz="1600" spc="15" dirty="0">
                <a:latin typeface="Times New Roman"/>
                <a:cs typeface="Times New Roman"/>
              </a:rPr>
              <a:t> </a:t>
            </a:r>
            <a:r>
              <a:rPr lang="it-IT" sz="1600" spc="20" dirty="0" err="1">
                <a:latin typeface="Times New Roman"/>
                <a:cs typeface="Times New Roman"/>
              </a:rPr>
              <a:t>n</a:t>
            </a:r>
            <a:r>
              <a:rPr lang="it-IT" sz="1600" spc="15" dirty="0" err="1">
                <a:latin typeface="Times New Roman"/>
                <a:cs typeface="Times New Roman"/>
              </a:rPr>
              <a:t>ee</a:t>
            </a:r>
            <a:r>
              <a:rPr lang="it-IT" sz="1600" spc="10" dirty="0" err="1">
                <a:latin typeface="Times New Roman"/>
                <a:cs typeface="Times New Roman"/>
              </a:rPr>
              <a:t>d</a:t>
            </a:r>
            <a:r>
              <a:rPr lang="it-IT" sz="1600" spc="20"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b</a:t>
            </a:r>
            <a:r>
              <a:rPr lang="it-IT" sz="1600" spc="10" dirty="0">
                <a:latin typeface="Times New Roman"/>
                <a:cs typeface="Times New Roman"/>
              </a:rPr>
              <a:t>e</a:t>
            </a:r>
            <a:r>
              <a:rPr lang="it-IT" sz="1600" spc="20" dirty="0">
                <a:latin typeface="Times New Roman"/>
                <a:cs typeface="Times New Roman"/>
              </a:rPr>
              <a:t> </a:t>
            </a:r>
            <a:r>
              <a:rPr lang="it-IT" sz="1600" spc="15" dirty="0" err="1">
                <a:latin typeface="Times New Roman"/>
                <a:cs typeface="Times New Roman"/>
              </a:rPr>
              <a:t>c</a:t>
            </a:r>
            <a:r>
              <a:rPr lang="it-IT" sz="1600" spc="20" dirty="0" err="1">
                <a:latin typeface="Times New Roman"/>
                <a:cs typeface="Times New Roman"/>
              </a:rPr>
              <a:t>h</a:t>
            </a:r>
            <a:r>
              <a:rPr lang="it-IT" sz="1600" spc="15" dirty="0" err="1">
                <a:latin typeface="Times New Roman"/>
                <a:cs typeface="Times New Roman"/>
              </a:rPr>
              <a:t>ec</a:t>
            </a:r>
            <a:r>
              <a:rPr lang="it-IT" sz="1600" spc="20" dirty="0" err="1">
                <a:latin typeface="Times New Roman"/>
                <a:cs typeface="Times New Roman"/>
              </a:rPr>
              <a:t>k</a:t>
            </a:r>
            <a:r>
              <a:rPr lang="it-IT" sz="1600" spc="15" dirty="0" err="1">
                <a:latin typeface="Times New Roman"/>
                <a:cs typeface="Times New Roman"/>
              </a:rPr>
              <a:t>e</a:t>
            </a:r>
            <a:r>
              <a:rPr lang="it-IT" sz="1600" spc="20" dirty="0" err="1">
                <a:latin typeface="Times New Roman"/>
                <a:cs typeface="Times New Roman"/>
              </a:rPr>
              <a:t>d</a:t>
            </a:r>
            <a:r>
              <a:rPr lang="it-IT" sz="1600" spc="5" dirty="0">
                <a:latin typeface="Times New Roman"/>
                <a:cs typeface="Times New Roman"/>
              </a:rPr>
              <a:t>)</a:t>
            </a:r>
            <a:endParaRPr lang="it-IT" sz="1600" dirty="0">
              <a:latin typeface="Times New Roman"/>
              <a:cs typeface="Times New Roman"/>
            </a:endParaRPr>
          </a:p>
          <a:p>
            <a:pPr marL="469900" indent="-228600">
              <a:lnSpc>
                <a:spcPct val="100000"/>
              </a:lnSpc>
              <a:spcBef>
                <a:spcPts val="130"/>
              </a:spcBef>
              <a:buFont typeface="Symbol"/>
              <a:buChar char="•"/>
              <a:tabLst>
                <a:tab pos="469265" algn="l"/>
              </a:tabLst>
            </a:pPr>
            <a:r>
              <a:rPr lang="it-IT" sz="1600" spc="20" dirty="0" err="1">
                <a:latin typeface="Times New Roman"/>
                <a:cs typeface="Times New Roman"/>
              </a:rPr>
              <a:t>Gu</a:t>
            </a:r>
            <a:r>
              <a:rPr lang="it-IT" sz="1600" spc="10" dirty="0" err="1">
                <a:latin typeface="Times New Roman"/>
                <a:cs typeface="Times New Roman"/>
              </a:rPr>
              <a:t>i</a:t>
            </a:r>
            <a:r>
              <a:rPr lang="it-IT" sz="1600" spc="20" dirty="0" err="1">
                <a:latin typeface="Times New Roman"/>
                <a:cs typeface="Times New Roman"/>
              </a:rPr>
              <a:t>d</a:t>
            </a:r>
            <a:r>
              <a:rPr lang="it-IT" sz="1600" spc="15" dirty="0" err="1">
                <a:latin typeface="Times New Roman"/>
                <a:cs typeface="Times New Roman"/>
              </a:rPr>
              <a:t>e</a:t>
            </a:r>
            <a:r>
              <a:rPr lang="it-IT" sz="1600" spc="10" dirty="0" err="1">
                <a:latin typeface="Times New Roman"/>
                <a:cs typeface="Times New Roman"/>
              </a:rPr>
              <a:t>li</a:t>
            </a:r>
            <a:r>
              <a:rPr lang="it-IT" sz="1600" spc="20" dirty="0" err="1">
                <a:latin typeface="Times New Roman"/>
                <a:cs typeface="Times New Roman"/>
              </a:rPr>
              <a:t>n</a:t>
            </a:r>
            <a:r>
              <a:rPr lang="it-IT" sz="1600" spc="15" dirty="0" err="1">
                <a:latin typeface="Times New Roman"/>
                <a:cs typeface="Times New Roman"/>
              </a:rPr>
              <a:t>e</a:t>
            </a:r>
            <a:r>
              <a:rPr lang="it-IT" sz="1600" spc="5" dirty="0" err="1">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f</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10" dirty="0" err="1">
                <a:latin typeface="Times New Roman"/>
                <a:cs typeface="Times New Roman"/>
              </a:rPr>
              <a:t>r</a:t>
            </a:r>
            <a:r>
              <a:rPr lang="it-IT" sz="1600" spc="15" dirty="0" err="1">
                <a:latin typeface="Times New Roman"/>
                <a:cs typeface="Times New Roman"/>
              </a:rPr>
              <a:t>ec</a:t>
            </a:r>
            <a:r>
              <a:rPr lang="it-IT" sz="1600" spc="20" dirty="0" err="1">
                <a:latin typeface="Times New Roman"/>
                <a:cs typeface="Times New Roman"/>
              </a:rPr>
              <a:t>o</a:t>
            </a:r>
            <a:r>
              <a:rPr lang="it-IT" sz="1600" spc="30" dirty="0" err="1">
                <a:latin typeface="Times New Roman"/>
                <a:cs typeface="Times New Roman"/>
              </a:rPr>
              <a:t>mm</a:t>
            </a:r>
            <a:r>
              <a:rPr lang="it-IT" sz="1600" spc="15" dirty="0" err="1">
                <a:latin typeface="Times New Roman"/>
                <a:cs typeface="Times New Roman"/>
              </a:rPr>
              <a:t>e</a:t>
            </a:r>
            <a:r>
              <a:rPr lang="it-IT" sz="1600" spc="20" dirty="0" err="1">
                <a:latin typeface="Times New Roman"/>
                <a:cs typeface="Times New Roman"/>
              </a:rPr>
              <a:t>nd</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a:t>
            </a:r>
            <a:r>
              <a:rPr lang="it-IT" sz="1600" spc="15" dirty="0" err="1">
                <a:latin typeface="Times New Roman"/>
                <a:cs typeface="Times New Roman"/>
              </a:rPr>
              <a:t>ca</a:t>
            </a:r>
            <a:r>
              <a:rPr lang="it-IT" sz="1600" spc="20" dirty="0" err="1">
                <a:latin typeface="Times New Roman"/>
                <a:cs typeface="Times New Roman"/>
              </a:rPr>
              <a:t>b</a:t>
            </a:r>
            <a:r>
              <a:rPr lang="it-IT" sz="1600" spc="10" dirty="0" err="1">
                <a:latin typeface="Times New Roman"/>
                <a:cs typeface="Times New Roman"/>
              </a:rPr>
              <a:t>le</a:t>
            </a:r>
            <a:r>
              <a:rPr lang="it-IT" sz="1600" spc="20" dirty="0">
                <a:latin typeface="Times New Roman"/>
                <a:cs typeface="Times New Roman"/>
              </a:rPr>
              <a:t> </a:t>
            </a:r>
            <a:r>
              <a:rPr lang="it-IT" sz="1600" spc="10" dirty="0" err="1">
                <a:latin typeface="Times New Roman"/>
                <a:cs typeface="Times New Roman"/>
              </a:rPr>
              <a:t>i</a:t>
            </a:r>
            <a:r>
              <a:rPr lang="it-IT" sz="1600" spc="20" dirty="0" err="1">
                <a:latin typeface="Times New Roman"/>
                <a:cs typeface="Times New Roman"/>
              </a:rPr>
              <a:t>n</a:t>
            </a:r>
            <a:r>
              <a:rPr lang="it-IT" sz="1600" spc="10" dirty="0" err="1">
                <a:latin typeface="Times New Roman"/>
                <a:cs typeface="Times New Roman"/>
              </a:rPr>
              <a:t>s</a:t>
            </a:r>
            <a:r>
              <a:rPr lang="it-IT" sz="1600" spc="15" dirty="0" err="1">
                <a:latin typeface="Times New Roman"/>
                <a:cs typeface="Times New Roman"/>
              </a:rPr>
              <a:t>ulati</a:t>
            </a:r>
            <a:r>
              <a:rPr lang="it-IT" sz="1600" spc="25" dirty="0" err="1">
                <a:latin typeface="Times New Roman"/>
                <a:cs typeface="Times New Roman"/>
              </a:rPr>
              <a:t>o</a:t>
            </a:r>
            <a:r>
              <a:rPr lang="it-IT" sz="1600" spc="10" dirty="0" err="1">
                <a:latin typeface="Times New Roman"/>
                <a:cs typeface="Times New Roman"/>
              </a:rPr>
              <a:t>n</a:t>
            </a:r>
            <a:r>
              <a:rPr lang="it-IT" sz="1600" spc="20" dirty="0">
                <a:latin typeface="Times New Roman"/>
                <a:cs typeface="Times New Roman"/>
              </a:rPr>
              <a:t> </a:t>
            </a:r>
            <a:r>
              <a:rPr lang="it-IT" sz="1600" spc="30" dirty="0" err="1">
                <a:latin typeface="Times New Roman"/>
                <a:cs typeface="Times New Roman"/>
              </a:rPr>
              <a:t>m</a:t>
            </a:r>
            <a:r>
              <a:rPr lang="it-IT" sz="1600" spc="15" dirty="0" err="1">
                <a:latin typeface="Times New Roman"/>
                <a:cs typeface="Times New Roman"/>
              </a:rPr>
              <a:t>ate</a:t>
            </a:r>
            <a:r>
              <a:rPr lang="it-IT" sz="1600" spc="10" dirty="0" err="1">
                <a:latin typeface="Times New Roman"/>
                <a:cs typeface="Times New Roman"/>
              </a:rPr>
              <a:t>r</a:t>
            </a:r>
            <a:r>
              <a:rPr lang="it-IT" sz="1600" spc="15" dirty="0" err="1">
                <a:latin typeface="Times New Roman"/>
                <a:cs typeface="Times New Roman"/>
              </a:rPr>
              <a:t>ial</a:t>
            </a:r>
            <a:r>
              <a:rPr lang="it-IT" sz="1600" spc="10" dirty="0" err="1">
                <a:latin typeface="Times New Roman"/>
                <a:cs typeface="Times New Roman"/>
              </a:rPr>
              <a:t>s</a:t>
            </a:r>
            <a:r>
              <a:rPr lang="it-IT" sz="1600" spc="20" dirty="0">
                <a:latin typeface="Times New Roman"/>
                <a:cs typeface="Times New Roman"/>
              </a:rPr>
              <a:t> </a:t>
            </a:r>
            <a:r>
              <a:rPr lang="it-IT" sz="1600" spc="30" dirty="0" err="1">
                <a:latin typeface="Times New Roman"/>
                <a:cs typeface="Times New Roman"/>
              </a:rPr>
              <a:t>w</a:t>
            </a:r>
            <a:r>
              <a:rPr lang="it-IT" sz="1600" spc="10" dirty="0" err="1">
                <a:latin typeface="Times New Roman"/>
                <a:cs typeface="Times New Roman"/>
              </a:rPr>
              <a:t>il</a:t>
            </a:r>
            <a:r>
              <a:rPr lang="it-IT" sz="1600" spc="5" dirty="0" err="1">
                <a:latin typeface="Times New Roman"/>
                <a:cs typeface="Times New Roman"/>
              </a:rPr>
              <a:t>l</a:t>
            </a:r>
            <a:r>
              <a:rPr lang="it-IT" sz="1600" spc="15" dirty="0">
                <a:latin typeface="Times New Roman"/>
                <a:cs typeface="Times New Roman"/>
              </a:rPr>
              <a:t> b</a:t>
            </a:r>
            <a:r>
              <a:rPr lang="it-IT" sz="1600" spc="10" dirty="0">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r</a:t>
            </a:r>
            <a:r>
              <a:rPr lang="it-IT" sz="1600" spc="20" dirty="0" err="1">
                <a:latin typeface="Times New Roman"/>
                <a:cs typeface="Times New Roman"/>
              </a:rPr>
              <a:t>ov</a:t>
            </a:r>
            <a:r>
              <a:rPr lang="it-IT" sz="1600" spc="10" dirty="0" err="1">
                <a:latin typeface="Times New Roman"/>
                <a:cs typeface="Times New Roman"/>
              </a:rPr>
              <a:t>i</a:t>
            </a:r>
            <a:r>
              <a:rPr lang="it-IT" sz="1600" spc="20" dirty="0" err="1">
                <a:latin typeface="Times New Roman"/>
                <a:cs typeface="Times New Roman"/>
              </a:rPr>
              <a:t>d</a:t>
            </a:r>
            <a:r>
              <a:rPr lang="it-IT" sz="1600" spc="10" dirty="0" err="1">
                <a:latin typeface="Times New Roman"/>
                <a:cs typeface="Times New Roman"/>
              </a:rPr>
              <a:t>ed</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a:t>
            </a:r>
            <a:r>
              <a:rPr lang="it-IT" sz="1600" spc="30" dirty="0" smtClean="0">
                <a:latin typeface="Times New Roman"/>
                <a:cs typeface="Times New Roman"/>
              </a:rPr>
              <a:t>W</a:t>
            </a:r>
            <a:r>
              <a:rPr lang="it-IT" sz="1600" spc="20" dirty="0" smtClean="0">
                <a:latin typeface="Times New Roman"/>
                <a:cs typeface="Times New Roman"/>
              </a:rPr>
              <a:t>P15</a:t>
            </a:r>
            <a:endParaRPr lang="it-IT" sz="1600" dirty="0">
              <a:latin typeface="Times New Roman"/>
              <a:cs typeface="Times New Roman"/>
            </a:endParaRPr>
          </a:p>
        </p:txBody>
      </p:sp>
    </p:spTree>
    <p:extLst>
      <p:ext uri="{BB962C8B-B14F-4D97-AF65-F5344CB8AC3E}">
        <p14:creationId xmlns:p14="http://schemas.microsoft.com/office/powerpoint/2010/main" val="42937540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249" y="1547"/>
            <a:ext cx="7139136" cy="1143000"/>
          </a:xfrm>
        </p:spPr>
        <p:txBody>
          <a:bodyPr vert="horz" lIns="85699" tIns="42850" rIns="85699" bIns="42850" rtlCol="0" anchor="ctr">
            <a:normAutofit/>
          </a:bodyPr>
          <a:lstStyle/>
          <a:p>
            <a:pPr marL="93663"/>
            <a:r>
              <a:rPr lang="en-GB" dirty="0">
                <a:solidFill>
                  <a:srgbClr val="FFFFFF"/>
                </a:solidFill>
              </a:rPr>
              <a:t>Ion source &amp; LEBT: </a:t>
            </a:r>
            <a:r>
              <a:rPr lang="en-US" dirty="0">
                <a:solidFill>
                  <a:srgbClr val="FFFFFF"/>
                </a:solidFill>
              </a:rPr>
              <a:t>Schedule</a:t>
            </a:r>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a:t>
            </a:fld>
            <a:endParaRPr lang="sv-SE">
              <a:solidFill>
                <a:prstClr val="black">
                  <a:tint val="75000"/>
                </a:prstClr>
              </a:solidFill>
              <a:latin typeface="Calibri"/>
            </a:endParaRPr>
          </a:p>
        </p:txBody>
      </p:sp>
      <p:pic>
        <p:nvPicPr>
          <p:cNvPr id="5" name="Picture 4"/>
          <p:cNvPicPr>
            <a:picLocks noChangeAspect="1"/>
          </p:cNvPicPr>
          <p:nvPr/>
        </p:nvPicPr>
        <p:blipFill rotWithShape="1">
          <a:blip r:embed="rId2"/>
          <a:srcRect r="53878"/>
          <a:stretch/>
        </p:blipFill>
        <p:spPr>
          <a:xfrm>
            <a:off x="0" y="1417638"/>
            <a:ext cx="5824578" cy="4478466"/>
          </a:xfrm>
          <a:prstGeom prst="rect">
            <a:avLst/>
          </a:prstGeom>
        </p:spPr>
      </p:pic>
      <p:pic>
        <p:nvPicPr>
          <p:cNvPr id="6" name="Picture 5"/>
          <p:cNvPicPr>
            <a:picLocks noChangeAspect="1"/>
          </p:cNvPicPr>
          <p:nvPr/>
        </p:nvPicPr>
        <p:blipFill rotWithShape="1">
          <a:blip r:embed="rId2"/>
          <a:srcRect l="47292"/>
          <a:stretch/>
        </p:blipFill>
        <p:spPr>
          <a:xfrm>
            <a:off x="2410239" y="2364005"/>
            <a:ext cx="6679391" cy="4493995"/>
          </a:xfrm>
          <a:prstGeom prst="rect">
            <a:avLst/>
          </a:prstGeom>
        </p:spPr>
      </p:pic>
    </p:spTree>
    <p:extLst>
      <p:ext uri="{BB962C8B-B14F-4D97-AF65-F5344CB8AC3E}">
        <p14:creationId xmlns:p14="http://schemas.microsoft.com/office/powerpoint/2010/main" val="3851453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715" y="124438"/>
            <a:ext cx="4513702" cy="1143000"/>
          </a:xfrm>
        </p:spPr>
        <p:txBody>
          <a:bodyPr>
            <a:normAutofit/>
          </a:bodyPr>
          <a:lstStyle/>
          <a:p>
            <a:r>
              <a:rPr lang="en-GB" dirty="0" smtClean="0">
                <a:solidFill>
                  <a:srgbClr val="FFFFFF"/>
                </a:solidFill>
              </a:rPr>
              <a:t>Ion </a:t>
            </a:r>
            <a:r>
              <a:rPr lang="en-GB" dirty="0">
                <a:solidFill>
                  <a:srgbClr val="FFFFFF"/>
                </a:solidFill>
              </a:rPr>
              <a:t>source &amp; </a:t>
            </a:r>
            <a:r>
              <a:rPr lang="en-GB" dirty="0" smtClean="0">
                <a:solidFill>
                  <a:srgbClr val="FFFFFF"/>
                </a:solidFill>
              </a:rPr>
              <a:t>LEBT: </a:t>
            </a:r>
            <a:r>
              <a:rPr lang="en-US" dirty="0" smtClean="0"/>
              <a:t>Interfaces workshop</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30</a:t>
            </a:fld>
            <a:endParaRPr lang="sv-SE">
              <a:solidFill>
                <a:prstClr val="black">
                  <a:tint val="75000"/>
                </a:prstClr>
              </a:solidFill>
              <a:latin typeface="Calibri"/>
            </a:endParaRPr>
          </a:p>
        </p:txBody>
      </p:sp>
      <p:sp>
        <p:nvSpPr>
          <p:cNvPr id="6" name="object 3"/>
          <p:cNvSpPr txBox="1"/>
          <p:nvPr/>
        </p:nvSpPr>
        <p:spPr>
          <a:xfrm>
            <a:off x="139498" y="1572047"/>
            <a:ext cx="1870019" cy="1065779"/>
          </a:xfrm>
          <a:prstGeom prst="rect">
            <a:avLst/>
          </a:prstGeom>
        </p:spPr>
        <p:txBody>
          <a:bodyPr vert="horz" wrap="square" lIns="0" tIns="0" rIns="0" bIns="0" rtlCol="0">
            <a:noAutofit/>
          </a:bodyPr>
          <a:lstStyle/>
          <a:p>
            <a:pPr marL="12700">
              <a:lnSpc>
                <a:spcPct val="100000"/>
              </a:lnSpc>
            </a:pPr>
            <a:endParaRPr sz="2000" dirty="0">
              <a:latin typeface="Times New Roman"/>
              <a:cs typeface="Times New Roman"/>
            </a:endParaRPr>
          </a:p>
        </p:txBody>
      </p:sp>
      <p:sp>
        <p:nvSpPr>
          <p:cNvPr id="7" name="object 4"/>
          <p:cNvSpPr txBox="1"/>
          <p:nvPr/>
        </p:nvSpPr>
        <p:spPr>
          <a:xfrm>
            <a:off x="182681" y="1451919"/>
            <a:ext cx="8759645" cy="5149429"/>
          </a:xfrm>
          <a:prstGeom prst="rect">
            <a:avLst/>
          </a:prstGeom>
        </p:spPr>
        <p:txBody>
          <a:bodyPr vert="horz" wrap="square" lIns="0" tIns="0" rIns="0" bIns="0" rtlCol="0">
            <a:noAutofit/>
          </a:bodyPr>
          <a:lstStyle/>
          <a:p>
            <a:pPr marR="1390015">
              <a:lnSpc>
                <a:spcPct val="100000"/>
              </a:lnSpc>
            </a:pPr>
            <a:r>
              <a:rPr lang="it-IT" sz="2000" spc="-15" dirty="0">
                <a:latin typeface="Times New Roman"/>
                <a:cs typeface="Times New Roman"/>
              </a:rPr>
              <a:t>WP2 </a:t>
            </a:r>
            <a:r>
              <a:rPr lang="it-IT" sz="2000" spc="-10" dirty="0" err="1">
                <a:latin typeface="Times New Roman"/>
                <a:cs typeface="Times New Roman"/>
              </a:rPr>
              <a:t>B</a:t>
            </a:r>
            <a:r>
              <a:rPr lang="it-IT" sz="2000" spc="-15" dirty="0" err="1">
                <a:latin typeface="Times New Roman"/>
                <a:cs typeface="Times New Roman"/>
              </a:rPr>
              <a:t>eam</a:t>
            </a:r>
            <a:r>
              <a:rPr lang="it-IT" sz="2000" spc="5" dirty="0">
                <a:latin typeface="Times New Roman"/>
                <a:cs typeface="Times New Roman"/>
              </a:rPr>
              <a:t> </a:t>
            </a:r>
            <a:r>
              <a:rPr lang="it-IT" sz="2000" spc="-10" dirty="0" err="1">
                <a:latin typeface="Times New Roman"/>
                <a:cs typeface="Times New Roman"/>
              </a:rPr>
              <a:t>Physics</a:t>
            </a:r>
            <a:r>
              <a:rPr lang="it-IT" sz="2000" spc="-10" dirty="0">
                <a:latin typeface="Times New Roman"/>
                <a:cs typeface="Times New Roman"/>
              </a:rPr>
              <a:t>: </a:t>
            </a:r>
            <a:r>
              <a:rPr lang="it-IT" sz="2000" spc="-10" dirty="0" err="1">
                <a:latin typeface="Times New Roman"/>
                <a:cs typeface="Times New Roman"/>
              </a:rPr>
              <a:t>Ryoichi</a:t>
            </a:r>
            <a:r>
              <a:rPr lang="it-IT" sz="2000" spc="-10" dirty="0">
                <a:latin typeface="Times New Roman"/>
                <a:cs typeface="Times New Roman"/>
              </a:rPr>
              <a:t> </a:t>
            </a:r>
            <a:r>
              <a:rPr lang="it-IT" sz="2000" spc="-15" dirty="0" err="1">
                <a:latin typeface="Times New Roman"/>
                <a:cs typeface="Times New Roman"/>
              </a:rPr>
              <a:t>M</a:t>
            </a:r>
            <a:r>
              <a:rPr lang="it-IT" sz="2000" spc="-10" dirty="0" err="1">
                <a:latin typeface="Times New Roman"/>
                <a:cs typeface="Times New Roman"/>
              </a:rPr>
              <a:t>iya</a:t>
            </a:r>
            <a:r>
              <a:rPr lang="it-IT" sz="2000" spc="-15" dirty="0" err="1">
                <a:latin typeface="Times New Roman"/>
                <a:cs typeface="Times New Roman"/>
              </a:rPr>
              <a:t>m</a:t>
            </a:r>
            <a:r>
              <a:rPr lang="it-IT" sz="2000" spc="-10" dirty="0" err="1">
                <a:latin typeface="Times New Roman"/>
                <a:cs typeface="Times New Roman"/>
              </a:rPr>
              <a:t>oto</a:t>
            </a:r>
            <a:endParaRPr lang="it-IT" sz="2000" dirty="0">
              <a:latin typeface="Times New Roman"/>
              <a:cs typeface="Times New Roman"/>
            </a:endParaRPr>
          </a:p>
          <a:p>
            <a:pPr>
              <a:lnSpc>
                <a:spcPts val="1400"/>
              </a:lnSpc>
              <a:spcBef>
                <a:spcPts val="17"/>
              </a:spcBef>
            </a:pPr>
            <a:endParaRPr lang="it-IT" sz="1100" dirty="0"/>
          </a:p>
          <a:p>
            <a:pPr marL="469900" marR="92710" indent="-228600">
              <a:lnSpc>
                <a:spcPct val="101000"/>
              </a:lnSpc>
              <a:buFont typeface="Symbol"/>
              <a:buChar char="•"/>
              <a:tabLst>
                <a:tab pos="469265" algn="l"/>
              </a:tabLst>
            </a:pPr>
            <a:r>
              <a:rPr lang="it-IT" spc="20" dirty="0" err="1">
                <a:latin typeface="Times New Roman"/>
                <a:cs typeface="Times New Roman"/>
              </a:rPr>
              <a:t>Nu</a:t>
            </a:r>
            <a:r>
              <a:rPr lang="it-IT" spc="30" dirty="0" err="1">
                <a:latin typeface="Times New Roman"/>
                <a:cs typeface="Times New Roman"/>
              </a:rPr>
              <a:t>m</a:t>
            </a:r>
            <a:r>
              <a:rPr lang="it-IT" spc="20" dirty="0" err="1">
                <a:latin typeface="Times New Roman"/>
                <a:cs typeface="Times New Roman"/>
              </a:rPr>
              <a:t>b</a:t>
            </a:r>
            <a:r>
              <a:rPr lang="it-IT" spc="15" dirty="0" err="1">
                <a:latin typeface="Times New Roman"/>
                <a:cs typeface="Times New Roman"/>
              </a:rPr>
              <a:t>e</a:t>
            </a:r>
            <a:r>
              <a:rPr lang="it-IT" spc="10" dirty="0" err="1">
                <a:latin typeface="Times New Roman"/>
                <a:cs typeface="Times New Roman"/>
              </a:rPr>
              <a:t>r</a:t>
            </a:r>
            <a:r>
              <a:rPr lang="it-IT" spc="5" dirty="0" err="1">
                <a:latin typeface="Times New Roman"/>
                <a:cs typeface="Times New Roman"/>
              </a:rPr>
              <a:t>s</a:t>
            </a:r>
            <a:r>
              <a:rPr lang="it-IT" spc="20" dirty="0">
                <a:latin typeface="Times New Roman"/>
                <a:cs typeface="Times New Roman"/>
              </a:rPr>
              <a:t> </a:t>
            </a:r>
            <a:r>
              <a:rPr lang="it-IT" spc="15" dirty="0">
                <a:latin typeface="Times New Roman"/>
                <a:cs typeface="Times New Roman"/>
              </a:rPr>
              <a:t>a</a:t>
            </a:r>
            <a:r>
              <a:rPr lang="it-IT" spc="20" dirty="0">
                <a:latin typeface="Times New Roman"/>
                <a:cs typeface="Times New Roman"/>
              </a:rPr>
              <a:t>n</a:t>
            </a:r>
            <a:r>
              <a:rPr lang="it-IT" spc="10" dirty="0">
                <a:latin typeface="Times New Roman"/>
                <a:cs typeface="Times New Roman"/>
              </a:rPr>
              <a:t>d</a:t>
            </a:r>
            <a:r>
              <a:rPr lang="it-IT" spc="20" dirty="0">
                <a:latin typeface="Times New Roman"/>
                <a:cs typeface="Times New Roman"/>
              </a:rPr>
              <a:t> po</a:t>
            </a:r>
            <a:r>
              <a:rPr lang="it-IT" spc="10" dirty="0">
                <a:latin typeface="Times New Roman"/>
                <a:cs typeface="Times New Roman"/>
              </a:rPr>
              <a:t>siti</a:t>
            </a:r>
            <a:r>
              <a:rPr lang="it-IT" spc="20" dirty="0">
                <a:latin typeface="Times New Roman"/>
                <a:cs typeface="Times New Roman"/>
              </a:rPr>
              <a:t>on</a:t>
            </a:r>
            <a:r>
              <a:rPr lang="it-IT" spc="5" dirty="0">
                <a:latin typeface="Times New Roman"/>
                <a:cs typeface="Times New Roman"/>
              </a:rPr>
              <a:t>s</a:t>
            </a:r>
            <a:r>
              <a:rPr lang="it-IT" spc="20" dirty="0">
                <a:latin typeface="Times New Roman"/>
                <a:cs typeface="Times New Roman"/>
              </a:rPr>
              <a:t> o</a:t>
            </a:r>
            <a:r>
              <a:rPr lang="it-IT" spc="5" dirty="0">
                <a:latin typeface="Times New Roman"/>
                <a:cs typeface="Times New Roman"/>
              </a:rPr>
              <a:t>f</a:t>
            </a:r>
            <a:r>
              <a:rPr lang="it-IT" spc="15" dirty="0">
                <a:latin typeface="Times New Roman"/>
                <a:cs typeface="Times New Roman"/>
              </a:rPr>
              <a:t> </a:t>
            </a:r>
            <a:r>
              <a:rPr lang="it-IT" spc="10" dirty="0">
                <a:latin typeface="Times New Roman"/>
                <a:cs typeface="Times New Roman"/>
              </a:rPr>
              <a:t>t</a:t>
            </a:r>
            <a:r>
              <a:rPr lang="it-IT" spc="20" dirty="0">
                <a:latin typeface="Times New Roman"/>
                <a:cs typeface="Times New Roman"/>
              </a:rPr>
              <a:t>h</a:t>
            </a:r>
            <a:r>
              <a:rPr lang="it-IT" spc="10" dirty="0">
                <a:latin typeface="Times New Roman"/>
                <a:cs typeface="Times New Roman"/>
              </a:rPr>
              <a:t>e</a:t>
            </a:r>
            <a:r>
              <a:rPr lang="it-IT" spc="20" dirty="0">
                <a:latin typeface="Times New Roman"/>
                <a:cs typeface="Times New Roman"/>
              </a:rPr>
              <a:t> </a:t>
            </a:r>
            <a:r>
              <a:rPr lang="it-IT" spc="30" dirty="0" err="1">
                <a:latin typeface="Times New Roman"/>
                <a:cs typeface="Times New Roman"/>
              </a:rPr>
              <a:t>B</a:t>
            </a:r>
            <a:r>
              <a:rPr lang="it-IT" spc="20" dirty="0" err="1">
                <a:latin typeface="Times New Roman"/>
                <a:cs typeface="Times New Roman"/>
              </a:rPr>
              <a:t>P</a:t>
            </a:r>
            <a:r>
              <a:rPr lang="it-IT" spc="30" dirty="0" err="1">
                <a:latin typeface="Times New Roman"/>
                <a:cs typeface="Times New Roman"/>
              </a:rPr>
              <a:t>M</a:t>
            </a:r>
            <a:r>
              <a:rPr lang="it-IT" spc="5" dirty="0" err="1">
                <a:latin typeface="Times New Roman"/>
                <a:cs typeface="Times New Roman"/>
              </a:rPr>
              <a:t>s</a:t>
            </a:r>
            <a:r>
              <a:rPr lang="it-IT" spc="20" dirty="0">
                <a:latin typeface="Times New Roman"/>
                <a:cs typeface="Times New Roman"/>
              </a:rPr>
              <a:t> </a:t>
            </a:r>
            <a:r>
              <a:rPr lang="it-IT" spc="15" dirty="0">
                <a:latin typeface="Times New Roman"/>
                <a:cs typeface="Times New Roman"/>
              </a:rPr>
              <a:t>a</a:t>
            </a:r>
            <a:r>
              <a:rPr lang="it-IT" spc="20" dirty="0">
                <a:latin typeface="Times New Roman"/>
                <a:cs typeface="Times New Roman"/>
              </a:rPr>
              <a:t>n</a:t>
            </a:r>
            <a:r>
              <a:rPr lang="it-IT" spc="10" dirty="0">
                <a:latin typeface="Times New Roman"/>
                <a:cs typeface="Times New Roman"/>
              </a:rPr>
              <a:t>d</a:t>
            </a:r>
            <a:r>
              <a:rPr lang="it-IT" spc="20" dirty="0">
                <a:latin typeface="Times New Roman"/>
                <a:cs typeface="Times New Roman"/>
              </a:rPr>
              <a:t> </a:t>
            </a:r>
            <a:r>
              <a:rPr lang="it-IT" spc="10" dirty="0" err="1">
                <a:latin typeface="Times New Roman"/>
                <a:cs typeface="Times New Roman"/>
              </a:rPr>
              <a:t>st</a:t>
            </a:r>
            <a:r>
              <a:rPr lang="it-IT" spc="15" dirty="0" err="1">
                <a:latin typeface="Times New Roman"/>
                <a:cs typeface="Times New Roman"/>
              </a:rPr>
              <a:t>ee</a:t>
            </a:r>
            <a:r>
              <a:rPr lang="it-IT" spc="10" dirty="0" err="1">
                <a:latin typeface="Times New Roman"/>
                <a:cs typeface="Times New Roman"/>
              </a:rPr>
              <a:t>r</a:t>
            </a:r>
            <a:r>
              <a:rPr lang="it-IT" spc="15" dirty="0" err="1">
                <a:latin typeface="Times New Roman"/>
                <a:cs typeface="Times New Roman"/>
              </a:rPr>
              <a:t>e</a:t>
            </a:r>
            <a:r>
              <a:rPr lang="it-IT" spc="10" dirty="0" err="1">
                <a:latin typeface="Times New Roman"/>
                <a:cs typeface="Times New Roman"/>
              </a:rPr>
              <a:t>r</a:t>
            </a:r>
            <a:r>
              <a:rPr lang="it-IT" spc="5" dirty="0" err="1">
                <a:latin typeface="Times New Roman"/>
                <a:cs typeface="Times New Roman"/>
              </a:rPr>
              <a:t>s</a:t>
            </a:r>
            <a:r>
              <a:rPr lang="it-IT" spc="20" dirty="0">
                <a:latin typeface="Times New Roman"/>
                <a:cs typeface="Times New Roman"/>
              </a:rPr>
              <a:t> </a:t>
            </a:r>
            <a:r>
              <a:rPr lang="it-IT" spc="10" dirty="0">
                <a:latin typeface="Times New Roman"/>
                <a:cs typeface="Times New Roman"/>
              </a:rPr>
              <a:t>in</a:t>
            </a:r>
            <a:r>
              <a:rPr lang="it-IT" spc="20" dirty="0">
                <a:latin typeface="Times New Roman"/>
                <a:cs typeface="Times New Roman"/>
              </a:rPr>
              <a:t> DT</a:t>
            </a:r>
            <a:r>
              <a:rPr lang="it-IT" spc="10" dirty="0">
                <a:latin typeface="Times New Roman"/>
                <a:cs typeface="Times New Roman"/>
              </a:rPr>
              <a:t>L</a:t>
            </a:r>
            <a:r>
              <a:rPr lang="it-IT" spc="25" dirty="0">
                <a:latin typeface="Times New Roman"/>
                <a:cs typeface="Times New Roman"/>
              </a:rPr>
              <a:t> </a:t>
            </a:r>
            <a:r>
              <a:rPr lang="it-IT" spc="20" dirty="0" err="1">
                <a:latin typeface="Times New Roman"/>
                <a:cs typeface="Times New Roman"/>
              </a:rPr>
              <a:t>h</a:t>
            </a:r>
            <a:r>
              <a:rPr lang="it-IT" spc="15" dirty="0" err="1">
                <a:latin typeface="Times New Roman"/>
                <a:cs typeface="Times New Roman"/>
              </a:rPr>
              <a:t>a</a:t>
            </a:r>
            <a:r>
              <a:rPr lang="it-IT" spc="20" dirty="0" err="1">
                <a:latin typeface="Times New Roman"/>
                <a:cs typeface="Times New Roman"/>
              </a:rPr>
              <a:t>v</a:t>
            </a:r>
            <a:r>
              <a:rPr lang="it-IT" spc="10" dirty="0" err="1">
                <a:latin typeface="Times New Roman"/>
                <a:cs typeface="Times New Roman"/>
              </a:rPr>
              <a:t>e</a:t>
            </a:r>
            <a:r>
              <a:rPr lang="it-IT" spc="20" dirty="0">
                <a:latin typeface="Times New Roman"/>
                <a:cs typeface="Times New Roman"/>
              </a:rPr>
              <a:t> </a:t>
            </a:r>
            <a:r>
              <a:rPr lang="it-IT" spc="20" dirty="0" err="1">
                <a:latin typeface="Times New Roman"/>
                <a:cs typeface="Times New Roman"/>
              </a:rPr>
              <a:t>b</a:t>
            </a:r>
            <a:r>
              <a:rPr lang="it-IT" spc="15" dirty="0" err="1">
                <a:latin typeface="Times New Roman"/>
                <a:cs typeface="Times New Roman"/>
              </a:rPr>
              <a:t>ee</a:t>
            </a:r>
            <a:r>
              <a:rPr lang="it-IT" spc="10" dirty="0" err="1">
                <a:latin typeface="Times New Roman"/>
                <a:cs typeface="Times New Roman"/>
              </a:rPr>
              <a:t>n</a:t>
            </a:r>
            <a:r>
              <a:rPr lang="it-IT" spc="20" dirty="0">
                <a:latin typeface="Times New Roman"/>
                <a:cs typeface="Times New Roman"/>
              </a:rPr>
              <a:t> </a:t>
            </a:r>
            <a:r>
              <a:rPr lang="it-IT" spc="10" dirty="0" err="1">
                <a:latin typeface="Times New Roman"/>
                <a:cs typeface="Times New Roman"/>
              </a:rPr>
              <a:t>r</a:t>
            </a:r>
            <a:r>
              <a:rPr lang="it-IT" spc="15" dirty="0" err="1">
                <a:latin typeface="Times New Roman"/>
                <a:cs typeface="Times New Roman"/>
              </a:rPr>
              <a:t>e</a:t>
            </a:r>
            <a:r>
              <a:rPr lang="it-IT" spc="20" dirty="0" err="1">
                <a:latin typeface="Times New Roman"/>
                <a:cs typeface="Times New Roman"/>
              </a:rPr>
              <a:t>v</a:t>
            </a:r>
            <a:r>
              <a:rPr lang="it-IT" spc="10" dirty="0" err="1">
                <a:latin typeface="Times New Roman"/>
                <a:cs typeface="Times New Roman"/>
              </a:rPr>
              <a:t>isit</a:t>
            </a:r>
            <a:r>
              <a:rPr lang="it-IT" spc="15" dirty="0" err="1">
                <a:latin typeface="Times New Roman"/>
                <a:cs typeface="Times New Roman"/>
              </a:rPr>
              <a:t>e</a:t>
            </a:r>
            <a:r>
              <a:rPr lang="it-IT" spc="20" dirty="0" err="1">
                <a:latin typeface="Times New Roman"/>
                <a:cs typeface="Times New Roman"/>
              </a:rPr>
              <a:t>d</a:t>
            </a:r>
            <a:r>
              <a:rPr lang="it-IT" spc="5" dirty="0">
                <a:latin typeface="Times New Roman"/>
                <a:cs typeface="Times New Roman"/>
              </a:rPr>
              <a:t>.</a:t>
            </a:r>
            <a:r>
              <a:rPr lang="it-IT" spc="15" dirty="0">
                <a:latin typeface="Times New Roman"/>
                <a:cs typeface="Times New Roman"/>
              </a:rPr>
              <a:t> </a:t>
            </a:r>
            <a:endParaRPr lang="it-IT" spc="15" dirty="0" smtClean="0">
              <a:latin typeface="Times New Roman"/>
              <a:cs typeface="Times New Roman"/>
            </a:endParaRPr>
          </a:p>
          <a:p>
            <a:pPr marL="469900" marR="92710" indent="-228600">
              <a:lnSpc>
                <a:spcPct val="101000"/>
              </a:lnSpc>
              <a:buFont typeface="Symbol"/>
              <a:buChar char="•"/>
              <a:tabLst>
                <a:tab pos="469265" algn="l"/>
              </a:tabLst>
            </a:pPr>
            <a:r>
              <a:rPr lang="it-IT" spc="20" dirty="0" smtClean="0">
                <a:latin typeface="Times New Roman"/>
                <a:cs typeface="Times New Roman"/>
              </a:rPr>
              <a:t>3</a:t>
            </a:r>
            <a:r>
              <a:rPr lang="it-IT" spc="15" dirty="0" smtClean="0">
                <a:latin typeface="Times New Roman"/>
                <a:cs typeface="Times New Roman"/>
              </a:rPr>
              <a:t>D</a:t>
            </a:r>
            <a:r>
              <a:rPr lang="it-IT" spc="25" dirty="0" smtClean="0">
                <a:latin typeface="Times New Roman"/>
                <a:cs typeface="Times New Roman"/>
              </a:rPr>
              <a:t> </a:t>
            </a:r>
            <a:r>
              <a:rPr lang="it-IT" spc="10" dirty="0">
                <a:latin typeface="Times New Roman"/>
                <a:cs typeface="Times New Roman"/>
              </a:rPr>
              <a:t>l</a:t>
            </a:r>
            <a:r>
              <a:rPr lang="it-IT" spc="15" dirty="0">
                <a:latin typeface="Times New Roman"/>
                <a:cs typeface="Times New Roman"/>
              </a:rPr>
              <a:t>a</a:t>
            </a:r>
            <a:r>
              <a:rPr lang="it-IT" spc="20" dirty="0">
                <a:latin typeface="Times New Roman"/>
                <a:cs typeface="Times New Roman"/>
              </a:rPr>
              <a:t>you</a:t>
            </a:r>
            <a:r>
              <a:rPr lang="it-IT" spc="5" dirty="0">
                <a:latin typeface="Times New Roman"/>
                <a:cs typeface="Times New Roman"/>
              </a:rPr>
              <a:t>t</a:t>
            </a:r>
            <a:r>
              <a:rPr lang="it-IT" spc="15" dirty="0">
                <a:latin typeface="Times New Roman"/>
                <a:cs typeface="Times New Roman"/>
              </a:rPr>
              <a:t> </a:t>
            </a:r>
            <a:r>
              <a:rPr lang="it-IT" spc="10" dirty="0">
                <a:latin typeface="Times New Roman"/>
                <a:cs typeface="Times New Roman"/>
              </a:rPr>
              <a:t>fr</a:t>
            </a:r>
            <a:r>
              <a:rPr lang="it-IT" spc="20" dirty="0">
                <a:latin typeface="Times New Roman"/>
                <a:cs typeface="Times New Roman"/>
              </a:rPr>
              <a:t>o</a:t>
            </a:r>
            <a:r>
              <a:rPr lang="it-IT" spc="15" dirty="0">
                <a:latin typeface="Times New Roman"/>
                <a:cs typeface="Times New Roman"/>
              </a:rPr>
              <a:t>m</a:t>
            </a:r>
            <a:r>
              <a:rPr lang="it-IT" spc="25" dirty="0">
                <a:latin typeface="Times New Roman"/>
                <a:cs typeface="Times New Roman"/>
              </a:rPr>
              <a:t> </a:t>
            </a:r>
            <a:r>
              <a:rPr lang="it-IT" spc="10" dirty="0">
                <a:latin typeface="Times New Roman"/>
                <a:cs typeface="Times New Roman"/>
              </a:rPr>
              <a:t>I</a:t>
            </a:r>
            <a:r>
              <a:rPr lang="it-IT" spc="25" dirty="0">
                <a:latin typeface="Times New Roman"/>
                <a:cs typeface="Times New Roman"/>
              </a:rPr>
              <a:t>K</a:t>
            </a:r>
            <a:r>
              <a:rPr lang="it-IT" spc="20" dirty="0">
                <a:latin typeface="Times New Roman"/>
                <a:cs typeface="Times New Roman"/>
              </a:rPr>
              <a:t>C</a:t>
            </a:r>
            <a:r>
              <a:rPr lang="it-IT" spc="25" dirty="0">
                <a:latin typeface="Times New Roman"/>
                <a:cs typeface="Times New Roman"/>
              </a:rPr>
              <a:t> </a:t>
            </a:r>
            <a:r>
              <a:rPr lang="it-IT" spc="20" dirty="0" err="1">
                <a:latin typeface="Times New Roman"/>
                <a:cs typeface="Times New Roman"/>
              </a:rPr>
              <a:t>p</a:t>
            </a:r>
            <a:r>
              <a:rPr lang="it-IT" spc="10" dirty="0" err="1">
                <a:latin typeface="Times New Roman"/>
                <a:cs typeface="Times New Roman"/>
              </a:rPr>
              <a:t>art</a:t>
            </a:r>
            <a:r>
              <a:rPr lang="it-IT" spc="20" dirty="0" err="1">
                <a:latin typeface="Times New Roman"/>
                <a:cs typeface="Times New Roman"/>
              </a:rPr>
              <a:t>n</a:t>
            </a:r>
            <a:r>
              <a:rPr lang="it-IT" spc="10" dirty="0" err="1">
                <a:latin typeface="Times New Roman"/>
                <a:cs typeface="Times New Roman"/>
              </a:rPr>
              <a:t>er</a:t>
            </a:r>
            <a:r>
              <a:rPr lang="it-IT" spc="5" dirty="0" err="1">
                <a:latin typeface="Times New Roman"/>
                <a:cs typeface="Times New Roman"/>
              </a:rPr>
              <a:t>s</a:t>
            </a:r>
            <a:r>
              <a:rPr lang="it-IT" spc="15" dirty="0">
                <a:latin typeface="Times New Roman"/>
                <a:cs typeface="Times New Roman"/>
              </a:rPr>
              <a:t> </a:t>
            </a:r>
            <a:r>
              <a:rPr lang="it-IT" spc="10" dirty="0">
                <a:latin typeface="Times New Roman"/>
                <a:cs typeface="Times New Roman"/>
              </a:rPr>
              <a:t>to</a:t>
            </a:r>
            <a:r>
              <a:rPr lang="it-IT" spc="20" dirty="0">
                <a:latin typeface="Times New Roman"/>
                <a:cs typeface="Times New Roman"/>
              </a:rPr>
              <a:t> b</a:t>
            </a:r>
            <a:r>
              <a:rPr lang="it-IT" spc="5" dirty="0">
                <a:latin typeface="Times New Roman"/>
                <a:cs typeface="Times New Roman"/>
              </a:rPr>
              <a:t>e</a:t>
            </a:r>
            <a:r>
              <a:rPr lang="it-IT" spc="20" dirty="0">
                <a:latin typeface="Times New Roman"/>
                <a:cs typeface="Times New Roman"/>
              </a:rPr>
              <a:t> </a:t>
            </a:r>
            <a:r>
              <a:rPr lang="it-IT" spc="15" dirty="0" err="1">
                <a:latin typeface="Times New Roman"/>
                <a:cs typeface="Times New Roman"/>
              </a:rPr>
              <a:t>c</a:t>
            </a:r>
            <a:r>
              <a:rPr lang="it-IT" spc="20" dirty="0" err="1">
                <a:latin typeface="Times New Roman"/>
                <a:cs typeface="Times New Roman"/>
              </a:rPr>
              <a:t>h</a:t>
            </a:r>
            <a:r>
              <a:rPr lang="it-IT" spc="10" dirty="0" err="1">
                <a:latin typeface="Times New Roman"/>
                <a:cs typeface="Times New Roman"/>
              </a:rPr>
              <a:t>e</a:t>
            </a:r>
            <a:r>
              <a:rPr lang="it-IT" spc="15" dirty="0" err="1">
                <a:latin typeface="Times New Roman"/>
                <a:cs typeface="Times New Roman"/>
              </a:rPr>
              <a:t>c</a:t>
            </a:r>
            <a:r>
              <a:rPr lang="it-IT" spc="20" dirty="0" err="1">
                <a:latin typeface="Times New Roman"/>
                <a:cs typeface="Times New Roman"/>
              </a:rPr>
              <a:t>k</a:t>
            </a:r>
            <a:r>
              <a:rPr lang="it-IT" spc="10" dirty="0" err="1">
                <a:latin typeface="Times New Roman"/>
                <a:cs typeface="Times New Roman"/>
              </a:rPr>
              <a:t>ed</a:t>
            </a:r>
            <a:r>
              <a:rPr lang="it-IT" spc="20" dirty="0">
                <a:latin typeface="Times New Roman"/>
                <a:cs typeface="Times New Roman"/>
              </a:rPr>
              <a:t> </a:t>
            </a:r>
            <a:r>
              <a:rPr lang="it-IT" spc="15" dirty="0" err="1">
                <a:latin typeface="Times New Roman"/>
                <a:cs typeface="Times New Roman"/>
              </a:rPr>
              <a:t>a</a:t>
            </a:r>
            <a:r>
              <a:rPr lang="it-IT" spc="20" dirty="0" err="1">
                <a:latin typeface="Times New Roman"/>
                <a:cs typeface="Times New Roman"/>
              </a:rPr>
              <a:t>g</a:t>
            </a:r>
            <a:r>
              <a:rPr lang="it-IT" spc="10" dirty="0" err="1">
                <a:latin typeface="Times New Roman"/>
                <a:cs typeface="Times New Roman"/>
              </a:rPr>
              <a:t>ai</a:t>
            </a:r>
            <a:r>
              <a:rPr lang="it-IT" spc="20" dirty="0" err="1">
                <a:latin typeface="Times New Roman"/>
                <a:cs typeface="Times New Roman"/>
              </a:rPr>
              <a:t>n</a:t>
            </a:r>
            <a:r>
              <a:rPr lang="it-IT" spc="10" dirty="0" err="1">
                <a:latin typeface="Times New Roman"/>
                <a:cs typeface="Times New Roman"/>
              </a:rPr>
              <a:t>s</a:t>
            </a:r>
            <a:r>
              <a:rPr lang="it-IT" spc="5" dirty="0" err="1">
                <a:latin typeface="Times New Roman"/>
                <a:cs typeface="Times New Roman"/>
              </a:rPr>
              <a:t>t</a:t>
            </a:r>
            <a:r>
              <a:rPr lang="it-IT" spc="15" dirty="0">
                <a:latin typeface="Times New Roman"/>
                <a:cs typeface="Times New Roman"/>
              </a:rPr>
              <a:t> </a:t>
            </a:r>
            <a:r>
              <a:rPr lang="it-IT" spc="20" dirty="0" err="1">
                <a:latin typeface="Times New Roman"/>
                <a:cs typeface="Times New Roman"/>
              </a:rPr>
              <a:t>op</a:t>
            </a:r>
            <a:r>
              <a:rPr lang="it-IT" spc="10" dirty="0" err="1">
                <a:latin typeface="Times New Roman"/>
                <a:cs typeface="Times New Roman"/>
              </a:rPr>
              <a:t>ti</a:t>
            </a:r>
            <a:r>
              <a:rPr lang="it-IT" spc="15" dirty="0" err="1">
                <a:latin typeface="Times New Roman"/>
                <a:cs typeface="Times New Roman"/>
              </a:rPr>
              <a:t>c</a:t>
            </a:r>
            <a:r>
              <a:rPr lang="it-IT" spc="5" dirty="0" err="1">
                <a:latin typeface="Times New Roman"/>
                <a:cs typeface="Times New Roman"/>
              </a:rPr>
              <a:t>s</a:t>
            </a:r>
            <a:r>
              <a:rPr lang="it-IT" spc="15" dirty="0">
                <a:latin typeface="Times New Roman"/>
                <a:cs typeface="Times New Roman"/>
              </a:rPr>
              <a:t> lattic</a:t>
            </a:r>
            <a:r>
              <a:rPr lang="it-IT" spc="10" dirty="0">
                <a:latin typeface="Times New Roman"/>
                <a:cs typeface="Times New Roman"/>
              </a:rPr>
              <a:t>e</a:t>
            </a:r>
            <a:r>
              <a:rPr lang="it-IT" spc="20" dirty="0">
                <a:latin typeface="Times New Roman"/>
                <a:cs typeface="Times New Roman"/>
              </a:rPr>
              <a:t> </a:t>
            </a:r>
            <a:r>
              <a:rPr lang="it-IT" spc="10" dirty="0">
                <a:latin typeface="Times New Roman"/>
                <a:cs typeface="Times New Roman"/>
              </a:rPr>
              <a:t>f</a:t>
            </a:r>
            <a:r>
              <a:rPr lang="it-IT" spc="15" dirty="0">
                <a:latin typeface="Times New Roman"/>
                <a:cs typeface="Times New Roman"/>
              </a:rPr>
              <a:t>ile</a:t>
            </a:r>
            <a:endParaRPr lang="it-IT" dirty="0">
              <a:latin typeface="Times New Roman"/>
              <a:cs typeface="Times New Roman"/>
            </a:endParaRPr>
          </a:p>
          <a:p>
            <a:pPr marL="469900" marR="27305" indent="-228600">
              <a:lnSpc>
                <a:spcPct val="101000"/>
              </a:lnSpc>
              <a:spcBef>
                <a:spcPts val="95"/>
              </a:spcBef>
              <a:buFont typeface="Symbol"/>
              <a:buChar char="•"/>
              <a:tabLst>
                <a:tab pos="469265" algn="l"/>
              </a:tabLst>
            </a:pPr>
            <a:r>
              <a:rPr lang="it-IT" spc="10" dirty="0">
                <a:latin typeface="Times New Roman"/>
                <a:cs typeface="Times New Roman"/>
              </a:rPr>
              <a:t>In</a:t>
            </a:r>
            <a:r>
              <a:rPr lang="it-IT" spc="20" dirty="0">
                <a:latin typeface="Times New Roman"/>
                <a:cs typeface="Times New Roman"/>
              </a:rPr>
              <a:t> </a:t>
            </a:r>
            <a:r>
              <a:rPr lang="it-IT" spc="20" dirty="0" err="1">
                <a:latin typeface="Times New Roman"/>
                <a:cs typeface="Times New Roman"/>
              </a:rPr>
              <a:t>on</a:t>
            </a:r>
            <a:r>
              <a:rPr lang="it-IT" spc="5" dirty="0" err="1">
                <a:latin typeface="Times New Roman"/>
                <a:cs typeface="Times New Roman"/>
              </a:rPr>
              <a:t>e</a:t>
            </a:r>
            <a:r>
              <a:rPr lang="it-IT" spc="20" dirty="0">
                <a:latin typeface="Times New Roman"/>
                <a:cs typeface="Times New Roman"/>
              </a:rPr>
              <a:t> </a:t>
            </a:r>
            <a:r>
              <a:rPr lang="it-IT" spc="20" dirty="0" err="1">
                <a:latin typeface="Times New Roman"/>
                <a:cs typeface="Times New Roman"/>
              </a:rPr>
              <a:t>y</a:t>
            </a:r>
            <a:r>
              <a:rPr lang="it-IT" spc="10" dirty="0" err="1">
                <a:latin typeface="Times New Roman"/>
                <a:cs typeface="Times New Roman"/>
              </a:rPr>
              <a:t>e</a:t>
            </a:r>
            <a:r>
              <a:rPr lang="it-IT" spc="15" dirty="0" err="1">
                <a:latin typeface="Times New Roman"/>
                <a:cs typeface="Times New Roman"/>
              </a:rPr>
              <a:t>a</a:t>
            </a:r>
            <a:r>
              <a:rPr lang="it-IT" spc="5" dirty="0" err="1">
                <a:latin typeface="Times New Roman"/>
                <a:cs typeface="Times New Roman"/>
              </a:rPr>
              <a:t>r</a:t>
            </a:r>
            <a:r>
              <a:rPr lang="it-IT" spc="15" dirty="0">
                <a:latin typeface="Times New Roman"/>
                <a:cs typeface="Times New Roman"/>
              </a:rPr>
              <a:t> </a:t>
            </a:r>
            <a:r>
              <a:rPr lang="it-IT" spc="10" dirty="0">
                <a:latin typeface="Times New Roman"/>
                <a:cs typeface="Times New Roman"/>
              </a:rPr>
              <a:t>fr</a:t>
            </a:r>
            <a:r>
              <a:rPr lang="it-IT" spc="20" dirty="0">
                <a:latin typeface="Times New Roman"/>
                <a:cs typeface="Times New Roman"/>
              </a:rPr>
              <a:t>o</a:t>
            </a:r>
            <a:r>
              <a:rPr lang="it-IT" spc="15" dirty="0">
                <a:latin typeface="Times New Roman"/>
                <a:cs typeface="Times New Roman"/>
              </a:rPr>
              <a:t>m</a:t>
            </a:r>
            <a:r>
              <a:rPr lang="it-IT" spc="25" dirty="0">
                <a:latin typeface="Times New Roman"/>
                <a:cs typeface="Times New Roman"/>
              </a:rPr>
              <a:t> </a:t>
            </a:r>
            <a:r>
              <a:rPr lang="it-IT" spc="20" dirty="0" err="1">
                <a:latin typeface="Times New Roman"/>
                <a:cs typeface="Times New Roman"/>
              </a:rPr>
              <a:t>no</a:t>
            </a:r>
            <a:r>
              <a:rPr lang="it-IT" spc="15" dirty="0" err="1">
                <a:latin typeface="Times New Roman"/>
                <a:cs typeface="Times New Roman"/>
              </a:rPr>
              <a:t>w</a:t>
            </a:r>
            <a:r>
              <a:rPr lang="it-IT" spc="25" dirty="0">
                <a:latin typeface="Times New Roman"/>
                <a:cs typeface="Times New Roman"/>
              </a:rPr>
              <a:t> </a:t>
            </a:r>
            <a:r>
              <a:rPr lang="it-IT" spc="10" dirty="0" err="1">
                <a:latin typeface="Times New Roman"/>
                <a:cs typeface="Times New Roman"/>
              </a:rPr>
              <a:t>re</a:t>
            </a:r>
            <a:r>
              <a:rPr lang="it-IT" spc="15" dirty="0" err="1">
                <a:latin typeface="Times New Roman"/>
                <a:cs typeface="Times New Roman"/>
              </a:rPr>
              <a:t>a</a:t>
            </a:r>
            <a:r>
              <a:rPr lang="it-IT" spc="5" dirty="0" err="1">
                <a:latin typeface="Times New Roman"/>
                <a:cs typeface="Times New Roman"/>
              </a:rPr>
              <a:t>l</a:t>
            </a:r>
            <a:r>
              <a:rPr lang="it-IT" spc="15" dirty="0">
                <a:latin typeface="Times New Roman"/>
                <a:cs typeface="Times New Roman"/>
              </a:rPr>
              <a:t> </a:t>
            </a:r>
            <a:r>
              <a:rPr lang="it-IT" spc="20" dirty="0">
                <a:latin typeface="Times New Roman"/>
                <a:cs typeface="Times New Roman"/>
              </a:rPr>
              <a:t>d</a:t>
            </a:r>
            <a:r>
              <a:rPr lang="it-IT" spc="10" dirty="0">
                <a:latin typeface="Times New Roman"/>
                <a:cs typeface="Times New Roman"/>
              </a:rPr>
              <a:t>ata</a:t>
            </a:r>
            <a:r>
              <a:rPr lang="it-IT" spc="20" dirty="0">
                <a:latin typeface="Times New Roman"/>
                <a:cs typeface="Times New Roman"/>
              </a:rPr>
              <a:t> </a:t>
            </a:r>
            <a:r>
              <a:rPr lang="it-IT" spc="10" dirty="0">
                <a:latin typeface="Times New Roman"/>
                <a:cs typeface="Times New Roman"/>
              </a:rPr>
              <a:t>fr</a:t>
            </a:r>
            <a:r>
              <a:rPr lang="it-IT" spc="20" dirty="0">
                <a:latin typeface="Times New Roman"/>
                <a:cs typeface="Times New Roman"/>
              </a:rPr>
              <a:t>o</a:t>
            </a:r>
            <a:r>
              <a:rPr lang="it-IT" spc="15" dirty="0">
                <a:latin typeface="Times New Roman"/>
                <a:cs typeface="Times New Roman"/>
              </a:rPr>
              <a:t>m</a:t>
            </a:r>
            <a:r>
              <a:rPr lang="it-IT" spc="25" dirty="0">
                <a:latin typeface="Times New Roman"/>
                <a:cs typeface="Times New Roman"/>
              </a:rPr>
              <a:t> </a:t>
            </a:r>
            <a:r>
              <a:rPr lang="it-IT" spc="10" dirty="0">
                <a:latin typeface="Times New Roman"/>
                <a:cs typeface="Times New Roman"/>
              </a:rPr>
              <a:t>I</a:t>
            </a:r>
            <a:r>
              <a:rPr lang="it-IT" spc="20" dirty="0">
                <a:latin typeface="Times New Roman"/>
                <a:cs typeface="Times New Roman"/>
              </a:rPr>
              <a:t>S</a:t>
            </a:r>
            <a:r>
              <a:rPr lang="it-IT" spc="30" dirty="0">
                <a:latin typeface="Times New Roman"/>
                <a:cs typeface="Times New Roman"/>
              </a:rPr>
              <a:t>R</a:t>
            </a:r>
            <a:r>
              <a:rPr lang="it-IT" spc="20" dirty="0">
                <a:latin typeface="Times New Roman"/>
                <a:cs typeface="Times New Roman"/>
              </a:rPr>
              <a:t>C</a:t>
            </a:r>
            <a:r>
              <a:rPr lang="it-IT" spc="25" dirty="0">
                <a:latin typeface="Times New Roman"/>
                <a:cs typeface="Times New Roman"/>
              </a:rPr>
              <a:t> </a:t>
            </a:r>
            <a:r>
              <a:rPr lang="it-IT" spc="15" dirty="0" err="1">
                <a:latin typeface="Times New Roman"/>
                <a:cs typeface="Times New Roman"/>
              </a:rPr>
              <a:t>te</a:t>
            </a:r>
            <a:r>
              <a:rPr lang="it-IT" spc="10" dirty="0" err="1">
                <a:latin typeface="Times New Roman"/>
                <a:cs typeface="Times New Roman"/>
              </a:rPr>
              <a:t>sts</a:t>
            </a:r>
            <a:r>
              <a:rPr lang="it-IT" spc="20" dirty="0">
                <a:latin typeface="Times New Roman"/>
                <a:cs typeface="Times New Roman"/>
              </a:rPr>
              <a:t> </a:t>
            </a:r>
            <a:r>
              <a:rPr lang="it-IT" spc="10" dirty="0">
                <a:latin typeface="Times New Roman"/>
                <a:cs typeface="Times New Roman"/>
              </a:rPr>
              <a:t>(</a:t>
            </a:r>
            <a:r>
              <a:rPr lang="it-IT" spc="10" dirty="0" err="1">
                <a:latin typeface="Times New Roman"/>
                <a:cs typeface="Times New Roman"/>
              </a:rPr>
              <a:t>e</a:t>
            </a:r>
            <a:r>
              <a:rPr lang="it-IT" spc="30" dirty="0" err="1">
                <a:latin typeface="Times New Roman"/>
                <a:cs typeface="Times New Roman"/>
              </a:rPr>
              <a:t>m</a:t>
            </a:r>
            <a:r>
              <a:rPr lang="it-IT" spc="10" dirty="0" err="1">
                <a:latin typeface="Times New Roman"/>
                <a:cs typeface="Times New Roman"/>
              </a:rPr>
              <a:t>itt</a:t>
            </a:r>
            <a:r>
              <a:rPr lang="it-IT" spc="15" dirty="0" err="1">
                <a:latin typeface="Times New Roman"/>
                <a:cs typeface="Times New Roman"/>
              </a:rPr>
              <a:t>a</a:t>
            </a:r>
            <a:r>
              <a:rPr lang="it-IT" spc="20" dirty="0" err="1">
                <a:latin typeface="Times New Roman"/>
                <a:cs typeface="Times New Roman"/>
              </a:rPr>
              <a:t>n</a:t>
            </a:r>
            <a:r>
              <a:rPr lang="it-IT" spc="15" dirty="0" err="1">
                <a:latin typeface="Times New Roman"/>
                <a:cs typeface="Times New Roman"/>
              </a:rPr>
              <a:t>c</a:t>
            </a:r>
            <a:r>
              <a:rPr lang="it-IT" spc="10" dirty="0" err="1">
                <a:latin typeface="Times New Roman"/>
                <a:cs typeface="Times New Roman"/>
              </a:rPr>
              <a:t>e</a:t>
            </a:r>
            <a:r>
              <a:rPr lang="it-IT" spc="20" dirty="0">
                <a:latin typeface="Times New Roman"/>
                <a:cs typeface="Times New Roman"/>
              </a:rPr>
              <a:t> </a:t>
            </a:r>
            <a:r>
              <a:rPr lang="it-IT" spc="30" dirty="0" err="1">
                <a:latin typeface="Times New Roman"/>
                <a:cs typeface="Times New Roman"/>
              </a:rPr>
              <a:t>m</a:t>
            </a:r>
            <a:r>
              <a:rPr lang="it-IT" spc="15" dirty="0" err="1">
                <a:latin typeface="Times New Roman"/>
                <a:cs typeface="Times New Roman"/>
              </a:rPr>
              <a:t>ea</a:t>
            </a:r>
            <a:r>
              <a:rPr lang="it-IT" spc="10" dirty="0" err="1">
                <a:latin typeface="Times New Roman"/>
                <a:cs typeface="Times New Roman"/>
              </a:rPr>
              <a:t>s</a:t>
            </a:r>
            <a:r>
              <a:rPr lang="it-IT" spc="20" dirty="0" err="1">
                <a:latin typeface="Times New Roman"/>
                <a:cs typeface="Times New Roman"/>
              </a:rPr>
              <a:t>u</a:t>
            </a:r>
            <a:r>
              <a:rPr lang="it-IT" spc="10" dirty="0" err="1">
                <a:latin typeface="Times New Roman"/>
                <a:cs typeface="Times New Roman"/>
              </a:rPr>
              <a:t>r</a:t>
            </a:r>
            <a:r>
              <a:rPr lang="it-IT" spc="15" dirty="0" err="1">
                <a:latin typeface="Times New Roman"/>
                <a:cs typeface="Times New Roman"/>
              </a:rPr>
              <a:t>e</a:t>
            </a:r>
            <a:r>
              <a:rPr lang="it-IT" spc="30" dirty="0" err="1">
                <a:latin typeface="Times New Roman"/>
                <a:cs typeface="Times New Roman"/>
              </a:rPr>
              <a:t>m</a:t>
            </a:r>
            <a:r>
              <a:rPr lang="it-IT" spc="15" dirty="0" err="1">
                <a:latin typeface="Times New Roman"/>
                <a:cs typeface="Times New Roman"/>
              </a:rPr>
              <a:t>e</a:t>
            </a:r>
            <a:r>
              <a:rPr lang="it-IT" spc="20" dirty="0" err="1">
                <a:latin typeface="Times New Roman"/>
                <a:cs typeface="Times New Roman"/>
              </a:rPr>
              <a:t>n</a:t>
            </a:r>
            <a:r>
              <a:rPr lang="it-IT" spc="10" dirty="0" err="1">
                <a:latin typeface="Times New Roman"/>
                <a:cs typeface="Times New Roman"/>
              </a:rPr>
              <a:t>t</a:t>
            </a:r>
            <a:r>
              <a:rPr lang="it-IT" spc="5" dirty="0" err="1">
                <a:latin typeface="Times New Roman"/>
                <a:cs typeface="Times New Roman"/>
              </a:rPr>
              <a:t>s</a:t>
            </a:r>
            <a:r>
              <a:rPr lang="it-IT" spc="20" dirty="0">
                <a:latin typeface="Times New Roman"/>
                <a:cs typeface="Times New Roman"/>
              </a:rPr>
              <a:t> </a:t>
            </a:r>
            <a:r>
              <a:rPr lang="it-IT" spc="15" dirty="0" err="1">
                <a:latin typeface="Times New Roman"/>
                <a:cs typeface="Times New Roman"/>
              </a:rPr>
              <a:t>a</a:t>
            </a:r>
            <a:r>
              <a:rPr lang="it-IT" spc="5" dirty="0" err="1">
                <a:latin typeface="Times New Roman"/>
                <a:cs typeface="Times New Roman"/>
              </a:rPr>
              <a:t>s</a:t>
            </a:r>
            <a:r>
              <a:rPr lang="it-IT" spc="20" dirty="0">
                <a:latin typeface="Times New Roman"/>
                <a:cs typeface="Times New Roman"/>
              </a:rPr>
              <a:t> </a:t>
            </a:r>
            <a:r>
              <a:rPr lang="it-IT" spc="10" dirty="0">
                <a:latin typeface="Times New Roman"/>
                <a:cs typeface="Times New Roman"/>
              </a:rPr>
              <a:t>i</a:t>
            </a:r>
            <a:r>
              <a:rPr lang="it-IT" spc="20" dirty="0">
                <a:latin typeface="Times New Roman"/>
                <a:cs typeface="Times New Roman"/>
              </a:rPr>
              <a:t>npu</a:t>
            </a:r>
            <a:r>
              <a:rPr lang="it-IT" spc="5" dirty="0">
                <a:latin typeface="Times New Roman"/>
                <a:cs typeface="Times New Roman"/>
              </a:rPr>
              <a:t>t</a:t>
            </a:r>
            <a:r>
              <a:rPr lang="it-IT" spc="15" dirty="0">
                <a:latin typeface="Times New Roman"/>
                <a:cs typeface="Times New Roman"/>
              </a:rPr>
              <a:t> </a:t>
            </a:r>
            <a:r>
              <a:rPr lang="it-IT" spc="10" dirty="0">
                <a:latin typeface="Times New Roman"/>
                <a:cs typeface="Times New Roman"/>
              </a:rPr>
              <a:t>f</a:t>
            </a:r>
            <a:r>
              <a:rPr lang="it-IT" spc="20" dirty="0">
                <a:latin typeface="Times New Roman"/>
                <a:cs typeface="Times New Roman"/>
              </a:rPr>
              <a:t>o</a:t>
            </a:r>
            <a:r>
              <a:rPr lang="it-IT" spc="5" dirty="0">
                <a:latin typeface="Times New Roman"/>
                <a:cs typeface="Times New Roman"/>
              </a:rPr>
              <a:t>r </a:t>
            </a:r>
            <a:r>
              <a:rPr lang="it-IT" spc="20" dirty="0">
                <a:latin typeface="Times New Roman"/>
                <a:cs typeface="Times New Roman"/>
              </a:rPr>
              <a:t>RF</a:t>
            </a:r>
            <a:r>
              <a:rPr lang="it-IT" spc="25" dirty="0">
                <a:latin typeface="Times New Roman"/>
                <a:cs typeface="Times New Roman"/>
              </a:rPr>
              <a:t>Q</a:t>
            </a:r>
            <a:r>
              <a:rPr lang="it-IT" spc="5" dirty="0">
                <a:latin typeface="Times New Roman"/>
                <a:cs typeface="Times New Roman"/>
              </a:rPr>
              <a:t>)</a:t>
            </a:r>
            <a:r>
              <a:rPr lang="it-IT" spc="15" dirty="0">
                <a:latin typeface="Times New Roman"/>
                <a:cs typeface="Times New Roman"/>
              </a:rPr>
              <a:t> </a:t>
            </a:r>
            <a:r>
              <a:rPr lang="it-IT" spc="25" dirty="0" err="1">
                <a:latin typeface="Times New Roman"/>
                <a:cs typeface="Times New Roman"/>
              </a:rPr>
              <a:t>w</a:t>
            </a:r>
            <a:r>
              <a:rPr lang="it-IT" spc="5" dirty="0" err="1">
                <a:latin typeface="Times New Roman"/>
                <a:cs typeface="Times New Roman"/>
              </a:rPr>
              <a:t>i</a:t>
            </a:r>
            <a:r>
              <a:rPr lang="it-IT" spc="10" dirty="0" err="1">
                <a:latin typeface="Times New Roman"/>
                <a:cs typeface="Times New Roman"/>
              </a:rPr>
              <a:t>l</a:t>
            </a:r>
            <a:r>
              <a:rPr lang="it-IT" spc="5" dirty="0" err="1">
                <a:latin typeface="Times New Roman"/>
                <a:cs typeface="Times New Roman"/>
              </a:rPr>
              <a:t>l</a:t>
            </a:r>
            <a:r>
              <a:rPr lang="it-IT" spc="15" dirty="0">
                <a:latin typeface="Times New Roman"/>
                <a:cs typeface="Times New Roman"/>
              </a:rPr>
              <a:t> </a:t>
            </a:r>
            <a:r>
              <a:rPr lang="it-IT" spc="20" dirty="0">
                <a:latin typeface="Times New Roman"/>
                <a:cs typeface="Times New Roman"/>
              </a:rPr>
              <a:t>b</a:t>
            </a:r>
            <a:r>
              <a:rPr lang="it-IT" spc="10" dirty="0">
                <a:latin typeface="Times New Roman"/>
                <a:cs typeface="Times New Roman"/>
              </a:rPr>
              <a:t>e</a:t>
            </a:r>
            <a:r>
              <a:rPr lang="it-IT" spc="20" dirty="0">
                <a:latin typeface="Times New Roman"/>
                <a:cs typeface="Times New Roman"/>
              </a:rPr>
              <a:t> </a:t>
            </a:r>
            <a:r>
              <a:rPr lang="it-IT" spc="15" dirty="0" err="1">
                <a:latin typeface="Times New Roman"/>
                <a:cs typeface="Times New Roman"/>
              </a:rPr>
              <a:t>a</a:t>
            </a:r>
            <a:r>
              <a:rPr lang="it-IT" spc="20" dirty="0" err="1">
                <a:latin typeface="Times New Roman"/>
                <a:cs typeface="Times New Roman"/>
              </a:rPr>
              <a:t>v</a:t>
            </a:r>
            <a:r>
              <a:rPr lang="it-IT" spc="15" dirty="0" err="1">
                <a:latin typeface="Times New Roman"/>
                <a:cs typeface="Times New Roman"/>
              </a:rPr>
              <a:t>a</a:t>
            </a:r>
            <a:r>
              <a:rPr lang="it-IT" spc="10" dirty="0" err="1">
                <a:latin typeface="Times New Roman"/>
                <a:cs typeface="Times New Roman"/>
              </a:rPr>
              <a:t>il</a:t>
            </a:r>
            <a:r>
              <a:rPr lang="it-IT" spc="15" dirty="0" err="1">
                <a:latin typeface="Times New Roman"/>
                <a:cs typeface="Times New Roman"/>
              </a:rPr>
              <a:t>a</a:t>
            </a:r>
            <a:r>
              <a:rPr lang="it-IT" spc="20" dirty="0" err="1">
                <a:latin typeface="Times New Roman"/>
                <a:cs typeface="Times New Roman"/>
              </a:rPr>
              <a:t>b</a:t>
            </a:r>
            <a:r>
              <a:rPr lang="it-IT" spc="10" dirty="0" err="1">
                <a:latin typeface="Times New Roman"/>
                <a:cs typeface="Times New Roman"/>
              </a:rPr>
              <a:t>l</a:t>
            </a:r>
            <a:r>
              <a:rPr lang="it-IT" spc="15" dirty="0" err="1">
                <a:latin typeface="Times New Roman"/>
                <a:cs typeface="Times New Roman"/>
              </a:rPr>
              <a:t>e</a:t>
            </a:r>
            <a:r>
              <a:rPr lang="it-IT" spc="5" dirty="0">
                <a:latin typeface="Times New Roman"/>
                <a:cs typeface="Times New Roman"/>
              </a:rPr>
              <a:t>.</a:t>
            </a:r>
            <a:r>
              <a:rPr lang="it-IT" spc="15" dirty="0">
                <a:latin typeface="Times New Roman"/>
                <a:cs typeface="Times New Roman"/>
              </a:rPr>
              <a:t> A</a:t>
            </a:r>
            <a:r>
              <a:rPr lang="it-IT" spc="25" dirty="0">
                <a:latin typeface="Times New Roman"/>
                <a:cs typeface="Times New Roman"/>
              </a:rPr>
              <a:t> </a:t>
            </a:r>
            <a:r>
              <a:rPr lang="it-IT" spc="10" dirty="0">
                <a:latin typeface="Times New Roman"/>
                <a:cs typeface="Times New Roman"/>
              </a:rPr>
              <a:t>c</a:t>
            </a:r>
            <a:r>
              <a:rPr lang="it-IT" spc="20" dirty="0">
                <a:latin typeface="Times New Roman"/>
                <a:cs typeface="Times New Roman"/>
              </a:rPr>
              <a:t>o</a:t>
            </a:r>
            <a:r>
              <a:rPr lang="it-IT" spc="30" dirty="0">
                <a:latin typeface="Times New Roman"/>
                <a:cs typeface="Times New Roman"/>
              </a:rPr>
              <a:t>m</a:t>
            </a:r>
            <a:r>
              <a:rPr lang="it-IT" spc="15" dirty="0">
                <a:latin typeface="Times New Roman"/>
                <a:cs typeface="Times New Roman"/>
              </a:rPr>
              <a:t>plet</a:t>
            </a:r>
            <a:r>
              <a:rPr lang="it-IT" spc="10" dirty="0">
                <a:latin typeface="Times New Roman"/>
                <a:cs typeface="Times New Roman"/>
              </a:rPr>
              <a:t>e</a:t>
            </a:r>
            <a:r>
              <a:rPr lang="it-IT" spc="20" dirty="0">
                <a:latin typeface="Times New Roman"/>
                <a:cs typeface="Times New Roman"/>
              </a:rPr>
              <a:t> </a:t>
            </a:r>
            <a:r>
              <a:rPr lang="it-IT" spc="10" dirty="0" err="1">
                <a:latin typeface="Times New Roman"/>
                <a:cs typeface="Times New Roman"/>
              </a:rPr>
              <a:t>re</a:t>
            </a:r>
            <a:r>
              <a:rPr lang="it-IT" spc="20" dirty="0" err="1">
                <a:latin typeface="Times New Roman"/>
                <a:cs typeface="Times New Roman"/>
              </a:rPr>
              <a:t>v</a:t>
            </a:r>
            <a:r>
              <a:rPr lang="it-IT" spc="10" dirty="0" err="1">
                <a:latin typeface="Times New Roman"/>
                <a:cs typeface="Times New Roman"/>
              </a:rPr>
              <a:t>ie</a:t>
            </a:r>
            <a:r>
              <a:rPr lang="it-IT" spc="15" dirty="0" err="1">
                <a:latin typeface="Times New Roman"/>
                <a:cs typeface="Times New Roman"/>
              </a:rPr>
              <a:t>w</a:t>
            </a:r>
            <a:r>
              <a:rPr lang="it-IT" spc="25" dirty="0">
                <a:latin typeface="Times New Roman"/>
                <a:cs typeface="Times New Roman"/>
              </a:rPr>
              <a:t> </a:t>
            </a:r>
            <a:r>
              <a:rPr lang="it-IT" spc="15" dirty="0">
                <a:latin typeface="Times New Roman"/>
                <a:cs typeface="Times New Roman"/>
              </a:rPr>
              <a:t>o</a:t>
            </a:r>
            <a:r>
              <a:rPr lang="it-IT" spc="5" dirty="0">
                <a:latin typeface="Times New Roman"/>
                <a:cs typeface="Times New Roman"/>
              </a:rPr>
              <a:t>f</a:t>
            </a:r>
            <a:r>
              <a:rPr lang="it-IT" spc="20" dirty="0">
                <a:latin typeface="Times New Roman"/>
                <a:cs typeface="Times New Roman"/>
              </a:rPr>
              <a:t> </a:t>
            </a:r>
            <a:r>
              <a:rPr lang="it-IT" spc="10" dirty="0">
                <a:latin typeface="Times New Roman"/>
                <a:cs typeface="Times New Roman"/>
              </a:rPr>
              <a:t>e</a:t>
            </a:r>
            <a:r>
              <a:rPr lang="it-IT" spc="20" dirty="0">
                <a:latin typeface="Times New Roman"/>
                <a:cs typeface="Times New Roman"/>
              </a:rPr>
              <a:t>nd</a:t>
            </a:r>
            <a:r>
              <a:rPr lang="it-IT" spc="10" dirty="0">
                <a:latin typeface="Times New Roman"/>
                <a:cs typeface="Times New Roman"/>
              </a:rPr>
              <a:t>-t</a:t>
            </a:r>
            <a:r>
              <a:rPr lang="it-IT" spc="20" dirty="0">
                <a:latin typeface="Times New Roman"/>
                <a:cs typeface="Times New Roman"/>
              </a:rPr>
              <a:t>o</a:t>
            </a:r>
            <a:r>
              <a:rPr lang="it-IT" spc="10" dirty="0">
                <a:latin typeface="Times New Roman"/>
                <a:cs typeface="Times New Roman"/>
              </a:rPr>
              <a:t>-e</a:t>
            </a:r>
            <a:r>
              <a:rPr lang="it-IT" spc="20" dirty="0">
                <a:latin typeface="Times New Roman"/>
                <a:cs typeface="Times New Roman"/>
              </a:rPr>
              <a:t>n</a:t>
            </a:r>
            <a:r>
              <a:rPr lang="it-IT" spc="10" dirty="0">
                <a:latin typeface="Times New Roman"/>
                <a:cs typeface="Times New Roman"/>
              </a:rPr>
              <a:t>d</a:t>
            </a:r>
            <a:r>
              <a:rPr lang="it-IT" spc="20" dirty="0">
                <a:latin typeface="Times New Roman"/>
                <a:cs typeface="Times New Roman"/>
              </a:rPr>
              <a:t> </a:t>
            </a:r>
            <a:r>
              <a:rPr lang="it-IT" spc="20" dirty="0" err="1">
                <a:latin typeface="Times New Roman"/>
                <a:cs typeface="Times New Roman"/>
              </a:rPr>
              <a:t>b</a:t>
            </a:r>
            <a:r>
              <a:rPr lang="it-IT" spc="10" dirty="0" err="1">
                <a:latin typeface="Times New Roman"/>
                <a:cs typeface="Times New Roman"/>
              </a:rPr>
              <a:t>e</a:t>
            </a:r>
            <a:r>
              <a:rPr lang="it-IT" spc="15" dirty="0" err="1">
                <a:latin typeface="Times New Roman"/>
                <a:cs typeface="Times New Roman"/>
              </a:rPr>
              <a:t>am</a:t>
            </a:r>
            <a:r>
              <a:rPr lang="it-IT" spc="25" dirty="0">
                <a:latin typeface="Times New Roman"/>
                <a:cs typeface="Times New Roman"/>
              </a:rPr>
              <a:t> </a:t>
            </a:r>
            <a:r>
              <a:rPr lang="it-IT" spc="15" dirty="0" err="1">
                <a:latin typeface="Times New Roman"/>
                <a:cs typeface="Times New Roman"/>
              </a:rPr>
              <a:t>si</a:t>
            </a:r>
            <a:r>
              <a:rPr lang="it-IT" spc="30" dirty="0" err="1">
                <a:latin typeface="Times New Roman"/>
                <a:cs typeface="Times New Roman"/>
              </a:rPr>
              <a:t>m</a:t>
            </a:r>
            <a:r>
              <a:rPr lang="it-IT" spc="20" dirty="0" err="1">
                <a:latin typeface="Times New Roman"/>
                <a:cs typeface="Times New Roman"/>
              </a:rPr>
              <a:t>u</a:t>
            </a:r>
            <a:r>
              <a:rPr lang="it-IT" spc="10" dirty="0" err="1">
                <a:latin typeface="Times New Roman"/>
                <a:cs typeface="Times New Roman"/>
              </a:rPr>
              <a:t>l</a:t>
            </a:r>
            <a:r>
              <a:rPr lang="it-IT" spc="15" dirty="0" err="1">
                <a:latin typeface="Times New Roman"/>
                <a:cs typeface="Times New Roman"/>
              </a:rPr>
              <a:t>a</a:t>
            </a:r>
            <a:r>
              <a:rPr lang="it-IT" spc="10" dirty="0" err="1">
                <a:latin typeface="Times New Roman"/>
                <a:cs typeface="Times New Roman"/>
              </a:rPr>
              <a:t>ti</a:t>
            </a:r>
            <a:r>
              <a:rPr lang="it-IT" spc="20" dirty="0" err="1">
                <a:latin typeface="Times New Roman"/>
                <a:cs typeface="Times New Roman"/>
              </a:rPr>
              <a:t>o</a:t>
            </a:r>
            <a:r>
              <a:rPr lang="it-IT" spc="15" dirty="0" err="1">
                <a:latin typeface="Times New Roman"/>
                <a:cs typeface="Times New Roman"/>
              </a:rPr>
              <a:t>n</a:t>
            </a:r>
            <a:r>
              <a:rPr lang="it-IT" spc="5" dirty="0" err="1">
                <a:latin typeface="Times New Roman"/>
                <a:cs typeface="Times New Roman"/>
              </a:rPr>
              <a:t>s</a:t>
            </a:r>
            <a:r>
              <a:rPr lang="it-IT" spc="20" dirty="0">
                <a:latin typeface="Times New Roman"/>
                <a:cs typeface="Times New Roman"/>
              </a:rPr>
              <a:t> </a:t>
            </a:r>
            <a:r>
              <a:rPr lang="it-IT" spc="20" dirty="0" err="1">
                <a:latin typeface="Times New Roman"/>
                <a:cs typeface="Times New Roman"/>
              </a:rPr>
              <a:t>b</a:t>
            </a:r>
            <a:r>
              <a:rPr lang="it-IT" spc="10" dirty="0" err="1">
                <a:latin typeface="Times New Roman"/>
                <a:cs typeface="Times New Roman"/>
              </a:rPr>
              <a:t>as</a:t>
            </a:r>
            <a:r>
              <a:rPr lang="it-IT" spc="15" dirty="0" err="1">
                <a:latin typeface="Times New Roman"/>
                <a:cs typeface="Times New Roman"/>
              </a:rPr>
              <a:t>e</a:t>
            </a:r>
            <a:r>
              <a:rPr lang="it-IT" spc="10" dirty="0" err="1">
                <a:latin typeface="Times New Roman"/>
                <a:cs typeface="Times New Roman"/>
              </a:rPr>
              <a:t>d</a:t>
            </a:r>
            <a:r>
              <a:rPr lang="it-IT" spc="20" dirty="0">
                <a:latin typeface="Times New Roman"/>
                <a:cs typeface="Times New Roman"/>
              </a:rPr>
              <a:t> o</a:t>
            </a:r>
            <a:r>
              <a:rPr lang="it-IT" spc="10" dirty="0">
                <a:latin typeface="Times New Roman"/>
                <a:cs typeface="Times New Roman"/>
              </a:rPr>
              <a:t>n</a:t>
            </a:r>
            <a:r>
              <a:rPr lang="it-IT" spc="20" dirty="0">
                <a:latin typeface="Times New Roman"/>
                <a:cs typeface="Times New Roman"/>
              </a:rPr>
              <a:t> </a:t>
            </a:r>
            <a:r>
              <a:rPr lang="it-IT" spc="10" dirty="0" err="1">
                <a:latin typeface="Times New Roman"/>
                <a:cs typeface="Times New Roman"/>
              </a:rPr>
              <a:t>t</a:t>
            </a:r>
            <a:r>
              <a:rPr lang="it-IT" spc="20" dirty="0" err="1">
                <a:latin typeface="Times New Roman"/>
                <a:cs typeface="Times New Roman"/>
              </a:rPr>
              <a:t>h</a:t>
            </a:r>
            <a:r>
              <a:rPr lang="it-IT" spc="10" dirty="0" err="1">
                <a:latin typeface="Times New Roman"/>
                <a:cs typeface="Times New Roman"/>
              </a:rPr>
              <a:t>i</a:t>
            </a:r>
            <a:r>
              <a:rPr lang="it-IT" spc="5" dirty="0" err="1">
                <a:latin typeface="Times New Roman"/>
                <a:cs typeface="Times New Roman"/>
              </a:rPr>
              <a:t>s</a:t>
            </a:r>
            <a:r>
              <a:rPr lang="it-IT" spc="5" dirty="0">
                <a:latin typeface="Times New Roman"/>
                <a:cs typeface="Times New Roman"/>
              </a:rPr>
              <a:t> </a:t>
            </a:r>
            <a:r>
              <a:rPr lang="it-IT" spc="10" dirty="0">
                <a:latin typeface="Times New Roman"/>
                <a:cs typeface="Times New Roman"/>
              </a:rPr>
              <a:t>i</a:t>
            </a:r>
            <a:r>
              <a:rPr lang="it-IT" spc="20" dirty="0">
                <a:latin typeface="Times New Roman"/>
                <a:cs typeface="Times New Roman"/>
              </a:rPr>
              <a:t>n</a:t>
            </a:r>
            <a:r>
              <a:rPr lang="it-IT" spc="15" dirty="0">
                <a:latin typeface="Times New Roman"/>
                <a:cs typeface="Times New Roman"/>
              </a:rPr>
              <a:t>pu</a:t>
            </a:r>
            <a:r>
              <a:rPr lang="it-IT" spc="5" dirty="0">
                <a:latin typeface="Times New Roman"/>
                <a:cs typeface="Times New Roman"/>
              </a:rPr>
              <a:t>t</a:t>
            </a:r>
            <a:r>
              <a:rPr lang="it-IT" spc="15" dirty="0">
                <a:latin typeface="Times New Roman"/>
                <a:cs typeface="Times New Roman"/>
              </a:rPr>
              <a:t> </a:t>
            </a:r>
            <a:r>
              <a:rPr lang="it-IT" spc="20" dirty="0">
                <a:latin typeface="Times New Roman"/>
                <a:cs typeface="Times New Roman"/>
              </a:rPr>
              <a:t>d</a:t>
            </a:r>
            <a:r>
              <a:rPr lang="it-IT" spc="10" dirty="0">
                <a:latin typeface="Times New Roman"/>
                <a:cs typeface="Times New Roman"/>
              </a:rPr>
              <a:t>ata</a:t>
            </a:r>
            <a:r>
              <a:rPr lang="it-IT" spc="20" dirty="0">
                <a:latin typeface="Times New Roman"/>
                <a:cs typeface="Times New Roman"/>
              </a:rPr>
              <a:t> </a:t>
            </a:r>
            <a:r>
              <a:rPr lang="it-IT" spc="10" dirty="0" err="1">
                <a:latin typeface="Times New Roman"/>
                <a:cs typeface="Times New Roman"/>
              </a:rPr>
              <a:t>s</a:t>
            </a:r>
            <a:r>
              <a:rPr lang="it-IT" spc="20" dirty="0" err="1">
                <a:latin typeface="Times New Roman"/>
                <a:cs typeface="Times New Roman"/>
              </a:rPr>
              <a:t>h</a:t>
            </a:r>
            <a:r>
              <a:rPr lang="it-IT" spc="15" dirty="0" err="1">
                <a:latin typeface="Times New Roman"/>
                <a:cs typeface="Times New Roman"/>
              </a:rPr>
              <a:t>a</a:t>
            </a:r>
            <a:r>
              <a:rPr lang="it-IT" spc="10" dirty="0" err="1">
                <a:latin typeface="Times New Roman"/>
                <a:cs typeface="Times New Roman"/>
              </a:rPr>
              <a:t>l</a:t>
            </a:r>
            <a:r>
              <a:rPr lang="it-IT" spc="5" dirty="0" err="1">
                <a:latin typeface="Times New Roman"/>
                <a:cs typeface="Times New Roman"/>
              </a:rPr>
              <a:t>l</a:t>
            </a:r>
            <a:r>
              <a:rPr lang="it-IT" spc="15" dirty="0">
                <a:latin typeface="Times New Roman"/>
                <a:cs typeface="Times New Roman"/>
              </a:rPr>
              <a:t> b</a:t>
            </a:r>
            <a:r>
              <a:rPr lang="it-IT" spc="10" dirty="0">
                <a:latin typeface="Times New Roman"/>
                <a:cs typeface="Times New Roman"/>
              </a:rPr>
              <a:t>e</a:t>
            </a:r>
            <a:r>
              <a:rPr lang="it-IT" spc="20" dirty="0">
                <a:latin typeface="Times New Roman"/>
                <a:cs typeface="Times New Roman"/>
              </a:rPr>
              <a:t> </a:t>
            </a:r>
            <a:r>
              <a:rPr lang="it-IT" spc="10" dirty="0" err="1">
                <a:latin typeface="Times New Roman"/>
                <a:cs typeface="Times New Roman"/>
              </a:rPr>
              <a:t>f</a:t>
            </a:r>
            <a:r>
              <a:rPr lang="it-IT" spc="20" dirty="0" err="1">
                <a:latin typeface="Times New Roman"/>
                <a:cs typeface="Times New Roman"/>
              </a:rPr>
              <a:t>o</a:t>
            </a:r>
            <a:r>
              <a:rPr lang="it-IT" spc="10" dirty="0" err="1">
                <a:latin typeface="Times New Roman"/>
                <a:cs typeface="Times New Roman"/>
              </a:rPr>
              <a:t>r</a:t>
            </a:r>
            <a:r>
              <a:rPr lang="it-IT" spc="15" dirty="0" err="1">
                <a:latin typeface="Times New Roman"/>
                <a:cs typeface="Times New Roman"/>
              </a:rPr>
              <a:t>e</a:t>
            </a:r>
            <a:r>
              <a:rPr lang="it-IT" spc="10" dirty="0" err="1">
                <a:latin typeface="Times New Roman"/>
                <a:cs typeface="Times New Roman"/>
              </a:rPr>
              <a:t>s</a:t>
            </a:r>
            <a:r>
              <a:rPr lang="it-IT" spc="15" dirty="0" err="1">
                <a:latin typeface="Times New Roman"/>
                <a:cs typeface="Times New Roman"/>
              </a:rPr>
              <a:t>ee</a:t>
            </a:r>
            <a:r>
              <a:rPr lang="it-IT" spc="10" dirty="0" err="1">
                <a:latin typeface="Times New Roman"/>
                <a:cs typeface="Times New Roman"/>
              </a:rPr>
              <a:t>n</a:t>
            </a:r>
            <a:r>
              <a:rPr lang="it-IT" spc="20" dirty="0">
                <a:latin typeface="Times New Roman"/>
                <a:cs typeface="Times New Roman"/>
              </a:rPr>
              <a:t> </a:t>
            </a:r>
            <a:r>
              <a:rPr lang="it-IT" spc="10" dirty="0">
                <a:latin typeface="Times New Roman"/>
                <a:cs typeface="Times New Roman"/>
              </a:rPr>
              <a:t>in</a:t>
            </a:r>
            <a:r>
              <a:rPr lang="it-IT" spc="20" dirty="0">
                <a:latin typeface="Times New Roman"/>
                <a:cs typeface="Times New Roman"/>
              </a:rPr>
              <a:t> </a:t>
            </a:r>
            <a:r>
              <a:rPr lang="it-IT" spc="20" dirty="0" err="1">
                <a:latin typeface="Times New Roman"/>
                <a:cs typeface="Times New Roman"/>
              </a:rPr>
              <a:t>F</a:t>
            </a:r>
            <a:r>
              <a:rPr lang="it-IT" spc="10" dirty="0" err="1">
                <a:latin typeface="Times New Roman"/>
                <a:cs typeface="Times New Roman"/>
              </a:rPr>
              <a:t>e</a:t>
            </a:r>
            <a:r>
              <a:rPr lang="it-IT" spc="20" dirty="0" err="1">
                <a:latin typeface="Times New Roman"/>
                <a:cs typeface="Times New Roman"/>
              </a:rPr>
              <a:t>b</a:t>
            </a:r>
            <a:r>
              <a:rPr lang="it-IT" spc="10" dirty="0" err="1">
                <a:latin typeface="Times New Roman"/>
                <a:cs typeface="Times New Roman"/>
              </a:rPr>
              <a:t>r</a:t>
            </a:r>
            <a:r>
              <a:rPr lang="it-IT" spc="20" dirty="0" err="1">
                <a:latin typeface="Times New Roman"/>
                <a:cs typeface="Times New Roman"/>
              </a:rPr>
              <a:t>u</a:t>
            </a:r>
            <a:r>
              <a:rPr lang="it-IT" spc="15" dirty="0" err="1">
                <a:latin typeface="Times New Roman"/>
                <a:cs typeface="Times New Roman"/>
              </a:rPr>
              <a:t>a</a:t>
            </a:r>
            <a:r>
              <a:rPr lang="it-IT" spc="10" dirty="0" err="1">
                <a:latin typeface="Times New Roman"/>
                <a:cs typeface="Times New Roman"/>
              </a:rPr>
              <a:t>r</a:t>
            </a:r>
            <a:r>
              <a:rPr lang="it-IT" spc="15" dirty="0" err="1">
                <a:latin typeface="Times New Roman"/>
                <a:cs typeface="Times New Roman"/>
              </a:rPr>
              <a:t>y</a:t>
            </a:r>
            <a:r>
              <a:rPr lang="it-IT" spc="5" dirty="0">
                <a:latin typeface="Times New Roman"/>
                <a:cs typeface="Times New Roman"/>
              </a:rPr>
              <a:t>/</a:t>
            </a:r>
            <a:r>
              <a:rPr lang="it-IT" spc="30" dirty="0">
                <a:latin typeface="Times New Roman"/>
                <a:cs typeface="Times New Roman"/>
              </a:rPr>
              <a:t>M</a:t>
            </a:r>
            <a:r>
              <a:rPr lang="it-IT" spc="15" dirty="0">
                <a:latin typeface="Times New Roman"/>
                <a:cs typeface="Times New Roman"/>
              </a:rPr>
              <a:t>a</a:t>
            </a:r>
            <a:r>
              <a:rPr lang="it-IT" spc="10" dirty="0">
                <a:latin typeface="Times New Roman"/>
                <a:cs typeface="Times New Roman"/>
              </a:rPr>
              <a:t>r</a:t>
            </a:r>
            <a:r>
              <a:rPr lang="it-IT" spc="15" dirty="0">
                <a:latin typeface="Times New Roman"/>
                <a:cs typeface="Times New Roman"/>
              </a:rPr>
              <a:t>c</a:t>
            </a:r>
            <a:r>
              <a:rPr lang="it-IT" spc="10" dirty="0">
                <a:latin typeface="Times New Roman"/>
                <a:cs typeface="Times New Roman"/>
              </a:rPr>
              <a:t>h</a:t>
            </a:r>
            <a:r>
              <a:rPr lang="it-IT" spc="20" dirty="0">
                <a:latin typeface="Times New Roman"/>
                <a:cs typeface="Times New Roman"/>
              </a:rPr>
              <a:t> 201</a:t>
            </a:r>
            <a:r>
              <a:rPr lang="it-IT" spc="15" dirty="0">
                <a:latin typeface="Times New Roman"/>
                <a:cs typeface="Times New Roman"/>
              </a:rPr>
              <a:t>6</a:t>
            </a:r>
            <a:r>
              <a:rPr lang="it-IT" spc="5" dirty="0">
                <a:latin typeface="Times New Roman"/>
                <a:cs typeface="Times New Roman"/>
              </a:rPr>
              <a:t>.</a:t>
            </a:r>
            <a:r>
              <a:rPr lang="it-IT" spc="15" dirty="0">
                <a:latin typeface="Times New Roman"/>
                <a:cs typeface="Times New Roman"/>
              </a:rPr>
              <a:t> </a:t>
            </a:r>
            <a:endParaRPr lang="it-IT" spc="15" dirty="0" smtClean="0">
              <a:latin typeface="Times New Roman"/>
              <a:cs typeface="Times New Roman"/>
            </a:endParaRPr>
          </a:p>
          <a:p>
            <a:pPr marL="469900" marR="27305" indent="-228600">
              <a:lnSpc>
                <a:spcPct val="101000"/>
              </a:lnSpc>
              <a:spcBef>
                <a:spcPts val="95"/>
              </a:spcBef>
              <a:buFont typeface="Symbol"/>
              <a:buChar char="•"/>
              <a:tabLst>
                <a:tab pos="469265" algn="l"/>
              </a:tabLst>
            </a:pPr>
            <a:endParaRPr lang="it-IT" spc="15" dirty="0">
              <a:latin typeface="Times New Roman"/>
              <a:cs typeface="Times New Roman"/>
            </a:endParaRPr>
          </a:p>
          <a:p>
            <a:pPr marL="12700">
              <a:lnSpc>
                <a:spcPct val="100000"/>
              </a:lnSpc>
              <a:spcBef>
                <a:spcPts val="310"/>
              </a:spcBef>
            </a:pPr>
            <a:r>
              <a:rPr lang="it-IT" sz="2000" spc="-15" dirty="0">
                <a:latin typeface="Times New Roman"/>
                <a:cs typeface="Times New Roman"/>
              </a:rPr>
              <a:t>WP7 </a:t>
            </a:r>
            <a:r>
              <a:rPr lang="it-IT" sz="2000" spc="-10" dirty="0" err="1">
                <a:latin typeface="Times New Roman"/>
                <a:cs typeface="Times New Roman"/>
              </a:rPr>
              <a:t>B</a:t>
            </a:r>
            <a:r>
              <a:rPr lang="it-IT" sz="2000" spc="-15" dirty="0" err="1">
                <a:latin typeface="Times New Roman"/>
                <a:cs typeface="Times New Roman"/>
              </a:rPr>
              <a:t>eam</a:t>
            </a:r>
            <a:r>
              <a:rPr lang="it-IT" sz="2000" spc="5" dirty="0">
                <a:latin typeface="Times New Roman"/>
                <a:cs typeface="Times New Roman"/>
              </a:rPr>
              <a:t> </a:t>
            </a:r>
            <a:r>
              <a:rPr lang="it-IT" sz="2000" spc="-10" dirty="0" err="1">
                <a:latin typeface="Times New Roman"/>
                <a:cs typeface="Times New Roman"/>
              </a:rPr>
              <a:t>instru</a:t>
            </a:r>
            <a:r>
              <a:rPr lang="it-IT" sz="2000" spc="-15" dirty="0" err="1">
                <a:latin typeface="Times New Roman"/>
                <a:cs typeface="Times New Roman"/>
              </a:rPr>
              <a:t>m</a:t>
            </a:r>
            <a:r>
              <a:rPr lang="it-IT" sz="2000" spc="-10" dirty="0" err="1">
                <a:latin typeface="Times New Roman"/>
                <a:cs typeface="Times New Roman"/>
              </a:rPr>
              <a:t>entation</a:t>
            </a:r>
            <a:r>
              <a:rPr lang="it-IT" sz="2000" spc="-10" dirty="0">
                <a:latin typeface="Times New Roman"/>
                <a:cs typeface="Times New Roman"/>
              </a:rPr>
              <a:t>: Benja</a:t>
            </a:r>
            <a:r>
              <a:rPr lang="it-IT" sz="2000" spc="-15" dirty="0">
                <a:latin typeface="Times New Roman"/>
                <a:cs typeface="Times New Roman"/>
              </a:rPr>
              <a:t>m</a:t>
            </a:r>
            <a:r>
              <a:rPr lang="it-IT" sz="2000" spc="-10" dirty="0">
                <a:latin typeface="Times New Roman"/>
                <a:cs typeface="Times New Roman"/>
              </a:rPr>
              <a:t>in </a:t>
            </a:r>
            <a:r>
              <a:rPr lang="it-IT" sz="2000" spc="-10" dirty="0" err="1">
                <a:latin typeface="Times New Roman"/>
                <a:cs typeface="Times New Roman"/>
              </a:rPr>
              <a:t>Chey</a:t>
            </a:r>
            <a:r>
              <a:rPr lang="it-IT" sz="2000" spc="-15" dirty="0" err="1">
                <a:latin typeface="Times New Roman"/>
                <a:cs typeface="Times New Roman"/>
              </a:rPr>
              <a:t>m</a:t>
            </a:r>
            <a:r>
              <a:rPr lang="it-IT" sz="2000" spc="-10" dirty="0" err="1">
                <a:latin typeface="Times New Roman"/>
                <a:cs typeface="Times New Roman"/>
              </a:rPr>
              <a:t>ol</a:t>
            </a:r>
            <a:endParaRPr lang="it-IT" sz="2000" dirty="0">
              <a:latin typeface="Times New Roman"/>
              <a:cs typeface="Times New Roman"/>
            </a:endParaRPr>
          </a:p>
          <a:p>
            <a:pPr>
              <a:lnSpc>
                <a:spcPts val="1400"/>
              </a:lnSpc>
              <a:spcBef>
                <a:spcPts val="53"/>
              </a:spcBef>
            </a:pPr>
            <a:endParaRPr lang="it-IT" sz="1400" dirty="0"/>
          </a:p>
          <a:p>
            <a:pPr marL="469900" marR="12700" indent="-228600">
              <a:lnSpc>
                <a:spcPct val="100000"/>
              </a:lnSpc>
              <a:buFont typeface="Symbol"/>
              <a:buChar char="•"/>
              <a:tabLst>
                <a:tab pos="469265" algn="l"/>
              </a:tabLst>
            </a:pPr>
            <a:r>
              <a:rPr lang="it-IT" spc="25" dirty="0">
                <a:latin typeface="Times New Roman"/>
                <a:cs typeface="Times New Roman"/>
              </a:rPr>
              <a:t>LEB</a:t>
            </a:r>
            <a:r>
              <a:rPr lang="it-IT" spc="10" dirty="0">
                <a:latin typeface="Times New Roman"/>
                <a:cs typeface="Times New Roman"/>
              </a:rPr>
              <a:t>T</a:t>
            </a:r>
            <a:r>
              <a:rPr lang="it-IT" spc="25" dirty="0">
                <a:latin typeface="Times New Roman"/>
                <a:cs typeface="Times New Roman"/>
              </a:rPr>
              <a:t> </a:t>
            </a:r>
            <a:r>
              <a:rPr lang="it-IT" spc="20" dirty="0" err="1">
                <a:latin typeface="Times New Roman"/>
                <a:cs typeface="Times New Roman"/>
              </a:rPr>
              <a:t>d</a:t>
            </a:r>
            <a:r>
              <a:rPr lang="it-IT" spc="10" dirty="0" err="1">
                <a:latin typeface="Times New Roman"/>
                <a:cs typeface="Times New Roman"/>
              </a:rPr>
              <a:t>i</a:t>
            </a:r>
            <a:r>
              <a:rPr lang="it-IT" spc="15" dirty="0" err="1">
                <a:latin typeface="Times New Roman"/>
                <a:cs typeface="Times New Roman"/>
              </a:rPr>
              <a:t>a</a:t>
            </a:r>
            <a:r>
              <a:rPr lang="it-IT" spc="20" dirty="0" err="1">
                <a:latin typeface="Times New Roman"/>
                <a:cs typeface="Times New Roman"/>
              </a:rPr>
              <a:t>gno</a:t>
            </a:r>
            <a:r>
              <a:rPr lang="it-IT" spc="10" dirty="0" err="1">
                <a:latin typeface="Times New Roman"/>
                <a:cs typeface="Times New Roman"/>
              </a:rPr>
              <a:t>stic</a:t>
            </a:r>
            <a:r>
              <a:rPr lang="it-IT" spc="20" dirty="0">
                <a:latin typeface="Times New Roman"/>
                <a:cs typeface="Times New Roman"/>
              </a:rPr>
              <a:t> bo</a:t>
            </a:r>
            <a:r>
              <a:rPr lang="it-IT" spc="10" dirty="0">
                <a:latin typeface="Times New Roman"/>
                <a:cs typeface="Times New Roman"/>
              </a:rPr>
              <a:t>x</a:t>
            </a:r>
            <a:r>
              <a:rPr lang="it-IT" spc="20" dirty="0">
                <a:latin typeface="Times New Roman"/>
                <a:cs typeface="Times New Roman"/>
              </a:rPr>
              <a:t> </a:t>
            </a:r>
            <a:r>
              <a:rPr lang="it-IT" spc="20" dirty="0" err="1">
                <a:latin typeface="Times New Roman"/>
                <a:cs typeface="Times New Roman"/>
              </a:rPr>
              <a:t>b</a:t>
            </a:r>
            <a:r>
              <a:rPr lang="it-IT" spc="10" dirty="0" err="1">
                <a:latin typeface="Times New Roman"/>
                <a:cs typeface="Times New Roman"/>
              </a:rPr>
              <a:t>et</a:t>
            </a:r>
            <a:r>
              <a:rPr lang="it-IT" spc="25" dirty="0" err="1">
                <a:latin typeface="Times New Roman"/>
                <a:cs typeface="Times New Roman"/>
              </a:rPr>
              <a:t>w</a:t>
            </a:r>
            <a:r>
              <a:rPr lang="it-IT" spc="15" dirty="0" err="1">
                <a:latin typeface="Times New Roman"/>
                <a:cs typeface="Times New Roman"/>
              </a:rPr>
              <a:t>ee</a:t>
            </a:r>
            <a:r>
              <a:rPr lang="it-IT" spc="10" dirty="0" err="1">
                <a:latin typeface="Times New Roman"/>
                <a:cs typeface="Times New Roman"/>
              </a:rPr>
              <a:t>n</a:t>
            </a:r>
            <a:r>
              <a:rPr lang="it-IT" spc="20" dirty="0">
                <a:latin typeface="Times New Roman"/>
                <a:cs typeface="Times New Roman"/>
              </a:rPr>
              <a:t> </a:t>
            </a:r>
            <a:r>
              <a:rPr lang="it-IT" spc="10" dirty="0" err="1">
                <a:latin typeface="Times New Roman"/>
                <a:cs typeface="Times New Roman"/>
              </a:rPr>
              <a:t>s</a:t>
            </a:r>
            <a:r>
              <a:rPr lang="it-IT" spc="20" dirty="0" err="1">
                <a:latin typeface="Times New Roman"/>
                <a:cs typeface="Times New Roman"/>
              </a:rPr>
              <a:t>o</a:t>
            </a:r>
            <a:r>
              <a:rPr lang="it-IT" spc="10" dirty="0" err="1">
                <a:latin typeface="Times New Roman"/>
                <a:cs typeface="Times New Roman"/>
              </a:rPr>
              <a:t>l</a:t>
            </a:r>
            <a:r>
              <a:rPr lang="it-IT" spc="15" dirty="0" err="1">
                <a:latin typeface="Times New Roman"/>
                <a:cs typeface="Times New Roman"/>
              </a:rPr>
              <a:t>e</a:t>
            </a:r>
            <a:r>
              <a:rPr lang="it-IT" spc="20" dirty="0" err="1">
                <a:latin typeface="Times New Roman"/>
                <a:cs typeface="Times New Roman"/>
              </a:rPr>
              <a:t>no</a:t>
            </a:r>
            <a:r>
              <a:rPr lang="it-IT" spc="10" dirty="0" err="1">
                <a:latin typeface="Times New Roman"/>
                <a:cs typeface="Times New Roman"/>
              </a:rPr>
              <a:t>i</a:t>
            </a:r>
            <a:r>
              <a:rPr lang="it-IT" spc="20" dirty="0" err="1">
                <a:latin typeface="Times New Roman"/>
                <a:cs typeface="Times New Roman"/>
              </a:rPr>
              <a:t>d</a:t>
            </a:r>
            <a:r>
              <a:rPr lang="it-IT" spc="10" dirty="0" err="1">
                <a:latin typeface="Times New Roman"/>
                <a:cs typeface="Times New Roman"/>
              </a:rPr>
              <a:t>s</a:t>
            </a:r>
            <a:r>
              <a:rPr lang="it-IT" spc="5" dirty="0">
                <a:latin typeface="Times New Roman"/>
                <a:cs typeface="Times New Roman"/>
              </a:rPr>
              <a:t>:</a:t>
            </a:r>
            <a:r>
              <a:rPr lang="it-IT" spc="15" dirty="0">
                <a:latin typeface="Times New Roman"/>
                <a:cs typeface="Times New Roman"/>
              </a:rPr>
              <a:t> </a:t>
            </a:r>
            <a:r>
              <a:rPr lang="it-IT" spc="20" dirty="0">
                <a:latin typeface="Times New Roman"/>
                <a:cs typeface="Times New Roman"/>
              </a:rPr>
              <a:t>wo</a:t>
            </a:r>
            <a:r>
              <a:rPr lang="it-IT" spc="10" dirty="0">
                <a:latin typeface="Times New Roman"/>
                <a:cs typeface="Times New Roman"/>
              </a:rPr>
              <a:t>rk</a:t>
            </a:r>
            <a:r>
              <a:rPr lang="it-IT" spc="20" dirty="0">
                <a:latin typeface="Times New Roman"/>
                <a:cs typeface="Times New Roman"/>
              </a:rPr>
              <a:t> </a:t>
            </a:r>
            <a:r>
              <a:rPr lang="it-IT" spc="10" dirty="0">
                <a:latin typeface="Times New Roman"/>
                <a:cs typeface="Times New Roman"/>
              </a:rPr>
              <a:t>in</a:t>
            </a:r>
            <a:r>
              <a:rPr lang="it-IT" spc="20" dirty="0">
                <a:latin typeface="Times New Roman"/>
                <a:cs typeface="Times New Roman"/>
              </a:rPr>
              <a:t> p</a:t>
            </a:r>
            <a:r>
              <a:rPr lang="it-IT" spc="10" dirty="0">
                <a:latin typeface="Times New Roman"/>
                <a:cs typeface="Times New Roman"/>
              </a:rPr>
              <a:t>r</a:t>
            </a:r>
            <a:r>
              <a:rPr lang="it-IT" spc="20" dirty="0">
                <a:latin typeface="Times New Roman"/>
                <a:cs typeface="Times New Roman"/>
              </a:rPr>
              <a:t>og</a:t>
            </a:r>
            <a:r>
              <a:rPr lang="it-IT" spc="10" dirty="0">
                <a:latin typeface="Times New Roman"/>
                <a:cs typeface="Times New Roman"/>
              </a:rPr>
              <a:t>r</a:t>
            </a:r>
            <a:r>
              <a:rPr lang="it-IT" spc="15" dirty="0">
                <a:latin typeface="Times New Roman"/>
                <a:cs typeface="Times New Roman"/>
              </a:rPr>
              <a:t>e</a:t>
            </a:r>
            <a:r>
              <a:rPr lang="it-IT" spc="10" dirty="0">
                <a:latin typeface="Times New Roman"/>
                <a:cs typeface="Times New Roman"/>
              </a:rPr>
              <a:t>s</a:t>
            </a:r>
            <a:r>
              <a:rPr lang="it-IT" spc="5" dirty="0">
                <a:latin typeface="Times New Roman"/>
                <a:cs typeface="Times New Roman"/>
              </a:rPr>
              <a:t>s</a:t>
            </a:r>
            <a:r>
              <a:rPr lang="it-IT" spc="15" dirty="0">
                <a:latin typeface="Times New Roman"/>
                <a:cs typeface="Times New Roman"/>
              </a:rPr>
              <a:t> </a:t>
            </a:r>
            <a:r>
              <a:rPr lang="it-IT" spc="15" dirty="0" smtClean="0">
                <a:latin typeface="Times New Roman"/>
                <a:cs typeface="Times New Roman"/>
              </a:rPr>
              <a:t>(</a:t>
            </a:r>
            <a:r>
              <a:rPr lang="it-IT" spc="20" dirty="0" smtClean="0">
                <a:latin typeface="Times New Roman"/>
                <a:cs typeface="Times New Roman"/>
              </a:rPr>
              <a:t>ES</a:t>
            </a:r>
            <a:r>
              <a:rPr lang="it-IT" spc="10" dirty="0" smtClean="0">
                <a:latin typeface="Times New Roman"/>
                <a:cs typeface="Times New Roman"/>
              </a:rPr>
              <a:t>S</a:t>
            </a:r>
            <a:r>
              <a:rPr lang="it-IT" spc="20" dirty="0" smtClean="0">
                <a:latin typeface="Times New Roman"/>
                <a:cs typeface="Times New Roman"/>
              </a:rPr>
              <a:t> </a:t>
            </a:r>
            <a:r>
              <a:rPr lang="it-IT" spc="20" dirty="0">
                <a:latin typeface="Times New Roman"/>
                <a:cs typeface="Times New Roman"/>
              </a:rPr>
              <a:t>P</a:t>
            </a:r>
            <a:r>
              <a:rPr lang="it-IT" spc="30" dirty="0">
                <a:latin typeface="Times New Roman"/>
                <a:cs typeface="Times New Roman"/>
              </a:rPr>
              <a:t>B</a:t>
            </a:r>
            <a:r>
              <a:rPr lang="it-IT" spc="5" dirty="0">
                <a:latin typeface="Times New Roman"/>
                <a:cs typeface="Times New Roman"/>
              </a:rPr>
              <a:t>I</a:t>
            </a:r>
            <a:r>
              <a:rPr lang="it-IT" spc="15" dirty="0">
                <a:latin typeface="Times New Roman"/>
                <a:cs typeface="Times New Roman"/>
              </a:rPr>
              <a:t> </a:t>
            </a:r>
            <a:r>
              <a:rPr lang="it-IT" spc="10" dirty="0">
                <a:latin typeface="Times New Roman"/>
                <a:cs typeface="Times New Roman"/>
              </a:rPr>
              <a:t>a</a:t>
            </a:r>
            <a:r>
              <a:rPr lang="it-IT" spc="20" dirty="0">
                <a:latin typeface="Times New Roman"/>
                <a:cs typeface="Times New Roman"/>
              </a:rPr>
              <a:t>n</a:t>
            </a:r>
            <a:r>
              <a:rPr lang="it-IT" spc="10" dirty="0">
                <a:latin typeface="Times New Roman"/>
                <a:cs typeface="Times New Roman"/>
              </a:rPr>
              <a:t>d</a:t>
            </a:r>
            <a:r>
              <a:rPr lang="it-IT" spc="20" dirty="0">
                <a:latin typeface="Times New Roman"/>
                <a:cs typeface="Times New Roman"/>
              </a:rPr>
              <a:t> </a:t>
            </a:r>
            <a:r>
              <a:rPr lang="it-IT" spc="30" dirty="0" smtClean="0">
                <a:latin typeface="Times New Roman"/>
                <a:cs typeface="Times New Roman"/>
              </a:rPr>
              <a:t>C</a:t>
            </a:r>
            <a:r>
              <a:rPr lang="it-IT" spc="15" dirty="0" smtClean="0">
                <a:latin typeface="Times New Roman"/>
                <a:cs typeface="Times New Roman"/>
              </a:rPr>
              <a:t>at</a:t>
            </a:r>
            <a:r>
              <a:rPr lang="it-IT" spc="10" dirty="0" smtClean="0">
                <a:latin typeface="Times New Roman"/>
                <a:cs typeface="Times New Roman"/>
              </a:rPr>
              <a:t>a</a:t>
            </a:r>
            <a:r>
              <a:rPr lang="it-IT" spc="20" dirty="0" smtClean="0">
                <a:latin typeface="Times New Roman"/>
                <a:cs typeface="Times New Roman"/>
              </a:rPr>
              <a:t>n</a:t>
            </a:r>
            <a:r>
              <a:rPr lang="it-IT" spc="10" dirty="0" smtClean="0">
                <a:latin typeface="Times New Roman"/>
                <a:cs typeface="Times New Roman"/>
              </a:rPr>
              <a:t>ia)</a:t>
            </a:r>
            <a:r>
              <a:rPr lang="it-IT" spc="5" dirty="0" smtClean="0">
                <a:latin typeface="Times New Roman"/>
                <a:cs typeface="Times New Roman"/>
              </a:rPr>
              <a:t>.</a:t>
            </a:r>
            <a:endParaRPr lang="it-IT" dirty="0">
              <a:latin typeface="Times New Roman"/>
              <a:cs typeface="Times New Roman"/>
            </a:endParaRPr>
          </a:p>
          <a:p>
            <a:pPr marL="927100" lvl="1" indent="-228600">
              <a:lnSpc>
                <a:spcPct val="100000"/>
              </a:lnSpc>
              <a:spcBef>
                <a:spcPts val="10"/>
              </a:spcBef>
              <a:buFont typeface="Courier New"/>
              <a:buChar char="o"/>
              <a:tabLst>
                <a:tab pos="926465" algn="l"/>
              </a:tabLst>
            </a:pPr>
            <a:r>
              <a:rPr lang="it-IT" spc="20" dirty="0" err="1">
                <a:latin typeface="Times New Roman"/>
                <a:cs typeface="Times New Roman"/>
              </a:rPr>
              <a:t>E</a:t>
            </a:r>
            <a:r>
              <a:rPr lang="it-IT" spc="30" dirty="0" err="1">
                <a:latin typeface="Times New Roman"/>
                <a:cs typeface="Times New Roman"/>
              </a:rPr>
              <a:t>m</a:t>
            </a:r>
            <a:r>
              <a:rPr lang="it-IT" spc="10" dirty="0" err="1">
                <a:latin typeface="Times New Roman"/>
                <a:cs typeface="Times New Roman"/>
              </a:rPr>
              <a:t>itt</a:t>
            </a:r>
            <a:r>
              <a:rPr lang="it-IT" spc="15" dirty="0" err="1">
                <a:latin typeface="Times New Roman"/>
                <a:cs typeface="Times New Roman"/>
              </a:rPr>
              <a:t>a</a:t>
            </a:r>
            <a:r>
              <a:rPr lang="it-IT" spc="20" dirty="0" err="1">
                <a:latin typeface="Times New Roman"/>
                <a:cs typeface="Times New Roman"/>
              </a:rPr>
              <a:t>n</a:t>
            </a:r>
            <a:r>
              <a:rPr lang="it-IT" spc="15" dirty="0" err="1">
                <a:latin typeface="Times New Roman"/>
                <a:cs typeface="Times New Roman"/>
              </a:rPr>
              <a:t>c</a:t>
            </a:r>
            <a:r>
              <a:rPr lang="it-IT" spc="10" dirty="0" err="1">
                <a:latin typeface="Times New Roman"/>
                <a:cs typeface="Times New Roman"/>
              </a:rPr>
              <a:t>e</a:t>
            </a:r>
            <a:r>
              <a:rPr lang="it-IT" spc="20" dirty="0">
                <a:latin typeface="Times New Roman"/>
                <a:cs typeface="Times New Roman"/>
              </a:rPr>
              <a:t> </a:t>
            </a:r>
            <a:r>
              <a:rPr lang="it-IT" spc="30" dirty="0" err="1">
                <a:latin typeface="Times New Roman"/>
                <a:cs typeface="Times New Roman"/>
              </a:rPr>
              <a:t>M</a:t>
            </a:r>
            <a:r>
              <a:rPr lang="it-IT" spc="15" dirty="0" err="1">
                <a:latin typeface="Times New Roman"/>
                <a:cs typeface="Times New Roman"/>
              </a:rPr>
              <a:t>ea</a:t>
            </a:r>
            <a:r>
              <a:rPr lang="it-IT" spc="10" dirty="0" err="1">
                <a:latin typeface="Times New Roman"/>
                <a:cs typeface="Times New Roman"/>
              </a:rPr>
              <a:t>s</a:t>
            </a:r>
            <a:r>
              <a:rPr lang="it-IT" spc="20" dirty="0" err="1">
                <a:latin typeface="Times New Roman"/>
                <a:cs typeface="Times New Roman"/>
              </a:rPr>
              <a:t>u</a:t>
            </a:r>
            <a:r>
              <a:rPr lang="it-IT" spc="10" dirty="0" err="1">
                <a:latin typeface="Times New Roman"/>
                <a:cs typeface="Times New Roman"/>
              </a:rPr>
              <a:t>r</a:t>
            </a:r>
            <a:r>
              <a:rPr lang="it-IT" spc="15" dirty="0" err="1">
                <a:latin typeface="Times New Roman"/>
                <a:cs typeface="Times New Roman"/>
              </a:rPr>
              <a:t>e</a:t>
            </a:r>
            <a:r>
              <a:rPr lang="it-IT" spc="30" dirty="0" err="1">
                <a:latin typeface="Times New Roman"/>
                <a:cs typeface="Times New Roman"/>
              </a:rPr>
              <a:t>m</a:t>
            </a:r>
            <a:r>
              <a:rPr lang="it-IT" spc="15" dirty="0" err="1">
                <a:latin typeface="Times New Roman"/>
                <a:cs typeface="Times New Roman"/>
              </a:rPr>
              <a:t>e</a:t>
            </a:r>
            <a:r>
              <a:rPr lang="it-IT" spc="20" dirty="0" err="1">
                <a:latin typeface="Times New Roman"/>
                <a:cs typeface="Times New Roman"/>
              </a:rPr>
              <a:t>n</a:t>
            </a:r>
            <a:r>
              <a:rPr lang="it-IT" spc="5" dirty="0" err="1">
                <a:latin typeface="Times New Roman"/>
                <a:cs typeface="Times New Roman"/>
              </a:rPr>
              <a:t>t</a:t>
            </a:r>
            <a:r>
              <a:rPr lang="it-IT" spc="15" dirty="0">
                <a:latin typeface="Times New Roman"/>
                <a:cs typeface="Times New Roman"/>
              </a:rPr>
              <a:t> </a:t>
            </a:r>
            <a:r>
              <a:rPr lang="it-IT" spc="25" dirty="0">
                <a:latin typeface="Times New Roman"/>
                <a:cs typeface="Times New Roman"/>
              </a:rPr>
              <a:t>U</a:t>
            </a:r>
            <a:r>
              <a:rPr lang="it-IT" spc="20" dirty="0">
                <a:latin typeface="Times New Roman"/>
                <a:cs typeface="Times New Roman"/>
              </a:rPr>
              <a:t>n</a:t>
            </a:r>
            <a:r>
              <a:rPr lang="it-IT" spc="10" dirty="0">
                <a:latin typeface="Times New Roman"/>
                <a:cs typeface="Times New Roman"/>
              </a:rPr>
              <a:t>i</a:t>
            </a:r>
            <a:r>
              <a:rPr lang="it-IT" spc="5" dirty="0">
                <a:latin typeface="Times New Roman"/>
                <a:cs typeface="Times New Roman"/>
              </a:rPr>
              <a:t>t</a:t>
            </a:r>
            <a:r>
              <a:rPr lang="it-IT" spc="15" dirty="0">
                <a:latin typeface="Times New Roman"/>
                <a:cs typeface="Times New Roman"/>
              </a:rPr>
              <a:t> </a:t>
            </a:r>
            <a:r>
              <a:rPr lang="it-IT" spc="20" dirty="0">
                <a:latin typeface="Times New Roman"/>
                <a:cs typeface="Times New Roman"/>
              </a:rPr>
              <a:t>d</a:t>
            </a:r>
            <a:r>
              <a:rPr lang="it-IT" spc="15" dirty="0">
                <a:latin typeface="Times New Roman"/>
                <a:cs typeface="Times New Roman"/>
              </a:rPr>
              <a:t>e</a:t>
            </a:r>
            <a:r>
              <a:rPr lang="it-IT" spc="10" dirty="0">
                <a:latin typeface="Times New Roman"/>
                <a:cs typeface="Times New Roman"/>
              </a:rPr>
              <a:t>si</a:t>
            </a:r>
            <a:r>
              <a:rPr lang="it-IT" spc="20" dirty="0">
                <a:latin typeface="Times New Roman"/>
                <a:cs typeface="Times New Roman"/>
              </a:rPr>
              <a:t>g</a:t>
            </a:r>
            <a:r>
              <a:rPr lang="it-IT" spc="10" dirty="0">
                <a:latin typeface="Times New Roman"/>
                <a:cs typeface="Times New Roman"/>
              </a:rPr>
              <a:t>n</a:t>
            </a:r>
            <a:r>
              <a:rPr lang="it-IT" spc="20" dirty="0">
                <a:latin typeface="Times New Roman"/>
                <a:cs typeface="Times New Roman"/>
              </a:rPr>
              <a:t> </a:t>
            </a:r>
            <a:r>
              <a:rPr lang="it-IT" spc="20" dirty="0" err="1">
                <a:latin typeface="Times New Roman"/>
                <a:cs typeface="Times New Roman"/>
              </a:rPr>
              <a:t>n</a:t>
            </a:r>
            <a:r>
              <a:rPr lang="it-IT" spc="15" dirty="0" err="1">
                <a:latin typeface="Times New Roman"/>
                <a:cs typeface="Times New Roman"/>
              </a:rPr>
              <a:t>ea</a:t>
            </a:r>
            <a:r>
              <a:rPr lang="it-IT" spc="10" dirty="0" err="1">
                <a:latin typeface="Times New Roman"/>
                <a:cs typeface="Times New Roman"/>
              </a:rPr>
              <a:t>rly</a:t>
            </a:r>
            <a:r>
              <a:rPr lang="it-IT" spc="20" dirty="0">
                <a:latin typeface="Times New Roman"/>
                <a:cs typeface="Times New Roman"/>
              </a:rPr>
              <a:t> </a:t>
            </a:r>
            <a:r>
              <a:rPr lang="it-IT" spc="15" dirty="0" err="1">
                <a:latin typeface="Times New Roman"/>
                <a:cs typeface="Times New Roman"/>
              </a:rPr>
              <a:t>c</a:t>
            </a:r>
            <a:r>
              <a:rPr lang="it-IT" spc="20" dirty="0" err="1">
                <a:latin typeface="Times New Roman"/>
                <a:cs typeface="Times New Roman"/>
              </a:rPr>
              <a:t>o</a:t>
            </a:r>
            <a:r>
              <a:rPr lang="it-IT" spc="30" dirty="0" err="1">
                <a:latin typeface="Times New Roman"/>
                <a:cs typeface="Times New Roman"/>
              </a:rPr>
              <a:t>m</a:t>
            </a:r>
            <a:r>
              <a:rPr lang="it-IT" spc="20" dirty="0" err="1">
                <a:latin typeface="Times New Roman"/>
                <a:cs typeface="Times New Roman"/>
              </a:rPr>
              <a:t>p</a:t>
            </a:r>
            <a:r>
              <a:rPr lang="it-IT" spc="10" dirty="0" err="1">
                <a:latin typeface="Times New Roman"/>
                <a:cs typeface="Times New Roman"/>
              </a:rPr>
              <a:t>l</a:t>
            </a:r>
            <a:r>
              <a:rPr lang="it-IT" spc="15" dirty="0" err="1">
                <a:latin typeface="Times New Roman"/>
                <a:cs typeface="Times New Roman"/>
              </a:rPr>
              <a:t>e</a:t>
            </a:r>
            <a:r>
              <a:rPr lang="it-IT" spc="10" dirty="0" err="1">
                <a:latin typeface="Times New Roman"/>
                <a:cs typeface="Times New Roman"/>
              </a:rPr>
              <a:t>t</a:t>
            </a:r>
            <a:r>
              <a:rPr lang="it-IT" spc="15" dirty="0" err="1">
                <a:latin typeface="Times New Roman"/>
                <a:cs typeface="Times New Roman"/>
              </a:rPr>
              <a:t>e</a:t>
            </a:r>
            <a:r>
              <a:rPr lang="it-IT" spc="20" dirty="0" err="1">
                <a:latin typeface="Times New Roman"/>
                <a:cs typeface="Times New Roman"/>
              </a:rPr>
              <a:t>d</a:t>
            </a:r>
            <a:r>
              <a:rPr lang="it-IT" spc="5" dirty="0">
                <a:latin typeface="Times New Roman"/>
                <a:cs typeface="Times New Roman"/>
              </a:rPr>
              <a:t>.</a:t>
            </a:r>
            <a:endParaRPr lang="it-IT" dirty="0">
              <a:latin typeface="Times New Roman"/>
              <a:cs typeface="Times New Roman"/>
            </a:endParaRPr>
          </a:p>
          <a:p>
            <a:pPr marL="927100" marR="50800" lvl="1" indent="-228600">
              <a:lnSpc>
                <a:spcPct val="101000"/>
              </a:lnSpc>
              <a:buFont typeface="Courier New"/>
              <a:buChar char="o"/>
              <a:tabLst>
                <a:tab pos="926465" algn="l"/>
              </a:tabLst>
            </a:pPr>
            <a:r>
              <a:rPr lang="it-IT" spc="20" dirty="0" err="1">
                <a:latin typeface="Times New Roman"/>
                <a:cs typeface="Times New Roman"/>
              </a:rPr>
              <a:t>Cu</a:t>
            </a:r>
            <a:r>
              <a:rPr lang="it-IT" spc="10" dirty="0" err="1">
                <a:latin typeface="Times New Roman"/>
                <a:cs typeface="Times New Roman"/>
              </a:rPr>
              <a:t>rre</a:t>
            </a:r>
            <a:r>
              <a:rPr lang="it-IT" spc="20" dirty="0" err="1">
                <a:latin typeface="Times New Roman"/>
                <a:cs typeface="Times New Roman"/>
              </a:rPr>
              <a:t>n</a:t>
            </a:r>
            <a:r>
              <a:rPr lang="it-IT" spc="10" dirty="0" err="1">
                <a:latin typeface="Times New Roman"/>
                <a:cs typeface="Times New Roman"/>
              </a:rPr>
              <a:t>tly</a:t>
            </a:r>
            <a:r>
              <a:rPr lang="it-IT" spc="20" dirty="0">
                <a:latin typeface="Times New Roman"/>
                <a:cs typeface="Times New Roman"/>
              </a:rPr>
              <a:t> n</a:t>
            </a:r>
            <a:r>
              <a:rPr lang="it-IT" spc="10" dirty="0">
                <a:latin typeface="Times New Roman"/>
                <a:cs typeface="Times New Roman"/>
              </a:rPr>
              <a:t>o</a:t>
            </a:r>
            <a:r>
              <a:rPr lang="it-IT" spc="20" dirty="0">
                <a:latin typeface="Times New Roman"/>
                <a:cs typeface="Times New Roman"/>
              </a:rPr>
              <a:t> </a:t>
            </a:r>
            <a:r>
              <a:rPr lang="it-IT" spc="10" dirty="0" err="1">
                <a:latin typeface="Times New Roman"/>
                <a:cs typeface="Times New Roman"/>
              </a:rPr>
              <a:t>s</a:t>
            </a:r>
            <a:r>
              <a:rPr lang="it-IT" spc="20" dirty="0" err="1">
                <a:latin typeface="Times New Roman"/>
                <a:cs typeface="Times New Roman"/>
              </a:rPr>
              <a:t>p</a:t>
            </a:r>
            <a:r>
              <a:rPr lang="it-IT" spc="15" dirty="0" err="1">
                <a:latin typeface="Times New Roman"/>
                <a:cs typeface="Times New Roman"/>
              </a:rPr>
              <a:t>a</a:t>
            </a:r>
            <a:r>
              <a:rPr lang="it-IT" spc="10" dirty="0" err="1">
                <a:latin typeface="Times New Roman"/>
                <a:cs typeface="Times New Roman"/>
              </a:rPr>
              <a:t>r</a:t>
            </a:r>
            <a:r>
              <a:rPr lang="it-IT" spc="5" dirty="0" err="1">
                <a:latin typeface="Times New Roman"/>
                <a:cs typeface="Times New Roman"/>
              </a:rPr>
              <a:t>e</a:t>
            </a:r>
            <a:r>
              <a:rPr lang="it-IT" spc="20" dirty="0">
                <a:latin typeface="Times New Roman"/>
                <a:cs typeface="Times New Roman"/>
              </a:rPr>
              <a:t> F</a:t>
            </a:r>
            <a:r>
              <a:rPr lang="it-IT" spc="10" dirty="0">
                <a:latin typeface="Times New Roman"/>
                <a:cs typeface="Times New Roman"/>
              </a:rPr>
              <a:t>ara</a:t>
            </a:r>
            <a:r>
              <a:rPr lang="it-IT" spc="20" dirty="0">
                <a:latin typeface="Times New Roman"/>
                <a:cs typeface="Times New Roman"/>
              </a:rPr>
              <a:t>d</a:t>
            </a:r>
            <a:r>
              <a:rPr lang="it-IT" spc="10" dirty="0">
                <a:latin typeface="Times New Roman"/>
                <a:cs typeface="Times New Roman"/>
              </a:rPr>
              <a:t>ay</a:t>
            </a:r>
            <a:r>
              <a:rPr lang="it-IT" spc="20" dirty="0">
                <a:latin typeface="Times New Roman"/>
                <a:cs typeface="Times New Roman"/>
              </a:rPr>
              <a:t> </a:t>
            </a:r>
            <a:r>
              <a:rPr lang="it-IT" spc="10" dirty="0" err="1">
                <a:latin typeface="Times New Roman"/>
                <a:cs typeface="Times New Roman"/>
              </a:rPr>
              <a:t>c</a:t>
            </a:r>
            <a:r>
              <a:rPr lang="it-IT" spc="20" dirty="0" err="1">
                <a:latin typeface="Times New Roman"/>
                <a:cs typeface="Times New Roman"/>
              </a:rPr>
              <a:t>u</a:t>
            </a:r>
            <a:r>
              <a:rPr lang="it-IT" spc="10" dirty="0" err="1">
                <a:latin typeface="Times New Roman"/>
                <a:cs typeface="Times New Roman"/>
              </a:rPr>
              <a:t>p</a:t>
            </a:r>
            <a:r>
              <a:rPr lang="it-IT" spc="20" dirty="0">
                <a:latin typeface="Times New Roman"/>
                <a:cs typeface="Times New Roman"/>
              </a:rPr>
              <a:t> </a:t>
            </a:r>
            <a:r>
              <a:rPr lang="it-IT" spc="10" dirty="0" err="1">
                <a:latin typeface="Times New Roman"/>
                <a:cs typeface="Times New Roman"/>
              </a:rPr>
              <a:t>is</a:t>
            </a:r>
            <a:r>
              <a:rPr lang="it-IT" spc="20" dirty="0">
                <a:latin typeface="Times New Roman"/>
                <a:cs typeface="Times New Roman"/>
              </a:rPr>
              <a:t> </a:t>
            </a:r>
            <a:r>
              <a:rPr lang="it-IT" spc="10" dirty="0" err="1">
                <a:latin typeface="Times New Roman"/>
                <a:cs typeface="Times New Roman"/>
              </a:rPr>
              <a:t>f</a:t>
            </a:r>
            <a:r>
              <a:rPr lang="it-IT" spc="15" dirty="0" err="1">
                <a:latin typeface="Times New Roman"/>
                <a:cs typeface="Times New Roman"/>
              </a:rPr>
              <a:t>o</a:t>
            </a:r>
            <a:r>
              <a:rPr lang="it-IT" spc="10" dirty="0" err="1">
                <a:latin typeface="Times New Roman"/>
                <a:cs typeface="Times New Roman"/>
              </a:rPr>
              <a:t>r</a:t>
            </a:r>
            <a:r>
              <a:rPr lang="it-IT" spc="15" dirty="0" err="1">
                <a:latin typeface="Times New Roman"/>
                <a:cs typeface="Times New Roman"/>
              </a:rPr>
              <a:t>e</a:t>
            </a:r>
            <a:r>
              <a:rPr lang="it-IT" spc="10" dirty="0" err="1">
                <a:latin typeface="Times New Roman"/>
                <a:cs typeface="Times New Roman"/>
              </a:rPr>
              <a:t>s</a:t>
            </a:r>
            <a:r>
              <a:rPr lang="it-IT" spc="15" dirty="0" err="1">
                <a:latin typeface="Times New Roman"/>
                <a:cs typeface="Times New Roman"/>
              </a:rPr>
              <a:t>ee</a:t>
            </a:r>
            <a:r>
              <a:rPr lang="it-IT" spc="20" dirty="0" err="1">
                <a:latin typeface="Times New Roman"/>
                <a:cs typeface="Times New Roman"/>
              </a:rPr>
              <a:t>n</a:t>
            </a:r>
            <a:r>
              <a:rPr lang="it-IT" spc="5" dirty="0">
                <a:latin typeface="Times New Roman"/>
                <a:cs typeface="Times New Roman"/>
              </a:rPr>
              <a:t>,</a:t>
            </a:r>
            <a:r>
              <a:rPr lang="it-IT" spc="15" dirty="0">
                <a:latin typeface="Times New Roman"/>
                <a:cs typeface="Times New Roman"/>
              </a:rPr>
              <a:t> </a:t>
            </a:r>
            <a:r>
              <a:rPr lang="it-IT" spc="20" dirty="0" err="1">
                <a:latin typeface="Times New Roman"/>
                <a:cs typeface="Times New Roman"/>
              </a:rPr>
              <a:t>qu</a:t>
            </a:r>
            <a:r>
              <a:rPr lang="it-IT" spc="10" dirty="0" err="1">
                <a:latin typeface="Times New Roman"/>
                <a:cs typeface="Times New Roman"/>
              </a:rPr>
              <a:t>esti</a:t>
            </a:r>
            <a:r>
              <a:rPr lang="it-IT" spc="20" dirty="0" err="1">
                <a:latin typeface="Times New Roman"/>
                <a:cs typeface="Times New Roman"/>
              </a:rPr>
              <a:t>o</a:t>
            </a:r>
            <a:r>
              <a:rPr lang="it-IT" spc="10" dirty="0" err="1">
                <a:latin typeface="Times New Roman"/>
                <a:cs typeface="Times New Roman"/>
              </a:rPr>
              <a:t>n</a:t>
            </a:r>
            <a:r>
              <a:rPr lang="it-IT" spc="20" dirty="0">
                <a:latin typeface="Times New Roman"/>
                <a:cs typeface="Times New Roman"/>
              </a:rPr>
              <a:t> o</a:t>
            </a:r>
            <a:r>
              <a:rPr lang="it-IT" spc="5" dirty="0">
                <a:latin typeface="Times New Roman"/>
                <a:cs typeface="Times New Roman"/>
              </a:rPr>
              <a:t>f</a:t>
            </a:r>
            <a:r>
              <a:rPr lang="it-IT" spc="15" dirty="0">
                <a:latin typeface="Times New Roman"/>
                <a:cs typeface="Times New Roman"/>
              </a:rPr>
              <a:t> </a:t>
            </a:r>
            <a:r>
              <a:rPr lang="it-IT" spc="10" dirty="0">
                <a:latin typeface="Times New Roman"/>
                <a:cs typeface="Times New Roman"/>
              </a:rPr>
              <a:t>t</a:t>
            </a:r>
            <a:r>
              <a:rPr lang="it-IT" spc="20" dirty="0">
                <a:latin typeface="Times New Roman"/>
                <a:cs typeface="Times New Roman"/>
              </a:rPr>
              <a:t>h</a:t>
            </a:r>
            <a:r>
              <a:rPr lang="it-IT" spc="5" dirty="0">
                <a:latin typeface="Times New Roman"/>
                <a:cs typeface="Times New Roman"/>
              </a:rPr>
              <a:t>e</a:t>
            </a:r>
            <a:r>
              <a:rPr lang="it-IT" spc="20" dirty="0">
                <a:latin typeface="Times New Roman"/>
                <a:cs typeface="Times New Roman"/>
              </a:rPr>
              <a:t> </a:t>
            </a:r>
            <a:r>
              <a:rPr lang="it-IT" spc="20" dirty="0" err="1">
                <a:latin typeface="Times New Roman"/>
                <a:cs typeface="Times New Roman"/>
              </a:rPr>
              <a:t>n</a:t>
            </a:r>
            <a:r>
              <a:rPr lang="it-IT" spc="10" dirty="0" err="1">
                <a:latin typeface="Times New Roman"/>
                <a:cs typeface="Times New Roman"/>
              </a:rPr>
              <a:t>e</a:t>
            </a:r>
            <a:r>
              <a:rPr lang="it-IT" spc="15" dirty="0" err="1">
                <a:latin typeface="Times New Roman"/>
                <a:cs typeface="Times New Roman"/>
              </a:rPr>
              <a:t>e</a:t>
            </a:r>
            <a:r>
              <a:rPr lang="it-IT" spc="10" dirty="0" err="1">
                <a:latin typeface="Times New Roman"/>
                <a:cs typeface="Times New Roman"/>
              </a:rPr>
              <a:t>d</a:t>
            </a:r>
            <a:r>
              <a:rPr lang="it-IT" spc="20" dirty="0">
                <a:latin typeface="Times New Roman"/>
                <a:cs typeface="Times New Roman"/>
              </a:rPr>
              <a:t> </a:t>
            </a:r>
            <a:r>
              <a:rPr lang="it-IT" spc="15" dirty="0" err="1" smtClean="0">
                <a:latin typeface="Times New Roman"/>
                <a:cs typeface="Times New Roman"/>
              </a:rPr>
              <a:t>ca</a:t>
            </a:r>
            <a:r>
              <a:rPr lang="it-IT" spc="35" dirty="0" err="1" smtClean="0">
                <a:latin typeface="Times New Roman"/>
                <a:cs typeface="Times New Roman"/>
              </a:rPr>
              <a:t>m</a:t>
            </a:r>
            <a:r>
              <a:rPr lang="it-IT" spc="10" dirty="0" err="1" smtClean="0">
                <a:latin typeface="Times New Roman"/>
                <a:cs typeface="Times New Roman"/>
              </a:rPr>
              <a:t>e</a:t>
            </a:r>
            <a:r>
              <a:rPr lang="it-IT" spc="20" dirty="0" smtClean="0">
                <a:latin typeface="Times New Roman"/>
                <a:cs typeface="Times New Roman"/>
              </a:rPr>
              <a:t> </a:t>
            </a:r>
            <a:r>
              <a:rPr lang="it-IT" spc="15" dirty="0">
                <a:latin typeface="Times New Roman"/>
                <a:cs typeface="Times New Roman"/>
              </a:rPr>
              <a:t>u</a:t>
            </a:r>
            <a:r>
              <a:rPr lang="it-IT" spc="20" dirty="0">
                <a:latin typeface="Times New Roman"/>
                <a:cs typeface="Times New Roman"/>
              </a:rPr>
              <a:t>p</a:t>
            </a:r>
            <a:r>
              <a:rPr lang="it-IT" spc="5" dirty="0">
                <a:latin typeface="Times New Roman"/>
                <a:cs typeface="Times New Roman"/>
              </a:rPr>
              <a:t>.</a:t>
            </a:r>
            <a:endParaRPr lang="it-IT" dirty="0">
              <a:latin typeface="Times New Roman"/>
              <a:cs typeface="Times New Roman"/>
            </a:endParaRPr>
          </a:p>
          <a:p>
            <a:pPr marL="927100" lvl="1" indent="-228600">
              <a:lnSpc>
                <a:spcPct val="100000"/>
              </a:lnSpc>
              <a:spcBef>
                <a:spcPts val="10"/>
              </a:spcBef>
              <a:buFont typeface="Courier New"/>
              <a:buChar char="o"/>
              <a:tabLst>
                <a:tab pos="926465" algn="l"/>
              </a:tabLst>
            </a:pPr>
            <a:r>
              <a:rPr lang="it-IT" spc="25" dirty="0" err="1">
                <a:latin typeface="Times New Roman"/>
                <a:cs typeface="Times New Roman"/>
              </a:rPr>
              <a:t>D</a:t>
            </a:r>
            <a:r>
              <a:rPr lang="it-IT" spc="5" dirty="0" err="1">
                <a:latin typeface="Times New Roman"/>
                <a:cs typeface="Times New Roman"/>
              </a:rPr>
              <a:t>i</a:t>
            </a:r>
            <a:r>
              <a:rPr lang="it-IT" spc="10" dirty="0" err="1">
                <a:latin typeface="Times New Roman"/>
                <a:cs typeface="Times New Roman"/>
              </a:rPr>
              <a:t>s</a:t>
            </a:r>
            <a:r>
              <a:rPr lang="it-IT" spc="15" dirty="0" err="1">
                <a:latin typeface="Times New Roman"/>
                <a:cs typeface="Times New Roman"/>
              </a:rPr>
              <a:t>c</a:t>
            </a:r>
            <a:r>
              <a:rPr lang="it-IT" spc="20" dirty="0" err="1">
                <a:latin typeface="Times New Roman"/>
                <a:cs typeface="Times New Roman"/>
              </a:rPr>
              <a:t>u</a:t>
            </a:r>
            <a:r>
              <a:rPr lang="it-IT" spc="10" dirty="0" err="1">
                <a:latin typeface="Times New Roman"/>
                <a:cs typeface="Times New Roman"/>
              </a:rPr>
              <a:t>ssi</a:t>
            </a:r>
            <a:r>
              <a:rPr lang="it-IT" spc="20" dirty="0" err="1">
                <a:latin typeface="Times New Roman"/>
                <a:cs typeface="Times New Roman"/>
              </a:rPr>
              <a:t>o</a:t>
            </a:r>
            <a:r>
              <a:rPr lang="it-IT" spc="10" dirty="0" err="1">
                <a:latin typeface="Times New Roman"/>
                <a:cs typeface="Times New Roman"/>
              </a:rPr>
              <a:t>n</a:t>
            </a:r>
            <a:r>
              <a:rPr lang="it-IT" spc="20" dirty="0">
                <a:latin typeface="Times New Roman"/>
                <a:cs typeface="Times New Roman"/>
              </a:rPr>
              <a:t> </a:t>
            </a:r>
            <a:r>
              <a:rPr lang="it-IT" spc="15" dirty="0" err="1">
                <a:latin typeface="Times New Roman"/>
                <a:cs typeface="Times New Roman"/>
              </a:rPr>
              <a:t>a</a:t>
            </a:r>
            <a:r>
              <a:rPr lang="it-IT" spc="20" dirty="0" err="1">
                <a:latin typeface="Times New Roman"/>
                <a:cs typeface="Times New Roman"/>
              </a:rPr>
              <a:t>bou</a:t>
            </a:r>
            <a:r>
              <a:rPr lang="it-IT" spc="5" dirty="0" err="1">
                <a:latin typeface="Times New Roman"/>
                <a:cs typeface="Times New Roman"/>
              </a:rPr>
              <a:t>t</a:t>
            </a:r>
            <a:r>
              <a:rPr lang="it-IT" spc="15" dirty="0">
                <a:latin typeface="Times New Roman"/>
                <a:cs typeface="Times New Roman"/>
              </a:rPr>
              <a:t> </a:t>
            </a:r>
            <a:r>
              <a:rPr lang="it-IT" spc="15" dirty="0" err="1">
                <a:latin typeface="Times New Roman"/>
                <a:cs typeface="Times New Roman"/>
              </a:rPr>
              <a:t>c</a:t>
            </a:r>
            <a:r>
              <a:rPr lang="it-IT" spc="20" dirty="0" err="1">
                <a:latin typeface="Times New Roman"/>
                <a:cs typeface="Times New Roman"/>
              </a:rPr>
              <a:t>o</a:t>
            </a:r>
            <a:r>
              <a:rPr lang="it-IT" spc="30" dirty="0" err="1">
                <a:latin typeface="Times New Roman"/>
                <a:cs typeface="Times New Roman"/>
              </a:rPr>
              <a:t>mm</a:t>
            </a:r>
            <a:r>
              <a:rPr lang="it-IT" spc="10" dirty="0" err="1">
                <a:latin typeface="Times New Roman"/>
                <a:cs typeface="Times New Roman"/>
              </a:rPr>
              <a:t>issi</a:t>
            </a:r>
            <a:r>
              <a:rPr lang="it-IT" spc="20" dirty="0" err="1">
                <a:latin typeface="Times New Roman"/>
                <a:cs typeface="Times New Roman"/>
              </a:rPr>
              <a:t>on</a:t>
            </a:r>
            <a:r>
              <a:rPr lang="it-IT" spc="10" dirty="0" err="1">
                <a:latin typeface="Times New Roman"/>
                <a:cs typeface="Times New Roman"/>
              </a:rPr>
              <a:t>i</a:t>
            </a:r>
            <a:r>
              <a:rPr lang="it-IT" spc="20" dirty="0" err="1">
                <a:latin typeface="Times New Roman"/>
                <a:cs typeface="Times New Roman"/>
              </a:rPr>
              <a:t>n</a:t>
            </a:r>
            <a:r>
              <a:rPr lang="it-IT" spc="10" dirty="0" err="1">
                <a:latin typeface="Times New Roman"/>
                <a:cs typeface="Times New Roman"/>
              </a:rPr>
              <a:t>g</a:t>
            </a:r>
            <a:r>
              <a:rPr lang="it-IT" spc="20" dirty="0">
                <a:latin typeface="Times New Roman"/>
                <a:cs typeface="Times New Roman"/>
              </a:rPr>
              <a:t> p</a:t>
            </a:r>
            <a:r>
              <a:rPr lang="it-IT" spc="10" dirty="0">
                <a:latin typeface="Times New Roman"/>
                <a:cs typeface="Times New Roman"/>
              </a:rPr>
              <a:t>r</a:t>
            </a:r>
            <a:r>
              <a:rPr lang="it-IT" spc="20" dirty="0">
                <a:latin typeface="Times New Roman"/>
                <a:cs typeface="Times New Roman"/>
              </a:rPr>
              <a:t>o</a:t>
            </a:r>
            <a:r>
              <a:rPr lang="it-IT" spc="10" dirty="0">
                <a:latin typeface="Times New Roman"/>
                <a:cs typeface="Times New Roman"/>
              </a:rPr>
              <a:t>c</a:t>
            </a:r>
            <a:r>
              <a:rPr lang="it-IT" spc="15" dirty="0">
                <a:latin typeface="Times New Roman"/>
                <a:cs typeface="Times New Roman"/>
              </a:rPr>
              <a:t>e</a:t>
            </a:r>
            <a:r>
              <a:rPr lang="it-IT" spc="20" dirty="0">
                <a:latin typeface="Times New Roman"/>
                <a:cs typeface="Times New Roman"/>
              </a:rPr>
              <a:t>du</a:t>
            </a:r>
            <a:r>
              <a:rPr lang="it-IT" spc="10" dirty="0">
                <a:latin typeface="Times New Roman"/>
                <a:cs typeface="Times New Roman"/>
              </a:rPr>
              <a:t>re</a:t>
            </a:r>
            <a:r>
              <a:rPr lang="it-IT" spc="20" dirty="0">
                <a:latin typeface="Times New Roman"/>
                <a:cs typeface="Times New Roman"/>
              </a:rPr>
              <a:t> </a:t>
            </a:r>
            <a:r>
              <a:rPr lang="it-IT" spc="10" dirty="0">
                <a:latin typeface="Times New Roman"/>
                <a:cs typeface="Times New Roman"/>
              </a:rPr>
              <a:t>f</a:t>
            </a:r>
            <a:r>
              <a:rPr lang="it-IT" spc="20" dirty="0">
                <a:latin typeface="Times New Roman"/>
                <a:cs typeface="Times New Roman"/>
              </a:rPr>
              <a:t>o</a:t>
            </a:r>
            <a:r>
              <a:rPr lang="it-IT" spc="5" dirty="0">
                <a:latin typeface="Times New Roman"/>
                <a:cs typeface="Times New Roman"/>
              </a:rPr>
              <a:t>r</a:t>
            </a:r>
            <a:r>
              <a:rPr lang="it-IT" spc="15" dirty="0">
                <a:latin typeface="Times New Roman"/>
                <a:cs typeface="Times New Roman"/>
              </a:rPr>
              <a:t> </a:t>
            </a:r>
            <a:r>
              <a:rPr lang="it-IT" spc="10" dirty="0" err="1">
                <a:latin typeface="Times New Roman"/>
                <a:cs typeface="Times New Roman"/>
              </a:rPr>
              <a:t>t</a:t>
            </a:r>
            <a:r>
              <a:rPr lang="it-IT" spc="20" dirty="0" err="1">
                <a:latin typeface="Times New Roman"/>
                <a:cs typeface="Times New Roman"/>
              </a:rPr>
              <a:t>h</a:t>
            </a:r>
            <a:r>
              <a:rPr lang="it-IT" spc="10" dirty="0" err="1">
                <a:latin typeface="Times New Roman"/>
                <a:cs typeface="Times New Roman"/>
              </a:rPr>
              <a:t>is</a:t>
            </a:r>
            <a:r>
              <a:rPr lang="it-IT" spc="20" dirty="0">
                <a:latin typeface="Times New Roman"/>
                <a:cs typeface="Times New Roman"/>
              </a:rPr>
              <a:t> </a:t>
            </a:r>
            <a:r>
              <a:rPr lang="it-IT" spc="15" dirty="0">
                <a:latin typeface="Times New Roman"/>
                <a:cs typeface="Times New Roman"/>
              </a:rPr>
              <a:t>tan</a:t>
            </a:r>
            <a:r>
              <a:rPr lang="it-IT" spc="10" dirty="0">
                <a:latin typeface="Times New Roman"/>
                <a:cs typeface="Times New Roman"/>
              </a:rPr>
              <a:t>k</a:t>
            </a:r>
            <a:r>
              <a:rPr lang="it-IT" spc="20" dirty="0">
                <a:latin typeface="Times New Roman"/>
                <a:cs typeface="Times New Roman"/>
              </a:rPr>
              <a:t> </a:t>
            </a:r>
            <a:r>
              <a:rPr lang="it-IT" spc="20" dirty="0" err="1">
                <a:latin typeface="Times New Roman"/>
                <a:cs typeface="Times New Roman"/>
              </a:rPr>
              <a:t>h</a:t>
            </a:r>
            <a:r>
              <a:rPr lang="it-IT" spc="10" dirty="0" err="1">
                <a:latin typeface="Times New Roman"/>
                <a:cs typeface="Times New Roman"/>
              </a:rPr>
              <a:t>a</a:t>
            </a:r>
            <a:r>
              <a:rPr lang="it-IT" spc="5" dirty="0" err="1">
                <a:latin typeface="Times New Roman"/>
                <a:cs typeface="Times New Roman"/>
              </a:rPr>
              <a:t>s</a:t>
            </a:r>
            <a:r>
              <a:rPr lang="it-IT" spc="20" dirty="0">
                <a:latin typeface="Times New Roman"/>
                <a:cs typeface="Times New Roman"/>
              </a:rPr>
              <a:t> </a:t>
            </a:r>
            <a:r>
              <a:rPr lang="it-IT" spc="15" dirty="0" err="1">
                <a:latin typeface="Times New Roman"/>
                <a:cs typeface="Times New Roman"/>
              </a:rPr>
              <a:t>sta</a:t>
            </a:r>
            <a:r>
              <a:rPr lang="it-IT" spc="10" dirty="0" err="1">
                <a:latin typeface="Times New Roman"/>
                <a:cs typeface="Times New Roman"/>
              </a:rPr>
              <a:t>rt</a:t>
            </a:r>
            <a:r>
              <a:rPr lang="it-IT" spc="15" dirty="0" err="1">
                <a:latin typeface="Times New Roman"/>
                <a:cs typeface="Times New Roman"/>
              </a:rPr>
              <a:t>e</a:t>
            </a:r>
            <a:r>
              <a:rPr lang="it-IT" spc="20" dirty="0" err="1">
                <a:latin typeface="Times New Roman"/>
                <a:cs typeface="Times New Roman"/>
              </a:rPr>
              <a:t>d</a:t>
            </a:r>
            <a:r>
              <a:rPr lang="it-IT" spc="5" dirty="0">
                <a:latin typeface="Times New Roman"/>
                <a:cs typeface="Times New Roman"/>
              </a:rPr>
              <a:t>.</a:t>
            </a:r>
            <a:endParaRPr lang="it-IT" dirty="0">
              <a:latin typeface="Times New Roman"/>
              <a:cs typeface="Times New Roman"/>
            </a:endParaRPr>
          </a:p>
          <a:p>
            <a:pPr marL="469900" indent="-228600">
              <a:lnSpc>
                <a:spcPct val="100000"/>
              </a:lnSpc>
              <a:spcBef>
                <a:spcPts val="130"/>
              </a:spcBef>
              <a:buFont typeface="Symbol"/>
              <a:buChar char="•"/>
              <a:tabLst>
                <a:tab pos="469265" algn="l"/>
              </a:tabLst>
            </a:pPr>
            <a:r>
              <a:rPr lang="it-IT" spc="20" dirty="0">
                <a:latin typeface="Times New Roman"/>
                <a:cs typeface="Times New Roman"/>
              </a:rPr>
              <a:t>Th</a:t>
            </a:r>
            <a:r>
              <a:rPr lang="it-IT" spc="10" dirty="0">
                <a:latin typeface="Times New Roman"/>
                <a:cs typeface="Times New Roman"/>
              </a:rPr>
              <a:t>e</a:t>
            </a:r>
            <a:r>
              <a:rPr lang="it-IT" spc="20" dirty="0">
                <a:latin typeface="Times New Roman"/>
                <a:cs typeface="Times New Roman"/>
              </a:rPr>
              <a:t> </a:t>
            </a:r>
            <a:r>
              <a:rPr lang="it-IT" spc="10" dirty="0" err="1">
                <a:latin typeface="Times New Roman"/>
                <a:cs typeface="Times New Roman"/>
              </a:rPr>
              <a:t>r</a:t>
            </a:r>
            <a:r>
              <a:rPr lang="it-IT" spc="15" dirty="0" err="1">
                <a:latin typeface="Times New Roman"/>
                <a:cs typeface="Times New Roman"/>
              </a:rPr>
              <a:t>e</a:t>
            </a:r>
            <a:r>
              <a:rPr lang="it-IT" spc="20" dirty="0" err="1">
                <a:latin typeface="Times New Roman"/>
                <a:cs typeface="Times New Roman"/>
              </a:rPr>
              <a:t>qu</a:t>
            </a:r>
            <a:r>
              <a:rPr lang="it-IT" spc="10" dirty="0" err="1">
                <a:latin typeface="Times New Roman"/>
                <a:cs typeface="Times New Roman"/>
              </a:rPr>
              <a:t>ir</a:t>
            </a:r>
            <a:r>
              <a:rPr lang="it-IT" spc="15" dirty="0" err="1">
                <a:latin typeface="Times New Roman"/>
                <a:cs typeface="Times New Roman"/>
              </a:rPr>
              <a:t>e</a:t>
            </a:r>
            <a:r>
              <a:rPr lang="it-IT" spc="30" dirty="0" err="1">
                <a:latin typeface="Times New Roman"/>
                <a:cs typeface="Times New Roman"/>
              </a:rPr>
              <a:t>m</a:t>
            </a:r>
            <a:r>
              <a:rPr lang="it-IT" spc="15" dirty="0" err="1">
                <a:latin typeface="Times New Roman"/>
                <a:cs typeface="Times New Roman"/>
              </a:rPr>
              <a:t>e</a:t>
            </a:r>
            <a:r>
              <a:rPr lang="it-IT" spc="20" dirty="0" err="1">
                <a:latin typeface="Times New Roman"/>
                <a:cs typeface="Times New Roman"/>
              </a:rPr>
              <a:t>n</a:t>
            </a:r>
            <a:r>
              <a:rPr lang="it-IT" spc="10" dirty="0" err="1">
                <a:latin typeface="Times New Roman"/>
                <a:cs typeface="Times New Roman"/>
              </a:rPr>
              <a:t>t</a:t>
            </a:r>
            <a:r>
              <a:rPr lang="it-IT" spc="5" dirty="0" err="1">
                <a:latin typeface="Times New Roman"/>
                <a:cs typeface="Times New Roman"/>
              </a:rPr>
              <a:t>s</a:t>
            </a:r>
            <a:r>
              <a:rPr lang="it-IT" spc="20" dirty="0">
                <a:latin typeface="Times New Roman"/>
                <a:cs typeface="Times New Roman"/>
              </a:rPr>
              <a:t> </a:t>
            </a:r>
            <a:r>
              <a:rPr lang="it-IT" spc="10" dirty="0">
                <a:latin typeface="Times New Roman"/>
                <a:cs typeface="Times New Roman"/>
              </a:rPr>
              <a:t>f</a:t>
            </a:r>
            <a:r>
              <a:rPr lang="it-IT" spc="20" dirty="0">
                <a:latin typeface="Times New Roman"/>
                <a:cs typeface="Times New Roman"/>
              </a:rPr>
              <a:t>o</a:t>
            </a:r>
            <a:r>
              <a:rPr lang="it-IT" spc="5" dirty="0">
                <a:latin typeface="Times New Roman"/>
                <a:cs typeface="Times New Roman"/>
              </a:rPr>
              <a:t>r</a:t>
            </a:r>
            <a:r>
              <a:rPr lang="it-IT" spc="15" dirty="0">
                <a:latin typeface="Times New Roman"/>
                <a:cs typeface="Times New Roman"/>
              </a:rPr>
              <a:t> </a:t>
            </a:r>
            <a:r>
              <a:rPr lang="it-IT" spc="10" dirty="0">
                <a:latin typeface="Times New Roman"/>
                <a:cs typeface="Times New Roman"/>
              </a:rPr>
              <a:t>t</a:t>
            </a:r>
            <a:r>
              <a:rPr lang="it-IT" spc="20" dirty="0">
                <a:latin typeface="Times New Roman"/>
                <a:cs typeface="Times New Roman"/>
              </a:rPr>
              <a:t>h</a:t>
            </a:r>
            <a:r>
              <a:rPr lang="it-IT" spc="10" dirty="0">
                <a:latin typeface="Times New Roman"/>
                <a:cs typeface="Times New Roman"/>
              </a:rPr>
              <a:t>e</a:t>
            </a:r>
            <a:r>
              <a:rPr lang="it-IT" spc="20" dirty="0">
                <a:latin typeface="Times New Roman"/>
                <a:cs typeface="Times New Roman"/>
              </a:rPr>
              <a:t> </a:t>
            </a:r>
            <a:r>
              <a:rPr lang="it-IT" spc="30" dirty="0">
                <a:latin typeface="Times New Roman"/>
                <a:cs typeface="Times New Roman"/>
              </a:rPr>
              <a:t>BC</a:t>
            </a:r>
            <a:r>
              <a:rPr lang="it-IT" spc="15" dirty="0">
                <a:latin typeface="Times New Roman"/>
                <a:cs typeface="Times New Roman"/>
              </a:rPr>
              <a:t>T</a:t>
            </a:r>
            <a:r>
              <a:rPr lang="it-IT" spc="20" dirty="0">
                <a:latin typeface="Times New Roman"/>
                <a:cs typeface="Times New Roman"/>
              </a:rPr>
              <a:t> </a:t>
            </a:r>
            <a:r>
              <a:rPr lang="it-IT" spc="10" dirty="0">
                <a:latin typeface="Times New Roman"/>
                <a:cs typeface="Times New Roman"/>
              </a:rPr>
              <a:t>in</a:t>
            </a:r>
            <a:r>
              <a:rPr lang="it-IT" spc="20" dirty="0">
                <a:latin typeface="Times New Roman"/>
                <a:cs typeface="Times New Roman"/>
              </a:rPr>
              <a:t> LE</a:t>
            </a:r>
            <a:r>
              <a:rPr lang="it-IT" spc="30" dirty="0">
                <a:latin typeface="Times New Roman"/>
                <a:cs typeface="Times New Roman"/>
              </a:rPr>
              <a:t>B</a:t>
            </a:r>
            <a:r>
              <a:rPr lang="it-IT" spc="15" dirty="0">
                <a:latin typeface="Times New Roman"/>
                <a:cs typeface="Times New Roman"/>
              </a:rPr>
              <a:t>T</a:t>
            </a:r>
            <a:r>
              <a:rPr lang="it-IT" spc="20" dirty="0">
                <a:latin typeface="Times New Roman"/>
                <a:cs typeface="Times New Roman"/>
              </a:rPr>
              <a:t> </a:t>
            </a:r>
            <a:r>
              <a:rPr lang="it-IT" spc="30" dirty="0" err="1">
                <a:latin typeface="Times New Roman"/>
                <a:cs typeface="Times New Roman"/>
              </a:rPr>
              <a:t>m</a:t>
            </a:r>
            <a:r>
              <a:rPr lang="it-IT" spc="10" dirty="0" err="1">
                <a:latin typeface="Times New Roman"/>
                <a:cs typeface="Times New Roman"/>
              </a:rPr>
              <a:t>i</a:t>
            </a:r>
            <a:r>
              <a:rPr lang="it-IT" spc="20" dirty="0" err="1">
                <a:latin typeface="Times New Roman"/>
                <a:cs typeface="Times New Roman"/>
              </a:rPr>
              <a:t>gh</a:t>
            </a:r>
            <a:r>
              <a:rPr lang="it-IT" spc="5" dirty="0" err="1">
                <a:latin typeface="Times New Roman"/>
                <a:cs typeface="Times New Roman"/>
              </a:rPr>
              <a:t>t</a:t>
            </a:r>
            <a:r>
              <a:rPr lang="it-IT" spc="15" dirty="0">
                <a:latin typeface="Times New Roman"/>
                <a:cs typeface="Times New Roman"/>
              </a:rPr>
              <a:t> </a:t>
            </a:r>
            <a:r>
              <a:rPr lang="it-IT" spc="15" dirty="0" err="1">
                <a:latin typeface="Times New Roman"/>
                <a:cs typeface="Times New Roman"/>
              </a:rPr>
              <a:t>c</a:t>
            </a:r>
            <a:r>
              <a:rPr lang="it-IT" spc="20" dirty="0" err="1">
                <a:latin typeface="Times New Roman"/>
                <a:cs typeface="Times New Roman"/>
              </a:rPr>
              <a:t>h</a:t>
            </a:r>
            <a:r>
              <a:rPr lang="it-IT" spc="15" dirty="0" err="1">
                <a:latin typeface="Times New Roman"/>
                <a:cs typeface="Times New Roman"/>
              </a:rPr>
              <a:t>a</a:t>
            </a:r>
            <a:r>
              <a:rPr lang="it-IT" spc="20" dirty="0" err="1">
                <a:latin typeface="Times New Roman"/>
                <a:cs typeface="Times New Roman"/>
              </a:rPr>
              <a:t>ng</a:t>
            </a:r>
            <a:r>
              <a:rPr lang="it-IT" spc="15" dirty="0" err="1">
                <a:latin typeface="Times New Roman"/>
                <a:cs typeface="Times New Roman"/>
              </a:rPr>
              <a:t>e</a:t>
            </a:r>
            <a:r>
              <a:rPr lang="it-IT" spc="5" dirty="0">
                <a:latin typeface="Times New Roman"/>
                <a:cs typeface="Times New Roman"/>
              </a:rPr>
              <a:t>.</a:t>
            </a:r>
            <a:r>
              <a:rPr lang="it-IT" spc="15" dirty="0">
                <a:latin typeface="Times New Roman"/>
                <a:cs typeface="Times New Roman"/>
              </a:rPr>
              <a:t> </a:t>
            </a:r>
            <a:r>
              <a:rPr lang="it-IT" spc="30" dirty="0">
                <a:latin typeface="Times New Roman"/>
                <a:cs typeface="Times New Roman"/>
              </a:rPr>
              <a:t>B</a:t>
            </a:r>
            <a:r>
              <a:rPr lang="it-IT" spc="15" dirty="0">
                <a:latin typeface="Times New Roman"/>
                <a:cs typeface="Times New Roman"/>
              </a:rPr>
              <a:t>e</a:t>
            </a:r>
            <a:r>
              <a:rPr lang="it-IT" spc="20" dirty="0">
                <a:latin typeface="Times New Roman"/>
                <a:cs typeface="Times New Roman"/>
              </a:rPr>
              <a:t>n</a:t>
            </a:r>
            <a:r>
              <a:rPr lang="it-IT" spc="10" dirty="0">
                <a:latin typeface="Times New Roman"/>
                <a:cs typeface="Times New Roman"/>
              </a:rPr>
              <a:t>j</a:t>
            </a:r>
            <a:r>
              <a:rPr lang="it-IT" spc="15" dirty="0">
                <a:latin typeface="Times New Roman"/>
                <a:cs typeface="Times New Roman"/>
              </a:rPr>
              <a:t>a</a:t>
            </a:r>
            <a:r>
              <a:rPr lang="it-IT" spc="30" dirty="0">
                <a:latin typeface="Times New Roman"/>
                <a:cs typeface="Times New Roman"/>
              </a:rPr>
              <a:t>m</a:t>
            </a:r>
            <a:r>
              <a:rPr lang="it-IT" spc="10" dirty="0">
                <a:latin typeface="Times New Roman"/>
                <a:cs typeface="Times New Roman"/>
              </a:rPr>
              <a:t>in</a:t>
            </a:r>
            <a:r>
              <a:rPr lang="it-IT" spc="20" dirty="0">
                <a:latin typeface="Times New Roman"/>
                <a:cs typeface="Times New Roman"/>
              </a:rPr>
              <a:t> </a:t>
            </a:r>
            <a:r>
              <a:rPr lang="it-IT" spc="10" dirty="0" err="1">
                <a:latin typeface="Times New Roman"/>
                <a:cs typeface="Times New Roman"/>
              </a:rPr>
              <a:t>is</a:t>
            </a:r>
            <a:r>
              <a:rPr lang="it-IT" spc="20" dirty="0">
                <a:latin typeface="Times New Roman"/>
                <a:cs typeface="Times New Roman"/>
              </a:rPr>
              <a:t> </a:t>
            </a:r>
            <a:r>
              <a:rPr lang="it-IT" spc="15" dirty="0" err="1">
                <a:latin typeface="Times New Roman"/>
                <a:cs typeface="Times New Roman"/>
              </a:rPr>
              <a:t>d</a:t>
            </a:r>
            <a:r>
              <a:rPr lang="it-IT" spc="10" dirty="0" err="1">
                <a:latin typeface="Times New Roman"/>
                <a:cs typeface="Times New Roman"/>
              </a:rPr>
              <a:t>ri</a:t>
            </a:r>
            <a:r>
              <a:rPr lang="it-IT" spc="20" dirty="0" err="1">
                <a:latin typeface="Times New Roman"/>
                <a:cs typeface="Times New Roman"/>
              </a:rPr>
              <a:t>v</a:t>
            </a:r>
            <a:r>
              <a:rPr lang="it-IT" spc="10" dirty="0" err="1">
                <a:latin typeface="Times New Roman"/>
                <a:cs typeface="Times New Roman"/>
              </a:rPr>
              <a:t>i</a:t>
            </a:r>
            <a:r>
              <a:rPr lang="it-IT" spc="20" dirty="0" err="1">
                <a:latin typeface="Times New Roman"/>
                <a:cs typeface="Times New Roman"/>
              </a:rPr>
              <a:t>n</a:t>
            </a:r>
            <a:r>
              <a:rPr lang="it-IT" spc="10" dirty="0" err="1">
                <a:latin typeface="Times New Roman"/>
                <a:cs typeface="Times New Roman"/>
              </a:rPr>
              <a:t>g</a:t>
            </a:r>
            <a:r>
              <a:rPr lang="it-IT" spc="20" dirty="0">
                <a:latin typeface="Times New Roman"/>
                <a:cs typeface="Times New Roman"/>
              </a:rPr>
              <a:t> </a:t>
            </a:r>
            <a:r>
              <a:rPr lang="it-IT" spc="10" dirty="0" err="1">
                <a:latin typeface="Times New Roman"/>
                <a:cs typeface="Times New Roman"/>
              </a:rPr>
              <a:t>t</a:t>
            </a:r>
            <a:r>
              <a:rPr lang="it-IT" spc="20" dirty="0" err="1">
                <a:latin typeface="Times New Roman"/>
                <a:cs typeface="Times New Roman"/>
              </a:rPr>
              <a:t>h</a:t>
            </a:r>
            <a:r>
              <a:rPr lang="it-IT" spc="10" dirty="0" err="1">
                <a:latin typeface="Times New Roman"/>
                <a:cs typeface="Times New Roman"/>
              </a:rPr>
              <a:t>is</a:t>
            </a:r>
            <a:r>
              <a:rPr lang="it-IT" spc="20" dirty="0">
                <a:latin typeface="Times New Roman"/>
                <a:cs typeface="Times New Roman"/>
              </a:rPr>
              <a:t> </a:t>
            </a:r>
            <a:r>
              <a:rPr lang="it-IT" spc="15" dirty="0" err="1">
                <a:latin typeface="Times New Roman"/>
                <a:cs typeface="Times New Roman"/>
              </a:rPr>
              <a:t>p</a:t>
            </a:r>
            <a:r>
              <a:rPr lang="it-IT" spc="10" dirty="0" err="1">
                <a:latin typeface="Times New Roman"/>
                <a:cs typeface="Times New Roman"/>
              </a:rPr>
              <a:t>r</a:t>
            </a:r>
            <a:r>
              <a:rPr lang="it-IT" spc="15" dirty="0" err="1">
                <a:latin typeface="Times New Roman"/>
                <a:cs typeface="Times New Roman"/>
              </a:rPr>
              <a:t>oce</a:t>
            </a:r>
            <a:r>
              <a:rPr lang="it-IT" spc="10" dirty="0" err="1">
                <a:latin typeface="Times New Roman"/>
                <a:cs typeface="Times New Roman"/>
              </a:rPr>
              <a:t>ss</a:t>
            </a:r>
            <a:r>
              <a:rPr lang="it-IT" spc="5" dirty="0">
                <a:latin typeface="Times New Roman"/>
                <a:cs typeface="Times New Roman"/>
              </a:rPr>
              <a:t>.</a:t>
            </a:r>
            <a:endParaRPr lang="it-IT" dirty="0">
              <a:latin typeface="Times New Roman"/>
              <a:cs typeface="Times New Roman"/>
            </a:endParaRPr>
          </a:p>
          <a:p>
            <a:pPr marL="927100" lvl="1" indent="-228600">
              <a:lnSpc>
                <a:spcPts val="1250"/>
              </a:lnSpc>
              <a:buFont typeface="Courier New"/>
              <a:buChar char="o"/>
              <a:tabLst>
                <a:tab pos="926465" algn="l"/>
              </a:tabLst>
            </a:pPr>
            <a:r>
              <a:rPr lang="it-IT" spc="20" dirty="0">
                <a:latin typeface="Times New Roman"/>
                <a:cs typeface="Times New Roman"/>
              </a:rPr>
              <a:t>Th</a:t>
            </a:r>
            <a:r>
              <a:rPr lang="it-IT" spc="10" dirty="0">
                <a:latin typeface="Times New Roman"/>
                <a:cs typeface="Times New Roman"/>
              </a:rPr>
              <a:t>e</a:t>
            </a:r>
            <a:r>
              <a:rPr lang="it-IT" spc="20" dirty="0">
                <a:latin typeface="Times New Roman"/>
                <a:cs typeface="Times New Roman"/>
              </a:rPr>
              <a:t> </a:t>
            </a:r>
            <a:r>
              <a:rPr lang="it-IT" spc="30" dirty="0" err="1">
                <a:latin typeface="Times New Roman"/>
                <a:cs typeface="Times New Roman"/>
              </a:rPr>
              <a:t>m</a:t>
            </a:r>
            <a:r>
              <a:rPr lang="it-IT" spc="10" dirty="0" err="1">
                <a:latin typeface="Times New Roman"/>
                <a:cs typeface="Times New Roman"/>
              </a:rPr>
              <a:t>e</a:t>
            </a:r>
            <a:r>
              <a:rPr lang="it-IT" spc="15" dirty="0" err="1">
                <a:latin typeface="Times New Roman"/>
                <a:cs typeface="Times New Roman"/>
              </a:rPr>
              <a:t>c</a:t>
            </a:r>
            <a:r>
              <a:rPr lang="it-IT" spc="20" dirty="0" err="1">
                <a:latin typeface="Times New Roman"/>
                <a:cs typeface="Times New Roman"/>
              </a:rPr>
              <a:t>h</a:t>
            </a:r>
            <a:r>
              <a:rPr lang="it-IT" spc="15" dirty="0" err="1">
                <a:latin typeface="Times New Roman"/>
                <a:cs typeface="Times New Roman"/>
              </a:rPr>
              <a:t>a</a:t>
            </a:r>
            <a:r>
              <a:rPr lang="it-IT" spc="20" dirty="0" err="1">
                <a:latin typeface="Times New Roman"/>
                <a:cs typeface="Times New Roman"/>
              </a:rPr>
              <a:t>n</a:t>
            </a:r>
            <a:r>
              <a:rPr lang="it-IT" spc="10" dirty="0" err="1">
                <a:latin typeface="Times New Roman"/>
                <a:cs typeface="Times New Roman"/>
              </a:rPr>
              <a:t>i</a:t>
            </a:r>
            <a:r>
              <a:rPr lang="it-IT" spc="15" dirty="0" err="1">
                <a:latin typeface="Times New Roman"/>
                <a:cs typeface="Times New Roman"/>
              </a:rPr>
              <a:t>ca</a:t>
            </a:r>
            <a:r>
              <a:rPr lang="it-IT" spc="5" dirty="0" err="1">
                <a:latin typeface="Times New Roman"/>
                <a:cs typeface="Times New Roman"/>
              </a:rPr>
              <a:t>l</a:t>
            </a:r>
            <a:r>
              <a:rPr lang="it-IT" spc="15" dirty="0">
                <a:latin typeface="Times New Roman"/>
                <a:cs typeface="Times New Roman"/>
              </a:rPr>
              <a:t> </a:t>
            </a:r>
            <a:r>
              <a:rPr lang="it-IT" spc="10" dirty="0" err="1">
                <a:latin typeface="Times New Roman"/>
                <a:cs typeface="Times New Roman"/>
              </a:rPr>
              <a:t>i</a:t>
            </a:r>
            <a:r>
              <a:rPr lang="it-IT" spc="20" dirty="0" err="1">
                <a:latin typeface="Times New Roman"/>
                <a:cs typeface="Times New Roman"/>
              </a:rPr>
              <a:t>n</a:t>
            </a:r>
            <a:r>
              <a:rPr lang="it-IT" spc="15" dirty="0" err="1">
                <a:latin typeface="Times New Roman"/>
                <a:cs typeface="Times New Roman"/>
              </a:rPr>
              <a:t>te</a:t>
            </a:r>
            <a:r>
              <a:rPr lang="it-IT" spc="10" dirty="0" err="1">
                <a:latin typeface="Times New Roman"/>
                <a:cs typeface="Times New Roman"/>
              </a:rPr>
              <a:t>rf</a:t>
            </a:r>
            <a:r>
              <a:rPr lang="it-IT" spc="15" dirty="0" err="1">
                <a:latin typeface="Times New Roman"/>
                <a:cs typeface="Times New Roman"/>
              </a:rPr>
              <a:t>ac</a:t>
            </a:r>
            <a:r>
              <a:rPr lang="it-IT" spc="10" dirty="0" err="1">
                <a:latin typeface="Times New Roman"/>
                <a:cs typeface="Times New Roman"/>
              </a:rPr>
              <a:t>e</a:t>
            </a:r>
            <a:r>
              <a:rPr lang="it-IT" spc="20" dirty="0">
                <a:latin typeface="Times New Roman"/>
                <a:cs typeface="Times New Roman"/>
              </a:rPr>
              <a:t> </a:t>
            </a:r>
            <a:r>
              <a:rPr lang="it-IT" spc="15" dirty="0" err="1">
                <a:latin typeface="Times New Roman"/>
                <a:cs typeface="Times New Roman"/>
              </a:rPr>
              <a:t>be</a:t>
            </a:r>
            <a:r>
              <a:rPr lang="it-IT" spc="10" dirty="0" err="1">
                <a:latin typeface="Times New Roman"/>
                <a:cs typeface="Times New Roman"/>
              </a:rPr>
              <a:t>t</a:t>
            </a:r>
            <a:r>
              <a:rPr lang="it-IT" spc="30" dirty="0" err="1">
                <a:latin typeface="Times New Roman"/>
                <a:cs typeface="Times New Roman"/>
              </a:rPr>
              <a:t>w</a:t>
            </a:r>
            <a:r>
              <a:rPr lang="it-IT" spc="15" dirty="0" err="1">
                <a:latin typeface="Times New Roman"/>
                <a:cs typeface="Times New Roman"/>
              </a:rPr>
              <a:t>ee</a:t>
            </a:r>
            <a:r>
              <a:rPr lang="it-IT" spc="10" dirty="0" err="1">
                <a:latin typeface="Times New Roman"/>
                <a:cs typeface="Times New Roman"/>
              </a:rPr>
              <a:t>n</a:t>
            </a:r>
            <a:r>
              <a:rPr lang="it-IT" spc="20" dirty="0">
                <a:latin typeface="Times New Roman"/>
                <a:cs typeface="Times New Roman"/>
              </a:rPr>
              <a:t> LE</a:t>
            </a:r>
            <a:r>
              <a:rPr lang="it-IT" spc="30" dirty="0">
                <a:latin typeface="Times New Roman"/>
                <a:cs typeface="Times New Roman"/>
              </a:rPr>
              <a:t>B</a:t>
            </a:r>
            <a:r>
              <a:rPr lang="it-IT" spc="10" dirty="0">
                <a:latin typeface="Times New Roman"/>
                <a:cs typeface="Times New Roman"/>
              </a:rPr>
              <a:t>T</a:t>
            </a:r>
            <a:r>
              <a:rPr lang="it-IT" spc="25" dirty="0">
                <a:latin typeface="Times New Roman"/>
                <a:cs typeface="Times New Roman"/>
              </a:rPr>
              <a:t> </a:t>
            </a:r>
            <a:r>
              <a:rPr lang="it-IT" spc="15" dirty="0">
                <a:latin typeface="Times New Roman"/>
                <a:cs typeface="Times New Roman"/>
              </a:rPr>
              <a:t>an</a:t>
            </a:r>
            <a:r>
              <a:rPr lang="it-IT" spc="10" dirty="0">
                <a:latin typeface="Times New Roman"/>
                <a:cs typeface="Times New Roman"/>
              </a:rPr>
              <a:t>d</a:t>
            </a:r>
            <a:r>
              <a:rPr lang="it-IT" spc="20" dirty="0">
                <a:latin typeface="Times New Roman"/>
                <a:cs typeface="Times New Roman"/>
              </a:rPr>
              <a:t> </a:t>
            </a:r>
            <a:r>
              <a:rPr lang="it-IT" spc="30" dirty="0">
                <a:latin typeface="Times New Roman"/>
                <a:cs typeface="Times New Roman"/>
              </a:rPr>
              <a:t>R</a:t>
            </a:r>
            <a:r>
              <a:rPr lang="it-IT" spc="20" dirty="0">
                <a:latin typeface="Times New Roman"/>
                <a:cs typeface="Times New Roman"/>
              </a:rPr>
              <a:t>F</a:t>
            </a:r>
            <a:r>
              <a:rPr lang="it-IT" spc="15" dirty="0">
                <a:latin typeface="Times New Roman"/>
                <a:cs typeface="Times New Roman"/>
              </a:rPr>
              <a:t>Q</a:t>
            </a:r>
            <a:r>
              <a:rPr lang="it-IT" spc="25" dirty="0">
                <a:latin typeface="Times New Roman"/>
                <a:cs typeface="Times New Roman"/>
              </a:rPr>
              <a:t> </a:t>
            </a:r>
            <a:r>
              <a:rPr lang="it-IT" spc="10" dirty="0" err="1">
                <a:latin typeface="Times New Roman"/>
                <a:cs typeface="Times New Roman"/>
              </a:rPr>
              <a:t>is</a:t>
            </a:r>
            <a:r>
              <a:rPr lang="it-IT" spc="20" dirty="0">
                <a:latin typeface="Times New Roman"/>
                <a:cs typeface="Times New Roman"/>
              </a:rPr>
              <a:t> </a:t>
            </a:r>
            <a:r>
              <a:rPr lang="it-IT" spc="15" dirty="0" err="1">
                <a:latin typeface="Times New Roman"/>
                <a:cs typeface="Times New Roman"/>
              </a:rPr>
              <a:t>unclea</a:t>
            </a:r>
            <a:r>
              <a:rPr lang="it-IT" spc="5" dirty="0" err="1">
                <a:latin typeface="Times New Roman"/>
                <a:cs typeface="Times New Roman"/>
              </a:rPr>
              <a:t>r</a:t>
            </a:r>
            <a:r>
              <a:rPr lang="it-IT" spc="15" dirty="0">
                <a:latin typeface="Times New Roman"/>
                <a:cs typeface="Times New Roman"/>
              </a:rPr>
              <a:t> </a:t>
            </a:r>
            <a:r>
              <a:rPr lang="it-IT" spc="15" dirty="0" err="1">
                <a:latin typeface="Times New Roman"/>
                <a:cs typeface="Times New Roman"/>
              </a:rPr>
              <a:t>a</a:t>
            </a:r>
            <a:r>
              <a:rPr lang="it-IT" spc="5" dirty="0" err="1">
                <a:latin typeface="Times New Roman"/>
                <a:cs typeface="Times New Roman"/>
              </a:rPr>
              <a:t>t</a:t>
            </a:r>
            <a:r>
              <a:rPr lang="it-IT" spc="15" dirty="0">
                <a:latin typeface="Times New Roman"/>
                <a:cs typeface="Times New Roman"/>
              </a:rPr>
              <a:t> </a:t>
            </a:r>
            <a:r>
              <a:rPr lang="it-IT" spc="10" dirty="0" err="1">
                <a:latin typeface="Times New Roman"/>
                <a:cs typeface="Times New Roman"/>
              </a:rPr>
              <a:t>t</a:t>
            </a:r>
            <a:r>
              <a:rPr lang="it-IT" spc="20" dirty="0" err="1">
                <a:latin typeface="Times New Roman"/>
                <a:cs typeface="Times New Roman"/>
              </a:rPr>
              <a:t>h</a:t>
            </a:r>
            <a:r>
              <a:rPr lang="it-IT" spc="10" dirty="0" err="1">
                <a:latin typeface="Times New Roman"/>
                <a:cs typeface="Times New Roman"/>
              </a:rPr>
              <a:t>is</a:t>
            </a:r>
            <a:r>
              <a:rPr lang="it-IT" spc="20" dirty="0">
                <a:latin typeface="Times New Roman"/>
                <a:cs typeface="Times New Roman"/>
              </a:rPr>
              <a:t> </a:t>
            </a:r>
            <a:r>
              <a:rPr lang="it-IT" spc="30" dirty="0">
                <a:latin typeface="Times New Roman"/>
                <a:cs typeface="Times New Roman"/>
              </a:rPr>
              <a:t>m</a:t>
            </a:r>
            <a:r>
              <a:rPr lang="it-IT" spc="15" dirty="0">
                <a:latin typeface="Times New Roman"/>
                <a:cs typeface="Times New Roman"/>
              </a:rPr>
              <a:t>o</a:t>
            </a:r>
            <a:r>
              <a:rPr lang="it-IT" spc="30" dirty="0">
                <a:latin typeface="Times New Roman"/>
                <a:cs typeface="Times New Roman"/>
              </a:rPr>
              <a:t>m</a:t>
            </a:r>
            <a:r>
              <a:rPr lang="it-IT" spc="15" dirty="0">
                <a:latin typeface="Times New Roman"/>
                <a:cs typeface="Times New Roman"/>
              </a:rPr>
              <a:t>en</a:t>
            </a:r>
            <a:r>
              <a:rPr lang="it-IT" spc="10" dirty="0">
                <a:latin typeface="Times New Roman"/>
                <a:cs typeface="Times New Roman"/>
              </a:rPr>
              <a:t>t.</a:t>
            </a:r>
            <a:endParaRPr lang="it-IT" dirty="0">
              <a:latin typeface="Times New Roman"/>
              <a:cs typeface="Times New Roman"/>
            </a:endParaRPr>
          </a:p>
          <a:p>
            <a:pPr marL="927100" marR="48895">
              <a:lnSpc>
                <a:spcPct val="101000"/>
              </a:lnSpc>
            </a:pPr>
            <a:r>
              <a:rPr lang="it-IT" spc="20" dirty="0">
                <a:latin typeface="Times New Roman"/>
                <a:cs typeface="Times New Roman"/>
              </a:rPr>
              <a:t>LN</a:t>
            </a:r>
            <a:r>
              <a:rPr lang="it-IT" spc="10" dirty="0">
                <a:latin typeface="Times New Roman"/>
                <a:cs typeface="Times New Roman"/>
              </a:rPr>
              <a:t>S</a:t>
            </a:r>
            <a:r>
              <a:rPr lang="it-IT" spc="20" dirty="0">
                <a:latin typeface="Times New Roman"/>
                <a:cs typeface="Times New Roman"/>
              </a:rPr>
              <a:t> </a:t>
            </a:r>
            <a:r>
              <a:rPr lang="it-IT" spc="35" dirty="0" err="1">
                <a:latin typeface="Times New Roman"/>
                <a:cs typeface="Times New Roman"/>
              </a:rPr>
              <a:t>m</a:t>
            </a:r>
            <a:r>
              <a:rPr lang="it-IT" spc="10" dirty="0" err="1">
                <a:latin typeface="Times New Roman"/>
                <a:cs typeface="Times New Roman"/>
              </a:rPr>
              <a:t>i</a:t>
            </a:r>
            <a:r>
              <a:rPr lang="it-IT" spc="20" dirty="0" err="1">
                <a:latin typeface="Times New Roman"/>
                <a:cs typeface="Times New Roman"/>
              </a:rPr>
              <a:t>gh</a:t>
            </a:r>
            <a:r>
              <a:rPr lang="it-IT" spc="5" dirty="0" err="1">
                <a:latin typeface="Times New Roman"/>
                <a:cs typeface="Times New Roman"/>
              </a:rPr>
              <a:t>t</a:t>
            </a:r>
            <a:r>
              <a:rPr lang="it-IT" spc="15" dirty="0">
                <a:latin typeface="Times New Roman"/>
                <a:cs typeface="Times New Roman"/>
              </a:rPr>
              <a:t> </a:t>
            </a:r>
            <a:r>
              <a:rPr lang="it-IT" spc="25" dirty="0">
                <a:latin typeface="Times New Roman"/>
                <a:cs typeface="Times New Roman"/>
              </a:rPr>
              <a:t>w</a:t>
            </a:r>
            <a:r>
              <a:rPr lang="it-IT" spc="20" dirty="0">
                <a:latin typeface="Times New Roman"/>
                <a:cs typeface="Times New Roman"/>
              </a:rPr>
              <a:t>o</a:t>
            </a:r>
            <a:r>
              <a:rPr lang="it-IT" spc="10" dirty="0">
                <a:latin typeface="Times New Roman"/>
                <a:cs typeface="Times New Roman"/>
              </a:rPr>
              <a:t>rk</a:t>
            </a:r>
            <a:r>
              <a:rPr lang="it-IT" spc="20" dirty="0">
                <a:latin typeface="Times New Roman"/>
                <a:cs typeface="Times New Roman"/>
              </a:rPr>
              <a:t> o</a:t>
            </a:r>
            <a:r>
              <a:rPr lang="it-IT" spc="10" dirty="0">
                <a:latin typeface="Times New Roman"/>
                <a:cs typeface="Times New Roman"/>
              </a:rPr>
              <a:t>n</a:t>
            </a:r>
            <a:r>
              <a:rPr lang="it-IT" spc="20" dirty="0">
                <a:latin typeface="Times New Roman"/>
                <a:cs typeface="Times New Roman"/>
              </a:rPr>
              <a:t> </a:t>
            </a:r>
            <a:r>
              <a:rPr lang="it-IT" spc="10" dirty="0" err="1">
                <a:latin typeface="Times New Roman"/>
                <a:cs typeface="Times New Roman"/>
              </a:rPr>
              <a:t>i</a:t>
            </a:r>
            <a:r>
              <a:rPr lang="it-IT" spc="5" dirty="0" err="1">
                <a:latin typeface="Times New Roman"/>
                <a:cs typeface="Times New Roman"/>
              </a:rPr>
              <a:t>t</a:t>
            </a:r>
            <a:r>
              <a:rPr lang="it-IT" spc="15" dirty="0">
                <a:latin typeface="Times New Roman"/>
                <a:cs typeface="Times New Roman"/>
              </a:rPr>
              <a:t> </a:t>
            </a:r>
            <a:r>
              <a:rPr lang="it-IT" spc="20" dirty="0">
                <a:latin typeface="Times New Roman"/>
                <a:cs typeface="Times New Roman"/>
              </a:rPr>
              <a:t>b</a:t>
            </a:r>
            <a:r>
              <a:rPr lang="it-IT" spc="10" dirty="0">
                <a:latin typeface="Times New Roman"/>
                <a:cs typeface="Times New Roman"/>
              </a:rPr>
              <a:t>y</a:t>
            </a:r>
            <a:r>
              <a:rPr lang="it-IT" spc="20" dirty="0">
                <a:latin typeface="Times New Roman"/>
                <a:cs typeface="Times New Roman"/>
              </a:rPr>
              <a:t> </a:t>
            </a:r>
            <a:r>
              <a:rPr lang="it-IT" spc="10" dirty="0">
                <a:latin typeface="Times New Roman"/>
                <a:cs typeface="Times New Roman"/>
              </a:rPr>
              <a:t>t</a:t>
            </a:r>
            <a:r>
              <a:rPr lang="it-IT" spc="20" dirty="0">
                <a:latin typeface="Times New Roman"/>
                <a:cs typeface="Times New Roman"/>
              </a:rPr>
              <a:t>h</a:t>
            </a:r>
            <a:r>
              <a:rPr lang="it-IT" spc="10" dirty="0">
                <a:latin typeface="Times New Roman"/>
                <a:cs typeface="Times New Roman"/>
              </a:rPr>
              <a:t>e</a:t>
            </a:r>
            <a:r>
              <a:rPr lang="it-IT" spc="20" dirty="0">
                <a:latin typeface="Times New Roman"/>
                <a:cs typeface="Times New Roman"/>
              </a:rPr>
              <a:t> </a:t>
            </a:r>
            <a:r>
              <a:rPr lang="it-IT" spc="15" dirty="0">
                <a:latin typeface="Times New Roman"/>
                <a:cs typeface="Times New Roman"/>
              </a:rPr>
              <a:t>e</a:t>
            </a:r>
            <a:r>
              <a:rPr lang="it-IT" spc="20" dirty="0">
                <a:latin typeface="Times New Roman"/>
                <a:cs typeface="Times New Roman"/>
              </a:rPr>
              <a:t>n</a:t>
            </a:r>
            <a:r>
              <a:rPr lang="it-IT" spc="10" dirty="0">
                <a:latin typeface="Times New Roman"/>
                <a:cs typeface="Times New Roman"/>
              </a:rPr>
              <a:t>d</a:t>
            </a:r>
            <a:r>
              <a:rPr lang="it-IT" spc="20" dirty="0">
                <a:latin typeface="Times New Roman"/>
                <a:cs typeface="Times New Roman"/>
              </a:rPr>
              <a:t> o</a:t>
            </a:r>
            <a:r>
              <a:rPr lang="it-IT" spc="5" dirty="0">
                <a:latin typeface="Times New Roman"/>
                <a:cs typeface="Times New Roman"/>
              </a:rPr>
              <a:t>f</a:t>
            </a:r>
            <a:r>
              <a:rPr lang="it-IT" spc="15" dirty="0">
                <a:latin typeface="Times New Roman"/>
                <a:cs typeface="Times New Roman"/>
              </a:rPr>
              <a:t> </a:t>
            </a:r>
            <a:r>
              <a:rPr lang="it-IT" spc="10" dirty="0">
                <a:latin typeface="Times New Roman"/>
                <a:cs typeface="Times New Roman"/>
              </a:rPr>
              <a:t>t</a:t>
            </a:r>
            <a:r>
              <a:rPr lang="it-IT" spc="20" dirty="0">
                <a:latin typeface="Times New Roman"/>
                <a:cs typeface="Times New Roman"/>
              </a:rPr>
              <a:t>h</a:t>
            </a:r>
            <a:r>
              <a:rPr lang="it-IT" spc="10" dirty="0">
                <a:latin typeface="Times New Roman"/>
                <a:cs typeface="Times New Roman"/>
              </a:rPr>
              <a:t>e</a:t>
            </a:r>
            <a:r>
              <a:rPr lang="it-IT" spc="20" dirty="0">
                <a:latin typeface="Times New Roman"/>
                <a:cs typeface="Times New Roman"/>
              </a:rPr>
              <a:t> </a:t>
            </a:r>
            <a:r>
              <a:rPr lang="it-IT" spc="20" dirty="0" err="1">
                <a:latin typeface="Times New Roman"/>
                <a:cs typeface="Times New Roman"/>
              </a:rPr>
              <a:t>y</a:t>
            </a:r>
            <a:r>
              <a:rPr lang="it-IT" spc="15" dirty="0" err="1">
                <a:latin typeface="Times New Roman"/>
                <a:cs typeface="Times New Roman"/>
              </a:rPr>
              <a:t>ea</a:t>
            </a:r>
            <a:r>
              <a:rPr lang="it-IT" spc="10" dirty="0" err="1">
                <a:latin typeface="Times New Roman"/>
                <a:cs typeface="Times New Roman"/>
              </a:rPr>
              <a:t>r</a:t>
            </a:r>
            <a:r>
              <a:rPr lang="it-IT" spc="5" dirty="0">
                <a:latin typeface="Times New Roman"/>
                <a:cs typeface="Times New Roman"/>
              </a:rPr>
              <a:t>,</a:t>
            </a:r>
            <a:r>
              <a:rPr lang="it-IT" spc="15" dirty="0">
                <a:latin typeface="Times New Roman"/>
                <a:cs typeface="Times New Roman"/>
              </a:rPr>
              <a:t> </a:t>
            </a:r>
            <a:r>
              <a:rPr lang="it-IT" spc="20" dirty="0" err="1">
                <a:latin typeface="Times New Roman"/>
                <a:cs typeface="Times New Roman"/>
              </a:rPr>
              <a:t>ho</a:t>
            </a:r>
            <a:r>
              <a:rPr lang="it-IT" spc="25" dirty="0" err="1">
                <a:latin typeface="Times New Roman"/>
                <a:cs typeface="Times New Roman"/>
              </a:rPr>
              <a:t>w</a:t>
            </a:r>
            <a:r>
              <a:rPr lang="it-IT" spc="15" dirty="0" err="1">
                <a:latin typeface="Times New Roman"/>
                <a:cs typeface="Times New Roman"/>
              </a:rPr>
              <a:t>e</a:t>
            </a:r>
            <a:r>
              <a:rPr lang="it-IT" spc="20" dirty="0" err="1">
                <a:latin typeface="Times New Roman"/>
                <a:cs typeface="Times New Roman"/>
              </a:rPr>
              <a:t>v</a:t>
            </a:r>
            <a:r>
              <a:rPr lang="it-IT" spc="15" dirty="0" err="1">
                <a:latin typeface="Times New Roman"/>
                <a:cs typeface="Times New Roman"/>
              </a:rPr>
              <a:t>e</a:t>
            </a:r>
            <a:r>
              <a:rPr lang="it-IT" spc="5" dirty="0" err="1">
                <a:latin typeface="Times New Roman"/>
                <a:cs typeface="Times New Roman"/>
              </a:rPr>
              <a:t>r</a:t>
            </a:r>
            <a:r>
              <a:rPr lang="it-IT" spc="15" dirty="0">
                <a:latin typeface="Times New Roman"/>
                <a:cs typeface="Times New Roman"/>
              </a:rPr>
              <a:t> </a:t>
            </a:r>
            <a:r>
              <a:rPr lang="it-IT" spc="30" dirty="0">
                <a:latin typeface="Times New Roman"/>
                <a:cs typeface="Times New Roman"/>
              </a:rPr>
              <a:t>C</a:t>
            </a:r>
            <a:r>
              <a:rPr lang="it-IT" spc="20" dirty="0">
                <a:latin typeface="Times New Roman"/>
                <a:cs typeface="Times New Roman"/>
              </a:rPr>
              <a:t>E</a:t>
            </a:r>
            <a:r>
              <a:rPr lang="it-IT" spc="15" dirty="0">
                <a:latin typeface="Times New Roman"/>
                <a:cs typeface="Times New Roman"/>
              </a:rPr>
              <a:t>A</a:t>
            </a:r>
            <a:r>
              <a:rPr lang="it-IT" spc="25" dirty="0">
                <a:latin typeface="Times New Roman"/>
                <a:cs typeface="Times New Roman"/>
              </a:rPr>
              <a:t> </a:t>
            </a:r>
            <a:r>
              <a:rPr lang="it-IT" spc="20" dirty="0" err="1">
                <a:latin typeface="Times New Roman"/>
                <a:cs typeface="Times New Roman"/>
              </a:rPr>
              <a:t>n</a:t>
            </a:r>
            <a:r>
              <a:rPr lang="it-IT" spc="15" dirty="0" err="1">
                <a:latin typeface="Times New Roman"/>
                <a:cs typeface="Times New Roman"/>
              </a:rPr>
              <a:t>ee</a:t>
            </a:r>
            <a:r>
              <a:rPr lang="it-IT" spc="20" dirty="0" err="1">
                <a:latin typeface="Times New Roman"/>
                <a:cs typeface="Times New Roman"/>
              </a:rPr>
              <a:t>d</a:t>
            </a:r>
            <a:r>
              <a:rPr lang="it-IT" spc="5" dirty="0" err="1">
                <a:latin typeface="Times New Roman"/>
                <a:cs typeface="Times New Roman"/>
              </a:rPr>
              <a:t>s</a:t>
            </a:r>
            <a:r>
              <a:rPr lang="it-IT" spc="15" dirty="0">
                <a:latin typeface="Times New Roman"/>
                <a:cs typeface="Times New Roman"/>
              </a:rPr>
              <a:t> </a:t>
            </a:r>
            <a:r>
              <a:rPr lang="it-IT" spc="10" dirty="0">
                <a:latin typeface="Times New Roman"/>
                <a:cs typeface="Times New Roman"/>
              </a:rPr>
              <a:t>a</a:t>
            </a:r>
            <a:r>
              <a:rPr lang="it-IT" spc="20" dirty="0">
                <a:latin typeface="Times New Roman"/>
                <a:cs typeface="Times New Roman"/>
              </a:rPr>
              <a:t> </a:t>
            </a:r>
            <a:r>
              <a:rPr lang="it-IT" spc="20" dirty="0" err="1">
                <a:latin typeface="Times New Roman"/>
                <a:cs typeface="Times New Roman"/>
              </a:rPr>
              <a:t>d</a:t>
            </a:r>
            <a:r>
              <a:rPr lang="it-IT" spc="15" dirty="0" err="1">
                <a:latin typeface="Times New Roman"/>
                <a:cs typeface="Times New Roman"/>
              </a:rPr>
              <a:t>e</a:t>
            </a:r>
            <a:r>
              <a:rPr lang="it-IT" spc="10" dirty="0" err="1">
                <a:latin typeface="Times New Roman"/>
                <a:cs typeface="Times New Roman"/>
              </a:rPr>
              <a:t>fi</a:t>
            </a:r>
            <a:r>
              <a:rPr lang="it-IT" spc="20" dirty="0" err="1">
                <a:latin typeface="Times New Roman"/>
                <a:cs typeface="Times New Roman"/>
              </a:rPr>
              <a:t>n</a:t>
            </a:r>
            <a:r>
              <a:rPr lang="it-IT" spc="15" dirty="0" err="1">
                <a:latin typeface="Times New Roman"/>
                <a:cs typeface="Times New Roman"/>
              </a:rPr>
              <a:t>e</a:t>
            </a:r>
            <a:r>
              <a:rPr lang="it-IT" spc="10" dirty="0" err="1">
                <a:latin typeface="Times New Roman"/>
                <a:cs typeface="Times New Roman"/>
              </a:rPr>
              <a:t>d</a:t>
            </a:r>
            <a:r>
              <a:rPr lang="it-IT" spc="5" dirty="0">
                <a:latin typeface="Times New Roman"/>
                <a:cs typeface="Times New Roman"/>
              </a:rPr>
              <a:t> </a:t>
            </a:r>
            <a:r>
              <a:rPr lang="it-IT" spc="10" dirty="0" err="1">
                <a:latin typeface="Times New Roman"/>
                <a:cs typeface="Times New Roman"/>
              </a:rPr>
              <a:t>i</a:t>
            </a:r>
            <a:r>
              <a:rPr lang="it-IT" spc="20" dirty="0" err="1">
                <a:latin typeface="Times New Roman"/>
                <a:cs typeface="Times New Roman"/>
              </a:rPr>
              <a:t>n</a:t>
            </a:r>
            <a:r>
              <a:rPr lang="it-IT" spc="15" dirty="0" err="1">
                <a:latin typeface="Times New Roman"/>
                <a:cs typeface="Times New Roman"/>
              </a:rPr>
              <a:t>te</a:t>
            </a:r>
            <a:r>
              <a:rPr lang="it-IT" spc="10" dirty="0" err="1">
                <a:latin typeface="Times New Roman"/>
                <a:cs typeface="Times New Roman"/>
              </a:rPr>
              <a:t>rf</a:t>
            </a:r>
            <a:r>
              <a:rPr lang="it-IT" spc="15" dirty="0" err="1">
                <a:latin typeface="Times New Roman"/>
                <a:cs typeface="Times New Roman"/>
              </a:rPr>
              <a:t>ac</a:t>
            </a:r>
            <a:r>
              <a:rPr lang="it-IT" spc="10" dirty="0" err="1">
                <a:latin typeface="Times New Roman"/>
                <a:cs typeface="Times New Roman"/>
              </a:rPr>
              <a:t>e</a:t>
            </a:r>
            <a:r>
              <a:rPr lang="it-IT" spc="20" dirty="0">
                <a:latin typeface="Times New Roman"/>
                <a:cs typeface="Times New Roman"/>
              </a:rPr>
              <a:t> </a:t>
            </a:r>
            <a:r>
              <a:rPr lang="it-IT" spc="15" dirty="0" err="1">
                <a:latin typeface="Times New Roman"/>
                <a:cs typeface="Times New Roman"/>
              </a:rPr>
              <a:t>be</a:t>
            </a:r>
            <a:r>
              <a:rPr lang="it-IT" spc="10" dirty="0" err="1">
                <a:latin typeface="Times New Roman"/>
                <a:cs typeface="Times New Roman"/>
              </a:rPr>
              <a:t>f</a:t>
            </a:r>
            <a:r>
              <a:rPr lang="it-IT" spc="15" dirty="0" err="1">
                <a:latin typeface="Times New Roman"/>
                <a:cs typeface="Times New Roman"/>
              </a:rPr>
              <a:t>o</a:t>
            </a:r>
            <a:r>
              <a:rPr lang="it-IT" spc="10" dirty="0" err="1">
                <a:latin typeface="Times New Roman"/>
                <a:cs typeface="Times New Roman"/>
              </a:rPr>
              <a:t>re</a:t>
            </a:r>
            <a:r>
              <a:rPr lang="it-IT" spc="20" dirty="0">
                <a:latin typeface="Times New Roman"/>
                <a:cs typeface="Times New Roman"/>
              </a:rPr>
              <a:t> </a:t>
            </a:r>
            <a:r>
              <a:rPr lang="it-IT" spc="10" dirty="0">
                <a:latin typeface="Times New Roman"/>
                <a:cs typeface="Times New Roman"/>
              </a:rPr>
              <a:t>t</a:t>
            </a:r>
            <a:r>
              <a:rPr lang="it-IT" spc="20" dirty="0">
                <a:latin typeface="Times New Roman"/>
                <a:cs typeface="Times New Roman"/>
              </a:rPr>
              <a:t>h</a:t>
            </a:r>
            <a:r>
              <a:rPr lang="it-IT" spc="10" dirty="0">
                <a:latin typeface="Times New Roman"/>
                <a:cs typeface="Times New Roman"/>
              </a:rPr>
              <a:t>e</a:t>
            </a:r>
            <a:r>
              <a:rPr lang="it-IT" spc="20" dirty="0">
                <a:latin typeface="Times New Roman"/>
                <a:cs typeface="Times New Roman"/>
              </a:rPr>
              <a:t> </a:t>
            </a:r>
            <a:r>
              <a:rPr lang="it-IT" spc="15" dirty="0" err="1">
                <a:latin typeface="Times New Roman"/>
                <a:cs typeface="Times New Roman"/>
              </a:rPr>
              <a:t>nex</a:t>
            </a:r>
            <a:r>
              <a:rPr lang="it-IT" spc="5" dirty="0" err="1">
                <a:latin typeface="Times New Roman"/>
                <a:cs typeface="Times New Roman"/>
              </a:rPr>
              <a:t>t</a:t>
            </a:r>
            <a:r>
              <a:rPr lang="it-IT" spc="15" dirty="0">
                <a:latin typeface="Times New Roman"/>
                <a:cs typeface="Times New Roman"/>
              </a:rPr>
              <a:t> </a:t>
            </a:r>
            <a:r>
              <a:rPr lang="it-IT" spc="30" dirty="0">
                <a:latin typeface="Times New Roman"/>
                <a:cs typeface="Times New Roman"/>
              </a:rPr>
              <a:t>CD</a:t>
            </a:r>
            <a:r>
              <a:rPr lang="it-IT" spc="20" dirty="0">
                <a:latin typeface="Times New Roman"/>
                <a:cs typeface="Times New Roman"/>
              </a:rPr>
              <a:t>R</a:t>
            </a:r>
            <a:r>
              <a:rPr lang="it-IT" spc="25" dirty="0">
                <a:latin typeface="Times New Roman"/>
                <a:cs typeface="Times New Roman"/>
              </a:rPr>
              <a:t> </a:t>
            </a:r>
            <a:r>
              <a:rPr lang="it-IT" spc="10" dirty="0">
                <a:latin typeface="Times New Roman"/>
                <a:cs typeface="Times New Roman"/>
              </a:rPr>
              <a:t>(</a:t>
            </a:r>
            <a:r>
              <a:rPr lang="it-IT" spc="30" dirty="0" err="1">
                <a:latin typeface="Times New Roman"/>
                <a:cs typeface="Times New Roman"/>
              </a:rPr>
              <a:t>m</a:t>
            </a:r>
            <a:r>
              <a:rPr lang="it-IT" spc="15" dirty="0" err="1">
                <a:latin typeface="Times New Roman"/>
                <a:cs typeface="Times New Roman"/>
              </a:rPr>
              <a:t>o</a:t>
            </a:r>
            <a:r>
              <a:rPr lang="it-IT" spc="10" dirty="0" err="1">
                <a:latin typeface="Times New Roman"/>
                <a:cs typeface="Times New Roman"/>
              </a:rPr>
              <a:t>s</a:t>
            </a:r>
            <a:r>
              <a:rPr lang="it-IT" spc="5" dirty="0" err="1">
                <a:latin typeface="Times New Roman"/>
                <a:cs typeface="Times New Roman"/>
              </a:rPr>
              <a:t>t</a:t>
            </a:r>
            <a:r>
              <a:rPr lang="it-IT" spc="15" dirty="0">
                <a:latin typeface="Times New Roman"/>
                <a:cs typeface="Times New Roman"/>
              </a:rPr>
              <a:t> </a:t>
            </a:r>
            <a:r>
              <a:rPr lang="it-IT" spc="15" dirty="0" err="1">
                <a:latin typeface="Times New Roman"/>
                <a:cs typeface="Times New Roman"/>
              </a:rPr>
              <a:t>p</a:t>
            </a:r>
            <a:r>
              <a:rPr lang="it-IT" spc="10" dirty="0" err="1">
                <a:latin typeface="Times New Roman"/>
                <a:cs typeface="Times New Roman"/>
              </a:rPr>
              <a:t>r</a:t>
            </a:r>
            <a:r>
              <a:rPr lang="it-IT" spc="15" dirty="0" err="1">
                <a:latin typeface="Times New Roman"/>
                <a:cs typeface="Times New Roman"/>
              </a:rPr>
              <a:t>oba</a:t>
            </a:r>
            <a:r>
              <a:rPr lang="it-IT" spc="10" dirty="0" err="1">
                <a:latin typeface="Times New Roman"/>
                <a:cs typeface="Times New Roman"/>
              </a:rPr>
              <a:t>bly</a:t>
            </a:r>
            <a:r>
              <a:rPr lang="it-IT" spc="20" dirty="0">
                <a:latin typeface="Times New Roman"/>
                <a:cs typeface="Times New Roman"/>
              </a:rPr>
              <a:t> </a:t>
            </a:r>
            <a:r>
              <a:rPr lang="it-IT" spc="10" dirty="0">
                <a:latin typeface="Times New Roman"/>
                <a:cs typeface="Times New Roman"/>
              </a:rPr>
              <a:t>in</a:t>
            </a:r>
            <a:r>
              <a:rPr lang="it-IT" spc="20" dirty="0">
                <a:latin typeface="Times New Roman"/>
                <a:cs typeface="Times New Roman"/>
              </a:rPr>
              <a:t> </a:t>
            </a:r>
            <a:r>
              <a:rPr lang="it-IT" spc="20" dirty="0" err="1">
                <a:latin typeface="Times New Roman"/>
                <a:cs typeface="Times New Roman"/>
              </a:rPr>
              <a:t>S</a:t>
            </a:r>
            <a:r>
              <a:rPr lang="it-IT" spc="15" dirty="0" err="1">
                <a:latin typeface="Times New Roman"/>
                <a:cs typeface="Times New Roman"/>
              </a:rPr>
              <a:t>epte</a:t>
            </a:r>
            <a:r>
              <a:rPr lang="it-IT" spc="30" dirty="0" err="1">
                <a:latin typeface="Times New Roman"/>
                <a:cs typeface="Times New Roman"/>
              </a:rPr>
              <a:t>m</a:t>
            </a:r>
            <a:r>
              <a:rPr lang="it-IT" spc="15" dirty="0" err="1">
                <a:latin typeface="Times New Roman"/>
                <a:cs typeface="Times New Roman"/>
              </a:rPr>
              <a:t>be</a:t>
            </a:r>
            <a:r>
              <a:rPr lang="it-IT" spc="10" dirty="0" err="1">
                <a:latin typeface="Times New Roman"/>
                <a:cs typeface="Times New Roman"/>
              </a:rPr>
              <a:t>r</a:t>
            </a:r>
            <a:r>
              <a:rPr lang="it-IT" spc="10" dirty="0">
                <a:latin typeface="Times New Roman"/>
                <a:cs typeface="Times New Roman"/>
              </a:rPr>
              <a:t>)</a:t>
            </a:r>
            <a:r>
              <a:rPr lang="it-IT" spc="5" dirty="0">
                <a:latin typeface="Times New Roman"/>
                <a:cs typeface="Times New Roman"/>
              </a:rPr>
              <a:t>.</a:t>
            </a:r>
            <a:r>
              <a:rPr lang="it-IT" spc="15" dirty="0">
                <a:latin typeface="Times New Roman"/>
                <a:cs typeface="Times New Roman"/>
              </a:rPr>
              <a:t> </a:t>
            </a:r>
            <a:r>
              <a:rPr lang="it-IT" spc="30" dirty="0" err="1">
                <a:latin typeface="Times New Roman"/>
                <a:cs typeface="Times New Roman"/>
              </a:rPr>
              <a:t>M</a:t>
            </a:r>
            <a:r>
              <a:rPr lang="it-IT" spc="10" dirty="0" err="1">
                <a:latin typeface="Times New Roman"/>
                <a:cs typeface="Times New Roman"/>
              </a:rPr>
              <a:t>e</a:t>
            </a:r>
            <a:r>
              <a:rPr lang="it-IT" spc="15" dirty="0" err="1">
                <a:latin typeface="Times New Roman"/>
                <a:cs typeface="Times New Roman"/>
              </a:rPr>
              <a:t>c</a:t>
            </a:r>
            <a:r>
              <a:rPr lang="it-IT" spc="20" dirty="0" err="1">
                <a:latin typeface="Times New Roman"/>
                <a:cs typeface="Times New Roman"/>
              </a:rPr>
              <a:t>h</a:t>
            </a:r>
            <a:r>
              <a:rPr lang="it-IT" spc="15" dirty="0" err="1">
                <a:latin typeface="Times New Roman"/>
                <a:cs typeface="Times New Roman"/>
              </a:rPr>
              <a:t>a</a:t>
            </a:r>
            <a:r>
              <a:rPr lang="it-IT" spc="20" dirty="0" err="1">
                <a:latin typeface="Times New Roman"/>
                <a:cs typeface="Times New Roman"/>
              </a:rPr>
              <a:t>n</a:t>
            </a:r>
            <a:r>
              <a:rPr lang="it-IT" spc="10" dirty="0" err="1">
                <a:latin typeface="Times New Roman"/>
                <a:cs typeface="Times New Roman"/>
              </a:rPr>
              <a:t>i</a:t>
            </a:r>
            <a:r>
              <a:rPr lang="it-IT" spc="15" dirty="0" err="1">
                <a:latin typeface="Times New Roman"/>
                <a:cs typeface="Times New Roman"/>
              </a:rPr>
              <a:t>ca</a:t>
            </a:r>
            <a:r>
              <a:rPr lang="it-IT" spc="5" dirty="0" err="1">
                <a:latin typeface="Times New Roman"/>
                <a:cs typeface="Times New Roman"/>
              </a:rPr>
              <a:t>l</a:t>
            </a:r>
            <a:r>
              <a:rPr lang="it-IT" spc="15" dirty="0">
                <a:latin typeface="Times New Roman"/>
                <a:cs typeface="Times New Roman"/>
              </a:rPr>
              <a:t> </a:t>
            </a:r>
            <a:r>
              <a:rPr lang="it-IT" spc="20" dirty="0">
                <a:latin typeface="Times New Roman"/>
                <a:cs typeface="Times New Roman"/>
              </a:rPr>
              <a:t>d</a:t>
            </a:r>
            <a:r>
              <a:rPr lang="it-IT" spc="15" dirty="0">
                <a:latin typeface="Times New Roman"/>
                <a:cs typeface="Times New Roman"/>
              </a:rPr>
              <a:t>e</a:t>
            </a:r>
            <a:r>
              <a:rPr lang="it-IT" spc="10" dirty="0">
                <a:latin typeface="Times New Roman"/>
                <a:cs typeface="Times New Roman"/>
              </a:rPr>
              <a:t>si</a:t>
            </a:r>
            <a:r>
              <a:rPr lang="it-IT" spc="20" dirty="0">
                <a:latin typeface="Times New Roman"/>
                <a:cs typeface="Times New Roman"/>
              </a:rPr>
              <a:t>g</a:t>
            </a:r>
            <a:r>
              <a:rPr lang="it-IT" spc="10" dirty="0">
                <a:latin typeface="Times New Roman"/>
                <a:cs typeface="Times New Roman"/>
              </a:rPr>
              <a:t>n</a:t>
            </a:r>
            <a:r>
              <a:rPr lang="it-IT" spc="5" dirty="0">
                <a:latin typeface="Times New Roman"/>
                <a:cs typeface="Times New Roman"/>
              </a:rPr>
              <a:t> </a:t>
            </a:r>
            <a:r>
              <a:rPr lang="it-IT" spc="10" dirty="0">
                <a:latin typeface="Times New Roman"/>
                <a:cs typeface="Times New Roman"/>
              </a:rPr>
              <a:t>i</a:t>
            </a:r>
            <a:r>
              <a:rPr lang="it-IT" spc="20" dirty="0">
                <a:latin typeface="Times New Roman"/>
                <a:cs typeface="Times New Roman"/>
              </a:rPr>
              <a:t>n</a:t>
            </a:r>
            <a:r>
              <a:rPr lang="it-IT" spc="15" dirty="0">
                <a:latin typeface="Times New Roman"/>
                <a:cs typeface="Times New Roman"/>
              </a:rPr>
              <a:t>pu</a:t>
            </a:r>
            <a:r>
              <a:rPr lang="it-IT" spc="5" dirty="0">
                <a:latin typeface="Times New Roman"/>
                <a:cs typeface="Times New Roman"/>
              </a:rPr>
              <a:t>t</a:t>
            </a:r>
            <a:r>
              <a:rPr lang="it-IT" spc="15" dirty="0">
                <a:latin typeface="Times New Roman"/>
                <a:cs typeface="Times New Roman"/>
              </a:rPr>
              <a:t> </a:t>
            </a:r>
            <a:r>
              <a:rPr lang="it-IT" spc="10" dirty="0">
                <a:latin typeface="Times New Roman"/>
                <a:cs typeface="Times New Roman"/>
              </a:rPr>
              <a:t>fr</a:t>
            </a:r>
            <a:r>
              <a:rPr lang="it-IT" spc="15" dirty="0">
                <a:latin typeface="Times New Roman"/>
                <a:cs typeface="Times New Roman"/>
              </a:rPr>
              <a:t>om</a:t>
            </a:r>
            <a:r>
              <a:rPr lang="it-IT" spc="25" dirty="0">
                <a:latin typeface="Times New Roman"/>
                <a:cs typeface="Times New Roman"/>
              </a:rPr>
              <a:t> </a:t>
            </a:r>
            <a:r>
              <a:rPr lang="it-IT" spc="15" dirty="0" err="1">
                <a:latin typeface="Times New Roman"/>
                <a:cs typeface="Times New Roman"/>
              </a:rPr>
              <a:t>b</a:t>
            </a:r>
            <a:r>
              <a:rPr lang="it-IT" spc="10" dirty="0" err="1">
                <a:latin typeface="Times New Roman"/>
                <a:cs typeface="Times New Roman"/>
              </a:rPr>
              <a:t>oth</a:t>
            </a:r>
            <a:r>
              <a:rPr lang="it-IT" spc="20" dirty="0">
                <a:latin typeface="Times New Roman"/>
                <a:cs typeface="Times New Roman"/>
              </a:rPr>
              <a:t> </a:t>
            </a:r>
            <a:r>
              <a:rPr lang="it-IT" spc="10" dirty="0" err="1">
                <a:latin typeface="Times New Roman"/>
                <a:cs typeface="Times New Roman"/>
              </a:rPr>
              <a:t>si</a:t>
            </a:r>
            <a:r>
              <a:rPr lang="it-IT" spc="20" dirty="0" err="1">
                <a:latin typeface="Times New Roman"/>
                <a:cs typeface="Times New Roman"/>
              </a:rPr>
              <a:t>d</a:t>
            </a:r>
            <a:r>
              <a:rPr lang="it-IT" spc="15" dirty="0" err="1">
                <a:latin typeface="Times New Roman"/>
                <a:cs typeface="Times New Roman"/>
              </a:rPr>
              <a:t>e</a:t>
            </a:r>
            <a:r>
              <a:rPr lang="it-IT" spc="5" dirty="0" err="1">
                <a:latin typeface="Times New Roman"/>
                <a:cs typeface="Times New Roman"/>
              </a:rPr>
              <a:t>s</a:t>
            </a:r>
            <a:r>
              <a:rPr lang="it-IT" spc="20" dirty="0">
                <a:latin typeface="Times New Roman"/>
                <a:cs typeface="Times New Roman"/>
              </a:rPr>
              <a:t> </a:t>
            </a:r>
            <a:r>
              <a:rPr lang="it-IT" spc="10" dirty="0" err="1">
                <a:latin typeface="Times New Roman"/>
                <a:cs typeface="Times New Roman"/>
              </a:rPr>
              <a:t>is</a:t>
            </a:r>
            <a:r>
              <a:rPr lang="it-IT" spc="20" dirty="0">
                <a:latin typeface="Times New Roman"/>
                <a:cs typeface="Times New Roman"/>
              </a:rPr>
              <a:t> </a:t>
            </a:r>
            <a:r>
              <a:rPr lang="it-IT" spc="15" dirty="0" err="1">
                <a:latin typeface="Times New Roman"/>
                <a:cs typeface="Times New Roman"/>
              </a:rPr>
              <a:t>neede</a:t>
            </a:r>
            <a:r>
              <a:rPr lang="it-IT" spc="10" dirty="0" err="1">
                <a:latin typeface="Times New Roman"/>
                <a:cs typeface="Times New Roman"/>
              </a:rPr>
              <a:t>d</a:t>
            </a:r>
            <a:r>
              <a:rPr lang="it-IT" spc="20" dirty="0">
                <a:latin typeface="Times New Roman"/>
                <a:cs typeface="Times New Roman"/>
              </a:rPr>
              <a:t> </a:t>
            </a:r>
            <a:r>
              <a:rPr lang="it-IT" spc="10" dirty="0">
                <a:latin typeface="Times New Roman"/>
                <a:cs typeface="Times New Roman"/>
              </a:rPr>
              <a:t>to</a:t>
            </a:r>
            <a:r>
              <a:rPr lang="it-IT" spc="20" dirty="0">
                <a:latin typeface="Times New Roman"/>
                <a:cs typeface="Times New Roman"/>
              </a:rPr>
              <a:t> </a:t>
            </a:r>
            <a:r>
              <a:rPr lang="it-IT" spc="10" dirty="0">
                <a:latin typeface="Times New Roman"/>
                <a:cs typeface="Times New Roman"/>
              </a:rPr>
              <a:t>sol</a:t>
            </a:r>
            <a:r>
              <a:rPr lang="it-IT" spc="20" dirty="0">
                <a:latin typeface="Times New Roman"/>
                <a:cs typeface="Times New Roman"/>
              </a:rPr>
              <a:t>v</a:t>
            </a:r>
            <a:r>
              <a:rPr lang="it-IT" spc="10" dirty="0">
                <a:latin typeface="Times New Roman"/>
                <a:cs typeface="Times New Roman"/>
              </a:rPr>
              <a:t>e</a:t>
            </a:r>
            <a:r>
              <a:rPr lang="it-IT" spc="20" dirty="0">
                <a:latin typeface="Times New Roman"/>
                <a:cs typeface="Times New Roman"/>
              </a:rPr>
              <a:t> </a:t>
            </a:r>
            <a:r>
              <a:rPr lang="it-IT" spc="10" dirty="0">
                <a:latin typeface="Times New Roman"/>
                <a:cs typeface="Times New Roman"/>
              </a:rPr>
              <a:t>t</a:t>
            </a:r>
            <a:r>
              <a:rPr lang="it-IT" spc="20" dirty="0">
                <a:latin typeface="Times New Roman"/>
                <a:cs typeface="Times New Roman"/>
              </a:rPr>
              <a:t>h</a:t>
            </a:r>
            <a:r>
              <a:rPr lang="it-IT" spc="10" dirty="0">
                <a:latin typeface="Times New Roman"/>
                <a:cs typeface="Times New Roman"/>
              </a:rPr>
              <a:t>e</a:t>
            </a:r>
            <a:r>
              <a:rPr lang="it-IT" spc="20" dirty="0">
                <a:latin typeface="Times New Roman"/>
                <a:cs typeface="Times New Roman"/>
              </a:rPr>
              <a:t> </a:t>
            </a:r>
            <a:r>
              <a:rPr lang="it-IT" spc="15" dirty="0" err="1">
                <a:latin typeface="Times New Roman"/>
                <a:cs typeface="Times New Roman"/>
              </a:rPr>
              <a:t>is</a:t>
            </a:r>
            <a:r>
              <a:rPr lang="it-IT" spc="10" dirty="0" err="1">
                <a:latin typeface="Times New Roman"/>
                <a:cs typeface="Times New Roman"/>
              </a:rPr>
              <a:t>s</a:t>
            </a:r>
            <a:r>
              <a:rPr lang="it-IT" spc="15" dirty="0" err="1">
                <a:latin typeface="Times New Roman"/>
                <a:cs typeface="Times New Roman"/>
              </a:rPr>
              <a:t>ue</a:t>
            </a:r>
            <a:r>
              <a:rPr lang="it-IT" spc="5" dirty="0">
                <a:latin typeface="Times New Roman"/>
                <a:cs typeface="Times New Roman"/>
              </a:rPr>
              <a:t>.</a:t>
            </a:r>
            <a:endParaRPr lang="it-IT" dirty="0">
              <a:latin typeface="Times New Roman"/>
              <a:cs typeface="Times New Roman"/>
            </a:endParaRPr>
          </a:p>
          <a:p>
            <a:pPr marL="241300" marR="113030">
              <a:lnSpc>
                <a:spcPts val="1250"/>
              </a:lnSpc>
              <a:spcBef>
                <a:spcPts val="180"/>
              </a:spcBef>
              <a:tabLst>
                <a:tab pos="469265" algn="l"/>
              </a:tabLst>
            </a:pPr>
            <a:endParaRPr lang="it-IT" sz="3600" dirty="0">
              <a:latin typeface="Times New Roman"/>
              <a:cs typeface="Times New Roman"/>
            </a:endParaRPr>
          </a:p>
        </p:txBody>
      </p:sp>
    </p:spTree>
    <p:extLst>
      <p:ext uri="{BB962C8B-B14F-4D97-AF65-F5344CB8AC3E}">
        <p14:creationId xmlns:p14="http://schemas.microsoft.com/office/powerpoint/2010/main" val="252117878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715" y="124438"/>
            <a:ext cx="4513702" cy="1143000"/>
          </a:xfrm>
        </p:spPr>
        <p:txBody>
          <a:bodyPr>
            <a:normAutofit/>
          </a:bodyPr>
          <a:lstStyle/>
          <a:p>
            <a:r>
              <a:rPr lang="en-GB" dirty="0" smtClean="0">
                <a:solidFill>
                  <a:srgbClr val="FFFFFF"/>
                </a:solidFill>
              </a:rPr>
              <a:t>Ion </a:t>
            </a:r>
            <a:r>
              <a:rPr lang="en-GB" dirty="0">
                <a:solidFill>
                  <a:srgbClr val="FFFFFF"/>
                </a:solidFill>
              </a:rPr>
              <a:t>source &amp; </a:t>
            </a:r>
            <a:r>
              <a:rPr lang="en-GB" dirty="0" smtClean="0">
                <a:solidFill>
                  <a:srgbClr val="FFFFFF"/>
                </a:solidFill>
              </a:rPr>
              <a:t>LEBT: </a:t>
            </a:r>
            <a:r>
              <a:rPr lang="en-US" dirty="0" smtClean="0"/>
              <a:t>Interfaces workshop</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31</a:t>
            </a:fld>
            <a:endParaRPr lang="sv-SE">
              <a:solidFill>
                <a:prstClr val="black">
                  <a:tint val="75000"/>
                </a:prstClr>
              </a:solidFill>
              <a:latin typeface="Calibri"/>
            </a:endParaRPr>
          </a:p>
        </p:txBody>
      </p:sp>
      <p:sp>
        <p:nvSpPr>
          <p:cNvPr id="6" name="object 3"/>
          <p:cNvSpPr txBox="1"/>
          <p:nvPr/>
        </p:nvSpPr>
        <p:spPr>
          <a:xfrm>
            <a:off x="139498" y="1572047"/>
            <a:ext cx="1870019" cy="1065779"/>
          </a:xfrm>
          <a:prstGeom prst="rect">
            <a:avLst/>
          </a:prstGeom>
        </p:spPr>
        <p:txBody>
          <a:bodyPr vert="horz" wrap="square" lIns="0" tIns="0" rIns="0" bIns="0" rtlCol="0">
            <a:noAutofit/>
          </a:bodyPr>
          <a:lstStyle/>
          <a:p>
            <a:pPr marL="12700">
              <a:lnSpc>
                <a:spcPct val="100000"/>
              </a:lnSpc>
            </a:pPr>
            <a:endParaRPr sz="2000" dirty="0">
              <a:latin typeface="Times New Roman"/>
              <a:cs typeface="Times New Roman"/>
            </a:endParaRPr>
          </a:p>
        </p:txBody>
      </p:sp>
      <p:sp>
        <p:nvSpPr>
          <p:cNvPr id="7" name="object 4"/>
          <p:cNvSpPr txBox="1"/>
          <p:nvPr/>
        </p:nvSpPr>
        <p:spPr>
          <a:xfrm>
            <a:off x="182681" y="1451919"/>
            <a:ext cx="8759645" cy="5149429"/>
          </a:xfrm>
          <a:prstGeom prst="rect">
            <a:avLst/>
          </a:prstGeom>
        </p:spPr>
        <p:txBody>
          <a:bodyPr vert="horz" wrap="square" lIns="0" tIns="0" rIns="0" bIns="0" rtlCol="0">
            <a:noAutofit/>
          </a:bodyPr>
          <a:lstStyle/>
          <a:p>
            <a:pPr marL="12700" marR="666750">
              <a:lnSpc>
                <a:spcPts val="2330"/>
              </a:lnSpc>
            </a:pPr>
            <a:r>
              <a:rPr lang="it-IT" sz="2000" spc="-15" dirty="0">
                <a:latin typeface="Times New Roman"/>
                <a:cs typeface="Times New Roman"/>
              </a:rPr>
              <a:t>WP8 </a:t>
            </a:r>
            <a:r>
              <a:rPr lang="it-IT" sz="2000" spc="-10" dirty="0">
                <a:latin typeface="Times New Roman"/>
                <a:cs typeface="Times New Roman"/>
              </a:rPr>
              <a:t>R</a:t>
            </a:r>
            <a:r>
              <a:rPr lang="it-IT" sz="2000" spc="-15" dirty="0">
                <a:latin typeface="Times New Roman"/>
                <a:cs typeface="Times New Roman"/>
              </a:rPr>
              <a:t>F </a:t>
            </a:r>
            <a:r>
              <a:rPr lang="it-IT" sz="2000" spc="-20" dirty="0">
                <a:latin typeface="Times New Roman"/>
                <a:cs typeface="Times New Roman"/>
              </a:rPr>
              <a:t>&amp;</a:t>
            </a:r>
            <a:r>
              <a:rPr lang="it-IT" sz="2000" spc="15" dirty="0">
                <a:latin typeface="Times New Roman"/>
                <a:cs typeface="Times New Roman"/>
              </a:rPr>
              <a:t> </a:t>
            </a:r>
            <a:r>
              <a:rPr lang="it-IT" sz="2000" spc="-10" dirty="0">
                <a:latin typeface="Times New Roman"/>
                <a:cs typeface="Times New Roman"/>
              </a:rPr>
              <a:t>LLRF: </a:t>
            </a:r>
            <a:r>
              <a:rPr lang="it-IT" sz="2000" spc="-10" dirty="0" err="1">
                <a:latin typeface="Times New Roman"/>
                <a:cs typeface="Times New Roman"/>
              </a:rPr>
              <a:t>Anders</a:t>
            </a:r>
            <a:r>
              <a:rPr lang="it-IT" sz="2000" spc="-10" dirty="0">
                <a:latin typeface="Times New Roman"/>
                <a:cs typeface="Times New Roman"/>
              </a:rPr>
              <a:t> </a:t>
            </a:r>
            <a:r>
              <a:rPr lang="it-IT" sz="2000" spc="-10" dirty="0" err="1">
                <a:latin typeface="Times New Roman"/>
                <a:cs typeface="Times New Roman"/>
              </a:rPr>
              <a:t>Sunesson</a:t>
            </a:r>
            <a:r>
              <a:rPr lang="it-IT" sz="2000" spc="-10" dirty="0">
                <a:latin typeface="Times New Roman"/>
                <a:cs typeface="Times New Roman"/>
              </a:rPr>
              <a:t>, </a:t>
            </a:r>
            <a:r>
              <a:rPr lang="it-IT" sz="2000" spc="-10" dirty="0" err="1">
                <a:latin typeface="Times New Roman"/>
                <a:cs typeface="Times New Roman"/>
              </a:rPr>
              <a:t>Anders</a:t>
            </a:r>
            <a:r>
              <a:rPr lang="it-IT" sz="2000" spc="-10" dirty="0">
                <a:latin typeface="Times New Roman"/>
                <a:cs typeface="Times New Roman"/>
              </a:rPr>
              <a:t> </a:t>
            </a:r>
            <a:r>
              <a:rPr lang="it-IT" sz="2000" spc="-10" dirty="0" err="1">
                <a:latin typeface="Times New Roman"/>
                <a:cs typeface="Times New Roman"/>
              </a:rPr>
              <a:t>J</a:t>
            </a:r>
            <a:r>
              <a:rPr lang="it-IT" sz="2000" spc="-10" dirty="0">
                <a:latin typeface="Times New Roman"/>
                <a:cs typeface="Times New Roman"/>
              </a:rPr>
              <a:t>. Johansson</a:t>
            </a:r>
            <a:endParaRPr lang="it-IT" sz="2000" dirty="0">
              <a:latin typeface="Times New Roman"/>
              <a:cs typeface="Times New Roman"/>
            </a:endParaRPr>
          </a:p>
          <a:p>
            <a:pPr>
              <a:lnSpc>
                <a:spcPts val="1400"/>
              </a:lnSpc>
              <a:spcBef>
                <a:spcPts val="14"/>
              </a:spcBef>
            </a:pPr>
            <a:endParaRPr lang="it-IT" sz="2400" dirty="0"/>
          </a:p>
          <a:p>
            <a:pPr marL="469900" indent="-228600">
              <a:lnSpc>
                <a:spcPct val="100000"/>
              </a:lnSpc>
              <a:spcBef>
                <a:spcPts val="90"/>
              </a:spcBef>
              <a:buFont typeface="Symbol"/>
              <a:buChar char="•"/>
              <a:tabLst>
                <a:tab pos="469265" algn="l"/>
              </a:tabLst>
            </a:pPr>
            <a:r>
              <a:rPr lang="it-IT" sz="1600" spc="20" dirty="0" smtClean="0">
                <a:latin typeface="Times New Roman"/>
                <a:cs typeface="Times New Roman"/>
              </a:rPr>
              <a:t>R</a:t>
            </a:r>
            <a:r>
              <a:rPr lang="it-IT" sz="1600" spc="10" dirty="0" smtClean="0">
                <a:latin typeface="Times New Roman"/>
                <a:cs typeface="Times New Roman"/>
              </a:rPr>
              <a:t>F</a:t>
            </a:r>
            <a:r>
              <a:rPr lang="it-IT" sz="1600" spc="20" dirty="0" smtClean="0">
                <a:latin typeface="Times New Roman"/>
                <a:cs typeface="Times New Roman"/>
              </a:rPr>
              <a:t> </a:t>
            </a:r>
            <a:r>
              <a:rPr lang="it-IT" sz="1600" spc="10" dirty="0" err="1">
                <a:latin typeface="Times New Roman"/>
                <a:cs typeface="Times New Roman"/>
              </a:rPr>
              <a:t>i</a:t>
            </a:r>
            <a:r>
              <a:rPr lang="it-IT" sz="1600" spc="20" dirty="0" err="1">
                <a:latin typeface="Times New Roman"/>
                <a:cs typeface="Times New Roman"/>
              </a:rPr>
              <a:t>n</a:t>
            </a:r>
            <a:r>
              <a:rPr lang="it-IT" sz="1600" spc="15" dirty="0" err="1">
                <a:latin typeface="Times New Roman"/>
                <a:cs typeface="Times New Roman"/>
              </a:rPr>
              <a:t>te</a:t>
            </a:r>
            <a:r>
              <a:rPr lang="it-IT" sz="1600" spc="10" dirty="0" err="1">
                <a:latin typeface="Times New Roman"/>
                <a:cs typeface="Times New Roman"/>
              </a:rPr>
              <a:t>rf</a:t>
            </a:r>
            <a:r>
              <a:rPr lang="it-IT" sz="1600" spc="15" dirty="0" err="1">
                <a:latin typeface="Times New Roman"/>
                <a:cs typeface="Times New Roman"/>
              </a:rPr>
              <a:t>ace</a:t>
            </a:r>
            <a:r>
              <a:rPr lang="it-IT" sz="1600" spc="5" dirty="0" err="1">
                <a:latin typeface="Times New Roman"/>
                <a:cs typeface="Times New Roman"/>
              </a:rPr>
              <a:t>s</a:t>
            </a:r>
            <a:r>
              <a:rPr lang="it-IT" sz="1600" spc="20" dirty="0">
                <a:latin typeface="Times New Roman"/>
                <a:cs typeface="Times New Roman"/>
              </a:rPr>
              <a:t> </a:t>
            </a:r>
            <a:r>
              <a:rPr lang="it-IT" sz="1600" spc="25" dirty="0" err="1">
                <a:latin typeface="Times New Roman"/>
                <a:cs typeface="Times New Roman"/>
              </a:rPr>
              <a:t>w</a:t>
            </a:r>
            <a:r>
              <a:rPr lang="it-IT" sz="1600" spc="10" dirty="0" err="1">
                <a:latin typeface="Times New Roman"/>
                <a:cs typeface="Times New Roman"/>
              </a:rPr>
              <a:t>ere</a:t>
            </a:r>
            <a:r>
              <a:rPr lang="it-IT" sz="1600" spc="20" dirty="0">
                <a:latin typeface="Times New Roman"/>
                <a:cs typeface="Times New Roman"/>
              </a:rPr>
              <a:t> </a:t>
            </a:r>
            <a:r>
              <a:rPr lang="it-IT" sz="1600" spc="10" dirty="0" err="1">
                <a:latin typeface="Times New Roman"/>
                <a:cs typeface="Times New Roman"/>
              </a:rPr>
              <a:t>s</a:t>
            </a:r>
            <a:r>
              <a:rPr lang="it-IT" sz="1600" spc="20" dirty="0" err="1">
                <a:latin typeface="Times New Roman"/>
                <a:cs typeface="Times New Roman"/>
              </a:rPr>
              <a:t>ho</a:t>
            </a:r>
            <a:r>
              <a:rPr lang="it-IT" sz="1600" spc="25" dirty="0" err="1">
                <a:latin typeface="Times New Roman"/>
                <a:cs typeface="Times New Roman"/>
              </a:rPr>
              <a:t>w</a:t>
            </a:r>
            <a:r>
              <a:rPr lang="it-IT" sz="1600" spc="10" dirty="0" err="1">
                <a:latin typeface="Times New Roman"/>
                <a:cs typeface="Times New Roman"/>
              </a:rPr>
              <a:t>n</a:t>
            </a:r>
            <a:r>
              <a:rPr lang="it-IT" sz="1600" spc="20" dirty="0">
                <a:latin typeface="Times New Roman"/>
                <a:cs typeface="Times New Roman"/>
              </a:rPr>
              <a:t> </a:t>
            </a:r>
            <a:r>
              <a:rPr lang="it-IT" sz="1600" spc="10" dirty="0">
                <a:latin typeface="Times New Roman"/>
                <a:cs typeface="Times New Roman"/>
              </a:rPr>
              <a:t>in</a:t>
            </a:r>
            <a:r>
              <a:rPr lang="it-IT" sz="1600" spc="20" dirty="0">
                <a:latin typeface="Times New Roman"/>
                <a:cs typeface="Times New Roman"/>
              </a:rPr>
              <a:t> </a:t>
            </a:r>
            <a:r>
              <a:rPr lang="it-IT" sz="1600" spc="10" dirty="0">
                <a:latin typeface="Times New Roman"/>
                <a:cs typeface="Times New Roman"/>
              </a:rPr>
              <a:t>t</a:t>
            </a:r>
            <a:r>
              <a:rPr lang="it-IT" sz="1600" spc="20" dirty="0">
                <a:latin typeface="Times New Roman"/>
                <a:cs typeface="Times New Roman"/>
              </a:rPr>
              <a:t>h</a:t>
            </a:r>
            <a:r>
              <a:rPr lang="it-IT" sz="1600" spc="10" dirty="0">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r</a:t>
            </a:r>
            <a:r>
              <a:rPr lang="it-IT" sz="1600" spc="15" dirty="0" err="1">
                <a:latin typeface="Times New Roman"/>
                <a:cs typeface="Times New Roman"/>
              </a:rPr>
              <a:t>e</a:t>
            </a:r>
            <a:r>
              <a:rPr lang="it-IT" sz="1600" spc="10" dirty="0" err="1">
                <a:latin typeface="Times New Roman"/>
                <a:cs typeface="Times New Roman"/>
              </a:rPr>
              <a:t>s</a:t>
            </a:r>
            <a:r>
              <a:rPr lang="it-IT" sz="1600" spc="15" dirty="0" err="1">
                <a:latin typeface="Times New Roman"/>
                <a:cs typeface="Times New Roman"/>
              </a:rPr>
              <a:t>e</a:t>
            </a:r>
            <a:r>
              <a:rPr lang="it-IT" sz="1600" spc="20" dirty="0" err="1">
                <a:latin typeface="Times New Roman"/>
                <a:cs typeface="Times New Roman"/>
              </a:rPr>
              <a:t>n</a:t>
            </a:r>
            <a:r>
              <a:rPr lang="it-IT" sz="1600" spc="10" dirty="0" err="1">
                <a:latin typeface="Times New Roman"/>
                <a:cs typeface="Times New Roman"/>
              </a:rPr>
              <a:t>t</a:t>
            </a:r>
            <a:r>
              <a:rPr lang="it-IT" sz="1600" spc="15" dirty="0" err="1">
                <a:latin typeface="Times New Roman"/>
                <a:cs typeface="Times New Roman"/>
              </a:rPr>
              <a:t>a</a:t>
            </a:r>
            <a:r>
              <a:rPr lang="it-IT" sz="1600" spc="10" dirty="0" err="1">
                <a:latin typeface="Times New Roman"/>
                <a:cs typeface="Times New Roman"/>
              </a:rPr>
              <a:t>ti</a:t>
            </a:r>
            <a:r>
              <a:rPr lang="it-IT" sz="1600" spc="20" dirty="0" err="1">
                <a:latin typeface="Times New Roman"/>
                <a:cs typeface="Times New Roman"/>
              </a:rPr>
              <a:t>on</a:t>
            </a:r>
            <a:endParaRPr lang="it-IT" sz="1600" dirty="0">
              <a:latin typeface="Times New Roman"/>
              <a:cs typeface="Times New Roman"/>
            </a:endParaRPr>
          </a:p>
          <a:p>
            <a:pPr marL="469900" indent="-228600">
              <a:lnSpc>
                <a:spcPct val="100000"/>
              </a:lnSpc>
              <a:spcBef>
                <a:spcPts val="130"/>
              </a:spcBef>
              <a:buFont typeface="Symbol"/>
              <a:buChar char="•"/>
              <a:tabLst>
                <a:tab pos="469265" algn="l"/>
              </a:tabLst>
            </a:pPr>
            <a:r>
              <a:rPr lang="it-IT" sz="1600" spc="25" dirty="0">
                <a:latin typeface="Times New Roman"/>
                <a:cs typeface="Times New Roman"/>
              </a:rPr>
              <a:t>T</a:t>
            </a:r>
            <a:r>
              <a:rPr lang="it-IT" sz="1600" spc="10" dirty="0">
                <a:latin typeface="Times New Roman"/>
                <a:cs typeface="Times New Roman"/>
              </a:rPr>
              <a:t>i</a:t>
            </a:r>
            <a:r>
              <a:rPr lang="it-IT" sz="1600" spc="30" dirty="0">
                <a:latin typeface="Times New Roman"/>
                <a:cs typeface="Times New Roman"/>
              </a:rPr>
              <a:t>m</a:t>
            </a:r>
            <a:r>
              <a:rPr lang="it-IT" sz="1600" spc="10" dirty="0">
                <a:latin typeface="Times New Roman"/>
                <a:cs typeface="Times New Roman"/>
              </a:rPr>
              <a:t>i</a:t>
            </a:r>
            <a:r>
              <a:rPr lang="it-IT" sz="1600" spc="20" dirty="0">
                <a:latin typeface="Times New Roman"/>
                <a:cs typeface="Times New Roman"/>
              </a:rPr>
              <a:t>n</a:t>
            </a:r>
            <a:r>
              <a:rPr lang="it-IT" sz="1600" spc="10" dirty="0">
                <a:latin typeface="Times New Roman"/>
                <a:cs typeface="Times New Roman"/>
              </a:rPr>
              <a:t>g</a:t>
            </a:r>
            <a:r>
              <a:rPr lang="it-IT" sz="1600" spc="20" dirty="0">
                <a:latin typeface="Times New Roman"/>
                <a:cs typeface="Times New Roman"/>
              </a:rPr>
              <a:t> </a:t>
            </a:r>
            <a:r>
              <a:rPr lang="it-IT" sz="1600" spc="25" dirty="0" err="1">
                <a:latin typeface="Times New Roman"/>
                <a:cs typeface="Times New Roman"/>
              </a:rPr>
              <a:t>w</a:t>
            </a:r>
            <a:r>
              <a:rPr lang="it-IT" sz="1600" spc="10" dirty="0" err="1">
                <a:latin typeface="Times New Roman"/>
                <a:cs typeface="Times New Roman"/>
              </a:rPr>
              <a:t>il</a:t>
            </a:r>
            <a:r>
              <a:rPr lang="it-IT" sz="1600" spc="5" dirty="0" err="1">
                <a:latin typeface="Times New Roman"/>
                <a:cs typeface="Times New Roman"/>
              </a:rPr>
              <a:t>l</a:t>
            </a:r>
            <a:r>
              <a:rPr lang="it-IT" sz="1600" spc="15" dirty="0">
                <a:latin typeface="Times New Roman"/>
                <a:cs typeface="Times New Roman"/>
              </a:rPr>
              <a:t> </a:t>
            </a:r>
            <a:r>
              <a:rPr lang="it-IT" sz="1600" spc="20" dirty="0">
                <a:latin typeface="Times New Roman"/>
                <a:cs typeface="Times New Roman"/>
              </a:rPr>
              <a:t>b</a:t>
            </a:r>
            <a:r>
              <a:rPr lang="it-IT" sz="1600" spc="10" dirty="0">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r</a:t>
            </a:r>
            <a:r>
              <a:rPr lang="it-IT" sz="1600" spc="20" dirty="0" err="1">
                <a:latin typeface="Times New Roman"/>
                <a:cs typeface="Times New Roman"/>
              </a:rPr>
              <a:t>ov</a:t>
            </a:r>
            <a:r>
              <a:rPr lang="it-IT" sz="1600" spc="10" dirty="0" err="1">
                <a:latin typeface="Times New Roman"/>
                <a:cs typeface="Times New Roman"/>
              </a:rPr>
              <a:t>i</a:t>
            </a:r>
            <a:r>
              <a:rPr lang="it-IT" sz="1600" spc="20" dirty="0" err="1">
                <a:latin typeface="Times New Roman"/>
                <a:cs typeface="Times New Roman"/>
              </a:rPr>
              <a:t>d</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a:t>
            </a:r>
            <a:r>
              <a:rPr lang="it-IT" sz="1600" spc="10" dirty="0">
                <a:latin typeface="Times New Roman"/>
                <a:cs typeface="Times New Roman"/>
              </a:rPr>
              <a:t>I</a:t>
            </a:r>
            <a:r>
              <a:rPr lang="it-IT" sz="1600" spc="30" dirty="0">
                <a:latin typeface="Times New Roman"/>
                <a:cs typeface="Times New Roman"/>
              </a:rPr>
              <a:t>C</a:t>
            </a:r>
            <a:r>
              <a:rPr lang="it-IT" sz="1600" spc="10" dirty="0">
                <a:latin typeface="Times New Roman"/>
                <a:cs typeface="Times New Roman"/>
              </a:rPr>
              <a:t>S</a:t>
            </a:r>
            <a:endParaRPr lang="it-IT" sz="1600" dirty="0">
              <a:latin typeface="Times New Roman"/>
              <a:cs typeface="Times New Roman"/>
            </a:endParaRPr>
          </a:p>
          <a:p>
            <a:pPr marL="469900" marR="457834" indent="-228600">
              <a:lnSpc>
                <a:spcPct val="101000"/>
              </a:lnSpc>
              <a:spcBef>
                <a:spcPts val="95"/>
              </a:spcBef>
              <a:buFont typeface="Symbol"/>
              <a:buChar char="•"/>
              <a:tabLst>
                <a:tab pos="469265" algn="l"/>
              </a:tabLst>
            </a:pPr>
            <a:r>
              <a:rPr lang="it-IT" sz="1600" spc="25" dirty="0">
                <a:latin typeface="Times New Roman"/>
                <a:cs typeface="Times New Roman"/>
              </a:rPr>
              <a:t>LLR</a:t>
            </a:r>
            <a:r>
              <a:rPr lang="it-IT" sz="1600" spc="10" dirty="0">
                <a:latin typeface="Times New Roman"/>
                <a:cs typeface="Times New Roman"/>
              </a:rPr>
              <a:t>F</a:t>
            </a:r>
            <a:r>
              <a:rPr lang="it-IT" sz="1600" spc="20"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r</a:t>
            </a:r>
            <a:r>
              <a:rPr lang="it-IT" sz="1600" spc="15" dirty="0" err="1">
                <a:latin typeface="Times New Roman"/>
                <a:cs typeface="Times New Roman"/>
              </a:rPr>
              <a:t>e</a:t>
            </a:r>
            <a:r>
              <a:rPr lang="it-IT" sz="1600" spc="10" dirty="0" err="1">
                <a:latin typeface="Times New Roman"/>
                <a:cs typeface="Times New Roman"/>
              </a:rPr>
              <a:t>s</a:t>
            </a:r>
            <a:r>
              <a:rPr lang="it-IT" sz="1600" spc="15" dirty="0" err="1">
                <a:latin typeface="Times New Roman"/>
                <a:cs typeface="Times New Roman"/>
              </a:rPr>
              <a:t>e</a:t>
            </a:r>
            <a:r>
              <a:rPr lang="it-IT" sz="1600" spc="20" dirty="0" err="1">
                <a:latin typeface="Times New Roman"/>
                <a:cs typeface="Times New Roman"/>
              </a:rPr>
              <a:t>n</a:t>
            </a:r>
            <a:r>
              <a:rPr lang="it-IT" sz="1600" spc="10" dirty="0" err="1">
                <a:latin typeface="Times New Roman"/>
                <a:cs typeface="Times New Roman"/>
              </a:rPr>
              <a:t>t</a:t>
            </a:r>
            <a:r>
              <a:rPr lang="it-IT" sz="1600" spc="15" dirty="0" err="1">
                <a:latin typeface="Times New Roman"/>
                <a:cs typeface="Times New Roman"/>
              </a:rPr>
              <a:t>a</a:t>
            </a:r>
            <a:r>
              <a:rPr lang="it-IT" sz="1600" spc="10" dirty="0" err="1">
                <a:latin typeface="Times New Roman"/>
                <a:cs typeface="Times New Roman"/>
              </a:rPr>
              <a:t>ti</a:t>
            </a:r>
            <a:r>
              <a:rPr lang="it-IT" sz="1600" spc="20" dirty="0" err="1">
                <a:latin typeface="Times New Roman"/>
                <a:cs typeface="Times New Roman"/>
              </a:rPr>
              <a:t>o</a:t>
            </a:r>
            <a:r>
              <a:rPr lang="it-IT" sz="1600" spc="10" dirty="0" err="1">
                <a:latin typeface="Times New Roman"/>
                <a:cs typeface="Times New Roman"/>
              </a:rPr>
              <a:t>n</a:t>
            </a:r>
            <a:r>
              <a:rPr lang="it-IT" sz="1600" spc="20" dirty="0">
                <a:latin typeface="Times New Roman"/>
                <a:cs typeface="Times New Roman"/>
              </a:rPr>
              <a:t> </a:t>
            </a:r>
            <a:r>
              <a:rPr lang="it-IT" sz="1600" spc="20" dirty="0" err="1">
                <a:latin typeface="Times New Roman"/>
                <a:cs typeface="Times New Roman"/>
              </a:rPr>
              <a:t>g</a:t>
            </a:r>
            <a:r>
              <a:rPr lang="it-IT" sz="1600" spc="10" dirty="0" err="1">
                <a:latin typeface="Times New Roman"/>
                <a:cs typeface="Times New Roman"/>
              </a:rPr>
              <a:t>i</a:t>
            </a:r>
            <a:r>
              <a:rPr lang="it-IT" sz="1600" spc="20" dirty="0" err="1">
                <a:latin typeface="Times New Roman"/>
                <a:cs typeface="Times New Roman"/>
              </a:rPr>
              <a:t>v</a:t>
            </a:r>
            <a:r>
              <a:rPr lang="it-IT" sz="1600" spc="15" dirty="0" err="1">
                <a:latin typeface="Times New Roman"/>
                <a:cs typeface="Times New Roman"/>
              </a:rPr>
              <a:t>e</a:t>
            </a:r>
            <a:r>
              <a:rPr lang="it-IT" sz="1600" spc="5" dirty="0" err="1">
                <a:latin typeface="Times New Roman"/>
                <a:cs typeface="Times New Roman"/>
              </a:rPr>
              <a:t>s</a:t>
            </a:r>
            <a:r>
              <a:rPr lang="it-IT" sz="1600" spc="15" dirty="0">
                <a:latin typeface="Times New Roman"/>
                <a:cs typeface="Times New Roman"/>
              </a:rPr>
              <a:t> </a:t>
            </a:r>
            <a:r>
              <a:rPr lang="it-IT" sz="1600" spc="20" dirty="0" err="1">
                <a:latin typeface="Times New Roman"/>
                <a:cs typeface="Times New Roman"/>
              </a:rPr>
              <a:t>goo</a:t>
            </a:r>
            <a:r>
              <a:rPr lang="it-IT" sz="1600" spc="10" dirty="0" err="1">
                <a:latin typeface="Times New Roman"/>
                <a:cs typeface="Times New Roman"/>
              </a:rPr>
              <a:t>d</a:t>
            </a:r>
            <a:r>
              <a:rPr lang="it-IT" sz="1600" spc="20" dirty="0">
                <a:latin typeface="Times New Roman"/>
                <a:cs typeface="Times New Roman"/>
              </a:rPr>
              <a:t> </a:t>
            </a:r>
            <a:r>
              <a:rPr lang="it-IT" sz="1600" spc="20" dirty="0" err="1">
                <a:latin typeface="Times New Roman"/>
                <a:cs typeface="Times New Roman"/>
              </a:rPr>
              <a:t>ov</a:t>
            </a:r>
            <a:r>
              <a:rPr lang="it-IT" sz="1600" spc="10" dirty="0" err="1">
                <a:latin typeface="Times New Roman"/>
                <a:cs typeface="Times New Roman"/>
              </a:rPr>
              <a:t>er</a:t>
            </a:r>
            <a:r>
              <a:rPr lang="it-IT" sz="1600" spc="20" dirty="0" err="1">
                <a:latin typeface="Times New Roman"/>
                <a:cs typeface="Times New Roman"/>
              </a:rPr>
              <a:t>v</a:t>
            </a:r>
            <a:r>
              <a:rPr lang="it-IT" sz="1600" spc="10" dirty="0" err="1">
                <a:latin typeface="Times New Roman"/>
                <a:cs typeface="Times New Roman"/>
              </a:rPr>
              <a:t>i</a:t>
            </a:r>
            <a:r>
              <a:rPr lang="it-IT" sz="1600" spc="15" dirty="0" err="1">
                <a:latin typeface="Times New Roman"/>
                <a:cs typeface="Times New Roman"/>
              </a:rPr>
              <a:t>ew</a:t>
            </a:r>
            <a:r>
              <a:rPr lang="it-IT" sz="1600" spc="25" dirty="0">
                <a:latin typeface="Times New Roman"/>
                <a:cs typeface="Times New Roman"/>
              </a:rPr>
              <a:t> </a:t>
            </a:r>
            <a:r>
              <a:rPr lang="it-IT" sz="1600" spc="20" dirty="0">
                <a:latin typeface="Times New Roman"/>
                <a:cs typeface="Times New Roman"/>
              </a:rPr>
              <a:t>o</a:t>
            </a:r>
            <a:r>
              <a:rPr lang="it-IT" sz="1600" spc="5" dirty="0">
                <a:latin typeface="Times New Roman"/>
                <a:cs typeface="Times New Roman"/>
              </a:rPr>
              <a:t>f</a:t>
            </a:r>
            <a:r>
              <a:rPr lang="it-IT" sz="1600" spc="15" dirty="0">
                <a:latin typeface="Times New Roman"/>
                <a:cs typeface="Times New Roman"/>
              </a:rPr>
              <a:t> </a:t>
            </a:r>
            <a:r>
              <a:rPr lang="it-IT" sz="1600" spc="10" dirty="0" err="1">
                <a:latin typeface="Times New Roman"/>
                <a:cs typeface="Times New Roman"/>
              </a:rPr>
              <a:t>i</a:t>
            </a:r>
            <a:r>
              <a:rPr lang="it-IT" sz="1600" spc="20" dirty="0" err="1">
                <a:latin typeface="Times New Roman"/>
                <a:cs typeface="Times New Roman"/>
              </a:rPr>
              <a:t>n</a:t>
            </a:r>
            <a:r>
              <a:rPr lang="it-IT" sz="1600" spc="15" dirty="0" err="1">
                <a:latin typeface="Times New Roman"/>
                <a:cs typeface="Times New Roman"/>
              </a:rPr>
              <a:t>te</a:t>
            </a:r>
            <a:r>
              <a:rPr lang="it-IT" sz="1600" spc="10" dirty="0" err="1">
                <a:latin typeface="Times New Roman"/>
                <a:cs typeface="Times New Roman"/>
              </a:rPr>
              <a:t>rf</a:t>
            </a:r>
            <a:r>
              <a:rPr lang="it-IT" sz="1600" spc="15" dirty="0" err="1">
                <a:latin typeface="Times New Roman"/>
                <a:cs typeface="Times New Roman"/>
              </a:rPr>
              <a:t>ace</a:t>
            </a:r>
            <a:r>
              <a:rPr lang="it-IT" sz="1600" spc="5" dirty="0" err="1">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a:t>
            </a:r>
            <a:r>
              <a:rPr lang="it-IT" sz="1600" spc="20" dirty="0">
                <a:latin typeface="Times New Roman"/>
                <a:cs typeface="Times New Roman"/>
              </a:rPr>
              <a:t>LL</a:t>
            </a:r>
            <a:r>
              <a:rPr lang="it-IT" sz="1600" spc="30" dirty="0">
                <a:latin typeface="Times New Roman"/>
                <a:cs typeface="Times New Roman"/>
              </a:rPr>
              <a:t>R</a:t>
            </a:r>
            <a:r>
              <a:rPr lang="it-IT" sz="1600" spc="10" dirty="0">
                <a:latin typeface="Times New Roman"/>
                <a:cs typeface="Times New Roman"/>
              </a:rPr>
              <a:t>F</a:t>
            </a:r>
            <a:r>
              <a:rPr lang="it-IT" sz="1600" spc="20" dirty="0">
                <a:latin typeface="Times New Roman"/>
                <a:cs typeface="Times New Roman"/>
              </a:rPr>
              <a:t> </a:t>
            </a:r>
            <a:r>
              <a:rPr lang="it-IT" sz="1600" spc="30" dirty="0">
                <a:latin typeface="Times New Roman"/>
                <a:cs typeface="Times New Roman"/>
              </a:rPr>
              <a:t>R</a:t>
            </a:r>
            <a:r>
              <a:rPr lang="it-IT" sz="1600" spc="10" dirty="0">
                <a:latin typeface="Times New Roman"/>
                <a:cs typeface="Times New Roman"/>
              </a:rPr>
              <a:t>F</a:t>
            </a:r>
            <a:r>
              <a:rPr lang="it-IT" sz="1600" spc="20" dirty="0">
                <a:latin typeface="Times New Roman"/>
                <a:cs typeface="Times New Roman"/>
              </a:rPr>
              <a:t> </a:t>
            </a:r>
            <a:r>
              <a:rPr lang="it-IT" sz="1600" spc="10" dirty="0" err="1">
                <a:latin typeface="Times New Roman"/>
                <a:cs typeface="Times New Roman"/>
              </a:rPr>
              <a:t>i</a:t>
            </a:r>
            <a:r>
              <a:rPr lang="it-IT" sz="1600" spc="20" dirty="0" err="1">
                <a:latin typeface="Times New Roman"/>
                <a:cs typeface="Times New Roman"/>
              </a:rPr>
              <a:t>npu</a:t>
            </a:r>
            <a:r>
              <a:rPr lang="it-IT" sz="1600" spc="10" dirty="0" err="1">
                <a:latin typeface="Times New Roman"/>
                <a:cs typeface="Times New Roman"/>
              </a:rPr>
              <a:t>t</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f</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10" dirty="0">
                <a:latin typeface="Times New Roman"/>
                <a:cs typeface="Times New Roman"/>
              </a:rPr>
              <a:t>si</a:t>
            </a:r>
            <a:r>
              <a:rPr lang="it-IT" sz="1600" spc="20" dirty="0">
                <a:latin typeface="Times New Roman"/>
                <a:cs typeface="Times New Roman"/>
              </a:rPr>
              <a:t>n</a:t>
            </a:r>
            <a:r>
              <a:rPr lang="it-IT" sz="1600" spc="15" dirty="0">
                <a:latin typeface="Times New Roman"/>
                <a:cs typeface="Times New Roman"/>
              </a:rPr>
              <a:t>gle</a:t>
            </a:r>
            <a:r>
              <a:rPr lang="it-IT" sz="1600" spc="10" dirty="0">
                <a:latin typeface="Times New Roman"/>
                <a:cs typeface="Times New Roman"/>
              </a:rPr>
              <a:t> </a:t>
            </a:r>
            <a:r>
              <a:rPr lang="it-IT" sz="1600" spc="15" dirty="0" err="1">
                <a:latin typeface="Times New Roman"/>
                <a:cs typeface="Times New Roman"/>
              </a:rPr>
              <a:t>c</a:t>
            </a:r>
            <a:r>
              <a:rPr lang="it-IT" sz="1600" spc="20" dirty="0" err="1">
                <a:latin typeface="Times New Roman"/>
                <a:cs typeface="Times New Roman"/>
              </a:rPr>
              <a:t>oup</a:t>
            </a:r>
            <a:r>
              <a:rPr lang="it-IT" sz="1600" spc="10" dirty="0" err="1">
                <a:latin typeface="Times New Roman"/>
                <a:cs typeface="Times New Roman"/>
              </a:rPr>
              <a:t>l</a:t>
            </a:r>
            <a:r>
              <a:rPr lang="it-IT" sz="1600" spc="15" dirty="0" err="1">
                <a:latin typeface="Times New Roman"/>
                <a:cs typeface="Times New Roman"/>
              </a:rPr>
              <a:t>e</a:t>
            </a:r>
            <a:r>
              <a:rPr lang="it-IT" sz="1600" spc="10" dirty="0" err="1">
                <a:latin typeface="Times New Roman"/>
                <a:cs typeface="Times New Roman"/>
              </a:rPr>
              <a:t>r</a:t>
            </a:r>
            <a:r>
              <a:rPr lang="it-IT" sz="1600" spc="10" dirty="0">
                <a:latin typeface="Times New Roman"/>
                <a:cs typeface="Times New Roman"/>
              </a:rPr>
              <a:t>)</a:t>
            </a:r>
            <a:r>
              <a:rPr lang="it-IT" sz="1600" spc="5" dirty="0">
                <a:latin typeface="Times New Roman"/>
                <a:cs typeface="Times New Roman"/>
              </a:rPr>
              <a:t>,</a:t>
            </a:r>
            <a:r>
              <a:rPr lang="it-IT" sz="1600" spc="15" dirty="0">
                <a:latin typeface="Times New Roman"/>
                <a:cs typeface="Times New Roman"/>
              </a:rPr>
              <a:t> </a:t>
            </a:r>
            <a:r>
              <a:rPr lang="it-IT" sz="1600" spc="15" dirty="0" err="1">
                <a:latin typeface="Times New Roman"/>
                <a:cs typeface="Times New Roman"/>
              </a:rPr>
              <a:t>si</a:t>
            </a:r>
            <a:r>
              <a:rPr lang="it-IT" sz="1600" spc="20" dirty="0" err="1">
                <a:latin typeface="Times New Roman"/>
                <a:cs typeface="Times New Roman"/>
              </a:rPr>
              <a:t>gn</a:t>
            </a:r>
            <a:r>
              <a:rPr lang="it-IT" sz="1600" spc="15" dirty="0" err="1">
                <a:latin typeface="Times New Roman"/>
                <a:cs typeface="Times New Roman"/>
              </a:rPr>
              <a:t>a</a:t>
            </a:r>
            <a:r>
              <a:rPr lang="it-IT" sz="1600" spc="5" dirty="0" err="1">
                <a:latin typeface="Times New Roman"/>
                <a:cs typeface="Times New Roman"/>
              </a:rPr>
              <a:t>l</a:t>
            </a:r>
            <a:r>
              <a:rPr lang="it-IT" sz="1600" spc="15" dirty="0">
                <a:latin typeface="Times New Roman"/>
                <a:cs typeface="Times New Roman"/>
              </a:rPr>
              <a:t> </a:t>
            </a:r>
            <a:r>
              <a:rPr lang="it-IT" sz="1600" spc="10" dirty="0" err="1">
                <a:latin typeface="Times New Roman"/>
                <a:cs typeface="Times New Roman"/>
              </a:rPr>
              <a:t>l</a:t>
            </a:r>
            <a:r>
              <a:rPr lang="it-IT" sz="1600" spc="15" dirty="0" err="1">
                <a:latin typeface="Times New Roman"/>
                <a:cs typeface="Times New Roman"/>
              </a:rPr>
              <a:t>e</a:t>
            </a:r>
            <a:r>
              <a:rPr lang="it-IT" sz="1600" spc="20" dirty="0" err="1">
                <a:latin typeface="Times New Roman"/>
                <a:cs typeface="Times New Roman"/>
              </a:rPr>
              <a:t>v</a:t>
            </a:r>
            <a:r>
              <a:rPr lang="it-IT" sz="1600" spc="15" dirty="0" err="1">
                <a:latin typeface="Times New Roman"/>
                <a:cs typeface="Times New Roman"/>
              </a:rPr>
              <a:t>e</a:t>
            </a:r>
            <a:r>
              <a:rPr lang="it-IT" sz="1600" spc="5" dirty="0" err="1">
                <a:latin typeface="Times New Roman"/>
                <a:cs typeface="Times New Roman"/>
              </a:rPr>
              <a:t>ls</a:t>
            </a:r>
            <a:r>
              <a:rPr lang="it-IT" sz="1600" spc="20" dirty="0">
                <a:latin typeface="Times New Roman"/>
                <a:cs typeface="Times New Roman"/>
              </a:rPr>
              <a:t> </a:t>
            </a:r>
            <a:r>
              <a:rPr lang="it-IT" sz="1600" spc="10" dirty="0">
                <a:latin typeface="Times New Roman"/>
                <a:cs typeface="Times New Roman"/>
              </a:rPr>
              <a:t>a</a:t>
            </a:r>
            <a:r>
              <a:rPr lang="it-IT" sz="1600" spc="20" dirty="0">
                <a:latin typeface="Times New Roman"/>
                <a:cs typeface="Times New Roman"/>
              </a:rPr>
              <a:t>n</a:t>
            </a:r>
            <a:r>
              <a:rPr lang="it-IT" sz="1600" spc="10" dirty="0">
                <a:latin typeface="Times New Roman"/>
                <a:cs typeface="Times New Roman"/>
              </a:rPr>
              <a:t>d</a:t>
            </a:r>
            <a:r>
              <a:rPr lang="it-IT" sz="1600" spc="20" dirty="0">
                <a:latin typeface="Times New Roman"/>
                <a:cs typeface="Times New Roman"/>
              </a:rPr>
              <a:t> </a:t>
            </a:r>
            <a:r>
              <a:rPr lang="it-IT" sz="1600" spc="10" dirty="0" err="1">
                <a:latin typeface="Times New Roman"/>
                <a:cs typeface="Times New Roman"/>
              </a:rPr>
              <a:t>c</a:t>
            </a:r>
            <a:r>
              <a:rPr lang="it-IT" sz="1600" spc="20" dirty="0" err="1">
                <a:latin typeface="Times New Roman"/>
                <a:cs typeface="Times New Roman"/>
              </a:rPr>
              <a:t>o</a:t>
            </a:r>
            <a:r>
              <a:rPr lang="it-IT" sz="1600" spc="15" dirty="0" err="1">
                <a:latin typeface="Times New Roman"/>
                <a:cs typeface="Times New Roman"/>
              </a:rPr>
              <a:t>nnecto</a:t>
            </a:r>
            <a:r>
              <a:rPr lang="it-IT" sz="1600" spc="5" dirty="0" err="1">
                <a:latin typeface="Times New Roman"/>
                <a:cs typeface="Times New Roman"/>
              </a:rPr>
              <a:t>r</a:t>
            </a:r>
            <a:r>
              <a:rPr lang="it-IT" sz="1600" spc="15" dirty="0">
                <a:latin typeface="Times New Roman"/>
                <a:cs typeface="Times New Roman"/>
              </a:rPr>
              <a:t> </a:t>
            </a:r>
            <a:r>
              <a:rPr lang="it-IT" sz="1600" spc="10" dirty="0" err="1" smtClean="0">
                <a:latin typeface="Times New Roman"/>
                <a:cs typeface="Times New Roman"/>
              </a:rPr>
              <a:t>t</a:t>
            </a:r>
            <a:r>
              <a:rPr lang="it-IT" sz="1600" spc="15" dirty="0" err="1" smtClean="0">
                <a:latin typeface="Times New Roman"/>
                <a:cs typeface="Times New Roman"/>
              </a:rPr>
              <a:t>yp</a:t>
            </a:r>
            <a:r>
              <a:rPr lang="it-IT" sz="1600" spc="20" dirty="0" err="1" smtClean="0">
                <a:latin typeface="Times New Roman"/>
                <a:cs typeface="Times New Roman"/>
              </a:rPr>
              <a:t>e</a:t>
            </a:r>
            <a:r>
              <a:rPr lang="it-IT" sz="1600" spc="5" dirty="0" err="1" smtClean="0">
                <a:latin typeface="Times New Roman"/>
                <a:cs typeface="Times New Roman"/>
              </a:rPr>
              <a:t>s</a:t>
            </a:r>
            <a:endParaRPr lang="it-IT" sz="1600" dirty="0">
              <a:latin typeface="Times New Roman"/>
              <a:cs typeface="Times New Roman"/>
            </a:endParaRPr>
          </a:p>
          <a:p>
            <a:pPr marL="469900" indent="-228600">
              <a:lnSpc>
                <a:spcPct val="100000"/>
              </a:lnSpc>
              <a:spcBef>
                <a:spcPts val="130"/>
              </a:spcBef>
              <a:buFont typeface="Symbol"/>
              <a:buChar char="•"/>
              <a:tabLst>
                <a:tab pos="469265" algn="l"/>
              </a:tabLst>
            </a:pPr>
            <a:r>
              <a:rPr lang="it-IT" sz="1600" spc="25" dirty="0">
                <a:latin typeface="Times New Roman"/>
                <a:cs typeface="Times New Roman"/>
              </a:rPr>
              <a:t>LLR</a:t>
            </a:r>
            <a:r>
              <a:rPr lang="it-IT" sz="1600" spc="10" dirty="0">
                <a:latin typeface="Times New Roman"/>
                <a:cs typeface="Times New Roman"/>
              </a:rPr>
              <a:t>F</a:t>
            </a:r>
            <a:r>
              <a:rPr lang="it-IT" sz="1600" spc="20" dirty="0">
                <a:latin typeface="Times New Roman"/>
                <a:cs typeface="Times New Roman"/>
              </a:rPr>
              <a:t> L</a:t>
            </a:r>
            <a:r>
              <a:rPr lang="it-IT" sz="1600" spc="10" dirty="0">
                <a:latin typeface="Times New Roman"/>
                <a:cs typeface="Times New Roman"/>
              </a:rPr>
              <a:t>4</a:t>
            </a:r>
            <a:r>
              <a:rPr lang="it-IT" sz="1600" spc="20" dirty="0">
                <a:latin typeface="Times New Roman"/>
                <a:cs typeface="Times New Roman"/>
              </a:rPr>
              <a:t> </a:t>
            </a:r>
            <a:r>
              <a:rPr lang="it-IT" sz="1600" spc="10" dirty="0" err="1">
                <a:latin typeface="Times New Roman"/>
                <a:cs typeface="Times New Roman"/>
              </a:rPr>
              <a:t>i</a:t>
            </a:r>
            <a:r>
              <a:rPr lang="it-IT" sz="1600" spc="20" dirty="0" err="1">
                <a:latin typeface="Times New Roman"/>
                <a:cs typeface="Times New Roman"/>
              </a:rPr>
              <a:t>n</a:t>
            </a:r>
            <a:r>
              <a:rPr lang="it-IT" sz="1600" spc="10" dirty="0" err="1">
                <a:latin typeface="Times New Roman"/>
                <a:cs typeface="Times New Roman"/>
              </a:rPr>
              <a:t>t</a:t>
            </a:r>
            <a:r>
              <a:rPr lang="it-IT" sz="1600" spc="15" dirty="0" err="1">
                <a:latin typeface="Times New Roman"/>
                <a:cs typeface="Times New Roman"/>
              </a:rPr>
              <a:t>e</a:t>
            </a:r>
            <a:r>
              <a:rPr lang="it-IT" sz="1600" spc="10" dirty="0" err="1">
                <a:latin typeface="Times New Roman"/>
                <a:cs typeface="Times New Roman"/>
              </a:rPr>
              <a:t>rf</a:t>
            </a:r>
            <a:r>
              <a:rPr lang="it-IT" sz="1600" spc="15" dirty="0" err="1">
                <a:latin typeface="Times New Roman"/>
                <a:cs typeface="Times New Roman"/>
              </a:rPr>
              <a:t>ac</a:t>
            </a:r>
            <a:r>
              <a:rPr lang="it-IT" sz="1600" spc="10" dirty="0" err="1">
                <a:latin typeface="Times New Roman"/>
                <a:cs typeface="Times New Roman"/>
              </a:rPr>
              <a:t>e</a:t>
            </a:r>
            <a:r>
              <a:rPr lang="it-IT" sz="1600" spc="20" dirty="0">
                <a:latin typeface="Times New Roman"/>
                <a:cs typeface="Times New Roman"/>
              </a:rPr>
              <a:t> </a:t>
            </a:r>
            <a:r>
              <a:rPr lang="it-IT" sz="1600" spc="10" dirty="0" err="1">
                <a:latin typeface="Times New Roman"/>
                <a:cs typeface="Times New Roman"/>
              </a:rPr>
              <a:t>r</a:t>
            </a:r>
            <a:r>
              <a:rPr lang="it-IT" sz="1600" spc="15" dirty="0" err="1">
                <a:latin typeface="Times New Roman"/>
                <a:cs typeface="Times New Roman"/>
              </a:rPr>
              <a:t>e</a:t>
            </a:r>
            <a:r>
              <a:rPr lang="it-IT" sz="1600" spc="20" dirty="0" err="1">
                <a:latin typeface="Times New Roman"/>
                <a:cs typeface="Times New Roman"/>
              </a:rPr>
              <a:t>qu</a:t>
            </a:r>
            <a:r>
              <a:rPr lang="it-IT" sz="1600" spc="10" dirty="0" err="1">
                <a:latin typeface="Times New Roman"/>
                <a:cs typeface="Times New Roman"/>
              </a:rPr>
              <a:t>ir</a:t>
            </a:r>
            <a:r>
              <a:rPr lang="it-IT" sz="1600" spc="15" dirty="0" err="1">
                <a:latin typeface="Times New Roman"/>
                <a:cs typeface="Times New Roman"/>
              </a:rPr>
              <a:t>e</a:t>
            </a:r>
            <a:r>
              <a:rPr lang="it-IT" sz="1600" spc="30" dirty="0" err="1">
                <a:latin typeface="Times New Roman"/>
                <a:cs typeface="Times New Roman"/>
              </a:rPr>
              <a:t>m</a:t>
            </a:r>
            <a:r>
              <a:rPr lang="it-IT" sz="1600" spc="15" dirty="0" err="1">
                <a:latin typeface="Times New Roman"/>
                <a:cs typeface="Times New Roman"/>
              </a:rPr>
              <a:t>e</a:t>
            </a:r>
            <a:r>
              <a:rPr lang="it-IT" sz="1600" spc="20" dirty="0" err="1">
                <a:latin typeface="Times New Roman"/>
                <a:cs typeface="Times New Roman"/>
              </a:rPr>
              <a:t>n</a:t>
            </a:r>
            <a:r>
              <a:rPr lang="it-IT" sz="1600" spc="10" dirty="0" err="1">
                <a:latin typeface="Times New Roman"/>
                <a:cs typeface="Times New Roman"/>
              </a:rPr>
              <a:t>t</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f</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30" dirty="0">
                <a:latin typeface="Times New Roman"/>
                <a:cs typeface="Times New Roman"/>
              </a:rPr>
              <a:t>R</a:t>
            </a:r>
            <a:r>
              <a:rPr lang="it-IT" sz="1600" spc="20" dirty="0">
                <a:latin typeface="Times New Roman"/>
                <a:cs typeface="Times New Roman"/>
              </a:rPr>
              <a:t>F</a:t>
            </a:r>
            <a:r>
              <a:rPr lang="it-IT" sz="1600" spc="25" dirty="0">
                <a:latin typeface="Times New Roman"/>
                <a:cs typeface="Times New Roman"/>
              </a:rPr>
              <a:t>Q</a:t>
            </a:r>
            <a:r>
              <a:rPr lang="it-IT" sz="1600" spc="5" dirty="0">
                <a:latin typeface="Times New Roman"/>
                <a:cs typeface="Times New Roman"/>
              </a:rPr>
              <a:t>,</a:t>
            </a:r>
            <a:r>
              <a:rPr lang="it-IT" sz="1600" spc="15" dirty="0">
                <a:latin typeface="Times New Roman"/>
                <a:cs typeface="Times New Roman"/>
              </a:rPr>
              <a:t> </a:t>
            </a:r>
            <a:r>
              <a:rPr lang="it-IT" sz="1600" spc="20" dirty="0">
                <a:latin typeface="Times New Roman"/>
                <a:cs typeface="Times New Roman"/>
              </a:rPr>
              <a:t>DTL</a:t>
            </a:r>
            <a:r>
              <a:rPr lang="it-IT" sz="1600" spc="5" dirty="0">
                <a:latin typeface="Times New Roman"/>
                <a:cs typeface="Times New Roman"/>
              </a:rPr>
              <a:t>,</a:t>
            </a:r>
            <a:r>
              <a:rPr lang="it-IT" sz="1600" spc="15" dirty="0">
                <a:latin typeface="Times New Roman"/>
                <a:cs typeface="Times New Roman"/>
              </a:rPr>
              <a:t> </a:t>
            </a:r>
            <a:r>
              <a:rPr lang="it-IT" sz="1600" spc="30" dirty="0">
                <a:latin typeface="Times New Roman"/>
                <a:cs typeface="Times New Roman"/>
              </a:rPr>
              <a:t>M</a:t>
            </a:r>
            <a:r>
              <a:rPr lang="it-IT" sz="1600" spc="25" dirty="0">
                <a:latin typeface="Times New Roman"/>
                <a:cs typeface="Times New Roman"/>
              </a:rPr>
              <a:t>E</a:t>
            </a:r>
            <a:r>
              <a:rPr lang="it-IT" sz="1600" spc="30" dirty="0">
                <a:latin typeface="Times New Roman"/>
                <a:cs typeface="Times New Roman"/>
              </a:rPr>
              <a:t>B</a:t>
            </a:r>
            <a:r>
              <a:rPr lang="it-IT" sz="1600" spc="15" dirty="0">
                <a:latin typeface="Times New Roman"/>
                <a:cs typeface="Times New Roman"/>
              </a:rPr>
              <a:t>T</a:t>
            </a:r>
            <a:r>
              <a:rPr lang="it-IT" sz="1600" spc="20" dirty="0">
                <a:latin typeface="Times New Roman"/>
                <a:cs typeface="Times New Roman"/>
              </a:rPr>
              <a:t> </a:t>
            </a:r>
            <a:r>
              <a:rPr lang="it-IT" sz="1600" spc="15" dirty="0">
                <a:latin typeface="Times New Roman"/>
                <a:cs typeface="Times New Roman"/>
              </a:rPr>
              <a:t>a</a:t>
            </a:r>
            <a:r>
              <a:rPr lang="it-IT" sz="1600" spc="20" dirty="0">
                <a:latin typeface="Times New Roman"/>
                <a:cs typeface="Times New Roman"/>
              </a:rPr>
              <a:t>n</a:t>
            </a:r>
            <a:r>
              <a:rPr lang="it-IT" sz="1600" spc="10" dirty="0">
                <a:latin typeface="Times New Roman"/>
                <a:cs typeface="Times New Roman"/>
              </a:rPr>
              <a:t>d</a:t>
            </a:r>
            <a:r>
              <a:rPr lang="it-IT" sz="1600" spc="20" dirty="0">
                <a:latin typeface="Times New Roman"/>
                <a:cs typeface="Times New Roman"/>
              </a:rPr>
              <a:t> </a:t>
            </a:r>
            <a:r>
              <a:rPr lang="it-IT" sz="1600" spc="10" dirty="0">
                <a:latin typeface="Times New Roman"/>
                <a:cs typeface="Times New Roman"/>
              </a:rPr>
              <a:t>I</a:t>
            </a:r>
            <a:r>
              <a:rPr lang="it-IT" sz="1600" spc="20" dirty="0">
                <a:latin typeface="Times New Roman"/>
                <a:cs typeface="Times New Roman"/>
              </a:rPr>
              <a:t>S</a:t>
            </a:r>
            <a:r>
              <a:rPr lang="it-IT" sz="1600" spc="30" dirty="0">
                <a:latin typeface="Times New Roman"/>
                <a:cs typeface="Times New Roman"/>
              </a:rPr>
              <a:t>R</a:t>
            </a:r>
            <a:r>
              <a:rPr lang="it-IT" sz="1600" spc="20" dirty="0">
                <a:latin typeface="Times New Roman"/>
                <a:cs typeface="Times New Roman"/>
              </a:rPr>
              <a:t>C</a:t>
            </a:r>
            <a:r>
              <a:rPr lang="it-IT" sz="1600" spc="25" dirty="0">
                <a:latin typeface="Times New Roman"/>
                <a:cs typeface="Times New Roman"/>
              </a:rPr>
              <a:t> </a:t>
            </a:r>
            <a:r>
              <a:rPr lang="it-IT" sz="1600" spc="15" dirty="0">
                <a:latin typeface="Times New Roman"/>
                <a:cs typeface="Times New Roman"/>
              </a:rPr>
              <a:t>a</a:t>
            </a:r>
            <a:r>
              <a:rPr lang="it-IT" sz="1600" spc="10" dirty="0">
                <a:latin typeface="Times New Roman"/>
                <a:cs typeface="Times New Roman"/>
              </a:rPr>
              <a:t>re</a:t>
            </a:r>
            <a:r>
              <a:rPr lang="it-IT" sz="1600" spc="20" dirty="0">
                <a:latin typeface="Times New Roman"/>
                <a:cs typeface="Times New Roman"/>
              </a:rPr>
              <a:t> </a:t>
            </a:r>
            <a:r>
              <a:rPr lang="it-IT" sz="1600" spc="10" dirty="0" err="1">
                <a:latin typeface="Times New Roman"/>
                <a:cs typeface="Times New Roman"/>
              </a:rPr>
              <a:t>r</a:t>
            </a:r>
            <a:r>
              <a:rPr lang="it-IT" sz="1600" spc="15" dirty="0" err="1">
                <a:latin typeface="Times New Roman"/>
                <a:cs typeface="Times New Roman"/>
              </a:rPr>
              <a:t>e</a:t>
            </a:r>
            <a:r>
              <a:rPr lang="it-IT" sz="1600" spc="20" dirty="0" err="1">
                <a:latin typeface="Times New Roman"/>
                <a:cs typeface="Times New Roman"/>
              </a:rPr>
              <a:t>qu</a:t>
            </a:r>
            <a:r>
              <a:rPr lang="it-IT" sz="1600" spc="10" dirty="0" err="1">
                <a:latin typeface="Times New Roman"/>
                <a:cs typeface="Times New Roman"/>
              </a:rPr>
              <a:t>ir</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b</a:t>
            </a:r>
            <a:r>
              <a:rPr lang="it-IT" sz="1600" spc="10" dirty="0">
                <a:latin typeface="Times New Roman"/>
                <a:cs typeface="Times New Roman"/>
              </a:rPr>
              <a:t>y</a:t>
            </a:r>
            <a:r>
              <a:rPr lang="it-IT" sz="1600" spc="20" dirty="0">
                <a:latin typeface="Times New Roman"/>
                <a:cs typeface="Times New Roman"/>
              </a:rPr>
              <a:t> </a:t>
            </a:r>
            <a:r>
              <a:rPr lang="it-IT" sz="1600" spc="30" dirty="0" err="1">
                <a:latin typeface="Times New Roman"/>
                <a:cs typeface="Times New Roman"/>
              </a:rPr>
              <a:t>W</a:t>
            </a:r>
            <a:r>
              <a:rPr lang="it-IT" sz="1600" spc="25" dirty="0" err="1">
                <a:latin typeface="Times New Roman"/>
                <a:cs typeface="Times New Roman"/>
              </a:rPr>
              <a:t>U</a:t>
            </a:r>
            <a:r>
              <a:rPr lang="it-IT" sz="1600" spc="5" dirty="0" err="1">
                <a:latin typeface="Times New Roman"/>
                <a:cs typeface="Times New Roman"/>
              </a:rPr>
              <a:t>s</a:t>
            </a:r>
            <a:endParaRPr lang="it-IT" sz="1600" dirty="0">
              <a:latin typeface="Times New Roman"/>
              <a:cs typeface="Times New Roman"/>
            </a:endParaRPr>
          </a:p>
          <a:p>
            <a:pPr>
              <a:lnSpc>
                <a:spcPts val="1000"/>
              </a:lnSpc>
              <a:buFont typeface="Symbol"/>
              <a:buChar char="•"/>
            </a:pPr>
            <a:endParaRPr lang="it-IT" sz="1400" dirty="0"/>
          </a:p>
          <a:p>
            <a:pPr>
              <a:lnSpc>
                <a:spcPts val="1300"/>
              </a:lnSpc>
              <a:spcBef>
                <a:spcPts val="98"/>
              </a:spcBef>
              <a:buFont typeface="Symbol"/>
              <a:buChar char="•"/>
            </a:pPr>
            <a:endParaRPr lang="it-IT" sz="2000" dirty="0"/>
          </a:p>
          <a:p>
            <a:pPr marL="12700">
              <a:lnSpc>
                <a:spcPct val="100000"/>
              </a:lnSpc>
            </a:pPr>
            <a:r>
              <a:rPr lang="it-IT" sz="2000" spc="-15" dirty="0">
                <a:latin typeface="Times New Roman"/>
                <a:cs typeface="Times New Roman"/>
              </a:rPr>
              <a:t>WP12 </a:t>
            </a:r>
            <a:r>
              <a:rPr lang="it-IT" sz="2000" spc="-10" dirty="0" err="1">
                <a:latin typeface="Times New Roman"/>
                <a:cs typeface="Times New Roman"/>
              </a:rPr>
              <a:t>Vacuu</a:t>
            </a:r>
            <a:r>
              <a:rPr lang="it-IT" sz="2000" spc="-15" dirty="0" err="1">
                <a:latin typeface="Times New Roman"/>
                <a:cs typeface="Times New Roman"/>
              </a:rPr>
              <a:t>m</a:t>
            </a:r>
            <a:r>
              <a:rPr lang="it-IT" sz="2000" spc="-10" dirty="0">
                <a:latin typeface="Times New Roman"/>
                <a:cs typeface="Times New Roman"/>
              </a:rPr>
              <a:t>: </a:t>
            </a:r>
            <a:r>
              <a:rPr lang="it-IT" sz="2000" spc="-15" dirty="0">
                <a:latin typeface="Times New Roman"/>
                <a:cs typeface="Times New Roman"/>
              </a:rPr>
              <a:t>M</a:t>
            </a:r>
            <a:r>
              <a:rPr lang="it-IT" sz="2000" spc="-10" dirty="0">
                <a:latin typeface="Times New Roman"/>
                <a:cs typeface="Times New Roman"/>
              </a:rPr>
              <a:t>arcelo </a:t>
            </a:r>
            <a:r>
              <a:rPr lang="it-IT" sz="2000" spc="-10" dirty="0" err="1">
                <a:latin typeface="Times New Roman"/>
                <a:cs typeface="Times New Roman"/>
              </a:rPr>
              <a:t>Juni</a:t>
            </a:r>
            <a:r>
              <a:rPr lang="it-IT" sz="2000" spc="-10" dirty="0">
                <a:latin typeface="Times New Roman"/>
                <a:cs typeface="Times New Roman"/>
              </a:rPr>
              <a:t> Ferreira</a:t>
            </a:r>
            <a:endParaRPr lang="it-IT" sz="2000" dirty="0">
              <a:latin typeface="Times New Roman"/>
              <a:cs typeface="Times New Roman"/>
            </a:endParaRPr>
          </a:p>
          <a:p>
            <a:pPr>
              <a:lnSpc>
                <a:spcPts val="1400"/>
              </a:lnSpc>
              <a:spcBef>
                <a:spcPts val="30"/>
              </a:spcBef>
            </a:pPr>
            <a:endParaRPr lang="it-IT" sz="2400" dirty="0"/>
          </a:p>
          <a:p>
            <a:pPr marL="469900" indent="-228600">
              <a:lnSpc>
                <a:spcPct val="100000"/>
              </a:lnSpc>
              <a:buFont typeface="Symbol"/>
              <a:buChar char="•"/>
              <a:tabLst>
                <a:tab pos="469265" algn="l"/>
              </a:tabLst>
            </a:pPr>
            <a:r>
              <a:rPr lang="it-IT" sz="1600" spc="10" dirty="0">
                <a:latin typeface="Times New Roman"/>
                <a:cs typeface="Times New Roman"/>
              </a:rPr>
              <a:t>I</a:t>
            </a:r>
            <a:r>
              <a:rPr lang="it-IT" sz="1600" spc="20" dirty="0">
                <a:latin typeface="Times New Roman"/>
                <a:cs typeface="Times New Roman"/>
              </a:rPr>
              <a:t>RSC</a:t>
            </a:r>
            <a:r>
              <a:rPr lang="it-IT" sz="1600" spc="25" dirty="0">
                <a:latin typeface="Times New Roman"/>
                <a:cs typeface="Times New Roman"/>
              </a:rPr>
              <a:t> </a:t>
            </a:r>
            <a:r>
              <a:rPr lang="it-IT" sz="1600" spc="15" dirty="0">
                <a:latin typeface="Times New Roman"/>
                <a:cs typeface="Times New Roman"/>
              </a:rPr>
              <a:t>a</a:t>
            </a:r>
            <a:r>
              <a:rPr lang="it-IT" sz="1600" spc="20" dirty="0">
                <a:latin typeface="Times New Roman"/>
                <a:cs typeface="Times New Roman"/>
              </a:rPr>
              <a:t>n</a:t>
            </a:r>
            <a:r>
              <a:rPr lang="it-IT" sz="1600" spc="10" dirty="0">
                <a:latin typeface="Times New Roman"/>
                <a:cs typeface="Times New Roman"/>
              </a:rPr>
              <a:t>d</a:t>
            </a:r>
            <a:r>
              <a:rPr lang="it-IT" sz="1600" spc="20" dirty="0">
                <a:latin typeface="Times New Roman"/>
                <a:cs typeface="Times New Roman"/>
              </a:rPr>
              <a:t> LE</a:t>
            </a:r>
            <a:r>
              <a:rPr lang="it-IT" sz="1600" spc="30" dirty="0">
                <a:latin typeface="Times New Roman"/>
                <a:cs typeface="Times New Roman"/>
              </a:rPr>
              <a:t>B</a:t>
            </a:r>
            <a:r>
              <a:rPr lang="it-IT" sz="1600" spc="10" dirty="0">
                <a:latin typeface="Times New Roman"/>
                <a:cs typeface="Times New Roman"/>
              </a:rPr>
              <a:t>T</a:t>
            </a:r>
            <a:r>
              <a:rPr lang="it-IT" sz="1600" spc="25" dirty="0">
                <a:latin typeface="Times New Roman"/>
                <a:cs typeface="Times New Roman"/>
              </a:rPr>
              <a:t> </a:t>
            </a:r>
            <a:r>
              <a:rPr lang="it-IT" sz="1600" spc="10" dirty="0">
                <a:latin typeface="Times New Roman"/>
                <a:cs typeface="Times New Roman"/>
              </a:rPr>
              <a:t>are</a:t>
            </a:r>
            <a:r>
              <a:rPr lang="it-IT" sz="1600" spc="20" dirty="0">
                <a:latin typeface="Times New Roman"/>
                <a:cs typeface="Times New Roman"/>
              </a:rPr>
              <a:t> </a:t>
            </a:r>
            <a:r>
              <a:rPr lang="it-IT" sz="1600" spc="25" dirty="0" err="1">
                <a:latin typeface="Times New Roman"/>
                <a:cs typeface="Times New Roman"/>
              </a:rPr>
              <a:t>w</a:t>
            </a:r>
            <a:r>
              <a:rPr lang="it-IT" sz="1600" spc="10" dirty="0" err="1">
                <a:latin typeface="Times New Roman"/>
                <a:cs typeface="Times New Roman"/>
              </a:rPr>
              <a:t>el</a:t>
            </a:r>
            <a:r>
              <a:rPr lang="it-IT" sz="1600" spc="5" dirty="0" err="1">
                <a:latin typeface="Times New Roman"/>
                <a:cs typeface="Times New Roman"/>
              </a:rPr>
              <a:t>l</a:t>
            </a:r>
            <a:r>
              <a:rPr lang="it-IT" sz="1600" spc="15" dirty="0">
                <a:latin typeface="Times New Roman"/>
                <a:cs typeface="Times New Roman"/>
              </a:rPr>
              <a:t> </a:t>
            </a:r>
            <a:r>
              <a:rPr lang="it-IT" sz="1600" spc="20" dirty="0" err="1">
                <a:latin typeface="Times New Roman"/>
                <a:cs typeface="Times New Roman"/>
              </a:rPr>
              <a:t>d</a:t>
            </a:r>
            <a:r>
              <a:rPr lang="it-IT" sz="1600" spc="15" dirty="0" err="1">
                <a:latin typeface="Times New Roman"/>
                <a:cs typeface="Times New Roman"/>
              </a:rPr>
              <a:t>e</a:t>
            </a:r>
            <a:r>
              <a:rPr lang="it-IT" sz="1600" spc="20" dirty="0" err="1">
                <a:latin typeface="Times New Roman"/>
                <a:cs typeface="Times New Roman"/>
              </a:rPr>
              <a:t>v</a:t>
            </a:r>
            <a:r>
              <a:rPr lang="it-IT" sz="1600" spc="15" dirty="0" err="1">
                <a:latin typeface="Times New Roman"/>
                <a:cs typeface="Times New Roman"/>
              </a:rPr>
              <a:t>e</a:t>
            </a:r>
            <a:r>
              <a:rPr lang="it-IT" sz="1600" spc="10" dirty="0" err="1">
                <a:latin typeface="Times New Roman"/>
                <a:cs typeface="Times New Roman"/>
              </a:rPr>
              <a:t>l</a:t>
            </a:r>
            <a:r>
              <a:rPr lang="it-IT" sz="1600" spc="20" dirty="0" err="1">
                <a:latin typeface="Times New Roman"/>
                <a:cs typeface="Times New Roman"/>
              </a:rPr>
              <a:t>op</a:t>
            </a:r>
            <a:r>
              <a:rPr lang="it-IT" sz="1600" spc="15" dirty="0" err="1">
                <a:latin typeface="Times New Roman"/>
                <a:cs typeface="Times New Roman"/>
              </a:rPr>
              <a:t>e</a:t>
            </a:r>
            <a:r>
              <a:rPr lang="it-IT" sz="1600" spc="10" dirty="0" err="1">
                <a:latin typeface="Times New Roman"/>
                <a:cs typeface="Times New Roman"/>
              </a:rPr>
              <a:t>d</a:t>
            </a:r>
            <a:endParaRPr lang="it-IT" sz="1600" dirty="0">
              <a:latin typeface="Times New Roman"/>
              <a:cs typeface="Times New Roman"/>
            </a:endParaRPr>
          </a:p>
          <a:p>
            <a:pPr marL="927100" lvl="1" indent="-228600">
              <a:lnSpc>
                <a:spcPct val="100000"/>
              </a:lnSpc>
              <a:spcBef>
                <a:spcPts val="10"/>
              </a:spcBef>
              <a:buFont typeface="Courier New"/>
              <a:buChar char="o"/>
              <a:tabLst>
                <a:tab pos="926465" algn="l"/>
              </a:tabLst>
            </a:pPr>
            <a:r>
              <a:rPr lang="it-IT" sz="1600" spc="30" dirty="0" err="1">
                <a:latin typeface="Times New Roman"/>
                <a:cs typeface="Times New Roman"/>
              </a:rPr>
              <a:t>V</a:t>
            </a:r>
            <a:r>
              <a:rPr lang="it-IT" sz="1600" spc="10" dirty="0" err="1">
                <a:latin typeface="Times New Roman"/>
                <a:cs typeface="Times New Roman"/>
              </a:rPr>
              <a:t>a</a:t>
            </a:r>
            <a:r>
              <a:rPr lang="it-IT" sz="1600" spc="15" dirty="0" err="1">
                <a:latin typeface="Times New Roman"/>
                <a:cs typeface="Times New Roman"/>
              </a:rPr>
              <a:t>cuum</a:t>
            </a:r>
            <a:r>
              <a:rPr lang="it-IT" sz="1600" spc="25" dirty="0">
                <a:latin typeface="Times New Roman"/>
                <a:cs typeface="Times New Roman"/>
              </a:rPr>
              <a:t> </a:t>
            </a:r>
            <a:r>
              <a:rPr lang="it-IT" sz="1600" spc="15" dirty="0" err="1">
                <a:latin typeface="Times New Roman"/>
                <a:cs typeface="Times New Roman"/>
              </a:rPr>
              <a:t>d</a:t>
            </a:r>
            <a:r>
              <a:rPr lang="it-IT" sz="1600" spc="10" dirty="0" err="1">
                <a:latin typeface="Times New Roman"/>
                <a:cs typeface="Times New Roman"/>
              </a:rPr>
              <a:t>i</a:t>
            </a:r>
            <a:r>
              <a:rPr lang="it-IT" sz="1600" spc="15" dirty="0" err="1">
                <a:latin typeface="Times New Roman"/>
                <a:cs typeface="Times New Roman"/>
              </a:rPr>
              <a:t>ag</a:t>
            </a:r>
            <a:r>
              <a:rPr lang="it-IT" sz="1600" spc="10" dirty="0" err="1">
                <a:latin typeface="Times New Roman"/>
                <a:cs typeface="Times New Roman"/>
              </a:rPr>
              <a:t>r</a:t>
            </a:r>
            <a:r>
              <a:rPr lang="it-IT" sz="1600" spc="15" dirty="0" err="1">
                <a:latin typeface="Times New Roman"/>
                <a:cs typeface="Times New Roman"/>
              </a:rPr>
              <a:t>am</a:t>
            </a:r>
            <a:r>
              <a:rPr lang="it-IT" sz="1600" spc="25" dirty="0">
                <a:latin typeface="Times New Roman"/>
                <a:cs typeface="Times New Roman"/>
              </a:rPr>
              <a:t> </a:t>
            </a:r>
            <a:r>
              <a:rPr lang="it-IT" sz="1600" spc="10" dirty="0">
                <a:latin typeface="Times New Roman"/>
                <a:cs typeface="Times New Roman"/>
              </a:rPr>
              <a:t>c</a:t>
            </a:r>
            <a:r>
              <a:rPr lang="it-IT" sz="1600" spc="20" dirty="0">
                <a:latin typeface="Times New Roman"/>
                <a:cs typeface="Times New Roman"/>
              </a:rPr>
              <a:t>o</a:t>
            </a:r>
            <a:r>
              <a:rPr lang="it-IT" sz="1600" spc="30" dirty="0">
                <a:latin typeface="Times New Roman"/>
                <a:cs typeface="Times New Roman"/>
              </a:rPr>
              <a:t>m</a:t>
            </a:r>
            <a:r>
              <a:rPr lang="it-IT" sz="1600" spc="15" dirty="0">
                <a:latin typeface="Times New Roman"/>
                <a:cs typeface="Times New Roman"/>
              </a:rPr>
              <a:t>plet</a:t>
            </a:r>
            <a:r>
              <a:rPr lang="it-IT" sz="1600" spc="10" dirty="0">
                <a:latin typeface="Times New Roman"/>
                <a:cs typeface="Times New Roman"/>
              </a:rPr>
              <a:t>e</a:t>
            </a:r>
            <a:endParaRPr lang="it-IT" sz="1600" dirty="0">
              <a:latin typeface="Times New Roman"/>
              <a:cs typeface="Times New Roman"/>
            </a:endParaRPr>
          </a:p>
          <a:p>
            <a:pPr marL="469900" indent="-228600">
              <a:lnSpc>
                <a:spcPct val="100000"/>
              </a:lnSpc>
              <a:spcBef>
                <a:spcPts val="130"/>
              </a:spcBef>
              <a:buFont typeface="Symbol"/>
              <a:buChar char="•"/>
              <a:tabLst>
                <a:tab pos="469265" algn="l"/>
              </a:tabLst>
            </a:pPr>
            <a:r>
              <a:rPr lang="it-IT" sz="1600" spc="30" dirty="0" err="1">
                <a:latin typeface="Times New Roman"/>
                <a:cs typeface="Times New Roman"/>
              </a:rPr>
              <a:t>W</a:t>
            </a:r>
            <a:r>
              <a:rPr lang="it-IT" sz="1600" spc="10" dirty="0" err="1">
                <a:latin typeface="Times New Roman"/>
                <a:cs typeface="Times New Roman"/>
              </a:rPr>
              <a:t>ire</a:t>
            </a:r>
            <a:r>
              <a:rPr lang="it-IT" sz="1600" spc="20" dirty="0">
                <a:latin typeface="Times New Roman"/>
                <a:cs typeface="Times New Roman"/>
              </a:rPr>
              <a:t> </a:t>
            </a:r>
            <a:r>
              <a:rPr lang="it-IT" sz="1600" spc="20" dirty="0" err="1">
                <a:latin typeface="Times New Roman"/>
                <a:cs typeface="Times New Roman"/>
              </a:rPr>
              <a:t>d</a:t>
            </a:r>
            <a:r>
              <a:rPr lang="it-IT" sz="1600" spc="10" dirty="0" err="1">
                <a:latin typeface="Times New Roman"/>
                <a:cs typeface="Times New Roman"/>
              </a:rPr>
              <a:t>i</a:t>
            </a:r>
            <a:r>
              <a:rPr lang="it-IT" sz="1600" spc="15" dirty="0" err="1">
                <a:latin typeface="Times New Roman"/>
                <a:cs typeface="Times New Roman"/>
              </a:rPr>
              <a:t>a</a:t>
            </a:r>
            <a:r>
              <a:rPr lang="it-IT" sz="1600" spc="20" dirty="0" err="1">
                <a:latin typeface="Times New Roman"/>
                <a:cs typeface="Times New Roman"/>
              </a:rPr>
              <a:t>g</a:t>
            </a:r>
            <a:r>
              <a:rPr lang="it-IT" sz="1600" spc="10" dirty="0" err="1">
                <a:latin typeface="Times New Roman"/>
                <a:cs typeface="Times New Roman"/>
              </a:rPr>
              <a:t>r</a:t>
            </a:r>
            <a:r>
              <a:rPr lang="it-IT" sz="1600" spc="15" dirty="0" err="1">
                <a:latin typeface="Times New Roman"/>
                <a:cs typeface="Times New Roman"/>
              </a:rPr>
              <a:t>am</a:t>
            </a:r>
            <a:r>
              <a:rPr lang="it-IT" sz="1600" spc="25" dirty="0">
                <a:latin typeface="Times New Roman"/>
                <a:cs typeface="Times New Roman"/>
              </a:rPr>
              <a:t> </a:t>
            </a:r>
            <a:r>
              <a:rPr lang="it-IT" sz="1600" spc="10" dirty="0" err="1">
                <a:latin typeface="Times New Roman"/>
                <a:cs typeface="Times New Roman"/>
              </a:rPr>
              <a:t>is</a:t>
            </a:r>
            <a:r>
              <a:rPr lang="it-IT" sz="1600" spc="20" dirty="0">
                <a:latin typeface="Times New Roman"/>
                <a:cs typeface="Times New Roman"/>
              </a:rPr>
              <a:t> </a:t>
            </a:r>
            <a:r>
              <a:rPr lang="it-IT" sz="1600" spc="10" dirty="0" err="1">
                <a:latin typeface="Times New Roman"/>
                <a:cs typeface="Times New Roman"/>
              </a:rPr>
              <a:t>se</a:t>
            </a:r>
            <a:r>
              <a:rPr lang="it-IT" sz="1600" spc="15" dirty="0" err="1">
                <a:latin typeface="Times New Roman"/>
                <a:cs typeface="Times New Roman"/>
              </a:rPr>
              <a:t>e</a:t>
            </a:r>
            <a:r>
              <a:rPr lang="it-IT" sz="1600" spc="10" dirty="0" err="1">
                <a:latin typeface="Times New Roman"/>
                <a:cs typeface="Times New Roman"/>
              </a:rPr>
              <a:t>n</a:t>
            </a:r>
            <a:r>
              <a:rPr lang="it-IT" sz="1600" spc="20" dirty="0">
                <a:latin typeface="Times New Roman"/>
                <a:cs typeface="Times New Roman"/>
              </a:rPr>
              <a:t> </a:t>
            </a:r>
            <a:r>
              <a:rPr lang="it-IT" sz="1600" spc="15" dirty="0" err="1">
                <a:latin typeface="Times New Roman"/>
                <a:cs typeface="Times New Roman"/>
              </a:rPr>
              <a:t>a</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t</a:t>
            </a:r>
            <a:r>
              <a:rPr lang="it-IT" sz="1600" spc="20" dirty="0">
                <a:latin typeface="Times New Roman"/>
                <a:cs typeface="Times New Roman"/>
              </a:rPr>
              <a:t>h</a:t>
            </a:r>
            <a:r>
              <a:rPr lang="it-IT" sz="1600" spc="10" dirty="0">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v</a:t>
            </a:r>
            <a:r>
              <a:rPr lang="it-IT" sz="1600" spc="10" dirty="0" err="1">
                <a:latin typeface="Times New Roman"/>
                <a:cs typeface="Times New Roman"/>
              </a:rPr>
              <a:t>a</a:t>
            </a:r>
            <a:r>
              <a:rPr lang="it-IT" sz="1600" spc="15" dirty="0" err="1">
                <a:latin typeface="Times New Roman"/>
                <a:cs typeface="Times New Roman"/>
              </a:rPr>
              <a:t>c</a:t>
            </a:r>
            <a:r>
              <a:rPr lang="it-IT" sz="1600" spc="20" dirty="0" err="1">
                <a:latin typeface="Times New Roman"/>
                <a:cs typeface="Times New Roman"/>
              </a:rPr>
              <a:t>uu</a:t>
            </a:r>
            <a:r>
              <a:rPr lang="it-IT" sz="1600" spc="15" dirty="0" err="1">
                <a:latin typeface="Times New Roman"/>
                <a:cs typeface="Times New Roman"/>
              </a:rPr>
              <a:t>m</a:t>
            </a:r>
            <a:r>
              <a:rPr lang="it-IT" sz="1600" spc="25" dirty="0">
                <a:latin typeface="Times New Roman"/>
                <a:cs typeface="Times New Roman"/>
              </a:rPr>
              <a:t> </a:t>
            </a:r>
            <a:r>
              <a:rPr lang="it-IT" sz="1600" spc="15" dirty="0">
                <a:latin typeface="Times New Roman"/>
                <a:cs typeface="Times New Roman"/>
              </a:rPr>
              <a:t>c</a:t>
            </a:r>
            <a:r>
              <a:rPr lang="it-IT" sz="1600" spc="20" dirty="0">
                <a:latin typeface="Times New Roman"/>
                <a:cs typeface="Times New Roman"/>
              </a:rPr>
              <a:t>on</a:t>
            </a:r>
            <a:r>
              <a:rPr lang="it-IT" sz="1600" spc="10" dirty="0">
                <a:latin typeface="Times New Roman"/>
                <a:cs typeface="Times New Roman"/>
              </a:rPr>
              <a:t>tr</a:t>
            </a:r>
            <a:r>
              <a:rPr lang="it-IT" sz="1600" spc="20" dirty="0">
                <a:latin typeface="Times New Roman"/>
                <a:cs typeface="Times New Roman"/>
              </a:rPr>
              <a:t>o</a:t>
            </a:r>
            <a:r>
              <a:rPr lang="it-IT" sz="1600" spc="5" dirty="0">
                <a:latin typeface="Times New Roman"/>
                <a:cs typeface="Times New Roman"/>
              </a:rPr>
              <a:t>l</a:t>
            </a:r>
            <a:r>
              <a:rPr lang="it-IT" sz="1600" spc="15" dirty="0">
                <a:latin typeface="Times New Roman"/>
                <a:cs typeface="Times New Roman"/>
              </a:rPr>
              <a:t> </a:t>
            </a:r>
            <a:r>
              <a:rPr lang="it-IT" sz="1600" spc="10" dirty="0" err="1">
                <a:latin typeface="Times New Roman"/>
                <a:cs typeface="Times New Roman"/>
              </a:rPr>
              <a:t>i</a:t>
            </a:r>
            <a:r>
              <a:rPr lang="it-IT" sz="1600" spc="20" dirty="0" err="1">
                <a:latin typeface="Times New Roman"/>
                <a:cs typeface="Times New Roman"/>
              </a:rPr>
              <a:t>n</a:t>
            </a:r>
            <a:r>
              <a:rPr lang="it-IT" sz="1600" spc="15" dirty="0" err="1">
                <a:latin typeface="Times New Roman"/>
                <a:cs typeface="Times New Roman"/>
              </a:rPr>
              <a:t>te</a:t>
            </a:r>
            <a:r>
              <a:rPr lang="it-IT" sz="1600" spc="10" dirty="0" err="1">
                <a:latin typeface="Times New Roman"/>
                <a:cs typeface="Times New Roman"/>
              </a:rPr>
              <a:t>rf</a:t>
            </a:r>
            <a:r>
              <a:rPr lang="it-IT" sz="1600" spc="15" dirty="0" err="1">
                <a:latin typeface="Times New Roman"/>
                <a:cs typeface="Times New Roman"/>
              </a:rPr>
              <a:t>ac</a:t>
            </a:r>
            <a:r>
              <a:rPr lang="it-IT" sz="1600" spc="10" dirty="0" err="1">
                <a:latin typeface="Times New Roman"/>
                <a:cs typeface="Times New Roman"/>
              </a:rPr>
              <a:t>e</a:t>
            </a:r>
            <a:r>
              <a:rPr lang="it-IT" sz="1600" spc="20"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20" dirty="0" err="1" smtClean="0">
                <a:latin typeface="Times New Roman"/>
                <a:cs typeface="Times New Roman"/>
              </a:rPr>
              <a:t>p</a:t>
            </a:r>
            <a:r>
              <a:rPr lang="it-IT" sz="1600" spc="10" dirty="0" err="1" smtClean="0">
                <a:latin typeface="Times New Roman"/>
                <a:cs typeface="Times New Roman"/>
              </a:rPr>
              <a:t>art</a:t>
            </a:r>
            <a:r>
              <a:rPr lang="it-IT" sz="1600" spc="20" dirty="0" err="1" smtClean="0">
                <a:latin typeface="Times New Roman"/>
                <a:cs typeface="Times New Roman"/>
              </a:rPr>
              <a:t>n</a:t>
            </a:r>
            <a:r>
              <a:rPr lang="it-IT" sz="1600" spc="10" dirty="0" err="1" smtClean="0">
                <a:latin typeface="Times New Roman"/>
                <a:cs typeface="Times New Roman"/>
              </a:rPr>
              <a:t>er</a:t>
            </a:r>
            <a:r>
              <a:rPr lang="it-IT" sz="1600" spc="5" dirty="0" err="1" smtClean="0">
                <a:latin typeface="Times New Roman"/>
                <a:cs typeface="Times New Roman"/>
              </a:rPr>
              <a:t>s</a:t>
            </a:r>
            <a:endParaRPr lang="it-IT" sz="1600" spc="5" dirty="0" smtClean="0">
              <a:latin typeface="Times New Roman"/>
              <a:cs typeface="Times New Roman"/>
            </a:endParaRPr>
          </a:p>
          <a:p>
            <a:pPr marL="469900" indent="-228600">
              <a:lnSpc>
                <a:spcPct val="100000"/>
              </a:lnSpc>
              <a:spcBef>
                <a:spcPts val="130"/>
              </a:spcBef>
              <a:buFont typeface="Symbol"/>
              <a:buChar char="•"/>
              <a:tabLst>
                <a:tab pos="469265" algn="l"/>
              </a:tabLst>
            </a:pPr>
            <a:endParaRPr lang="it-IT" sz="1600" dirty="0" smtClean="0">
              <a:latin typeface="Times New Roman"/>
              <a:cs typeface="Times New Roman"/>
            </a:endParaRPr>
          </a:p>
          <a:p>
            <a:pPr marL="12700">
              <a:lnSpc>
                <a:spcPct val="100000"/>
              </a:lnSpc>
            </a:pPr>
            <a:r>
              <a:rPr lang="it-IT" spc="-15" dirty="0">
                <a:latin typeface="Times New Roman"/>
                <a:cs typeface="Times New Roman"/>
              </a:rPr>
              <a:t>ICS </a:t>
            </a:r>
            <a:r>
              <a:rPr lang="it-IT" spc="-10" dirty="0" err="1">
                <a:latin typeface="Times New Roman"/>
                <a:cs typeface="Times New Roman"/>
              </a:rPr>
              <a:t>i</a:t>
            </a:r>
            <a:r>
              <a:rPr lang="it-IT" spc="-5" dirty="0" err="1">
                <a:latin typeface="Times New Roman"/>
                <a:cs typeface="Times New Roman"/>
              </a:rPr>
              <a:t>n</a:t>
            </a:r>
            <a:r>
              <a:rPr lang="it-IT" spc="-10" dirty="0" err="1">
                <a:latin typeface="Times New Roman"/>
                <a:cs typeface="Times New Roman"/>
              </a:rPr>
              <a:t>ter</a:t>
            </a:r>
            <a:r>
              <a:rPr lang="it-IT" spc="-5" dirty="0" err="1">
                <a:latin typeface="Times New Roman"/>
                <a:cs typeface="Times New Roman"/>
              </a:rPr>
              <a:t>f</a:t>
            </a:r>
            <a:r>
              <a:rPr lang="it-IT" spc="-10" dirty="0" err="1">
                <a:latin typeface="Times New Roman"/>
                <a:cs typeface="Times New Roman"/>
              </a:rPr>
              <a:t>ace</a:t>
            </a:r>
            <a:r>
              <a:rPr lang="it-IT" spc="-10" dirty="0">
                <a:latin typeface="Times New Roman"/>
                <a:cs typeface="Times New Roman"/>
              </a:rPr>
              <a:t>: Ti</a:t>
            </a:r>
            <a:r>
              <a:rPr lang="it-IT" spc="-15" dirty="0">
                <a:latin typeface="Times New Roman"/>
                <a:cs typeface="Times New Roman"/>
              </a:rPr>
              <a:t>m</a:t>
            </a:r>
            <a:r>
              <a:rPr lang="it-IT" spc="-10" dirty="0">
                <a:latin typeface="Times New Roman"/>
                <a:cs typeface="Times New Roman"/>
              </a:rPr>
              <a:t>o </a:t>
            </a:r>
            <a:r>
              <a:rPr lang="it-IT" spc="-10" dirty="0" err="1">
                <a:latin typeface="Times New Roman"/>
                <a:cs typeface="Times New Roman"/>
              </a:rPr>
              <a:t>Korhonen</a:t>
            </a:r>
            <a:endParaRPr lang="it-IT" dirty="0">
              <a:latin typeface="Times New Roman"/>
              <a:cs typeface="Times New Roman"/>
            </a:endParaRPr>
          </a:p>
          <a:p>
            <a:pPr>
              <a:lnSpc>
                <a:spcPts val="1400"/>
              </a:lnSpc>
              <a:spcBef>
                <a:spcPts val="29"/>
              </a:spcBef>
            </a:pPr>
            <a:endParaRPr lang="it-IT" sz="1200" dirty="0"/>
          </a:p>
          <a:p>
            <a:pPr marL="469900" indent="-228600">
              <a:lnSpc>
                <a:spcPct val="100000"/>
              </a:lnSpc>
              <a:buFont typeface="Symbol"/>
              <a:buChar char="•"/>
              <a:tabLst>
                <a:tab pos="469265" algn="l"/>
              </a:tabLst>
            </a:pPr>
            <a:r>
              <a:rPr lang="it-IT" sz="1600" spc="20" dirty="0">
                <a:latin typeface="Times New Roman"/>
                <a:cs typeface="Times New Roman"/>
              </a:rPr>
              <a:t>Too</a:t>
            </a:r>
            <a:r>
              <a:rPr lang="it-IT" sz="1600" spc="10" dirty="0">
                <a:latin typeface="Times New Roman"/>
                <a:cs typeface="Times New Roman"/>
              </a:rPr>
              <a:t>l</a:t>
            </a:r>
            <a:r>
              <a:rPr lang="it-IT" sz="1600" spc="5" dirty="0">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f</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15" dirty="0" err="1">
                <a:latin typeface="Times New Roman"/>
                <a:cs typeface="Times New Roman"/>
              </a:rPr>
              <a:t>c</a:t>
            </a:r>
            <a:r>
              <a:rPr lang="it-IT" sz="1600" spc="20" dirty="0" err="1">
                <a:latin typeface="Times New Roman"/>
                <a:cs typeface="Times New Roman"/>
              </a:rPr>
              <a:t>on</a:t>
            </a:r>
            <a:r>
              <a:rPr lang="it-IT" sz="1600" spc="10" dirty="0" err="1">
                <a:latin typeface="Times New Roman"/>
                <a:cs typeface="Times New Roman"/>
              </a:rPr>
              <a:t>fi</a:t>
            </a:r>
            <a:r>
              <a:rPr lang="it-IT" sz="1600" spc="20" dirty="0" err="1">
                <a:latin typeface="Times New Roman"/>
                <a:cs typeface="Times New Roman"/>
              </a:rPr>
              <a:t>gu</a:t>
            </a:r>
            <a:r>
              <a:rPr lang="it-IT" sz="1600" spc="10" dirty="0" err="1">
                <a:latin typeface="Times New Roman"/>
                <a:cs typeface="Times New Roman"/>
              </a:rPr>
              <a:t>r</a:t>
            </a:r>
            <a:r>
              <a:rPr lang="it-IT" sz="1600" spc="15" dirty="0" err="1">
                <a:latin typeface="Times New Roman"/>
                <a:cs typeface="Times New Roman"/>
              </a:rPr>
              <a:t>a</a:t>
            </a:r>
            <a:r>
              <a:rPr lang="it-IT" sz="1600" spc="10" dirty="0" err="1">
                <a:latin typeface="Times New Roman"/>
                <a:cs typeface="Times New Roman"/>
              </a:rPr>
              <a:t>ti</a:t>
            </a:r>
            <a:r>
              <a:rPr lang="it-IT" sz="1600" spc="20" dirty="0" err="1">
                <a:latin typeface="Times New Roman"/>
                <a:cs typeface="Times New Roman"/>
              </a:rPr>
              <a:t>o</a:t>
            </a:r>
            <a:r>
              <a:rPr lang="it-IT" sz="1600" spc="10" dirty="0" err="1">
                <a:latin typeface="Times New Roman"/>
                <a:cs typeface="Times New Roman"/>
              </a:rPr>
              <a:t>n</a:t>
            </a:r>
            <a:r>
              <a:rPr lang="it-IT" sz="1600" spc="20" dirty="0">
                <a:latin typeface="Times New Roman"/>
                <a:cs typeface="Times New Roman"/>
              </a:rPr>
              <a:t> </a:t>
            </a:r>
            <a:r>
              <a:rPr lang="it-IT" sz="1600" spc="30" dirty="0">
                <a:latin typeface="Times New Roman"/>
                <a:cs typeface="Times New Roman"/>
              </a:rPr>
              <a:t>m</a:t>
            </a:r>
            <a:r>
              <a:rPr lang="it-IT" sz="1600" spc="10" dirty="0">
                <a:latin typeface="Times New Roman"/>
                <a:cs typeface="Times New Roman"/>
              </a:rPr>
              <a:t>a</a:t>
            </a:r>
            <a:r>
              <a:rPr lang="it-IT" sz="1600" spc="20" dirty="0">
                <a:latin typeface="Times New Roman"/>
                <a:cs typeface="Times New Roman"/>
              </a:rPr>
              <a:t>n</a:t>
            </a:r>
            <a:r>
              <a:rPr lang="it-IT" sz="1600" spc="15" dirty="0">
                <a:latin typeface="Times New Roman"/>
                <a:cs typeface="Times New Roman"/>
              </a:rPr>
              <a:t>a</a:t>
            </a:r>
            <a:r>
              <a:rPr lang="it-IT" sz="1600" spc="20" dirty="0">
                <a:latin typeface="Times New Roman"/>
                <a:cs typeface="Times New Roman"/>
              </a:rPr>
              <a:t>g</a:t>
            </a:r>
            <a:r>
              <a:rPr lang="it-IT" sz="1600" spc="15" dirty="0">
                <a:latin typeface="Times New Roman"/>
                <a:cs typeface="Times New Roman"/>
              </a:rPr>
              <a:t>e</a:t>
            </a:r>
            <a:r>
              <a:rPr lang="it-IT" sz="1600" spc="30" dirty="0">
                <a:latin typeface="Times New Roman"/>
                <a:cs typeface="Times New Roman"/>
              </a:rPr>
              <a:t>m</a:t>
            </a:r>
            <a:r>
              <a:rPr lang="it-IT" sz="1600" spc="10" dirty="0">
                <a:latin typeface="Times New Roman"/>
                <a:cs typeface="Times New Roman"/>
              </a:rPr>
              <a:t>e</a:t>
            </a:r>
            <a:r>
              <a:rPr lang="it-IT" sz="1600" spc="20" dirty="0">
                <a:latin typeface="Times New Roman"/>
                <a:cs typeface="Times New Roman"/>
              </a:rPr>
              <a:t>n</a:t>
            </a:r>
            <a:r>
              <a:rPr lang="it-IT" sz="1600" spc="5" dirty="0">
                <a:latin typeface="Times New Roman"/>
                <a:cs typeface="Times New Roman"/>
              </a:rPr>
              <a:t>t</a:t>
            </a:r>
            <a:r>
              <a:rPr lang="it-IT" sz="1600" spc="15" dirty="0">
                <a:latin typeface="Times New Roman"/>
                <a:cs typeface="Times New Roman"/>
              </a:rPr>
              <a:t> </a:t>
            </a:r>
            <a:r>
              <a:rPr lang="it-IT" sz="1600" spc="20" dirty="0" err="1">
                <a:latin typeface="Times New Roman"/>
                <a:cs typeface="Times New Roman"/>
              </a:rPr>
              <a:t>n</a:t>
            </a:r>
            <a:r>
              <a:rPr lang="it-IT" sz="1600" spc="15" dirty="0" err="1">
                <a:latin typeface="Times New Roman"/>
                <a:cs typeface="Times New Roman"/>
              </a:rPr>
              <a:t>ee</a:t>
            </a:r>
            <a:r>
              <a:rPr lang="it-IT" sz="1600" spc="20" dirty="0" err="1">
                <a:latin typeface="Times New Roman"/>
                <a:cs typeface="Times New Roman"/>
              </a:rPr>
              <a:t>d</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b</a:t>
            </a:r>
            <a:r>
              <a:rPr lang="it-IT" sz="1600" spc="10" dirty="0">
                <a:latin typeface="Times New Roman"/>
                <a:cs typeface="Times New Roman"/>
              </a:rPr>
              <a:t>e</a:t>
            </a:r>
            <a:r>
              <a:rPr lang="it-IT" sz="1600" spc="20" dirty="0">
                <a:latin typeface="Times New Roman"/>
                <a:cs typeface="Times New Roman"/>
              </a:rPr>
              <a:t> </a:t>
            </a:r>
            <a:r>
              <a:rPr lang="it-IT" sz="1600" spc="15" dirty="0" err="1">
                <a:latin typeface="Times New Roman"/>
                <a:cs typeface="Times New Roman"/>
              </a:rPr>
              <a:t>c</a:t>
            </a:r>
            <a:r>
              <a:rPr lang="it-IT" sz="1600" spc="20" dirty="0" err="1">
                <a:latin typeface="Times New Roman"/>
                <a:cs typeface="Times New Roman"/>
              </a:rPr>
              <a:t>o</a:t>
            </a:r>
            <a:r>
              <a:rPr lang="it-IT" sz="1600" spc="30" dirty="0" err="1">
                <a:latin typeface="Times New Roman"/>
                <a:cs typeface="Times New Roman"/>
              </a:rPr>
              <a:t>m</a:t>
            </a:r>
            <a:r>
              <a:rPr lang="it-IT" sz="1600" spc="20" dirty="0" err="1">
                <a:latin typeface="Times New Roman"/>
                <a:cs typeface="Times New Roman"/>
              </a:rPr>
              <a:t>p</a:t>
            </a:r>
            <a:r>
              <a:rPr lang="it-IT" sz="1600" spc="10" dirty="0" err="1">
                <a:latin typeface="Times New Roman"/>
                <a:cs typeface="Times New Roman"/>
              </a:rPr>
              <a:t>l</a:t>
            </a:r>
            <a:r>
              <a:rPr lang="it-IT" sz="1600" spc="15" dirty="0" err="1">
                <a:latin typeface="Times New Roman"/>
                <a:cs typeface="Times New Roman"/>
              </a:rPr>
              <a:t>e</a:t>
            </a:r>
            <a:r>
              <a:rPr lang="it-IT" sz="1600" spc="10" dirty="0" err="1">
                <a:latin typeface="Times New Roman"/>
                <a:cs typeface="Times New Roman"/>
              </a:rPr>
              <a:t>t</a:t>
            </a:r>
            <a:r>
              <a:rPr lang="it-IT" sz="1600" spc="15" dirty="0" err="1">
                <a:latin typeface="Times New Roman"/>
                <a:cs typeface="Times New Roman"/>
              </a:rPr>
              <a:t>e</a:t>
            </a:r>
            <a:r>
              <a:rPr lang="it-IT" sz="1600" spc="10" dirty="0" err="1">
                <a:latin typeface="Times New Roman"/>
                <a:cs typeface="Times New Roman"/>
              </a:rPr>
              <a:t>d</a:t>
            </a:r>
            <a:endParaRPr lang="it-IT" sz="1600" dirty="0">
              <a:latin typeface="Times New Roman"/>
              <a:cs typeface="Times New Roman"/>
            </a:endParaRPr>
          </a:p>
          <a:p>
            <a:pPr marL="469900" indent="-228600">
              <a:lnSpc>
                <a:spcPct val="100000"/>
              </a:lnSpc>
              <a:spcBef>
                <a:spcPts val="105"/>
              </a:spcBef>
              <a:buFont typeface="Symbol"/>
              <a:buChar char="•"/>
              <a:tabLst>
                <a:tab pos="469265" algn="l"/>
              </a:tabLst>
            </a:pPr>
            <a:r>
              <a:rPr lang="it-IT" sz="1600" spc="25" dirty="0">
                <a:latin typeface="Times New Roman"/>
                <a:cs typeface="Times New Roman"/>
              </a:rPr>
              <a:t>D</a:t>
            </a:r>
            <a:r>
              <a:rPr lang="it-IT" sz="1600" spc="10" dirty="0">
                <a:latin typeface="Times New Roman"/>
                <a:cs typeface="Times New Roman"/>
              </a:rPr>
              <a:t>ata</a:t>
            </a:r>
            <a:r>
              <a:rPr lang="it-IT" sz="1600" spc="20" dirty="0">
                <a:latin typeface="Times New Roman"/>
                <a:cs typeface="Times New Roman"/>
              </a:rPr>
              <a:t> </a:t>
            </a:r>
            <a:r>
              <a:rPr lang="it-IT" sz="1600" spc="15" dirty="0" err="1">
                <a:latin typeface="Times New Roman"/>
                <a:cs typeface="Times New Roman"/>
              </a:rPr>
              <a:t>a</a:t>
            </a:r>
            <a:r>
              <a:rPr lang="it-IT" sz="1600" spc="10" dirty="0" err="1">
                <a:latin typeface="Times New Roman"/>
                <a:cs typeface="Times New Roman"/>
              </a:rPr>
              <a:t>r</a:t>
            </a:r>
            <a:r>
              <a:rPr lang="it-IT" sz="1600" spc="15" dirty="0" err="1">
                <a:latin typeface="Times New Roman"/>
                <a:cs typeface="Times New Roman"/>
              </a:rPr>
              <a:t>c</a:t>
            </a:r>
            <a:r>
              <a:rPr lang="it-IT" sz="1600" spc="20" dirty="0" err="1">
                <a:latin typeface="Times New Roman"/>
                <a:cs typeface="Times New Roman"/>
              </a:rPr>
              <a:t>h</a:t>
            </a:r>
            <a:r>
              <a:rPr lang="it-IT" sz="1600" spc="10" dirty="0" err="1">
                <a:latin typeface="Times New Roman"/>
                <a:cs typeface="Times New Roman"/>
              </a:rPr>
              <a:t>i</a:t>
            </a:r>
            <a:r>
              <a:rPr lang="it-IT" sz="1600" spc="20" dirty="0" err="1">
                <a:latin typeface="Times New Roman"/>
                <a:cs typeface="Times New Roman"/>
              </a:rPr>
              <a:t>v</a:t>
            </a:r>
            <a:r>
              <a:rPr lang="it-IT" sz="1600" spc="10" dirty="0" err="1">
                <a:latin typeface="Times New Roman"/>
                <a:cs typeface="Times New Roman"/>
              </a:rPr>
              <a:t>i</a:t>
            </a:r>
            <a:r>
              <a:rPr lang="it-IT" sz="1600" spc="20" dirty="0" err="1">
                <a:latin typeface="Times New Roman"/>
                <a:cs typeface="Times New Roman"/>
              </a:rPr>
              <a:t>n</a:t>
            </a:r>
            <a:r>
              <a:rPr lang="it-IT" sz="1600" spc="10" dirty="0" err="1">
                <a:latin typeface="Times New Roman"/>
                <a:cs typeface="Times New Roman"/>
              </a:rPr>
              <a:t>g</a:t>
            </a:r>
            <a:r>
              <a:rPr lang="it-IT" sz="1600" spc="20" dirty="0">
                <a:latin typeface="Times New Roman"/>
                <a:cs typeface="Times New Roman"/>
              </a:rPr>
              <a:t> </a:t>
            </a:r>
            <a:r>
              <a:rPr lang="it-IT" sz="1600" spc="25" dirty="0" err="1">
                <a:latin typeface="Times New Roman"/>
                <a:cs typeface="Times New Roman"/>
              </a:rPr>
              <a:t>w</a:t>
            </a:r>
            <a:r>
              <a:rPr lang="it-IT" sz="1600" spc="5" dirty="0" err="1">
                <a:latin typeface="Times New Roman"/>
                <a:cs typeface="Times New Roman"/>
              </a:rPr>
              <a:t>i</a:t>
            </a:r>
            <a:r>
              <a:rPr lang="it-IT" sz="1600" spc="10" dirty="0" err="1">
                <a:latin typeface="Times New Roman"/>
                <a:cs typeface="Times New Roman"/>
              </a:rPr>
              <a:t>l</a:t>
            </a:r>
            <a:r>
              <a:rPr lang="it-IT" sz="1600" spc="5" dirty="0" err="1">
                <a:latin typeface="Times New Roman"/>
                <a:cs typeface="Times New Roman"/>
              </a:rPr>
              <a:t>l</a:t>
            </a:r>
            <a:r>
              <a:rPr lang="it-IT" sz="1600" spc="15" dirty="0">
                <a:latin typeface="Times New Roman"/>
                <a:cs typeface="Times New Roman"/>
              </a:rPr>
              <a:t> </a:t>
            </a:r>
            <a:r>
              <a:rPr lang="it-IT" sz="1600" spc="20" dirty="0">
                <a:latin typeface="Times New Roman"/>
                <a:cs typeface="Times New Roman"/>
              </a:rPr>
              <a:t>b</a:t>
            </a:r>
            <a:r>
              <a:rPr lang="it-IT" sz="1600" spc="10" dirty="0">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r</a:t>
            </a:r>
            <a:r>
              <a:rPr lang="it-IT" sz="1600" spc="20" dirty="0" err="1">
                <a:latin typeface="Times New Roman"/>
                <a:cs typeface="Times New Roman"/>
              </a:rPr>
              <a:t>ov</a:t>
            </a:r>
            <a:r>
              <a:rPr lang="it-IT" sz="1600" spc="10" dirty="0" err="1">
                <a:latin typeface="Times New Roman"/>
                <a:cs typeface="Times New Roman"/>
              </a:rPr>
              <a:t>i</a:t>
            </a:r>
            <a:r>
              <a:rPr lang="it-IT" sz="1600" spc="20" dirty="0" err="1">
                <a:latin typeface="Times New Roman"/>
                <a:cs typeface="Times New Roman"/>
              </a:rPr>
              <a:t>d</a:t>
            </a:r>
            <a:r>
              <a:rPr lang="it-IT" sz="1600" spc="10" dirty="0" err="1">
                <a:latin typeface="Times New Roman"/>
                <a:cs typeface="Times New Roman"/>
              </a:rPr>
              <a:t>ed</a:t>
            </a:r>
            <a:r>
              <a:rPr lang="it-IT" sz="1600" spc="20" dirty="0">
                <a:latin typeface="Times New Roman"/>
                <a:cs typeface="Times New Roman"/>
              </a:rPr>
              <a:t> </a:t>
            </a:r>
            <a:r>
              <a:rPr lang="it-IT" sz="1600" spc="10" dirty="0">
                <a:latin typeface="Times New Roman"/>
                <a:cs typeface="Times New Roman"/>
              </a:rPr>
              <a:t>fr</a:t>
            </a:r>
            <a:r>
              <a:rPr lang="it-IT" sz="1600" spc="20" dirty="0">
                <a:latin typeface="Times New Roman"/>
                <a:cs typeface="Times New Roman"/>
              </a:rPr>
              <a:t>o</a:t>
            </a:r>
            <a:r>
              <a:rPr lang="it-IT" sz="1600" spc="15" dirty="0">
                <a:latin typeface="Times New Roman"/>
                <a:cs typeface="Times New Roman"/>
              </a:rPr>
              <a:t>m</a:t>
            </a:r>
            <a:r>
              <a:rPr lang="it-IT" sz="1600" spc="25" dirty="0">
                <a:latin typeface="Times New Roman"/>
                <a:cs typeface="Times New Roman"/>
              </a:rPr>
              <a:t> </a:t>
            </a:r>
            <a:r>
              <a:rPr lang="it-IT" sz="1600" spc="10" dirty="0">
                <a:latin typeface="Times New Roman"/>
                <a:cs typeface="Times New Roman"/>
              </a:rPr>
              <a:t>st</a:t>
            </a:r>
            <a:r>
              <a:rPr lang="it-IT" sz="1600" spc="15" dirty="0">
                <a:latin typeface="Times New Roman"/>
                <a:cs typeface="Times New Roman"/>
              </a:rPr>
              <a:t>a</a:t>
            </a:r>
            <a:r>
              <a:rPr lang="it-IT" sz="1600" spc="10" dirty="0">
                <a:latin typeface="Times New Roman"/>
                <a:cs typeface="Times New Roman"/>
              </a:rPr>
              <a:t>r</a:t>
            </a:r>
            <a:r>
              <a:rPr lang="it-IT" sz="1600" spc="5" dirty="0">
                <a:latin typeface="Times New Roman"/>
                <a:cs typeface="Times New Roman"/>
              </a:rPr>
              <a:t>t</a:t>
            </a:r>
            <a:r>
              <a:rPr lang="it-IT" sz="1600" spc="15" dirty="0">
                <a:latin typeface="Times New Roman"/>
                <a:cs typeface="Times New Roman"/>
              </a:rPr>
              <a:t> </a:t>
            </a:r>
            <a:r>
              <a:rPr lang="it-IT" sz="1600" spc="20" dirty="0">
                <a:latin typeface="Times New Roman"/>
                <a:cs typeface="Times New Roman"/>
              </a:rPr>
              <a:t>o</a:t>
            </a:r>
            <a:r>
              <a:rPr lang="it-IT" sz="1600" spc="5" dirty="0">
                <a:latin typeface="Times New Roman"/>
                <a:cs typeface="Times New Roman"/>
              </a:rPr>
              <a:t>f</a:t>
            </a:r>
            <a:r>
              <a:rPr lang="it-IT" sz="1600" spc="15" dirty="0">
                <a:latin typeface="Times New Roman"/>
                <a:cs typeface="Times New Roman"/>
              </a:rPr>
              <a:t> </a:t>
            </a:r>
            <a:r>
              <a:rPr lang="it-IT" sz="1600" spc="10" dirty="0" err="1">
                <a:latin typeface="Times New Roman"/>
                <a:cs typeface="Times New Roman"/>
              </a:rPr>
              <a:t>l</a:t>
            </a:r>
            <a:r>
              <a:rPr lang="it-IT" sz="1600" spc="20" dirty="0" err="1">
                <a:latin typeface="Times New Roman"/>
                <a:cs typeface="Times New Roman"/>
              </a:rPr>
              <a:t>o</a:t>
            </a:r>
            <a:r>
              <a:rPr lang="it-IT" sz="1600" spc="10" dirty="0" err="1">
                <a:latin typeface="Times New Roman"/>
                <a:cs typeface="Times New Roman"/>
              </a:rPr>
              <a:t>c</a:t>
            </a:r>
            <a:r>
              <a:rPr lang="it-IT" sz="1600" spc="15" dirty="0" err="1">
                <a:latin typeface="Times New Roman"/>
                <a:cs typeface="Times New Roman"/>
              </a:rPr>
              <a:t>a</a:t>
            </a:r>
            <a:r>
              <a:rPr lang="it-IT" sz="1600" spc="5" dirty="0" err="1">
                <a:latin typeface="Times New Roman"/>
                <a:cs typeface="Times New Roman"/>
              </a:rPr>
              <a:t>l</a:t>
            </a:r>
            <a:r>
              <a:rPr lang="it-IT" sz="1600" spc="15" dirty="0">
                <a:latin typeface="Times New Roman"/>
                <a:cs typeface="Times New Roman"/>
              </a:rPr>
              <a:t> </a:t>
            </a:r>
            <a:r>
              <a:rPr lang="it-IT" sz="1600" spc="15" dirty="0" err="1">
                <a:latin typeface="Times New Roman"/>
                <a:cs typeface="Times New Roman"/>
              </a:rPr>
              <a:t>c</a:t>
            </a:r>
            <a:r>
              <a:rPr lang="it-IT" sz="1600" spc="20" dirty="0" err="1">
                <a:latin typeface="Times New Roman"/>
                <a:cs typeface="Times New Roman"/>
              </a:rPr>
              <a:t>o</a:t>
            </a:r>
            <a:r>
              <a:rPr lang="it-IT" sz="1600" spc="30" dirty="0" err="1">
                <a:latin typeface="Times New Roman"/>
                <a:cs typeface="Times New Roman"/>
              </a:rPr>
              <a:t>mm</a:t>
            </a:r>
            <a:r>
              <a:rPr lang="it-IT" sz="1600" spc="10" dirty="0" err="1">
                <a:latin typeface="Times New Roman"/>
                <a:cs typeface="Times New Roman"/>
              </a:rPr>
              <a:t>issi</a:t>
            </a:r>
            <a:r>
              <a:rPr lang="it-IT" sz="1600" spc="20" dirty="0" err="1">
                <a:latin typeface="Times New Roman"/>
                <a:cs typeface="Times New Roman"/>
              </a:rPr>
              <a:t>on</a:t>
            </a:r>
            <a:r>
              <a:rPr lang="it-IT" sz="1600" spc="10" dirty="0" err="1">
                <a:latin typeface="Times New Roman"/>
                <a:cs typeface="Times New Roman"/>
              </a:rPr>
              <a:t>i</a:t>
            </a:r>
            <a:r>
              <a:rPr lang="it-IT" sz="1600" spc="20" dirty="0" err="1">
                <a:latin typeface="Times New Roman"/>
                <a:cs typeface="Times New Roman"/>
              </a:rPr>
              <a:t>ng</a:t>
            </a:r>
            <a:endParaRPr lang="it-IT" sz="1000" dirty="0">
              <a:latin typeface="Times New Roman"/>
              <a:cs typeface="Times New Roman"/>
            </a:endParaRPr>
          </a:p>
          <a:p>
            <a:pPr marL="469900" indent="-228600">
              <a:buFont typeface="Symbol"/>
              <a:buChar char="•"/>
              <a:tabLst>
                <a:tab pos="469265" algn="l"/>
              </a:tabLst>
            </a:pPr>
            <a:r>
              <a:rPr lang="it-IT" sz="1600" spc="10" dirty="0">
                <a:latin typeface="Times New Roman"/>
                <a:cs typeface="Times New Roman"/>
              </a:rPr>
              <a:t>In</a:t>
            </a:r>
            <a:r>
              <a:rPr lang="it-IT" sz="1600" spc="20"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ri</a:t>
            </a:r>
            <a:r>
              <a:rPr lang="it-IT" sz="1600" spc="20" dirty="0" err="1">
                <a:latin typeface="Times New Roman"/>
                <a:cs typeface="Times New Roman"/>
              </a:rPr>
              <a:t>n</a:t>
            </a:r>
            <a:r>
              <a:rPr lang="it-IT" sz="1600" spc="10" dirty="0" err="1">
                <a:latin typeface="Times New Roman"/>
                <a:cs typeface="Times New Roman"/>
              </a:rPr>
              <a:t>ci</a:t>
            </a:r>
            <a:r>
              <a:rPr lang="it-IT" sz="1600" spc="20" dirty="0" err="1">
                <a:latin typeface="Times New Roman"/>
                <a:cs typeface="Times New Roman"/>
              </a:rPr>
              <a:t>p</a:t>
            </a:r>
            <a:r>
              <a:rPr lang="it-IT" sz="1600" spc="10" dirty="0" err="1">
                <a:latin typeface="Times New Roman"/>
                <a:cs typeface="Times New Roman"/>
              </a:rPr>
              <a:t>le</a:t>
            </a:r>
            <a:r>
              <a:rPr lang="it-IT" sz="1600" spc="20" dirty="0">
                <a:latin typeface="Times New Roman"/>
                <a:cs typeface="Times New Roman"/>
              </a:rPr>
              <a:t> </a:t>
            </a:r>
            <a:r>
              <a:rPr lang="it-IT" sz="1600" spc="10" dirty="0">
                <a:latin typeface="Times New Roman"/>
                <a:cs typeface="Times New Roman"/>
              </a:rPr>
              <a:t>I</a:t>
            </a:r>
            <a:r>
              <a:rPr lang="it-IT" sz="1600" spc="20" dirty="0">
                <a:latin typeface="Times New Roman"/>
                <a:cs typeface="Times New Roman"/>
              </a:rPr>
              <a:t>C</a:t>
            </a:r>
            <a:r>
              <a:rPr lang="it-IT" sz="1600" spc="10" dirty="0">
                <a:latin typeface="Times New Roman"/>
                <a:cs typeface="Times New Roman"/>
              </a:rPr>
              <a:t>S</a:t>
            </a:r>
            <a:r>
              <a:rPr lang="it-IT" sz="1600" spc="20" dirty="0">
                <a:latin typeface="Times New Roman"/>
                <a:cs typeface="Times New Roman"/>
              </a:rPr>
              <a:t> </a:t>
            </a:r>
            <a:r>
              <a:rPr lang="it-IT" sz="1600" spc="25" dirty="0" err="1">
                <a:latin typeface="Times New Roman"/>
                <a:cs typeface="Times New Roman"/>
              </a:rPr>
              <a:t>w</a:t>
            </a:r>
            <a:r>
              <a:rPr lang="it-IT" sz="1600" spc="5" dirty="0" err="1">
                <a:latin typeface="Times New Roman"/>
                <a:cs typeface="Times New Roman"/>
              </a:rPr>
              <a:t>i</a:t>
            </a:r>
            <a:r>
              <a:rPr lang="it-IT" sz="1600" spc="10" dirty="0" err="1">
                <a:latin typeface="Times New Roman"/>
                <a:cs typeface="Times New Roman"/>
              </a:rPr>
              <a:t>l</a:t>
            </a:r>
            <a:r>
              <a:rPr lang="it-IT" sz="1600" spc="5" dirty="0" err="1">
                <a:latin typeface="Times New Roman"/>
                <a:cs typeface="Times New Roman"/>
              </a:rPr>
              <a:t>l</a:t>
            </a:r>
            <a:r>
              <a:rPr lang="it-IT" sz="1600" spc="15" dirty="0">
                <a:latin typeface="Times New Roman"/>
                <a:cs typeface="Times New Roman"/>
              </a:rPr>
              <a:t> </a:t>
            </a:r>
            <a:r>
              <a:rPr lang="it-IT" sz="1600" spc="20" dirty="0" err="1">
                <a:latin typeface="Times New Roman"/>
                <a:cs typeface="Times New Roman"/>
              </a:rPr>
              <a:t>p</a:t>
            </a:r>
            <a:r>
              <a:rPr lang="it-IT" sz="1600" spc="10" dirty="0" err="1">
                <a:latin typeface="Times New Roman"/>
                <a:cs typeface="Times New Roman"/>
              </a:rPr>
              <a:t>r</a:t>
            </a:r>
            <a:r>
              <a:rPr lang="it-IT" sz="1600" spc="20" dirty="0" err="1">
                <a:latin typeface="Times New Roman"/>
                <a:cs typeface="Times New Roman"/>
              </a:rPr>
              <a:t>ov</a:t>
            </a:r>
            <a:r>
              <a:rPr lang="it-IT" sz="1600" spc="10" dirty="0" err="1">
                <a:latin typeface="Times New Roman"/>
                <a:cs typeface="Times New Roman"/>
              </a:rPr>
              <a:t>i</a:t>
            </a:r>
            <a:r>
              <a:rPr lang="it-IT" sz="1600" spc="20" dirty="0" err="1">
                <a:latin typeface="Times New Roman"/>
                <a:cs typeface="Times New Roman"/>
              </a:rPr>
              <a:t>d</a:t>
            </a:r>
            <a:r>
              <a:rPr lang="it-IT" sz="1600" spc="5" dirty="0" err="1">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u</a:t>
            </a:r>
            <a:r>
              <a:rPr lang="it-IT" sz="1600" spc="10" dirty="0" err="1">
                <a:latin typeface="Times New Roman"/>
                <a:cs typeface="Times New Roman"/>
              </a:rPr>
              <a:t>s</a:t>
            </a:r>
            <a:r>
              <a:rPr lang="it-IT" sz="1600" spc="15" dirty="0" err="1">
                <a:latin typeface="Times New Roman"/>
                <a:cs typeface="Times New Roman"/>
              </a:rPr>
              <a:t>e</a:t>
            </a:r>
            <a:r>
              <a:rPr lang="it-IT" sz="1600" spc="5" dirty="0" err="1">
                <a:latin typeface="Times New Roman"/>
                <a:cs typeface="Times New Roman"/>
              </a:rPr>
              <a:t>r</a:t>
            </a:r>
            <a:r>
              <a:rPr lang="it-IT" sz="1600" spc="15" dirty="0">
                <a:latin typeface="Times New Roman"/>
                <a:cs typeface="Times New Roman"/>
              </a:rPr>
              <a:t> </a:t>
            </a:r>
            <a:r>
              <a:rPr lang="it-IT" sz="1600" spc="10" dirty="0" err="1">
                <a:latin typeface="Times New Roman"/>
                <a:cs typeface="Times New Roman"/>
              </a:rPr>
              <a:t>i</a:t>
            </a:r>
            <a:r>
              <a:rPr lang="it-IT" sz="1600" spc="20" dirty="0" err="1">
                <a:latin typeface="Times New Roman"/>
                <a:cs typeface="Times New Roman"/>
              </a:rPr>
              <a:t>n</a:t>
            </a:r>
            <a:r>
              <a:rPr lang="it-IT" sz="1600" spc="10" dirty="0" err="1">
                <a:latin typeface="Times New Roman"/>
                <a:cs typeface="Times New Roman"/>
              </a:rPr>
              <a:t>t</a:t>
            </a:r>
            <a:r>
              <a:rPr lang="it-IT" sz="1600" spc="15" dirty="0" err="1">
                <a:latin typeface="Times New Roman"/>
                <a:cs typeface="Times New Roman"/>
              </a:rPr>
              <a:t>e</a:t>
            </a:r>
            <a:r>
              <a:rPr lang="it-IT" sz="1600" spc="10" dirty="0" err="1">
                <a:latin typeface="Times New Roman"/>
                <a:cs typeface="Times New Roman"/>
              </a:rPr>
              <a:t>rf</a:t>
            </a:r>
            <a:r>
              <a:rPr lang="it-IT" sz="1600" spc="15" dirty="0" err="1">
                <a:latin typeface="Times New Roman"/>
                <a:cs typeface="Times New Roman"/>
              </a:rPr>
              <a:t>ace</a:t>
            </a:r>
            <a:r>
              <a:rPr lang="it-IT" sz="1600" spc="5" dirty="0" err="1">
                <a:latin typeface="Times New Roman"/>
                <a:cs typeface="Times New Roman"/>
              </a:rPr>
              <a:t>s</a:t>
            </a:r>
            <a:endParaRPr lang="it-IT" sz="1600" dirty="0">
              <a:latin typeface="Times New Roman"/>
              <a:cs typeface="Times New Roman"/>
            </a:endParaRPr>
          </a:p>
          <a:p>
            <a:pPr marL="469900" indent="-228600">
              <a:lnSpc>
                <a:spcPct val="100000"/>
              </a:lnSpc>
              <a:buFont typeface="Symbol"/>
              <a:buChar char="•"/>
              <a:tabLst>
                <a:tab pos="469265" algn="l"/>
              </a:tabLst>
            </a:pPr>
            <a:r>
              <a:rPr lang="it-IT" sz="1600" spc="5" dirty="0" smtClean="0">
                <a:latin typeface="Times New Roman"/>
                <a:cs typeface="Times New Roman"/>
              </a:rPr>
              <a:t>St</a:t>
            </a:r>
            <a:r>
              <a:rPr lang="it-IT" sz="1600" spc="15" dirty="0" smtClean="0">
                <a:latin typeface="Times New Roman"/>
                <a:cs typeface="Times New Roman"/>
              </a:rPr>
              <a:t>a</a:t>
            </a:r>
            <a:r>
              <a:rPr lang="it-IT" sz="1600" spc="10" dirty="0" smtClean="0">
                <a:latin typeface="Times New Roman"/>
                <a:cs typeface="Times New Roman"/>
              </a:rPr>
              <a:t>t</a:t>
            </a:r>
            <a:r>
              <a:rPr lang="it-IT" sz="1600" spc="20" dirty="0" smtClean="0">
                <a:latin typeface="Times New Roman"/>
                <a:cs typeface="Times New Roman"/>
              </a:rPr>
              <a:t>u</a:t>
            </a:r>
            <a:r>
              <a:rPr lang="it-IT" sz="1600" spc="5" dirty="0" smtClean="0">
                <a:latin typeface="Times New Roman"/>
                <a:cs typeface="Times New Roman"/>
              </a:rPr>
              <a:t>s</a:t>
            </a:r>
            <a:r>
              <a:rPr lang="it-IT" sz="1600" spc="20" dirty="0" smtClean="0">
                <a:latin typeface="Times New Roman"/>
                <a:cs typeface="Times New Roman"/>
              </a:rPr>
              <a:t> </a:t>
            </a:r>
            <a:r>
              <a:rPr lang="it-IT" sz="1600" spc="20" dirty="0">
                <a:latin typeface="Times New Roman"/>
                <a:cs typeface="Times New Roman"/>
              </a:rPr>
              <a:t>o</a:t>
            </a:r>
            <a:r>
              <a:rPr lang="it-IT" sz="1600" spc="5" dirty="0">
                <a:latin typeface="Times New Roman"/>
                <a:cs typeface="Times New Roman"/>
              </a:rPr>
              <a:t>f</a:t>
            </a:r>
            <a:r>
              <a:rPr lang="it-IT" sz="1600" spc="15" dirty="0">
                <a:latin typeface="Times New Roman"/>
                <a:cs typeface="Times New Roman"/>
              </a:rPr>
              <a:t> </a:t>
            </a:r>
            <a:r>
              <a:rPr lang="it-IT" sz="1600" spc="10" dirty="0">
                <a:latin typeface="Times New Roman"/>
                <a:cs typeface="Times New Roman"/>
              </a:rPr>
              <a:t>i</a:t>
            </a:r>
            <a:r>
              <a:rPr lang="it-IT" sz="1600" spc="20" dirty="0">
                <a:latin typeface="Times New Roman"/>
                <a:cs typeface="Times New Roman"/>
              </a:rPr>
              <a:t>n</a:t>
            </a:r>
            <a:r>
              <a:rPr lang="it-IT" sz="1600" spc="10" dirty="0">
                <a:latin typeface="Times New Roman"/>
                <a:cs typeface="Times New Roman"/>
              </a:rPr>
              <a:t>f</a:t>
            </a:r>
            <a:r>
              <a:rPr lang="it-IT" sz="1600" spc="20" dirty="0">
                <a:latin typeface="Times New Roman"/>
                <a:cs typeface="Times New Roman"/>
              </a:rPr>
              <a:t>o</a:t>
            </a:r>
            <a:r>
              <a:rPr lang="it-IT" sz="1600" spc="10" dirty="0">
                <a:latin typeface="Times New Roman"/>
                <a:cs typeface="Times New Roman"/>
              </a:rPr>
              <a:t>r</a:t>
            </a:r>
            <a:r>
              <a:rPr lang="it-IT" sz="1600" spc="30" dirty="0">
                <a:latin typeface="Times New Roman"/>
                <a:cs typeface="Times New Roman"/>
              </a:rPr>
              <a:t>m</a:t>
            </a:r>
            <a:r>
              <a:rPr lang="it-IT" sz="1600" spc="15" dirty="0">
                <a:latin typeface="Times New Roman"/>
                <a:cs typeface="Times New Roman"/>
              </a:rPr>
              <a:t>a</a:t>
            </a:r>
            <a:r>
              <a:rPr lang="it-IT" sz="1600" spc="10" dirty="0">
                <a:latin typeface="Times New Roman"/>
                <a:cs typeface="Times New Roman"/>
              </a:rPr>
              <a:t>ti</a:t>
            </a:r>
            <a:r>
              <a:rPr lang="it-IT" sz="1600" spc="20" dirty="0">
                <a:latin typeface="Times New Roman"/>
                <a:cs typeface="Times New Roman"/>
              </a:rPr>
              <a:t>o</a:t>
            </a:r>
            <a:r>
              <a:rPr lang="it-IT" sz="1600" spc="10" dirty="0">
                <a:latin typeface="Times New Roman"/>
                <a:cs typeface="Times New Roman"/>
              </a:rPr>
              <a:t>n</a:t>
            </a:r>
            <a:r>
              <a:rPr lang="it-IT" sz="1600" spc="20" dirty="0">
                <a:latin typeface="Times New Roman"/>
                <a:cs typeface="Times New Roman"/>
              </a:rPr>
              <a:t> </a:t>
            </a:r>
            <a:r>
              <a:rPr lang="it-IT" sz="1600" spc="15" dirty="0" err="1">
                <a:latin typeface="Times New Roman"/>
                <a:cs typeface="Times New Roman"/>
              </a:rPr>
              <a:t>e</a:t>
            </a:r>
            <a:r>
              <a:rPr lang="it-IT" sz="1600" spc="20" dirty="0" err="1">
                <a:latin typeface="Times New Roman"/>
                <a:cs typeface="Times New Roman"/>
              </a:rPr>
              <a:t>x</a:t>
            </a:r>
            <a:r>
              <a:rPr lang="it-IT" sz="1600" spc="15" dirty="0" err="1">
                <a:latin typeface="Times New Roman"/>
                <a:cs typeface="Times New Roman"/>
              </a:rPr>
              <a:t>c</a:t>
            </a:r>
            <a:r>
              <a:rPr lang="it-IT" sz="1600" spc="20" dirty="0" err="1">
                <a:latin typeface="Times New Roman"/>
                <a:cs typeface="Times New Roman"/>
              </a:rPr>
              <a:t>h</a:t>
            </a:r>
            <a:r>
              <a:rPr lang="it-IT" sz="1600" spc="15" dirty="0" err="1">
                <a:latin typeface="Times New Roman"/>
                <a:cs typeface="Times New Roman"/>
              </a:rPr>
              <a:t>a</a:t>
            </a:r>
            <a:r>
              <a:rPr lang="it-IT" sz="1600" spc="20" dirty="0" err="1">
                <a:latin typeface="Times New Roman"/>
                <a:cs typeface="Times New Roman"/>
              </a:rPr>
              <a:t>ng</a:t>
            </a:r>
            <a:r>
              <a:rPr lang="it-IT" sz="1600" spc="15" dirty="0" err="1">
                <a:latin typeface="Times New Roman"/>
                <a:cs typeface="Times New Roman"/>
              </a:rPr>
              <a:t>e</a:t>
            </a:r>
            <a:r>
              <a:rPr lang="it-IT" sz="1600" spc="5" dirty="0">
                <a:latin typeface="Times New Roman"/>
                <a:cs typeface="Times New Roman"/>
              </a:rPr>
              <a:t>:</a:t>
            </a:r>
            <a:endParaRPr lang="it-IT" sz="1600" dirty="0">
              <a:latin typeface="Times New Roman"/>
              <a:cs typeface="Times New Roman"/>
            </a:endParaRPr>
          </a:p>
          <a:p>
            <a:pPr marL="927100" lvl="1" indent="-228600">
              <a:lnSpc>
                <a:spcPct val="100000"/>
              </a:lnSpc>
              <a:spcBef>
                <a:spcPts val="10"/>
              </a:spcBef>
              <a:buFont typeface="Courier New"/>
              <a:buChar char="o"/>
              <a:tabLst>
                <a:tab pos="926465" algn="l"/>
              </a:tabLst>
            </a:pPr>
            <a:r>
              <a:rPr lang="it-IT" sz="1600" spc="10" dirty="0">
                <a:latin typeface="Times New Roman"/>
                <a:cs typeface="Times New Roman"/>
              </a:rPr>
              <a:t>I</a:t>
            </a:r>
            <a:r>
              <a:rPr lang="it-IT" sz="1600" spc="20" dirty="0">
                <a:latin typeface="Times New Roman"/>
                <a:cs typeface="Times New Roman"/>
              </a:rPr>
              <a:t>S</a:t>
            </a:r>
            <a:r>
              <a:rPr lang="it-IT" sz="1600" spc="30" dirty="0">
                <a:latin typeface="Times New Roman"/>
                <a:cs typeface="Times New Roman"/>
              </a:rPr>
              <a:t>R</a:t>
            </a:r>
            <a:r>
              <a:rPr lang="it-IT" sz="1600" spc="20" dirty="0">
                <a:latin typeface="Times New Roman"/>
                <a:cs typeface="Times New Roman"/>
              </a:rPr>
              <a:t>C</a:t>
            </a:r>
            <a:r>
              <a:rPr lang="it-IT" sz="1600" spc="25" dirty="0">
                <a:latin typeface="Times New Roman"/>
                <a:cs typeface="Times New Roman"/>
              </a:rPr>
              <a:t> </a:t>
            </a:r>
            <a:r>
              <a:rPr lang="it-IT" sz="1600" spc="25" dirty="0" err="1">
                <a:latin typeface="Times New Roman"/>
                <a:cs typeface="Times New Roman"/>
              </a:rPr>
              <a:t>w</a:t>
            </a:r>
            <a:r>
              <a:rPr lang="it-IT" sz="1600" spc="15" dirty="0" err="1">
                <a:latin typeface="Times New Roman"/>
                <a:cs typeface="Times New Roman"/>
              </a:rPr>
              <a:t>e</a:t>
            </a:r>
            <a:r>
              <a:rPr lang="it-IT" sz="1600" spc="10" dirty="0" err="1">
                <a:latin typeface="Times New Roman"/>
                <a:cs typeface="Times New Roman"/>
              </a:rPr>
              <a:t>l</a:t>
            </a:r>
            <a:r>
              <a:rPr lang="it-IT" sz="1600" spc="5" dirty="0" err="1">
                <a:latin typeface="Times New Roman"/>
                <a:cs typeface="Times New Roman"/>
              </a:rPr>
              <a:t>l</a:t>
            </a:r>
            <a:r>
              <a:rPr lang="it-IT" sz="1600" spc="15" dirty="0">
                <a:latin typeface="Times New Roman"/>
                <a:cs typeface="Times New Roman"/>
              </a:rPr>
              <a:t> </a:t>
            </a:r>
            <a:r>
              <a:rPr lang="it-IT" sz="1600" spc="15" dirty="0" err="1">
                <a:latin typeface="Times New Roman"/>
                <a:cs typeface="Times New Roman"/>
              </a:rPr>
              <a:t>a</a:t>
            </a:r>
            <a:r>
              <a:rPr lang="it-IT" sz="1600" spc="20" dirty="0" err="1">
                <a:latin typeface="Times New Roman"/>
                <a:cs typeface="Times New Roman"/>
              </a:rPr>
              <a:t>dv</a:t>
            </a:r>
            <a:r>
              <a:rPr lang="it-IT" sz="1600" spc="15" dirty="0" err="1">
                <a:latin typeface="Times New Roman"/>
                <a:cs typeface="Times New Roman"/>
              </a:rPr>
              <a:t>a</a:t>
            </a:r>
            <a:r>
              <a:rPr lang="it-IT" sz="1600" spc="20" dirty="0" err="1">
                <a:latin typeface="Times New Roman"/>
                <a:cs typeface="Times New Roman"/>
              </a:rPr>
              <a:t>n</a:t>
            </a:r>
            <a:r>
              <a:rPr lang="it-IT" sz="1600" spc="15" dirty="0" err="1">
                <a:latin typeface="Times New Roman"/>
                <a:cs typeface="Times New Roman"/>
              </a:rPr>
              <a:t>ce</a:t>
            </a:r>
            <a:r>
              <a:rPr lang="it-IT" sz="1600" spc="10" dirty="0" err="1">
                <a:latin typeface="Times New Roman"/>
                <a:cs typeface="Times New Roman"/>
              </a:rPr>
              <a:t>d</a:t>
            </a:r>
            <a:endParaRPr lang="it-IT" sz="1600" dirty="0">
              <a:latin typeface="Times New Roman"/>
              <a:cs typeface="Times New Roman"/>
            </a:endParaRPr>
          </a:p>
          <a:p>
            <a:pPr marL="241300">
              <a:lnSpc>
                <a:spcPct val="100000"/>
              </a:lnSpc>
              <a:spcBef>
                <a:spcPts val="130"/>
              </a:spcBef>
              <a:tabLst>
                <a:tab pos="469265" algn="l"/>
              </a:tabLst>
            </a:pPr>
            <a:endParaRPr lang="it-IT" sz="1600" spc="5" dirty="0">
              <a:latin typeface="Times New Roman"/>
              <a:cs typeface="Times New Roman"/>
            </a:endParaRPr>
          </a:p>
        </p:txBody>
      </p:sp>
    </p:spTree>
    <p:extLst>
      <p:ext uri="{BB962C8B-B14F-4D97-AF65-F5344CB8AC3E}">
        <p14:creationId xmlns:p14="http://schemas.microsoft.com/office/powerpoint/2010/main" val="42509268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715" y="124438"/>
            <a:ext cx="4513702" cy="1143000"/>
          </a:xfrm>
        </p:spPr>
        <p:txBody>
          <a:bodyPr>
            <a:normAutofit/>
          </a:bodyPr>
          <a:lstStyle/>
          <a:p>
            <a:r>
              <a:rPr lang="en-GB" dirty="0" smtClean="0">
                <a:solidFill>
                  <a:srgbClr val="FFFFFF"/>
                </a:solidFill>
              </a:rPr>
              <a:t>Ion </a:t>
            </a:r>
            <a:r>
              <a:rPr lang="en-GB" dirty="0">
                <a:solidFill>
                  <a:srgbClr val="FFFFFF"/>
                </a:solidFill>
              </a:rPr>
              <a:t>source &amp; </a:t>
            </a:r>
            <a:r>
              <a:rPr lang="en-GB" dirty="0" smtClean="0">
                <a:solidFill>
                  <a:srgbClr val="FFFFFF"/>
                </a:solidFill>
              </a:rPr>
              <a:t>LEBT: </a:t>
            </a:r>
            <a:r>
              <a:rPr lang="en-US" dirty="0" smtClean="0"/>
              <a:t>Interfaces workshop</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32</a:t>
            </a:fld>
            <a:endParaRPr lang="sv-SE">
              <a:solidFill>
                <a:prstClr val="black">
                  <a:tint val="75000"/>
                </a:prstClr>
              </a:solidFill>
              <a:latin typeface="Calibri"/>
            </a:endParaRPr>
          </a:p>
        </p:txBody>
      </p:sp>
      <p:sp>
        <p:nvSpPr>
          <p:cNvPr id="6" name="object 3"/>
          <p:cNvSpPr txBox="1"/>
          <p:nvPr/>
        </p:nvSpPr>
        <p:spPr>
          <a:xfrm>
            <a:off x="139498" y="1572047"/>
            <a:ext cx="1870019" cy="1065779"/>
          </a:xfrm>
          <a:prstGeom prst="rect">
            <a:avLst/>
          </a:prstGeom>
        </p:spPr>
        <p:txBody>
          <a:bodyPr vert="horz" wrap="square" lIns="0" tIns="0" rIns="0" bIns="0" rtlCol="0">
            <a:noAutofit/>
          </a:bodyPr>
          <a:lstStyle/>
          <a:p>
            <a:pPr marL="12700">
              <a:lnSpc>
                <a:spcPct val="100000"/>
              </a:lnSpc>
            </a:pPr>
            <a:endParaRPr sz="2000" dirty="0">
              <a:latin typeface="Times New Roman"/>
              <a:cs typeface="Times New Roman"/>
            </a:endParaRPr>
          </a:p>
        </p:txBody>
      </p:sp>
      <p:sp>
        <p:nvSpPr>
          <p:cNvPr id="7" name="object 4"/>
          <p:cNvSpPr txBox="1"/>
          <p:nvPr/>
        </p:nvSpPr>
        <p:spPr>
          <a:xfrm>
            <a:off x="182681" y="1451919"/>
            <a:ext cx="8759645" cy="5149429"/>
          </a:xfrm>
          <a:prstGeom prst="rect">
            <a:avLst/>
          </a:prstGeom>
        </p:spPr>
        <p:txBody>
          <a:bodyPr vert="horz" wrap="square" lIns="0" tIns="0" rIns="0" bIns="0" rtlCol="0">
            <a:noAutofit/>
          </a:bodyPr>
          <a:lstStyle/>
          <a:p>
            <a:pPr marL="12700">
              <a:lnSpc>
                <a:spcPct val="100000"/>
              </a:lnSpc>
            </a:pPr>
            <a:r>
              <a:rPr lang="it-IT" sz="1600" spc="-15" dirty="0">
                <a:latin typeface="Times New Roman"/>
                <a:cs typeface="Times New Roman"/>
              </a:rPr>
              <a:t>WP13 </a:t>
            </a:r>
            <a:r>
              <a:rPr lang="it-IT" sz="1600" spc="-10" dirty="0" err="1">
                <a:latin typeface="Times New Roman"/>
                <a:cs typeface="Times New Roman"/>
              </a:rPr>
              <a:t>Safet</a:t>
            </a:r>
            <a:r>
              <a:rPr lang="it-IT" sz="1600" spc="-5" dirty="0" err="1">
                <a:latin typeface="Times New Roman"/>
                <a:cs typeface="Times New Roman"/>
              </a:rPr>
              <a:t>y</a:t>
            </a:r>
            <a:r>
              <a:rPr lang="it-IT" sz="1600" spc="-10" dirty="0">
                <a:latin typeface="Times New Roman"/>
                <a:cs typeface="Times New Roman"/>
              </a:rPr>
              <a:t>: </a:t>
            </a:r>
            <a:r>
              <a:rPr lang="it-IT" sz="1600" spc="-10" dirty="0" err="1">
                <a:latin typeface="Times New Roman"/>
                <a:cs typeface="Times New Roman"/>
              </a:rPr>
              <a:t>Lali</a:t>
            </a:r>
            <a:r>
              <a:rPr lang="it-IT" sz="1600" spc="-10" dirty="0">
                <a:latin typeface="Times New Roman"/>
                <a:cs typeface="Times New Roman"/>
              </a:rPr>
              <a:t> </a:t>
            </a:r>
            <a:r>
              <a:rPr lang="it-IT" sz="1600" spc="-10" dirty="0" err="1">
                <a:latin typeface="Times New Roman"/>
                <a:cs typeface="Times New Roman"/>
              </a:rPr>
              <a:t>Tchelidze</a:t>
            </a:r>
            <a:endParaRPr lang="it-IT" sz="1600" dirty="0">
              <a:latin typeface="Times New Roman"/>
              <a:cs typeface="Times New Roman"/>
            </a:endParaRPr>
          </a:p>
          <a:p>
            <a:pPr>
              <a:lnSpc>
                <a:spcPts val="1400"/>
              </a:lnSpc>
              <a:spcBef>
                <a:spcPts val="30"/>
              </a:spcBef>
            </a:pPr>
            <a:endParaRPr lang="it-IT" dirty="0"/>
          </a:p>
          <a:p>
            <a:pPr marL="469900" indent="-228600">
              <a:lnSpc>
                <a:spcPct val="100000"/>
              </a:lnSpc>
              <a:buFont typeface="Symbol"/>
              <a:buChar char="•"/>
              <a:tabLst>
                <a:tab pos="469265" algn="l"/>
              </a:tabLst>
            </a:pPr>
            <a:r>
              <a:rPr lang="it-IT" sz="1200" spc="25" dirty="0">
                <a:latin typeface="Times New Roman"/>
                <a:cs typeface="Times New Roman"/>
              </a:rPr>
              <a:t>N</a:t>
            </a:r>
            <a:r>
              <a:rPr lang="it-IT" sz="1200" spc="10" dirty="0">
                <a:latin typeface="Times New Roman"/>
                <a:cs typeface="Times New Roman"/>
              </a:rPr>
              <a:t>o</a:t>
            </a:r>
            <a:r>
              <a:rPr lang="it-IT" sz="1200" spc="20" dirty="0">
                <a:latin typeface="Times New Roman"/>
                <a:cs typeface="Times New Roman"/>
              </a:rPr>
              <a:t> </a:t>
            </a:r>
            <a:r>
              <a:rPr lang="it-IT" sz="1200" spc="10" dirty="0" err="1">
                <a:latin typeface="Times New Roman"/>
                <a:cs typeface="Times New Roman"/>
              </a:rPr>
              <a:t>re</a:t>
            </a:r>
            <a:r>
              <a:rPr lang="it-IT" sz="1200" spc="20" dirty="0" err="1">
                <a:latin typeface="Times New Roman"/>
                <a:cs typeface="Times New Roman"/>
              </a:rPr>
              <a:t>qu</a:t>
            </a:r>
            <a:r>
              <a:rPr lang="it-IT" sz="1200" spc="10" dirty="0" err="1">
                <a:latin typeface="Times New Roman"/>
                <a:cs typeface="Times New Roman"/>
              </a:rPr>
              <a:t>ire</a:t>
            </a:r>
            <a:r>
              <a:rPr lang="it-IT" sz="1200" spc="30" dirty="0" err="1">
                <a:latin typeface="Times New Roman"/>
                <a:cs typeface="Times New Roman"/>
              </a:rPr>
              <a:t>m</a:t>
            </a:r>
            <a:r>
              <a:rPr lang="it-IT" sz="1200" spc="15" dirty="0" err="1">
                <a:latin typeface="Times New Roman"/>
                <a:cs typeface="Times New Roman"/>
              </a:rPr>
              <a:t>e</a:t>
            </a:r>
            <a:r>
              <a:rPr lang="it-IT" sz="1200" spc="20" dirty="0" err="1">
                <a:latin typeface="Times New Roman"/>
                <a:cs typeface="Times New Roman"/>
              </a:rPr>
              <a:t>n</a:t>
            </a:r>
            <a:r>
              <a:rPr lang="it-IT" sz="1200" spc="10" dirty="0" err="1">
                <a:latin typeface="Times New Roman"/>
                <a:cs typeface="Times New Roman"/>
              </a:rPr>
              <a:t>t</a:t>
            </a:r>
            <a:r>
              <a:rPr lang="it-IT" sz="1200" spc="5" dirty="0" err="1">
                <a:latin typeface="Times New Roman"/>
                <a:cs typeface="Times New Roman"/>
              </a:rPr>
              <a:t>s</a:t>
            </a:r>
            <a:r>
              <a:rPr lang="it-IT" sz="1200" spc="15" dirty="0">
                <a:latin typeface="Times New Roman"/>
                <a:cs typeface="Times New Roman"/>
              </a:rPr>
              <a:t> </a:t>
            </a:r>
            <a:r>
              <a:rPr lang="it-IT" sz="1200" spc="10" dirty="0">
                <a:latin typeface="Times New Roman"/>
                <a:cs typeface="Times New Roman"/>
              </a:rPr>
              <a:t>in</a:t>
            </a:r>
            <a:r>
              <a:rPr lang="it-IT" sz="1200" spc="20" dirty="0">
                <a:latin typeface="Times New Roman"/>
                <a:cs typeface="Times New Roman"/>
              </a:rPr>
              <a:t> DOOR</a:t>
            </a:r>
            <a:r>
              <a:rPr lang="it-IT" sz="1200" spc="10" dirty="0">
                <a:latin typeface="Times New Roman"/>
                <a:cs typeface="Times New Roman"/>
              </a:rPr>
              <a:t>S</a:t>
            </a:r>
            <a:endParaRPr lang="it-IT" sz="1200" dirty="0">
              <a:latin typeface="Times New Roman"/>
              <a:cs typeface="Times New Roman"/>
            </a:endParaRPr>
          </a:p>
          <a:p>
            <a:pPr marL="469900" marR="333375" indent="-228600">
              <a:lnSpc>
                <a:spcPts val="1250"/>
              </a:lnSpc>
              <a:spcBef>
                <a:spcPts val="180"/>
              </a:spcBef>
              <a:buFont typeface="Symbol"/>
              <a:buChar char="•"/>
              <a:tabLst>
                <a:tab pos="469265" algn="l"/>
              </a:tabLst>
            </a:pPr>
            <a:r>
              <a:rPr lang="it-IT" sz="1200" spc="20" dirty="0">
                <a:latin typeface="Times New Roman"/>
                <a:cs typeface="Times New Roman"/>
              </a:rPr>
              <a:t>L</a:t>
            </a:r>
            <a:r>
              <a:rPr lang="it-IT" sz="1200" spc="30" dirty="0">
                <a:latin typeface="Times New Roman"/>
                <a:cs typeface="Times New Roman"/>
              </a:rPr>
              <a:t>AB</a:t>
            </a:r>
            <a:r>
              <a:rPr lang="it-IT" sz="1200" spc="10" dirty="0">
                <a:latin typeface="Times New Roman"/>
                <a:cs typeface="Times New Roman"/>
              </a:rPr>
              <a:t>S</a:t>
            </a:r>
            <a:r>
              <a:rPr lang="it-IT" sz="1200" spc="20" dirty="0">
                <a:latin typeface="Times New Roman"/>
                <a:cs typeface="Times New Roman"/>
              </a:rPr>
              <a:t> d</a:t>
            </a:r>
            <a:r>
              <a:rPr lang="it-IT" sz="1200" spc="10" dirty="0">
                <a:latin typeface="Times New Roman"/>
                <a:cs typeface="Times New Roman"/>
              </a:rPr>
              <a:t>esi</a:t>
            </a:r>
            <a:r>
              <a:rPr lang="it-IT" sz="1200" spc="20" dirty="0">
                <a:latin typeface="Times New Roman"/>
                <a:cs typeface="Times New Roman"/>
              </a:rPr>
              <a:t>g</a:t>
            </a:r>
            <a:r>
              <a:rPr lang="it-IT" sz="1200" spc="10" dirty="0">
                <a:latin typeface="Times New Roman"/>
                <a:cs typeface="Times New Roman"/>
              </a:rPr>
              <a:t>n</a:t>
            </a:r>
            <a:r>
              <a:rPr lang="it-IT" sz="1200" spc="20" dirty="0">
                <a:latin typeface="Times New Roman"/>
                <a:cs typeface="Times New Roman"/>
              </a:rPr>
              <a:t> </a:t>
            </a:r>
            <a:r>
              <a:rPr lang="it-IT" sz="1200" spc="10" dirty="0">
                <a:latin typeface="Times New Roman"/>
                <a:cs typeface="Times New Roman"/>
              </a:rPr>
              <a:t>in</a:t>
            </a:r>
            <a:r>
              <a:rPr lang="it-IT" sz="1200" spc="20" dirty="0">
                <a:latin typeface="Times New Roman"/>
                <a:cs typeface="Times New Roman"/>
              </a:rPr>
              <a:t> </a:t>
            </a:r>
            <a:r>
              <a:rPr lang="it-IT" sz="1200" spc="30" dirty="0" err="1">
                <a:latin typeface="Times New Roman"/>
                <a:cs typeface="Times New Roman"/>
              </a:rPr>
              <a:t>K</a:t>
            </a:r>
            <a:r>
              <a:rPr lang="it-IT" sz="1200" spc="10" dirty="0" err="1">
                <a:latin typeface="Times New Roman"/>
                <a:cs typeface="Times New Roman"/>
              </a:rPr>
              <a:t>i</a:t>
            </a:r>
            <a:r>
              <a:rPr lang="it-IT" sz="1200" spc="20" dirty="0" err="1">
                <a:latin typeface="Times New Roman"/>
                <a:cs typeface="Times New Roman"/>
              </a:rPr>
              <a:t>n</a:t>
            </a:r>
            <a:r>
              <a:rPr lang="it-IT" sz="1200" spc="10" dirty="0" err="1">
                <a:latin typeface="Times New Roman"/>
                <a:cs typeface="Times New Roman"/>
              </a:rPr>
              <a:t>d</a:t>
            </a:r>
            <a:r>
              <a:rPr lang="it-IT" sz="1200" spc="20" dirty="0">
                <a:latin typeface="Times New Roman"/>
                <a:cs typeface="Times New Roman"/>
              </a:rPr>
              <a:t> </a:t>
            </a:r>
            <a:r>
              <a:rPr lang="it-IT" sz="1200" spc="15" dirty="0">
                <a:latin typeface="Times New Roman"/>
                <a:cs typeface="Times New Roman"/>
              </a:rPr>
              <a:t>ha</a:t>
            </a:r>
            <a:r>
              <a:rPr lang="it-IT" sz="1200" spc="10" dirty="0">
                <a:latin typeface="Times New Roman"/>
                <a:cs typeface="Times New Roman"/>
              </a:rPr>
              <a:t>r</a:t>
            </a:r>
            <a:r>
              <a:rPr lang="it-IT" sz="1200" spc="15" dirty="0">
                <a:latin typeface="Times New Roman"/>
                <a:cs typeface="Times New Roman"/>
              </a:rPr>
              <a:t>d</a:t>
            </a:r>
            <a:r>
              <a:rPr lang="it-IT" sz="1200" spc="30" dirty="0">
                <a:latin typeface="Times New Roman"/>
                <a:cs typeface="Times New Roman"/>
              </a:rPr>
              <a:t>w</a:t>
            </a:r>
            <a:r>
              <a:rPr lang="it-IT" sz="1200" spc="15" dirty="0">
                <a:latin typeface="Times New Roman"/>
                <a:cs typeface="Times New Roman"/>
              </a:rPr>
              <a:t>a</a:t>
            </a:r>
            <a:r>
              <a:rPr lang="it-IT" sz="1200" spc="10" dirty="0">
                <a:latin typeface="Times New Roman"/>
                <a:cs typeface="Times New Roman"/>
              </a:rPr>
              <a:t>re</a:t>
            </a:r>
            <a:r>
              <a:rPr lang="it-IT" sz="1200" spc="20" dirty="0">
                <a:latin typeface="Times New Roman"/>
                <a:cs typeface="Times New Roman"/>
              </a:rPr>
              <a:t> </a:t>
            </a:r>
            <a:r>
              <a:rPr lang="it-IT" sz="1200" spc="10" dirty="0" err="1">
                <a:latin typeface="Times New Roman"/>
                <a:cs typeface="Times New Roman"/>
              </a:rPr>
              <a:t>s</a:t>
            </a:r>
            <a:r>
              <a:rPr lang="it-IT" sz="1200" spc="15" dirty="0" err="1">
                <a:latin typeface="Times New Roman"/>
                <a:cs typeface="Times New Roman"/>
              </a:rPr>
              <a:t>a</a:t>
            </a:r>
            <a:r>
              <a:rPr lang="it-IT" sz="1200" spc="10" dirty="0" err="1">
                <a:latin typeface="Times New Roman"/>
                <a:cs typeface="Times New Roman"/>
              </a:rPr>
              <a:t>f</a:t>
            </a:r>
            <a:r>
              <a:rPr lang="it-IT" sz="1200" spc="15" dirty="0" err="1">
                <a:latin typeface="Times New Roman"/>
                <a:cs typeface="Times New Roman"/>
              </a:rPr>
              <a:t>e</a:t>
            </a:r>
            <a:r>
              <a:rPr lang="it-IT" sz="1200" spc="10" dirty="0" err="1">
                <a:latin typeface="Times New Roman"/>
                <a:cs typeface="Times New Roman"/>
              </a:rPr>
              <a:t>ty</a:t>
            </a:r>
            <a:r>
              <a:rPr lang="it-IT" sz="1200" spc="20" dirty="0">
                <a:latin typeface="Times New Roman"/>
                <a:cs typeface="Times New Roman"/>
              </a:rPr>
              <a:t> </a:t>
            </a:r>
            <a:r>
              <a:rPr lang="it-IT" sz="1200" spc="10" dirty="0" err="1">
                <a:latin typeface="Times New Roman"/>
                <a:cs typeface="Times New Roman"/>
              </a:rPr>
              <a:t>s</a:t>
            </a:r>
            <a:r>
              <a:rPr lang="it-IT" sz="1200" spc="15" dirty="0" err="1">
                <a:latin typeface="Times New Roman"/>
                <a:cs typeface="Times New Roman"/>
              </a:rPr>
              <a:t>y</a:t>
            </a:r>
            <a:r>
              <a:rPr lang="it-IT" sz="1200" spc="10" dirty="0" err="1">
                <a:latin typeface="Times New Roman"/>
                <a:cs typeface="Times New Roman"/>
              </a:rPr>
              <a:t>s</a:t>
            </a:r>
            <a:r>
              <a:rPr lang="it-IT" sz="1200" spc="15" dirty="0" err="1">
                <a:latin typeface="Times New Roman"/>
                <a:cs typeface="Times New Roman"/>
              </a:rPr>
              <a:t>tem</a:t>
            </a:r>
            <a:r>
              <a:rPr lang="it-IT" sz="1200" spc="25" dirty="0">
                <a:latin typeface="Times New Roman"/>
                <a:cs typeface="Times New Roman"/>
              </a:rPr>
              <a:t> </a:t>
            </a:r>
            <a:r>
              <a:rPr lang="it-IT" sz="1200" spc="10" dirty="0">
                <a:latin typeface="Times New Roman"/>
                <a:cs typeface="Times New Roman"/>
              </a:rPr>
              <a:t>to</a:t>
            </a:r>
            <a:r>
              <a:rPr lang="it-IT" sz="1200" spc="20" dirty="0">
                <a:latin typeface="Times New Roman"/>
                <a:cs typeface="Times New Roman"/>
              </a:rPr>
              <a:t> </a:t>
            </a:r>
            <a:r>
              <a:rPr lang="it-IT" sz="1200" spc="20" dirty="0" err="1">
                <a:latin typeface="Times New Roman"/>
                <a:cs typeface="Times New Roman"/>
              </a:rPr>
              <a:t>ow</a:t>
            </a:r>
            <a:r>
              <a:rPr lang="it-IT" sz="1200" spc="10" dirty="0" err="1">
                <a:latin typeface="Times New Roman"/>
                <a:cs typeface="Times New Roman"/>
              </a:rPr>
              <a:t>n</a:t>
            </a:r>
            <a:r>
              <a:rPr lang="it-IT" sz="1200" spc="20" dirty="0">
                <a:latin typeface="Times New Roman"/>
                <a:cs typeface="Times New Roman"/>
              </a:rPr>
              <a:t> b</a:t>
            </a:r>
            <a:r>
              <a:rPr lang="it-IT" sz="1200" spc="10" dirty="0">
                <a:latin typeface="Times New Roman"/>
                <a:cs typeface="Times New Roman"/>
              </a:rPr>
              <a:t>es</a:t>
            </a:r>
            <a:r>
              <a:rPr lang="it-IT" sz="1200" spc="5" dirty="0">
                <a:latin typeface="Times New Roman"/>
                <a:cs typeface="Times New Roman"/>
              </a:rPr>
              <a:t>t</a:t>
            </a:r>
            <a:r>
              <a:rPr lang="it-IT" sz="1200" spc="15" dirty="0">
                <a:latin typeface="Times New Roman"/>
                <a:cs typeface="Times New Roman"/>
              </a:rPr>
              <a:t> </a:t>
            </a:r>
            <a:r>
              <a:rPr lang="it-IT" sz="1200" spc="20" dirty="0" err="1">
                <a:latin typeface="Times New Roman"/>
                <a:cs typeface="Times New Roman"/>
              </a:rPr>
              <a:t>p</a:t>
            </a:r>
            <a:r>
              <a:rPr lang="it-IT" sz="1200" spc="10" dirty="0" err="1">
                <a:latin typeface="Times New Roman"/>
                <a:cs typeface="Times New Roman"/>
              </a:rPr>
              <a:t>r</a:t>
            </a:r>
            <a:r>
              <a:rPr lang="it-IT" sz="1200" spc="15" dirty="0" err="1">
                <a:latin typeface="Times New Roman"/>
                <a:cs typeface="Times New Roman"/>
              </a:rPr>
              <a:t>ac</a:t>
            </a:r>
            <a:r>
              <a:rPr lang="it-IT" sz="1200" spc="10" dirty="0" err="1">
                <a:latin typeface="Times New Roman"/>
                <a:cs typeface="Times New Roman"/>
              </a:rPr>
              <a:t>ti</a:t>
            </a:r>
            <a:r>
              <a:rPr lang="it-IT" sz="1200" spc="15" dirty="0" err="1">
                <a:latin typeface="Times New Roman"/>
                <a:cs typeface="Times New Roman"/>
              </a:rPr>
              <a:t>ce</a:t>
            </a:r>
            <a:r>
              <a:rPr lang="it-IT" sz="1200" spc="5" dirty="0">
                <a:latin typeface="Times New Roman"/>
                <a:cs typeface="Times New Roman"/>
              </a:rPr>
              <a:t>.</a:t>
            </a:r>
            <a:r>
              <a:rPr lang="it-IT" sz="1200" spc="15" dirty="0">
                <a:latin typeface="Times New Roman"/>
                <a:cs typeface="Times New Roman"/>
              </a:rPr>
              <a:t> </a:t>
            </a:r>
            <a:r>
              <a:rPr lang="it-IT" sz="1200" spc="25" dirty="0" err="1">
                <a:latin typeface="Times New Roman"/>
                <a:cs typeface="Times New Roman"/>
              </a:rPr>
              <a:t>Q</a:t>
            </a:r>
            <a:r>
              <a:rPr lang="it-IT" sz="1200" spc="20" dirty="0" err="1">
                <a:latin typeface="Times New Roman"/>
                <a:cs typeface="Times New Roman"/>
              </a:rPr>
              <a:t>u</a:t>
            </a:r>
            <a:r>
              <a:rPr lang="it-IT" sz="1200" spc="15" dirty="0" err="1">
                <a:latin typeface="Times New Roman"/>
                <a:cs typeface="Times New Roman"/>
              </a:rPr>
              <a:t>e</a:t>
            </a:r>
            <a:r>
              <a:rPr lang="it-IT" sz="1200" spc="10" dirty="0" err="1">
                <a:latin typeface="Times New Roman"/>
                <a:cs typeface="Times New Roman"/>
              </a:rPr>
              <a:t>sti</a:t>
            </a:r>
            <a:r>
              <a:rPr lang="it-IT" sz="1200" spc="25" dirty="0" err="1">
                <a:latin typeface="Times New Roman"/>
                <a:cs typeface="Times New Roman"/>
              </a:rPr>
              <a:t>o</a:t>
            </a:r>
            <a:r>
              <a:rPr lang="it-IT" sz="1200" spc="10" dirty="0" err="1">
                <a:latin typeface="Times New Roman"/>
                <a:cs typeface="Times New Roman"/>
              </a:rPr>
              <a:t>n</a:t>
            </a:r>
            <a:r>
              <a:rPr lang="it-IT" sz="1200" spc="20" dirty="0">
                <a:latin typeface="Times New Roman"/>
                <a:cs typeface="Times New Roman"/>
              </a:rPr>
              <a:t> </a:t>
            </a:r>
            <a:r>
              <a:rPr lang="it-IT" sz="1200" spc="15" dirty="0" err="1">
                <a:latin typeface="Times New Roman"/>
                <a:cs typeface="Times New Roman"/>
              </a:rPr>
              <a:t>a</a:t>
            </a:r>
            <a:r>
              <a:rPr lang="it-IT" sz="1200" spc="20" dirty="0" err="1">
                <a:latin typeface="Times New Roman"/>
                <a:cs typeface="Times New Roman"/>
              </a:rPr>
              <a:t>bou</a:t>
            </a:r>
            <a:r>
              <a:rPr lang="it-IT" sz="1200" spc="5" dirty="0" err="1">
                <a:latin typeface="Times New Roman"/>
                <a:cs typeface="Times New Roman"/>
              </a:rPr>
              <a:t>t</a:t>
            </a:r>
            <a:r>
              <a:rPr lang="it-IT" sz="1200" spc="5" dirty="0">
                <a:latin typeface="Times New Roman"/>
                <a:cs typeface="Times New Roman"/>
              </a:rPr>
              <a:t> </a:t>
            </a:r>
            <a:r>
              <a:rPr lang="it-IT" sz="1200" spc="20" dirty="0" err="1">
                <a:latin typeface="Times New Roman"/>
                <a:cs typeface="Times New Roman"/>
              </a:rPr>
              <a:t>n</a:t>
            </a:r>
            <a:r>
              <a:rPr lang="it-IT" sz="1200" spc="10" dirty="0" err="1">
                <a:latin typeface="Times New Roman"/>
                <a:cs typeface="Times New Roman"/>
              </a:rPr>
              <a:t>ati</a:t>
            </a:r>
            <a:r>
              <a:rPr lang="it-IT" sz="1200" spc="20" dirty="0" err="1">
                <a:latin typeface="Times New Roman"/>
                <a:cs typeface="Times New Roman"/>
              </a:rPr>
              <a:t>on</a:t>
            </a:r>
            <a:r>
              <a:rPr lang="it-IT" sz="1200" spc="10" dirty="0" err="1">
                <a:latin typeface="Times New Roman"/>
                <a:cs typeface="Times New Roman"/>
              </a:rPr>
              <a:t>a</a:t>
            </a:r>
            <a:r>
              <a:rPr lang="it-IT" sz="1200" spc="5" dirty="0" err="1">
                <a:latin typeface="Times New Roman"/>
                <a:cs typeface="Times New Roman"/>
              </a:rPr>
              <a:t>l</a:t>
            </a:r>
            <a:r>
              <a:rPr lang="it-IT" sz="1200" spc="15" dirty="0">
                <a:latin typeface="Times New Roman"/>
                <a:cs typeface="Times New Roman"/>
              </a:rPr>
              <a:t> </a:t>
            </a:r>
            <a:r>
              <a:rPr lang="it-IT" sz="1200" spc="10" dirty="0" err="1">
                <a:latin typeface="Times New Roman"/>
                <a:cs typeface="Times New Roman"/>
              </a:rPr>
              <a:t>r</a:t>
            </a:r>
            <a:r>
              <a:rPr lang="it-IT" sz="1200" spc="15" dirty="0" err="1">
                <a:latin typeface="Times New Roman"/>
                <a:cs typeface="Times New Roman"/>
              </a:rPr>
              <a:t>e</a:t>
            </a:r>
            <a:r>
              <a:rPr lang="it-IT" sz="1200" spc="20" dirty="0" err="1">
                <a:latin typeface="Times New Roman"/>
                <a:cs typeface="Times New Roman"/>
              </a:rPr>
              <a:t>gu</a:t>
            </a:r>
            <a:r>
              <a:rPr lang="it-IT" sz="1200" spc="10" dirty="0" err="1">
                <a:latin typeface="Times New Roman"/>
                <a:cs typeface="Times New Roman"/>
              </a:rPr>
              <a:t>l</a:t>
            </a:r>
            <a:r>
              <a:rPr lang="it-IT" sz="1200" spc="15" dirty="0" err="1">
                <a:latin typeface="Times New Roman"/>
                <a:cs typeface="Times New Roman"/>
              </a:rPr>
              <a:t>a</a:t>
            </a:r>
            <a:r>
              <a:rPr lang="it-IT" sz="1200" spc="10" dirty="0" err="1">
                <a:latin typeface="Times New Roman"/>
                <a:cs typeface="Times New Roman"/>
              </a:rPr>
              <a:t>ti</a:t>
            </a:r>
            <a:r>
              <a:rPr lang="it-IT" sz="1200" spc="20" dirty="0" err="1">
                <a:latin typeface="Times New Roman"/>
                <a:cs typeface="Times New Roman"/>
              </a:rPr>
              <a:t>on</a:t>
            </a:r>
            <a:r>
              <a:rPr lang="it-IT" sz="1200" spc="5" dirty="0" err="1">
                <a:latin typeface="Times New Roman"/>
                <a:cs typeface="Times New Roman"/>
              </a:rPr>
              <a:t>s</a:t>
            </a:r>
            <a:r>
              <a:rPr lang="it-IT" sz="1200" spc="15" dirty="0">
                <a:latin typeface="Times New Roman"/>
                <a:cs typeface="Times New Roman"/>
              </a:rPr>
              <a:t> </a:t>
            </a:r>
            <a:r>
              <a:rPr lang="it-IT" sz="1200" spc="10" dirty="0">
                <a:latin typeface="Times New Roman"/>
                <a:cs typeface="Times New Roman"/>
              </a:rPr>
              <a:t>in</a:t>
            </a:r>
            <a:r>
              <a:rPr lang="it-IT" sz="1200" spc="20" dirty="0">
                <a:latin typeface="Times New Roman"/>
                <a:cs typeface="Times New Roman"/>
              </a:rPr>
              <a:t> </a:t>
            </a:r>
            <a:r>
              <a:rPr lang="it-IT" sz="1200" spc="10" dirty="0" err="1">
                <a:latin typeface="Times New Roman"/>
                <a:cs typeface="Times New Roman"/>
              </a:rPr>
              <a:t>res</a:t>
            </a:r>
            <a:r>
              <a:rPr lang="it-IT" sz="1200" spc="20" dirty="0" err="1">
                <a:latin typeface="Times New Roman"/>
                <a:cs typeface="Times New Roman"/>
              </a:rPr>
              <a:t>p</a:t>
            </a:r>
            <a:r>
              <a:rPr lang="it-IT" sz="1200" spc="15" dirty="0" err="1">
                <a:latin typeface="Times New Roman"/>
                <a:cs typeface="Times New Roman"/>
              </a:rPr>
              <a:t>ec</a:t>
            </a:r>
            <a:r>
              <a:rPr lang="it-IT" sz="1200" spc="5" dirty="0" err="1">
                <a:latin typeface="Times New Roman"/>
                <a:cs typeface="Times New Roman"/>
              </a:rPr>
              <a:t>t</a:t>
            </a:r>
            <a:r>
              <a:rPr lang="it-IT" sz="1200" spc="15" dirty="0">
                <a:latin typeface="Times New Roman"/>
                <a:cs typeface="Times New Roman"/>
              </a:rPr>
              <a:t> </a:t>
            </a:r>
            <a:r>
              <a:rPr lang="it-IT" sz="1200" spc="10" dirty="0">
                <a:latin typeface="Times New Roman"/>
                <a:cs typeface="Times New Roman"/>
              </a:rPr>
              <a:t>to</a:t>
            </a:r>
            <a:r>
              <a:rPr lang="it-IT" sz="1200" spc="20" dirty="0">
                <a:latin typeface="Times New Roman"/>
                <a:cs typeface="Times New Roman"/>
              </a:rPr>
              <a:t> </a:t>
            </a:r>
            <a:r>
              <a:rPr lang="it-IT" sz="1200" spc="20" dirty="0" err="1">
                <a:latin typeface="Times New Roman"/>
                <a:cs typeface="Times New Roman"/>
              </a:rPr>
              <a:t>S</a:t>
            </a:r>
            <a:r>
              <a:rPr lang="it-IT" sz="1200" spc="25" dirty="0" err="1">
                <a:latin typeface="Times New Roman"/>
                <a:cs typeface="Times New Roman"/>
              </a:rPr>
              <a:t>w</a:t>
            </a:r>
            <a:r>
              <a:rPr lang="it-IT" sz="1200" spc="15" dirty="0" err="1">
                <a:latin typeface="Times New Roman"/>
                <a:cs typeface="Times New Roman"/>
              </a:rPr>
              <a:t>e</a:t>
            </a:r>
            <a:r>
              <a:rPr lang="it-IT" sz="1200" spc="20" dirty="0" err="1">
                <a:latin typeface="Times New Roman"/>
                <a:cs typeface="Times New Roman"/>
              </a:rPr>
              <a:t>d</a:t>
            </a:r>
            <a:r>
              <a:rPr lang="it-IT" sz="1200" spc="10" dirty="0" err="1">
                <a:latin typeface="Times New Roman"/>
                <a:cs typeface="Times New Roman"/>
              </a:rPr>
              <a:t>ish</a:t>
            </a:r>
            <a:r>
              <a:rPr lang="it-IT" sz="1200" spc="20" dirty="0">
                <a:latin typeface="Times New Roman"/>
                <a:cs typeface="Times New Roman"/>
              </a:rPr>
              <a:t> </a:t>
            </a:r>
            <a:r>
              <a:rPr lang="it-IT" sz="1200" spc="10" dirty="0" err="1">
                <a:latin typeface="Times New Roman"/>
                <a:cs typeface="Times New Roman"/>
              </a:rPr>
              <a:t>re</a:t>
            </a:r>
            <a:r>
              <a:rPr lang="it-IT" sz="1200" spc="20" dirty="0" err="1">
                <a:latin typeface="Times New Roman"/>
                <a:cs typeface="Times New Roman"/>
              </a:rPr>
              <a:t>gu</a:t>
            </a:r>
            <a:r>
              <a:rPr lang="it-IT" sz="1200" spc="10" dirty="0" err="1">
                <a:latin typeface="Times New Roman"/>
                <a:cs typeface="Times New Roman"/>
              </a:rPr>
              <a:t>l</a:t>
            </a:r>
            <a:r>
              <a:rPr lang="it-IT" sz="1200" spc="15" dirty="0" err="1">
                <a:latin typeface="Times New Roman"/>
                <a:cs typeface="Times New Roman"/>
              </a:rPr>
              <a:t>a</a:t>
            </a:r>
            <a:r>
              <a:rPr lang="it-IT" sz="1200" spc="10" dirty="0" err="1">
                <a:latin typeface="Times New Roman"/>
                <a:cs typeface="Times New Roman"/>
              </a:rPr>
              <a:t>ti</a:t>
            </a:r>
            <a:r>
              <a:rPr lang="it-IT" sz="1200" spc="20" dirty="0" err="1">
                <a:latin typeface="Times New Roman"/>
                <a:cs typeface="Times New Roman"/>
              </a:rPr>
              <a:t>on</a:t>
            </a:r>
            <a:r>
              <a:rPr lang="it-IT" sz="1200" spc="5" dirty="0" err="1">
                <a:latin typeface="Times New Roman"/>
                <a:cs typeface="Times New Roman"/>
              </a:rPr>
              <a:t>s</a:t>
            </a:r>
            <a:r>
              <a:rPr lang="it-IT" sz="1200" spc="20" dirty="0">
                <a:latin typeface="Times New Roman"/>
                <a:cs typeface="Times New Roman"/>
              </a:rPr>
              <a:t> </a:t>
            </a:r>
            <a:r>
              <a:rPr lang="it-IT" sz="1200" spc="15" dirty="0" err="1">
                <a:latin typeface="Times New Roman"/>
                <a:cs typeface="Times New Roman"/>
              </a:rPr>
              <a:t>ca</a:t>
            </a:r>
            <a:r>
              <a:rPr lang="it-IT" sz="1200" spc="35" dirty="0" err="1">
                <a:latin typeface="Times New Roman"/>
                <a:cs typeface="Times New Roman"/>
              </a:rPr>
              <a:t>m</a:t>
            </a:r>
            <a:r>
              <a:rPr lang="it-IT" sz="1200" spc="10" dirty="0" err="1">
                <a:latin typeface="Times New Roman"/>
                <a:cs typeface="Times New Roman"/>
              </a:rPr>
              <a:t>e</a:t>
            </a:r>
            <a:r>
              <a:rPr lang="it-IT" sz="1200" spc="20" dirty="0">
                <a:latin typeface="Times New Roman"/>
                <a:cs typeface="Times New Roman"/>
              </a:rPr>
              <a:t> </a:t>
            </a:r>
            <a:r>
              <a:rPr lang="it-IT" sz="1200" spc="15" dirty="0">
                <a:latin typeface="Times New Roman"/>
                <a:cs typeface="Times New Roman"/>
              </a:rPr>
              <a:t>u</a:t>
            </a:r>
            <a:r>
              <a:rPr lang="it-IT" sz="1200" spc="20" dirty="0">
                <a:latin typeface="Times New Roman"/>
                <a:cs typeface="Times New Roman"/>
              </a:rPr>
              <a:t>p</a:t>
            </a:r>
            <a:r>
              <a:rPr lang="it-IT" sz="1200" spc="5" dirty="0">
                <a:latin typeface="Times New Roman"/>
                <a:cs typeface="Times New Roman"/>
              </a:rPr>
              <a:t>.</a:t>
            </a:r>
            <a:endParaRPr lang="it-IT" sz="1200" dirty="0">
              <a:latin typeface="Times New Roman"/>
              <a:cs typeface="Times New Roman"/>
            </a:endParaRPr>
          </a:p>
          <a:p>
            <a:pPr marL="469900" indent="-228600">
              <a:lnSpc>
                <a:spcPct val="100000"/>
              </a:lnSpc>
              <a:spcBef>
                <a:spcPts val="90"/>
              </a:spcBef>
              <a:buFont typeface="Symbol"/>
              <a:buChar char="•"/>
              <a:tabLst>
                <a:tab pos="469265" algn="l"/>
              </a:tabLst>
            </a:pPr>
            <a:r>
              <a:rPr lang="it-IT" sz="1200" spc="20" dirty="0">
                <a:latin typeface="Times New Roman"/>
                <a:cs typeface="Times New Roman"/>
              </a:rPr>
              <a:t>Lo</a:t>
            </a:r>
            <a:r>
              <a:rPr lang="it-IT" sz="1200" spc="15" dirty="0">
                <a:latin typeface="Times New Roman"/>
                <a:cs typeface="Times New Roman"/>
              </a:rPr>
              <a:t>ca</a:t>
            </a:r>
            <a:r>
              <a:rPr lang="it-IT" sz="1200" spc="5" dirty="0">
                <a:latin typeface="Times New Roman"/>
                <a:cs typeface="Times New Roman"/>
              </a:rPr>
              <a:t>l</a:t>
            </a:r>
            <a:r>
              <a:rPr lang="it-IT" sz="1200" spc="15" dirty="0">
                <a:latin typeface="Times New Roman"/>
                <a:cs typeface="Times New Roman"/>
              </a:rPr>
              <a:t> </a:t>
            </a:r>
            <a:r>
              <a:rPr lang="it-IT" sz="1200" spc="20" dirty="0" err="1">
                <a:latin typeface="Times New Roman"/>
                <a:cs typeface="Times New Roman"/>
              </a:rPr>
              <a:t>p</a:t>
            </a:r>
            <a:r>
              <a:rPr lang="it-IT" sz="1200" spc="10" dirty="0" err="1">
                <a:latin typeface="Times New Roman"/>
                <a:cs typeface="Times New Roman"/>
              </a:rPr>
              <a:t>r</a:t>
            </a:r>
            <a:r>
              <a:rPr lang="it-IT" sz="1200" spc="20" dirty="0" err="1">
                <a:latin typeface="Times New Roman"/>
                <a:cs typeface="Times New Roman"/>
              </a:rPr>
              <a:t>o</a:t>
            </a:r>
            <a:r>
              <a:rPr lang="it-IT" sz="1200" spc="10" dirty="0" err="1">
                <a:latin typeface="Times New Roman"/>
                <a:cs typeface="Times New Roman"/>
              </a:rPr>
              <a:t>t</a:t>
            </a:r>
            <a:r>
              <a:rPr lang="it-IT" sz="1200" spc="15" dirty="0" err="1">
                <a:latin typeface="Times New Roman"/>
                <a:cs typeface="Times New Roman"/>
              </a:rPr>
              <a:t>ec</a:t>
            </a:r>
            <a:r>
              <a:rPr lang="it-IT" sz="1200" spc="10" dirty="0" err="1">
                <a:latin typeface="Times New Roman"/>
                <a:cs typeface="Times New Roman"/>
              </a:rPr>
              <a:t>ti</a:t>
            </a:r>
            <a:r>
              <a:rPr lang="it-IT" sz="1200" spc="20" dirty="0" err="1">
                <a:latin typeface="Times New Roman"/>
                <a:cs typeface="Times New Roman"/>
              </a:rPr>
              <a:t>o</a:t>
            </a:r>
            <a:r>
              <a:rPr lang="it-IT" sz="1200" spc="10" dirty="0" err="1">
                <a:latin typeface="Times New Roman"/>
                <a:cs typeface="Times New Roman"/>
              </a:rPr>
              <a:t>n</a:t>
            </a:r>
            <a:r>
              <a:rPr lang="it-IT" sz="1200" spc="20" dirty="0">
                <a:latin typeface="Times New Roman"/>
                <a:cs typeface="Times New Roman"/>
              </a:rPr>
              <a:t> </a:t>
            </a:r>
            <a:r>
              <a:rPr lang="it-IT" sz="1200" spc="10" dirty="0" err="1">
                <a:latin typeface="Times New Roman"/>
                <a:cs typeface="Times New Roman"/>
              </a:rPr>
              <a:t>s</a:t>
            </a:r>
            <a:r>
              <a:rPr lang="it-IT" sz="1200" spc="20" dirty="0" err="1">
                <a:latin typeface="Times New Roman"/>
                <a:cs typeface="Times New Roman"/>
              </a:rPr>
              <a:t>y</a:t>
            </a:r>
            <a:r>
              <a:rPr lang="it-IT" sz="1200" spc="10" dirty="0" err="1">
                <a:latin typeface="Times New Roman"/>
                <a:cs typeface="Times New Roman"/>
              </a:rPr>
              <a:t>st</a:t>
            </a:r>
            <a:r>
              <a:rPr lang="it-IT" sz="1200" spc="15" dirty="0" err="1">
                <a:latin typeface="Times New Roman"/>
                <a:cs typeface="Times New Roman"/>
              </a:rPr>
              <a:t>e</a:t>
            </a:r>
            <a:r>
              <a:rPr lang="it-IT" sz="1200" spc="30" dirty="0" err="1">
                <a:latin typeface="Times New Roman"/>
                <a:cs typeface="Times New Roman"/>
              </a:rPr>
              <a:t>m</a:t>
            </a:r>
            <a:r>
              <a:rPr lang="it-IT" sz="1200" spc="5" dirty="0" err="1">
                <a:latin typeface="Times New Roman"/>
                <a:cs typeface="Times New Roman"/>
              </a:rPr>
              <a:t>s</a:t>
            </a:r>
            <a:r>
              <a:rPr lang="it-IT" sz="1200" spc="15" dirty="0">
                <a:latin typeface="Times New Roman"/>
                <a:cs typeface="Times New Roman"/>
              </a:rPr>
              <a:t> </a:t>
            </a:r>
            <a:r>
              <a:rPr lang="it-IT" sz="1200" spc="10" dirty="0">
                <a:latin typeface="Times New Roman"/>
                <a:cs typeface="Times New Roman"/>
              </a:rPr>
              <a:t>in</a:t>
            </a:r>
            <a:r>
              <a:rPr lang="it-IT" sz="1200" spc="20" dirty="0">
                <a:latin typeface="Times New Roman"/>
                <a:cs typeface="Times New Roman"/>
              </a:rPr>
              <a:t> </a:t>
            </a:r>
            <a:r>
              <a:rPr lang="it-IT" sz="1200" spc="10" dirty="0">
                <a:latin typeface="Times New Roman"/>
                <a:cs typeface="Times New Roman"/>
              </a:rPr>
              <a:t>t</a:t>
            </a:r>
            <a:r>
              <a:rPr lang="it-IT" sz="1200" spc="20" dirty="0">
                <a:latin typeface="Times New Roman"/>
                <a:cs typeface="Times New Roman"/>
              </a:rPr>
              <a:t>h</a:t>
            </a:r>
            <a:r>
              <a:rPr lang="it-IT" sz="1200" spc="10" dirty="0">
                <a:latin typeface="Times New Roman"/>
                <a:cs typeface="Times New Roman"/>
              </a:rPr>
              <a:t>e</a:t>
            </a:r>
            <a:r>
              <a:rPr lang="it-IT" sz="1200" spc="20" dirty="0">
                <a:latin typeface="Times New Roman"/>
                <a:cs typeface="Times New Roman"/>
              </a:rPr>
              <a:t> </a:t>
            </a:r>
            <a:r>
              <a:rPr lang="it-IT" sz="1200" spc="10" dirty="0">
                <a:latin typeface="Times New Roman"/>
                <a:cs typeface="Times New Roman"/>
              </a:rPr>
              <a:t>s</a:t>
            </a:r>
            <a:r>
              <a:rPr lang="it-IT" sz="1200" spc="15" dirty="0">
                <a:latin typeface="Times New Roman"/>
                <a:cs typeface="Times New Roman"/>
              </a:rPr>
              <a:t>c</a:t>
            </a:r>
            <a:r>
              <a:rPr lang="it-IT" sz="1200" spc="20" dirty="0">
                <a:latin typeface="Times New Roman"/>
                <a:cs typeface="Times New Roman"/>
              </a:rPr>
              <a:t>op</a:t>
            </a:r>
            <a:r>
              <a:rPr lang="it-IT" sz="1200" spc="10" dirty="0">
                <a:latin typeface="Times New Roman"/>
                <a:cs typeface="Times New Roman"/>
              </a:rPr>
              <a:t>e</a:t>
            </a:r>
            <a:r>
              <a:rPr lang="it-IT" sz="1200" spc="20" dirty="0">
                <a:latin typeface="Times New Roman"/>
                <a:cs typeface="Times New Roman"/>
              </a:rPr>
              <a:t> o</a:t>
            </a:r>
            <a:r>
              <a:rPr lang="it-IT" sz="1200" spc="5" dirty="0">
                <a:latin typeface="Times New Roman"/>
                <a:cs typeface="Times New Roman"/>
              </a:rPr>
              <a:t>f</a:t>
            </a:r>
            <a:r>
              <a:rPr lang="it-IT" sz="1200" spc="15" dirty="0">
                <a:latin typeface="Times New Roman"/>
                <a:cs typeface="Times New Roman"/>
              </a:rPr>
              <a:t> </a:t>
            </a:r>
            <a:r>
              <a:rPr lang="it-IT" sz="1200" spc="10" dirty="0" err="1">
                <a:latin typeface="Times New Roman"/>
                <a:cs typeface="Times New Roman"/>
              </a:rPr>
              <a:t>s</a:t>
            </a:r>
            <a:r>
              <a:rPr lang="it-IT" sz="1200" spc="20" dirty="0" err="1">
                <a:latin typeface="Times New Roman"/>
                <a:cs typeface="Times New Roman"/>
              </a:rPr>
              <a:t>y</a:t>
            </a:r>
            <a:r>
              <a:rPr lang="it-IT" sz="1200" spc="10" dirty="0" err="1">
                <a:latin typeface="Times New Roman"/>
                <a:cs typeface="Times New Roman"/>
              </a:rPr>
              <a:t>st</a:t>
            </a:r>
            <a:r>
              <a:rPr lang="it-IT" sz="1200" spc="15" dirty="0" err="1">
                <a:latin typeface="Times New Roman"/>
                <a:cs typeface="Times New Roman"/>
              </a:rPr>
              <a:t>em</a:t>
            </a:r>
            <a:r>
              <a:rPr lang="it-IT" sz="1200" spc="25" dirty="0">
                <a:latin typeface="Times New Roman"/>
                <a:cs typeface="Times New Roman"/>
              </a:rPr>
              <a:t> </a:t>
            </a:r>
            <a:r>
              <a:rPr lang="it-IT" sz="1200" spc="20" dirty="0" err="1">
                <a:latin typeface="Times New Roman"/>
                <a:cs typeface="Times New Roman"/>
              </a:rPr>
              <a:t>o</a:t>
            </a:r>
            <a:r>
              <a:rPr lang="it-IT" sz="1200" spc="25" dirty="0" err="1">
                <a:latin typeface="Times New Roman"/>
                <a:cs typeface="Times New Roman"/>
              </a:rPr>
              <a:t>w</a:t>
            </a:r>
            <a:r>
              <a:rPr lang="it-IT" sz="1200" spc="20" dirty="0" err="1">
                <a:latin typeface="Times New Roman"/>
                <a:cs typeface="Times New Roman"/>
              </a:rPr>
              <a:t>n</a:t>
            </a:r>
            <a:r>
              <a:rPr lang="it-IT" sz="1200" spc="15" dirty="0" err="1">
                <a:latin typeface="Times New Roman"/>
                <a:cs typeface="Times New Roman"/>
              </a:rPr>
              <a:t>e</a:t>
            </a:r>
            <a:r>
              <a:rPr lang="it-IT" sz="1200" spc="5" dirty="0" err="1">
                <a:latin typeface="Times New Roman"/>
                <a:cs typeface="Times New Roman"/>
              </a:rPr>
              <a:t>r</a:t>
            </a:r>
            <a:endParaRPr lang="it-IT" sz="1200" dirty="0">
              <a:latin typeface="Times New Roman"/>
              <a:cs typeface="Times New Roman"/>
            </a:endParaRPr>
          </a:p>
          <a:p>
            <a:pPr marL="469900" marR="12700" indent="-228600">
              <a:lnSpc>
                <a:spcPts val="1250"/>
              </a:lnSpc>
              <a:spcBef>
                <a:spcPts val="180"/>
              </a:spcBef>
              <a:buFont typeface="Symbol"/>
              <a:buChar char="•"/>
              <a:tabLst>
                <a:tab pos="469265" algn="l"/>
              </a:tabLst>
            </a:pPr>
            <a:r>
              <a:rPr lang="it-IT" sz="1200" spc="20" dirty="0" err="1">
                <a:latin typeface="Times New Roman"/>
                <a:cs typeface="Times New Roman"/>
              </a:rPr>
              <a:t>S</a:t>
            </a:r>
            <a:r>
              <a:rPr lang="it-IT" sz="1200" spc="10" dirty="0" err="1">
                <a:latin typeface="Times New Roman"/>
                <a:cs typeface="Times New Roman"/>
              </a:rPr>
              <a:t>af</a:t>
            </a:r>
            <a:r>
              <a:rPr lang="it-IT" sz="1200" spc="15" dirty="0" err="1">
                <a:latin typeface="Times New Roman"/>
                <a:cs typeface="Times New Roman"/>
              </a:rPr>
              <a:t>e</a:t>
            </a:r>
            <a:r>
              <a:rPr lang="it-IT" sz="1200" spc="10" dirty="0" err="1">
                <a:latin typeface="Times New Roman"/>
                <a:cs typeface="Times New Roman"/>
              </a:rPr>
              <a:t>ty</a:t>
            </a:r>
            <a:r>
              <a:rPr lang="it-IT" sz="1200" spc="20" dirty="0">
                <a:latin typeface="Times New Roman"/>
                <a:cs typeface="Times New Roman"/>
              </a:rPr>
              <a:t> </a:t>
            </a:r>
            <a:r>
              <a:rPr lang="it-IT" sz="1200" spc="30" dirty="0" err="1">
                <a:latin typeface="Times New Roman"/>
                <a:cs typeface="Times New Roman"/>
              </a:rPr>
              <a:t>m</a:t>
            </a:r>
            <a:r>
              <a:rPr lang="it-IT" sz="1200" spc="10" dirty="0" err="1">
                <a:latin typeface="Times New Roman"/>
                <a:cs typeface="Times New Roman"/>
              </a:rPr>
              <a:t>a</a:t>
            </a:r>
            <a:r>
              <a:rPr lang="it-IT" sz="1200" spc="20" dirty="0" err="1">
                <a:latin typeface="Times New Roman"/>
                <a:cs typeface="Times New Roman"/>
              </a:rPr>
              <a:t>nu</a:t>
            </a:r>
            <a:r>
              <a:rPr lang="it-IT" sz="1200" spc="15" dirty="0" err="1">
                <a:latin typeface="Times New Roman"/>
                <a:cs typeface="Times New Roman"/>
              </a:rPr>
              <a:t>a</a:t>
            </a:r>
            <a:r>
              <a:rPr lang="it-IT" sz="1200" spc="5" dirty="0" err="1">
                <a:latin typeface="Times New Roman"/>
                <a:cs typeface="Times New Roman"/>
              </a:rPr>
              <a:t>l</a:t>
            </a:r>
            <a:r>
              <a:rPr lang="it-IT" sz="1200" spc="15" dirty="0">
                <a:latin typeface="Times New Roman"/>
                <a:cs typeface="Times New Roman"/>
              </a:rPr>
              <a:t> </a:t>
            </a:r>
            <a:r>
              <a:rPr lang="it-IT" sz="1200" spc="10" dirty="0">
                <a:latin typeface="Times New Roman"/>
                <a:cs typeface="Times New Roman"/>
              </a:rPr>
              <a:t>in</a:t>
            </a:r>
            <a:r>
              <a:rPr lang="it-IT" sz="1200" spc="20" dirty="0">
                <a:latin typeface="Times New Roman"/>
                <a:cs typeface="Times New Roman"/>
              </a:rPr>
              <a:t> </a:t>
            </a:r>
            <a:r>
              <a:rPr lang="it-IT" sz="1200" spc="15" dirty="0" err="1">
                <a:latin typeface="Times New Roman"/>
                <a:cs typeface="Times New Roman"/>
              </a:rPr>
              <a:t>p</a:t>
            </a:r>
            <a:r>
              <a:rPr lang="it-IT" sz="1200" spc="10" dirty="0" err="1">
                <a:latin typeface="Times New Roman"/>
                <a:cs typeface="Times New Roman"/>
              </a:rPr>
              <a:t>r</a:t>
            </a:r>
            <a:r>
              <a:rPr lang="it-IT" sz="1200" spc="15" dirty="0" err="1">
                <a:latin typeface="Times New Roman"/>
                <a:cs typeface="Times New Roman"/>
              </a:rPr>
              <a:t>epa</a:t>
            </a:r>
            <a:r>
              <a:rPr lang="it-IT" sz="1200" spc="10" dirty="0" err="1">
                <a:latin typeface="Times New Roman"/>
                <a:cs typeface="Times New Roman"/>
              </a:rPr>
              <a:t>r</a:t>
            </a:r>
            <a:r>
              <a:rPr lang="it-IT" sz="1200" spc="15" dirty="0" err="1">
                <a:latin typeface="Times New Roman"/>
                <a:cs typeface="Times New Roman"/>
              </a:rPr>
              <a:t>ati</a:t>
            </a:r>
            <a:r>
              <a:rPr lang="it-IT" sz="1200" spc="25" dirty="0" err="1">
                <a:latin typeface="Times New Roman"/>
                <a:cs typeface="Times New Roman"/>
              </a:rPr>
              <a:t>o</a:t>
            </a:r>
            <a:r>
              <a:rPr lang="it-IT" sz="1200" spc="15" dirty="0" err="1">
                <a:latin typeface="Times New Roman"/>
                <a:cs typeface="Times New Roman"/>
              </a:rPr>
              <a:t>n</a:t>
            </a:r>
            <a:r>
              <a:rPr lang="it-IT" sz="1200" spc="5" dirty="0">
                <a:latin typeface="Times New Roman"/>
                <a:cs typeface="Times New Roman"/>
              </a:rPr>
              <a:t>,</a:t>
            </a:r>
            <a:r>
              <a:rPr lang="it-IT" sz="1200" spc="15" dirty="0">
                <a:latin typeface="Times New Roman"/>
                <a:cs typeface="Times New Roman"/>
              </a:rPr>
              <a:t> </a:t>
            </a:r>
            <a:r>
              <a:rPr lang="it-IT" sz="1200" spc="15" dirty="0" err="1">
                <a:latin typeface="Times New Roman"/>
                <a:cs typeface="Times New Roman"/>
              </a:rPr>
              <a:t>no</a:t>
            </a:r>
            <a:r>
              <a:rPr lang="it-IT" sz="1200" spc="5" dirty="0" err="1">
                <a:latin typeface="Times New Roman"/>
                <a:cs typeface="Times New Roman"/>
              </a:rPr>
              <a:t>t</a:t>
            </a:r>
            <a:r>
              <a:rPr lang="it-IT" sz="1200" spc="15" dirty="0">
                <a:latin typeface="Times New Roman"/>
                <a:cs typeface="Times New Roman"/>
              </a:rPr>
              <a:t> </a:t>
            </a:r>
            <a:r>
              <a:rPr lang="it-IT" sz="1200" spc="10" dirty="0">
                <a:latin typeface="Times New Roman"/>
                <a:cs typeface="Times New Roman"/>
              </a:rPr>
              <a:t>r</a:t>
            </a:r>
            <a:r>
              <a:rPr lang="it-IT" sz="1200" spc="15" dirty="0">
                <a:latin typeface="Times New Roman"/>
                <a:cs typeface="Times New Roman"/>
              </a:rPr>
              <a:t>ead</a:t>
            </a:r>
            <a:r>
              <a:rPr lang="it-IT" sz="1200" spc="10" dirty="0">
                <a:latin typeface="Times New Roman"/>
                <a:cs typeface="Times New Roman"/>
              </a:rPr>
              <a:t>y</a:t>
            </a:r>
            <a:r>
              <a:rPr lang="it-IT" sz="1200" spc="20" dirty="0">
                <a:latin typeface="Times New Roman"/>
                <a:cs typeface="Times New Roman"/>
              </a:rPr>
              <a:t> </a:t>
            </a:r>
            <a:r>
              <a:rPr lang="it-IT" sz="1200" spc="15" dirty="0" err="1">
                <a:latin typeface="Times New Roman"/>
                <a:cs typeface="Times New Roman"/>
              </a:rPr>
              <a:t>yet</a:t>
            </a:r>
            <a:r>
              <a:rPr lang="it-IT" sz="1200" spc="5" dirty="0">
                <a:latin typeface="Times New Roman"/>
                <a:cs typeface="Times New Roman"/>
              </a:rPr>
              <a:t>.</a:t>
            </a:r>
            <a:r>
              <a:rPr lang="it-IT" sz="1200" spc="15" dirty="0">
                <a:latin typeface="Times New Roman"/>
                <a:cs typeface="Times New Roman"/>
              </a:rPr>
              <a:t> </a:t>
            </a:r>
            <a:r>
              <a:rPr lang="it-IT" sz="1200" spc="30" dirty="0" err="1">
                <a:latin typeface="Times New Roman"/>
                <a:cs typeface="Times New Roman"/>
              </a:rPr>
              <a:t>C</a:t>
            </a:r>
            <a:r>
              <a:rPr lang="it-IT" sz="1200" spc="15" dirty="0" err="1">
                <a:latin typeface="Times New Roman"/>
                <a:cs typeface="Times New Roman"/>
              </a:rPr>
              <a:t>u</a:t>
            </a:r>
            <a:r>
              <a:rPr lang="it-IT" sz="1200" spc="10" dirty="0" err="1">
                <a:latin typeface="Times New Roman"/>
                <a:cs typeface="Times New Roman"/>
              </a:rPr>
              <a:t>rr</a:t>
            </a:r>
            <a:r>
              <a:rPr lang="it-IT" sz="1200" spc="15" dirty="0" err="1">
                <a:latin typeface="Times New Roman"/>
                <a:cs typeface="Times New Roman"/>
              </a:rPr>
              <a:t>en</a:t>
            </a:r>
            <a:r>
              <a:rPr lang="it-IT" sz="1200" spc="10" dirty="0" err="1">
                <a:latin typeface="Times New Roman"/>
                <a:cs typeface="Times New Roman"/>
              </a:rPr>
              <a:t>tl</a:t>
            </a:r>
            <a:r>
              <a:rPr lang="it-IT" sz="1200" spc="15" dirty="0" err="1">
                <a:latin typeface="Times New Roman"/>
                <a:cs typeface="Times New Roman"/>
              </a:rPr>
              <a:t>y</a:t>
            </a:r>
            <a:r>
              <a:rPr lang="it-IT" sz="1200" spc="20" dirty="0">
                <a:latin typeface="Times New Roman"/>
                <a:cs typeface="Times New Roman"/>
              </a:rPr>
              <a:t> </a:t>
            </a:r>
            <a:r>
              <a:rPr lang="it-IT" sz="1200" spc="30" dirty="0">
                <a:latin typeface="Times New Roman"/>
                <a:cs typeface="Times New Roman"/>
              </a:rPr>
              <a:t>W</a:t>
            </a:r>
            <a:r>
              <a:rPr lang="it-IT" sz="1200" spc="10" dirty="0">
                <a:latin typeface="Times New Roman"/>
                <a:cs typeface="Times New Roman"/>
              </a:rPr>
              <a:t>P</a:t>
            </a:r>
            <a:r>
              <a:rPr lang="it-IT" sz="1200" spc="20" dirty="0">
                <a:latin typeface="Times New Roman"/>
                <a:cs typeface="Times New Roman"/>
              </a:rPr>
              <a:t> </a:t>
            </a:r>
            <a:r>
              <a:rPr lang="it-IT" sz="1200" spc="10" dirty="0" err="1">
                <a:latin typeface="Times New Roman"/>
                <a:cs typeface="Times New Roman"/>
              </a:rPr>
              <a:t>s</a:t>
            </a:r>
            <a:r>
              <a:rPr lang="it-IT" sz="1200" spc="15" dirty="0" err="1">
                <a:latin typeface="Times New Roman"/>
                <a:cs typeface="Times New Roman"/>
              </a:rPr>
              <a:t>a</a:t>
            </a:r>
            <a:r>
              <a:rPr lang="it-IT" sz="1200" spc="10" dirty="0" err="1">
                <a:latin typeface="Times New Roman"/>
                <a:cs typeface="Times New Roman"/>
              </a:rPr>
              <a:t>f</a:t>
            </a:r>
            <a:r>
              <a:rPr lang="it-IT" sz="1200" spc="15" dirty="0" err="1">
                <a:latin typeface="Times New Roman"/>
                <a:cs typeface="Times New Roman"/>
              </a:rPr>
              <a:t>e</a:t>
            </a:r>
            <a:r>
              <a:rPr lang="it-IT" sz="1200" spc="10" dirty="0" err="1">
                <a:latin typeface="Times New Roman"/>
                <a:cs typeface="Times New Roman"/>
              </a:rPr>
              <a:t>ty</a:t>
            </a:r>
            <a:r>
              <a:rPr lang="it-IT" sz="1200" spc="20" dirty="0">
                <a:latin typeface="Times New Roman"/>
                <a:cs typeface="Times New Roman"/>
              </a:rPr>
              <a:t> </a:t>
            </a:r>
            <a:r>
              <a:rPr lang="it-IT" sz="1200" spc="10" dirty="0" err="1">
                <a:latin typeface="Times New Roman"/>
                <a:cs typeface="Times New Roman"/>
              </a:rPr>
              <a:t>gi</a:t>
            </a:r>
            <a:r>
              <a:rPr lang="it-IT" sz="1200" spc="20" dirty="0" err="1">
                <a:latin typeface="Times New Roman"/>
                <a:cs typeface="Times New Roman"/>
              </a:rPr>
              <a:t>v</a:t>
            </a:r>
            <a:r>
              <a:rPr lang="it-IT" sz="1200" spc="15" dirty="0" err="1">
                <a:latin typeface="Times New Roman"/>
                <a:cs typeface="Times New Roman"/>
              </a:rPr>
              <a:t>e</a:t>
            </a:r>
            <a:r>
              <a:rPr lang="it-IT" sz="1200" spc="5" dirty="0" err="1">
                <a:latin typeface="Times New Roman"/>
                <a:cs typeface="Times New Roman"/>
              </a:rPr>
              <a:t>s</a:t>
            </a:r>
            <a:r>
              <a:rPr lang="it-IT" sz="1200" spc="20" dirty="0">
                <a:latin typeface="Times New Roman"/>
                <a:cs typeface="Times New Roman"/>
              </a:rPr>
              <a:t> </a:t>
            </a:r>
            <a:r>
              <a:rPr lang="it-IT" sz="1200" spc="15" dirty="0" err="1">
                <a:latin typeface="Times New Roman"/>
                <a:cs typeface="Times New Roman"/>
              </a:rPr>
              <a:t>advic</a:t>
            </a:r>
            <a:r>
              <a:rPr lang="it-IT" sz="1200" spc="10" dirty="0" err="1">
                <a:latin typeface="Times New Roman"/>
                <a:cs typeface="Times New Roman"/>
              </a:rPr>
              <a:t>e</a:t>
            </a:r>
            <a:r>
              <a:rPr lang="it-IT" sz="1200" spc="20" dirty="0">
                <a:latin typeface="Times New Roman"/>
                <a:cs typeface="Times New Roman"/>
              </a:rPr>
              <a:t> </a:t>
            </a:r>
            <a:r>
              <a:rPr lang="it-IT" sz="1200" spc="15" dirty="0">
                <a:latin typeface="Times New Roman"/>
                <a:cs typeface="Times New Roman"/>
              </a:rPr>
              <a:t>o</a:t>
            </a:r>
            <a:r>
              <a:rPr lang="it-IT" sz="1200" spc="10" dirty="0">
                <a:latin typeface="Times New Roman"/>
                <a:cs typeface="Times New Roman"/>
              </a:rPr>
              <a:t>n</a:t>
            </a:r>
            <a:r>
              <a:rPr lang="it-IT" sz="1200" spc="20" dirty="0">
                <a:latin typeface="Times New Roman"/>
                <a:cs typeface="Times New Roman"/>
              </a:rPr>
              <a:t> </a:t>
            </a:r>
            <a:r>
              <a:rPr lang="it-IT" sz="1200" spc="10" dirty="0">
                <a:latin typeface="Times New Roman"/>
                <a:cs typeface="Times New Roman"/>
              </a:rPr>
              <a:t>a</a:t>
            </a:r>
            <a:r>
              <a:rPr lang="it-IT" sz="1200" spc="20" dirty="0">
                <a:latin typeface="Times New Roman"/>
                <a:cs typeface="Times New Roman"/>
              </a:rPr>
              <a:t> </a:t>
            </a:r>
            <a:r>
              <a:rPr lang="it-IT" sz="1200" spc="15" dirty="0">
                <a:latin typeface="Times New Roman"/>
                <a:cs typeface="Times New Roman"/>
              </a:rPr>
              <a:t>ca</a:t>
            </a:r>
            <a:r>
              <a:rPr lang="it-IT" sz="1200" spc="10" dirty="0">
                <a:latin typeface="Times New Roman"/>
                <a:cs typeface="Times New Roman"/>
              </a:rPr>
              <a:t>s</a:t>
            </a:r>
            <a:r>
              <a:rPr lang="it-IT" sz="1200" spc="20" dirty="0">
                <a:latin typeface="Times New Roman"/>
                <a:cs typeface="Times New Roman"/>
              </a:rPr>
              <a:t>e</a:t>
            </a:r>
            <a:r>
              <a:rPr lang="it-IT" sz="1200" spc="5" dirty="0">
                <a:latin typeface="Times New Roman"/>
                <a:cs typeface="Times New Roman"/>
              </a:rPr>
              <a:t>- </a:t>
            </a:r>
            <a:r>
              <a:rPr lang="it-IT" sz="1200" spc="20" dirty="0">
                <a:latin typeface="Times New Roman"/>
                <a:cs typeface="Times New Roman"/>
              </a:rPr>
              <a:t>by</a:t>
            </a:r>
            <a:r>
              <a:rPr lang="it-IT" sz="1200" spc="10" dirty="0">
                <a:latin typeface="Times New Roman"/>
                <a:cs typeface="Times New Roman"/>
              </a:rPr>
              <a:t>-</a:t>
            </a:r>
            <a:r>
              <a:rPr lang="it-IT" sz="1200" spc="15" dirty="0">
                <a:latin typeface="Times New Roman"/>
                <a:cs typeface="Times New Roman"/>
              </a:rPr>
              <a:t>cas</a:t>
            </a:r>
            <a:r>
              <a:rPr lang="it-IT" sz="1200" spc="10" dirty="0">
                <a:latin typeface="Times New Roman"/>
                <a:cs typeface="Times New Roman"/>
              </a:rPr>
              <a:t>e</a:t>
            </a:r>
            <a:r>
              <a:rPr lang="it-IT" sz="1200" spc="20" dirty="0">
                <a:latin typeface="Times New Roman"/>
                <a:cs typeface="Times New Roman"/>
              </a:rPr>
              <a:t> </a:t>
            </a:r>
            <a:r>
              <a:rPr lang="it-IT" sz="1200" spc="10" dirty="0">
                <a:latin typeface="Times New Roman"/>
                <a:cs typeface="Times New Roman"/>
              </a:rPr>
              <a:t>sce</a:t>
            </a:r>
            <a:r>
              <a:rPr lang="it-IT" sz="1200" spc="20" dirty="0">
                <a:latin typeface="Times New Roman"/>
                <a:cs typeface="Times New Roman"/>
              </a:rPr>
              <a:t>n</a:t>
            </a:r>
            <a:r>
              <a:rPr lang="it-IT" sz="1200" spc="10" dirty="0">
                <a:latin typeface="Times New Roman"/>
                <a:cs typeface="Times New Roman"/>
              </a:rPr>
              <a:t>ari</a:t>
            </a:r>
            <a:r>
              <a:rPr lang="it-IT" sz="1200" spc="15" dirty="0">
                <a:latin typeface="Times New Roman"/>
                <a:cs typeface="Times New Roman"/>
              </a:rPr>
              <a:t>o</a:t>
            </a:r>
            <a:r>
              <a:rPr lang="it-IT" sz="1200" spc="5" dirty="0">
                <a:latin typeface="Times New Roman"/>
                <a:cs typeface="Times New Roman"/>
              </a:rPr>
              <a:t>.</a:t>
            </a:r>
            <a:endParaRPr lang="it-IT" sz="1200" dirty="0">
              <a:latin typeface="Times New Roman"/>
              <a:cs typeface="Times New Roman"/>
            </a:endParaRPr>
          </a:p>
          <a:p>
            <a:pPr marL="469900" marR="175260" indent="-228600">
              <a:lnSpc>
                <a:spcPct val="101000"/>
              </a:lnSpc>
              <a:spcBef>
                <a:spcPts val="80"/>
              </a:spcBef>
              <a:buFont typeface="Symbol"/>
              <a:buChar char="•"/>
              <a:tabLst>
                <a:tab pos="469265" algn="l"/>
              </a:tabLst>
            </a:pPr>
            <a:r>
              <a:rPr lang="it-IT" sz="1200" spc="10" dirty="0">
                <a:latin typeface="Times New Roman"/>
                <a:cs typeface="Times New Roman"/>
              </a:rPr>
              <a:t>I</a:t>
            </a:r>
            <a:r>
              <a:rPr lang="it-IT" sz="1200" spc="25" dirty="0">
                <a:latin typeface="Times New Roman"/>
                <a:cs typeface="Times New Roman"/>
              </a:rPr>
              <a:t>K</a:t>
            </a:r>
            <a:r>
              <a:rPr lang="it-IT" sz="1200" spc="20" dirty="0">
                <a:latin typeface="Times New Roman"/>
                <a:cs typeface="Times New Roman"/>
              </a:rPr>
              <a:t>C</a:t>
            </a:r>
            <a:r>
              <a:rPr lang="it-IT" sz="1200" spc="25" dirty="0">
                <a:latin typeface="Times New Roman"/>
                <a:cs typeface="Times New Roman"/>
              </a:rPr>
              <a:t> </a:t>
            </a:r>
            <a:r>
              <a:rPr lang="it-IT" sz="1200" spc="20" dirty="0" err="1">
                <a:latin typeface="Times New Roman"/>
                <a:cs typeface="Times New Roman"/>
              </a:rPr>
              <a:t>p</a:t>
            </a:r>
            <a:r>
              <a:rPr lang="it-IT" sz="1200" spc="15" dirty="0" err="1">
                <a:latin typeface="Times New Roman"/>
                <a:cs typeface="Times New Roman"/>
              </a:rPr>
              <a:t>a</a:t>
            </a:r>
            <a:r>
              <a:rPr lang="it-IT" sz="1200" spc="10" dirty="0" err="1">
                <a:latin typeface="Times New Roman"/>
                <a:cs typeface="Times New Roman"/>
              </a:rPr>
              <a:t>rt</a:t>
            </a:r>
            <a:r>
              <a:rPr lang="it-IT" sz="1200" spc="20" dirty="0" err="1">
                <a:latin typeface="Times New Roman"/>
                <a:cs typeface="Times New Roman"/>
              </a:rPr>
              <a:t>n</a:t>
            </a:r>
            <a:r>
              <a:rPr lang="it-IT" sz="1200" spc="15" dirty="0" err="1">
                <a:latin typeface="Times New Roman"/>
                <a:cs typeface="Times New Roman"/>
              </a:rPr>
              <a:t>e</a:t>
            </a:r>
            <a:r>
              <a:rPr lang="it-IT" sz="1200" spc="10" dirty="0" err="1">
                <a:latin typeface="Times New Roman"/>
                <a:cs typeface="Times New Roman"/>
              </a:rPr>
              <a:t>r</a:t>
            </a:r>
            <a:r>
              <a:rPr lang="it-IT" sz="1200" spc="5" dirty="0" err="1">
                <a:latin typeface="Times New Roman"/>
                <a:cs typeface="Times New Roman"/>
              </a:rPr>
              <a:t>s</a:t>
            </a:r>
            <a:r>
              <a:rPr lang="it-IT" sz="1200" spc="20" dirty="0">
                <a:latin typeface="Times New Roman"/>
                <a:cs typeface="Times New Roman"/>
              </a:rPr>
              <a:t> </a:t>
            </a:r>
            <a:r>
              <a:rPr lang="it-IT" sz="1200" spc="10" dirty="0" err="1">
                <a:latin typeface="Times New Roman"/>
                <a:cs typeface="Times New Roman"/>
              </a:rPr>
              <a:t>re</a:t>
            </a:r>
            <a:r>
              <a:rPr lang="it-IT" sz="1200" spc="20" dirty="0" err="1">
                <a:latin typeface="Times New Roman"/>
                <a:cs typeface="Times New Roman"/>
              </a:rPr>
              <a:t>qu</a:t>
            </a:r>
            <a:r>
              <a:rPr lang="it-IT" sz="1200" spc="10" dirty="0" err="1">
                <a:latin typeface="Times New Roman"/>
                <a:cs typeface="Times New Roman"/>
              </a:rPr>
              <a:t>ir</a:t>
            </a:r>
            <a:r>
              <a:rPr lang="it-IT" sz="1200" spc="5" dirty="0" err="1">
                <a:latin typeface="Times New Roman"/>
                <a:cs typeface="Times New Roman"/>
              </a:rPr>
              <a:t>e</a:t>
            </a:r>
            <a:r>
              <a:rPr lang="it-IT" sz="1200" spc="20" dirty="0">
                <a:latin typeface="Times New Roman"/>
                <a:cs typeface="Times New Roman"/>
              </a:rPr>
              <a:t> </a:t>
            </a:r>
            <a:r>
              <a:rPr lang="it-IT" sz="1200" spc="10" dirty="0">
                <a:latin typeface="Times New Roman"/>
                <a:cs typeface="Times New Roman"/>
              </a:rPr>
              <a:t>i</a:t>
            </a:r>
            <a:r>
              <a:rPr lang="it-IT" sz="1200" spc="20" dirty="0">
                <a:latin typeface="Times New Roman"/>
                <a:cs typeface="Times New Roman"/>
              </a:rPr>
              <a:t>npu</a:t>
            </a:r>
            <a:r>
              <a:rPr lang="it-IT" sz="1200" spc="5" dirty="0">
                <a:latin typeface="Times New Roman"/>
                <a:cs typeface="Times New Roman"/>
              </a:rPr>
              <a:t>t</a:t>
            </a:r>
            <a:r>
              <a:rPr lang="it-IT" sz="1200" spc="15" dirty="0">
                <a:latin typeface="Times New Roman"/>
                <a:cs typeface="Times New Roman"/>
              </a:rPr>
              <a:t> </a:t>
            </a:r>
            <a:r>
              <a:rPr lang="it-IT" sz="1200" spc="20" dirty="0">
                <a:latin typeface="Times New Roman"/>
                <a:cs typeface="Times New Roman"/>
              </a:rPr>
              <a:t>o</a:t>
            </a:r>
            <a:r>
              <a:rPr lang="it-IT" sz="1200" spc="10" dirty="0">
                <a:latin typeface="Times New Roman"/>
                <a:cs typeface="Times New Roman"/>
              </a:rPr>
              <a:t>n</a:t>
            </a:r>
            <a:r>
              <a:rPr lang="it-IT" sz="1200" spc="20" dirty="0">
                <a:latin typeface="Times New Roman"/>
                <a:cs typeface="Times New Roman"/>
              </a:rPr>
              <a:t> </a:t>
            </a:r>
            <a:r>
              <a:rPr lang="it-IT" sz="1200" spc="20" dirty="0" err="1">
                <a:latin typeface="Times New Roman"/>
                <a:cs typeface="Times New Roman"/>
              </a:rPr>
              <a:t>S</a:t>
            </a:r>
            <a:r>
              <a:rPr lang="it-IT" sz="1200" spc="25" dirty="0" err="1">
                <a:latin typeface="Times New Roman"/>
                <a:cs typeface="Times New Roman"/>
              </a:rPr>
              <a:t>w</a:t>
            </a:r>
            <a:r>
              <a:rPr lang="it-IT" sz="1200" spc="15" dirty="0" err="1">
                <a:latin typeface="Times New Roman"/>
                <a:cs typeface="Times New Roman"/>
              </a:rPr>
              <a:t>e</a:t>
            </a:r>
            <a:r>
              <a:rPr lang="it-IT" sz="1200" spc="20" dirty="0" err="1">
                <a:latin typeface="Times New Roman"/>
                <a:cs typeface="Times New Roman"/>
              </a:rPr>
              <a:t>d</a:t>
            </a:r>
            <a:r>
              <a:rPr lang="it-IT" sz="1200" spc="10" dirty="0" err="1">
                <a:latin typeface="Times New Roman"/>
                <a:cs typeface="Times New Roman"/>
              </a:rPr>
              <a:t>ish</a:t>
            </a:r>
            <a:r>
              <a:rPr lang="it-IT" sz="1200" spc="20" dirty="0">
                <a:latin typeface="Times New Roman"/>
                <a:cs typeface="Times New Roman"/>
              </a:rPr>
              <a:t> </a:t>
            </a:r>
            <a:r>
              <a:rPr lang="it-IT" sz="1200" spc="10" dirty="0" err="1">
                <a:latin typeface="Times New Roman"/>
                <a:cs typeface="Times New Roman"/>
              </a:rPr>
              <a:t>saf</a:t>
            </a:r>
            <a:r>
              <a:rPr lang="it-IT" sz="1200" spc="15" dirty="0" err="1">
                <a:latin typeface="Times New Roman"/>
                <a:cs typeface="Times New Roman"/>
              </a:rPr>
              <a:t>e</a:t>
            </a:r>
            <a:r>
              <a:rPr lang="it-IT" sz="1200" spc="10" dirty="0" err="1">
                <a:latin typeface="Times New Roman"/>
                <a:cs typeface="Times New Roman"/>
              </a:rPr>
              <a:t>ty</a:t>
            </a:r>
            <a:r>
              <a:rPr lang="it-IT" sz="1200" spc="20" dirty="0">
                <a:latin typeface="Times New Roman"/>
                <a:cs typeface="Times New Roman"/>
              </a:rPr>
              <a:t> </a:t>
            </a:r>
            <a:r>
              <a:rPr lang="it-IT" sz="1200" spc="10" dirty="0" err="1">
                <a:latin typeface="Times New Roman"/>
                <a:cs typeface="Times New Roman"/>
              </a:rPr>
              <a:t>re</a:t>
            </a:r>
            <a:r>
              <a:rPr lang="it-IT" sz="1200" spc="20" dirty="0" err="1">
                <a:latin typeface="Times New Roman"/>
                <a:cs typeface="Times New Roman"/>
              </a:rPr>
              <a:t>gu</a:t>
            </a:r>
            <a:r>
              <a:rPr lang="it-IT" sz="1200" spc="10" dirty="0" err="1">
                <a:latin typeface="Times New Roman"/>
                <a:cs typeface="Times New Roman"/>
              </a:rPr>
              <a:t>l</a:t>
            </a:r>
            <a:r>
              <a:rPr lang="it-IT" sz="1200" spc="15" dirty="0" err="1">
                <a:latin typeface="Times New Roman"/>
                <a:cs typeface="Times New Roman"/>
              </a:rPr>
              <a:t>a</a:t>
            </a:r>
            <a:r>
              <a:rPr lang="it-IT" sz="1200" spc="10" dirty="0" err="1">
                <a:latin typeface="Times New Roman"/>
                <a:cs typeface="Times New Roman"/>
              </a:rPr>
              <a:t>ti</a:t>
            </a:r>
            <a:r>
              <a:rPr lang="it-IT" sz="1200" spc="20" dirty="0" err="1">
                <a:latin typeface="Times New Roman"/>
                <a:cs typeface="Times New Roman"/>
              </a:rPr>
              <a:t>on</a:t>
            </a:r>
            <a:r>
              <a:rPr lang="it-IT" sz="1200" spc="10" dirty="0" err="1">
                <a:latin typeface="Times New Roman"/>
                <a:cs typeface="Times New Roman"/>
              </a:rPr>
              <a:t>s</a:t>
            </a:r>
            <a:r>
              <a:rPr lang="it-IT" sz="1200" spc="5" dirty="0">
                <a:latin typeface="Times New Roman"/>
                <a:cs typeface="Times New Roman"/>
              </a:rPr>
              <a:t>.</a:t>
            </a:r>
            <a:r>
              <a:rPr lang="it-IT" sz="1200" spc="15" dirty="0">
                <a:latin typeface="Times New Roman"/>
                <a:cs typeface="Times New Roman"/>
              </a:rPr>
              <a:t> A</a:t>
            </a:r>
            <a:r>
              <a:rPr lang="it-IT" sz="1200" spc="25" dirty="0">
                <a:latin typeface="Times New Roman"/>
                <a:cs typeface="Times New Roman"/>
              </a:rPr>
              <a:t> </a:t>
            </a:r>
            <a:r>
              <a:rPr lang="it-IT" sz="1200" spc="10" dirty="0" err="1">
                <a:latin typeface="Times New Roman"/>
                <a:cs typeface="Times New Roman"/>
              </a:rPr>
              <a:t>s</a:t>
            </a:r>
            <a:r>
              <a:rPr lang="it-IT" sz="1200" spc="15" dirty="0" err="1">
                <a:latin typeface="Times New Roman"/>
                <a:cs typeface="Times New Roman"/>
              </a:rPr>
              <a:t>a</a:t>
            </a:r>
            <a:r>
              <a:rPr lang="it-IT" sz="1200" spc="10" dirty="0" err="1">
                <a:latin typeface="Times New Roman"/>
                <a:cs typeface="Times New Roman"/>
              </a:rPr>
              <a:t>f</a:t>
            </a:r>
            <a:r>
              <a:rPr lang="it-IT" sz="1200" spc="15" dirty="0" err="1">
                <a:latin typeface="Times New Roman"/>
                <a:cs typeface="Times New Roman"/>
              </a:rPr>
              <a:t>e</a:t>
            </a:r>
            <a:r>
              <a:rPr lang="it-IT" sz="1200" spc="10" dirty="0" err="1">
                <a:latin typeface="Times New Roman"/>
                <a:cs typeface="Times New Roman"/>
              </a:rPr>
              <a:t>ty</a:t>
            </a:r>
            <a:r>
              <a:rPr lang="it-IT" sz="1200" spc="20" dirty="0">
                <a:latin typeface="Times New Roman"/>
                <a:cs typeface="Times New Roman"/>
              </a:rPr>
              <a:t> </a:t>
            </a:r>
            <a:r>
              <a:rPr lang="it-IT" sz="1200" spc="30" dirty="0" err="1">
                <a:latin typeface="Times New Roman"/>
                <a:cs typeface="Times New Roman"/>
              </a:rPr>
              <a:t>m</a:t>
            </a:r>
            <a:r>
              <a:rPr lang="it-IT" sz="1200" spc="15" dirty="0" err="1">
                <a:latin typeface="Times New Roman"/>
                <a:cs typeface="Times New Roman"/>
              </a:rPr>
              <a:t>a</a:t>
            </a:r>
            <a:r>
              <a:rPr lang="it-IT" sz="1200" spc="20" dirty="0" err="1">
                <a:latin typeface="Times New Roman"/>
                <a:cs typeface="Times New Roman"/>
              </a:rPr>
              <a:t>nu</a:t>
            </a:r>
            <a:r>
              <a:rPr lang="it-IT" sz="1200" spc="15" dirty="0" err="1">
                <a:latin typeface="Times New Roman"/>
                <a:cs typeface="Times New Roman"/>
              </a:rPr>
              <a:t>a</a:t>
            </a:r>
            <a:r>
              <a:rPr lang="it-IT" sz="1200" spc="5" dirty="0" err="1">
                <a:latin typeface="Times New Roman"/>
                <a:cs typeface="Times New Roman"/>
              </a:rPr>
              <a:t>l</a:t>
            </a:r>
            <a:r>
              <a:rPr lang="it-IT" sz="1200" spc="15" dirty="0">
                <a:latin typeface="Times New Roman"/>
                <a:cs typeface="Times New Roman"/>
              </a:rPr>
              <a:t> </a:t>
            </a:r>
            <a:r>
              <a:rPr lang="it-IT" sz="1200" spc="15" dirty="0" err="1">
                <a:latin typeface="Times New Roman"/>
                <a:cs typeface="Times New Roman"/>
              </a:rPr>
              <a:t>c</a:t>
            </a:r>
            <a:r>
              <a:rPr lang="it-IT" sz="1200" spc="20" dirty="0" err="1">
                <a:latin typeface="Times New Roman"/>
                <a:cs typeface="Times New Roman"/>
              </a:rPr>
              <a:t>on</a:t>
            </a:r>
            <a:r>
              <a:rPr lang="it-IT" sz="1200" spc="10" dirty="0" err="1">
                <a:latin typeface="Times New Roman"/>
                <a:cs typeface="Times New Roman"/>
              </a:rPr>
              <a:t>t</a:t>
            </a:r>
            <a:r>
              <a:rPr lang="it-IT" sz="1200" spc="15" dirty="0" err="1">
                <a:latin typeface="Times New Roman"/>
                <a:cs typeface="Times New Roman"/>
              </a:rPr>
              <a:t>a</a:t>
            </a:r>
            <a:r>
              <a:rPr lang="it-IT" sz="1200" spc="10" dirty="0" err="1">
                <a:latin typeface="Times New Roman"/>
                <a:cs typeface="Times New Roman"/>
              </a:rPr>
              <a:t>i</a:t>
            </a:r>
            <a:r>
              <a:rPr lang="it-IT" sz="1200" spc="20" dirty="0" err="1">
                <a:latin typeface="Times New Roman"/>
                <a:cs typeface="Times New Roman"/>
              </a:rPr>
              <a:t>n</a:t>
            </a:r>
            <a:r>
              <a:rPr lang="it-IT" sz="1200" spc="10" dirty="0" err="1">
                <a:latin typeface="Times New Roman"/>
                <a:cs typeface="Times New Roman"/>
              </a:rPr>
              <a:t>i</a:t>
            </a:r>
            <a:r>
              <a:rPr lang="it-IT" sz="1200" spc="20" dirty="0" err="1">
                <a:latin typeface="Times New Roman"/>
                <a:cs typeface="Times New Roman"/>
              </a:rPr>
              <a:t>n</a:t>
            </a:r>
            <a:r>
              <a:rPr lang="it-IT" sz="1200" spc="10" dirty="0" err="1">
                <a:latin typeface="Times New Roman"/>
                <a:cs typeface="Times New Roman"/>
              </a:rPr>
              <a:t>g</a:t>
            </a:r>
            <a:r>
              <a:rPr lang="it-IT" sz="1200" spc="5" dirty="0">
                <a:latin typeface="Times New Roman"/>
                <a:cs typeface="Times New Roman"/>
              </a:rPr>
              <a:t> </a:t>
            </a:r>
            <a:r>
              <a:rPr lang="it-IT" sz="1200" spc="10" dirty="0" err="1">
                <a:latin typeface="Times New Roman"/>
                <a:cs typeface="Times New Roman"/>
              </a:rPr>
              <a:t>t</a:t>
            </a:r>
            <a:r>
              <a:rPr lang="it-IT" sz="1200" spc="20" dirty="0" err="1">
                <a:latin typeface="Times New Roman"/>
                <a:cs typeface="Times New Roman"/>
              </a:rPr>
              <a:t>h</a:t>
            </a:r>
            <a:r>
              <a:rPr lang="it-IT" sz="1200" spc="10" dirty="0" err="1">
                <a:latin typeface="Times New Roman"/>
                <a:cs typeface="Times New Roman"/>
              </a:rPr>
              <a:t>is</a:t>
            </a:r>
            <a:r>
              <a:rPr lang="it-IT" sz="1200" spc="20" dirty="0">
                <a:latin typeface="Times New Roman"/>
                <a:cs typeface="Times New Roman"/>
              </a:rPr>
              <a:t> </a:t>
            </a:r>
            <a:r>
              <a:rPr lang="it-IT" sz="1200" spc="10" dirty="0">
                <a:latin typeface="Times New Roman"/>
                <a:cs typeface="Times New Roman"/>
              </a:rPr>
              <a:t>i</a:t>
            </a:r>
            <a:r>
              <a:rPr lang="it-IT" sz="1200" spc="20" dirty="0">
                <a:latin typeface="Times New Roman"/>
                <a:cs typeface="Times New Roman"/>
              </a:rPr>
              <a:t>n</a:t>
            </a:r>
            <a:r>
              <a:rPr lang="it-IT" sz="1200" spc="10" dirty="0">
                <a:latin typeface="Times New Roman"/>
                <a:cs typeface="Times New Roman"/>
              </a:rPr>
              <a:t>f</a:t>
            </a:r>
            <a:r>
              <a:rPr lang="it-IT" sz="1200" spc="15" dirty="0">
                <a:latin typeface="Times New Roman"/>
                <a:cs typeface="Times New Roman"/>
              </a:rPr>
              <a:t>o</a:t>
            </a:r>
            <a:r>
              <a:rPr lang="it-IT" sz="1200" spc="10" dirty="0">
                <a:latin typeface="Times New Roman"/>
                <a:cs typeface="Times New Roman"/>
              </a:rPr>
              <a:t>r</a:t>
            </a:r>
            <a:r>
              <a:rPr lang="it-IT" sz="1200" spc="30" dirty="0">
                <a:latin typeface="Times New Roman"/>
                <a:cs typeface="Times New Roman"/>
              </a:rPr>
              <a:t>m</a:t>
            </a:r>
            <a:r>
              <a:rPr lang="it-IT" sz="1200" spc="15" dirty="0">
                <a:latin typeface="Times New Roman"/>
                <a:cs typeface="Times New Roman"/>
              </a:rPr>
              <a:t>ati</a:t>
            </a:r>
            <a:r>
              <a:rPr lang="it-IT" sz="1200" spc="25" dirty="0">
                <a:latin typeface="Times New Roman"/>
                <a:cs typeface="Times New Roman"/>
              </a:rPr>
              <a:t>o</a:t>
            </a:r>
            <a:r>
              <a:rPr lang="it-IT" sz="1200" spc="10" dirty="0">
                <a:latin typeface="Times New Roman"/>
                <a:cs typeface="Times New Roman"/>
              </a:rPr>
              <a:t>n</a:t>
            </a:r>
            <a:r>
              <a:rPr lang="it-IT" sz="1200" spc="20" dirty="0">
                <a:latin typeface="Times New Roman"/>
                <a:cs typeface="Times New Roman"/>
              </a:rPr>
              <a:t> </a:t>
            </a:r>
            <a:r>
              <a:rPr lang="it-IT" sz="1200" spc="10" dirty="0" err="1">
                <a:latin typeface="Times New Roman"/>
                <a:cs typeface="Times New Roman"/>
              </a:rPr>
              <a:t>is</a:t>
            </a:r>
            <a:r>
              <a:rPr lang="it-IT" sz="1200" spc="20" dirty="0">
                <a:latin typeface="Times New Roman"/>
                <a:cs typeface="Times New Roman"/>
              </a:rPr>
              <a:t> </a:t>
            </a:r>
            <a:r>
              <a:rPr lang="it-IT" sz="1200" spc="10" dirty="0">
                <a:latin typeface="Times New Roman"/>
                <a:cs typeface="Times New Roman"/>
              </a:rPr>
              <a:t>in</a:t>
            </a:r>
            <a:r>
              <a:rPr lang="it-IT" sz="1200" spc="20" dirty="0">
                <a:latin typeface="Times New Roman"/>
                <a:cs typeface="Times New Roman"/>
              </a:rPr>
              <a:t> </a:t>
            </a:r>
            <a:r>
              <a:rPr lang="it-IT" sz="1200" spc="15" dirty="0" err="1">
                <a:latin typeface="Times New Roman"/>
                <a:cs typeface="Times New Roman"/>
              </a:rPr>
              <a:t>p</a:t>
            </a:r>
            <a:r>
              <a:rPr lang="it-IT" sz="1200" spc="10" dirty="0" err="1">
                <a:latin typeface="Times New Roman"/>
                <a:cs typeface="Times New Roman"/>
              </a:rPr>
              <a:t>r</a:t>
            </a:r>
            <a:r>
              <a:rPr lang="it-IT" sz="1200" spc="15" dirty="0" err="1">
                <a:latin typeface="Times New Roman"/>
                <a:cs typeface="Times New Roman"/>
              </a:rPr>
              <a:t>epa</a:t>
            </a:r>
            <a:r>
              <a:rPr lang="it-IT" sz="1200" spc="10" dirty="0" err="1">
                <a:latin typeface="Times New Roman"/>
                <a:cs typeface="Times New Roman"/>
              </a:rPr>
              <a:t>r</a:t>
            </a:r>
            <a:r>
              <a:rPr lang="it-IT" sz="1200" spc="15" dirty="0" err="1">
                <a:latin typeface="Times New Roman"/>
                <a:cs typeface="Times New Roman"/>
              </a:rPr>
              <a:t>ati</a:t>
            </a:r>
            <a:r>
              <a:rPr lang="it-IT" sz="1200" spc="25" dirty="0" err="1">
                <a:latin typeface="Times New Roman"/>
                <a:cs typeface="Times New Roman"/>
              </a:rPr>
              <a:t>o</a:t>
            </a:r>
            <a:r>
              <a:rPr lang="it-IT" sz="1200" spc="10" dirty="0" err="1">
                <a:latin typeface="Times New Roman"/>
                <a:cs typeface="Times New Roman"/>
              </a:rPr>
              <a:t>n</a:t>
            </a:r>
            <a:r>
              <a:rPr lang="it-IT" sz="1200" spc="20" dirty="0">
                <a:latin typeface="Times New Roman"/>
                <a:cs typeface="Times New Roman"/>
              </a:rPr>
              <a:t> </a:t>
            </a:r>
            <a:r>
              <a:rPr lang="it-IT" sz="1200" spc="15" dirty="0">
                <a:latin typeface="Times New Roman"/>
                <a:cs typeface="Times New Roman"/>
              </a:rPr>
              <a:t>b</a:t>
            </a:r>
            <a:r>
              <a:rPr lang="it-IT" sz="1200" spc="10" dirty="0">
                <a:latin typeface="Times New Roman"/>
                <a:cs typeface="Times New Roman"/>
              </a:rPr>
              <a:t>y</a:t>
            </a:r>
            <a:r>
              <a:rPr lang="it-IT" sz="1200" spc="20" dirty="0">
                <a:latin typeface="Times New Roman"/>
                <a:cs typeface="Times New Roman"/>
              </a:rPr>
              <a:t> </a:t>
            </a:r>
            <a:r>
              <a:rPr lang="it-IT" sz="1200" spc="10" dirty="0">
                <a:latin typeface="Times New Roman"/>
                <a:cs typeface="Times New Roman"/>
              </a:rPr>
              <a:t>t</a:t>
            </a:r>
            <a:r>
              <a:rPr lang="it-IT" sz="1200" spc="20" dirty="0">
                <a:latin typeface="Times New Roman"/>
                <a:cs typeface="Times New Roman"/>
              </a:rPr>
              <a:t>h</a:t>
            </a:r>
            <a:r>
              <a:rPr lang="it-IT" sz="1200" spc="10" dirty="0">
                <a:latin typeface="Times New Roman"/>
                <a:cs typeface="Times New Roman"/>
              </a:rPr>
              <a:t>e</a:t>
            </a:r>
            <a:r>
              <a:rPr lang="it-IT" sz="1200" spc="20" dirty="0">
                <a:latin typeface="Times New Roman"/>
                <a:cs typeface="Times New Roman"/>
              </a:rPr>
              <a:t> </a:t>
            </a:r>
            <a:r>
              <a:rPr lang="it-IT" sz="1200" spc="20" dirty="0" err="1">
                <a:latin typeface="Times New Roman"/>
                <a:cs typeface="Times New Roman"/>
              </a:rPr>
              <a:t>S</a:t>
            </a:r>
            <a:r>
              <a:rPr lang="it-IT" sz="1200" spc="15" dirty="0" err="1">
                <a:latin typeface="Times New Roman"/>
                <a:cs typeface="Times New Roman"/>
              </a:rPr>
              <a:t>a</a:t>
            </a:r>
            <a:r>
              <a:rPr lang="it-IT" sz="1200" spc="10" dirty="0" err="1">
                <a:latin typeface="Times New Roman"/>
                <a:cs typeface="Times New Roman"/>
              </a:rPr>
              <a:t>f</a:t>
            </a:r>
            <a:r>
              <a:rPr lang="it-IT" sz="1200" spc="15" dirty="0" err="1">
                <a:latin typeface="Times New Roman"/>
                <a:cs typeface="Times New Roman"/>
              </a:rPr>
              <a:t>e</a:t>
            </a:r>
            <a:r>
              <a:rPr lang="it-IT" sz="1200" spc="10" dirty="0" err="1">
                <a:latin typeface="Times New Roman"/>
                <a:cs typeface="Times New Roman"/>
              </a:rPr>
              <a:t>ty</a:t>
            </a:r>
            <a:r>
              <a:rPr lang="it-IT" sz="1200" spc="20" dirty="0">
                <a:latin typeface="Times New Roman"/>
                <a:cs typeface="Times New Roman"/>
              </a:rPr>
              <a:t> </a:t>
            </a:r>
            <a:r>
              <a:rPr lang="it-IT" sz="1200" spc="15" dirty="0">
                <a:latin typeface="Times New Roman"/>
                <a:cs typeface="Times New Roman"/>
              </a:rPr>
              <a:t>an</a:t>
            </a:r>
            <a:r>
              <a:rPr lang="it-IT" sz="1200" spc="10" dirty="0">
                <a:latin typeface="Times New Roman"/>
                <a:cs typeface="Times New Roman"/>
              </a:rPr>
              <a:t>d</a:t>
            </a:r>
            <a:r>
              <a:rPr lang="it-IT" sz="1200" spc="20" dirty="0">
                <a:latin typeface="Times New Roman"/>
                <a:cs typeface="Times New Roman"/>
              </a:rPr>
              <a:t> </a:t>
            </a:r>
            <a:r>
              <a:rPr lang="it-IT" sz="1200" spc="30" dirty="0" err="1">
                <a:latin typeface="Times New Roman"/>
                <a:cs typeface="Times New Roman"/>
              </a:rPr>
              <a:t>H</a:t>
            </a:r>
            <a:r>
              <a:rPr lang="it-IT" sz="1200" spc="15" dirty="0" err="1">
                <a:latin typeface="Times New Roman"/>
                <a:cs typeface="Times New Roman"/>
              </a:rPr>
              <a:t>ealth</a:t>
            </a:r>
            <a:r>
              <a:rPr lang="it-IT" sz="1200" spc="20" dirty="0">
                <a:latin typeface="Times New Roman"/>
                <a:cs typeface="Times New Roman"/>
              </a:rPr>
              <a:t> </a:t>
            </a:r>
            <a:r>
              <a:rPr lang="it-IT" sz="1200" spc="10" dirty="0" err="1">
                <a:latin typeface="Times New Roman"/>
                <a:cs typeface="Times New Roman"/>
              </a:rPr>
              <a:t>di</a:t>
            </a:r>
            <a:r>
              <a:rPr lang="it-IT" sz="1200" spc="20" dirty="0" err="1">
                <a:latin typeface="Times New Roman"/>
                <a:cs typeface="Times New Roman"/>
              </a:rPr>
              <a:t>v</a:t>
            </a:r>
            <a:r>
              <a:rPr lang="it-IT" sz="1200" spc="15" dirty="0" err="1">
                <a:latin typeface="Times New Roman"/>
                <a:cs typeface="Times New Roman"/>
              </a:rPr>
              <a:t>is</a:t>
            </a:r>
            <a:r>
              <a:rPr lang="it-IT" sz="1200" spc="10" dirty="0" err="1">
                <a:latin typeface="Times New Roman"/>
                <a:cs typeface="Times New Roman"/>
              </a:rPr>
              <a:t>i</a:t>
            </a:r>
            <a:r>
              <a:rPr lang="it-IT" sz="1200" spc="20" dirty="0" err="1">
                <a:latin typeface="Times New Roman"/>
                <a:cs typeface="Times New Roman"/>
              </a:rPr>
              <a:t>o</a:t>
            </a:r>
            <a:r>
              <a:rPr lang="it-IT" sz="1200" spc="10" dirty="0" err="1">
                <a:latin typeface="Times New Roman"/>
                <a:cs typeface="Times New Roman"/>
              </a:rPr>
              <a:t>n</a:t>
            </a:r>
            <a:r>
              <a:rPr lang="it-IT" sz="1200" spc="20" dirty="0">
                <a:latin typeface="Times New Roman"/>
                <a:cs typeface="Times New Roman"/>
              </a:rPr>
              <a:t> </a:t>
            </a:r>
            <a:r>
              <a:rPr lang="it-IT" sz="1200" spc="15" dirty="0" err="1">
                <a:latin typeface="Times New Roman"/>
                <a:cs typeface="Times New Roman"/>
              </a:rPr>
              <a:t>a</a:t>
            </a:r>
            <a:r>
              <a:rPr lang="it-IT" sz="1200" spc="5" dirty="0" err="1">
                <a:latin typeface="Times New Roman"/>
                <a:cs typeface="Times New Roman"/>
              </a:rPr>
              <a:t>t</a:t>
            </a:r>
            <a:r>
              <a:rPr lang="it-IT" sz="1200" spc="15" dirty="0">
                <a:latin typeface="Times New Roman"/>
                <a:cs typeface="Times New Roman"/>
              </a:rPr>
              <a:t> </a:t>
            </a:r>
            <a:r>
              <a:rPr lang="it-IT" sz="1200" spc="20" dirty="0">
                <a:latin typeface="Times New Roman"/>
                <a:cs typeface="Times New Roman"/>
              </a:rPr>
              <a:t>ESS</a:t>
            </a:r>
            <a:r>
              <a:rPr lang="it-IT" sz="1200" spc="5" dirty="0">
                <a:latin typeface="Times New Roman"/>
                <a:cs typeface="Times New Roman"/>
              </a:rPr>
              <a:t>.</a:t>
            </a:r>
            <a:endParaRPr lang="it-IT" sz="1200" dirty="0">
              <a:latin typeface="Times New Roman"/>
              <a:cs typeface="Times New Roman"/>
            </a:endParaRPr>
          </a:p>
          <a:p>
            <a:pPr marL="469900" indent="-228600">
              <a:lnSpc>
                <a:spcPct val="100000"/>
              </a:lnSpc>
              <a:spcBef>
                <a:spcPts val="130"/>
              </a:spcBef>
              <a:buFont typeface="Symbol"/>
              <a:buChar char="•"/>
              <a:tabLst>
                <a:tab pos="469265" algn="l"/>
              </a:tabLst>
            </a:pPr>
            <a:r>
              <a:rPr lang="it-IT" sz="1200" spc="30" dirty="0" err="1">
                <a:latin typeface="Times New Roman"/>
                <a:cs typeface="Times New Roman"/>
              </a:rPr>
              <a:t>A</a:t>
            </a:r>
            <a:r>
              <a:rPr lang="it-IT" sz="1200" spc="15" dirty="0" err="1">
                <a:latin typeface="Times New Roman"/>
                <a:cs typeface="Times New Roman"/>
              </a:rPr>
              <a:t>n</a:t>
            </a:r>
            <a:r>
              <a:rPr lang="it-IT" sz="1200" spc="10" dirty="0" err="1">
                <a:latin typeface="Times New Roman"/>
                <a:cs typeface="Times New Roman"/>
              </a:rPr>
              <a:t>y</a:t>
            </a:r>
            <a:r>
              <a:rPr lang="it-IT" sz="1200" spc="20" dirty="0">
                <a:latin typeface="Times New Roman"/>
                <a:cs typeface="Times New Roman"/>
              </a:rPr>
              <a:t> </a:t>
            </a:r>
            <a:r>
              <a:rPr lang="it-IT" sz="1200" spc="10" dirty="0" err="1">
                <a:latin typeface="Times New Roman"/>
                <a:cs typeface="Times New Roman"/>
              </a:rPr>
              <a:t>f</a:t>
            </a:r>
            <a:r>
              <a:rPr lang="it-IT" sz="1200" spc="15" dirty="0" err="1">
                <a:latin typeface="Times New Roman"/>
                <a:cs typeface="Times New Roman"/>
              </a:rPr>
              <a:t>o</a:t>
            </a:r>
            <a:r>
              <a:rPr lang="it-IT" sz="1200" spc="10" dirty="0" err="1">
                <a:latin typeface="Times New Roman"/>
                <a:cs typeface="Times New Roman"/>
              </a:rPr>
              <a:t>r</a:t>
            </a:r>
            <a:r>
              <a:rPr lang="it-IT" sz="1200" spc="30" dirty="0" err="1">
                <a:latin typeface="Times New Roman"/>
                <a:cs typeface="Times New Roman"/>
              </a:rPr>
              <a:t>m</a:t>
            </a:r>
            <a:r>
              <a:rPr lang="it-IT" sz="1200" spc="10" dirty="0" err="1">
                <a:latin typeface="Times New Roman"/>
                <a:cs typeface="Times New Roman"/>
              </a:rPr>
              <a:t>a</a:t>
            </a:r>
            <a:r>
              <a:rPr lang="it-IT" sz="1200" spc="5" dirty="0" err="1">
                <a:latin typeface="Times New Roman"/>
                <a:cs typeface="Times New Roman"/>
              </a:rPr>
              <a:t>l</a:t>
            </a:r>
            <a:r>
              <a:rPr lang="it-IT" sz="1200" spc="15" dirty="0">
                <a:latin typeface="Times New Roman"/>
                <a:cs typeface="Times New Roman"/>
              </a:rPr>
              <a:t> </a:t>
            </a:r>
            <a:r>
              <a:rPr lang="it-IT" sz="1200" spc="10" dirty="0" err="1">
                <a:latin typeface="Times New Roman"/>
                <a:cs typeface="Times New Roman"/>
              </a:rPr>
              <a:t>r</a:t>
            </a:r>
            <a:r>
              <a:rPr lang="it-IT" sz="1200" spc="15" dirty="0" err="1">
                <a:latin typeface="Times New Roman"/>
                <a:cs typeface="Times New Roman"/>
              </a:rPr>
              <a:t>ev</a:t>
            </a:r>
            <a:r>
              <a:rPr lang="it-IT" sz="1200" spc="10" dirty="0" err="1">
                <a:latin typeface="Times New Roman"/>
                <a:cs typeface="Times New Roman"/>
              </a:rPr>
              <a:t>i</a:t>
            </a:r>
            <a:r>
              <a:rPr lang="it-IT" sz="1200" spc="15" dirty="0" err="1">
                <a:latin typeface="Times New Roman"/>
                <a:cs typeface="Times New Roman"/>
              </a:rPr>
              <a:t>ew</a:t>
            </a:r>
            <a:r>
              <a:rPr lang="it-IT" sz="1200" spc="25" dirty="0">
                <a:latin typeface="Times New Roman"/>
                <a:cs typeface="Times New Roman"/>
              </a:rPr>
              <a:t> </a:t>
            </a:r>
            <a:r>
              <a:rPr lang="it-IT" sz="1200" spc="25" dirty="0" err="1">
                <a:latin typeface="Times New Roman"/>
                <a:cs typeface="Times New Roman"/>
              </a:rPr>
              <a:t>w</a:t>
            </a:r>
            <a:r>
              <a:rPr lang="it-IT" sz="1200" spc="10" dirty="0" err="1">
                <a:latin typeface="Times New Roman"/>
                <a:cs typeface="Times New Roman"/>
              </a:rPr>
              <a:t>il</a:t>
            </a:r>
            <a:r>
              <a:rPr lang="it-IT" sz="1200" spc="5" dirty="0" err="1">
                <a:latin typeface="Times New Roman"/>
                <a:cs typeface="Times New Roman"/>
              </a:rPr>
              <a:t>l</a:t>
            </a:r>
            <a:r>
              <a:rPr lang="it-IT" sz="1200" spc="15" dirty="0">
                <a:latin typeface="Times New Roman"/>
                <a:cs typeface="Times New Roman"/>
              </a:rPr>
              <a:t> </a:t>
            </a:r>
            <a:r>
              <a:rPr lang="it-IT" sz="1200" spc="15" dirty="0" err="1">
                <a:latin typeface="Times New Roman"/>
                <a:cs typeface="Times New Roman"/>
              </a:rPr>
              <a:t>hav</a:t>
            </a:r>
            <a:r>
              <a:rPr lang="it-IT" sz="1200" spc="10" dirty="0" err="1">
                <a:latin typeface="Times New Roman"/>
                <a:cs typeface="Times New Roman"/>
              </a:rPr>
              <a:t>e</a:t>
            </a:r>
            <a:r>
              <a:rPr lang="it-IT" sz="1200" spc="20" dirty="0">
                <a:latin typeface="Times New Roman"/>
                <a:cs typeface="Times New Roman"/>
              </a:rPr>
              <a:t> </a:t>
            </a:r>
            <a:r>
              <a:rPr lang="it-IT" sz="1200" spc="10" dirty="0">
                <a:latin typeface="Times New Roman"/>
                <a:cs typeface="Times New Roman"/>
              </a:rPr>
              <a:t>a</a:t>
            </a:r>
            <a:r>
              <a:rPr lang="it-IT" sz="1200" spc="20" dirty="0">
                <a:latin typeface="Times New Roman"/>
                <a:cs typeface="Times New Roman"/>
              </a:rPr>
              <a:t> </a:t>
            </a:r>
            <a:r>
              <a:rPr lang="it-IT" sz="1200" spc="15" dirty="0" err="1">
                <a:latin typeface="Times New Roman"/>
                <a:cs typeface="Times New Roman"/>
              </a:rPr>
              <a:t>co</a:t>
            </a:r>
            <a:r>
              <a:rPr lang="it-IT" sz="1200" spc="30" dirty="0" err="1">
                <a:latin typeface="Times New Roman"/>
                <a:cs typeface="Times New Roman"/>
              </a:rPr>
              <a:t>mm</a:t>
            </a:r>
            <a:r>
              <a:rPr lang="it-IT" sz="1200" spc="10" dirty="0" err="1">
                <a:latin typeface="Times New Roman"/>
                <a:cs typeface="Times New Roman"/>
              </a:rPr>
              <a:t>itt</a:t>
            </a:r>
            <a:r>
              <a:rPr lang="it-IT" sz="1200" spc="15" dirty="0" err="1">
                <a:latin typeface="Times New Roman"/>
                <a:cs typeface="Times New Roman"/>
              </a:rPr>
              <a:t>e</a:t>
            </a:r>
            <a:r>
              <a:rPr lang="it-IT" sz="1200" spc="10" dirty="0" err="1">
                <a:latin typeface="Times New Roman"/>
                <a:cs typeface="Times New Roman"/>
              </a:rPr>
              <a:t>e</a:t>
            </a:r>
            <a:r>
              <a:rPr lang="it-IT" sz="1200" spc="20" dirty="0">
                <a:latin typeface="Times New Roman"/>
                <a:cs typeface="Times New Roman"/>
              </a:rPr>
              <a:t> </a:t>
            </a:r>
            <a:r>
              <a:rPr lang="it-IT" sz="1200" spc="30" dirty="0" err="1">
                <a:latin typeface="Times New Roman"/>
                <a:cs typeface="Times New Roman"/>
              </a:rPr>
              <a:t>m</a:t>
            </a:r>
            <a:r>
              <a:rPr lang="it-IT" sz="1200" spc="10" dirty="0" err="1">
                <a:latin typeface="Times New Roman"/>
                <a:cs typeface="Times New Roman"/>
              </a:rPr>
              <a:t>e</a:t>
            </a:r>
            <a:r>
              <a:rPr lang="it-IT" sz="1200" spc="30" dirty="0" err="1">
                <a:latin typeface="Times New Roman"/>
                <a:cs typeface="Times New Roman"/>
              </a:rPr>
              <a:t>m</a:t>
            </a:r>
            <a:r>
              <a:rPr lang="it-IT" sz="1200" spc="20" dirty="0" err="1">
                <a:latin typeface="Times New Roman"/>
                <a:cs typeface="Times New Roman"/>
              </a:rPr>
              <a:t>b</a:t>
            </a:r>
            <a:r>
              <a:rPr lang="it-IT" sz="1200" spc="15" dirty="0" err="1">
                <a:latin typeface="Times New Roman"/>
                <a:cs typeface="Times New Roman"/>
              </a:rPr>
              <a:t>e</a:t>
            </a:r>
            <a:r>
              <a:rPr lang="it-IT" sz="1200" spc="5" dirty="0" err="1">
                <a:latin typeface="Times New Roman"/>
                <a:cs typeface="Times New Roman"/>
              </a:rPr>
              <a:t>r</a:t>
            </a:r>
            <a:r>
              <a:rPr lang="it-IT" sz="1200" spc="15" dirty="0">
                <a:latin typeface="Times New Roman"/>
                <a:cs typeface="Times New Roman"/>
              </a:rPr>
              <a:t> </a:t>
            </a:r>
            <a:r>
              <a:rPr lang="it-IT" sz="1200" spc="10" dirty="0" err="1">
                <a:latin typeface="Times New Roman"/>
                <a:cs typeface="Times New Roman"/>
              </a:rPr>
              <a:t>r</a:t>
            </a:r>
            <a:r>
              <a:rPr lang="it-IT" sz="1200" spc="15" dirty="0" err="1">
                <a:latin typeface="Times New Roman"/>
                <a:cs typeface="Times New Roman"/>
              </a:rPr>
              <a:t>ep</a:t>
            </a:r>
            <a:r>
              <a:rPr lang="it-IT" sz="1200" spc="10" dirty="0" err="1">
                <a:latin typeface="Times New Roman"/>
                <a:cs typeface="Times New Roman"/>
              </a:rPr>
              <a:t>r</a:t>
            </a:r>
            <a:r>
              <a:rPr lang="it-IT" sz="1200" spc="15" dirty="0" err="1">
                <a:latin typeface="Times New Roman"/>
                <a:cs typeface="Times New Roman"/>
              </a:rPr>
              <a:t>e</a:t>
            </a:r>
            <a:r>
              <a:rPr lang="it-IT" sz="1200" spc="10" dirty="0" err="1">
                <a:latin typeface="Times New Roman"/>
                <a:cs typeface="Times New Roman"/>
              </a:rPr>
              <a:t>s</a:t>
            </a:r>
            <a:r>
              <a:rPr lang="it-IT" sz="1200" spc="15" dirty="0" err="1">
                <a:latin typeface="Times New Roman"/>
                <a:cs typeface="Times New Roman"/>
              </a:rPr>
              <a:t>en</a:t>
            </a:r>
            <a:r>
              <a:rPr lang="it-IT" sz="1200" spc="10" dirty="0" err="1">
                <a:latin typeface="Times New Roman"/>
                <a:cs typeface="Times New Roman"/>
              </a:rPr>
              <a:t>ti</a:t>
            </a:r>
            <a:r>
              <a:rPr lang="it-IT" sz="1200" spc="15" dirty="0" err="1">
                <a:latin typeface="Times New Roman"/>
                <a:cs typeface="Times New Roman"/>
              </a:rPr>
              <a:t>n</a:t>
            </a:r>
            <a:r>
              <a:rPr lang="it-IT" sz="1200" spc="10" dirty="0" err="1">
                <a:latin typeface="Times New Roman"/>
                <a:cs typeface="Times New Roman"/>
              </a:rPr>
              <a:t>g</a:t>
            </a:r>
            <a:r>
              <a:rPr lang="it-IT" sz="1200" spc="20" dirty="0">
                <a:latin typeface="Times New Roman"/>
                <a:cs typeface="Times New Roman"/>
              </a:rPr>
              <a:t> </a:t>
            </a:r>
            <a:r>
              <a:rPr lang="it-IT" sz="1200" spc="10" dirty="0" err="1">
                <a:latin typeface="Times New Roman"/>
                <a:cs typeface="Times New Roman"/>
              </a:rPr>
              <a:t>s</a:t>
            </a:r>
            <a:r>
              <a:rPr lang="it-IT" sz="1200" spc="15" dirty="0" err="1">
                <a:latin typeface="Times New Roman"/>
                <a:cs typeface="Times New Roman"/>
              </a:rPr>
              <a:t>a</a:t>
            </a:r>
            <a:r>
              <a:rPr lang="it-IT" sz="1200" spc="10" dirty="0" err="1">
                <a:latin typeface="Times New Roman"/>
                <a:cs typeface="Times New Roman"/>
              </a:rPr>
              <a:t>f</a:t>
            </a:r>
            <a:r>
              <a:rPr lang="it-IT" sz="1200" spc="15" dirty="0" err="1">
                <a:latin typeface="Times New Roman"/>
                <a:cs typeface="Times New Roman"/>
              </a:rPr>
              <a:t>e</a:t>
            </a:r>
            <a:r>
              <a:rPr lang="it-IT" sz="1200" spc="10" dirty="0" err="1">
                <a:latin typeface="Times New Roman"/>
                <a:cs typeface="Times New Roman"/>
              </a:rPr>
              <a:t>ty</a:t>
            </a:r>
            <a:endParaRPr lang="it-IT" sz="1200" dirty="0">
              <a:latin typeface="Times New Roman"/>
              <a:cs typeface="Times New Roman"/>
            </a:endParaRPr>
          </a:p>
          <a:p>
            <a:pPr marL="469900" indent="-228600">
              <a:lnSpc>
                <a:spcPct val="100000"/>
              </a:lnSpc>
              <a:spcBef>
                <a:spcPts val="105"/>
              </a:spcBef>
              <a:buFont typeface="Symbol"/>
              <a:buChar char="•"/>
              <a:tabLst>
                <a:tab pos="469265" algn="l"/>
              </a:tabLst>
            </a:pPr>
            <a:r>
              <a:rPr lang="it-IT" sz="1200" spc="20" dirty="0" err="1">
                <a:latin typeface="Times New Roman"/>
                <a:cs typeface="Times New Roman"/>
              </a:rPr>
              <a:t>Qu</a:t>
            </a:r>
            <a:r>
              <a:rPr lang="it-IT" sz="1200" spc="15" dirty="0" err="1">
                <a:latin typeface="Times New Roman"/>
                <a:cs typeface="Times New Roman"/>
              </a:rPr>
              <a:t>e</a:t>
            </a:r>
            <a:r>
              <a:rPr lang="it-IT" sz="1200" spc="10" dirty="0" err="1">
                <a:latin typeface="Times New Roman"/>
                <a:cs typeface="Times New Roman"/>
              </a:rPr>
              <a:t>sti</a:t>
            </a:r>
            <a:r>
              <a:rPr lang="it-IT" sz="1200" spc="20" dirty="0" err="1">
                <a:latin typeface="Times New Roman"/>
                <a:cs typeface="Times New Roman"/>
              </a:rPr>
              <a:t>o</a:t>
            </a:r>
            <a:r>
              <a:rPr lang="it-IT" sz="1200" spc="10" dirty="0" err="1">
                <a:latin typeface="Times New Roman"/>
                <a:cs typeface="Times New Roman"/>
              </a:rPr>
              <a:t>n</a:t>
            </a:r>
            <a:r>
              <a:rPr lang="it-IT" sz="1200" spc="20" dirty="0">
                <a:latin typeface="Times New Roman"/>
                <a:cs typeface="Times New Roman"/>
              </a:rPr>
              <a:t> </a:t>
            </a:r>
            <a:r>
              <a:rPr lang="it-IT" sz="1200" spc="15" dirty="0" err="1">
                <a:latin typeface="Times New Roman"/>
                <a:cs typeface="Times New Roman"/>
              </a:rPr>
              <a:t>a</a:t>
            </a:r>
            <a:r>
              <a:rPr lang="it-IT" sz="1200" spc="20" dirty="0" err="1">
                <a:latin typeface="Times New Roman"/>
                <a:cs typeface="Times New Roman"/>
              </a:rPr>
              <a:t>bou</a:t>
            </a:r>
            <a:r>
              <a:rPr lang="it-IT" sz="1200" spc="5" dirty="0" err="1">
                <a:latin typeface="Times New Roman"/>
                <a:cs typeface="Times New Roman"/>
              </a:rPr>
              <a:t>t</a:t>
            </a:r>
            <a:r>
              <a:rPr lang="it-IT" sz="1200" spc="15" dirty="0">
                <a:latin typeface="Times New Roman"/>
                <a:cs typeface="Times New Roman"/>
              </a:rPr>
              <a:t> </a:t>
            </a:r>
            <a:r>
              <a:rPr lang="it-IT" sz="1200" spc="20" dirty="0" err="1">
                <a:latin typeface="Times New Roman"/>
                <a:cs typeface="Times New Roman"/>
              </a:rPr>
              <a:t>wh</a:t>
            </a:r>
            <a:r>
              <a:rPr lang="it-IT" sz="1200" spc="10" dirty="0" err="1">
                <a:latin typeface="Times New Roman"/>
                <a:cs typeface="Times New Roman"/>
              </a:rPr>
              <a:t>o</a:t>
            </a:r>
            <a:r>
              <a:rPr lang="it-IT" sz="1200" spc="20" dirty="0">
                <a:latin typeface="Times New Roman"/>
                <a:cs typeface="Times New Roman"/>
              </a:rPr>
              <a:t> </a:t>
            </a:r>
            <a:r>
              <a:rPr lang="it-IT" sz="1200" spc="10" dirty="0" err="1">
                <a:latin typeface="Times New Roman"/>
                <a:cs typeface="Times New Roman"/>
              </a:rPr>
              <a:t>i</a:t>
            </a:r>
            <a:r>
              <a:rPr lang="it-IT" sz="1200" spc="5" dirty="0" err="1">
                <a:latin typeface="Times New Roman"/>
                <a:cs typeface="Times New Roman"/>
              </a:rPr>
              <a:t>s</a:t>
            </a:r>
            <a:r>
              <a:rPr lang="it-IT" sz="1200" spc="15" dirty="0">
                <a:latin typeface="Times New Roman"/>
                <a:cs typeface="Times New Roman"/>
              </a:rPr>
              <a:t> </a:t>
            </a:r>
            <a:r>
              <a:rPr lang="it-IT" sz="1200" spc="20" dirty="0" err="1">
                <a:latin typeface="Times New Roman"/>
                <a:cs typeface="Times New Roman"/>
              </a:rPr>
              <a:t>d</a:t>
            </a:r>
            <a:r>
              <a:rPr lang="it-IT" sz="1200" spc="10" dirty="0" err="1">
                <a:latin typeface="Times New Roman"/>
                <a:cs typeface="Times New Roman"/>
              </a:rPr>
              <a:t>esi</a:t>
            </a:r>
            <a:r>
              <a:rPr lang="it-IT" sz="1200" spc="20" dirty="0" err="1">
                <a:latin typeface="Times New Roman"/>
                <a:cs typeface="Times New Roman"/>
              </a:rPr>
              <a:t>gn</a:t>
            </a:r>
            <a:r>
              <a:rPr lang="it-IT" sz="1200" spc="10" dirty="0" err="1">
                <a:latin typeface="Times New Roman"/>
                <a:cs typeface="Times New Roman"/>
              </a:rPr>
              <a:t>i</a:t>
            </a:r>
            <a:r>
              <a:rPr lang="it-IT" sz="1200" spc="20" dirty="0" err="1">
                <a:latin typeface="Times New Roman"/>
                <a:cs typeface="Times New Roman"/>
              </a:rPr>
              <a:t>n</a:t>
            </a:r>
            <a:r>
              <a:rPr lang="it-IT" sz="1200" spc="10" dirty="0" err="1">
                <a:latin typeface="Times New Roman"/>
                <a:cs typeface="Times New Roman"/>
              </a:rPr>
              <a:t>g</a:t>
            </a:r>
            <a:r>
              <a:rPr lang="it-IT" sz="1200" spc="20" dirty="0">
                <a:latin typeface="Times New Roman"/>
                <a:cs typeface="Times New Roman"/>
              </a:rPr>
              <a:t> </a:t>
            </a:r>
            <a:r>
              <a:rPr lang="it-IT" sz="1200" spc="10" dirty="0">
                <a:latin typeface="Times New Roman"/>
                <a:cs typeface="Times New Roman"/>
              </a:rPr>
              <a:t>t</a:t>
            </a:r>
            <a:r>
              <a:rPr lang="it-IT" sz="1200" spc="20" dirty="0">
                <a:latin typeface="Times New Roman"/>
                <a:cs typeface="Times New Roman"/>
              </a:rPr>
              <a:t>h</a:t>
            </a:r>
            <a:r>
              <a:rPr lang="it-IT" sz="1200" spc="10" dirty="0">
                <a:latin typeface="Times New Roman"/>
                <a:cs typeface="Times New Roman"/>
              </a:rPr>
              <a:t>e</a:t>
            </a:r>
            <a:r>
              <a:rPr lang="it-IT" sz="1200" spc="20" dirty="0">
                <a:latin typeface="Times New Roman"/>
                <a:cs typeface="Times New Roman"/>
              </a:rPr>
              <a:t> </a:t>
            </a:r>
            <a:r>
              <a:rPr lang="it-IT" sz="1200" spc="10" dirty="0" err="1">
                <a:latin typeface="Times New Roman"/>
                <a:cs typeface="Times New Roman"/>
              </a:rPr>
              <a:t>r</a:t>
            </a:r>
            <a:r>
              <a:rPr lang="it-IT" sz="1200" spc="15" dirty="0" err="1">
                <a:latin typeface="Times New Roman"/>
                <a:cs typeface="Times New Roman"/>
              </a:rPr>
              <a:t>e</a:t>
            </a:r>
            <a:r>
              <a:rPr lang="it-IT" sz="1200" spc="30" dirty="0" err="1">
                <a:latin typeface="Times New Roman"/>
                <a:cs typeface="Times New Roman"/>
              </a:rPr>
              <a:t>m</a:t>
            </a:r>
            <a:r>
              <a:rPr lang="it-IT" sz="1200" spc="20" dirty="0" err="1">
                <a:latin typeface="Times New Roman"/>
                <a:cs typeface="Times New Roman"/>
              </a:rPr>
              <a:t>ov</a:t>
            </a:r>
            <a:r>
              <a:rPr lang="it-IT" sz="1200" spc="10" dirty="0" err="1">
                <a:latin typeface="Times New Roman"/>
                <a:cs typeface="Times New Roman"/>
              </a:rPr>
              <a:t>a</a:t>
            </a:r>
            <a:r>
              <a:rPr lang="it-IT" sz="1200" spc="20" dirty="0" err="1">
                <a:latin typeface="Times New Roman"/>
                <a:cs typeface="Times New Roman"/>
              </a:rPr>
              <a:t>b</a:t>
            </a:r>
            <a:r>
              <a:rPr lang="it-IT" sz="1200" spc="10" dirty="0" err="1">
                <a:latin typeface="Times New Roman"/>
                <a:cs typeface="Times New Roman"/>
              </a:rPr>
              <a:t>le</a:t>
            </a:r>
            <a:r>
              <a:rPr lang="it-IT" sz="1200" spc="20" dirty="0">
                <a:latin typeface="Times New Roman"/>
                <a:cs typeface="Times New Roman"/>
              </a:rPr>
              <a:t> </a:t>
            </a:r>
            <a:r>
              <a:rPr lang="it-IT" sz="1200" spc="20" dirty="0" err="1">
                <a:latin typeface="Times New Roman"/>
                <a:cs typeface="Times New Roman"/>
              </a:rPr>
              <a:t>b</a:t>
            </a:r>
            <a:r>
              <a:rPr lang="it-IT" sz="1200" spc="10" dirty="0" err="1">
                <a:latin typeface="Times New Roman"/>
                <a:cs typeface="Times New Roman"/>
              </a:rPr>
              <a:t>e</a:t>
            </a:r>
            <a:r>
              <a:rPr lang="it-IT" sz="1200" spc="15" dirty="0" err="1">
                <a:latin typeface="Times New Roman"/>
                <a:cs typeface="Times New Roman"/>
              </a:rPr>
              <a:t>am</a:t>
            </a:r>
            <a:r>
              <a:rPr lang="it-IT" sz="1200" spc="25" dirty="0">
                <a:latin typeface="Times New Roman"/>
                <a:cs typeface="Times New Roman"/>
              </a:rPr>
              <a:t> </a:t>
            </a:r>
            <a:r>
              <a:rPr lang="it-IT" sz="1200" spc="20" dirty="0" err="1">
                <a:latin typeface="Times New Roman"/>
                <a:cs typeface="Times New Roman"/>
              </a:rPr>
              <a:t>du</a:t>
            </a:r>
            <a:r>
              <a:rPr lang="it-IT" sz="1200" spc="30" dirty="0" err="1">
                <a:latin typeface="Times New Roman"/>
                <a:cs typeface="Times New Roman"/>
              </a:rPr>
              <a:t>m</a:t>
            </a:r>
            <a:r>
              <a:rPr lang="it-IT" sz="1200" spc="10" dirty="0" err="1">
                <a:latin typeface="Times New Roman"/>
                <a:cs typeface="Times New Roman"/>
              </a:rPr>
              <a:t>p</a:t>
            </a:r>
            <a:endParaRPr lang="it-IT" sz="1200" dirty="0">
              <a:latin typeface="Times New Roman"/>
              <a:cs typeface="Times New Roman"/>
            </a:endParaRPr>
          </a:p>
          <a:p>
            <a:pPr marL="469900" marR="542925" indent="-228600">
              <a:lnSpc>
                <a:spcPct val="100000"/>
              </a:lnSpc>
              <a:spcBef>
                <a:spcPts val="130"/>
              </a:spcBef>
              <a:buFont typeface="Symbol"/>
              <a:buChar char="•"/>
              <a:tabLst>
                <a:tab pos="469265" algn="l"/>
              </a:tabLst>
            </a:pPr>
            <a:r>
              <a:rPr lang="it-IT" sz="1200" spc="30" dirty="0" err="1">
                <a:latin typeface="Times New Roman"/>
                <a:cs typeface="Times New Roman"/>
              </a:rPr>
              <a:t>A</a:t>
            </a:r>
            <a:r>
              <a:rPr lang="it-IT" sz="1200" spc="10" dirty="0" err="1">
                <a:latin typeface="Times New Roman"/>
                <a:cs typeface="Times New Roman"/>
              </a:rPr>
              <a:t>cti</a:t>
            </a:r>
            <a:r>
              <a:rPr lang="it-IT" sz="1200" spc="15" dirty="0" err="1">
                <a:latin typeface="Times New Roman"/>
                <a:cs typeface="Times New Roman"/>
              </a:rPr>
              <a:t>va</a:t>
            </a:r>
            <a:r>
              <a:rPr lang="it-IT" sz="1200" spc="10" dirty="0" err="1">
                <a:latin typeface="Times New Roman"/>
                <a:cs typeface="Times New Roman"/>
              </a:rPr>
              <a:t>ti</a:t>
            </a:r>
            <a:r>
              <a:rPr lang="it-IT" sz="1200" spc="15" dirty="0" err="1">
                <a:latin typeface="Times New Roman"/>
                <a:cs typeface="Times New Roman"/>
              </a:rPr>
              <a:t>o</a:t>
            </a:r>
            <a:r>
              <a:rPr lang="it-IT" sz="1200" spc="10" dirty="0" err="1">
                <a:latin typeface="Times New Roman"/>
                <a:cs typeface="Times New Roman"/>
              </a:rPr>
              <a:t>n</a:t>
            </a:r>
            <a:r>
              <a:rPr lang="it-IT" sz="1200" spc="20" dirty="0">
                <a:latin typeface="Times New Roman"/>
                <a:cs typeface="Times New Roman"/>
              </a:rPr>
              <a:t> </a:t>
            </a:r>
            <a:r>
              <a:rPr lang="it-IT" sz="1200" spc="10" dirty="0" err="1">
                <a:latin typeface="Times New Roman"/>
                <a:cs typeface="Times New Roman"/>
              </a:rPr>
              <a:t>st</a:t>
            </a:r>
            <a:r>
              <a:rPr lang="it-IT" sz="1200" spc="15" dirty="0" err="1">
                <a:latin typeface="Times New Roman"/>
                <a:cs typeface="Times New Roman"/>
              </a:rPr>
              <a:t>ud</a:t>
            </a:r>
            <a:r>
              <a:rPr lang="it-IT" sz="1200" spc="10" dirty="0" err="1">
                <a:latin typeface="Times New Roman"/>
                <a:cs typeface="Times New Roman"/>
              </a:rPr>
              <a:t>i</a:t>
            </a:r>
            <a:r>
              <a:rPr lang="it-IT" sz="1200" spc="15" dirty="0" err="1">
                <a:latin typeface="Times New Roman"/>
                <a:cs typeface="Times New Roman"/>
              </a:rPr>
              <a:t>e</a:t>
            </a:r>
            <a:r>
              <a:rPr lang="it-IT" sz="1200" spc="5" dirty="0" err="1">
                <a:latin typeface="Times New Roman"/>
                <a:cs typeface="Times New Roman"/>
              </a:rPr>
              <a:t>s</a:t>
            </a:r>
            <a:r>
              <a:rPr lang="it-IT" sz="1200" spc="20" dirty="0">
                <a:latin typeface="Times New Roman"/>
                <a:cs typeface="Times New Roman"/>
              </a:rPr>
              <a:t> </a:t>
            </a:r>
            <a:r>
              <a:rPr lang="it-IT" sz="1200" spc="10" dirty="0">
                <a:latin typeface="Times New Roman"/>
                <a:cs typeface="Times New Roman"/>
              </a:rPr>
              <a:t>a</a:t>
            </a:r>
            <a:r>
              <a:rPr lang="it-IT" sz="1200" spc="20" dirty="0">
                <a:latin typeface="Times New Roman"/>
                <a:cs typeface="Times New Roman"/>
              </a:rPr>
              <a:t>n</a:t>
            </a:r>
            <a:r>
              <a:rPr lang="it-IT" sz="1200" spc="10" dirty="0">
                <a:latin typeface="Times New Roman"/>
                <a:cs typeface="Times New Roman"/>
              </a:rPr>
              <a:t>d</a:t>
            </a:r>
            <a:r>
              <a:rPr lang="it-IT" sz="1200" spc="20" dirty="0">
                <a:latin typeface="Times New Roman"/>
                <a:cs typeface="Times New Roman"/>
              </a:rPr>
              <a:t> </a:t>
            </a:r>
            <a:r>
              <a:rPr lang="it-IT" sz="1200" spc="10" dirty="0" err="1">
                <a:latin typeface="Times New Roman"/>
                <a:cs typeface="Times New Roman"/>
              </a:rPr>
              <a:t>ne</a:t>
            </a:r>
            <a:r>
              <a:rPr lang="it-IT" sz="1200" spc="20" dirty="0" err="1">
                <a:latin typeface="Times New Roman"/>
                <a:cs typeface="Times New Roman"/>
              </a:rPr>
              <a:t>u</a:t>
            </a:r>
            <a:r>
              <a:rPr lang="it-IT" sz="1200" spc="10" dirty="0" err="1">
                <a:latin typeface="Times New Roman"/>
                <a:cs typeface="Times New Roman"/>
              </a:rPr>
              <a:t>tr</a:t>
            </a:r>
            <a:r>
              <a:rPr lang="it-IT" sz="1200" spc="15" dirty="0" err="1">
                <a:latin typeface="Times New Roman"/>
                <a:cs typeface="Times New Roman"/>
              </a:rPr>
              <a:t>o</a:t>
            </a:r>
            <a:r>
              <a:rPr lang="it-IT" sz="1200" spc="10" dirty="0" err="1">
                <a:latin typeface="Times New Roman"/>
                <a:cs typeface="Times New Roman"/>
              </a:rPr>
              <a:t>n</a:t>
            </a:r>
            <a:r>
              <a:rPr lang="it-IT" sz="1200" spc="20" dirty="0">
                <a:latin typeface="Times New Roman"/>
                <a:cs typeface="Times New Roman"/>
              </a:rPr>
              <a:t> </a:t>
            </a:r>
            <a:r>
              <a:rPr lang="it-IT" sz="1200" spc="10" dirty="0" err="1">
                <a:latin typeface="Times New Roman"/>
                <a:cs typeface="Times New Roman"/>
              </a:rPr>
              <a:t>fl</a:t>
            </a:r>
            <a:r>
              <a:rPr lang="it-IT" sz="1200" spc="15" dirty="0" err="1">
                <a:latin typeface="Times New Roman"/>
                <a:cs typeface="Times New Roman"/>
              </a:rPr>
              <a:t>u</a:t>
            </a:r>
            <a:r>
              <a:rPr lang="it-IT" sz="1200" spc="10" dirty="0" err="1">
                <a:latin typeface="Times New Roman"/>
                <a:cs typeface="Times New Roman"/>
              </a:rPr>
              <a:t>x</a:t>
            </a:r>
            <a:r>
              <a:rPr lang="it-IT" sz="1200" spc="20" dirty="0">
                <a:latin typeface="Times New Roman"/>
                <a:cs typeface="Times New Roman"/>
              </a:rPr>
              <a:t> </a:t>
            </a:r>
            <a:r>
              <a:rPr lang="it-IT" sz="1200" spc="15" dirty="0" err="1">
                <a:latin typeface="Times New Roman"/>
                <a:cs typeface="Times New Roman"/>
              </a:rPr>
              <a:t>cal</a:t>
            </a:r>
            <a:r>
              <a:rPr lang="it-IT" sz="1200" spc="10" dirty="0" err="1">
                <a:latin typeface="Times New Roman"/>
                <a:cs typeface="Times New Roman"/>
              </a:rPr>
              <a:t>c</a:t>
            </a:r>
            <a:r>
              <a:rPr lang="it-IT" sz="1200" spc="20" dirty="0" err="1">
                <a:latin typeface="Times New Roman"/>
                <a:cs typeface="Times New Roman"/>
              </a:rPr>
              <a:t>u</a:t>
            </a:r>
            <a:r>
              <a:rPr lang="it-IT" sz="1200" spc="15" dirty="0" err="1">
                <a:latin typeface="Times New Roman"/>
                <a:cs typeface="Times New Roman"/>
              </a:rPr>
              <a:t>lat</a:t>
            </a:r>
            <a:r>
              <a:rPr lang="it-IT" sz="1200" spc="10" dirty="0" err="1">
                <a:latin typeface="Times New Roman"/>
                <a:cs typeface="Times New Roman"/>
              </a:rPr>
              <a:t>i</a:t>
            </a:r>
            <a:r>
              <a:rPr lang="it-IT" sz="1200" spc="15" dirty="0" err="1">
                <a:latin typeface="Times New Roman"/>
                <a:cs typeface="Times New Roman"/>
              </a:rPr>
              <a:t>on</a:t>
            </a:r>
            <a:r>
              <a:rPr lang="it-IT" sz="1200" spc="5" dirty="0" err="1">
                <a:latin typeface="Times New Roman"/>
                <a:cs typeface="Times New Roman"/>
              </a:rPr>
              <a:t>s</a:t>
            </a:r>
            <a:r>
              <a:rPr lang="it-IT" sz="1200" spc="20" dirty="0">
                <a:latin typeface="Times New Roman"/>
                <a:cs typeface="Times New Roman"/>
              </a:rPr>
              <a:t> </a:t>
            </a:r>
            <a:r>
              <a:rPr lang="it-IT" sz="1200" spc="10" dirty="0">
                <a:latin typeface="Times New Roman"/>
                <a:cs typeface="Times New Roman"/>
              </a:rPr>
              <a:t>are</a:t>
            </a:r>
            <a:r>
              <a:rPr lang="it-IT" sz="1200" spc="20" dirty="0">
                <a:latin typeface="Times New Roman"/>
                <a:cs typeface="Times New Roman"/>
              </a:rPr>
              <a:t> </a:t>
            </a:r>
            <a:r>
              <a:rPr lang="it-IT" sz="1200" spc="10" dirty="0" err="1">
                <a:latin typeface="Times New Roman"/>
                <a:cs typeface="Times New Roman"/>
              </a:rPr>
              <a:t>a</a:t>
            </a:r>
            <a:r>
              <a:rPr lang="it-IT" sz="1200" spc="20" dirty="0" err="1">
                <a:latin typeface="Times New Roman"/>
                <a:cs typeface="Times New Roman"/>
              </a:rPr>
              <a:t>v</a:t>
            </a:r>
            <a:r>
              <a:rPr lang="it-IT" sz="1200" spc="15" dirty="0" err="1">
                <a:latin typeface="Times New Roman"/>
                <a:cs typeface="Times New Roman"/>
              </a:rPr>
              <a:t>ai</a:t>
            </a:r>
            <a:r>
              <a:rPr lang="it-IT" sz="1200" spc="10" dirty="0" err="1">
                <a:latin typeface="Times New Roman"/>
                <a:cs typeface="Times New Roman"/>
              </a:rPr>
              <a:t>la</a:t>
            </a:r>
            <a:r>
              <a:rPr lang="it-IT" sz="1200" spc="20" dirty="0" err="1">
                <a:latin typeface="Times New Roman"/>
                <a:cs typeface="Times New Roman"/>
              </a:rPr>
              <a:t>b</a:t>
            </a:r>
            <a:r>
              <a:rPr lang="it-IT" sz="1200" spc="10" dirty="0" err="1">
                <a:latin typeface="Times New Roman"/>
                <a:cs typeface="Times New Roman"/>
              </a:rPr>
              <a:t>le</a:t>
            </a:r>
            <a:r>
              <a:rPr lang="it-IT" sz="1200" spc="20" dirty="0">
                <a:latin typeface="Times New Roman"/>
                <a:cs typeface="Times New Roman"/>
              </a:rPr>
              <a:t> </a:t>
            </a:r>
            <a:r>
              <a:rPr lang="it-IT" sz="1200" spc="10" dirty="0" err="1">
                <a:latin typeface="Times New Roman"/>
                <a:cs typeface="Times New Roman"/>
              </a:rPr>
              <a:t>her</a:t>
            </a:r>
            <a:r>
              <a:rPr lang="it-IT" sz="1200" spc="15" dirty="0" err="1">
                <a:latin typeface="Times New Roman"/>
                <a:cs typeface="Times New Roman"/>
              </a:rPr>
              <a:t>e</a:t>
            </a:r>
            <a:r>
              <a:rPr lang="it-IT" sz="1200" spc="15" dirty="0">
                <a:latin typeface="Times New Roman"/>
                <a:cs typeface="Times New Roman"/>
              </a:rPr>
              <a:t>:</a:t>
            </a:r>
            <a:r>
              <a:rPr lang="it-IT" sz="1200" spc="10" dirty="0">
                <a:latin typeface="Times New Roman"/>
                <a:cs typeface="Times New Roman"/>
              </a:rPr>
              <a:t> </a:t>
            </a:r>
            <a:r>
              <a:rPr lang="it-IT" sz="1200" u="sng" spc="20" dirty="0" err="1">
                <a:solidFill>
                  <a:srgbClr val="0000FF"/>
                </a:solidFill>
                <a:latin typeface="Times New Roman"/>
                <a:cs typeface="Times New Roman"/>
              </a:rPr>
              <a:t>h</a:t>
            </a:r>
            <a:r>
              <a:rPr lang="it-IT" sz="1200" u="sng" spc="10" dirty="0" err="1">
                <a:solidFill>
                  <a:srgbClr val="0000FF"/>
                </a:solidFill>
                <a:latin typeface="Times New Roman"/>
                <a:cs typeface="Times New Roman"/>
              </a:rPr>
              <a:t>tt</a:t>
            </a:r>
            <a:r>
              <a:rPr lang="it-IT" sz="1200" u="sng" spc="20" dirty="0" err="1">
                <a:solidFill>
                  <a:srgbClr val="0000FF"/>
                </a:solidFill>
                <a:latin typeface="Times New Roman"/>
                <a:cs typeface="Times New Roman"/>
              </a:rPr>
              <a:t>p</a:t>
            </a:r>
            <a:r>
              <a:rPr lang="it-IT" sz="1200" u="sng" spc="10" dirty="0" err="1">
                <a:solidFill>
                  <a:srgbClr val="0000FF"/>
                </a:solidFill>
                <a:latin typeface="Times New Roman"/>
                <a:cs typeface="Times New Roman"/>
              </a:rPr>
              <a:t>s</a:t>
            </a:r>
            <a:r>
              <a:rPr lang="it-IT" sz="1200" u="sng" spc="10" dirty="0">
                <a:solidFill>
                  <a:srgbClr val="0000FF"/>
                </a:solidFill>
                <a:latin typeface="Times New Roman"/>
                <a:cs typeface="Times New Roman"/>
              </a:rPr>
              <a:t>:</a:t>
            </a:r>
            <a:r>
              <a:rPr lang="it-IT" sz="1200" u="sng" spc="5" dirty="0">
                <a:solidFill>
                  <a:srgbClr val="0000FF"/>
                </a:solidFill>
                <a:latin typeface="Times New Roman"/>
                <a:cs typeface="Times New Roman"/>
              </a:rPr>
              <a:t>//</a:t>
            </a:r>
            <a:r>
              <a:rPr lang="it-IT" sz="1200" u="sng" spc="15" dirty="0" err="1">
                <a:solidFill>
                  <a:srgbClr val="0000FF"/>
                </a:solidFill>
                <a:latin typeface="Times New Roman"/>
                <a:cs typeface="Times New Roman"/>
              </a:rPr>
              <a:t>c</a:t>
            </a:r>
            <a:r>
              <a:rPr lang="it-IT" sz="1200" u="sng" spc="20" dirty="0" err="1">
                <a:solidFill>
                  <a:srgbClr val="0000FF"/>
                </a:solidFill>
                <a:latin typeface="Times New Roman"/>
                <a:cs typeface="Times New Roman"/>
              </a:rPr>
              <a:t>h</a:t>
            </a:r>
            <a:r>
              <a:rPr lang="it-IT" sz="1200" u="sng" spc="10" dirty="0" err="1">
                <a:solidFill>
                  <a:srgbClr val="0000FF"/>
                </a:solidFill>
                <a:latin typeface="Times New Roman"/>
                <a:cs typeface="Times New Roman"/>
              </a:rPr>
              <a:t>ess</a:t>
            </a:r>
            <a:r>
              <a:rPr lang="it-IT" sz="1200" u="sng" spc="5" dirty="0" err="1">
                <a:solidFill>
                  <a:srgbClr val="0000FF"/>
                </a:solidFill>
                <a:latin typeface="Times New Roman"/>
                <a:cs typeface="Times New Roman"/>
              </a:rPr>
              <a:t>.</a:t>
            </a:r>
            <a:r>
              <a:rPr lang="it-IT" sz="1200" u="sng" spc="15" dirty="0" err="1">
                <a:solidFill>
                  <a:srgbClr val="0000FF"/>
                </a:solidFill>
                <a:latin typeface="Times New Roman"/>
                <a:cs typeface="Times New Roman"/>
              </a:rPr>
              <a:t>e</a:t>
            </a:r>
            <a:r>
              <a:rPr lang="it-IT" sz="1200" u="sng" spc="10" dirty="0" err="1">
                <a:solidFill>
                  <a:srgbClr val="0000FF"/>
                </a:solidFill>
                <a:latin typeface="Times New Roman"/>
                <a:cs typeface="Times New Roman"/>
              </a:rPr>
              <a:t>sss</a:t>
            </a:r>
            <a:r>
              <a:rPr lang="it-IT" sz="1200" u="sng" spc="5" dirty="0" err="1">
                <a:solidFill>
                  <a:srgbClr val="0000FF"/>
                </a:solidFill>
                <a:latin typeface="Times New Roman"/>
                <a:cs typeface="Times New Roman"/>
              </a:rPr>
              <a:t>.</a:t>
            </a:r>
            <a:r>
              <a:rPr lang="it-IT" sz="1200" u="sng" spc="10" dirty="0" err="1">
                <a:solidFill>
                  <a:srgbClr val="0000FF"/>
                </a:solidFill>
                <a:latin typeface="Times New Roman"/>
                <a:cs typeface="Times New Roman"/>
              </a:rPr>
              <a:t>l</a:t>
            </a:r>
            <a:r>
              <a:rPr lang="it-IT" sz="1200" u="sng" spc="20" dirty="0" err="1">
                <a:solidFill>
                  <a:srgbClr val="0000FF"/>
                </a:solidFill>
                <a:latin typeface="Times New Roman"/>
                <a:cs typeface="Times New Roman"/>
              </a:rPr>
              <a:t>u</a:t>
            </a:r>
            <a:r>
              <a:rPr lang="it-IT" sz="1200" u="sng" spc="5" dirty="0" err="1">
                <a:solidFill>
                  <a:srgbClr val="0000FF"/>
                </a:solidFill>
                <a:latin typeface="Times New Roman"/>
                <a:cs typeface="Times New Roman"/>
              </a:rPr>
              <a:t>.</a:t>
            </a:r>
            <a:r>
              <a:rPr lang="it-IT" sz="1200" u="sng" spc="10" dirty="0" err="1">
                <a:solidFill>
                  <a:srgbClr val="0000FF"/>
                </a:solidFill>
                <a:latin typeface="Times New Roman"/>
                <a:cs typeface="Times New Roman"/>
              </a:rPr>
              <a:t>s</a:t>
            </a:r>
            <a:r>
              <a:rPr lang="it-IT" sz="1200" u="sng" spc="15" dirty="0" err="1">
                <a:solidFill>
                  <a:srgbClr val="0000FF"/>
                </a:solidFill>
                <a:latin typeface="Times New Roman"/>
                <a:cs typeface="Times New Roman"/>
              </a:rPr>
              <a:t>e</a:t>
            </a:r>
            <a:r>
              <a:rPr lang="it-IT" sz="1200" u="sng" spc="5" dirty="0">
                <a:solidFill>
                  <a:srgbClr val="0000FF"/>
                </a:solidFill>
                <a:latin typeface="Times New Roman"/>
                <a:cs typeface="Times New Roman"/>
              </a:rPr>
              <a:t>/</a:t>
            </a:r>
            <a:r>
              <a:rPr lang="it-IT" sz="1200" u="sng" spc="15" dirty="0" err="1">
                <a:solidFill>
                  <a:srgbClr val="0000FF"/>
                </a:solidFill>
                <a:latin typeface="Times New Roman"/>
                <a:cs typeface="Times New Roman"/>
              </a:rPr>
              <a:t>e</a:t>
            </a:r>
            <a:r>
              <a:rPr lang="it-IT" sz="1200" u="sng" spc="20" dirty="0" err="1">
                <a:solidFill>
                  <a:srgbClr val="0000FF"/>
                </a:solidFill>
                <a:latin typeface="Times New Roman"/>
                <a:cs typeface="Times New Roman"/>
              </a:rPr>
              <a:t>nov</a:t>
            </a:r>
            <a:r>
              <a:rPr lang="it-IT" sz="1200" u="sng" spc="10" dirty="0" err="1">
                <a:solidFill>
                  <a:srgbClr val="0000FF"/>
                </a:solidFill>
                <a:latin typeface="Times New Roman"/>
                <a:cs typeface="Times New Roman"/>
              </a:rPr>
              <a:t>i</a:t>
            </a:r>
            <a:r>
              <a:rPr lang="it-IT" sz="1200" u="sng" spc="15" dirty="0" err="1">
                <a:solidFill>
                  <a:srgbClr val="0000FF"/>
                </a:solidFill>
                <a:latin typeface="Times New Roman"/>
                <a:cs typeface="Times New Roman"/>
              </a:rPr>
              <a:t>a</a:t>
            </a:r>
            <a:r>
              <a:rPr lang="it-IT" sz="1200" u="sng" spc="5" dirty="0">
                <a:solidFill>
                  <a:srgbClr val="0000FF"/>
                </a:solidFill>
                <a:latin typeface="Times New Roman"/>
                <a:cs typeface="Times New Roman"/>
              </a:rPr>
              <a:t>/</a:t>
            </a:r>
            <a:r>
              <a:rPr lang="it-IT" sz="1200" u="sng" spc="10" dirty="0" err="1">
                <a:solidFill>
                  <a:srgbClr val="0000FF"/>
                </a:solidFill>
                <a:latin typeface="Times New Roman"/>
                <a:cs typeface="Times New Roman"/>
              </a:rPr>
              <a:t>t</a:t>
            </a:r>
            <a:r>
              <a:rPr lang="it-IT" sz="1200" u="sng" spc="20" dirty="0" err="1">
                <a:solidFill>
                  <a:srgbClr val="0000FF"/>
                </a:solidFill>
                <a:latin typeface="Times New Roman"/>
                <a:cs typeface="Times New Roman"/>
              </a:rPr>
              <a:t>v</a:t>
            </a:r>
            <a:r>
              <a:rPr lang="it-IT" sz="1200" u="sng" spc="10" dirty="0" err="1">
                <a:solidFill>
                  <a:srgbClr val="0000FF"/>
                </a:solidFill>
                <a:latin typeface="Times New Roman"/>
                <a:cs typeface="Times New Roman"/>
              </a:rPr>
              <a:t>c</a:t>
            </a:r>
            <a:r>
              <a:rPr lang="it-IT" sz="1200" u="sng" spc="5" dirty="0">
                <a:solidFill>
                  <a:srgbClr val="0000FF"/>
                </a:solidFill>
                <a:latin typeface="Times New Roman"/>
                <a:cs typeface="Times New Roman"/>
              </a:rPr>
              <a:t>-</a:t>
            </a:r>
            <a:r>
              <a:rPr lang="it-IT" sz="1200" spc="5" dirty="0">
                <a:solidFill>
                  <a:srgbClr val="0000FF"/>
                </a:solidFill>
                <a:latin typeface="Times New Roman"/>
                <a:cs typeface="Times New Roman"/>
              </a:rPr>
              <a:t> </a:t>
            </a:r>
            <a:r>
              <a:rPr lang="it-IT" sz="1200" u="sng" spc="15" dirty="0" err="1">
                <a:solidFill>
                  <a:srgbClr val="0000FF"/>
                </a:solidFill>
                <a:latin typeface="Times New Roman"/>
                <a:cs typeface="Times New Roman"/>
              </a:rPr>
              <a:t>act</a:t>
            </a:r>
            <a:r>
              <a:rPr lang="it-IT" sz="1200" u="sng" spc="10" dirty="0" err="1">
                <a:solidFill>
                  <a:srgbClr val="0000FF"/>
                </a:solidFill>
                <a:latin typeface="Times New Roman"/>
                <a:cs typeface="Times New Roman"/>
              </a:rPr>
              <a:t>i</a:t>
            </a:r>
            <a:r>
              <a:rPr lang="it-IT" sz="1200" u="sng" spc="15" dirty="0" err="1">
                <a:solidFill>
                  <a:srgbClr val="0000FF"/>
                </a:solidFill>
                <a:latin typeface="Times New Roman"/>
                <a:cs typeface="Times New Roman"/>
              </a:rPr>
              <a:t>on</a:t>
            </a:r>
            <a:r>
              <a:rPr lang="it-IT" sz="1200" u="sng" spc="5" dirty="0">
                <a:solidFill>
                  <a:srgbClr val="0000FF"/>
                </a:solidFill>
                <a:latin typeface="Times New Roman"/>
                <a:cs typeface="Times New Roman"/>
              </a:rPr>
              <a:t>/</a:t>
            </a:r>
            <a:r>
              <a:rPr lang="it-IT" sz="1200" u="sng" spc="10" dirty="0" err="1">
                <a:solidFill>
                  <a:srgbClr val="0000FF"/>
                </a:solidFill>
                <a:latin typeface="Times New Roman"/>
                <a:cs typeface="Times New Roman"/>
              </a:rPr>
              <a:t>s</a:t>
            </a:r>
            <a:r>
              <a:rPr lang="it-IT" sz="1200" u="sng" spc="15" dirty="0" err="1">
                <a:solidFill>
                  <a:srgbClr val="0000FF"/>
                </a:solidFill>
                <a:latin typeface="Times New Roman"/>
                <a:cs typeface="Times New Roman"/>
              </a:rPr>
              <a:t>ho</a:t>
            </a:r>
            <a:r>
              <a:rPr lang="it-IT" sz="1200" u="sng" spc="25" dirty="0" err="1">
                <a:solidFill>
                  <a:srgbClr val="0000FF"/>
                </a:solidFill>
                <a:latin typeface="Times New Roman"/>
                <a:cs typeface="Times New Roman"/>
              </a:rPr>
              <a:t>wO</a:t>
            </a:r>
            <a:r>
              <a:rPr lang="it-IT" sz="1200" u="sng" spc="20" dirty="0" err="1">
                <a:solidFill>
                  <a:srgbClr val="0000FF"/>
                </a:solidFill>
                <a:latin typeface="Times New Roman"/>
                <a:cs typeface="Times New Roman"/>
              </a:rPr>
              <a:t>b</a:t>
            </a:r>
            <a:r>
              <a:rPr lang="it-IT" sz="1200" u="sng" spc="15" dirty="0" err="1">
                <a:solidFill>
                  <a:srgbClr val="0000FF"/>
                </a:solidFill>
                <a:latin typeface="Times New Roman"/>
                <a:cs typeface="Times New Roman"/>
              </a:rPr>
              <a:t>jec</a:t>
            </a:r>
            <a:r>
              <a:rPr lang="it-IT" sz="1200" u="sng" spc="10" dirty="0" err="1">
                <a:solidFill>
                  <a:srgbClr val="0000FF"/>
                </a:solidFill>
                <a:latin typeface="Times New Roman"/>
                <a:cs typeface="Times New Roman"/>
              </a:rPr>
              <a:t>t</a:t>
            </a:r>
            <a:r>
              <a:rPr lang="it-IT" sz="1200" u="sng" spc="5" dirty="0">
                <a:solidFill>
                  <a:srgbClr val="0000FF"/>
                </a:solidFill>
                <a:latin typeface="Times New Roman"/>
                <a:cs typeface="Times New Roman"/>
              </a:rPr>
              <a:t>/</a:t>
            </a:r>
            <a:r>
              <a:rPr lang="it-IT" sz="1200" u="sng" spc="30" dirty="0">
                <a:solidFill>
                  <a:srgbClr val="0000FF"/>
                </a:solidFill>
                <a:latin typeface="Times New Roman"/>
                <a:cs typeface="Times New Roman"/>
              </a:rPr>
              <a:t>W</a:t>
            </a:r>
            <a:r>
              <a:rPr lang="it-IT" sz="1200" u="sng" spc="15" dirty="0">
                <a:solidFill>
                  <a:srgbClr val="0000FF"/>
                </a:solidFill>
                <a:latin typeface="Times New Roman"/>
                <a:cs typeface="Times New Roman"/>
              </a:rPr>
              <a:t>o</a:t>
            </a:r>
            <a:r>
              <a:rPr lang="it-IT" sz="1200" u="sng" spc="10" dirty="0">
                <a:solidFill>
                  <a:srgbClr val="0000FF"/>
                </a:solidFill>
                <a:latin typeface="Times New Roman"/>
                <a:cs typeface="Times New Roman"/>
              </a:rPr>
              <a:t>r</a:t>
            </a:r>
            <a:r>
              <a:rPr lang="it-IT" sz="1200" u="sng" spc="15" dirty="0">
                <a:solidFill>
                  <a:srgbClr val="0000FF"/>
                </a:solidFill>
                <a:latin typeface="Times New Roman"/>
                <a:cs typeface="Times New Roman"/>
              </a:rPr>
              <a:t>k</a:t>
            </a:r>
            <a:r>
              <a:rPr lang="it-IT" sz="1200" u="sng" spc="10" dirty="0">
                <a:solidFill>
                  <a:srgbClr val="0000FF"/>
                </a:solidFill>
                <a:latin typeface="Times New Roman"/>
                <a:cs typeface="Times New Roman"/>
              </a:rPr>
              <a:t>s</a:t>
            </a:r>
            <a:r>
              <a:rPr lang="it-IT" sz="1200" u="sng" spc="15" dirty="0">
                <a:solidFill>
                  <a:srgbClr val="0000FF"/>
                </a:solidFill>
                <a:latin typeface="Times New Roman"/>
                <a:cs typeface="Times New Roman"/>
              </a:rPr>
              <a:t>pace</a:t>
            </a:r>
            <a:r>
              <a:rPr lang="it-IT" sz="1200" u="sng" spc="30" dirty="0">
                <a:solidFill>
                  <a:srgbClr val="0000FF"/>
                </a:solidFill>
                <a:latin typeface="Times New Roman"/>
                <a:cs typeface="Times New Roman"/>
              </a:rPr>
              <a:t>%</a:t>
            </a:r>
            <a:r>
              <a:rPr lang="it-IT" sz="1200" u="sng" spc="15" dirty="0">
                <a:solidFill>
                  <a:srgbClr val="0000FF"/>
                </a:solidFill>
                <a:latin typeface="Times New Roman"/>
                <a:cs typeface="Times New Roman"/>
              </a:rPr>
              <a:t>20</a:t>
            </a:r>
            <a:r>
              <a:rPr lang="it-IT" sz="1200" u="sng" spc="30" dirty="0">
                <a:solidFill>
                  <a:srgbClr val="0000FF"/>
                </a:solidFill>
                <a:latin typeface="Times New Roman"/>
                <a:cs typeface="Times New Roman"/>
              </a:rPr>
              <a:t>V</a:t>
            </a:r>
            <a:r>
              <a:rPr lang="it-IT" sz="1200" u="sng" spc="15" dirty="0">
                <a:solidFill>
                  <a:srgbClr val="0000FF"/>
                </a:solidFill>
                <a:latin typeface="Times New Roman"/>
                <a:cs typeface="Times New Roman"/>
              </a:rPr>
              <a:t>au</a:t>
            </a:r>
            <a:r>
              <a:rPr lang="it-IT" sz="1200" u="sng" spc="10" dirty="0">
                <a:solidFill>
                  <a:srgbClr val="0000FF"/>
                </a:solidFill>
                <a:latin typeface="Times New Roman"/>
                <a:cs typeface="Times New Roman"/>
              </a:rPr>
              <a:t>lt</a:t>
            </a:r>
            <a:r>
              <a:rPr lang="it-IT" sz="1200" u="sng" spc="5" dirty="0">
                <a:solidFill>
                  <a:srgbClr val="0000FF"/>
                </a:solidFill>
                <a:latin typeface="Times New Roman"/>
                <a:cs typeface="Times New Roman"/>
              </a:rPr>
              <a:t>/</a:t>
            </a:r>
            <a:r>
              <a:rPr lang="it-IT" sz="1200" u="sng" spc="30" dirty="0">
                <a:solidFill>
                  <a:srgbClr val="0000FF"/>
                </a:solidFill>
                <a:latin typeface="Times New Roman"/>
                <a:cs typeface="Times New Roman"/>
              </a:rPr>
              <a:t>R</a:t>
            </a:r>
            <a:r>
              <a:rPr lang="it-IT" sz="1200" u="sng" spc="15" dirty="0">
                <a:solidFill>
                  <a:srgbClr val="0000FF"/>
                </a:solidFill>
                <a:latin typeface="Times New Roman"/>
                <a:cs typeface="Times New Roman"/>
              </a:rPr>
              <a:t>adia</a:t>
            </a:r>
            <a:r>
              <a:rPr lang="it-IT" sz="1200" u="sng" spc="10" dirty="0">
                <a:solidFill>
                  <a:srgbClr val="0000FF"/>
                </a:solidFill>
                <a:latin typeface="Times New Roman"/>
                <a:cs typeface="Times New Roman"/>
              </a:rPr>
              <a:t>ti</a:t>
            </a:r>
            <a:r>
              <a:rPr lang="it-IT" sz="1200" u="sng" spc="25" dirty="0">
                <a:solidFill>
                  <a:srgbClr val="0000FF"/>
                </a:solidFill>
                <a:latin typeface="Times New Roman"/>
                <a:cs typeface="Times New Roman"/>
              </a:rPr>
              <a:t>o</a:t>
            </a:r>
            <a:r>
              <a:rPr lang="it-IT" sz="1200" u="sng" spc="15" dirty="0">
                <a:solidFill>
                  <a:srgbClr val="0000FF"/>
                </a:solidFill>
                <a:latin typeface="Times New Roman"/>
                <a:cs typeface="Times New Roman"/>
              </a:rPr>
              <a:t>n</a:t>
            </a:r>
            <a:r>
              <a:rPr lang="it-IT" sz="1200" u="sng" spc="30" dirty="0">
                <a:solidFill>
                  <a:srgbClr val="0000FF"/>
                </a:solidFill>
                <a:latin typeface="Times New Roman"/>
                <a:cs typeface="Times New Roman"/>
              </a:rPr>
              <a:t>%</a:t>
            </a:r>
            <a:r>
              <a:rPr lang="it-IT" sz="1200" u="sng" spc="15" dirty="0">
                <a:solidFill>
                  <a:srgbClr val="0000FF"/>
                </a:solidFill>
                <a:latin typeface="Times New Roman"/>
                <a:cs typeface="Times New Roman"/>
              </a:rPr>
              <a:t>20</a:t>
            </a:r>
            <a:r>
              <a:rPr lang="it-IT" sz="1200" u="sng" spc="20" dirty="0">
                <a:solidFill>
                  <a:srgbClr val="0000FF"/>
                </a:solidFill>
                <a:latin typeface="Times New Roman"/>
                <a:cs typeface="Times New Roman"/>
              </a:rPr>
              <a:t>P</a:t>
            </a:r>
            <a:r>
              <a:rPr lang="it-IT" sz="1200" u="sng" spc="10" dirty="0">
                <a:solidFill>
                  <a:srgbClr val="0000FF"/>
                </a:solidFill>
                <a:latin typeface="Times New Roman"/>
                <a:cs typeface="Times New Roman"/>
              </a:rPr>
              <a:t>r</a:t>
            </a:r>
            <a:r>
              <a:rPr lang="it-IT" sz="1200" u="sng" spc="15" dirty="0">
                <a:solidFill>
                  <a:srgbClr val="0000FF"/>
                </a:solidFill>
                <a:latin typeface="Times New Roman"/>
                <a:cs typeface="Times New Roman"/>
              </a:rPr>
              <a:t>otec</a:t>
            </a:r>
            <a:r>
              <a:rPr lang="it-IT" sz="1200" u="sng" spc="10" dirty="0">
                <a:solidFill>
                  <a:srgbClr val="0000FF"/>
                </a:solidFill>
                <a:latin typeface="Times New Roman"/>
                <a:cs typeface="Times New Roman"/>
              </a:rPr>
              <a:t>ti</a:t>
            </a:r>
            <a:r>
              <a:rPr lang="it-IT" sz="1200" u="sng" spc="25" dirty="0">
                <a:solidFill>
                  <a:srgbClr val="0000FF"/>
                </a:solidFill>
                <a:latin typeface="Times New Roman"/>
                <a:cs typeface="Times New Roman"/>
              </a:rPr>
              <a:t>o</a:t>
            </a:r>
            <a:r>
              <a:rPr lang="it-IT" sz="1200" u="sng" spc="15" dirty="0">
                <a:solidFill>
                  <a:srgbClr val="0000FF"/>
                </a:solidFill>
                <a:latin typeface="Times New Roman"/>
                <a:cs typeface="Times New Roman"/>
              </a:rPr>
              <a:t>n</a:t>
            </a:r>
            <a:r>
              <a:rPr lang="it-IT" sz="1200" u="sng" spc="5" dirty="0">
                <a:solidFill>
                  <a:srgbClr val="0000FF"/>
                </a:solidFill>
                <a:latin typeface="Times New Roman"/>
                <a:cs typeface="Times New Roman"/>
              </a:rPr>
              <a:t>/</a:t>
            </a:r>
            <a:r>
              <a:rPr lang="it-IT" sz="1200" u="sng" spc="15" dirty="0">
                <a:solidFill>
                  <a:srgbClr val="0000FF"/>
                </a:solidFill>
                <a:latin typeface="Times New Roman"/>
                <a:cs typeface="Times New Roman"/>
              </a:rPr>
              <a:t>000000389</a:t>
            </a:r>
            <a:r>
              <a:rPr lang="it-IT" sz="1200" u="sng" spc="10" dirty="0">
                <a:solidFill>
                  <a:srgbClr val="0000FF"/>
                </a:solidFill>
                <a:latin typeface="Times New Roman"/>
                <a:cs typeface="Times New Roman"/>
              </a:rPr>
              <a:t>3</a:t>
            </a:r>
            <a:endParaRPr lang="it-IT" sz="1200" dirty="0">
              <a:latin typeface="Times New Roman"/>
              <a:cs typeface="Times New Roman"/>
            </a:endParaRPr>
          </a:p>
          <a:p>
            <a:pPr marL="469900" marR="26670" indent="-228600">
              <a:lnSpc>
                <a:spcPct val="101000"/>
              </a:lnSpc>
              <a:spcBef>
                <a:spcPts val="120"/>
              </a:spcBef>
              <a:buFont typeface="Symbol"/>
              <a:buChar char="•"/>
              <a:tabLst>
                <a:tab pos="469265" algn="l"/>
              </a:tabLst>
            </a:pPr>
            <a:r>
              <a:rPr lang="it-IT" sz="1200" spc="10" dirty="0">
                <a:latin typeface="Times New Roman"/>
                <a:cs typeface="Times New Roman"/>
              </a:rPr>
              <a:t>I</a:t>
            </a:r>
            <a:r>
              <a:rPr lang="it-IT" sz="1200" spc="25" dirty="0">
                <a:latin typeface="Times New Roman"/>
                <a:cs typeface="Times New Roman"/>
              </a:rPr>
              <a:t>K</a:t>
            </a:r>
            <a:r>
              <a:rPr lang="it-IT" sz="1200" spc="20" dirty="0">
                <a:latin typeface="Times New Roman"/>
                <a:cs typeface="Times New Roman"/>
              </a:rPr>
              <a:t>C</a:t>
            </a:r>
            <a:r>
              <a:rPr lang="it-IT" sz="1200" spc="25" dirty="0">
                <a:latin typeface="Times New Roman"/>
                <a:cs typeface="Times New Roman"/>
              </a:rPr>
              <a:t> </a:t>
            </a:r>
            <a:r>
              <a:rPr lang="it-IT" sz="1200" spc="25" dirty="0" err="1">
                <a:latin typeface="Times New Roman"/>
                <a:cs typeface="Times New Roman"/>
              </a:rPr>
              <a:t>w</a:t>
            </a:r>
            <a:r>
              <a:rPr lang="it-IT" sz="1200" spc="20" dirty="0" err="1">
                <a:latin typeface="Times New Roman"/>
                <a:cs typeface="Times New Roman"/>
              </a:rPr>
              <a:t>ou</a:t>
            </a:r>
            <a:r>
              <a:rPr lang="it-IT" sz="1200" spc="10" dirty="0" err="1">
                <a:latin typeface="Times New Roman"/>
                <a:cs typeface="Times New Roman"/>
              </a:rPr>
              <a:t>ld</a:t>
            </a:r>
            <a:r>
              <a:rPr lang="it-IT" sz="1200" spc="20" dirty="0">
                <a:latin typeface="Times New Roman"/>
                <a:cs typeface="Times New Roman"/>
              </a:rPr>
              <a:t> </a:t>
            </a:r>
            <a:r>
              <a:rPr lang="it-IT" sz="1200" spc="10" dirty="0" err="1">
                <a:latin typeface="Times New Roman"/>
                <a:cs typeface="Times New Roman"/>
              </a:rPr>
              <a:t>li</a:t>
            </a:r>
            <a:r>
              <a:rPr lang="it-IT" sz="1200" spc="20" dirty="0" err="1">
                <a:latin typeface="Times New Roman"/>
                <a:cs typeface="Times New Roman"/>
              </a:rPr>
              <a:t>k</a:t>
            </a:r>
            <a:r>
              <a:rPr lang="it-IT" sz="1200" spc="10" dirty="0" err="1">
                <a:latin typeface="Times New Roman"/>
                <a:cs typeface="Times New Roman"/>
              </a:rPr>
              <a:t>e</a:t>
            </a:r>
            <a:r>
              <a:rPr lang="it-IT" sz="1200" spc="20" dirty="0">
                <a:latin typeface="Times New Roman"/>
                <a:cs typeface="Times New Roman"/>
              </a:rPr>
              <a:t> </a:t>
            </a:r>
            <a:r>
              <a:rPr lang="it-IT" sz="1200" spc="10" dirty="0">
                <a:latin typeface="Times New Roman"/>
                <a:cs typeface="Times New Roman"/>
              </a:rPr>
              <a:t>to</a:t>
            </a:r>
            <a:r>
              <a:rPr lang="it-IT" sz="1200" spc="20" dirty="0">
                <a:latin typeface="Times New Roman"/>
                <a:cs typeface="Times New Roman"/>
              </a:rPr>
              <a:t> </a:t>
            </a:r>
            <a:r>
              <a:rPr lang="it-IT" sz="1200" spc="10" dirty="0">
                <a:latin typeface="Times New Roman"/>
                <a:cs typeface="Times New Roman"/>
              </a:rPr>
              <a:t>t</a:t>
            </a:r>
            <a:r>
              <a:rPr lang="it-IT" sz="1200" spc="15" dirty="0">
                <a:latin typeface="Times New Roman"/>
                <a:cs typeface="Times New Roman"/>
              </a:rPr>
              <a:t>e</a:t>
            </a:r>
            <a:r>
              <a:rPr lang="it-IT" sz="1200" spc="10" dirty="0">
                <a:latin typeface="Times New Roman"/>
                <a:cs typeface="Times New Roman"/>
              </a:rPr>
              <a:t>s</a:t>
            </a:r>
            <a:r>
              <a:rPr lang="it-IT" sz="1200" spc="5" dirty="0">
                <a:latin typeface="Times New Roman"/>
                <a:cs typeface="Times New Roman"/>
              </a:rPr>
              <a:t>t</a:t>
            </a:r>
            <a:r>
              <a:rPr lang="it-IT" sz="1200" spc="15" dirty="0">
                <a:latin typeface="Times New Roman"/>
                <a:cs typeface="Times New Roman"/>
              </a:rPr>
              <a:t> </a:t>
            </a:r>
            <a:r>
              <a:rPr lang="it-IT" sz="1200" spc="15" dirty="0" err="1">
                <a:latin typeface="Times New Roman"/>
                <a:cs typeface="Times New Roman"/>
              </a:rPr>
              <a:t>e</a:t>
            </a:r>
            <a:r>
              <a:rPr lang="it-IT" sz="1200" spc="20" dirty="0" err="1">
                <a:latin typeface="Times New Roman"/>
                <a:cs typeface="Times New Roman"/>
              </a:rPr>
              <a:t>qu</a:t>
            </a:r>
            <a:r>
              <a:rPr lang="it-IT" sz="1200" spc="10" dirty="0" err="1">
                <a:latin typeface="Times New Roman"/>
                <a:cs typeface="Times New Roman"/>
              </a:rPr>
              <a:t>i</a:t>
            </a:r>
            <a:r>
              <a:rPr lang="it-IT" sz="1200" spc="20" dirty="0" err="1">
                <a:latin typeface="Times New Roman"/>
                <a:cs typeface="Times New Roman"/>
              </a:rPr>
              <a:t>p</a:t>
            </a:r>
            <a:r>
              <a:rPr lang="it-IT" sz="1200" spc="30" dirty="0" err="1">
                <a:latin typeface="Times New Roman"/>
                <a:cs typeface="Times New Roman"/>
              </a:rPr>
              <a:t>m</a:t>
            </a:r>
            <a:r>
              <a:rPr lang="it-IT" sz="1200" spc="15" dirty="0" err="1">
                <a:latin typeface="Times New Roman"/>
                <a:cs typeface="Times New Roman"/>
              </a:rPr>
              <a:t>e</a:t>
            </a:r>
            <a:r>
              <a:rPr lang="it-IT" sz="1200" spc="20" dirty="0" err="1">
                <a:latin typeface="Times New Roman"/>
                <a:cs typeface="Times New Roman"/>
              </a:rPr>
              <a:t>n</a:t>
            </a:r>
            <a:r>
              <a:rPr lang="it-IT" sz="1200" spc="5" dirty="0" err="1">
                <a:latin typeface="Times New Roman"/>
                <a:cs typeface="Times New Roman"/>
              </a:rPr>
              <a:t>t</a:t>
            </a:r>
            <a:r>
              <a:rPr lang="it-IT" sz="1200" spc="15" dirty="0">
                <a:latin typeface="Times New Roman"/>
                <a:cs typeface="Times New Roman"/>
              </a:rPr>
              <a:t> </a:t>
            </a:r>
            <a:r>
              <a:rPr lang="it-IT" sz="1200" spc="25" dirty="0">
                <a:latin typeface="Times New Roman"/>
                <a:cs typeface="Times New Roman"/>
              </a:rPr>
              <a:t>w</a:t>
            </a:r>
            <a:r>
              <a:rPr lang="it-IT" sz="1200" spc="10" dirty="0">
                <a:latin typeface="Times New Roman"/>
                <a:cs typeface="Times New Roman"/>
              </a:rPr>
              <a:t>ith</a:t>
            </a:r>
            <a:r>
              <a:rPr lang="it-IT" sz="1200" spc="20" dirty="0">
                <a:latin typeface="Times New Roman"/>
                <a:cs typeface="Times New Roman"/>
              </a:rPr>
              <a:t> </a:t>
            </a:r>
            <a:r>
              <a:rPr lang="it-IT" sz="1200" spc="10" dirty="0" err="1">
                <a:latin typeface="Times New Roman"/>
                <a:cs typeface="Times New Roman"/>
              </a:rPr>
              <a:t>res</a:t>
            </a:r>
            <a:r>
              <a:rPr lang="it-IT" sz="1200" spc="20" dirty="0" err="1">
                <a:latin typeface="Times New Roman"/>
                <a:cs typeface="Times New Roman"/>
              </a:rPr>
              <a:t>p</a:t>
            </a:r>
            <a:r>
              <a:rPr lang="it-IT" sz="1200" spc="15" dirty="0" err="1">
                <a:latin typeface="Times New Roman"/>
                <a:cs typeface="Times New Roman"/>
              </a:rPr>
              <a:t>ec</a:t>
            </a:r>
            <a:r>
              <a:rPr lang="it-IT" sz="1200" spc="5" dirty="0" err="1">
                <a:latin typeface="Times New Roman"/>
                <a:cs typeface="Times New Roman"/>
              </a:rPr>
              <a:t>t</a:t>
            </a:r>
            <a:r>
              <a:rPr lang="it-IT" sz="1200" spc="15" dirty="0">
                <a:latin typeface="Times New Roman"/>
                <a:cs typeface="Times New Roman"/>
              </a:rPr>
              <a:t> </a:t>
            </a:r>
            <a:r>
              <a:rPr lang="it-IT" sz="1200" spc="10" dirty="0">
                <a:latin typeface="Times New Roman"/>
                <a:cs typeface="Times New Roman"/>
              </a:rPr>
              <a:t>to</a:t>
            </a:r>
            <a:r>
              <a:rPr lang="it-IT" sz="1200" spc="20" dirty="0">
                <a:latin typeface="Times New Roman"/>
                <a:cs typeface="Times New Roman"/>
              </a:rPr>
              <a:t> </a:t>
            </a:r>
            <a:r>
              <a:rPr lang="it-IT" sz="1200" spc="10" dirty="0" err="1">
                <a:latin typeface="Times New Roman"/>
                <a:cs typeface="Times New Roman"/>
              </a:rPr>
              <a:t>ra</a:t>
            </a:r>
            <a:r>
              <a:rPr lang="it-IT" sz="1200" spc="20" dirty="0" err="1">
                <a:latin typeface="Times New Roman"/>
                <a:cs typeface="Times New Roman"/>
              </a:rPr>
              <a:t>d</a:t>
            </a:r>
            <a:r>
              <a:rPr lang="it-IT" sz="1200" spc="10" dirty="0" err="1">
                <a:latin typeface="Times New Roman"/>
                <a:cs typeface="Times New Roman"/>
              </a:rPr>
              <a:t>i</a:t>
            </a:r>
            <a:r>
              <a:rPr lang="it-IT" sz="1200" spc="15" dirty="0" err="1">
                <a:latin typeface="Times New Roman"/>
                <a:cs typeface="Times New Roman"/>
              </a:rPr>
              <a:t>a</a:t>
            </a:r>
            <a:r>
              <a:rPr lang="it-IT" sz="1200" spc="10" dirty="0" err="1">
                <a:latin typeface="Times New Roman"/>
                <a:cs typeface="Times New Roman"/>
              </a:rPr>
              <a:t>ti</a:t>
            </a:r>
            <a:r>
              <a:rPr lang="it-IT" sz="1200" spc="20" dirty="0" err="1">
                <a:latin typeface="Times New Roman"/>
                <a:cs typeface="Times New Roman"/>
              </a:rPr>
              <a:t>o</a:t>
            </a:r>
            <a:r>
              <a:rPr lang="it-IT" sz="1200" spc="10" dirty="0" err="1">
                <a:latin typeface="Times New Roman"/>
                <a:cs typeface="Times New Roman"/>
              </a:rPr>
              <a:t>n</a:t>
            </a:r>
            <a:r>
              <a:rPr lang="it-IT" sz="1200" spc="20" dirty="0">
                <a:latin typeface="Times New Roman"/>
                <a:cs typeface="Times New Roman"/>
              </a:rPr>
              <a:t> </a:t>
            </a:r>
            <a:r>
              <a:rPr lang="it-IT" sz="1200" spc="20" dirty="0" err="1">
                <a:latin typeface="Times New Roman"/>
                <a:cs typeface="Times New Roman"/>
              </a:rPr>
              <a:t>h</a:t>
            </a:r>
            <a:r>
              <a:rPr lang="it-IT" sz="1200" spc="15" dirty="0" err="1">
                <a:latin typeface="Times New Roman"/>
                <a:cs typeface="Times New Roman"/>
              </a:rPr>
              <a:t>a</a:t>
            </a:r>
            <a:r>
              <a:rPr lang="it-IT" sz="1200" spc="10" dirty="0" err="1">
                <a:latin typeface="Times New Roman"/>
                <a:cs typeface="Times New Roman"/>
              </a:rPr>
              <a:t>r</a:t>
            </a:r>
            <a:r>
              <a:rPr lang="it-IT" sz="1200" spc="20" dirty="0" err="1">
                <a:latin typeface="Times New Roman"/>
                <a:cs typeface="Times New Roman"/>
              </a:rPr>
              <a:t>dn</a:t>
            </a:r>
            <a:r>
              <a:rPr lang="it-IT" sz="1200" spc="15" dirty="0" err="1">
                <a:latin typeface="Times New Roman"/>
                <a:cs typeface="Times New Roman"/>
              </a:rPr>
              <a:t>e</a:t>
            </a:r>
            <a:r>
              <a:rPr lang="it-IT" sz="1200" spc="10" dirty="0" err="1">
                <a:latin typeface="Times New Roman"/>
                <a:cs typeface="Times New Roman"/>
              </a:rPr>
              <a:t>ss</a:t>
            </a:r>
            <a:r>
              <a:rPr lang="it-IT" sz="1200" spc="5" dirty="0">
                <a:latin typeface="Times New Roman"/>
                <a:cs typeface="Times New Roman"/>
              </a:rPr>
              <a:t>,</a:t>
            </a:r>
            <a:r>
              <a:rPr lang="it-IT" sz="1200" spc="15" dirty="0">
                <a:latin typeface="Times New Roman"/>
                <a:cs typeface="Times New Roman"/>
              </a:rPr>
              <a:t> e</a:t>
            </a:r>
            <a:r>
              <a:rPr lang="it-IT" sz="1200" spc="5" dirty="0">
                <a:latin typeface="Times New Roman"/>
                <a:cs typeface="Times New Roman"/>
              </a:rPr>
              <a:t>.</a:t>
            </a:r>
            <a:r>
              <a:rPr lang="it-IT" sz="1200" spc="20" dirty="0">
                <a:latin typeface="Times New Roman"/>
                <a:cs typeface="Times New Roman"/>
              </a:rPr>
              <a:t>g</a:t>
            </a:r>
            <a:r>
              <a:rPr lang="it-IT" sz="1200" spc="5" dirty="0">
                <a:latin typeface="Times New Roman"/>
                <a:cs typeface="Times New Roman"/>
              </a:rPr>
              <a:t>.</a:t>
            </a:r>
            <a:r>
              <a:rPr lang="it-IT" sz="1200" spc="15" dirty="0">
                <a:latin typeface="Times New Roman"/>
                <a:cs typeface="Times New Roman"/>
              </a:rPr>
              <a:t> </a:t>
            </a:r>
            <a:r>
              <a:rPr lang="it-IT" sz="1200" spc="10" dirty="0" err="1">
                <a:latin typeface="Times New Roman"/>
                <a:cs typeface="Times New Roman"/>
              </a:rPr>
              <a:t>e</a:t>
            </a:r>
            <a:r>
              <a:rPr lang="it-IT" sz="1200" spc="20" dirty="0" err="1">
                <a:latin typeface="Times New Roman"/>
                <a:cs typeface="Times New Roman"/>
              </a:rPr>
              <a:t>x</a:t>
            </a:r>
            <a:r>
              <a:rPr lang="it-IT" sz="1200" spc="15" dirty="0" err="1">
                <a:latin typeface="Times New Roman"/>
                <a:cs typeface="Times New Roman"/>
              </a:rPr>
              <a:t>po</a:t>
            </a:r>
            <a:r>
              <a:rPr lang="it-IT" sz="1200" spc="10" dirty="0" err="1">
                <a:latin typeface="Times New Roman"/>
                <a:cs typeface="Times New Roman"/>
              </a:rPr>
              <a:t>si</a:t>
            </a:r>
            <a:r>
              <a:rPr lang="it-IT" sz="1200" spc="15" dirty="0" err="1">
                <a:latin typeface="Times New Roman"/>
                <a:cs typeface="Times New Roman"/>
              </a:rPr>
              <a:t>n</a:t>
            </a:r>
            <a:r>
              <a:rPr lang="it-IT" sz="1200" spc="10" dirty="0" err="1">
                <a:latin typeface="Times New Roman"/>
                <a:cs typeface="Times New Roman"/>
              </a:rPr>
              <a:t>g</a:t>
            </a:r>
            <a:r>
              <a:rPr lang="it-IT" sz="1200" spc="5" dirty="0">
                <a:latin typeface="Times New Roman"/>
                <a:cs typeface="Times New Roman"/>
              </a:rPr>
              <a:t> </a:t>
            </a:r>
            <a:r>
              <a:rPr lang="it-IT" sz="1200" spc="10" dirty="0" err="1">
                <a:latin typeface="Times New Roman"/>
                <a:cs typeface="Times New Roman"/>
              </a:rPr>
              <a:t>e</a:t>
            </a:r>
            <a:r>
              <a:rPr lang="it-IT" sz="1200" spc="20" dirty="0" err="1">
                <a:latin typeface="Times New Roman"/>
                <a:cs typeface="Times New Roman"/>
              </a:rPr>
              <a:t>q</a:t>
            </a:r>
            <a:r>
              <a:rPr lang="it-IT" sz="1200" spc="15" dirty="0" err="1">
                <a:latin typeface="Times New Roman"/>
                <a:cs typeface="Times New Roman"/>
              </a:rPr>
              <a:t>u</a:t>
            </a:r>
            <a:r>
              <a:rPr lang="it-IT" sz="1200" spc="10" dirty="0" err="1">
                <a:latin typeface="Times New Roman"/>
                <a:cs typeface="Times New Roman"/>
              </a:rPr>
              <a:t>i</a:t>
            </a:r>
            <a:r>
              <a:rPr lang="it-IT" sz="1200" spc="15" dirty="0" err="1">
                <a:latin typeface="Times New Roman"/>
                <a:cs typeface="Times New Roman"/>
              </a:rPr>
              <a:t>p</a:t>
            </a:r>
            <a:r>
              <a:rPr lang="it-IT" sz="1200" spc="30" dirty="0" err="1">
                <a:latin typeface="Times New Roman"/>
                <a:cs typeface="Times New Roman"/>
              </a:rPr>
              <a:t>m</a:t>
            </a:r>
            <a:r>
              <a:rPr lang="it-IT" sz="1200" spc="10" dirty="0" err="1">
                <a:latin typeface="Times New Roman"/>
                <a:cs typeface="Times New Roman"/>
              </a:rPr>
              <a:t>e</a:t>
            </a:r>
            <a:r>
              <a:rPr lang="it-IT" sz="1200" spc="20" dirty="0" err="1">
                <a:latin typeface="Times New Roman"/>
                <a:cs typeface="Times New Roman"/>
              </a:rPr>
              <a:t>n</a:t>
            </a:r>
            <a:r>
              <a:rPr lang="it-IT" sz="1200" spc="5" dirty="0" err="1">
                <a:latin typeface="Times New Roman"/>
                <a:cs typeface="Times New Roman"/>
              </a:rPr>
              <a:t>t</a:t>
            </a:r>
            <a:r>
              <a:rPr lang="it-IT" sz="1200" spc="15" dirty="0">
                <a:latin typeface="Times New Roman"/>
                <a:cs typeface="Times New Roman"/>
              </a:rPr>
              <a:t> </a:t>
            </a:r>
            <a:r>
              <a:rPr lang="it-IT" sz="1200" spc="10" dirty="0">
                <a:latin typeface="Times New Roman"/>
                <a:cs typeface="Times New Roman"/>
              </a:rPr>
              <a:t>to</a:t>
            </a:r>
            <a:r>
              <a:rPr lang="it-IT" sz="1200" spc="20" dirty="0">
                <a:latin typeface="Times New Roman"/>
                <a:cs typeface="Times New Roman"/>
              </a:rPr>
              <a:t> </a:t>
            </a:r>
            <a:r>
              <a:rPr lang="it-IT" sz="1200" spc="10" dirty="0">
                <a:latin typeface="Times New Roman"/>
                <a:cs typeface="Times New Roman"/>
              </a:rPr>
              <a:t>a</a:t>
            </a:r>
            <a:r>
              <a:rPr lang="it-IT" sz="1200" spc="20" dirty="0">
                <a:latin typeface="Times New Roman"/>
                <a:cs typeface="Times New Roman"/>
              </a:rPr>
              <a:t> </a:t>
            </a:r>
            <a:r>
              <a:rPr lang="it-IT" sz="1200" spc="20" dirty="0" err="1">
                <a:latin typeface="Times New Roman"/>
                <a:cs typeface="Times New Roman"/>
              </a:rPr>
              <a:t>n</a:t>
            </a:r>
            <a:r>
              <a:rPr lang="it-IT" sz="1200" spc="10" dirty="0" err="1">
                <a:latin typeface="Times New Roman"/>
                <a:cs typeface="Times New Roman"/>
              </a:rPr>
              <a:t>e</a:t>
            </a:r>
            <a:r>
              <a:rPr lang="it-IT" sz="1200" spc="20" dirty="0" err="1">
                <a:latin typeface="Times New Roman"/>
                <a:cs typeface="Times New Roman"/>
              </a:rPr>
              <a:t>u</a:t>
            </a:r>
            <a:r>
              <a:rPr lang="it-IT" sz="1200" spc="10" dirty="0" err="1">
                <a:latin typeface="Times New Roman"/>
                <a:cs typeface="Times New Roman"/>
              </a:rPr>
              <a:t>tr</a:t>
            </a:r>
            <a:r>
              <a:rPr lang="it-IT" sz="1200" spc="20" dirty="0" err="1">
                <a:latin typeface="Times New Roman"/>
                <a:cs typeface="Times New Roman"/>
              </a:rPr>
              <a:t>o</a:t>
            </a:r>
            <a:r>
              <a:rPr lang="it-IT" sz="1200" spc="10" dirty="0" err="1">
                <a:latin typeface="Times New Roman"/>
                <a:cs typeface="Times New Roman"/>
              </a:rPr>
              <a:t>n</a:t>
            </a:r>
            <a:r>
              <a:rPr lang="it-IT" sz="1200" spc="20" dirty="0">
                <a:latin typeface="Times New Roman"/>
                <a:cs typeface="Times New Roman"/>
              </a:rPr>
              <a:t> </a:t>
            </a:r>
            <a:r>
              <a:rPr lang="it-IT" sz="1200" spc="10" dirty="0" err="1">
                <a:latin typeface="Times New Roman"/>
                <a:cs typeface="Times New Roman"/>
              </a:rPr>
              <a:t>s</a:t>
            </a:r>
            <a:r>
              <a:rPr lang="it-IT" sz="1200" spc="20" dirty="0" err="1">
                <a:latin typeface="Times New Roman"/>
                <a:cs typeface="Times New Roman"/>
              </a:rPr>
              <a:t>p</a:t>
            </a:r>
            <a:r>
              <a:rPr lang="it-IT" sz="1200" spc="15" dirty="0" err="1">
                <a:latin typeface="Times New Roman"/>
                <a:cs typeface="Times New Roman"/>
              </a:rPr>
              <a:t>ec</a:t>
            </a:r>
            <a:r>
              <a:rPr lang="it-IT" sz="1200" spc="10" dirty="0" err="1">
                <a:latin typeface="Times New Roman"/>
                <a:cs typeface="Times New Roman"/>
              </a:rPr>
              <a:t>tr</a:t>
            </a:r>
            <a:r>
              <a:rPr lang="it-IT" sz="1200" spc="20" dirty="0" err="1">
                <a:latin typeface="Times New Roman"/>
                <a:cs typeface="Times New Roman"/>
              </a:rPr>
              <a:t>u</a:t>
            </a:r>
            <a:r>
              <a:rPr lang="it-IT" sz="1200" spc="15" dirty="0" err="1">
                <a:latin typeface="Times New Roman"/>
                <a:cs typeface="Times New Roman"/>
              </a:rPr>
              <a:t>m</a:t>
            </a:r>
            <a:r>
              <a:rPr lang="it-IT" sz="1200" spc="25" dirty="0">
                <a:latin typeface="Times New Roman"/>
                <a:cs typeface="Times New Roman"/>
              </a:rPr>
              <a:t> </a:t>
            </a:r>
            <a:r>
              <a:rPr lang="it-IT" sz="1200" spc="15" dirty="0" err="1">
                <a:latin typeface="Times New Roman"/>
                <a:cs typeface="Times New Roman"/>
              </a:rPr>
              <a:t>a</a:t>
            </a:r>
            <a:r>
              <a:rPr lang="it-IT" sz="1200" spc="5" dirty="0" err="1">
                <a:latin typeface="Times New Roman"/>
                <a:cs typeface="Times New Roman"/>
              </a:rPr>
              <a:t>s</a:t>
            </a:r>
            <a:r>
              <a:rPr lang="it-IT" sz="1200" spc="20" dirty="0">
                <a:latin typeface="Times New Roman"/>
                <a:cs typeface="Times New Roman"/>
              </a:rPr>
              <a:t> </a:t>
            </a:r>
            <a:r>
              <a:rPr lang="it-IT" sz="1200" spc="10" dirty="0" err="1">
                <a:latin typeface="Times New Roman"/>
                <a:cs typeface="Times New Roman"/>
              </a:rPr>
              <a:t>i</a:t>
            </a:r>
            <a:r>
              <a:rPr lang="it-IT" sz="1200" spc="5" dirty="0" err="1">
                <a:latin typeface="Times New Roman"/>
                <a:cs typeface="Times New Roman"/>
              </a:rPr>
              <a:t>t</a:t>
            </a:r>
            <a:r>
              <a:rPr lang="it-IT" sz="1200" spc="15" dirty="0">
                <a:latin typeface="Times New Roman"/>
                <a:cs typeface="Times New Roman"/>
              </a:rPr>
              <a:t> </a:t>
            </a:r>
            <a:r>
              <a:rPr lang="it-IT" sz="1200" spc="10" dirty="0" err="1">
                <a:latin typeface="Times New Roman"/>
                <a:cs typeface="Times New Roman"/>
              </a:rPr>
              <a:t>i</a:t>
            </a:r>
            <a:r>
              <a:rPr lang="it-IT" sz="1200" spc="5" dirty="0" err="1">
                <a:latin typeface="Times New Roman"/>
                <a:cs typeface="Times New Roman"/>
              </a:rPr>
              <a:t>s</a:t>
            </a:r>
            <a:r>
              <a:rPr lang="it-IT" sz="1200" spc="20" dirty="0">
                <a:latin typeface="Times New Roman"/>
                <a:cs typeface="Times New Roman"/>
              </a:rPr>
              <a:t> </a:t>
            </a:r>
            <a:r>
              <a:rPr lang="it-IT" sz="1200" spc="15" dirty="0" err="1">
                <a:latin typeface="Times New Roman"/>
                <a:cs typeface="Times New Roman"/>
              </a:rPr>
              <a:t>e</a:t>
            </a:r>
            <a:r>
              <a:rPr lang="it-IT" sz="1200" spc="20" dirty="0" err="1">
                <a:latin typeface="Times New Roman"/>
                <a:cs typeface="Times New Roman"/>
              </a:rPr>
              <a:t>xp</a:t>
            </a:r>
            <a:r>
              <a:rPr lang="it-IT" sz="1200" spc="15" dirty="0" err="1">
                <a:latin typeface="Times New Roman"/>
                <a:cs typeface="Times New Roman"/>
              </a:rPr>
              <a:t>ec</a:t>
            </a:r>
            <a:r>
              <a:rPr lang="it-IT" sz="1200" spc="10" dirty="0" err="1">
                <a:latin typeface="Times New Roman"/>
                <a:cs typeface="Times New Roman"/>
              </a:rPr>
              <a:t>t</a:t>
            </a:r>
            <a:r>
              <a:rPr lang="it-IT" sz="1200" spc="15" dirty="0" err="1">
                <a:latin typeface="Times New Roman"/>
                <a:cs typeface="Times New Roman"/>
              </a:rPr>
              <a:t>e</a:t>
            </a:r>
            <a:r>
              <a:rPr lang="it-IT" sz="1200" spc="10" dirty="0" err="1">
                <a:latin typeface="Times New Roman"/>
                <a:cs typeface="Times New Roman"/>
              </a:rPr>
              <a:t>d</a:t>
            </a:r>
            <a:r>
              <a:rPr lang="it-IT" sz="1200" spc="20" dirty="0">
                <a:latin typeface="Times New Roman"/>
                <a:cs typeface="Times New Roman"/>
              </a:rPr>
              <a:t> </a:t>
            </a:r>
            <a:r>
              <a:rPr lang="it-IT" sz="1200" spc="10" dirty="0">
                <a:latin typeface="Times New Roman"/>
                <a:cs typeface="Times New Roman"/>
              </a:rPr>
              <a:t>to</a:t>
            </a:r>
            <a:r>
              <a:rPr lang="it-IT" sz="1200" spc="20" dirty="0">
                <a:latin typeface="Times New Roman"/>
                <a:cs typeface="Times New Roman"/>
              </a:rPr>
              <a:t> </a:t>
            </a:r>
            <a:r>
              <a:rPr lang="it-IT" sz="1200" spc="20" dirty="0" err="1">
                <a:latin typeface="Times New Roman"/>
                <a:cs typeface="Times New Roman"/>
              </a:rPr>
              <a:t>h</a:t>
            </a:r>
            <a:r>
              <a:rPr lang="it-IT" sz="1200" spc="15" dirty="0" err="1">
                <a:latin typeface="Times New Roman"/>
                <a:cs typeface="Times New Roman"/>
              </a:rPr>
              <a:t>a</a:t>
            </a:r>
            <a:r>
              <a:rPr lang="it-IT" sz="1200" spc="20" dirty="0" err="1">
                <a:latin typeface="Times New Roman"/>
                <a:cs typeface="Times New Roman"/>
              </a:rPr>
              <a:t>pp</a:t>
            </a:r>
            <a:r>
              <a:rPr lang="it-IT" sz="1200" spc="15" dirty="0" err="1">
                <a:latin typeface="Times New Roman"/>
                <a:cs typeface="Times New Roman"/>
              </a:rPr>
              <a:t>e</a:t>
            </a:r>
            <a:r>
              <a:rPr lang="it-IT" sz="1200" spc="10" dirty="0" err="1">
                <a:latin typeface="Times New Roman"/>
                <a:cs typeface="Times New Roman"/>
              </a:rPr>
              <a:t>n</a:t>
            </a:r>
            <a:r>
              <a:rPr lang="it-IT" sz="1200" spc="20" dirty="0">
                <a:latin typeface="Times New Roman"/>
                <a:cs typeface="Times New Roman"/>
              </a:rPr>
              <a:t> </a:t>
            </a:r>
            <a:r>
              <a:rPr lang="it-IT" sz="1200" spc="15" dirty="0" err="1">
                <a:latin typeface="Times New Roman"/>
                <a:cs typeface="Times New Roman"/>
              </a:rPr>
              <a:t>a</a:t>
            </a:r>
            <a:r>
              <a:rPr lang="it-IT" sz="1200" spc="5" dirty="0" err="1">
                <a:latin typeface="Times New Roman"/>
                <a:cs typeface="Times New Roman"/>
              </a:rPr>
              <a:t>t</a:t>
            </a:r>
            <a:r>
              <a:rPr lang="it-IT" sz="1200" spc="15" dirty="0">
                <a:latin typeface="Times New Roman"/>
                <a:cs typeface="Times New Roman"/>
              </a:rPr>
              <a:t> </a:t>
            </a:r>
            <a:r>
              <a:rPr lang="it-IT" sz="1200" spc="20" dirty="0">
                <a:latin typeface="Times New Roman"/>
                <a:cs typeface="Times New Roman"/>
              </a:rPr>
              <a:t>ES</a:t>
            </a:r>
            <a:r>
              <a:rPr lang="it-IT" sz="1200" spc="10" dirty="0">
                <a:latin typeface="Times New Roman"/>
                <a:cs typeface="Times New Roman"/>
              </a:rPr>
              <a:t>S</a:t>
            </a:r>
            <a:r>
              <a:rPr lang="it-IT" sz="1200" spc="20" dirty="0">
                <a:latin typeface="Times New Roman"/>
                <a:cs typeface="Times New Roman"/>
              </a:rPr>
              <a:t> </a:t>
            </a:r>
            <a:r>
              <a:rPr lang="it-IT" sz="1200" spc="10" dirty="0">
                <a:latin typeface="Times New Roman"/>
                <a:cs typeface="Times New Roman"/>
              </a:rPr>
              <a:t>(</a:t>
            </a:r>
            <a:r>
              <a:rPr lang="it-IT" sz="1200" spc="15" dirty="0">
                <a:latin typeface="Times New Roman"/>
                <a:cs typeface="Times New Roman"/>
              </a:rPr>
              <a:t>e</a:t>
            </a:r>
            <a:r>
              <a:rPr lang="it-IT" sz="1200" spc="5" dirty="0">
                <a:latin typeface="Times New Roman"/>
                <a:cs typeface="Times New Roman"/>
              </a:rPr>
              <a:t>.</a:t>
            </a:r>
            <a:r>
              <a:rPr lang="it-IT" sz="1200" spc="20" dirty="0">
                <a:latin typeface="Times New Roman"/>
                <a:cs typeface="Times New Roman"/>
              </a:rPr>
              <a:t>g</a:t>
            </a:r>
            <a:r>
              <a:rPr lang="it-IT" sz="1200" spc="5" dirty="0">
                <a:latin typeface="Times New Roman"/>
                <a:cs typeface="Times New Roman"/>
              </a:rPr>
              <a:t>.</a:t>
            </a:r>
            <a:r>
              <a:rPr lang="it-IT" sz="1200" spc="15" dirty="0">
                <a:latin typeface="Times New Roman"/>
                <a:cs typeface="Times New Roman"/>
              </a:rPr>
              <a:t> </a:t>
            </a:r>
            <a:r>
              <a:rPr lang="it-IT" sz="1200" spc="15" dirty="0" err="1">
                <a:latin typeface="Times New Roman"/>
                <a:cs typeface="Times New Roman"/>
              </a:rPr>
              <a:t>a</a:t>
            </a:r>
            <a:r>
              <a:rPr lang="it-IT" sz="1200" spc="5" dirty="0" err="1">
                <a:latin typeface="Times New Roman"/>
                <a:cs typeface="Times New Roman"/>
              </a:rPr>
              <a:t>t</a:t>
            </a:r>
            <a:r>
              <a:rPr lang="it-IT" sz="1200" spc="15" dirty="0">
                <a:latin typeface="Times New Roman"/>
                <a:cs typeface="Times New Roman"/>
              </a:rPr>
              <a:t> </a:t>
            </a:r>
            <a:r>
              <a:rPr lang="it-IT" sz="1200" spc="10" dirty="0">
                <a:latin typeface="Times New Roman"/>
                <a:cs typeface="Times New Roman"/>
              </a:rPr>
              <a:t>t</a:t>
            </a:r>
            <a:r>
              <a:rPr lang="it-IT" sz="1200" spc="20" dirty="0">
                <a:latin typeface="Times New Roman"/>
                <a:cs typeface="Times New Roman"/>
              </a:rPr>
              <a:t>h</a:t>
            </a:r>
            <a:r>
              <a:rPr lang="it-IT" sz="1200" spc="10" dirty="0">
                <a:latin typeface="Times New Roman"/>
                <a:cs typeface="Times New Roman"/>
              </a:rPr>
              <a:t>e</a:t>
            </a:r>
            <a:r>
              <a:rPr lang="it-IT" sz="1200" spc="20" dirty="0">
                <a:latin typeface="Times New Roman"/>
                <a:cs typeface="Times New Roman"/>
              </a:rPr>
              <a:t> </a:t>
            </a:r>
            <a:r>
              <a:rPr lang="it-IT" sz="1200" spc="20" dirty="0" err="1">
                <a:latin typeface="Times New Roman"/>
                <a:cs typeface="Times New Roman"/>
              </a:rPr>
              <a:t>Sv</a:t>
            </a:r>
            <a:r>
              <a:rPr lang="it-IT" sz="1200" spc="15" dirty="0" err="1">
                <a:latin typeface="Times New Roman"/>
                <a:cs typeface="Times New Roman"/>
              </a:rPr>
              <a:t>e</a:t>
            </a:r>
            <a:r>
              <a:rPr lang="it-IT" sz="1200" spc="20" dirty="0" err="1">
                <a:latin typeface="Times New Roman"/>
                <a:cs typeface="Times New Roman"/>
              </a:rPr>
              <a:t>db</a:t>
            </a:r>
            <a:r>
              <a:rPr lang="it-IT" sz="1200" spc="15" dirty="0" err="1">
                <a:latin typeface="Times New Roman"/>
                <a:cs typeface="Times New Roman"/>
              </a:rPr>
              <a:t>e</a:t>
            </a:r>
            <a:r>
              <a:rPr lang="it-IT" sz="1200" spc="10" dirty="0" err="1">
                <a:latin typeface="Times New Roman"/>
                <a:cs typeface="Times New Roman"/>
              </a:rPr>
              <a:t>rg</a:t>
            </a:r>
            <a:r>
              <a:rPr lang="it-IT" sz="1200" spc="5" dirty="0">
                <a:latin typeface="Times New Roman"/>
                <a:cs typeface="Times New Roman"/>
              </a:rPr>
              <a:t> </a:t>
            </a:r>
            <a:r>
              <a:rPr lang="it-IT" sz="1200" spc="25" dirty="0" err="1">
                <a:latin typeface="Times New Roman"/>
                <a:cs typeface="Times New Roman"/>
              </a:rPr>
              <a:t>L</a:t>
            </a:r>
            <a:r>
              <a:rPr lang="it-IT" sz="1200" spc="15" dirty="0" err="1">
                <a:latin typeface="Times New Roman"/>
                <a:cs typeface="Times New Roman"/>
              </a:rPr>
              <a:t>a</a:t>
            </a:r>
            <a:r>
              <a:rPr lang="it-IT" sz="1200" spc="20" dirty="0" err="1">
                <a:latin typeface="Times New Roman"/>
                <a:cs typeface="Times New Roman"/>
              </a:rPr>
              <a:t>bo</a:t>
            </a:r>
            <a:r>
              <a:rPr lang="it-IT" sz="1200" spc="10" dirty="0" err="1">
                <a:latin typeface="Times New Roman"/>
                <a:cs typeface="Times New Roman"/>
              </a:rPr>
              <a:t>r</a:t>
            </a:r>
            <a:r>
              <a:rPr lang="it-IT" sz="1200" spc="15" dirty="0" err="1">
                <a:latin typeface="Times New Roman"/>
                <a:cs typeface="Times New Roman"/>
              </a:rPr>
              <a:t>a</a:t>
            </a:r>
            <a:r>
              <a:rPr lang="it-IT" sz="1200" spc="10" dirty="0" err="1">
                <a:latin typeface="Times New Roman"/>
                <a:cs typeface="Times New Roman"/>
              </a:rPr>
              <a:t>t</a:t>
            </a:r>
            <a:r>
              <a:rPr lang="it-IT" sz="1200" spc="20" dirty="0" err="1">
                <a:latin typeface="Times New Roman"/>
                <a:cs typeface="Times New Roman"/>
              </a:rPr>
              <a:t>o</a:t>
            </a:r>
            <a:r>
              <a:rPr lang="it-IT" sz="1200" spc="10" dirty="0" err="1">
                <a:latin typeface="Times New Roman"/>
                <a:cs typeface="Times New Roman"/>
              </a:rPr>
              <a:t>ry</a:t>
            </a:r>
            <a:r>
              <a:rPr lang="it-IT" sz="1200" spc="20" dirty="0">
                <a:latin typeface="Times New Roman"/>
                <a:cs typeface="Times New Roman"/>
              </a:rPr>
              <a:t> </a:t>
            </a:r>
            <a:r>
              <a:rPr lang="it-IT" sz="1200" spc="10" dirty="0">
                <a:latin typeface="Times New Roman"/>
                <a:cs typeface="Times New Roman"/>
              </a:rPr>
              <a:t>in</a:t>
            </a:r>
            <a:r>
              <a:rPr lang="it-IT" sz="1200" spc="20" dirty="0">
                <a:latin typeface="Times New Roman"/>
                <a:cs typeface="Times New Roman"/>
              </a:rPr>
              <a:t> </a:t>
            </a:r>
            <a:r>
              <a:rPr lang="it-IT" sz="1200" spc="25" dirty="0" smtClean="0">
                <a:latin typeface="Times New Roman"/>
                <a:cs typeface="Times New Roman"/>
              </a:rPr>
              <a:t>U</a:t>
            </a:r>
            <a:r>
              <a:rPr lang="it-IT" sz="1200" spc="20" dirty="0" smtClean="0">
                <a:latin typeface="Times New Roman"/>
                <a:cs typeface="Times New Roman"/>
              </a:rPr>
              <a:t>pp</a:t>
            </a:r>
            <a:r>
              <a:rPr lang="it-IT" sz="1200" spc="10" dirty="0" smtClean="0">
                <a:latin typeface="Times New Roman"/>
                <a:cs typeface="Times New Roman"/>
              </a:rPr>
              <a:t>s</a:t>
            </a:r>
            <a:r>
              <a:rPr lang="it-IT" sz="1200" spc="15" dirty="0" smtClean="0">
                <a:latin typeface="Times New Roman"/>
                <a:cs typeface="Times New Roman"/>
              </a:rPr>
              <a:t>a</a:t>
            </a:r>
            <a:r>
              <a:rPr lang="it-IT" sz="1200" spc="10" dirty="0" smtClean="0">
                <a:latin typeface="Times New Roman"/>
                <a:cs typeface="Times New Roman"/>
              </a:rPr>
              <a:t>l</a:t>
            </a:r>
            <a:r>
              <a:rPr lang="it-IT" sz="1200" spc="15" dirty="0" smtClean="0">
                <a:latin typeface="Times New Roman"/>
                <a:cs typeface="Times New Roman"/>
              </a:rPr>
              <a:t>a</a:t>
            </a:r>
          </a:p>
          <a:p>
            <a:pPr marL="469900" marR="26670" indent="-228600">
              <a:lnSpc>
                <a:spcPct val="101000"/>
              </a:lnSpc>
              <a:spcBef>
                <a:spcPts val="120"/>
              </a:spcBef>
              <a:buFont typeface="Symbol"/>
              <a:buChar char="•"/>
              <a:tabLst>
                <a:tab pos="469265" algn="l"/>
              </a:tabLst>
            </a:pPr>
            <a:r>
              <a:rPr lang="it-IT" sz="1200" spc="20" dirty="0" err="1" smtClean="0">
                <a:latin typeface="Times New Roman"/>
                <a:cs typeface="Times New Roman"/>
              </a:rPr>
              <a:t>Sh</a:t>
            </a:r>
            <a:r>
              <a:rPr lang="it-IT" sz="1200" spc="10" dirty="0" err="1" smtClean="0">
                <a:latin typeface="Times New Roman"/>
                <a:cs typeface="Times New Roman"/>
              </a:rPr>
              <a:t>i</a:t>
            </a:r>
            <a:r>
              <a:rPr lang="it-IT" sz="1200" spc="15" dirty="0" err="1" smtClean="0">
                <a:latin typeface="Times New Roman"/>
                <a:cs typeface="Times New Roman"/>
              </a:rPr>
              <a:t>e</a:t>
            </a:r>
            <a:r>
              <a:rPr lang="it-IT" sz="1200" spc="10" dirty="0" err="1" smtClean="0">
                <a:latin typeface="Times New Roman"/>
                <a:cs typeface="Times New Roman"/>
              </a:rPr>
              <a:t>l</a:t>
            </a:r>
            <a:r>
              <a:rPr lang="it-IT" sz="1200" spc="20" dirty="0" err="1" smtClean="0">
                <a:latin typeface="Times New Roman"/>
                <a:cs typeface="Times New Roman"/>
              </a:rPr>
              <a:t>d</a:t>
            </a:r>
            <a:r>
              <a:rPr lang="it-IT" sz="1200" spc="10" dirty="0" err="1" smtClean="0">
                <a:latin typeface="Times New Roman"/>
                <a:cs typeface="Times New Roman"/>
              </a:rPr>
              <a:t>i</a:t>
            </a:r>
            <a:r>
              <a:rPr lang="it-IT" sz="1200" spc="20" dirty="0" err="1" smtClean="0">
                <a:latin typeface="Times New Roman"/>
                <a:cs typeface="Times New Roman"/>
              </a:rPr>
              <a:t>n</a:t>
            </a:r>
            <a:r>
              <a:rPr lang="it-IT" sz="1200" spc="10" dirty="0" err="1" smtClean="0">
                <a:latin typeface="Times New Roman"/>
                <a:cs typeface="Times New Roman"/>
              </a:rPr>
              <a:t>g</a:t>
            </a:r>
            <a:r>
              <a:rPr lang="it-IT" sz="1200" spc="20" dirty="0" smtClean="0">
                <a:latin typeface="Times New Roman"/>
                <a:cs typeface="Times New Roman"/>
              </a:rPr>
              <a:t> </a:t>
            </a:r>
            <a:r>
              <a:rPr lang="it-IT" sz="1200" spc="10" dirty="0" err="1">
                <a:latin typeface="Times New Roman"/>
                <a:cs typeface="Times New Roman"/>
              </a:rPr>
              <a:t>r</a:t>
            </a:r>
            <a:r>
              <a:rPr lang="it-IT" sz="1200" spc="15" dirty="0" err="1">
                <a:latin typeface="Times New Roman"/>
                <a:cs typeface="Times New Roman"/>
              </a:rPr>
              <a:t>e</a:t>
            </a:r>
            <a:r>
              <a:rPr lang="it-IT" sz="1200" spc="20" dirty="0" err="1">
                <a:latin typeface="Times New Roman"/>
                <a:cs typeface="Times New Roman"/>
              </a:rPr>
              <a:t>qu</a:t>
            </a:r>
            <a:r>
              <a:rPr lang="it-IT" sz="1200" spc="10" dirty="0" err="1">
                <a:latin typeface="Times New Roman"/>
                <a:cs typeface="Times New Roman"/>
              </a:rPr>
              <a:t>ir</a:t>
            </a:r>
            <a:r>
              <a:rPr lang="it-IT" sz="1200" spc="15" dirty="0" err="1">
                <a:latin typeface="Times New Roman"/>
                <a:cs typeface="Times New Roman"/>
              </a:rPr>
              <a:t>e</a:t>
            </a:r>
            <a:r>
              <a:rPr lang="it-IT" sz="1200" spc="30" dirty="0" err="1">
                <a:latin typeface="Times New Roman"/>
                <a:cs typeface="Times New Roman"/>
              </a:rPr>
              <a:t>m</a:t>
            </a:r>
            <a:r>
              <a:rPr lang="it-IT" sz="1200" spc="15" dirty="0" err="1">
                <a:latin typeface="Times New Roman"/>
                <a:cs typeface="Times New Roman"/>
              </a:rPr>
              <a:t>e</a:t>
            </a:r>
            <a:r>
              <a:rPr lang="it-IT" sz="1200" spc="20" dirty="0" err="1">
                <a:latin typeface="Times New Roman"/>
                <a:cs typeface="Times New Roman"/>
              </a:rPr>
              <a:t>n</a:t>
            </a:r>
            <a:r>
              <a:rPr lang="it-IT" sz="1200" spc="10" dirty="0" err="1">
                <a:latin typeface="Times New Roman"/>
                <a:cs typeface="Times New Roman"/>
              </a:rPr>
              <a:t>t</a:t>
            </a:r>
            <a:r>
              <a:rPr lang="it-IT" sz="1200" spc="5" dirty="0" err="1">
                <a:latin typeface="Times New Roman"/>
                <a:cs typeface="Times New Roman"/>
              </a:rPr>
              <a:t>s</a:t>
            </a:r>
            <a:r>
              <a:rPr lang="it-IT" sz="1200" spc="20" dirty="0">
                <a:latin typeface="Times New Roman"/>
                <a:cs typeface="Times New Roman"/>
              </a:rPr>
              <a:t> </a:t>
            </a:r>
            <a:r>
              <a:rPr lang="it-IT" sz="1200" spc="15" dirty="0">
                <a:latin typeface="Times New Roman"/>
                <a:cs typeface="Times New Roman"/>
              </a:rPr>
              <a:t>&amp;</a:t>
            </a:r>
            <a:r>
              <a:rPr lang="it-IT" sz="1200" spc="30" dirty="0">
                <a:latin typeface="Times New Roman"/>
                <a:cs typeface="Times New Roman"/>
              </a:rPr>
              <a:t> </a:t>
            </a:r>
            <a:r>
              <a:rPr lang="it-IT" sz="1200" spc="10" dirty="0" err="1">
                <a:latin typeface="Times New Roman"/>
                <a:cs typeface="Times New Roman"/>
              </a:rPr>
              <a:t>t</a:t>
            </a:r>
            <a:r>
              <a:rPr lang="it-IT" sz="1200" spc="15" dirty="0" err="1">
                <a:latin typeface="Times New Roman"/>
                <a:cs typeface="Times New Roman"/>
              </a:rPr>
              <a:t>e</a:t>
            </a:r>
            <a:r>
              <a:rPr lang="it-IT" sz="1200" spc="10" dirty="0" err="1">
                <a:latin typeface="Times New Roman"/>
                <a:cs typeface="Times New Roman"/>
              </a:rPr>
              <a:t>st</a:t>
            </a:r>
            <a:r>
              <a:rPr lang="it-IT" sz="1200" spc="5" dirty="0" err="1">
                <a:latin typeface="Times New Roman"/>
                <a:cs typeface="Times New Roman"/>
              </a:rPr>
              <a:t>s</a:t>
            </a:r>
            <a:r>
              <a:rPr lang="it-IT" sz="1200" spc="20" dirty="0">
                <a:latin typeface="Times New Roman"/>
                <a:cs typeface="Times New Roman"/>
              </a:rPr>
              <a:t> </a:t>
            </a:r>
            <a:r>
              <a:rPr lang="it-IT" sz="1200" spc="20" dirty="0" err="1">
                <a:latin typeface="Times New Roman"/>
                <a:cs typeface="Times New Roman"/>
              </a:rPr>
              <a:t>n</a:t>
            </a:r>
            <a:r>
              <a:rPr lang="it-IT" sz="1200" spc="15" dirty="0" err="1">
                <a:latin typeface="Times New Roman"/>
                <a:cs typeface="Times New Roman"/>
              </a:rPr>
              <a:t>ee</a:t>
            </a:r>
            <a:r>
              <a:rPr lang="it-IT" sz="1200" spc="10" dirty="0" err="1">
                <a:latin typeface="Times New Roman"/>
                <a:cs typeface="Times New Roman"/>
              </a:rPr>
              <a:t>d</a:t>
            </a:r>
            <a:r>
              <a:rPr lang="it-IT" sz="1200" spc="20" dirty="0">
                <a:latin typeface="Times New Roman"/>
                <a:cs typeface="Times New Roman"/>
              </a:rPr>
              <a:t> </a:t>
            </a:r>
            <a:r>
              <a:rPr lang="it-IT" sz="1200" spc="10" dirty="0">
                <a:latin typeface="Times New Roman"/>
                <a:cs typeface="Times New Roman"/>
              </a:rPr>
              <a:t>to</a:t>
            </a:r>
            <a:r>
              <a:rPr lang="it-IT" sz="1200" spc="20" dirty="0">
                <a:latin typeface="Times New Roman"/>
                <a:cs typeface="Times New Roman"/>
              </a:rPr>
              <a:t> b</a:t>
            </a:r>
            <a:r>
              <a:rPr lang="it-IT" sz="1200" spc="10" dirty="0">
                <a:latin typeface="Times New Roman"/>
                <a:cs typeface="Times New Roman"/>
              </a:rPr>
              <a:t>e</a:t>
            </a:r>
            <a:r>
              <a:rPr lang="it-IT" sz="1200" spc="20" dirty="0">
                <a:latin typeface="Times New Roman"/>
                <a:cs typeface="Times New Roman"/>
              </a:rPr>
              <a:t> </a:t>
            </a:r>
            <a:r>
              <a:rPr lang="it-IT" sz="1200" spc="15" dirty="0" err="1">
                <a:latin typeface="Times New Roman"/>
                <a:cs typeface="Times New Roman"/>
              </a:rPr>
              <a:t>c</a:t>
            </a:r>
            <a:r>
              <a:rPr lang="it-IT" sz="1200" spc="20" dirty="0" err="1">
                <a:latin typeface="Times New Roman"/>
                <a:cs typeface="Times New Roman"/>
              </a:rPr>
              <a:t>ondu</a:t>
            </a:r>
            <a:r>
              <a:rPr lang="it-IT" sz="1200" spc="15" dirty="0" err="1">
                <a:latin typeface="Times New Roman"/>
                <a:cs typeface="Times New Roman"/>
              </a:rPr>
              <a:t>c</a:t>
            </a:r>
            <a:r>
              <a:rPr lang="it-IT" sz="1200" spc="10" dirty="0" err="1">
                <a:latin typeface="Times New Roman"/>
                <a:cs typeface="Times New Roman"/>
              </a:rPr>
              <a:t>t</a:t>
            </a:r>
            <a:r>
              <a:rPr lang="it-IT" sz="1200" spc="15" dirty="0" err="1">
                <a:latin typeface="Times New Roman"/>
                <a:cs typeface="Times New Roman"/>
              </a:rPr>
              <a:t>e</a:t>
            </a:r>
            <a:r>
              <a:rPr lang="it-IT" sz="1200" spc="10" dirty="0" err="1">
                <a:latin typeface="Times New Roman"/>
                <a:cs typeface="Times New Roman"/>
              </a:rPr>
              <a:t>d</a:t>
            </a:r>
            <a:r>
              <a:rPr lang="it-IT" sz="1200" spc="20" dirty="0">
                <a:latin typeface="Times New Roman"/>
                <a:cs typeface="Times New Roman"/>
              </a:rPr>
              <a:t> b</a:t>
            </a:r>
            <a:r>
              <a:rPr lang="it-IT" sz="1200" spc="10" dirty="0">
                <a:latin typeface="Times New Roman"/>
                <a:cs typeface="Times New Roman"/>
              </a:rPr>
              <a:t>y</a:t>
            </a:r>
            <a:r>
              <a:rPr lang="it-IT" sz="1200" spc="20" dirty="0">
                <a:latin typeface="Times New Roman"/>
                <a:cs typeface="Times New Roman"/>
              </a:rPr>
              <a:t> </a:t>
            </a:r>
            <a:r>
              <a:rPr lang="it-IT" sz="1200" spc="10" dirty="0">
                <a:latin typeface="Times New Roman"/>
                <a:cs typeface="Times New Roman"/>
              </a:rPr>
              <a:t>t</a:t>
            </a:r>
            <a:r>
              <a:rPr lang="it-IT" sz="1200" spc="20" dirty="0">
                <a:latin typeface="Times New Roman"/>
                <a:cs typeface="Times New Roman"/>
              </a:rPr>
              <a:t>h</a:t>
            </a:r>
            <a:r>
              <a:rPr lang="it-IT" sz="1200" spc="10" dirty="0">
                <a:latin typeface="Times New Roman"/>
                <a:cs typeface="Times New Roman"/>
              </a:rPr>
              <a:t>e</a:t>
            </a:r>
            <a:r>
              <a:rPr lang="it-IT" sz="1200" spc="20" dirty="0">
                <a:latin typeface="Times New Roman"/>
                <a:cs typeface="Times New Roman"/>
              </a:rPr>
              <a:t> </a:t>
            </a:r>
            <a:r>
              <a:rPr lang="it-IT" sz="1200" spc="10" dirty="0" err="1">
                <a:latin typeface="Times New Roman"/>
                <a:cs typeface="Times New Roman"/>
              </a:rPr>
              <a:t>i</a:t>
            </a:r>
            <a:r>
              <a:rPr lang="it-IT" sz="1200" spc="20" dirty="0" err="1">
                <a:latin typeface="Times New Roman"/>
                <a:cs typeface="Times New Roman"/>
              </a:rPr>
              <a:t>nd</a:t>
            </a:r>
            <a:r>
              <a:rPr lang="it-IT" sz="1200" spc="10" dirty="0" err="1">
                <a:latin typeface="Times New Roman"/>
                <a:cs typeface="Times New Roman"/>
              </a:rPr>
              <a:t>i</a:t>
            </a:r>
            <a:r>
              <a:rPr lang="it-IT" sz="1200" spc="20" dirty="0" err="1">
                <a:latin typeface="Times New Roman"/>
                <a:cs typeface="Times New Roman"/>
              </a:rPr>
              <a:t>v</a:t>
            </a:r>
            <a:r>
              <a:rPr lang="it-IT" sz="1200" spc="10" dirty="0" err="1">
                <a:latin typeface="Times New Roman"/>
                <a:cs typeface="Times New Roman"/>
              </a:rPr>
              <a:t>i</a:t>
            </a:r>
            <a:r>
              <a:rPr lang="it-IT" sz="1200" spc="20" dirty="0" err="1">
                <a:latin typeface="Times New Roman"/>
                <a:cs typeface="Times New Roman"/>
              </a:rPr>
              <a:t>du</a:t>
            </a:r>
            <a:r>
              <a:rPr lang="it-IT" sz="1200" spc="15" dirty="0" err="1">
                <a:latin typeface="Times New Roman"/>
                <a:cs typeface="Times New Roman"/>
              </a:rPr>
              <a:t>a</a:t>
            </a:r>
            <a:r>
              <a:rPr lang="it-IT" sz="1200" spc="5" dirty="0" err="1">
                <a:latin typeface="Times New Roman"/>
                <a:cs typeface="Times New Roman"/>
              </a:rPr>
              <a:t>l</a:t>
            </a:r>
            <a:r>
              <a:rPr lang="it-IT" sz="1200" spc="15" dirty="0">
                <a:latin typeface="Times New Roman"/>
                <a:cs typeface="Times New Roman"/>
              </a:rPr>
              <a:t> </a:t>
            </a:r>
            <a:r>
              <a:rPr lang="it-IT" sz="1200" spc="30" dirty="0" err="1">
                <a:latin typeface="Times New Roman"/>
                <a:cs typeface="Times New Roman"/>
              </a:rPr>
              <a:t>W</a:t>
            </a:r>
            <a:r>
              <a:rPr lang="it-IT" sz="1200" spc="25" dirty="0" err="1">
                <a:latin typeface="Times New Roman"/>
                <a:cs typeface="Times New Roman"/>
              </a:rPr>
              <a:t>U</a:t>
            </a:r>
            <a:r>
              <a:rPr lang="it-IT" sz="1200" spc="10" dirty="0" err="1">
                <a:latin typeface="Times New Roman"/>
                <a:cs typeface="Times New Roman"/>
              </a:rPr>
              <a:t>s</a:t>
            </a:r>
            <a:r>
              <a:rPr lang="it-IT" sz="1200" spc="5" dirty="0">
                <a:latin typeface="Times New Roman"/>
                <a:cs typeface="Times New Roman"/>
              </a:rPr>
              <a:t>.</a:t>
            </a:r>
            <a:r>
              <a:rPr lang="it-IT" sz="1200" spc="10" dirty="0">
                <a:latin typeface="Times New Roman"/>
                <a:cs typeface="Times New Roman"/>
              </a:rPr>
              <a:t> </a:t>
            </a:r>
            <a:r>
              <a:rPr lang="it-IT" sz="1200" spc="30" dirty="0">
                <a:latin typeface="Times New Roman"/>
                <a:cs typeface="Times New Roman"/>
              </a:rPr>
              <a:t>W</a:t>
            </a:r>
            <a:r>
              <a:rPr lang="it-IT" sz="1200" spc="10" dirty="0">
                <a:latin typeface="Times New Roman"/>
                <a:cs typeface="Times New Roman"/>
              </a:rPr>
              <a:t>P</a:t>
            </a:r>
            <a:r>
              <a:rPr lang="it-IT" sz="1200" spc="20" dirty="0">
                <a:latin typeface="Times New Roman"/>
                <a:cs typeface="Times New Roman"/>
              </a:rPr>
              <a:t> </a:t>
            </a:r>
            <a:r>
              <a:rPr lang="it-IT" sz="1200" spc="20" dirty="0" err="1">
                <a:latin typeface="Times New Roman"/>
                <a:cs typeface="Times New Roman"/>
              </a:rPr>
              <a:t>S</a:t>
            </a:r>
            <a:r>
              <a:rPr lang="it-IT" sz="1200" spc="10" dirty="0" err="1">
                <a:latin typeface="Times New Roman"/>
                <a:cs typeface="Times New Roman"/>
              </a:rPr>
              <a:t>af</a:t>
            </a:r>
            <a:r>
              <a:rPr lang="it-IT" sz="1200" spc="15" dirty="0" err="1">
                <a:latin typeface="Times New Roman"/>
                <a:cs typeface="Times New Roman"/>
              </a:rPr>
              <a:t>et</a:t>
            </a:r>
            <a:r>
              <a:rPr lang="it-IT" sz="1200" spc="10" dirty="0" err="1">
                <a:latin typeface="Times New Roman"/>
                <a:cs typeface="Times New Roman"/>
              </a:rPr>
              <a:t>y</a:t>
            </a:r>
            <a:r>
              <a:rPr lang="it-IT" sz="1200" spc="5" dirty="0">
                <a:latin typeface="Times New Roman"/>
                <a:cs typeface="Times New Roman"/>
              </a:rPr>
              <a:t> </a:t>
            </a:r>
            <a:r>
              <a:rPr lang="it-IT" sz="1200" spc="25" dirty="0" err="1">
                <a:latin typeface="Times New Roman"/>
                <a:cs typeface="Times New Roman"/>
              </a:rPr>
              <a:t>w</a:t>
            </a:r>
            <a:r>
              <a:rPr lang="it-IT" sz="1200" spc="5" dirty="0" err="1">
                <a:latin typeface="Times New Roman"/>
                <a:cs typeface="Times New Roman"/>
              </a:rPr>
              <a:t>i</a:t>
            </a:r>
            <a:r>
              <a:rPr lang="it-IT" sz="1200" spc="10" dirty="0" err="1">
                <a:latin typeface="Times New Roman"/>
                <a:cs typeface="Times New Roman"/>
              </a:rPr>
              <a:t>l</a:t>
            </a:r>
            <a:r>
              <a:rPr lang="it-IT" sz="1200" spc="5" dirty="0" err="1">
                <a:latin typeface="Times New Roman"/>
                <a:cs typeface="Times New Roman"/>
              </a:rPr>
              <a:t>l</a:t>
            </a:r>
            <a:r>
              <a:rPr lang="it-IT" sz="1200" spc="15" dirty="0">
                <a:latin typeface="Times New Roman"/>
                <a:cs typeface="Times New Roman"/>
              </a:rPr>
              <a:t> a</a:t>
            </a:r>
            <a:r>
              <a:rPr lang="it-IT" sz="1200" spc="10" dirty="0">
                <a:latin typeface="Times New Roman"/>
                <a:cs typeface="Times New Roman"/>
              </a:rPr>
              <a:t>ssis</a:t>
            </a:r>
            <a:r>
              <a:rPr lang="it-IT" sz="1200" spc="5" dirty="0">
                <a:latin typeface="Times New Roman"/>
                <a:cs typeface="Times New Roman"/>
              </a:rPr>
              <a:t>t</a:t>
            </a:r>
            <a:r>
              <a:rPr lang="it-IT" sz="1200" spc="15" dirty="0">
                <a:latin typeface="Times New Roman"/>
                <a:cs typeface="Times New Roman"/>
              </a:rPr>
              <a:t> </a:t>
            </a:r>
            <a:r>
              <a:rPr lang="it-IT" sz="1200" spc="10" dirty="0">
                <a:latin typeface="Times New Roman"/>
                <a:cs typeface="Times New Roman"/>
              </a:rPr>
              <a:t>in</a:t>
            </a:r>
            <a:r>
              <a:rPr lang="it-IT" sz="1200" spc="20" dirty="0">
                <a:latin typeface="Times New Roman"/>
                <a:cs typeface="Times New Roman"/>
              </a:rPr>
              <a:t> </a:t>
            </a:r>
            <a:r>
              <a:rPr lang="it-IT" sz="1200" spc="10" dirty="0">
                <a:latin typeface="Times New Roman"/>
                <a:cs typeface="Times New Roman"/>
              </a:rPr>
              <a:t>t</a:t>
            </a:r>
            <a:r>
              <a:rPr lang="it-IT" sz="1200" spc="20" dirty="0">
                <a:latin typeface="Times New Roman"/>
                <a:cs typeface="Times New Roman"/>
              </a:rPr>
              <a:t>h</a:t>
            </a:r>
            <a:r>
              <a:rPr lang="it-IT" sz="1200" spc="10" dirty="0">
                <a:latin typeface="Times New Roman"/>
                <a:cs typeface="Times New Roman"/>
              </a:rPr>
              <a:t>e</a:t>
            </a:r>
            <a:r>
              <a:rPr lang="it-IT" sz="1200" spc="20" dirty="0">
                <a:latin typeface="Times New Roman"/>
                <a:cs typeface="Times New Roman"/>
              </a:rPr>
              <a:t> </a:t>
            </a:r>
            <a:r>
              <a:rPr lang="it-IT" sz="1200" spc="10" dirty="0" err="1">
                <a:latin typeface="Times New Roman"/>
                <a:cs typeface="Times New Roman"/>
              </a:rPr>
              <a:t>t</a:t>
            </a:r>
            <a:r>
              <a:rPr lang="it-IT" sz="1200" spc="15" dirty="0" err="1">
                <a:latin typeface="Times New Roman"/>
                <a:cs typeface="Times New Roman"/>
              </a:rPr>
              <a:t>e</a:t>
            </a:r>
            <a:r>
              <a:rPr lang="it-IT" sz="1200" spc="10" dirty="0" err="1">
                <a:latin typeface="Times New Roman"/>
                <a:cs typeface="Times New Roman"/>
              </a:rPr>
              <a:t>st</a:t>
            </a:r>
            <a:r>
              <a:rPr lang="it-IT" sz="1200" spc="5" dirty="0" err="1">
                <a:latin typeface="Times New Roman"/>
                <a:cs typeface="Times New Roman"/>
              </a:rPr>
              <a:t>s</a:t>
            </a:r>
            <a:r>
              <a:rPr lang="it-IT" sz="1200" spc="20" dirty="0">
                <a:latin typeface="Times New Roman"/>
                <a:cs typeface="Times New Roman"/>
              </a:rPr>
              <a:t> b</a:t>
            </a:r>
            <a:r>
              <a:rPr lang="it-IT" sz="1200" spc="10" dirty="0">
                <a:latin typeface="Times New Roman"/>
                <a:cs typeface="Times New Roman"/>
              </a:rPr>
              <a:t>y</a:t>
            </a:r>
            <a:r>
              <a:rPr lang="it-IT" sz="1200" spc="20" dirty="0">
                <a:latin typeface="Times New Roman"/>
                <a:cs typeface="Times New Roman"/>
              </a:rPr>
              <a:t> </a:t>
            </a:r>
            <a:r>
              <a:rPr lang="it-IT" sz="1200" spc="10" dirty="0" err="1">
                <a:latin typeface="Times New Roman"/>
                <a:cs typeface="Times New Roman"/>
              </a:rPr>
              <a:t>si</a:t>
            </a:r>
            <a:r>
              <a:rPr lang="it-IT" sz="1200" spc="30" dirty="0" err="1">
                <a:latin typeface="Times New Roman"/>
                <a:cs typeface="Times New Roman"/>
              </a:rPr>
              <a:t>m</a:t>
            </a:r>
            <a:r>
              <a:rPr lang="it-IT" sz="1200" spc="20" dirty="0" err="1">
                <a:latin typeface="Times New Roman"/>
                <a:cs typeface="Times New Roman"/>
              </a:rPr>
              <a:t>u</a:t>
            </a:r>
            <a:r>
              <a:rPr lang="it-IT" sz="1200" spc="10" dirty="0" err="1">
                <a:latin typeface="Times New Roman"/>
                <a:cs typeface="Times New Roman"/>
              </a:rPr>
              <a:t>l</a:t>
            </a:r>
            <a:r>
              <a:rPr lang="it-IT" sz="1200" spc="15" dirty="0" err="1">
                <a:latin typeface="Times New Roman"/>
                <a:cs typeface="Times New Roman"/>
              </a:rPr>
              <a:t>a</a:t>
            </a:r>
            <a:r>
              <a:rPr lang="it-IT" sz="1200" spc="10" dirty="0" err="1">
                <a:latin typeface="Times New Roman"/>
                <a:cs typeface="Times New Roman"/>
              </a:rPr>
              <a:t>ti</a:t>
            </a:r>
            <a:r>
              <a:rPr lang="it-IT" sz="1200" spc="20" dirty="0" err="1">
                <a:latin typeface="Times New Roman"/>
                <a:cs typeface="Times New Roman"/>
              </a:rPr>
              <a:t>n</a:t>
            </a:r>
            <a:r>
              <a:rPr lang="it-IT" sz="1200" spc="10" dirty="0" err="1">
                <a:latin typeface="Times New Roman"/>
                <a:cs typeface="Times New Roman"/>
              </a:rPr>
              <a:t>g</a:t>
            </a:r>
            <a:r>
              <a:rPr lang="it-IT" sz="1200" spc="20" dirty="0">
                <a:latin typeface="Times New Roman"/>
                <a:cs typeface="Times New Roman"/>
              </a:rPr>
              <a:t> </a:t>
            </a:r>
            <a:r>
              <a:rPr lang="it-IT" sz="1200" spc="10" dirty="0" err="1">
                <a:latin typeface="Times New Roman"/>
                <a:cs typeface="Times New Roman"/>
              </a:rPr>
              <a:t>s</a:t>
            </a:r>
            <a:r>
              <a:rPr lang="it-IT" sz="1200" spc="20" dirty="0" err="1">
                <a:latin typeface="Times New Roman"/>
                <a:cs typeface="Times New Roman"/>
              </a:rPr>
              <a:t>p</a:t>
            </a:r>
            <a:r>
              <a:rPr lang="it-IT" sz="1200" spc="15" dirty="0" err="1">
                <a:latin typeface="Times New Roman"/>
                <a:cs typeface="Times New Roman"/>
              </a:rPr>
              <a:t>ec</a:t>
            </a:r>
            <a:r>
              <a:rPr lang="it-IT" sz="1200" spc="10" dirty="0" err="1">
                <a:latin typeface="Times New Roman"/>
                <a:cs typeface="Times New Roman"/>
              </a:rPr>
              <a:t>ific</a:t>
            </a:r>
            <a:r>
              <a:rPr lang="it-IT" sz="1200" spc="20" dirty="0">
                <a:latin typeface="Times New Roman"/>
                <a:cs typeface="Times New Roman"/>
              </a:rPr>
              <a:t> </a:t>
            </a:r>
            <a:r>
              <a:rPr lang="it-IT" sz="1200" spc="10" dirty="0" err="1" smtClean="0">
                <a:latin typeface="Times New Roman"/>
                <a:cs typeface="Times New Roman"/>
              </a:rPr>
              <a:t>s</a:t>
            </a:r>
            <a:r>
              <a:rPr lang="it-IT" sz="1200" spc="15" dirty="0" err="1" smtClean="0">
                <a:latin typeface="Times New Roman"/>
                <a:cs typeface="Times New Roman"/>
              </a:rPr>
              <a:t>ce</a:t>
            </a:r>
            <a:r>
              <a:rPr lang="it-IT" sz="1200" spc="20" dirty="0" err="1" smtClean="0">
                <a:latin typeface="Times New Roman"/>
                <a:cs typeface="Times New Roman"/>
              </a:rPr>
              <a:t>n</a:t>
            </a:r>
            <a:r>
              <a:rPr lang="it-IT" sz="1200" spc="15" dirty="0" err="1" smtClean="0">
                <a:latin typeface="Times New Roman"/>
                <a:cs typeface="Times New Roman"/>
              </a:rPr>
              <a:t>a</a:t>
            </a:r>
            <a:r>
              <a:rPr lang="it-IT" sz="1200" spc="10" dirty="0" err="1" smtClean="0">
                <a:latin typeface="Times New Roman"/>
                <a:cs typeface="Times New Roman"/>
              </a:rPr>
              <a:t>ri</a:t>
            </a:r>
            <a:r>
              <a:rPr lang="it-IT" sz="1200" spc="20" dirty="0" err="1" smtClean="0">
                <a:latin typeface="Times New Roman"/>
                <a:cs typeface="Times New Roman"/>
              </a:rPr>
              <a:t>o</a:t>
            </a:r>
            <a:r>
              <a:rPr lang="it-IT" sz="1200" spc="10" dirty="0" err="1" smtClean="0">
                <a:latin typeface="Times New Roman"/>
                <a:cs typeface="Times New Roman"/>
              </a:rPr>
              <a:t>s</a:t>
            </a:r>
            <a:r>
              <a:rPr lang="it-IT" sz="1200" spc="5" dirty="0" smtClean="0">
                <a:latin typeface="Times New Roman"/>
                <a:cs typeface="Times New Roman"/>
              </a:rPr>
              <a:t>.</a:t>
            </a:r>
            <a:r>
              <a:rPr lang="it-IT" sz="1200" dirty="0" smtClean="0">
                <a:latin typeface="Times New Roman"/>
                <a:cs typeface="Times New Roman"/>
              </a:rPr>
              <a:t> </a:t>
            </a:r>
            <a:r>
              <a:rPr lang="it-IT" sz="1200" spc="20" dirty="0" smtClean="0">
                <a:latin typeface="Times New Roman"/>
                <a:cs typeface="Times New Roman"/>
              </a:rPr>
              <a:t>Lo</a:t>
            </a:r>
            <a:r>
              <a:rPr lang="it-IT" sz="1200" spc="15" dirty="0" smtClean="0">
                <a:latin typeface="Times New Roman"/>
                <a:cs typeface="Times New Roman"/>
              </a:rPr>
              <a:t>ca</a:t>
            </a:r>
            <a:r>
              <a:rPr lang="it-IT" sz="1200" spc="5" dirty="0" smtClean="0">
                <a:latin typeface="Times New Roman"/>
                <a:cs typeface="Times New Roman"/>
              </a:rPr>
              <a:t>l</a:t>
            </a:r>
            <a:r>
              <a:rPr lang="it-IT" sz="1200" spc="15" dirty="0" smtClean="0">
                <a:latin typeface="Times New Roman"/>
                <a:cs typeface="Times New Roman"/>
              </a:rPr>
              <a:t> </a:t>
            </a:r>
            <a:r>
              <a:rPr lang="it-IT" sz="1200" spc="10" dirty="0" err="1">
                <a:latin typeface="Times New Roman"/>
                <a:cs typeface="Times New Roman"/>
              </a:rPr>
              <a:t>s</a:t>
            </a:r>
            <a:r>
              <a:rPr lang="it-IT" sz="1200" spc="20" dirty="0" err="1">
                <a:latin typeface="Times New Roman"/>
                <a:cs typeface="Times New Roman"/>
              </a:rPr>
              <a:t>h</a:t>
            </a:r>
            <a:r>
              <a:rPr lang="it-IT" sz="1200" spc="10" dirty="0" err="1">
                <a:latin typeface="Times New Roman"/>
                <a:cs typeface="Times New Roman"/>
              </a:rPr>
              <a:t>i</a:t>
            </a:r>
            <a:r>
              <a:rPr lang="it-IT" sz="1200" spc="15" dirty="0" err="1">
                <a:latin typeface="Times New Roman"/>
                <a:cs typeface="Times New Roman"/>
              </a:rPr>
              <a:t>e</a:t>
            </a:r>
            <a:r>
              <a:rPr lang="it-IT" sz="1200" spc="10" dirty="0" err="1">
                <a:latin typeface="Times New Roman"/>
                <a:cs typeface="Times New Roman"/>
              </a:rPr>
              <a:t>l</a:t>
            </a:r>
            <a:r>
              <a:rPr lang="it-IT" sz="1200" spc="20" dirty="0" err="1">
                <a:latin typeface="Times New Roman"/>
                <a:cs typeface="Times New Roman"/>
              </a:rPr>
              <a:t>d</a:t>
            </a:r>
            <a:r>
              <a:rPr lang="it-IT" sz="1200" spc="10" dirty="0" err="1">
                <a:latin typeface="Times New Roman"/>
                <a:cs typeface="Times New Roman"/>
              </a:rPr>
              <a:t>i</a:t>
            </a:r>
            <a:r>
              <a:rPr lang="it-IT" sz="1200" spc="20" dirty="0" err="1">
                <a:latin typeface="Times New Roman"/>
                <a:cs typeface="Times New Roman"/>
              </a:rPr>
              <a:t>n</a:t>
            </a:r>
            <a:r>
              <a:rPr lang="it-IT" sz="1200" spc="10" dirty="0" err="1">
                <a:latin typeface="Times New Roman"/>
                <a:cs typeface="Times New Roman"/>
              </a:rPr>
              <a:t>g</a:t>
            </a:r>
            <a:r>
              <a:rPr lang="it-IT" sz="1200" spc="20" dirty="0">
                <a:latin typeface="Times New Roman"/>
                <a:cs typeface="Times New Roman"/>
              </a:rPr>
              <a:t> box</a:t>
            </a:r>
            <a:r>
              <a:rPr lang="it-IT" sz="1200" spc="10" dirty="0">
                <a:latin typeface="Times New Roman"/>
                <a:cs typeface="Times New Roman"/>
              </a:rPr>
              <a:t>e</a:t>
            </a:r>
            <a:r>
              <a:rPr lang="it-IT" sz="1200" spc="5" dirty="0">
                <a:latin typeface="Times New Roman"/>
                <a:cs typeface="Times New Roman"/>
              </a:rPr>
              <a:t>s</a:t>
            </a:r>
            <a:r>
              <a:rPr lang="it-IT" sz="1200" spc="15" dirty="0">
                <a:latin typeface="Times New Roman"/>
                <a:cs typeface="Times New Roman"/>
              </a:rPr>
              <a:t> </a:t>
            </a:r>
            <a:r>
              <a:rPr lang="it-IT" sz="1200" spc="10" dirty="0">
                <a:latin typeface="Times New Roman"/>
                <a:cs typeface="Times New Roman"/>
              </a:rPr>
              <a:t>f</a:t>
            </a:r>
            <a:r>
              <a:rPr lang="it-IT" sz="1200" spc="20" dirty="0">
                <a:latin typeface="Times New Roman"/>
                <a:cs typeface="Times New Roman"/>
              </a:rPr>
              <a:t>o</a:t>
            </a:r>
            <a:r>
              <a:rPr lang="it-IT" sz="1200" spc="5" dirty="0">
                <a:latin typeface="Times New Roman"/>
                <a:cs typeface="Times New Roman"/>
              </a:rPr>
              <a:t>r</a:t>
            </a:r>
            <a:r>
              <a:rPr lang="it-IT" sz="1200" spc="15" dirty="0">
                <a:latin typeface="Times New Roman"/>
                <a:cs typeface="Times New Roman"/>
              </a:rPr>
              <a:t> </a:t>
            </a:r>
            <a:r>
              <a:rPr lang="it-IT" sz="1200" spc="10" dirty="0">
                <a:latin typeface="Times New Roman"/>
                <a:cs typeface="Times New Roman"/>
              </a:rPr>
              <a:t>s</a:t>
            </a:r>
            <a:r>
              <a:rPr lang="it-IT" sz="1200" spc="15" dirty="0">
                <a:latin typeface="Times New Roman"/>
                <a:cs typeface="Times New Roman"/>
              </a:rPr>
              <a:t>e</a:t>
            </a:r>
            <a:r>
              <a:rPr lang="it-IT" sz="1200" spc="20" dirty="0">
                <a:latin typeface="Times New Roman"/>
                <a:cs typeface="Times New Roman"/>
              </a:rPr>
              <a:t>n</a:t>
            </a:r>
            <a:r>
              <a:rPr lang="it-IT" sz="1200" spc="10" dirty="0">
                <a:latin typeface="Times New Roman"/>
                <a:cs typeface="Times New Roman"/>
              </a:rPr>
              <a:t>siti</a:t>
            </a:r>
            <a:r>
              <a:rPr lang="it-IT" sz="1200" spc="20" dirty="0">
                <a:latin typeface="Times New Roman"/>
                <a:cs typeface="Times New Roman"/>
              </a:rPr>
              <a:t>v</a:t>
            </a:r>
            <a:r>
              <a:rPr lang="it-IT" sz="1200" spc="10" dirty="0">
                <a:latin typeface="Times New Roman"/>
                <a:cs typeface="Times New Roman"/>
              </a:rPr>
              <a:t>e</a:t>
            </a:r>
            <a:r>
              <a:rPr lang="it-IT" sz="1200" spc="20" dirty="0">
                <a:latin typeface="Times New Roman"/>
                <a:cs typeface="Times New Roman"/>
              </a:rPr>
              <a:t> </a:t>
            </a:r>
            <a:r>
              <a:rPr lang="it-IT" sz="1200" spc="15" dirty="0" err="1">
                <a:latin typeface="Times New Roman"/>
                <a:cs typeface="Times New Roman"/>
              </a:rPr>
              <a:t>elect</a:t>
            </a:r>
            <a:r>
              <a:rPr lang="it-IT" sz="1200" spc="10" dirty="0" err="1">
                <a:latin typeface="Times New Roman"/>
                <a:cs typeface="Times New Roman"/>
              </a:rPr>
              <a:t>r</a:t>
            </a:r>
            <a:r>
              <a:rPr lang="it-IT" sz="1200" spc="15" dirty="0" err="1">
                <a:latin typeface="Times New Roman"/>
                <a:cs typeface="Times New Roman"/>
              </a:rPr>
              <a:t>on</a:t>
            </a:r>
            <a:r>
              <a:rPr lang="it-IT" sz="1200" spc="10" dirty="0" err="1">
                <a:latin typeface="Times New Roman"/>
                <a:cs typeface="Times New Roman"/>
              </a:rPr>
              <a:t>ic</a:t>
            </a:r>
            <a:r>
              <a:rPr lang="it-IT" sz="1200" spc="5" dirty="0" err="1">
                <a:latin typeface="Times New Roman"/>
                <a:cs typeface="Times New Roman"/>
              </a:rPr>
              <a:t>s</a:t>
            </a:r>
            <a:r>
              <a:rPr lang="it-IT" sz="1200" spc="20" dirty="0">
                <a:latin typeface="Times New Roman"/>
                <a:cs typeface="Times New Roman"/>
              </a:rPr>
              <a:t> </a:t>
            </a:r>
            <a:r>
              <a:rPr lang="it-IT" sz="1200" spc="10" dirty="0">
                <a:latin typeface="Times New Roman"/>
                <a:cs typeface="Times New Roman"/>
              </a:rPr>
              <a:t>are</a:t>
            </a:r>
            <a:r>
              <a:rPr lang="it-IT" sz="1200" spc="20" dirty="0">
                <a:latin typeface="Times New Roman"/>
                <a:cs typeface="Times New Roman"/>
              </a:rPr>
              <a:t> </a:t>
            </a:r>
            <a:r>
              <a:rPr lang="it-IT" sz="1200" spc="10" dirty="0" err="1">
                <a:latin typeface="Times New Roman"/>
                <a:cs typeface="Times New Roman"/>
              </a:rPr>
              <a:t>e</a:t>
            </a:r>
            <a:r>
              <a:rPr lang="it-IT" sz="1200" spc="20" dirty="0" err="1">
                <a:latin typeface="Times New Roman"/>
                <a:cs typeface="Times New Roman"/>
              </a:rPr>
              <a:t>n</a:t>
            </a:r>
            <a:r>
              <a:rPr lang="it-IT" sz="1200" spc="15" dirty="0" err="1">
                <a:latin typeface="Times New Roman"/>
                <a:cs typeface="Times New Roman"/>
              </a:rPr>
              <a:t>v</a:t>
            </a:r>
            <a:r>
              <a:rPr lang="it-IT" sz="1200" spc="10" dirty="0" err="1">
                <a:latin typeface="Times New Roman"/>
                <a:cs typeface="Times New Roman"/>
              </a:rPr>
              <a:t>isa</a:t>
            </a:r>
            <a:r>
              <a:rPr lang="it-IT" sz="1200" spc="20" dirty="0" err="1">
                <a:latin typeface="Times New Roman"/>
                <a:cs typeface="Times New Roman"/>
              </a:rPr>
              <a:t>g</a:t>
            </a:r>
            <a:r>
              <a:rPr lang="it-IT" sz="1200" spc="10" dirty="0" err="1">
                <a:latin typeface="Times New Roman"/>
                <a:cs typeface="Times New Roman"/>
              </a:rPr>
              <a:t>e</a:t>
            </a:r>
            <a:r>
              <a:rPr lang="it-IT" sz="1200" spc="20" dirty="0" err="1">
                <a:latin typeface="Times New Roman"/>
                <a:cs typeface="Times New Roman"/>
              </a:rPr>
              <a:t>d</a:t>
            </a:r>
            <a:r>
              <a:rPr lang="it-IT" sz="1200" spc="5" dirty="0">
                <a:latin typeface="Times New Roman"/>
                <a:cs typeface="Times New Roman"/>
              </a:rPr>
              <a:t>,</a:t>
            </a:r>
            <a:r>
              <a:rPr lang="it-IT" sz="1200" spc="15" dirty="0">
                <a:latin typeface="Times New Roman"/>
                <a:cs typeface="Times New Roman"/>
              </a:rPr>
              <a:t> </a:t>
            </a:r>
            <a:r>
              <a:rPr lang="it-IT" sz="1200" spc="10" dirty="0" err="1">
                <a:latin typeface="Times New Roman"/>
                <a:cs typeface="Times New Roman"/>
              </a:rPr>
              <a:t>es</a:t>
            </a:r>
            <a:r>
              <a:rPr lang="it-IT" sz="1200" spc="15" dirty="0" err="1">
                <a:latin typeface="Times New Roman"/>
                <a:cs typeface="Times New Roman"/>
              </a:rPr>
              <a:t>pecial</a:t>
            </a:r>
            <a:r>
              <a:rPr lang="it-IT" sz="1200" spc="10" dirty="0" err="1">
                <a:latin typeface="Times New Roman"/>
                <a:cs typeface="Times New Roman"/>
              </a:rPr>
              <a:t>ly</a:t>
            </a:r>
            <a:r>
              <a:rPr lang="it-IT" sz="1200" spc="20" dirty="0">
                <a:latin typeface="Times New Roman"/>
                <a:cs typeface="Times New Roman"/>
              </a:rPr>
              <a:t> </a:t>
            </a:r>
            <a:r>
              <a:rPr lang="it-IT" sz="1200" spc="10" dirty="0">
                <a:latin typeface="Times New Roman"/>
                <a:cs typeface="Times New Roman"/>
              </a:rPr>
              <a:t>in</a:t>
            </a:r>
            <a:r>
              <a:rPr lang="it-IT" sz="1200" spc="20" dirty="0">
                <a:latin typeface="Times New Roman"/>
                <a:cs typeface="Times New Roman"/>
              </a:rPr>
              <a:t> </a:t>
            </a:r>
            <a:r>
              <a:rPr lang="it-IT" sz="1200" spc="10" dirty="0">
                <a:latin typeface="Times New Roman"/>
                <a:cs typeface="Times New Roman"/>
              </a:rPr>
              <a:t>t</a:t>
            </a:r>
            <a:r>
              <a:rPr lang="it-IT" sz="1200" spc="15" dirty="0">
                <a:latin typeface="Times New Roman"/>
                <a:cs typeface="Times New Roman"/>
              </a:rPr>
              <a:t>h</a:t>
            </a:r>
            <a:r>
              <a:rPr lang="it-IT" sz="1200" spc="10" dirty="0">
                <a:latin typeface="Times New Roman"/>
                <a:cs typeface="Times New Roman"/>
              </a:rPr>
              <a:t>e</a:t>
            </a:r>
            <a:r>
              <a:rPr lang="it-IT" sz="1200" spc="20" dirty="0">
                <a:latin typeface="Times New Roman"/>
                <a:cs typeface="Times New Roman"/>
              </a:rPr>
              <a:t> </a:t>
            </a:r>
            <a:r>
              <a:rPr lang="it-IT" sz="1200" spc="25" dirty="0">
                <a:latin typeface="Times New Roman"/>
                <a:cs typeface="Times New Roman"/>
              </a:rPr>
              <a:t>N</a:t>
            </a:r>
            <a:r>
              <a:rPr lang="it-IT" sz="1200" spc="30" dirty="0">
                <a:latin typeface="Times New Roman"/>
                <a:cs typeface="Times New Roman"/>
              </a:rPr>
              <a:t>C</a:t>
            </a:r>
            <a:r>
              <a:rPr lang="it-IT" sz="1200" spc="20" dirty="0">
                <a:latin typeface="Times New Roman"/>
                <a:cs typeface="Times New Roman"/>
              </a:rPr>
              <a:t>F</a:t>
            </a:r>
            <a:r>
              <a:rPr lang="it-IT" sz="1200" spc="10" dirty="0">
                <a:latin typeface="Times New Roman"/>
                <a:cs typeface="Times New Roman"/>
              </a:rPr>
              <a:t>E</a:t>
            </a:r>
            <a:r>
              <a:rPr lang="it-IT" sz="1200" spc="5" dirty="0">
                <a:latin typeface="Times New Roman"/>
                <a:cs typeface="Times New Roman"/>
              </a:rPr>
              <a:t> </a:t>
            </a:r>
            <a:r>
              <a:rPr lang="it-IT" sz="1200" spc="10" dirty="0" err="1">
                <a:latin typeface="Times New Roman"/>
                <a:cs typeface="Times New Roman"/>
              </a:rPr>
              <a:t>li</a:t>
            </a:r>
            <a:r>
              <a:rPr lang="it-IT" sz="1200" spc="25" dirty="0" err="1">
                <a:latin typeface="Times New Roman"/>
                <a:cs typeface="Times New Roman"/>
              </a:rPr>
              <a:t>n</a:t>
            </a:r>
            <a:r>
              <a:rPr lang="it-IT" sz="1200" spc="15" dirty="0" err="1">
                <a:latin typeface="Times New Roman"/>
                <a:cs typeface="Times New Roman"/>
              </a:rPr>
              <a:t>a</a:t>
            </a:r>
            <a:r>
              <a:rPr lang="it-IT" sz="1200" spc="10" dirty="0" err="1">
                <a:latin typeface="Times New Roman"/>
                <a:cs typeface="Times New Roman"/>
              </a:rPr>
              <a:t>c</a:t>
            </a:r>
            <a:r>
              <a:rPr lang="it-IT" sz="1200" spc="20" dirty="0">
                <a:latin typeface="Times New Roman"/>
                <a:cs typeface="Times New Roman"/>
              </a:rPr>
              <a:t> </a:t>
            </a:r>
            <a:r>
              <a:rPr lang="it-IT" sz="1200" spc="10" dirty="0" err="1">
                <a:latin typeface="Times New Roman"/>
                <a:cs typeface="Times New Roman"/>
              </a:rPr>
              <a:t>r</a:t>
            </a:r>
            <a:r>
              <a:rPr lang="it-IT" sz="1200" spc="15" dirty="0" err="1">
                <a:latin typeface="Times New Roman"/>
                <a:cs typeface="Times New Roman"/>
              </a:rPr>
              <a:t>e</a:t>
            </a:r>
            <a:r>
              <a:rPr lang="it-IT" sz="1200" spc="10" dirty="0" err="1">
                <a:latin typeface="Times New Roman"/>
                <a:cs typeface="Times New Roman"/>
              </a:rPr>
              <a:t>gi</a:t>
            </a:r>
            <a:r>
              <a:rPr lang="it-IT" sz="1200" spc="20" dirty="0" err="1">
                <a:latin typeface="Times New Roman"/>
                <a:cs typeface="Times New Roman"/>
              </a:rPr>
              <a:t>o</a:t>
            </a:r>
            <a:r>
              <a:rPr lang="it-IT" sz="1200" spc="10" dirty="0" err="1">
                <a:latin typeface="Times New Roman"/>
                <a:cs typeface="Times New Roman"/>
              </a:rPr>
              <a:t>n</a:t>
            </a:r>
            <a:r>
              <a:rPr lang="it-IT" sz="1200" spc="20" dirty="0">
                <a:latin typeface="Times New Roman"/>
                <a:cs typeface="Times New Roman"/>
              </a:rPr>
              <a:t> </a:t>
            </a:r>
            <a:r>
              <a:rPr lang="it-IT" sz="1200" spc="10" dirty="0">
                <a:latin typeface="Times New Roman"/>
                <a:cs typeface="Times New Roman"/>
              </a:rPr>
              <a:t>(</a:t>
            </a:r>
            <a:r>
              <a:rPr lang="it-IT" sz="1200" spc="20" dirty="0" err="1">
                <a:latin typeface="Times New Roman"/>
                <a:cs typeface="Times New Roman"/>
              </a:rPr>
              <a:t>b</a:t>
            </a:r>
            <a:r>
              <a:rPr lang="it-IT" sz="1200" spc="15" dirty="0" err="1">
                <a:latin typeface="Times New Roman"/>
                <a:cs typeface="Times New Roman"/>
              </a:rPr>
              <a:t>ac</a:t>
            </a:r>
            <a:r>
              <a:rPr lang="it-IT" sz="1200" spc="20" dirty="0" err="1">
                <a:latin typeface="Times New Roman"/>
                <a:cs typeface="Times New Roman"/>
              </a:rPr>
              <a:t>k</a:t>
            </a:r>
            <a:r>
              <a:rPr lang="it-IT" sz="1200" spc="10" dirty="0" err="1">
                <a:latin typeface="Times New Roman"/>
                <a:cs typeface="Times New Roman"/>
              </a:rPr>
              <a:t>s</a:t>
            </a:r>
            <a:r>
              <a:rPr lang="it-IT" sz="1200" spc="15" dirty="0" err="1">
                <a:latin typeface="Times New Roman"/>
                <a:cs typeface="Times New Roman"/>
              </a:rPr>
              <a:t>ca</a:t>
            </a:r>
            <a:r>
              <a:rPr lang="it-IT" sz="1200" spc="10" dirty="0" err="1">
                <a:latin typeface="Times New Roman"/>
                <a:cs typeface="Times New Roman"/>
              </a:rPr>
              <a:t>tt</a:t>
            </a:r>
            <a:r>
              <a:rPr lang="it-IT" sz="1200" spc="15" dirty="0" err="1">
                <a:latin typeface="Times New Roman"/>
                <a:cs typeface="Times New Roman"/>
              </a:rPr>
              <a:t>e</a:t>
            </a:r>
            <a:r>
              <a:rPr lang="it-IT" sz="1200" spc="10" dirty="0" err="1">
                <a:latin typeface="Times New Roman"/>
                <a:cs typeface="Times New Roman"/>
              </a:rPr>
              <a:t>r</a:t>
            </a:r>
            <a:r>
              <a:rPr lang="it-IT" sz="1200" spc="15" dirty="0" err="1">
                <a:latin typeface="Times New Roman"/>
                <a:cs typeface="Times New Roman"/>
              </a:rPr>
              <a:t>e</a:t>
            </a:r>
            <a:r>
              <a:rPr lang="it-IT" sz="1200" spc="10" dirty="0" err="1">
                <a:latin typeface="Times New Roman"/>
                <a:cs typeface="Times New Roman"/>
              </a:rPr>
              <a:t>d</a:t>
            </a:r>
            <a:r>
              <a:rPr lang="it-IT" sz="1200" spc="20" dirty="0">
                <a:latin typeface="Times New Roman"/>
                <a:cs typeface="Times New Roman"/>
              </a:rPr>
              <a:t> </a:t>
            </a:r>
            <a:r>
              <a:rPr lang="it-IT" sz="1200" spc="20" dirty="0" err="1">
                <a:latin typeface="Times New Roman"/>
                <a:cs typeface="Times New Roman"/>
              </a:rPr>
              <a:t>n</a:t>
            </a:r>
            <a:r>
              <a:rPr lang="it-IT" sz="1200" spc="15" dirty="0" err="1">
                <a:latin typeface="Times New Roman"/>
                <a:cs typeface="Times New Roman"/>
              </a:rPr>
              <a:t>e</a:t>
            </a:r>
            <a:r>
              <a:rPr lang="it-IT" sz="1200" spc="20" dirty="0" err="1">
                <a:latin typeface="Times New Roman"/>
                <a:cs typeface="Times New Roman"/>
              </a:rPr>
              <a:t>u</a:t>
            </a:r>
            <a:r>
              <a:rPr lang="it-IT" sz="1200" spc="10" dirty="0" err="1">
                <a:latin typeface="Times New Roman"/>
                <a:cs typeface="Times New Roman"/>
              </a:rPr>
              <a:t>tr</a:t>
            </a:r>
            <a:r>
              <a:rPr lang="it-IT" sz="1200" spc="20" dirty="0" err="1">
                <a:latin typeface="Times New Roman"/>
                <a:cs typeface="Times New Roman"/>
              </a:rPr>
              <a:t>on</a:t>
            </a:r>
            <a:r>
              <a:rPr lang="it-IT" sz="1200" spc="5" dirty="0" err="1">
                <a:latin typeface="Times New Roman"/>
                <a:cs typeface="Times New Roman"/>
              </a:rPr>
              <a:t>s</a:t>
            </a:r>
            <a:r>
              <a:rPr lang="it-IT" sz="1200" spc="20" dirty="0">
                <a:latin typeface="Times New Roman"/>
                <a:cs typeface="Times New Roman"/>
              </a:rPr>
              <a:t> </a:t>
            </a:r>
            <a:r>
              <a:rPr lang="it-IT" sz="1200" spc="30" dirty="0" err="1">
                <a:latin typeface="Times New Roman"/>
                <a:cs typeface="Times New Roman"/>
              </a:rPr>
              <a:t>m</a:t>
            </a:r>
            <a:r>
              <a:rPr lang="it-IT" sz="1200" spc="15" dirty="0" err="1">
                <a:latin typeface="Times New Roman"/>
                <a:cs typeface="Times New Roman"/>
              </a:rPr>
              <a:t>a</a:t>
            </a:r>
            <a:r>
              <a:rPr lang="it-IT" sz="1200" spc="10" dirty="0" err="1">
                <a:latin typeface="Times New Roman"/>
                <a:cs typeface="Times New Roman"/>
              </a:rPr>
              <a:t>i</a:t>
            </a:r>
            <a:r>
              <a:rPr lang="it-IT" sz="1200" spc="20" dirty="0" err="1">
                <a:latin typeface="Times New Roman"/>
                <a:cs typeface="Times New Roman"/>
              </a:rPr>
              <a:t>n</a:t>
            </a:r>
            <a:r>
              <a:rPr lang="it-IT" sz="1200" spc="10" dirty="0" err="1">
                <a:latin typeface="Times New Roman"/>
                <a:cs typeface="Times New Roman"/>
              </a:rPr>
              <a:t>ly</a:t>
            </a:r>
            <a:r>
              <a:rPr lang="it-IT" sz="1200" spc="20" dirty="0">
                <a:latin typeface="Times New Roman"/>
                <a:cs typeface="Times New Roman"/>
              </a:rPr>
              <a:t> </a:t>
            </a:r>
            <a:r>
              <a:rPr lang="it-IT" sz="1200" spc="10" dirty="0">
                <a:latin typeface="Times New Roman"/>
                <a:cs typeface="Times New Roman"/>
              </a:rPr>
              <a:t>fr</a:t>
            </a:r>
            <a:r>
              <a:rPr lang="it-IT" sz="1200" spc="20" dirty="0">
                <a:latin typeface="Times New Roman"/>
                <a:cs typeface="Times New Roman"/>
              </a:rPr>
              <a:t>o</a:t>
            </a:r>
            <a:r>
              <a:rPr lang="it-IT" sz="1200" spc="15" dirty="0">
                <a:latin typeface="Times New Roman"/>
                <a:cs typeface="Times New Roman"/>
              </a:rPr>
              <a:t>m</a:t>
            </a:r>
            <a:r>
              <a:rPr lang="it-IT" sz="1200" spc="25" dirty="0">
                <a:latin typeface="Times New Roman"/>
                <a:cs typeface="Times New Roman"/>
              </a:rPr>
              <a:t> D</a:t>
            </a:r>
            <a:r>
              <a:rPr lang="it-IT" sz="1200" spc="20" dirty="0">
                <a:latin typeface="Times New Roman"/>
                <a:cs typeface="Times New Roman"/>
              </a:rPr>
              <a:t>T</a:t>
            </a:r>
            <a:r>
              <a:rPr lang="it-IT" sz="1200" spc="10" dirty="0">
                <a:latin typeface="Times New Roman"/>
                <a:cs typeface="Times New Roman"/>
              </a:rPr>
              <a:t>L</a:t>
            </a:r>
            <a:r>
              <a:rPr lang="it-IT" sz="1200" spc="25" dirty="0">
                <a:latin typeface="Times New Roman"/>
                <a:cs typeface="Times New Roman"/>
              </a:rPr>
              <a:t> </a:t>
            </a:r>
            <a:r>
              <a:rPr lang="it-IT" sz="1200" spc="10" dirty="0">
                <a:latin typeface="Times New Roman"/>
                <a:cs typeface="Times New Roman"/>
              </a:rPr>
              <a:t>t</a:t>
            </a:r>
            <a:r>
              <a:rPr lang="it-IT" sz="1200" spc="15" dirty="0">
                <a:latin typeface="Times New Roman"/>
                <a:cs typeface="Times New Roman"/>
              </a:rPr>
              <a:t>a</a:t>
            </a:r>
            <a:r>
              <a:rPr lang="it-IT" sz="1200" spc="20" dirty="0">
                <a:latin typeface="Times New Roman"/>
                <a:cs typeface="Times New Roman"/>
              </a:rPr>
              <a:t>nk</a:t>
            </a:r>
            <a:r>
              <a:rPr lang="it-IT" sz="1200" spc="10" dirty="0">
                <a:latin typeface="Times New Roman"/>
                <a:cs typeface="Times New Roman"/>
              </a:rPr>
              <a:t>s</a:t>
            </a:r>
            <a:r>
              <a:rPr lang="it-IT" sz="1200" spc="5" dirty="0">
                <a:latin typeface="Times New Roman"/>
                <a:cs typeface="Times New Roman"/>
              </a:rPr>
              <a:t>)</a:t>
            </a:r>
            <a:r>
              <a:rPr lang="it-IT" sz="1200" spc="5" dirty="0" smtClean="0">
                <a:latin typeface="Times New Roman"/>
                <a:cs typeface="Times New Roman"/>
              </a:rPr>
              <a:t>.</a:t>
            </a:r>
          </a:p>
          <a:p>
            <a:pPr marL="469900" marR="215265" indent="-228600">
              <a:lnSpc>
                <a:spcPts val="1250"/>
              </a:lnSpc>
              <a:spcBef>
                <a:spcPts val="180"/>
              </a:spcBef>
              <a:buFont typeface="Symbol"/>
              <a:buChar char="•"/>
              <a:tabLst>
                <a:tab pos="469265" algn="l"/>
              </a:tabLst>
            </a:pPr>
            <a:endParaRPr lang="it-IT" sz="1200" dirty="0">
              <a:latin typeface="Times New Roman"/>
              <a:cs typeface="Times New Roman"/>
            </a:endParaRPr>
          </a:p>
          <a:p>
            <a:pPr marR="2280920">
              <a:lnSpc>
                <a:spcPct val="100000"/>
              </a:lnSpc>
            </a:pPr>
            <a:r>
              <a:rPr lang="it-IT" sz="1400" spc="-15" dirty="0">
                <a:latin typeface="Times New Roman"/>
                <a:cs typeface="Times New Roman"/>
              </a:rPr>
              <a:t>M</a:t>
            </a:r>
            <a:r>
              <a:rPr lang="it-IT" sz="1400" spc="-10" dirty="0">
                <a:latin typeface="Times New Roman"/>
                <a:cs typeface="Times New Roman"/>
              </a:rPr>
              <a:t>PS, PSS, TSS: Annika </a:t>
            </a:r>
            <a:r>
              <a:rPr lang="it-IT" sz="1400" spc="-10" dirty="0" err="1" smtClean="0">
                <a:latin typeface="Times New Roman"/>
                <a:cs typeface="Times New Roman"/>
              </a:rPr>
              <a:t>Nordt</a:t>
            </a:r>
            <a:endParaRPr lang="it-IT" sz="1100" dirty="0"/>
          </a:p>
          <a:p>
            <a:pPr marL="469900" indent="-228600">
              <a:lnSpc>
                <a:spcPct val="100000"/>
              </a:lnSpc>
              <a:buFont typeface="Symbol"/>
              <a:buChar char="•"/>
              <a:tabLst>
                <a:tab pos="469265" algn="l"/>
              </a:tabLst>
            </a:pPr>
            <a:r>
              <a:rPr lang="it-IT" sz="1300" spc="30" dirty="0" err="1">
                <a:latin typeface="Times New Roman"/>
                <a:cs typeface="Times New Roman"/>
              </a:rPr>
              <a:t>V</a:t>
            </a:r>
            <a:r>
              <a:rPr lang="it-IT" sz="1300" spc="10" dirty="0" err="1">
                <a:latin typeface="Times New Roman"/>
                <a:cs typeface="Times New Roman"/>
              </a:rPr>
              <a:t>ery</a:t>
            </a:r>
            <a:r>
              <a:rPr lang="it-IT" sz="1300" spc="20" dirty="0">
                <a:latin typeface="Times New Roman"/>
                <a:cs typeface="Times New Roman"/>
              </a:rPr>
              <a:t> </a:t>
            </a:r>
            <a:r>
              <a:rPr lang="it-IT" sz="1300" spc="15" dirty="0" err="1">
                <a:latin typeface="Times New Roman"/>
                <a:cs typeface="Times New Roman"/>
              </a:rPr>
              <a:t>de</a:t>
            </a:r>
            <a:r>
              <a:rPr lang="it-IT" sz="1300" spc="10" dirty="0" err="1">
                <a:latin typeface="Times New Roman"/>
                <a:cs typeface="Times New Roman"/>
              </a:rPr>
              <a:t>t</a:t>
            </a:r>
            <a:r>
              <a:rPr lang="it-IT" sz="1300" spc="15" dirty="0" err="1">
                <a:latin typeface="Times New Roman"/>
                <a:cs typeface="Times New Roman"/>
              </a:rPr>
              <a:t>a</a:t>
            </a:r>
            <a:r>
              <a:rPr lang="it-IT" sz="1300" spc="10" dirty="0" err="1">
                <a:latin typeface="Times New Roman"/>
                <a:cs typeface="Times New Roman"/>
              </a:rPr>
              <a:t>il</a:t>
            </a:r>
            <a:r>
              <a:rPr lang="it-IT" sz="1300" spc="15" dirty="0" err="1">
                <a:latin typeface="Times New Roman"/>
                <a:cs typeface="Times New Roman"/>
              </a:rPr>
              <a:t>e</a:t>
            </a:r>
            <a:r>
              <a:rPr lang="it-IT" sz="1300" spc="10" dirty="0" err="1">
                <a:latin typeface="Times New Roman"/>
                <a:cs typeface="Times New Roman"/>
              </a:rPr>
              <a:t>d</a:t>
            </a:r>
            <a:r>
              <a:rPr lang="it-IT" sz="1300" spc="20" dirty="0">
                <a:latin typeface="Times New Roman"/>
                <a:cs typeface="Times New Roman"/>
              </a:rPr>
              <a:t> </a:t>
            </a:r>
            <a:r>
              <a:rPr lang="it-IT" sz="1300" spc="15" dirty="0" err="1">
                <a:latin typeface="Times New Roman"/>
                <a:cs typeface="Times New Roman"/>
              </a:rPr>
              <a:t>p</a:t>
            </a:r>
            <a:r>
              <a:rPr lang="it-IT" sz="1300" spc="10" dirty="0" err="1">
                <a:latin typeface="Times New Roman"/>
                <a:cs typeface="Times New Roman"/>
              </a:rPr>
              <a:t>r</a:t>
            </a:r>
            <a:r>
              <a:rPr lang="it-IT" sz="1300" spc="15" dirty="0" err="1">
                <a:latin typeface="Times New Roman"/>
                <a:cs typeface="Times New Roman"/>
              </a:rPr>
              <a:t>e</a:t>
            </a:r>
            <a:r>
              <a:rPr lang="it-IT" sz="1300" spc="10" dirty="0" err="1">
                <a:latin typeface="Times New Roman"/>
                <a:cs typeface="Times New Roman"/>
              </a:rPr>
              <a:t>s</a:t>
            </a:r>
            <a:r>
              <a:rPr lang="it-IT" sz="1300" spc="15" dirty="0" err="1">
                <a:latin typeface="Times New Roman"/>
                <a:cs typeface="Times New Roman"/>
              </a:rPr>
              <a:t>en</a:t>
            </a:r>
            <a:r>
              <a:rPr lang="it-IT" sz="1300" spc="10" dirty="0" err="1">
                <a:latin typeface="Times New Roman"/>
                <a:cs typeface="Times New Roman"/>
              </a:rPr>
              <a:t>t</a:t>
            </a:r>
            <a:r>
              <a:rPr lang="it-IT" sz="1300" spc="15" dirty="0" err="1">
                <a:latin typeface="Times New Roman"/>
                <a:cs typeface="Times New Roman"/>
              </a:rPr>
              <a:t>a</a:t>
            </a:r>
            <a:r>
              <a:rPr lang="it-IT" sz="1300" spc="10" dirty="0" err="1">
                <a:latin typeface="Times New Roman"/>
                <a:cs typeface="Times New Roman"/>
              </a:rPr>
              <a:t>ti</a:t>
            </a:r>
            <a:r>
              <a:rPr lang="it-IT" sz="1300" spc="15" dirty="0" err="1">
                <a:latin typeface="Times New Roman"/>
                <a:cs typeface="Times New Roman"/>
              </a:rPr>
              <a:t>on</a:t>
            </a:r>
            <a:r>
              <a:rPr lang="it-IT" sz="1300" spc="5" dirty="0" err="1">
                <a:latin typeface="Times New Roman"/>
                <a:cs typeface="Times New Roman"/>
              </a:rPr>
              <a:t>s</a:t>
            </a:r>
            <a:r>
              <a:rPr lang="it-IT" sz="1300" spc="20" dirty="0">
                <a:latin typeface="Times New Roman"/>
                <a:cs typeface="Times New Roman"/>
              </a:rPr>
              <a:t> </a:t>
            </a:r>
            <a:r>
              <a:rPr lang="it-IT" sz="1300" spc="15" dirty="0">
                <a:latin typeface="Times New Roman"/>
                <a:cs typeface="Times New Roman"/>
              </a:rPr>
              <a:t>o</a:t>
            </a:r>
            <a:r>
              <a:rPr lang="it-IT" sz="1300" spc="10" dirty="0">
                <a:latin typeface="Times New Roman"/>
                <a:cs typeface="Times New Roman"/>
              </a:rPr>
              <a:t>n</a:t>
            </a:r>
            <a:r>
              <a:rPr lang="it-IT" sz="1300" spc="25" dirty="0">
                <a:latin typeface="Times New Roman"/>
                <a:cs typeface="Times New Roman"/>
              </a:rPr>
              <a:t> </a:t>
            </a:r>
            <a:r>
              <a:rPr lang="it-IT" sz="1300" spc="10" dirty="0" err="1">
                <a:latin typeface="Times New Roman"/>
                <a:cs typeface="Times New Roman"/>
              </a:rPr>
              <a:t>i</a:t>
            </a:r>
            <a:r>
              <a:rPr lang="it-IT" sz="1300" spc="20" dirty="0" err="1">
                <a:latin typeface="Times New Roman"/>
                <a:cs typeface="Times New Roman"/>
              </a:rPr>
              <a:t>n</a:t>
            </a:r>
            <a:r>
              <a:rPr lang="it-IT" sz="1300" spc="15" dirty="0" err="1">
                <a:latin typeface="Times New Roman"/>
                <a:cs typeface="Times New Roman"/>
              </a:rPr>
              <a:t>te</a:t>
            </a:r>
            <a:r>
              <a:rPr lang="it-IT" sz="1300" spc="10" dirty="0" err="1">
                <a:latin typeface="Times New Roman"/>
                <a:cs typeface="Times New Roman"/>
              </a:rPr>
              <a:t>rf</a:t>
            </a:r>
            <a:r>
              <a:rPr lang="it-IT" sz="1300" spc="15" dirty="0" err="1">
                <a:latin typeface="Times New Roman"/>
                <a:cs typeface="Times New Roman"/>
              </a:rPr>
              <a:t>ace</a:t>
            </a:r>
            <a:r>
              <a:rPr lang="it-IT" sz="1300" spc="5" dirty="0" err="1">
                <a:latin typeface="Times New Roman"/>
                <a:cs typeface="Times New Roman"/>
              </a:rPr>
              <a:t>s</a:t>
            </a:r>
            <a:r>
              <a:rPr lang="it-IT" sz="1300" spc="20" dirty="0">
                <a:latin typeface="Times New Roman"/>
                <a:cs typeface="Times New Roman"/>
              </a:rPr>
              <a:t> </a:t>
            </a:r>
            <a:r>
              <a:rPr lang="it-IT" sz="1300" spc="15" dirty="0">
                <a:latin typeface="Times New Roman"/>
                <a:cs typeface="Times New Roman"/>
              </a:rPr>
              <a:t>+</a:t>
            </a:r>
            <a:r>
              <a:rPr lang="it-IT" sz="1300" spc="20" dirty="0">
                <a:latin typeface="Times New Roman"/>
                <a:cs typeface="Times New Roman"/>
              </a:rPr>
              <a:t> </a:t>
            </a:r>
            <a:r>
              <a:rPr lang="it-IT" sz="1300" spc="10" dirty="0" err="1">
                <a:latin typeface="Times New Roman"/>
                <a:cs typeface="Times New Roman"/>
              </a:rPr>
              <a:t>r</a:t>
            </a:r>
            <a:r>
              <a:rPr lang="it-IT" sz="1300" spc="15" dirty="0" err="1">
                <a:latin typeface="Times New Roman"/>
                <a:cs typeface="Times New Roman"/>
              </a:rPr>
              <a:t>elate</a:t>
            </a:r>
            <a:r>
              <a:rPr lang="it-IT" sz="1300" spc="10" dirty="0" err="1">
                <a:latin typeface="Times New Roman"/>
                <a:cs typeface="Times New Roman"/>
              </a:rPr>
              <a:t>d</a:t>
            </a:r>
            <a:r>
              <a:rPr lang="it-IT" sz="1300" spc="20" dirty="0">
                <a:latin typeface="Times New Roman"/>
                <a:cs typeface="Times New Roman"/>
              </a:rPr>
              <a:t> </a:t>
            </a:r>
            <a:r>
              <a:rPr lang="it-IT" sz="1300" spc="15" dirty="0" err="1">
                <a:latin typeface="Times New Roman"/>
                <a:cs typeface="Times New Roman"/>
              </a:rPr>
              <a:t>que</a:t>
            </a:r>
            <a:r>
              <a:rPr lang="it-IT" sz="1300" spc="10" dirty="0" err="1">
                <a:latin typeface="Times New Roman"/>
                <a:cs typeface="Times New Roman"/>
              </a:rPr>
              <a:t>sti</a:t>
            </a:r>
            <a:r>
              <a:rPr lang="it-IT" sz="1300" spc="25" dirty="0" err="1">
                <a:latin typeface="Times New Roman"/>
                <a:cs typeface="Times New Roman"/>
              </a:rPr>
              <a:t>o</a:t>
            </a:r>
            <a:r>
              <a:rPr lang="it-IT" sz="1300" spc="15" dirty="0" err="1">
                <a:latin typeface="Times New Roman"/>
                <a:cs typeface="Times New Roman"/>
              </a:rPr>
              <a:t>n</a:t>
            </a:r>
            <a:r>
              <a:rPr lang="it-IT" sz="1300" spc="5" dirty="0" err="1">
                <a:latin typeface="Times New Roman"/>
                <a:cs typeface="Times New Roman"/>
              </a:rPr>
              <a:t>s</a:t>
            </a:r>
            <a:endParaRPr lang="it-IT" sz="1300" dirty="0">
              <a:latin typeface="Times New Roman"/>
              <a:cs typeface="Times New Roman"/>
            </a:endParaRPr>
          </a:p>
          <a:p>
            <a:pPr marL="469900" indent="-228600">
              <a:lnSpc>
                <a:spcPct val="100000"/>
              </a:lnSpc>
              <a:spcBef>
                <a:spcPts val="130"/>
              </a:spcBef>
              <a:buFont typeface="Symbol"/>
              <a:buChar char="•"/>
              <a:tabLst>
                <a:tab pos="469265" algn="l"/>
              </a:tabLst>
            </a:pPr>
            <a:r>
              <a:rPr lang="it-IT" sz="1300" spc="20" dirty="0">
                <a:latin typeface="Times New Roman"/>
                <a:cs typeface="Times New Roman"/>
              </a:rPr>
              <a:t>TS</a:t>
            </a:r>
            <a:r>
              <a:rPr lang="it-IT" sz="1300" spc="10" dirty="0">
                <a:latin typeface="Times New Roman"/>
                <a:cs typeface="Times New Roman"/>
              </a:rPr>
              <a:t>S</a:t>
            </a:r>
            <a:r>
              <a:rPr lang="it-IT" sz="1300" spc="20" dirty="0">
                <a:latin typeface="Times New Roman"/>
                <a:cs typeface="Times New Roman"/>
              </a:rPr>
              <a:t> </a:t>
            </a:r>
            <a:r>
              <a:rPr lang="it-IT" sz="1300" spc="10" dirty="0" err="1">
                <a:latin typeface="Times New Roman"/>
                <a:cs typeface="Times New Roman"/>
              </a:rPr>
              <a:t>i</a:t>
            </a:r>
            <a:r>
              <a:rPr lang="it-IT" sz="1300" spc="20" dirty="0" err="1">
                <a:latin typeface="Times New Roman"/>
                <a:cs typeface="Times New Roman"/>
              </a:rPr>
              <a:t>n</a:t>
            </a:r>
            <a:r>
              <a:rPr lang="it-IT" sz="1300" spc="15" dirty="0" err="1">
                <a:latin typeface="Times New Roman"/>
                <a:cs typeface="Times New Roman"/>
              </a:rPr>
              <a:t>te</a:t>
            </a:r>
            <a:r>
              <a:rPr lang="it-IT" sz="1300" spc="10" dirty="0" err="1">
                <a:latin typeface="Times New Roman"/>
                <a:cs typeface="Times New Roman"/>
              </a:rPr>
              <a:t>rf</a:t>
            </a:r>
            <a:r>
              <a:rPr lang="it-IT" sz="1300" spc="15" dirty="0" err="1">
                <a:latin typeface="Times New Roman"/>
                <a:cs typeface="Times New Roman"/>
              </a:rPr>
              <a:t>ac</a:t>
            </a:r>
            <a:r>
              <a:rPr lang="it-IT" sz="1300" spc="10" dirty="0" err="1">
                <a:latin typeface="Times New Roman"/>
                <a:cs typeface="Times New Roman"/>
              </a:rPr>
              <a:t>e</a:t>
            </a:r>
            <a:r>
              <a:rPr lang="it-IT" sz="1300" spc="20" dirty="0">
                <a:latin typeface="Times New Roman"/>
                <a:cs typeface="Times New Roman"/>
              </a:rPr>
              <a:t> </a:t>
            </a:r>
            <a:r>
              <a:rPr lang="it-IT" sz="1300" spc="30" dirty="0">
                <a:latin typeface="Times New Roman"/>
                <a:cs typeface="Times New Roman"/>
              </a:rPr>
              <a:t>w</a:t>
            </a:r>
            <a:r>
              <a:rPr lang="it-IT" sz="1300" spc="10" dirty="0">
                <a:latin typeface="Times New Roman"/>
                <a:cs typeface="Times New Roman"/>
              </a:rPr>
              <a:t>it</a:t>
            </a:r>
            <a:r>
              <a:rPr lang="it-IT" sz="1300" spc="15" dirty="0">
                <a:latin typeface="Times New Roman"/>
                <a:cs typeface="Times New Roman"/>
              </a:rPr>
              <a:t>h</a:t>
            </a:r>
            <a:r>
              <a:rPr lang="it-IT" sz="1300" spc="20" dirty="0">
                <a:latin typeface="Times New Roman"/>
                <a:cs typeface="Times New Roman"/>
              </a:rPr>
              <a:t> </a:t>
            </a:r>
            <a:r>
              <a:rPr lang="it-IT" sz="1300" spc="10" dirty="0">
                <a:latin typeface="Times New Roman"/>
                <a:cs typeface="Times New Roman"/>
              </a:rPr>
              <a:t>I</a:t>
            </a:r>
            <a:r>
              <a:rPr lang="it-IT" sz="1300" spc="20" dirty="0">
                <a:latin typeface="Times New Roman"/>
                <a:cs typeface="Times New Roman"/>
              </a:rPr>
              <a:t>S</a:t>
            </a:r>
            <a:r>
              <a:rPr lang="it-IT" sz="1300" spc="30" dirty="0">
                <a:latin typeface="Times New Roman"/>
                <a:cs typeface="Times New Roman"/>
              </a:rPr>
              <a:t>RC</a:t>
            </a:r>
            <a:r>
              <a:rPr lang="it-IT" sz="1300" spc="5" dirty="0">
                <a:latin typeface="Times New Roman"/>
                <a:cs typeface="Times New Roman"/>
              </a:rPr>
              <a:t>.</a:t>
            </a:r>
            <a:r>
              <a:rPr lang="it-IT" sz="1300" spc="15" dirty="0">
                <a:latin typeface="Times New Roman"/>
                <a:cs typeface="Times New Roman"/>
              </a:rPr>
              <a:t> </a:t>
            </a:r>
            <a:r>
              <a:rPr lang="it-IT" sz="1300" spc="10" dirty="0">
                <a:latin typeface="Times New Roman"/>
                <a:cs typeface="Times New Roman"/>
              </a:rPr>
              <a:t>In</a:t>
            </a:r>
            <a:r>
              <a:rPr lang="it-IT" sz="1300" spc="20" dirty="0">
                <a:latin typeface="Times New Roman"/>
                <a:cs typeface="Times New Roman"/>
              </a:rPr>
              <a:t> </a:t>
            </a:r>
            <a:r>
              <a:rPr lang="it-IT" sz="1300" spc="15" dirty="0">
                <a:latin typeface="Times New Roman"/>
                <a:cs typeface="Times New Roman"/>
              </a:rPr>
              <a:t>ca</a:t>
            </a:r>
            <a:r>
              <a:rPr lang="it-IT" sz="1300" spc="10" dirty="0">
                <a:latin typeface="Times New Roman"/>
                <a:cs typeface="Times New Roman"/>
              </a:rPr>
              <a:t>se</a:t>
            </a:r>
            <a:r>
              <a:rPr lang="it-IT" sz="1300" spc="20" dirty="0">
                <a:latin typeface="Times New Roman"/>
                <a:cs typeface="Times New Roman"/>
              </a:rPr>
              <a:t> o</a:t>
            </a:r>
            <a:r>
              <a:rPr lang="it-IT" sz="1300" spc="5" dirty="0">
                <a:latin typeface="Times New Roman"/>
                <a:cs typeface="Times New Roman"/>
              </a:rPr>
              <a:t>f</a:t>
            </a:r>
            <a:r>
              <a:rPr lang="it-IT" sz="1300" spc="15" dirty="0">
                <a:latin typeface="Times New Roman"/>
                <a:cs typeface="Times New Roman"/>
              </a:rPr>
              <a:t> </a:t>
            </a:r>
            <a:r>
              <a:rPr lang="it-IT" sz="1300" spc="20" dirty="0" err="1">
                <a:latin typeface="Times New Roman"/>
                <a:cs typeface="Times New Roman"/>
              </a:rPr>
              <a:t>p</a:t>
            </a:r>
            <a:r>
              <a:rPr lang="it-IT" sz="1300" spc="10" dirty="0" err="1">
                <a:latin typeface="Times New Roman"/>
                <a:cs typeface="Times New Roman"/>
              </a:rPr>
              <a:t>r</a:t>
            </a:r>
            <a:r>
              <a:rPr lang="it-IT" sz="1300" spc="20" dirty="0" err="1">
                <a:latin typeface="Times New Roman"/>
                <a:cs typeface="Times New Roman"/>
              </a:rPr>
              <a:t>ob</a:t>
            </a:r>
            <a:r>
              <a:rPr lang="it-IT" sz="1300" spc="10" dirty="0" err="1">
                <a:latin typeface="Times New Roman"/>
                <a:cs typeface="Times New Roman"/>
              </a:rPr>
              <a:t>l</a:t>
            </a:r>
            <a:r>
              <a:rPr lang="it-IT" sz="1300" spc="15" dirty="0" err="1">
                <a:latin typeface="Times New Roman"/>
                <a:cs typeface="Times New Roman"/>
              </a:rPr>
              <a:t>e</a:t>
            </a:r>
            <a:r>
              <a:rPr lang="it-IT" sz="1300" spc="30" dirty="0" err="1">
                <a:latin typeface="Times New Roman"/>
                <a:cs typeface="Times New Roman"/>
              </a:rPr>
              <a:t>m</a:t>
            </a:r>
            <a:r>
              <a:rPr lang="it-IT" sz="1300" spc="5" dirty="0" err="1">
                <a:latin typeface="Times New Roman"/>
                <a:cs typeface="Times New Roman"/>
              </a:rPr>
              <a:t>s</a:t>
            </a:r>
            <a:r>
              <a:rPr lang="it-IT" sz="1300" spc="15" dirty="0">
                <a:latin typeface="Times New Roman"/>
                <a:cs typeface="Times New Roman"/>
              </a:rPr>
              <a:t> </a:t>
            </a:r>
            <a:r>
              <a:rPr lang="it-IT" sz="1300" spc="25" dirty="0">
                <a:latin typeface="Times New Roman"/>
                <a:cs typeface="Times New Roman"/>
              </a:rPr>
              <a:t>w</a:t>
            </a:r>
            <a:r>
              <a:rPr lang="it-IT" sz="1300" spc="10" dirty="0">
                <a:latin typeface="Times New Roman"/>
                <a:cs typeface="Times New Roman"/>
              </a:rPr>
              <a:t>ith</a:t>
            </a:r>
            <a:r>
              <a:rPr lang="it-IT" sz="1300" spc="20" dirty="0">
                <a:latin typeface="Times New Roman"/>
                <a:cs typeface="Times New Roman"/>
              </a:rPr>
              <a:t> </a:t>
            </a:r>
            <a:r>
              <a:rPr lang="it-IT" sz="1300" spc="10" dirty="0">
                <a:latin typeface="Times New Roman"/>
                <a:cs typeface="Times New Roman"/>
              </a:rPr>
              <a:t>t</a:t>
            </a:r>
            <a:r>
              <a:rPr lang="it-IT" sz="1300" spc="20" dirty="0">
                <a:latin typeface="Times New Roman"/>
                <a:cs typeface="Times New Roman"/>
              </a:rPr>
              <a:t>h</a:t>
            </a:r>
            <a:r>
              <a:rPr lang="it-IT" sz="1300" spc="5" dirty="0">
                <a:latin typeface="Times New Roman"/>
                <a:cs typeface="Times New Roman"/>
              </a:rPr>
              <a:t>e</a:t>
            </a:r>
            <a:r>
              <a:rPr lang="it-IT" sz="1300" spc="20" dirty="0">
                <a:latin typeface="Times New Roman"/>
                <a:cs typeface="Times New Roman"/>
              </a:rPr>
              <a:t> </a:t>
            </a:r>
            <a:r>
              <a:rPr lang="it-IT" sz="1300" spc="10" dirty="0">
                <a:latin typeface="Times New Roman"/>
                <a:cs typeface="Times New Roman"/>
              </a:rPr>
              <a:t>t</a:t>
            </a:r>
            <a:r>
              <a:rPr lang="it-IT" sz="1300" spc="15" dirty="0">
                <a:latin typeface="Times New Roman"/>
                <a:cs typeface="Times New Roman"/>
              </a:rPr>
              <a:t>a</a:t>
            </a:r>
            <a:r>
              <a:rPr lang="it-IT" sz="1300" spc="10" dirty="0">
                <a:latin typeface="Times New Roman"/>
                <a:cs typeface="Times New Roman"/>
              </a:rPr>
              <a:t>r</a:t>
            </a:r>
            <a:r>
              <a:rPr lang="it-IT" sz="1300" spc="20" dirty="0">
                <a:latin typeface="Times New Roman"/>
                <a:cs typeface="Times New Roman"/>
              </a:rPr>
              <a:t>g</a:t>
            </a:r>
            <a:r>
              <a:rPr lang="it-IT" sz="1300" spc="10" dirty="0">
                <a:latin typeface="Times New Roman"/>
                <a:cs typeface="Times New Roman"/>
              </a:rPr>
              <a:t>e</a:t>
            </a:r>
            <a:r>
              <a:rPr lang="it-IT" sz="1300" spc="5" dirty="0">
                <a:latin typeface="Times New Roman"/>
                <a:cs typeface="Times New Roman"/>
              </a:rPr>
              <a:t>t</a:t>
            </a:r>
            <a:r>
              <a:rPr lang="it-IT" sz="1300" spc="15" dirty="0">
                <a:latin typeface="Times New Roman"/>
                <a:cs typeface="Times New Roman"/>
              </a:rPr>
              <a:t> </a:t>
            </a:r>
            <a:r>
              <a:rPr lang="it-IT" sz="1300" spc="10" dirty="0">
                <a:latin typeface="Times New Roman"/>
                <a:cs typeface="Times New Roman"/>
              </a:rPr>
              <a:t>t</a:t>
            </a:r>
            <a:r>
              <a:rPr lang="it-IT" sz="1300" spc="20" dirty="0">
                <a:latin typeface="Times New Roman"/>
                <a:cs typeface="Times New Roman"/>
              </a:rPr>
              <a:t>h</a:t>
            </a:r>
            <a:r>
              <a:rPr lang="it-IT" sz="1300" spc="10" dirty="0">
                <a:latin typeface="Times New Roman"/>
                <a:cs typeface="Times New Roman"/>
              </a:rPr>
              <a:t>e</a:t>
            </a:r>
            <a:r>
              <a:rPr lang="it-IT" sz="1300" spc="20" dirty="0">
                <a:latin typeface="Times New Roman"/>
                <a:cs typeface="Times New Roman"/>
              </a:rPr>
              <a:t> </a:t>
            </a:r>
            <a:r>
              <a:rPr lang="it-IT" sz="1300" spc="15" dirty="0" err="1">
                <a:latin typeface="Times New Roman"/>
                <a:cs typeface="Times New Roman"/>
              </a:rPr>
              <a:t>beam</a:t>
            </a:r>
            <a:r>
              <a:rPr lang="it-IT" sz="1300" spc="25" dirty="0">
                <a:latin typeface="Times New Roman"/>
                <a:cs typeface="Times New Roman"/>
              </a:rPr>
              <a:t> </a:t>
            </a:r>
            <a:r>
              <a:rPr lang="it-IT" sz="1300" spc="20" dirty="0" err="1">
                <a:latin typeface="Times New Roman"/>
                <a:cs typeface="Times New Roman"/>
              </a:rPr>
              <a:t>h</a:t>
            </a:r>
            <a:r>
              <a:rPr lang="it-IT" sz="1300" spc="10" dirty="0" err="1">
                <a:latin typeface="Times New Roman"/>
                <a:cs typeface="Times New Roman"/>
              </a:rPr>
              <a:t>a</a:t>
            </a:r>
            <a:r>
              <a:rPr lang="it-IT" sz="1300" spc="5" dirty="0" err="1">
                <a:latin typeface="Times New Roman"/>
                <a:cs typeface="Times New Roman"/>
              </a:rPr>
              <a:t>s</a:t>
            </a:r>
            <a:r>
              <a:rPr lang="it-IT" sz="1300" spc="15" dirty="0">
                <a:latin typeface="Times New Roman"/>
                <a:cs typeface="Times New Roman"/>
              </a:rPr>
              <a:t> </a:t>
            </a:r>
            <a:r>
              <a:rPr lang="it-IT" sz="1300" spc="10" dirty="0">
                <a:latin typeface="Times New Roman"/>
                <a:cs typeface="Times New Roman"/>
              </a:rPr>
              <a:t>to</a:t>
            </a:r>
            <a:r>
              <a:rPr lang="it-IT" sz="1300" spc="20" dirty="0">
                <a:latin typeface="Times New Roman"/>
                <a:cs typeface="Times New Roman"/>
              </a:rPr>
              <a:t> b</a:t>
            </a:r>
            <a:r>
              <a:rPr lang="it-IT" sz="1300" spc="5" dirty="0">
                <a:latin typeface="Times New Roman"/>
                <a:cs typeface="Times New Roman"/>
              </a:rPr>
              <a:t>e</a:t>
            </a:r>
            <a:r>
              <a:rPr lang="it-IT" sz="1300" spc="20" dirty="0">
                <a:latin typeface="Times New Roman"/>
                <a:cs typeface="Times New Roman"/>
              </a:rPr>
              <a:t> </a:t>
            </a:r>
            <a:r>
              <a:rPr lang="it-IT" sz="1300" spc="10" dirty="0" err="1">
                <a:latin typeface="Times New Roman"/>
                <a:cs typeface="Times New Roman"/>
              </a:rPr>
              <a:t>s</a:t>
            </a:r>
            <a:r>
              <a:rPr lang="it-IT" sz="1300" spc="20" dirty="0" err="1">
                <a:latin typeface="Times New Roman"/>
                <a:cs typeface="Times New Roman"/>
              </a:rPr>
              <a:t>hu</a:t>
            </a:r>
            <a:r>
              <a:rPr lang="it-IT" sz="1300" spc="5" dirty="0" err="1">
                <a:latin typeface="Times New Roman"/>
                <a:cs typeface="Times New Roman"/>
              </a:rPr>
              <a:t>t</a:t>
            </a:r>
            <a:r>
              <a:rPr lang="it-IT" sz="1300" spc="15" dirty="0">
                <a:latin typeface="Times New Roman"/>
                <a:cs typeface="Times New Roman"/>
              </a:rPr>
              <a:t> </a:t>
            </a:r>
            <a:r>
              <a:rPr lang="it-IT" sz="1300" spc="20" dirty="0">
                <a:latin typeface="Times New Roman"/>
                <a:cs typeface="Times New Roman"/>
              </a:rPr>
              <a:t>o</a:t>
            </a:r>
            <a:r>
              <a:rPr lang="it-IT" sz="1300" spc="10" dirty="0">
                <a:latin typeface="Times New Roman"/>
                <a:cs typeface="Times New Roman"/>
              </a:rPr>
              <a:t>ff</a:t>
            </a:r>
            <a:r>
              <a:rPr lang="it-IT" sz="1300" spc="5" dirty="0">
                <a:latin typeface="Times New Roman"/>
                <a:cs typeface="Times New Roman"/>
              </a:rPr>
              <a:t>.</a:t>
            </a:r>
            <a:endParaRPr lang="it-IT" sz="1300" dirty="0">
              <a:latin typeface="Times New Roman"/>
              <a:cs typeface="Times New Roman"/>
            </a:endParaRPr>
          </a:p>
          <a:p>
            <a:pPr marL="469900" indent="-228600">
              <a:lnSpc>
                <a:spcPct val="100000"/>
              </a:lnSpc>
              <a:spcBef>
                <a:spcPts val="105"/>
              </a:spcBef>
              <a:buFont typeface="Symbol"/>
              <a:buChar char="•"/>
              <a:tabLst>
                <a:tab pos="469265" algn="l"/>
              </a:tabLst>
            </a:pPr>
            <a:r>
              <a:rPr lang="it-IT" sz="1300" spc="20" dirty="0">
                <a:latin typeface="Times New Roman"/>
                <a:cs typeface="Times New Roman"/>
              </a:rPr>
              <a:t>S</a:t>
            </a:r>
            <a:r>
              <a:rPr lang="it-IT" sz="1300" spc="5" dirty="0">
                <a:latin typeface="Times New Roman"/>
                <a:cs typeface="Times New Roman"/>
              </a:rPr>
              <a:t>t</a:t>
            </a:r>
            <a:r>
              <a:rPr lang="it-IT" sz="1300" spc="20" dirty="0">
                <a:latin typeface="Times New Roman"/>
                <a:cs typeface="Times New Roman"/>
              </a:rPr>
              <a:t>u</a:t>
            </a:r>
            <a:r>
              <a:rPr lang="it-IT" sz="1300" spc="15" dirty="0">
                <a:latin typeface="Times New Roman"/>
                <a:cs typeface="Times New Roman"/>
              </a:rPr>
              <a:t>a</a:t>
            </a:r>
            <a:r>
              <a:rPr lang="it-IT" sz="1300" spc="10" dirty="0">
                <a:latin typeface="Times New Roman"/>
                <a:cs typeface="Times New Roman"/>
              </a:rPr>
              <a:t>r</a:t>
            </a:r>
            <a:r>
              <a:rPr lang="it-IT" sz="1300" spc="5" dirty="0">
                <a:latin typeface="Times New Roman"/>
                <a:cs typeface="Times New Roman"/>
              </a:rPr>
              <a:t>t</a:t>
            </a:r>
            <a:r>
              <a:rPr lang="it-IT" sz="1300" spc="15" dirty="0">
                <a:latin typeface="Times New Roman"/>
                <a:cs typeface="Times New Roman"/>
              </a:rPr>
              <a:t> </a:t>
            </a:r>
            <a:r>
              <a:rPr lang="it-IT" sz="1300" spc="30" dirty="0" err="1">
                <a:latin typeface="Times New Roman"/>
                <a:cs typeface="Times New Roman"/>
              </a:rPr>
              <a:t>B</a:t>
            </a:r>
            <a:r>
              <a:rPr lang="it-IT" sz="1300" spc="10" dirty="0" err="1">
                <a:latin typeface="Times New Roman"/>
                <a:cs typeface="Times New Roman"/>
              </a:rPr>
              <a:t>ir</a:t>
            </a:r>
            <a:r>
              <a:rPr lang="it-IT" sz="1300" spc="15" dirty="0" err="1">
                <a:latin typeface="Times New Roman"/>
                <a:cs typeface="Times New Roman"/>
              </a:rPr>
              <a:t>c</a:t>
            </a:r>
            <a:r>
              <a:rPr lang="it-IT" sz="1300" spc="10" dirty="0" err="1">
                <a:latin typeface="Times New Roman"/>
                <a:cs typeface="Times New Roman"/>
              </a:rPr>
              <a:t>h</a:t>
            </a:r>
            <a:r>
              <a:rPr lang="it-IT" sz="1300" spc="20" dirty="0">
                <a:latin typeface="Times New Roman"/>
                <a:cs typeface="Times New Roman"/>
              </a:rPr>
              <a:t> </a:t>
            </a:r>
            <a:r>
              <a:rPr lang="it-IT" sz="1300" spc="25" dirty="0" err="1">
                <a:latin typeface="Times New Roman"/>
                <a:cs typeface="Times New Roman"/>
              </a:rPr>
              <a:t>w</a:t>
            </a:r>
            <a:r>
              <a:rPr lang="it-IT" sz="1300" spc="10" dirty="0" err="1">
                <a:latin typeface="Times New Roman"/>
                <a:cs typeface="Times New Roman"/>
              </a:rPr>
              <a:t>il</a:t>
            </a:r>
            <a:r>
              <a:rPr lang="it-IT" sz="1300" spc="5" dirty="0" err="1">
                <a:latin typeface="Times New Roman"/>
                <a:cs typeface="Times New Roman"/>
              </a:rPr>
              <a:t>l</a:t>
            </a:r>
            <a:r>
              <a:rPr lang="it-IT" sz="1300" spc="15" dirty="0">
                <a:latin typeface="Times New Roman"/>
                <a:cs typeface="Times New Roman"/>
              </a:rPr>
              <a:t> </a:t>
            </a:r>
            <a:r>
              <a:rPr lang="it-IT" sz="1300" spc="15" dirty="0" err="1">
                <a:latin typeface="Times New Roman"/>
                <a:cs typeface="Times New Roman"/>
              </a:rPr>
              <a:t>c</a:t>
            </a:r>
            <a:r>
              <a:rPr lang="it-IT" sz="1300" spc="20" dirty="0" err="1">
                <a:latin typeface="Times New Roman"/>
                <a:cs typeface="Times New Roman"/>
              </a:rPr>
              <a:t>on</a:t>
            </a:r>
            <a:r>
              <a:rPr lang="it-IT" sz="1300" spc="10" dirty="0" err="1">
                <a:latin typeface="Times New Roman"/>
                <a:cs typeface="Times New Roman"/>
              </a:rPr>
              <a:t>t</a:t>
            </a:r>
            <a:r>
              <a:rPr lang="it-IT" sz="1300" spc="15" dirty="0" err="1">
                <a:latin typeface="Times New Roman"/>
                <a:cs typeface="Times New Roman"/>
              </a:rPr>
              <a:t>ac</a:t>
            </a:r>
            <a:r>
              <a:rPr lang="it-IT" sz="1300" spc="5" dirty="0" err="1">
                <a:latin typeface="Times New Roman"/>
                <a:cs typeface="Times New Roman"/>
              </a:rPr>
              <a:t>t</a:t>
            </a:r>
            <a:r>
              <a:rPr lang="it-IT" sz="1300" spc="15" dirty="0">
                <a:latin typeface="Times New Roman"/>
                <a:cs typeface="Times New Roman"/>
              </a:rPr>
              <a:t> </a:t>
            </a:r>
            <a:r>
              <a:rPr lang="it-IT" sz="1300" spc="20" dirty="0" err="1">
                <a:latin typeface="Times New Roman"/>
                <a:cs typeface="Times New Roman"/>
              </a:rPr>
              <a:t>p</a:t>
            </a:r>
            <a:r>
              <a:rPr lang="it-IT" sz="1300" spc="15" dirty="0" err="1">
                <a:latin typeface="Times New Roman"/>
                <a:cs typeface="Times New Roman"/>
              </a:rPr>
              <a:t>a</a:t>
            </a:r>
            <a:r>
              <a:rPr lang="it-IT" sz="1300" spc="10" dirty="0" err="1">
                <a:latin typeface="Times New Roman"/>
                <a:cs typeface="Times New Roman"/>
              </a:rPr>
              <a:t>rt</a:t>
            </a:r>
            <a:r>
              <a:rPr lang="it-IT" sz="1300" spc="20" dirty="0" err="1">
                <a:latin typeface="Times New Roman"/>
                <a:cs typeface="Times New Roman"/>
              </a:rPr>
              <a:t>n</a:t>
            </a:r>
            <a:r>
              <a:rPr lang="it-IT" sz="1300" spc="15" dirty="0" err="1">
                <a:latin typeface="Times New Roman"/>
                <a:cs typeface="Times New Roman"/>
              </a:rPr>
              <a:t>e</a:t>
            </a:r>
            <a:r>
              <a:rPr lang="it-IT" sz="1300" spc="5" dirty="0" err="1">
                <a:latin typeface="Times New Roman"/>
                <a:cs typeface="Times New Roman"/>
              </a:rPr>
              <a:t>rs</a:t>
            </a:r>
            <a:r>
              <a:rPr lang="it-IT" sz="1300" spc="20" dirty="0">
                <a:latin typeface="Times New Roman"/>
                <a:cs typeface="Times New Roman"/>
              </a:rPr>
              <a:t> </a:t>
            </a:r>
            <a:r>
              <a:rPr lang="it-IT" sz="1300" spc="10" dirty="0" err="1">
                <a:latin typeface="Times New Roman"/>
                <a:cs typeface="Times New Roman"/>
              </a:rPr>
              <a:t>re</a:t>
            </a:r>
            <a:r>
              <a:rPr lang="it-IT" sz="1300" spc="20" dirty="0" err="1">
                <a:latin typeface="Times New Roman"/>
                <a:cs typeface="Times New Roman"/>
              </a:rPr>
              <a:t>g</a:t>
            </a:r>
            <a:r>
              <a:rPr lang="it-IT" sz="1300" spc="15" dirty="0" err="1">
                <a:latin typeface="Times New Roman"/>
                <a:cs typeface="Times New Roman"/>
              </a:rPr>
              <a:t>a</a:t>
            </a:r>
            <a:r>
              <a:rPr lang="it-IT" sz="1300" spc="10" dirty="0" err="1">
                <a:latin typeface="Times New Roman"/>
                <a:cs typeface="Times New Roman"/>
              </a:rPr>
              <a:t>r</a:t>
            </a:r>
            <a:r>
              <a:rPr lang="it-IT" sz="1300" spc="20" dirty="0" err="1">
                <a:latin typeface="Times New Roman"/>
                <a:cs typeface="Times New Roman"/>
              </a:rPr>
              <a:t>d</a:t>
            </a:r>
            <a:r>
              <a:rPr lang="it-IT" sz="1300" spc="10" dirty="0" err="1">
                <a:latin typeface="Times New Roman"/>
                <a:cs typeface="Times New Roman"/>
              </a:rPr>
              <a:t>i</a:t>
            </a:r>
            <a:r>
              <a:rPr lang="it-IT" sz="1300" spc="20" dirty="0" err="1">
                <a:latin typeface="Times New Roman"/>
                <a:cs typeface="Times New Roman"/>
              </a:rPr>
              <a:t>n</a:t>
            </a:r>
            <a:r>
              <a:rPr lang="it-IT" sz="1300" spc="10" dirty="0" err="1">
                <a:latin typeface="Times New Roman"/>
                <a:cs typeface="Times New Roman"/>
              </a:rPr>
              <a:t>g</a:t>
            </a:r>
            <a:r>
              <a:rPr lang="it-IT" sz="1300" spc="20" dirty="0">
                <a:latin typeface="Times New Roman"/>
                <a:cs typeface="Times New Roman"/>
              </a:rPr>
              <a:t> </a:t>
            </a:r>
            <a:r>
              <a:rPr lang="it-IT" sz="1300" spc="20" dirty="0" err="1">
                <a:latin typeface="Times New Roman"/>
                <a:cs typeface="Times New Roman"/>
              </a:rPr>
              <a:t>h</a:t>
            </a:r>
            <a:r>
              <a:rPr lang="it-IT" sz="1300" spc="15" dirty="0" err="1">
                <a:latin typeface="Times New Roman"/>
                <a:cs typeface="Times New Roman"/>
              </a:rPr>
              <a:t>aza</a:t>
            </a:r>
            <a:r>
              <a:rPr lang="it-IT" sz="1300" spc="10" dirty="0" err="1">
                <a:latin typeface="Times New Roman"/>
                <a:cs typeface="Times New Roman"/>
              </a:rPr>
              <a:t>r</a:t>
            </a:r>
            <a:r>
              <a:rPr lang="it-IT" sz="1300" spc="20" dirty="0" err="1">
                <a:latin typeface="Times New Roman"/>
                <a:cs typeface="Times New Roman"/>
              </a:rPr>
              <a:t>d</a:t>
            </a:r>
            <a:r>
              <a:rPr lang="it-IT" sz="1300" spc="5" dirty="0" err="1">
                <a:latin typeface="Times New Roman"/>
                <a:cs typeface="Times New Roman"/>
              </a:rPr>
              <a:t>s</a:t>
            </a:r>
            <a:r>
              <a:rPr lang="it-IT" sz="1300" spc="15" dirty="0">
                <a:latin typeface="Times New Roman"/>
                <a:cs typeface="Times New Roman"/>
              </a:rPr>
              <a:t> </a:t>
            </a:r>
            <a:r>
              <a:rPr lang="it-IT" sz="1300" spc="20" dirty="0" err="1">
                <a:latin typeface="Times New Roman"/>
                <a:cs typeface="Times New Roman"/>
              </a:rPr>
              <a:t>g</a:t>
            </a:r>
            <a:r>
              <a:rPr lang="it-IT" sz="1300" spc="15" dirty="0" err="1">
                <a:latin typeface="Times New Roman"/>
                <a:cs typeface="Times New Roman"/>
              </a:rPr>
              <a:t>e</a:t>
            </a:r>
            <a:r>
              <a:rPr lang="it-IT" sz="1300" spc="20" dirty="0" err="1">
                <a:latin typeface="Times New Roman"/>
                <a:cs typeface="Times New Roman"/>
              </a:rPr>
              <a:t>n</a:t>
            </a:r>
            <a:r>
              <a:rPr lang="it-IT" sz="1300" spc="15" dirty="0" err="1">
                <a:latin typeface="Times New Roman"/>
                <a:cs typeface="Times New Roman"/>
              </a:rPr>
              <a:t>e</a:t>
            </a:r>
            <a:r>
              <a:rPr lang="it-IT" sz="1300" spc="10" dirty="0" err="1">
                <a:latin typeface="Times New Roman"/>
                <a:cs typeface="Times New Roman"/>
              </a:rPr>
              <a:t>rat</a:t>
            </a:r>
            <a:r>
              <a:rPr lang="it-IT" sz="1300" spc="15" dirty="0" err="1">
                <a:latin typeface="Times New Roman"/>
                <a:cs typeface="Times New Roman"/>
              </a:rPr>
              <a:t>e</a:t>
            </a:r>
            <a:r>
              <a:rPr lang="it-IT" sz="1300" spc="10" dirty="0" err="1">
                <a:latin typeface="Times New Roman"/>
                <a:cs typeface="Times New Roman"/>
              </a:rPr>
              <a:t>d</a:t>
            </a:r>
            <a:r>
              <a:rPr lang="it-IT" sz="1300" spc="20" dirty="0">
                <a:latin typeface="Times New Roman"/>
                <a:cs typeface="Times New Roman"/>
              </a:rPr>
              <a:t> b</a:t>
            </a:r>
            <a:r>
              <a:rPr lang="it-IT" sz="1300" spc="10" dirty="0">
                <a:latin typeface="Times New Roman"/>
                <a:cs typeface="Times New Roman"/>
              </a:rPr>
              <a:t>y</a:t>
            </a:r>
            <a:r>
              <a:rPr lang="it-IT" sz="1300" spc="20" dirty="0">
                <a:latin typeface="Times New Roman"/>
                <a:cs typeface="Times New Roman"/>
              </a:rPr>
              <a:t> </a:t>
            </a:r>
            <a:r>
              <a:rPr lang="it-IT" sz="1300" spc="10" dirty="0" err="1">
                <a:latin typeface="Times New Roman"/>
                <a:cs typeface="Times New Roman"/>
              </a:rPr>
              <a:t>t</a:t>
            </a:r>
            <a:r>
              <a:rPr lang="it-IT" sz="1300" spc="20" dirty="0" err="1">
                <a:latin typeface="Times New Roman"/>
                <a:cs typeface="Times New Roman"/>
              </a:rPr>
              <a:t>h</a:t>
            </a:r>
            <a:r>
              <a:rPr lang="it-IT" sz="1300" spc="15" dirty="0" err="1">
                <a:latin typeface="Times New Roman"/>
                <a:cs typeface="Times New Roman"/>
              </a:rPr>
              <a:t>e</a:t>
            </a:r>
            <a:r>
              <a:rPr lang="it-IT" sz="1300" spc="10" dirty="0" err="1">
                <a:latin typeface="Times New Roman"/>
                <a:cs typeface="Times New Roman"/>
              </a:rPr>
              <a:t>i</a:t>
            </a:r>
            <a:r>
              <a:rPr lang="it-IT" sz="1300" spc="5" dirty="0" err="1">
                <a:latin typeface="Times New Roman"/>
                <a:cs typeface="Times New Roman"/>
              </a:rPr>
              <a:t>r</a:t>
            </a:r>
            <a:r>
              <a:rPr lang="it-IT" sz="1300" spc="15" dirty="0">
                <a:latin typeface="Times New Roman"/>
                <a:cs typeface="Times New Roman"/>
              </a:rPr>
              <a:t> </a:t>
            </a:r>
            <a:r>
              <a:rPr lang="it-IT" sz="1300" spc="10" dirty="0" err="1">
                <a:latin typeface="Times New Roman"/>
                <a:cs typeface="Times New Roman"/>
              </a:rPr>
              <a:t>s</a:t>
            </a:r>
            <a:r>
              <a:rPr lang="it-IT" sz="1300" spc="20" dirty="0" err="1">
                <a:latin typeface="Times New Roman"/>
                <a:cs typeface="Times New Roman"/>
              </a:rPr>
              <a:t>y</a:t>
            </a:r>
            <a:r>
              <a:rPr lang="it-IT" sz="1300" spc="10" dirty="0" err="1">
                <a:latin typeface="Times New Roman"/>
                <a:cs typeface="Times New Roman"/>
              </a:rPr>
              <a:t>st</a:t>
            </a:r>
            <a:r>
              <a:rPr lang="it-IT" sz="1300" spc="15" dirty="0" err="1">
                <a:latin typeface="Times New Roman"/>
                <a:cs typeface="Times New Roman"/>
              </a:rPr>
              <a:t>e</a:t>
            </a:r>
            <a:r>
              <a:rPr lang="it-IT" sz="1300" spc="30" dirty="0" err="1">
                <a:latin typeface="Times New Roman"/>
                <a:cs typeface="Times New Roman"/>
              </a:rPr>
              <a:t>m</a:t>
            </a:r>
            <a:r>
              <a:rPr lang="it-IT" sz="1300" spc="5" dirty="0" err="1">
                <a:latin typeface="Times New Roman"/>
                <a:cs typeface="Times New Roman"/>
              </a:rPr>
              <a:t>s</a:t>
            </a:r>
            <a:endParaRPr lang="it-IT" sz="1300" dirty="0">
              <a:latin typeface="Times New Roman"/>
              <a:cs typeface="Times New Roman"/>
            </a:endParaRPr>
          </a:p>
          <a:p>
            <a:pPr marL="469900" indent="-228600">
              <a:lnSpc>
                <a:spcPct val="100000"/>
              </a:lnSpc>
              <a:spcBef>
                <a:spcPts val="105"/>
              </a:spcBef>
              <a:buFont typeface="Symbol"/>
              <a:buChar char="•"/>
              <a:tabLst>
                <a:tab pos="469265" algn="l"/>
              </a:tabLst>
            </a:pPr>
            <a:r>
              <a:rPr lang="it-IT" sz="1300" spc="10" dirty="0" smtClean="0">
                <a:latin typeface="Times New Roman"/>
                <a:cs typeface="Times New Roman"/>
              </a:rPr>
              <a:t>I</a:t>
            </a:r>
            <a:r>
              <a:rPr lang="it-IT" sz="1300" spc="20" dirty="0" smtClean="0">
                <a:latin typeface="Times New Roman"/>
                <a:cs typeface="Times New Roman"/>
              </a:rPr>
              <a:t>n</a:t>
            </a:r>
            <a:r>
              <a:rPr lang="it-IT" sz="1300" spc="10" dirty="0" smtClean="0">
                <a:latin typeface="Times New Roman"/>
                <a:cs typeface="Times New Roman"/>
              </a:rPr>
              <a:t>t</a:t>
            </a:r>
            <a:r>
              <a:rPr lang="it-IT" sz="1300" spc="15" dirty="0" smtClean="0">
                <a:latin typeface="Times New Roman"/>
                <a:cs typeface="Times New Roman"/>
              </a:rPr>
              <a:t>e</a:t>
            </a:r>
            <a:r>
              <a:rPr lang="it-IT" sz="1300" spc="10" dirty="0" smtClean="0">
                <a:latin typeface="Times New Roman"/>
                <a:cs typeface="Times New Roman"/>
              </a:rPr>
              <a:t>rf</a:t>
            </a:r>
            <a:r>
              <a:rPr lang="it-IT" sz="1300" spc="15" dirty="0" smtClean="0">
                <a:latin typeface="Times New Roman"/>
                <a:cs typeface="Times New Roman"/>
              </a:rPr>
              <a:t>ac</a:t>
            </a:r>
            <a:r>
              <a:rPr lang="it-IT" sz="1300" spc="10" dirty="0" smtClean="0">
                <a:latin typeface="Times New Roman"/>
                <a:cs typeface="Times New Roman"/>
              </a:rPr>
              <a:t>e</a:t>
            </a:r>
            <a:r>
              <a:rPr lang="it-IT" sz="1300" spc="20" dirty="0" smtClean="0">
                <a:latin typeface="Times New Roman"/>
                <a:cs typeface="Times New Roman"/>
              </a:rPr>
              <a:t> </a:t>
            </a:r>
            <a:r>
              <a:rPr lang="it-IT" sz="1300" spc="20" dirty="0" err="1">
                <a:latin typeface="Times New Roman"/>
                <a:cs typeface="Times New Roman"/>
              </a:rPr>
              <a:t>d</a:t>
            </a:r>
            <a:r>
              <a:rPr lang="it-IT" sz="1300" spc="10" dirty="0" err="1">
                <a:latin typeface="Times New Roman"/>
                <a:cs typeface="Times New Roman"/>
              </a:rPr>
              <a:t>is</a:t>
            </a:r>
            <a:r>
              <a:rPr lang="it-IT" sz="1300" spc="15" dirty="0" err="1">
                <a:latin typeface="Times New Roman"/>
                <a:cs typeface="Times New Roman"/>
              </a:rPr>
              <a:t>c</a:t>
            </a:r>
            <a:r>
              <a:rPr lang="it-IT" sz="1300" spc="20" dirty="0" err="1">
                <a:latin typeface="Times New Roman"/>
                <a:cs typeface="Times New Roman"/>
              </a:rPr>
              <a:t>u</a:t>
            </a:r>
            <a:r>
              <a:rPr lang="it-IT" sz="1300" spc="10" dirty="0" err="1">
                <a:latin typeface="Times New Roman"/>
                <a:cs typeface="Times New Roman"/>
              </a:rPr>
              <a:t>ssi</a:t>
            </a:r>
            <a:r>
              <a:rPr lang="it-IT" sz="1300" spc="20" dirty="0" err="1">
                <a:latin typeface="Times New Roman"/>
                <a:cs typeface="Times New Roman"/>
              </a:rPr>
              <a:t>o</a:t>
            </a:r>
            <a:r>
              <a:rPr lang="it-IT" sz="1300" spc="10" dirty="0" err="1">
                <a:latin typeface="Times New Roman"/>
                <a:cs typeface="Times New Roman"/>
              </a:rPr>
              <a:t>n</a:t>
            </a:r>
            <a:r>
              <a:rPr lang="it-IT" sz="1300" spc="20" dirty="0">
                <a:latin typeface="Times New Roman"/>
                <a:cs typeface="Times New Roman"/>
              </a:rPr>
              <a:t> </a:t>
            </a:r>
            <a:r>
              <a:rPr lang="it-IT" sz="1300" spc="25" dirty="0">
                <a:latin typeface="Times New Roman"/>
                <a:cs typeface="Times New Roman"/>
              </a:rPr>
              <a:t>w</a:t>
            </a:r>
            <a:r>
              <a:rPr lang="it-IT" sz="1300" spc="10" dirty="0">
                <a:latin typeface="Times New Roman"/>
                <a:cs typeface="Times New Roman"/>
              </a:rPr>
              <a:t>ith</a:t>
            </a:r>
            <a:r>
              <a:rPr lang="it-IT" sz="1300" spc="20" dirty="0">
                <a:latin typeface="Times New Roman"/>
                <a:cs typeface="Times New Roman"/>
              </a:rPr>
              <a:t> L</a:t>
            </a:r>
            <a:r>
              <a:rPr lang="it-IT" sz="1300" spc="25" dirty="0">
                <a:latin typeface="Times New Roman"/>
                <a:cs typeface="Times New Roman"/>
              </a:rPr>
              <a:t>N</a:t>
            </a:r>
            <a:r>
              <a:rPr lang="it-IT" sz="1300" spc="10" dirty="0">
                <a:latin typeface="Times New Roman"/>
                <a:cs typeface="Times New Roman"/>
              </a:rPr>
              <a:t>S</a:t>
            </a:r>
            <a:r>
              <a:rPr lang="it-IT" sz="1300" spc="20" dirty="0">
                <a:latin typeface="Times New Roman"/>
                <a:cs typeface="Times New Roman"/>
              </a:rPr>
              <a:t> </a:t>
            </a:r>
            <a:r>
              <a:rPr lang="it-IT" sz="1300" spc="10" dirty="0">
                <a:latin typeface="Times New Roman"/>
                <a:cs typeface="Times New Roman"/>
              </a:rPr>
              <a:t>in</a:t>
            </a:r>
            <a:r>
              <a:rPr lang="it-IT" sz="1300" spc="20" dirty="0">
                <a:latin typeface="Times New Roman"/>
                <a:cs typeface="Times New Roman"/>
              </a:rPr>
              <a:t> </a:t>
            </a:r>
            <a:r>
              <a:rPr lang="it-IT" sz="1300" spc="20" dirty="0" err="1">
                <a:latin typeface="Times New Roman"/>
                <a:cs typeface="Times New Roman"/>
              </a:rPr>
              <a:t>goo</a:t>
            </a:r>
            <a:r>
              <a:rPr lang="it-IT" sz="1300" spc="10" dirty="0" err="1">
                <a:latin typeface="Times New Roman"/>
                <a:cs typeface="Times New Roman"/>
              </a:rPr>
              <a:t>d</a:t>
            </a:r>
            <a:r>
              <a:rPr lang="it-IT" sz="1300" spc="20" dirty="0">
                <a:latin typeface="Times New Roman"/>
                <a:cs typeface="Times New Roman"/>
              </a:rPr>
              <a:t> </a:t>
            </a:r>
            <a:r>
              <a:rPr lang="it-IT" sz="1300" spc="10" dirty="0" err="1">
                <a:latin typeface="Times New Roman"/>
                <a:cs typeface="Times New Roman"/>
              </a:rPr>
              <a:t>s</a:t>
            </a:r>
            <a:r>
              <a:rPr lang="it-IT" sz="1300" spc="20" dirty="0" err="1">
                <a:latin typeface="Times New Roman"/>
                <a:cs typeface="Times New Roman"/>
              </a:rPr>
              <a:t>ha</a:t>
            </a:r>
            <a:r>
              <a:rPr lang="it-IT" sz="1300" spc="15" dirty="0" err="1">
                <a:latin typeface="Times New Roman"/>
                <a:cs typeface="Times New Roman"/>
              </a:rPr>
              <a:t>pe</a:t>
            </a:r>
            <a:endParaRPr lang="it-IT" sz="1300" dirty="0">
              <a:latin typeface="Times New Roman"/>
              <a:cs typeface="Times New Roman"/>
            </a:endParaRPr>
          </a:p>
          <a:p>
            <a:pPr marL="469900" indent="-228600">
              <a:lnSpc>
                <a:spcPct val="100000"/>
              </a:lnSpc>
              <a:spcBef>
                <a:spcPts val="130"/>
              </a:spcBef>
              <a:buFont typeface="Symbol"/>
              <a:buChar char="•"/>
              <a:tabLst>
                <a:tab pos="469265" algn="l"/>
              </a:tabLst>
            </a:pPr>
            <a:r>
              <a:rPr lang="it-IT" sz="1300" spc="25" dirty="0" err="1">
                <a:latin typeface="Times New Roman"/>
                <a:cs typeface="Times New Roman"/>
              </a:rPr>
              <a:t>D</a:t>
            </a:r>
            <a:r>
              <a:rPr lang="it-IT" sz="1300" spc="10" dirty="0" err="1">
                <a:latin typeface="Times New Roman"/>
                <a:cs typeface="Times New Roman"/>
              </a:rPr>
              <a:t>et</a:t>
            </a:r>
            <a:r>
              <a:rPr lang="it-IT" sz="1300" spc="15" dirty="0" err="1">
                <a:latin typeface="Times New Roman"/>
                <a:cs typeface="Times New Roman"/>
              </a:rPr>
              <a:t>a</a:t>
            </a:r>
            <a:r>
              <a:rPr lang="it-IT" sz="1300" spc="10" dirty="0" err="1">
                <a:latin typeface="Times New Roman"/>
                <a:cs typeface="Times New Roman"/>
              </a:rPr>
              <a:t>il</a:t>
            </a:r>
            <a:r>
              <a:rPr lang="it-IT" sz="1300" spc="15" dirty="0" err="1">
                <a:latin typeface="Times New Roman"/>
                <a:cs typeface="Times New Roman"/>
              </a:rPr>
              <a:t>e</a:t>
            </a:r>
            <a:r>
              <a:rPr lang="it-IT" sz="1300" spc="10" dirty="0" err="1">
                <a:latin typeface="Times New Roman"/>
                <a:cs typeface="Times New Roman"/>
              </a:rPr>
              <a:t>d</a:t>
            </a:r>
            <a:r>
              <a:rPr lang="it-IT" sz="1300" spc="20" dirty="0">
                <a:latin typeface="Times New Roman"/>
                <a:cs typeface="Times New Roman"/>
              </a:rPr>
              <a:t> </a:t>
            </a:r>
            <a:r>
              <a:rPr lang="it-IT" sz="1300" spc="10" dirty="0" err="1">
                <a:latin typeface="Times New Roman"/>
                <a:cs typeface="Times New Roman"/>
              </a:rPr>
              <a:t>r</a:t>
            </a:r>
            <a:r>
              <a:rPr lang="it-IT" sz="1300" spc="15" dirty="0" err="1">
                <a:latin typeface="Times New Roman"/>
                <a:cs typeface="Times New Roman"/>
              </a:rPr>
              <a:t>e</a:t>
            </a:r>
            <a:r>
              <a:rPr lang="it-IT" sz="1300" spc="20" dirty="0" err="1">
                <a:latin typeface="Times New Roman"/>
                <a:cs typeface="Times New Roman"/>
              </a:rPr>
              <a:t>qu</a:t>
            </a:r>
            <a:r>
              <a:rPr lang="it-IT" sz="1300" spc="10" dirty="0" err="1">
                <a:latin typeface="Times New Roman"/>
                <a:cs typeface="Times New Roman"/>
              </a:rPr>
              <a:t>ir</a:t>
            </a:r>
            <a:r>
              <a:rPr lang="it-IT" sz="1300" spc="15" dirty="0" err="1">
                <a:latin typeface="Times New Roman"/>
                <a:cs typeface="Times New Roman"/>
              </a:rPr>
              <a:t>e</a:t>
            </a:r>
            <a:r>
              <a:rPr lang="it-IT" sz="1300" spc="30" dirty="0" err="1">
                <a:latin typeface="Times New Roman"/>
                <a:cs typeface="Times New Roman"/>
              </a:rPr>
              <a:t>m</a:t>
            </a:r>
            <a:r>
              <a:rPr lang="it-IT" sz="1300" spc="15" dirty="0" err="1">
                <a:latin typeface="Times New Roman"/>
                <a:cs typeface="Times New Roman"/>
              </a:rPr>
              <a:t>e</a:t>
            </a:r>
            <a:r>
              <a:rPr lang="it-IT" sz="1300" spc="20" dirty="0" err="1">
                <a:latin typeface="Times New Roman"/>
                <a:cs typeface="Times New Roman"/>
              </a:rPr>
              <a:t>n</a:t>
            </a:r>
            <a:r>
              <a:rPr lang="it-IT" sz="1300" spc="10" dirty="0" err="1">
                <a:latin typeface="Times New Roman"/>
                <a:cs typeface="Times New Roman"/>
              </a:rPr>
              <a:t>t</a:t>
            </a:r>
            <a:r>
              <a:rPr lang="it-IT" sz="1300" spc="5" dirty="0" err="1">
                <a:latin typeface="Times New Roman"/>
                <a:cs typeface="Times New Roman"/>
              </a:rPr>
              <a:t>s</a:t>
            </a:r>
            <a:r>
              <a:rPr lang="it-IT" sz="1300" spc="15" dirty="0">
                <a:latin typeface="Times New Roman"/>
                <a:cs typeface="Times New Roman"/>
              </a:rPr>
              <a:t> </a:t>
            </a:r>
            <a:r>
              <a:rPr lang="it-IT" sz="1300" spc="10" dirty="0" err="1">
                <a:latin typeface="Times New Roman"/>
                <a:cs typeface="Times New Roman"/>
              </a:rPr>
              <a:t>a</a:t>
            </a:r>
            <a:r>
              <a:rPr lang="it-IT" sz="1300" spc="20" dirty="0" err="1">
                <a:latin typeface="Times New Roman"/>
                <a:cs typeface="Times New Roman"/>
              </a:rPr>
              <a:t>b</a:t>
            </a:r>
            <a:r>
              <a:rPr lang="it-IT" sz="1300" spc="15" dirty="0" err="1">
                <a:latin typeface="Times New Roman"/>
                <a:cs typeface="Times New Roman"/>
              </a:rPr>
              <a:t>ou</a:t>
            </a:r>
            <a:r>
              <a:rPr lang="it-IT" sz="1300" spc="5" dirty="0" err="1">
                <a:latin typeface="Times New Roman"/>
                <a:cs typeface="Times New Roman"/>
              </a:rPr>
              <a:t>t</a:t>
            </a:r>
            <a:r>
              <a:rPr lang="it-IT" sz="1300" spc="15" dirty="0">
                <a:latin typeface="Times New Roman"/>
                <a:cs typeface="Times New Roman"/>
              </a:rPr>
              <a:t> </a:t>
            </a:r>
            <a:r>
              <a:rPr lang="it-IT" sz="1300" spc="15" dirty="0" err="1">
                <a:latin typeface="Times New Roman"/>
                <a:cs typeface="Times New Roman"/>
              </a:rPr>
              <a:t>si</a:t>
            </a:r>
            <a:r>
              <a:rPr lang="it-IT" sz="1300" spc="20" dirty="0" err="1">
                <a:latin typeface="Times New Roman"/>
                <a:cs typeface="Times New Roman"/>
              </a:rPr>
              <a:t>gn</a:t>
            </a:r>
            <a:r>
              <a:rPr lang="it-IT" sz="1300" spc="15" dirty="0" err="1">
                <a:latin typeface="Times New Roman"/>
                <a:cs typeface="Times New Roman"/>
              </a:rPr>
              <a:t>a</a:t>
            </a:r>
            <a:r>
              <a:rPr lang="it-IT" sz="1300" spc="10" dirty="0" err="1">
                <a:latin typeface="Times New Roman"/>
                <a:cs typeface="Times New Roman"/>
              </a:rPr>
              <a:t>l</a:t>
            </a:r>
            <a:r>
              <a:rPr lang="it-IT" sz="1300" spc="5" dirty="0" err="1">
                <a:latin typeface="Times New Roman"/>
                <a:cs typeface="Times New Roman"/>
              </a:rPr>
              <a:t>s</a:t>
            </a:r>
            <a:r>
              <a:rPr lang="it-IT" sz="1300" spc="15" dirty="0">
                <a:latin typeface="Times New Roman"/>
                <a:cs typeface="Times New Roman"/>
              </a:rPr>
              <a:t> </a:t>
            </a:r>
            <a:r>
              <a:rPr lang="it-IT" sz="1300" spc="20" dirty="0" err="1">
                <a:latin typeface="Times New Roman"/>
                <a:cs typeface="Times New Roman"/>
              </a:rPr>
              <a:t>n</a:t>
            </a:r>
            <a:r>
              <a:rPr lang="it-IT" sz="1300" spc="10" dirty="0" err="1">
                <a:latin typeface="Times New Roman"/>
                <a:cs typeface="Times New Roman"/>
              </a:rPr>
              <a:t>e</a:t>
            </a:r>
            <a:r>
              <a:rPr lang="it-IT" sz="1300" spc="15" dirty="0" err="1">
                <a:latin typeface="Times New Roman"/>
                <a:cs typeface="Times New Roman"/>
              </a:rPr>
              <a:t>e</a:t>
            </a:r>
            <a:r>
              <a:rPr lang="it-IT" sz="1300" spc="20" dirty="0" err="1">
                <a:latin typeface="Times New Roman"/>
                <a:cs typeface="Times New Roman"/>
              </a:rPr>
              <a:t>d</a:t>
            </a:r>
            <a:r>
              <a:rPr lang="it-IT" sz="1300" spc="10" dirty="0" err="1">
                <a:latin typeface="Times New Roman"/>
                <a:cs typeface="Times New Roman"/>
              </a:rPr>
              <a:t>ed</a:t>
            </a:r>
            <a:r>
              <a:rPr lang="it-IT" sz="1300" spc="20" dirty="0">
                <a:latin typeface="Times New Roman"/>
                <a:cs typeface="Times New Roman"/>
              </a:rPr>
              <a:t> </a:t>
            </a:r>
            <a:r>
              <a:rPr lang="it-IT" sz="1300" spc="10" dirty="0">
                <a:latin typeface="Times New Roman"/>
                <a:cs typeface="Times New Roman"/>
              </a:rPr>
              <a:t>f</a:t>
            </a:r>
            <a:r>
              <a:rPr lang="it-IT" sz="1300" spc="20" dirty="0">
                <a:latin typeface="Times New Roman"/>
                <a:cs typeface="Times New Roman"/>
              </a:rPr>
              <a:t>o</a:t>
            </a:r>
            <a:r>
              <a:rPr lang="it-IT" sz="1300" spc="5" dirty="0">
                <a:latin typeface="Times New Roman"/>
                <a:cs typeface="Times New Roman"/>
              </a:rPr>
              <a:t>r</a:t>
            </a:r>
            <a:r>
              <a:rPr lang="it-IT" sz="1300" spc="15" dirty="0">
                <a:latin typeface="Times New Roman"/>
                <a:cs typeface="Times New Roman"/>
              </a:rPr>
              <a:t> </a:t>
            </a:r>
            <a:r>
              <a:rPr lang="it-IT" sz="1300" spc="30" dirty="0">
                <a:latin typeface="Times New Roman"/>
                <a:cs typeface="Times New Roman"/>
              </a:rPr>
              <a:t>M</a:t>
            </a:r>
            <a:r>
              <a:rPr lang="it-IT" sz="1300" spc="20" dirty="0">
                <a:latin typeface="Times New Roman"/>
                <a:cs typeface="Times New Roman"/>
              </a:rPr>
              <a:t>P</a:t>
            </a:r>
            <a:r>
              <a:rPr lang="it-IT" sz="1300" spc="10" dirty="0">
                <a:latin typeface="Times New Roman"/>
                <a:cs typeface="Times New Roman"/>
              </a:rPr>
              <a:t>S</a:t>
            </a:r>
            <a:r>
              <a:rPr lang="it-IT" sz="1300" spc="20" dirty="0">
                <a:latin typeface="Times New Roman"/>
                <a:cs typeface="Times New Roman"/>
              </a:rPr>
              <a:t> </a:t>
            </a:r>
            <a:r>
              <a:rPr lang="it-IT" sz="1300" spc="25" dirty="0" err="1">
                <a:latin typeface="Times New Roman"/>
                <a:cs typeface="Times New Roman"/>
              </a:rPr>
              <a:t>w</a:t>
            </a:r>
            <a:r>
              <a:rPr lang="it-IT" sz="1300" spc="10" dirty="0" err="1">
                <a:latin typeface="Times New Roman"/>
                <a:cs typeface="Times New Roman"/>
              </a:rPr>
              <a:t>ere</a:t>
            </a:r>
            <a:r>
              <a:rPr lang="it-IT" sz="1300" spc="20" dirty="0">
                <a:latin typeface="Times New Roman"/>
                <a:cs typeface="Times New Roman"/>
              </a:rPr>
              <a:t> </a:t>
            </a:r>
            <a:r>
              <a:rPr lang="it-IT" sz="1300" spc="20" dirty="0" err="1">
                <a:latin typeface="Times New Roman"/>
                <a:cs typeface="Times New Roman"/>
              </a:rPr>
              <a:t>p</a:t>
            </a:r>
            <a:r>
              <a:rPr lang="it-IT" sz="1300" spc="10" dirty="0" err="1">
                <a:latin typeface="Times New Roman"/>
                <a:cs typeface="Times New Roman"/>
              </a:rPr>
              <a:t>r</a:t>
            </a:r>
            <a:r>
              <a:rPr lang="it-IT" sz="1300" spc="20" dirty="0" err="1">
                <a:latin typeface="Times New Roman"/>
                <a:cs typeface="Times New Roman"/>
              </a:rPr>
              <a:t>ov</a:t>
            </a:r>
            <a:r>
              <a:rPr lang="it-IT" sz="1300" spc="10" dirty="0" err="1">
                <a:latin typeface="Times New Roman"/>
                <a:cs typeface="Times New Roman"/>
              </a:rPr>
              <a:t>i</a:t>
            </a:r>
            <a:r>
              <a:rPr lang="it-IT" sz="1300" spc="20" dirty="0" err="1">
                <a:latin typeface="Times New Roman"/>
                <a:cs typeface="Times New Roman"/>
              </a:rPr>
              <a:t>d</a:t>
            </a:r>
            <a:r>
              <a:rPr lang="it-IT" sz="1300" spc="10" dirty="0" err="1">
                <a:latin typeface="Times New Roman"/>
                <a:cs typeface="Times New Roman"/>
              </a:rPr>
              <a:t>ed</a:t>
            </a:r>
            <a:r>
              <a:rPr lang="it-IT" sz="1300" spc="20" dirty="0">
                <a:latin typeface="Times New Roman"/>
                <a:cs typeface="Times New Roman"/>
              </a:rPr>
              <a:t> </a:t>
            </a:r>
            <a:r>
              <a:rPr lang="it-IT" sz="1300" spc="10" dirty="0">
                <a:latin typeface="Times New Roman"/>
                <a:cs typeface="Times New Roman"/>
              </a:rPr>
              <a:t>to</a:t>
            </a:r>
            <a:r>
              <a:rPr lang="it-IT" sz="1300" spc="20" dirty="0">
                <a:latin typeface="Times New Roman"/>
                <a:cs typeface="Times New Roman"/>
              </a:rPr>
              <a:t> </a:t>
            </a:r>
            <a:r>
              <a:rPr lang="it-IT" sz="1300" spc="15" dirty="0" err="1">
                <a:latin typeface="Times New Roman"/>
                <a:cs typeface="Times New Roman"/>
              </a:rPr>
              <a:t>al</a:t>
            </a:r>
            <a:r>
              <a:rPr lang="it-IT" sz="1300" spc="5" dirty="0" err="1">
                <a:latin typeface="Times New Roman"/>
                <a:cs typeface="Times New Roman"/>
              </a:rPr>
              <a:t>l</a:t>
            </a:r>
            <a:r>
              <a:rPr lang="it-IT" sz="1300" spc="15" dirty="0">
                <a:latin typeface="Times New Roman"/>
                <a:cs typeface="Times New Roman"/>
              </a:rPr>
              <a:t> </a:t>
            </a:r>
            <a:r>
              <a:rPr lang="it-IT" sz="1300" spc="10" dirty="0" err="1">
                <a:latin typeface="Times New Roman"/>
                <a:cs typeface="Times New Roman"/>
              </a:rPr>
              <a:t>s</a:t>
            </a:r>
            <a:r>
              <a:rPr lang="it-IT" sz="1300" spc="15" dirty="0" err="1">
                <a:latin typeface="Times New Roman"/>
                <a:cs typeface="Times New Roman"/>
              </a:rPr>
              <a:t>y</a:t>
            </a:r>
            <a:r>
              <a:rPr lang="it-IT" sz="1300" spc="10" dirty="0" err="1">
                <a:latin typeface="Times New Roman"/>
                <a:cs typeface="Times New Roman"/>
              </a:rPr>
              <a:t>ste</a:t>
            </a:r>
            <a:r>
              <a:rPr lang="it-IT" sz="1300" spc="30" dirty="0" err="1">
                <a:latin typeface="Times New Roman"/>
                <a:cs typeface="Times New Roman"/>
              </a:rPr>
              <a:t>m</a:t>
            </a:r>
            <a:r>
              <a:rPr lang="it-IT" sz="1300" spc="5" dirty="0" err="1">
                <a:latin typeface="Times New Roman"/>
                <a:cs typeface="Times New Roman"/>
              </a:rPr>
              <a:t>s</a:t>
            </a:r>
            <a:endParaRPr lang="it-IT" sz="1300" dirty="0">
              <a:latin typeface="Times New Roman"/>
              <a:cs typeface="Times New Roman"/>
            </a:endParaRPr>
          </a:p>
          <a:p>
            <a:pPr marL="469900" indent="-228600">
              <a:lnSpc>
                <a:spcPct val="100000"/>
              </a:lnSpc>
              <a:spcBef>
                <a:spcPts val="130"/>
              </a:spcBef>
              <a:buFont typeface="Symbol"/>
              <a:buChar char="•"/>
              <a:tabLst>
                <a:tab pos="469265" algn="l"/>
              </a:tabLst>
            </a:pPr>
            <a:r>
              <a:rPr lang="it-IT" sz="1300" spc="20" dirty="0">
                <a:latin typeface="Times New Roman"/>
                <a:cs typeface="Times New Roman"/>
              </a:rPr>
              <a:t>S</a:t>
            </a:r>
            <a:r>
              <a:rPr lang="it-IT" sz="1300" spc="10" dirty="0">
                <a:latin typeface="Times New Roman"/>
                <a:cs typeface="Times New Roman"/>
              </a:rPr>
              <a:t>eri</a:t>
            </a:r>
            <a:r>
              <a:rPr lang="it-IT" sz="1300" spc="15" dirty="0">
                <a:latin typeface="Times New Roman"/>
                <a:cs typeface="Times New Roman"/>
              </a:rPr>
              <a:t>e</a:t>
            </a:r>
            <a:r>
              <a:rPr lang="it-IT" sz="1300" spc="5" dirty="0">
                <a:latin typeface="Times New Roman"/>
                <a:cs typeface="Times New Roman"/>
              </a:rPr>
              <a:t>s</a:t>
            </a:r>
            <a:r>
              <a:rPr lang="it-IT" sz="1300" spc="20" dirty="0">
                <a:latin typeface="Times New Roman"/>
                <a:cs typeface="Times New Roman"/>
              </a:rPr>
              <a:t> o</a:t>
            </a:r>
            <a:r>
              <a:rPr lang="it-IT" sz="1300" spc="5" dirty="0">
                <a:latin typeface="Times New Roman"/>
                <a:cs typeface="Times New Roman"/>
              </a:rPr>
              <a:t>f</a:t>
            </a:r>
            <a:r>
              <a:rPr lang="it-IT" sz="1300" spc="15" dirty="0">
                <a:latin typeface="Times New Roman"/>
                <a:cs typeface="Times New Roman"/>
              </a:rPr>
              <a:t> </a:t>
            </a:r>
            <a:r>
              <a:rPr lang="it-IT" sz="1300" spc="25" dirty="0">
                <a:latin typeface="Times New Roman"/>
                <a:cs typeface="Times New Roman"/>
              </a:rPr>
              <a:t>w</a:t>
            </a:r>
            <a:r>
              <a:rPr lang="it-IT" sz="1300" spc="20" dirty="0">
                <a:latin typeface="Times New Roman"/>
                <a:cs typeface="Times New Roman"/>
              </a:rPr>
              <a:t>o</a:t>
            </a:r>
            <a:r>
              <a:rPr lang="it-IT" sz="1300" spc="10" dirty="0">
                <a:latin typeface="Times New Roman"/>
                <a:cs typeface="Times New Roman"/>
              </a:rPr>
              <a:t>r</a:t>
            </a:r>
            <a:r>
              <a:rPr lang="it-IT" sz="1300" spc="20" dirty="0">
                <a:latin typeface="Times New Roman"/>
                <a:cs typeface="Times New Roman"/>
              </a:rPr>
              <a:t>k</a:t>
            </a:r>
            <a:r>
              <a:rPr lang="it-IT" sz="1300" spc="10" dirty="0">
                <a:latin typeface="Times New Roman"/>
                <a:cs typeface="Times New Roman"/>
              </a:rPr>
              <a:t>s</a:t>
            </a:r>
            <a:r>
              <a:rPr lang="it-IT" sz="1300" spc="20" dirty="0">
                <a:latin typeface="Times New Roman"/>
                <a:cs typeface="Times New Roman"/>
              </a:rPr>
              <a:t>hop</a:t>
            </a:r>
            <a:r>
              <a:rPr lang="it-IT" sz="1300" spc="5" dirty="0">
                <a:latin typeface="Times New Roman"/>
                <a:cs typeface="Times New Roman"/>
              </a:rPr>
              <a:t>s</a:t>
            </a:r>
            <a:r>
              <a:rPr lang="it-IT" sz="1300" spc="15" dirty="0">
                <a:latin typeface="Times New Roman"/>
                <a:cs typeface="Times New Roman"/>
              </a:rPr>
              <a:t> </a:t>
            </a:r>
            <a:r>
              <a:rPr lang="it-IT" sz="1300" spc="10" dirty="0" err="1">
                <a:latin typeface="Times New Roman"/>
                <a:cs typeface="Times New Roman"/>
              </a:rPr>
              <a:t>is</a:t>
            </a:r>
            <a:r>
              <a:rPr lang="it-IT" sz="1300" spc="20" dirty="0">
                <a:latin typeface="Times New Roman"/>
                <a:cs typeface="Times New Roman"/>
              </a:rPr>
              <a:t> </a:t>
            </a:r>
            <a:r>
              <a:rPr lang="it-IT" sz="1300" spc="15" dirty="0" err="1">
                <a:latin typeface="Times New Roman"/>
                <a:cs typeface="Times New Roman"/>
              </a:rPr>
              <a:t>planne</a:t>
            </a:r>
            <a:r>
              <a:rPr lang="it-IT" sz="1300" spc="10" dirty="0" err="1">
                <a:latin typeface="Times New Roman"/>
                <a:cs typeface="Times New Roman"/>
              </a:rPr>
              <a:t>d</a:t>
            </a:r>
            <a:r>
              <a:rPr lang="it-IT" sz="1300" spc="20" dirty="0">
                <a:latin typeface="Times New Roman"/>
                <a:cs typeface="Times New Roman"/>
              </a:rPr>
              <a:t> </a:t>
            </a:r>
            <a:r>
              <a:rPr lang="it-IT" sz="1300" spc="10" dirty="0">
                <a:latin typeface="Times New Roman"/>
                <a:cs typeface="Times New Roman"/>
              </a:rPr>
              <a:t>to</a:t>
            </a:r>
            <a:r>
              <a:rPr lang="it-IT" sz="1300" spc="20" dirty="0">
                <a:latin typeface="Times New Roman"/>
                <a:cs typeface="Times New Roman"/>
              </a:rPr>
              <a:t> </a:t>
            </a:r>
            <a:r>
              <a:rPr lang="it-IT" sz="1300" spc="10" dirty="0" err="1">
                <a:latin typeface="Times New Roman"/>
                <a:cs typeface="Times New Roman"/>
              </a:rPr>
              <a:t>r</a:t>
            </a:r>
            <a:r>
              <a:rPr lang="it-IT" sz="1300" spc="15" dirty="0" err="1">
                <a:latin typeface="Times New Roman"/>
                <a:cs typeface="Times New Roman"/>
              </a:rPr>
              <a:t>eeva</a:t>
            </a:r>
            <a:r>
              <a:rPr lang="it-IT" sz="1300" spc="10" dirty="0" err="1">
                <a:latin typeface="Times New Roman"/>
                <a:cs typeface="Times New Roman"/>
              </a:rPr>
              <a:t>l</a:t>
            </a:r>
            <a:r>
              <a:rPr lang="it-IT" sz="1300" spc="20" dirty="0" err="1">
                <a:latin typeface="Times New Roman"/>
                <a:cs typeface="Times New Roman"/>
              </a:rPr>
              <a:t>u</a:t>
            </a:r>
            <a:r>
              <a:rPr lang="it-IT" sz="1300" spc="15" dirty="0" err="1">
                <a:latin typeface="Times New Roman"/>
                <a:cs typeface="Times New Roman"/>
              </a:rPr>
              <a:t>at</a:t>
            </a:r>
            <a:r>
              <a:rPr lang="it-IT" sz="1300" spc="10" dirty="0" err="1">
                <a:latin typeface="Times New Roman"/>
                <a:cs typeface="Times New Roman"/>
              </a:rPr>
              <a:t>e</a:t>
            </a:r>
            <a:r>
              <a:rPr lang="it-IT" sz="1300" spc="20" dirty="0">
                <a:latin typeface="Times New Roman"/>
                <a:cs typeface="Times New Roman"/>
              </a:rPr>
              <a:t> </a:t>
            </a:r>
            <a:r>
              <a:rPr lang="it-IT" sz="1300" spc="10" dirty="0" err="1">
                <a:latin typeface="Times New Roman"/>
                <a:cs typeface="Times New Roman"/>
              </a:rPr>
              <a:t>its</a:t>
            </a:r>
            <a:r>
              <a:rPr lang="it-IT" sz="1300" spc="20" dirty="0">
                <a:latin typeface="Times New Roman"/>
                <a:cs typeface="Times New Roman"/>
              </a:rPr>
              <a:t> </a:t>
            </a:r>
            <a:r>
              <a:rPr lang="it-IT" sz="1300" spc="10" dirty="0" err="1">
                <a:latin typeface="Times New Roman"/>
                <a:cs typeface="Times New Roman"/>
              </a:rPr>
              <a:t>i</a:t>
            </a:r>
            <a:r>
              <a:rPr lang="it-IT" sz="1300" spc="35" dirty="0" err="1">
                <a:latin typeface="Times New Roman"/>
                <a:cs typeface="Times New Roman"/>
              </a:rPr>
              <a:t>m</a:t>
            </a:r>
            <a:r>
              <a:rPr lang="it-IT" sz="1300" spc="15" dirty="0" err="1">
                <a:latin typeface="Times New Roman"/>
                <a:cs typeface="Times New Roman"/>
              </a:rPr>
              <a:t>ple</a:t>
            </a:r>
            <a:r>
              <a:rPr lang="it-IT" sz="1300" spc="30" dirty="0" err="1">
                <a:latin typeface="Times New Roman"/>
                <a:cs typeface="Times New Roman"/>
              </a:rPr>
              <a:t>m</a:t>
            </a:r>
            <a:r>
              <a:rPr lang="it-IT" sz="1300" spc="15" dirty="0" err="1">
                <a:latin typeface="Times New Roman"/>
                <a:cs typeface="Times New Roman"/>
              </a:rPr>
              <a:t>entati</a:t>
            </a:r>
            <a:r>
              <a:rPr lang="it-IT" sz="1300" spc="25" dirty="0" err="1">
                <a:latin typeface="Times New Roman"/>
                <a:cs typeface="Times New Roman"/>
              </a:rPr>
              <a:t>o</a:t>
            </a:r>
            <a:r>
              <a:rPr lang="it-IT" sz="1300" spc="10" dirty="0" err="1">
                <a:latin typeface="Times New Roman"/>
                <a:cs typeface="Times New Roman"/>
              </a:rPr>
              <a:t>n</a:t>
            </a:r>
            <a:endParaRPr lang="it-IT" sz="1300" dirty="0">
              <a:latin typeface="Times New Roman"/>
              <a:cs typeface="Times New Roman"/>
            </a:endParaRPr>
          </a:p>
          <a:p>
            <a:pPr marL="469900" indent="-228600">
              <a:lnSpc>
                <a:spcPct val="100000"/>
              </a:lnSpc>
              <a:spcBef>
                <a:spcPts val="105"/>
              </a:spcBef>
              <a:buFont typeface="Symbol"/>
              <a:buChar char="•"/>
              <a:tabLst>
                <a:tab pos="469265" algn="l"/>
              </a:tabLst>
            </a:pPr>
            <a:r>
              <a:rPr lang="it-IT" sz="1300" spc="20" dirty="0">
                <a:latin typeface="Times New Roman"/>
                <a:cs typeface="Times New Roman"/>
              </a:rPr>
              <a:t>Po</a:t>
            </a:r>
            <a:r>
              <a:rPr lang="it-IT" sz="1300" spc="10" dirty="0">
                <a:latin typeface="Times New Roman"/>
                <a:cs typeface="Times New Roman"/>
              </a:rPr>
              <a:t>s</a:t>
            </a:r>
            <a:r>
              <a:rPr lang="it-IT" sz="1300" spc="5" dirty="0">
                <a:latin typeface="Times New Roman"/>
                <a:cs typeface="Times New Roman"/>
              </a:rPr>
              <a:t>t</a:t>
            </a:r>
            <a:r>
              <a:rPr lang="it-IT" sz="1300" spc="15" dirty="0">
                <a:latin typeface="Times New Roman"/>
                <a:cs typeface="Times New Roman"/>
              </a:rPr>
              <a:t> </a:t>
            </a:r>
            <a:r>
              <a:rPr lang="it-IT" sz="1300" spc="30" dirty="0" err="1">
                <a:latin typeface="Times New Roman"/>
                <a:cs typeface="Times New Roman"/>
              </a:rPr>
              <a:t>m</a:t>
            </a:r>
            <a:r>
              <a:rPr lang="it-IT" sz="1300" spc="20" dirty="0" err="1">
                <a:latin typeface="Times New Roman"/>
                <a:cs typeface="Times New Roman"/>
              </a:rPr>
              <a:t>o</a:t>
            </a:r>
            <a:r>
              <a:rPr lang="it-IT" sz="1300" spc="10" dirty="0" err="1">
                <a:latin typeface="Times New Roman"/>
                <a:cs typeface="Times New Roman"/>
              </a:rPr>
              <a:t>rt</a:t>
            </a:r>
            <a:r>
              <a:rPr lang="it-IT" sz="1300" spc="15" dirty="0" err="1">
                <a:latin typeface="Times New Roman"/>
                <a:cs typeface="Times New Roman"/>
              </a:rPr>
              <a:t>em</a:t>
            </a:r>
            <a:r>
              <a:rPr lang="it-IT" sz="1300" spc="25" dirty="0">
                <a:latin typeface="Times New Roman"/>
                <a:cs typeface="Times New Roman"/>
              </a:rPr>
              <a:t> </a:t>
            </a:r>
            <a:r>
              <a:rPr lang="it-IT" sz="1300" spc="20" dirty="0" err="1">
                <a:latin typeface="Times New Roman"/>
                <a:cs typeface="Times New Roman"/>
              </a:rPr>
              <a:t>d</a:t>
            </a:r>
            <a:r>
              <a:rPr lang="it-IT" sz="1300" spc="10" dirty="0" err="1">
                <a:latin typeface="Times New Roman"/>
                <a:cs typeface="Times New Roman"/>
              </a:rPr>
              <a:t>is</a:t>
            </a:r>
            <a:r>
              <a:rPr lang="it-IT" sz="1300" spc="15" dirty="0" err="1">
                <a:latin typeface="Times New Roman"/>
                <a:cs typeface="Times New Roman"/>
              </a:rPr>
              <a:t>c</a:t>
            </a:r>
            <a:r>
              <a:rPr lang="it-IT" sz="1300" spc="20" dirty="0" err="1">
                <a:latin typeface="Times New Roman"/>
                <a:cs typeface="Times New Roman"/>
              </a:rPr>
              <a:t>u</a:t>
            </a:r>
            <a:r>
              <a:rPr lang="it-IT" sz="1300" spc="10" dirty="0" err="1">
                <a:latin typeface="Times New Roman"/>
                <a:cs typeface="Times New Roman"/>
              </a:rPr>
              <a:t>ssi</a:t>
            </a:r>
            <a:r>
              <a:rPr lang="it-IT" sz="1300" spc="20" dirty="0" err="1">
                <a:latin typeface="Times New Roman"/>
                <a:cs typeface="Times New Roman"/>
              </a:rPr>
              <a:t>o</a:t>
            </a:r>
            <a:r>
              <a:rPr lang="it-IT" sz="1300" spc="15" dirty="0" err="1">
                <a:latin typeface="Times New Roman"/>
                <a:cs typeface="Times New Roman"/>
              </a:rPr>
              <a:t>n</a:t>
            </a:r>
            <a:r>
              <a:rPr lang="it-IT" sz="1300" spc="5" dirty="0" err="1">
                <a:latin typeface="Times New Roman"/>
                <a:cs typeface="Times New Roman"/>
              </a:rPr>
              <a:t>s</a:t>
            </a:r>
            <a:r>
              <a:rPr lang="it-IT" sz="1300" spc="20" dirty="0">
                <a:latin typeface="Times New Roman"/>
                <a:cs typeface="Times New Roman"/>
              </a:rPr>
              <a:t> </a:t>
            </a:r>
            <a:r>
              <a:rPr lang="it-IT" sz="1300" spc="20" dirty="0" err="1">
                <a:latin typeface="Times New Roman"/>
                <a:cs typeface="Times New Roman"/>
              </a:rPr>
              <a:t>n</a:t>
            </a:r>
            <a:r>
              <a:rPr lang="it-IT" sz="1300" spc="15" dirty="0" err="1">
                <a:latin typeface="Times New Roman"/>
                <a:cs typeface="Times New Roman"/>
              </a:rPr>
              <a:t>ee</a:t>
            </a:r>
            <a:r>
              <a:rPr lang="it-IT" sz="1300" spc="10" dirty="0" err="1">
                <a:latin typeface="Times New Roman"/>
                <a:cs typeface="Times New Roman"/>
              </a:rPr>
              <a:t>d</a:t>
            </a:r>
            <a:r>
              <a:rPr lang="it-IT" sz="1300" spc="20" dirty="0">
                <a:latin typeface="Times New Roman"/>
                <a:cs typeface="Times New Roman"/>
              </a:rPr>
              <a:t> </a:t>
            </a:r>
            <a:r>
              <a:rPr lang="it-IT" sz="1300" spc="10" dirty="0">
                <a:latin typeface="Times New Roman"/>
                <a:cs typeface="Times New Roman"/>
              </a:rPr>
              <a:t>to</a:t>
            </a:r>
            <a:r>
              <a:rPr lang="it-IT" sz="1300" spc="20" dirty="0">
                <a:latin typeface="Times New Roman"/>
                <a:cs typeface="Times New Roman"/>
              </a:rPr>
              <a:t> </a:t>
            </a:r>
            <a:r>
              <a:rPr lang="it-IT" sz="1300" spc="10" dirty="0">
                <a:latin typeface="Times New Roman"/>
                <a:cs typeface="Times New Roman"/>
              </a:rPr>
              <a:t>s</a:t>
            </a:r>
            <a:r>
              <a:rPr lang="it-IT" sz="1300" spc="15" dirty="0">
                <a:latin typeface="Times New Roman"/>
                <a:cs typeface="Times New Roman"/>
              </a:rPr>
              <a:t>ta</a:t>
            </a:r>
            <a:r>
              <a:rPr lang="it-IT" sz="1300" spc="10" dirty="0">
                <a:latin typeface="Times New Roman"/>
                <a:cs typeface="Times New Roman"/>
              </a:rPr>
              <a:t>r</a:t>
            </a:r>
            <a:r>
              <a:rPr lang="it-IT" sz="1300" spc="5" dirty="0">
                <a:latin typeface="Times New Roman"/>
                <a:cs typeface="Times New Roman"/>
              </a:rPr>
              <a:t>t</a:t>
            </a:r>
            <a:endParaRPr lang="it-IT" sz="1300" dirty="0">
              <a:latin typeface="Times New Roman"/>
              <a:cs typeface="Times New Roman"/>
            </a:endParaRPr>
          </a:p>
          <a:p>
            <a:pPr marL="241300">
              <a:lnSpc>
                <a:spcPct val="100000"/>
              </a:lnSpc>
              <a:spcBef>
                <a:spcPts val="130"/>
              </a:spcBef>
              <a:tabLst>
                <a:tab pos="469265" algn="l"/>
              </a:tabLst>
            </a:pPr>
            <a:endParaRPr lang="it-IT" sz="1600" spc="5" dirty="0">
              <a:latin typeface="Times New Roman"/>
              <a:cs typeface="Times New Roman"/>
            </a:endParaRPr>
          </a:p>
        </p:txBody>
      </p:sp>
    </p:spTree>
    <p:extLst>
      <p:ext uri="{BB962C8B-B14F-4D97-AF65-F5344CB8AC3E}">
        <p14:creationId xmlns:p14="http://schemas.microsoft.com/office/powerpoint/2010/main" val="41031763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715" y="124438"/>
            <a:ext cx="4513702" cy="1143000"/>
          </a:xfrm>
        </p:spPr>
        <p:txBody>
          <a:bodyPr>
            <a:normAutofit/>
          </a:bodyPr>
          <a:lstStyle/>
          <a:p>
            <a:r>
              <a:rPr lang="en-GB" dirty="0" smtClean="0">
                <a:solidFill>
                  <a:srgbClr val="FFFFFF"/>
                </a:solidFill>
              </a:rPr>
              <a:t>Ion </a:t>
            </a:r>
            <a:r>
              <a:rPr lang="en-GB" dirty="0">
                <a:solidFill>
                  <a:srgbClr val="FFFFFF"/>
                </a:solidFill>
              </a:rPr>
              <a:t>source &amp; </a:t>
            </a:r>
            <a:r>
              <a:rPr lang="en-GB" dirty="0" smtClean="0">
                <a:solidFill>
                  <a:srgbClr val="FFFFFF"/>
                </a:solidFill>
              </a:rPr>
              <a:t>LEBT: </a:t>
            </a:r>
            <a:r>
              <a:rPr lang="en-US" dirty="0" smtClean="0"/>
              <a:t>Interfaces workshop</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33</a:t>
            </a:fld>
            <a:endParaRPr lang="sv-SE">
              <a:solidFill>
                <a:prstClr val="black">
                  <a:tint val="75000"/>
                </a:prstClr>
              </a:solidFill>
              <a:latin typeface="Calibri"/>
            </a:endParaRPr>
          </a:p>
        </p:txBody>
      </p:sp>
      <p:sp>
        <p:nvSpPr>
          <p:cNvPr id="6" name="object 3"/>
          <p:cNvSpPr txBox="1"/>
          <p:nvPr/>
        </p:nvSpPr>
        <p:spPr>
          <a:xfrm>
            <a:off x="139498" y="1572047"/>
            <a:ext cx="1870019" cy="1065779"/>
          </a:xfrm>
          <a:prstGeom prst="rect">
            <a:avLst/>
          </a:prstGeom>
        </p:spPr>
        <p:txBody>
          <a:bodyPr vert="horz" wrap="square" lIns="0" tIns="0" rIns="0" bIns="0" rtlCol="0">
            <a:noAutofit/>
          </a:bodyPr>
          <a:lstStyle/>
          <a:p>
            <a:pPr marL="12700">
              <a:lnSpc>
                <a:spcPct val="100000"/>
              </a:lnSpc>
            </a:pPr>
            <a:endParaRPr sz="2000" dirty="0">
              <a:latin typeface="Times New Roman"/>
              <a:cs typeface="Times New Roman"/>
            </a:endParaRPr>
          </a:p>
        </p:txBody>
      </p:sp>
      <p:sp>
        <p:nvSpPr>
          <p:cNvPr id="7" name="object 4"/>
          <p:cNvSpPr txBox="1"/>
          <p:nvPr/>
        </p:nvSpPr>
        <p:spPr>
          <a:xfrm>
            <a:off x="182681" y="1451919"/>
            <a:ext cx="8759645" cy="5149429"/>
          </a:xfrm>
          <a:prstGeom prst="rect">
            <a:avLst/>
          </a:prstGeom>
        </p:spPr>
        <p:txBody>
          <a:bodyPr vert="horz" wrap="square" lIns="0" tIns="0" rIns="0" bIns="0" rtlCol="0">
            <a:noAutofit/>
          </a:bodyPr>
          <a:lstStyle/>
          <a:p>
            <a:pPr marL="12700">
              <a:lnSpc>
                <a:spcPct val="100000"/>
              </a:lnSpc>
            </a:pPr>
            <a:r>
              <a:rPr lang="it-IT" spc="-15" dirty="0">
                <a:latin typeface="Times New Roman"/>
                <a:cs typeface="Times New Roman"/>
              </a:rPr>
              <a:t>WP17 </a:t>
            </a:r>
            <a:r>
              <a:rPr lang="it-IT" spc="-10" dirty="0">
                <a:latin typeface="Times New Roman"/>
                <a:cs typeface="Times New Roman"/>
              </a:rPr>
              <a:t>PS: Carlos </a:t>
            </a:r>
            <a:r>
              <a:rPr lang="it-IT" spc="-15" dirty="0">
                <a:latin typeface="Times New Roman"/>
                <a:cs typeface="Times New Roman"/>
              </a:rPr>
              <a:t>M</a:t>
            </a:r>
            <a:r>
              <a:rPr lang="it-IT" spc="-10" dirty="0">
                <a:latin typeface="Times New Roman"/>
                <a:cs typeface="Times New Roman"/>
              </a:rPr>
              <a:t>artins</a:t>
            </a:r>
            <a:endParaRPr lang="it-IT" dirty="0">
              <a:latin typeface="Times New Roman"/>
              <a:cs typeface="Times New Roman"/>
            </a:endParaRPr>
          </a:p>
          <a:p>
            <a:pPr>
              <a:lnSpc>
                <a:spcPts val="1400"/>
              </a:lnSpc>
              <a:spcBef>
                <a:spcPts val="80"/>
              </a:spcBef>
            </a:pPr>
            <a:endParaRPr lang="it-IT" sz="2400" dirty="0"/>
          </a:p>
          <a:p>
            <a:pPr marL="469900" marR="287655" indent="-228600">
              <a:lnSpc>
                <a:spcPts val="1250"/>
              </a:lnSpc>
              <a:buFont typeface="Symbol"/>
              <a:buChar char="•"/>
              <a:tabLst>
                <a:tab pos="469265" algn="l"/>
              </a:tabLst>
            </a:pPr>
            <a:r>
              <a:rPr lang="it-IT" sz="1600" spc="20" dirty="0">
                <a:latin typeface="Times New Roman"/>
                <a:cs typeface="Times New Roman"/>
              </a:rPr>
              <a:t>Fo</a:t>
            </a:r>
            <a:r>
              <a:rPr lang="it-IT" sz="1600" spc="5" dirty="0">
                <a:latin typeface="Times New Roman"/>
                <a:cs typeface="Times New Roman"/>
              </a:rPr>
              <a:t>r</a:t>
            </a:r>
            <a:r>
              <a:rPr lang="it-IT" sz="1600" spc="15" dirty="0">
                <a:latin typeface="Times New Roman"/>
                <a:cs typeface="Times New Roman"/>
              </a:rPr>
              <a:t> </a:t>
            </a:r>
            <a:r>
              <a:rPr lang="it-IT" sz="1600" spc="10" dirty="0">
                <a:latin typeface="Times New Roman"/>
                <a:cs typeface="Times New Roman"/>
              </a:rPr>
              <a:t>st</a:t>
            </a:r>
            <a:r>
              <a:rPr lang="it-IT" sz="1600" spc="15" dirty="0">
                <a:latin typeface="Times New Roman"/>
                <a:cs typeface="Times New Roman"/>
              </a:rPr>
              <a:t>a</a:t>
            </a:r>
            <a:r>
              <a:rPr lang="it-IT" sz="1600" spc="20" dirty="0">
                <a:latin typeface="Times New Roman"/>
                <a:cs typeface="Times New Roman"/>
              </a:rPr>
              <a:t>nd</a:t>
            </a:r>
            <a:r>
              <a:rPr lang="it-IT" sz="1600" spc="15" dirty="0">
                <a:latin typeface="Times New Roman"/>
                <a:cs typeface="Times New Roman"/>
              </a:rPr>
              <a:t>a</a:t>
            </a:r>
            <a:r>
              <a:rPr lang="it-IT" sz="1600" spc="10" dirty="0">
                <a:latin typeface="Times New Roman"/>
                <a:cs typeface="Times New Roman"/>
              </a:rPr>
              <a:t>rd</a:t>
            </a:r>
            <a:r>
              <a:rPr lang="it-IT" sz="1600" spc="20" dirty="0">
                <a:latin typeface="Times New Roman"/>
                <a:cs typeface="Times New Roman"/>
              </a:rPr>
              <a:t> </a:t>
            </a:r>
            <a:r>
              <a:rPr lang="it-IT" sz="1600" spc="20" dirty="0" err="1">
                <a:latin typeface="Times New Roman"/>
                <a:cs typeface="Times New Roman"/>
              </a:rPr>
              <a:t>po</a:t>
            </a:r>
            <a:r>
              <a:rPr lang="it-IT" sz="1600" spc="25" dirty="0" err="1">
                <a:latin typeface="Times New Roman"/>
                <a:cs typeface="Times New Roman"/>
              </a:rPr>
              <a:t>w</a:t>
            </a:r>
            <a:r>
              <a:rPr lang="it-IT" sz="1600" spc="15" dirty="0" err="1">
                <a:latin typeface="Times New Roman"/>
                <a:cs typeface="Times New Roman"/>
              </a:rPr>
              <a:t>e</a:t>
            </a:r>
            <a:r>
              <a:rPr lang="it-IT" sz="1600" spc="5" dirty="0" err="1">
                <a:latin typeface="Times New Roman"/>
                <a:cs typeface="Times New Roman"/>
              </a:rPr>
              <a:t>r</a:t>
            </a:r>
            <a:r>
              <a:rPr lang="it-IT" sz="1600" spc="15" dirty="0">
                <a:latin typeface="Times New Roman"/>
                <a:cs typeface="Times New Roman"/>
              </a:rPr>
              <a:t> </a:t>
            </a:r>
            <a:r>
              <a:rPr lang="it-IT" sz="1600" spc="10" dirty="0" err="1">
                <a:latin typeface="Times New Roman"/>
                <a:cs typeface="Times New Roman"/>
              </a:rPr>
              <a:t>s</a:t>
            </a:r>
            <a:r>
              <a:rPr lang="it-IT" sz="1600" spc="20" dirty="0" err="1">
                <a:latin typeface="Times New Roman"/>
                <a:cs typeface="Times New Roman"/>
              </a:rPr>
              <a:t>upp</a:t>
            </a:r>
            <a:r>
              <a:rPr lang="it-IT" sz="1600" spc="10" dirty="0" err="1">
                <a:latin typeface="Times New Roman"/>
                <a:cs typeface="Times New Roman"/>
              </a:rPr>
              <a:t>li</a:t>
            </a:r>
            <a:r>
              <a:rPr lang="it-IT" sz="1600" spc="15" dirty="0" err="1">
                <a:latin typeface="Times New Roman"/>
                <a:cs typeface="Times New Roman"/>
              </a:rPr>
              <a:t>e</a:t>
            </a:r>
            <a:r>
              <a:rPr lang="it-IT" sz="1600" spc="5" dirty="0" err="1">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I</a:t>
            </a:r>
            <a:r>
              <a:rPr lang="it-IT" sz="1600" spc="25" dirty="0">
                <a:latin typeface="Times New Roman"/>
                <a:cs typeface="Times New Roman"/>
              </a:rPr>
              <a:t>K</a:t>
            </a:r>
            <a:r>
              <a:rPr lang="it-IT" sz="1600" spc="20" dirty="0">
                <a:latin typeface="Times New Roman"/>
                <a:cs typeface="Times New Roman"/>
              </a:rPr>
              <a:t>C</a:t>
            </a:r>
            <a:r>
              <a:rPr lang="it-IT" sz="1600" spc="25" dirty="0">
                <a:latin typeface="Times New Roman"/>
                <a:cs typeface="Times New Roman"/>
              </a:rPr>
              <a:t> </a:t>
            </a:r>
            <a:r>
              <a:rPr lang="it-IT" sz="1600" spc="10" dirty="0" err="1">
                <a:latin typeface="Times New Roman"/>
                <a:cs typeface="Times New Roman"/>
              </a:rPr>
              <a:t>s</a:t>
            </a:r>
            <a:r>
              <a:rPr lang="it-IT" sz="1600" spc="20" dirty="0" err="1">
                <a:latin typeface="Times New Roman"/>
                <a:cs typeface="Times New Roman"/>
              </a:rPr>
              <a:t>hou</a:t>
            </a:r>
            <a:r>
              <a:rPr lang="it-IT" sz="1600" spc="10" dirty="0" err="1">
                <a:latin typeface="Times New Roman"/>
                <a:cs typeface="Times New Roman"/>
              </a:rPr>
              <a:t>ld</a:t>
            </a:r>
            <a:r>
              <a:rPr lang="it-IT" sz="1600" spc="20" dirty="0">
                <a:latin typeface="Times New Roman"/>
                <a:cs typeface="Times New Roman"/>
              </a:rPr>
              <a:t> </a:t>
            </a:r>
            <a:r>
              <a:rPr lang="it-IT" sz="1600" spc="20" dirty="0" err="1">
                <a:latin typeface="Times New Roman"/>
                <a:cs typeface="Times New Roman"/>
              </a:rPr>
              <a:t>no</a:t>
            </a:r>
            <a:r>
              <a:rPr lang="it-IT" sz="1600" spc="5" dirty="0" err="1">
                <a:latin typeface="Times New Roman"/>
                <a:cs typeface="Times New Roman"/>
              </a:rPr>
              <a:t>t</a:t>
            </a:r>
            <a:r>
              <a:rPr lang="it-IT" sz="1600" spc="15" dirty="0">
                <a:latin typeface="Times New Roman"/>
                <a:cs typeface="Times New Roman"/>
              </a:rPr>
              <a:t> </a:t>
            </a:r>
            <a:r>
              <a:rPr lang="it-IT" sz="1600" spc="10" dirty="0" err="1">
                <a:latin typeface="Times New Roman"/>
                <a:cs typeface="Times New Roman"/>
              </a:rPr>
              <a:t>s</a:t>
            </a:r>
            <a:r>
              <a:rPr lang="it-IT" sz="1600" spc="20" dirty="0" err="1">
                <a:latin typeface="Times New Roman"/>
                <a:cs typeface="Times New Roman"/>
              </a:rPr>
              <a:t>p</a:t>
            </a:r>
            <a:r>
              <a:rPr lang="it-IT" sz="1600" spc="15" dirty="0" err="1">
                <a:latin typeface="Times New Roman"/>
                <a:cs typeface="Times New Roman"/>
              </a:rPr>
              <a:t>ec</a:t>
            </a:r>
            <a:r>
              <a:rPr lang="it-IT" sz="1600" spc="10" dirty="0" err="1">
                <a:latin typeface="Times New Roman"/>
                <a:cs typeface="Times New Roman"/>
              </a:rPr>
              <a:t>ify</a:t>
            </a:r>
            <a:r>
              <a:rPr lang="it-IT" sz="1600" spc="20" dirty="0">
                <a:latin typeface="Times New Roman"/>
                <a:cs typeface="Times New Roman"/>
              </a:rPr>
              <a:t> </a:t>
            </a:r>
            <a:r>
              <a:rPr lang="it-IT" sz="1600" spc="15" dirty="0" err="1">
                <a:latin typeface="Times New Roman"/>
                <a:cs typeface="Times New Roman"/>
              </a:rPr>
              <a:t>a</a:t>
            </a:r>
            <a:r>
              <a:rPr lang="it-IT" sz="1600" spc="20" dirty="0" err="1">
                <a:latin typeface="Times New Roman"/>
                <a:cs typeface="Times New Roman"/>
              </a:rPr>
              <a:t>n</a:t>
            </a:r>
            <a:r>
              <a:rPr lang="it-IT" sz="1600" spc="10" dirty="0" err="1">
                <a:latin typeface="Times New Roman"/>
                <a:cs typeface="Times New Roman"/>
              </a:rPr>
              <a:t>y</a:t>
            </a:r>
            <a:r>
              <a:rPr lang="it-IT" sz="1600" spc="20" dirty="0">
                <a:latin typeface="Times New Roman"/>
                <a:cs typeface="Times New Roman"/>
              </a:rPr>
              <a:t> </a:t>
            </a:r>
            <a:r>
              <a:rPr lang="it-IT" sz="1600" spc="15" dirty="0" err="1">
                <a:latin typeface="Times New Roman"/>
                <a:cs typeface="Times New Roman"/>
              </a:rPr>
              <a:t>c</a:t>
            </a:r>
            <a:r>
              <a:rPr lang="it-IT" sz="1600" spc="20" dirty="0" err="1">
                <a:latin typeface="Times New Roman"/>
                <a:cs typeface="Times New Roman"/>
              </a:rPr>
              <a:t>onn</a:t>
            </a:r>
            <a:r>
              <a:rPr lang="it-IT" sz="1600" spc="15" dirty="0" err="1">
                <a:latin typeface="Times New Roman"/>
                <a:cs typeface="Times New Roman"/>
              </a:rPr>
              <a:t>ec</a:t>
            </a:r>
            <a:r>
              <a:rPr lang="it-IT" sz="1600" spc="10" dirty="0" err="1">
                <a:latin typeface="Times New Roman"/>
                <a:cs typeface="Times New Roman"/>
              </a:rPr>
              <a:t>t</a:t>
            </a:r>
            <a:r>
              <a:rPr lang="it-IT" sz="1600" spc="20" dirty="0" err="1">
                <a:latin typeface="Times New Roman"/>
                <a:cs typeface="Times New Roman"/>
              </a:rPr>
              <a:t>o</a:t>
            </a:r>
            <a:r>
              <a:rPr lang="it-IT" sz="1600" spc="10" dirty="0" err="1">
                <a:latin typeface="Times New Roman"/>
                <a:cs typeface="Times New Roman"/>
              </a:rPr>
              <a:t>r</a:t>
            </a:r>
            <a:r>
              <a:rPr lang="it-IT" sz="1600" spc="5" dirty="0" err="1">
                <a:latin typeface="Times New Roman"/>
                <a:cs typeface="Times New Roman"/>
              </a:rPr>
              <a:t>s</a:t>
            </a:r>
            <a:r>
              <a:rPr lang="it-IT" sz="1600" spc="20" dirty="0">
                <a:latin typeface="Times New Roman"/>
                <a:cs typeface="Times New Roman"/>
              </a:rPr>
              <a:t> </a:t>
            </a:r>
            <a:r>
              <a:rPr lang="it-IT" sz="1600" spc="15" dirty="0">
                <a:latin typeface="Times New Roman"/>
                <a:cs typeface="Times New Roman"/>
              </a:rPr>
              <a:t>a</a:t>
            </a:r>
            <a:r>
              <a:rPr lang="it-IT" sz="1600" spc="20" dirty="0">
                <a:latin typeface="Times New Roman"/>
                <a:cs typeface="Times New Roman"/>
              </a:rPr>
              <a:t>n</a:t>
            </a:r>
            <a:r>
              <a:rPr lang="it-IT" sz="1600" spc="10" dirty="0">
                <a:latin typeface="Times New Roman"/>
                <a:cs typeface="Times New Roman"/>
              </a:rPr>
              <a:t>d</a:t>
            </a:r>
            <a:r>
              <a:rPr lang="it-IT" sz="1600" spc="20" dirty="0">
                <a:latin typeface="Times New Roman"/>
                <a:cs typeface="Times New Roman"/>
              </a:rPr>
              <a:t> ES</a:t>
            </a:r>
            <a:r>
              <a:rPr lang="it-IT" sz="1600" spc="10" dirty="0">
                <a:latin typeface="Times New Roman"/>
                <a:cs typeface="Times New Roman"/>
              </a:rPr>
              <a:t>S</a:t>
            </a:r>
            <a:r>
              <a:rPr lang="it-IT" sz="1600" spc="20" dirty="0">
                <a:latin typeface="Times New Roman"/>
                <a:cs typeface="Times New Roman"/>
              </a:rPr>
              <a:t> </a:t>
            </a:r>
            <a:r>
              <a:rPr lang="it-IT" sz="1600" spc="10" dirty="0" err="1">
                <a:latin typeface="Times New Roman"/>
                <a:cs typeface="Times New Roman"/>
              </a:rPr>
              <a:t>s</a:t>
            </a:r>
            <a:r>
              <a:rPr lang="it-IT" sz="1600" spc="20" dirty="0" err="1">
                <a:latin typeface="Times New Roman"/>
                <a:cs typeface="Times New Roman"/>
              </a:rPr>
              <a:t>hou</a:t>
            </a:r>
            <a:r>
              <a:rPr lang="it-IT" sz="1600" spc="10" dirty="0" err="1">
                <a:latin typeface="Times New Roman"/>
                <a:cs typeface="Times New Roman"/>
              </a:rPr>
              <a:t>ld</a:t>
            </a:r>
            <a:r>
              <a:rPr lang="it-IT" sz="1600" spc="5" dirty="0">
                <a:latin typeface="Times New Roman"/>
                <a:cs typeface="Times New Roman"/>
              </a:rPr>
              <a:t> </a:t>
            </a:r>
            <a:r>
              <a:rPr lang="it-IT" sz="1600" spc="20" dirty="0">
                <a:latin typeface="Times New Roman"/>
                <a:cs typeface="Times New Roman"/>
              </a:rPr>
              <a:t>upd</a:t>
            </a:r>
            <a:r>
              <a:rPr lang="it-IT" sz="1600" spc="10" dirty="0">
                <a:latin typeface="Times New Roman"/>
                <a:cs typeface="Times New Roman"/>
              </a:rPr>
              <a:t>ate</a:t>
            </a:r>
            <a:r>
              <a:rPr lang="it-IT" sz="1600" spc="20" dirty="0">
                <a:latin typeface="Times New Roman"/>
                <a:cs typeface="Times New Roman"/>
              </a:rPr>
              <a:t> </a:t>
            </a:r>
            <a:r>
              <a:rPr lang="it-IT" sz="1600" spc="10" dirty="0">
                <a:latin typeface="Times New Roman"/>
                <a:cs typeface="Times New Roman"/>
              </a:rPr>
              <a:t>t</a:t>
            </a:r>
            <a:r>
              <a:rPr lang="it-IT" sz="1600" spc="20" dirty="0">
                <a:latin typeface="Times New Roman"/>
                <a:cs typeface="Times New Roman"/>
              </a:rPr>
              <a:t>h</a:t>
            </a:r>
            <a:r>
              <a:rPr lang="it-IT" sz="1600" spc="5" dirty="0">
                <a:latin typeface="Times New Roman"/>
                <a:cs typeface="Times New Roman"/>
              </a:rPr>
              <a:t>e</a:t>
            </a:r>
            <a:r>
              <a:rPr lang="it-IT" sz="1600" spc="20" dirty="0">
                <a:latin typeface="Times New Roman"/>
                <a:cs typeface="Times New Roman"/>
              </a:rPr>
              <a:t> </a:t>
            </a:r>
            <a:r>
              <a:rPr lang="it-IT" sz="1600" spc="15" dirty="0" err="1">
                <a:latin typeface="Times New Roman"/>
                <a:cs typeface="Times New Roman"/>
              </a:rPr>
              <a:t>ca</a:t>
            </a:r>
            <a:r>
              <a:rPr lang="it-IT" sz="1600" spc="20" dirty="0" err="1">
                <a:latin typeface="Times New Roman"/>
                <a:cs typeface="Times New Roman"/>
              </a:rPr>
              <a:t>b</a:t>
            </a:r>
            <a:r>
              <a:rPr lang="it-IT" sz="1600" spc="5" dirty="0" err="1">
                <a:latin typeface="Times New Roman"/>
                <a:cs typeface="Times New Roman"/>
              </a:rPr>
              <a:t>l</a:t>
            </a:r>
            <a:r>
              <a:rPr lang="it-IT" sz="1600" spc="15" dirty="0" err="1">
                <a:latin typeface="Times New Roman"/>
                <a:cs typeface="Times New Roman"/>
              </a:rPr>
              <a:t>e</a:t>
            </a:r>
            <a:r>
              <a:rPr lang="it-IT" sz="1600" spc="5" dirty="0">
                <a:latin typeface="Times New Roman"/>
                <a:cs typeface="Times New Roman"/>
              </a:rPr>
              <a:t>/</a:t>
            </a:r>
            <a:r>
              <a:rPr lang="it-IT" sz="1600" spc="10" dirty="0" err="1">
                <a:latin typeface="Times New Roman"/>
                <a:cs typeface="Times New Roman"/>
              </a:rPr>
              <a:t>c</a:t>
            </a:r>
            <a:r>
              <a:rPr lang="it-IT" sz="1600" spc="20" dirty="0" err="1">
                <a:latin typeface="Times New Roman"/>
                <a:cs typeface="Times New Roman"/>
              </a:rPr>
              <a:t>o</a:t>
            </a:r>
            <a:r>
              <a:rPr lang="it-IT" sz="1600" spc="15" dirty="0" err="1">
                <a:latin typeface="Times New Roman"/>
                <a:cs typeface="Times New Roman"/>
              </a:rPr>
              <a:t>nnecto</a:t>
            </a:r>
            <a:r>
              <a:rPr lang="it-IT" sz="1600" spc="5" dirty="0" err="1">
                <a:latin typeface="Times New Roman"/>
                <a:cs typeface="Times New Roman"/>
              </a:rPr>
              <a:t>r</a:t>
            </a:r>
            <a:r>
              <a:rPr lang="it-IT" sz="1600" spc="15" dirty="0">
                <a:latin typeface="Times New Roman"/>
                <a:cs typeface="Times New Roman"/>
              </a:rPr>
              <a:t> dat</a:t>
            </a:r>
            <a:r>
              <a:rPr lang="it-IT" sz="1600" spc="10" dirty="0">
                <a:latin typeface="Times New Roman"/>
                <a:cs typeface="Times New Roman"/>
              </a:rPr>
              <a:t>a</a:t>
            </a:r>
            <a:r>
              <a:rPr lang="it-IT" sz="1600" spc="20" dirty="0">
                <a:latin typeface="Times New Roman"/>
                <a:cs typeface="Times New Roman"/>
              </a:rPr>
              <a:t>b</a:t>
            </a:r>
            <a:r>
              <a:rPr lang="it-IT" sz="1600" spc="10" dirty="0">
                <a:latin typeface="Times New Roman"/>
                <a:cs typeface="Times New Roman"/>
              </a:rPr>
              <a:t>ase</a:t>
            </a:r>
            <a:r>
              <a:rPr lang="it-IT" sz="1600" spc="20" dirty="0">
                <a:latin typeface="Times New Roman"/>
                <a:cs typeface="Times New Roman"/>
              </a:rPr>
              <a:t> </a:t>
            </a:r>
            <a:r>
              <a:rPr lang="it-IT" sz="1600" spc="15" dirty="0" err="1">
                <a:latin typeface="Times New Roman"/>
                <a:cs typeface="Times New Roman"/>
              </a:rPr>
              <a:t>acc</a:t>
            </a:r>
            <a:r>
              <a:rPr lang="it-IT" sz="1600" spc="25" dirty="0" err="1">
                <a:latin typeface="Times New Roman"/>
                <a:cs typeface="Times New Roman"/>
              </a:rPr>
              <a:t>o</a:t>
            </a:r>
            <a:r>
              <a:rPr lang="it-IT" sz="1600" spc="10" dirty="0" err="1">
                <a:latin typeface="Times New Roman"/>
                <a:cs typeface="Times New Roman"/>
              </a:rPr>
              <a:t>r</a:t>
            </a:r>
            <a:r>
              <a:rPr lang="it-IT" sz="1600" spc="15" dirty="0" err="1">
                <a:latin typeface="Times New Roman"/>
                <a:cs typeface="Times New Roman"/>
              </a:rPr>
              <a:t>d</a:t>
            </a:r>
            <a:r>
              <a:rPr lang="it-IT" sz="1600" spc="10" dirty="0" err="1">
                <a:latin typeface="Times New Roman"/>
                <a:cs typeface="Times New Roman"/>
              </a:rPr>
              <a:t>i</a:t>
            </a:r>
            <a:r>
              <a:rPr lang="it-IT" sz="1600" spc="15" dirty="0" err="1">
                <a:latin typeface="Times New Roman"/>
                <a:cs typeface="Times New Roman"/>
              </a:rPr>
              <a:t>n</a:t>
            </a:r>
            <a:r>
              <a:rPr lang="it-IT" sz="1600" spc="10" dirty="0" err="1">
                <a:latin typeface="Times New Roman"/>
                <a:cs typeface="Times New Roman"/>
              </a:rPr>
              <a:t>g</a:t>
            </a:r>
            <a:r>
              <a:rPr lang="it-IT" sz="1600" spc="20"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15" dirty="0">
                <a:latin typeface="Times New Roman"/>
                <a:cs typeface="Times New Roman"/>
              </a:rPr>
              <a:t>dat</a:t>
            </a:r>
            <a:r>
              <a:rPr lang="it-IT" sz="1600" spc="10" dirty="0">
                <a:latin typeface="Times New Roman"/>
                <a:cs typeface="Times New Roman"/>
              </a:rPr>
              <a:t>a</a:t>
            </a:r>
            <a:r>
              <a:rPr lang="it-IT" sz="1600" spc="20" dirty="0">
                <a:latin typeface="Times New Roman"/>
                <a:cs typeface="Times New Roman"/>
              </a:rPr>
              <a:t> </a:t>
            </a:r>
            <a:r>
              <a:rPr lang="it-IT" sz="1600" spc="10" dirty="0" err="1">
                <a:latin typeface="Times New Roman"/>
                <a:cs typeface="Times New Roman"/>
              </a:rPr>
              <a:t>s</a:t>
            </a:r>
            <a:r>
              <a:rPr lang="it-IT" sz="1600" spc="15" dirty="0" err="1">
                <a:latin typeface="Times New Roman"/>
                <a:cs typeface="Times New Roman"/>
              </a:rPr>
              <a:t>heet</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fr</a:t>
            </a:r>
            <a:r>
              <a:rPr lang="it-IT" sz="1600" spc="15" dirty="0">
                <a:latin typeface="Times New Roman"/>
                <a:cs typeface="Times New Roman"/>
              </a:rPr>
              <a:t>om</a:t>
            </a:r>
            <a:r>
              <a:rPr lang="it-IT" sz="1600" spc="25" dirty="0">
                <a:latin typeface="Times New Roman"/>
                <a:cs typeface="Times New Roman"/>
              </a:rPr>
              <a:t> </a:t>
            </a:r>
            <a:r>
              <a:rPr lang="it-IT" sz="1600" spc="10" dirty="0">
                <a:latin typeface="Times New Roman"/>
                <a:cs typeface="Times New Roman"/>
              </a:rPr>
              <a:t>t</a:t>
            </a:r>
            <a:r>
              <a:rPr lang="it-IT" sz="1600" spc="15" dirty="0">
                <a:latin typeface="Times New Roman"/>
                <a:cs typeface="Times New Roman"/>
              </a:rPr>
              <a:t>h</a:t>
            </a:r>
            <a:r>
              <a:rPr lang="it-IT" sz="1600" spc="10" dirty="0">
                <a:latin typeface="Times New Roman"/>
                <a:cs typeface="Times New Roman"/>
              </a:rPr>
              <a:t>e</a:t>
            </a:r>
            <a:r>
              <a:rPr lang="it-IT" sz="1600" spc="20" dirty="0">
                <a:latin typeface="Times New Roman"/>
                <a:cs typeface="Times New Roman"/>
              </a:rPr>
              <a:t> </a:t>
            </a:r>
            <a:r>
              <a:rPr lang="it-IT" sz="1600" spc="10" dirty="0" err="1">
                <a:latin typeface="Times New Roman"/>
                <a:cs typeface="Times New Roman"/>
              </a:rPr>
              <a:t>s</a:t>
            </a:r>
            <a:r>
              <a:rPr lang="it-IT" sz="1600" spc="15" dirty="0" err="1">
                <a:latin typeface="Times New Roman"/>
                <a:cs typeface="Times New Roman"/>
              </a:rPr>
              <a:t>upp</a:t>
            </a:r>
            <a:r>
              <a:rPr lang="it-IT" sz="1600" spc="10" dirty="0" err="1">
                <a:latin typeface="Times New Roman"/>
                <a:cs typeface="Times New Roman"/>
              </a:rPr>
              <a:t>lier</a:t>
            </a:r>
            <a:r>
              <a:rPr lang="it-IT" sz="1600" spc="5" dirty="0" err="1">
                <a:latin typeface="Times New Roman"/>
                <a:cs typeface="Times New Roman"/>
              </a:rPr>
              <a:t>s</a:t>
            </a:r>
            <a:endParaRPr lang="it-IT" sz="1600" dirty="0">
              <a:latin typeface="Times New Roman"/>
              <a:cs typeface="Times New Roman"/>
            </a:endParaRPr>
          </a:p>
          <a:p>
            <a:pPr marL="469900" marR="56515" indent="-228600">
              <a:lnSpc>
                <a:spcPct val="101000"/>
              </a:lnSpc>
              <a:spcBef>
                <a:spcPts val="80"/>
              </a:spcBef>
              <a:buFont typeface="Symbol"/>
              <a:buChar char="•"/>
              <a:tabLst>
                <a:tab pos="469265" algn="l"/>
              </a:tabLst>
            </a:pPr>
            <a:r>
              <a:rPr lang="it-IT" sz="1600" spc="10" dirty="0">
                <a:latin typeface="Times New Roman"/>
                <a:cs typeface="Times New Roman"/>
              </a:rPr>
              <a:t>In</a:t>
            </a:r>
            <a:r>
              <a:rPr lang="it-IT" sz="1600" spc="20" dirty="0">
                <a:latin typeface="Times New Roman"/>
                <a:cs typeface="Times New Roman"/>
              </a:rPr>
              <a:t> </a:t>
            </a:r>
            <a:r>
              <a:rPr lang="it-IT" sz="1600" spc="30" dirty="0" err="1">
                <a:latin typeface="Times New Roman"/>
                <a:cs typeface="Times New Roman"/>
              </a:rPr>
              <a:t>m</a:t>
            </a:r>
            <a:r>
              <a:rPr lang="it-IT" sz="1600" spc="15" dirty="0" err="1">
                <a:latin typeface="Times New Roman"/>
                <a:cs typeface="Times New Roman"/>
              </a:rPr>
              <a:t>a</a:t>
            </a:r>
            <a:r>
              <a:rPr lang="it-IT" sz="1600" spc="20" dirty="0" err="1">
                <a:latin typeface="Times New Roman"/>
                <a:cs typeface="Times New Roman"/>
              </a:rPr>
              <a:t>n</a:t>
            </a:r>
            <a:r>
              <a:rPr lang="it-IT" sz="1600" spc="10" dirty="0" err="1">
                <a:latin typeface="Times New Roman"/>
                <a:cs typeface="Times New Roman"/>
              </a:rPr>
              <a:t>y</a:t>
            </a:r>
            <a:r>
              <a:rPr lang="it-IT" sz="1600" spc="20" dirty="0">
                <a:latin typeface="Times New Roman"/>
                <a:cs typeface="Times New Roman"/>
              </a:rPr>
              <a:t> </a:t>
            </a:r>
            <a:r>
              <a:rPr lang="it-IT" sz="1600" spc="15" dirty="0" err="1">
                <a:latin typeface="Times New Roman"/>
                <a:cs typeface="Times New Roman"/>
              </a:rPr>
              <a:t>ca</a:t>
            </a:r>
            <a:r>
              <a:rPr lang="it-IT" sz="1600" spc="10" dirty="0" err="1">
                <a:latin typeface="Times New Roman"/>
                <a:cs typeface="Times New Roman"/>
              </a:rPr>
              <a:t>s</a:t>
            </a:r>
            <a:r>
              <a:rPr lang="it-IT" sz="1600" spc="15" dirty="0" err="1">
                <a:latin typeface="Times New Roman"/>
                <a:cs typeface="Times New Roman"/>
              </a:rPr>
              <a:t>e</a:t>
            </a:r>
            <a:r>
              <a:rPr lang="it-IT" sz="1600" spc="5" dirty="0" err="1">
                <a:latin typeface="Times New Roman"/>
                <a:cs typeface="Times New Roman"/>
              </a:rPr>
              <a:t>s</a:t>
            </a:r>
            <a:r>
              <a:rPr lang="it-IT" sz="1600" spc="20" dirty="0">
                <a:latin typeface="Times New Roman"/>
                <a:cs typeface="Times New Roman"/>
              </a:rPr>
              <a:t> h</a:t>
            </a:r>
            <a:r>
              <a:rPr lang="it-IT" sz="1600" spc="10" dirty="0">
                <a:latin typeface="Times New Roman"/>
                <a:cs typeface="Times New Roman"/>
              </a:rPr>
              <a:t>ard</a:t>
            </a:r>
            <a:r>
              <a:rPr lang="it-IT" sz="1600" spc="20"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20" dirty="0" err="1">
                <a:latin typeface="Times New Roman"/>
                <a:cs typeface="Times New Roman"/>
              </a:rPr>
              <a:t>g</a:t>
            </a:r>
            <a:r>
              <a:rPr lang="it-IT" sz="1600" spc="10" dirty="0" err="1">
                <a:latin typeface="Times New Roman"/>
                <a:cs typeface="Times New Roman"/>
              </a:rPr>
              <a:t>i</a:t>
            </a:r>
            <a:r>
              <a:rPr lang="it-IT" sz="1600" spc="20" dirty="0" err="1">
                <a:latin typeface="Times New Roman"/>
                <a:cs typeface="Times New Roman"/>
              </a:rPr>
              <a:t>v</a:t>
            </a:r>
            <a:r>
              <a:rPr lang="it-IT" sz="1600" spc="5" dirty="0" err="1">
                <a:latin typeface="Times New Roman"/>
                <a:cs typeface="Times New Roman"/>
              </a:rPr>
              <a:t>e</a:t>
            </a:r>
            <a:r>
              <a:rPr lang="it-IT" sz="1600" spc="20" dirty="0">
                <a:latin typeface="Times New Roman"/>
                <a:cs typeface="Times New Roman"/>
              </a:rPr>
              <a:t> </a:t>
            </a:r>
            <a:r>
              <a:rPr lang="it-IT" sz="1600" spc="15" dirty="0" err="1">
                <a:latin typeface="Times New Roman"/>
                <a:cs typeface="Times New Roman"/>
              </a:rPr>
              <a:t>a</a:t>
            </a:r>
            <a:r>
              <a:rPr lang="it-IT" sz="1600" spc="20" dirty="0" err="1">
                <a:latin typeface="Times New Roman"/>
                <a:cs typeface="Times New Roman"/>
              </a:rPr>
              <a:t>n</a:t>
            </a:r>
            <a:r>
              <a:rPr lang="it-IT" sz="1600" spc="10" dirty="0" err="1">
                <a:latin typeface="Times New Roman"/>
                <a:cs typeface="Times New Roman"/>
              </a:rPr>
              <a:t>y</a:t>
            </a:r>
            <a:r>
              <a:rPr lang="it-IT" sz="1600" spc="20" dirty="0">
                <a:latin typeface="Times New Roman"/>
                <a:cs typeface="Times New Roman"/>
              </a:rPr>
              <a:t> </a:t>
            </a:r>
            <a:r>
              <a:rPr lang="it-IT" sz="1600" spc="10" dirty="0">
                <a:latin typeface="Times New Roman"/>
                <a:cs typeface="Times New Roman"/>
              </a:rPr>
              <a:t>i</a:t>
            </a:r>
            <a:r>
              <a:rPr lang="it-IT" sz="1600" spc="20" dirty="0">
                <a:latin typeface="Times New Roman"/>
                <a:cs typeface="Times New Roman"/>
              </a:rPr>
              <a:t>n</a:t>
            </a:r>
            <a:r>
              <a:rPr lang="it-IT" sz="1600" spc="10" dirty="0">
                <a:latin typeface="Times New Roman"/>
                <a:cs typeface="Times New Roman"/>
              </a:rPr>
              <a:t>f</a:t>
            </a:r>
            <a:r>
              <a:rPr lang="it-IT" sz="1600" spc="20" dirty="0">
                <a:latin typeface="Times New Roman"/>
                <a:cs typeface="Times New Roman"/>
              </a:rPr>
              <a:t>o</a:t>
            </a:r>
            <a:r>
              <a:rPr lang="it-IT" sz="1600" spc="10" dirty="0">
                <a:latin typeface="Times New Roman"/>
                <a:cs typeface="Times New Roman"/>
              </a:rPr>
              <a:t>r</a:t>
            </a:r>
            <a:r>
              <a:rPr lang="it-IT" sz="1600" spc="30" dirty="0">
                <a:latin typeface="Times New Roman"/>
                <a:cs typeface="Times New Roman"/>
              </a:rPr>
              <a:t>m</a:t>
            </a:r>
            <a:r>
              <a:rPr lang="it-IT" sz="1600" spc="15" dirty="0">
                <a:latin typeface="Times New Roman"/>
                <a:cs typeface="Times New Roman"/>
              </a:rPr>
              <a:t>at</a:t>
            </a:r>
            <a:r>
              <a:rPr lang="it-IT" sz="1600" spc="10" dirty="0">
                <a:latin typeface="Times New Roman"/>
                <a:cs typeface="Times New Roman"/>
              </a:rPr>
              <a:t>i</a:t>
            </a:r>
            <a:r>
              <a:rPr lang="it-IT" sz="1600" spc="15" dirty="0">
                <a:latin typeface="Times New Roman"/>
                <a:cs typeface="Times New Roman"/>
              </a:rPr>
              <a:t>o</a:t>
            </a:r>
            <a:r>
              <a:rPr lang="it-IT" sz="1600" spc="10" dirty="0">
                <a:latin typeface="Times New Roman"/>
                <a:cs typeface="Times New Roman"/>
              </a:rPr>
              <a:t>n</a:t>
            </a:r>
            <a:r>
              <a:rPr lang="it-IT" sz="1600" spc="20" dirty="0">
                <a:latin typeface="Times New Roman"/>
                <a:cs typeface="Times New Roman"/>
              </a:rPr>
              <a:t> </a:t>
            </a:r>
            <a:r>
              <a:rPr lang="it-IT" sz="1600" spc="15" dirty="0">
                <a:latin typeface="Times New Roman"/>
                <a:cs typeface="Times New Roman"/>
              </a:rPr>
              <a:t>o</a:t>
            </a:r>
            <a:r>
              <a:rPr lang="it-IT" sz="1600" spc="10" dirty="0">
                <a:latin typeface="Times New Roman"/>
                <a:cs typeface="Times New Roman"/>
              </a:rPr>
              <a:t>n</a:t>
            </a:r>
            <a:r>
              <a:rPr lang="it-IT" sz="1600" spc="20" dirty="0">
                <a:latin typeface="Times New Roman"/>
                <a:cs typeface="Times New Roman"/>
              </a:rPr>
              <a:t> </a:t>
            </a:r>
            <a:r>
              <a:rPr lang="it-IT" sz="1600" spc="15" dirty="0" err="1">
                <a:latin typeface="Times New Roman"/>
                <a:cs typeface="Times New Roman"/>
              </a:rPr>
              <a:t>po</a:t>
            </a:r>
            <a:r>
              <a:rPr lang="it-IT" sz="1600" spc="25" dirty="0" err="1">
                <a:latin typeface="Times New Roman"/>
                <a:cs typeface="Times New Roman"/>
              </a:rPr>
              <a:t>w</a:t>
            </a:r>
            <a:r>
              <a:rPr lang="it-IT" sz="1600" spc="10" dirty="0" err="1">
                <a:latin typeface="Times New Roman"/>
                <a:cs typeface="Times New Roman"/>
              </a:rPr>
              <a:t>e</a:t>
            </a:r>
            <a:r>
              <a:rPr lang="it-IT" sz="1600" spc="5" dirty="0" err="1">
                <a:latin typeface="Times New Roman"/>
                <a:cs typeface="Times New Roman"/>
              </a:rPr>
              <a:t>r</a:t>
            </a:r>
            <a:r>
              <a:rPr lang="it-IT" sz="1600" spc="15" dirty="0">
                <a:latin typeface="Times New Roman"/>
                <a:cs typeface="Times New Roman"/>
              </a:rPr>
              <a:t> </a:t>
            </a:r>
            <a:r>
              <a:rPr lang="it-IT" sz="1600" spc="10" dirty="0" err="1">
                <a:latin typeface="Times New Roman"/>
                <a:cs typeface="Times New Roman"/>
              </a:rPr>
              <a:t>s</a:t>
            </a:r>
            <a:r>
              <a:rPr lang="it-IT" sz="1600" spc="15" dirty="0" err="1">
                <a:latin typeface="Times New Roman"/>
                <a:cs typeface="Times New Roman"/>
              </a:rPr>
              <a:t>upp</a:t>
            </a:r>
            <a:r>
              <a:rPr lang="it-IT" sz="1600" spc="10" dirty="0" err="1">
                <a:latin typeface="Times New Roman"/>
                <a:cs typeface="Times New Roman"/>
              </a:rPr>
              <a:t>lies</a:t>
            </a:r>
            <a:r>
              <a:rPr lang="it-IT" sz="1600" spc="5" dirty="0">
                <a:latin typeface="Times New Roman"/>
                <a:cs typeface="Times New Roman"/>
              </a:rPr>
              <a:t>,</a:t>
            </a:r>
            <a:r>
              <a:rPr lang="it-IT" sz="1600" spc="15" dirty="0">
                <a:latin typeface="Times New Roman"/>
                <a:cs typeface="Times New Roman"/>
              </a:rPr>
              <a:t> </a:t>
            </a:r>
            <a:r>
              <a:rPr lang="it-IT" sz="1600" spc="10" dirty="0" err="1">
                <a:latin typeface="Times New Roman"/>
                <a:cs typeface="Times New Roman"/>
              </a:rPr>
              <a:t>a</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t</a:t>
            </a:r>
            <a:r>
              <a:rPr lang="it-IT" sz="1600" spc="15" dirty="0">
                <a:latin typeface="Times New Roman"/>
                <a:cs typeface="Times New Roman"/>
              </a:rPr>
              <a:t>h</a:t>
            </a:r>
            <a:r>
              <a:rPr lang="it-IT" sz="1600" spc="10" dirty="0">
                <a:latin typeface="Times New Roman"/>
                <a:cs typeface="Times New Roman"/>
              </a:rPr>
              <a:t>e</a:t>
            </a:r>
            <a:r>
              <a:rPr lang="it-IT" sz="1600" spc="20" dirty="0">
                <a:latin typeface="Times New Roman"/>
                <a:cs typeface="Times New Roman"/>
              </a:rPr>
              <a:t> </a:t>
            </a:r>
            <a:r>
              <a:rPr lang="it-IT" sz="1600" spc="10" dirty="0" err="1">
                <a:latin typeface="Times New Roman"/>
                <a:cs typeface="Times New Roman"/>
              </a:rPr>
              <a:t>r</a:t>
            </a:r>
            <a:r>
              <a:rPr lang="it-IT" sz="1600" spc="15" dirty="0" err="1">
                <a:latin typeface="Times New Roman"/>
                <a:cs typeface="Times New Roman"/>
              </a:rPr>
              <a:t>elat</a:t>
            </a:r>
            <a:r>
              <a:rPr lang="it-IT" sz="1600" spc="10" dirty="0" err="1">
                <a:latin typeface="Times New Roman"/>
                <a:cs typeface="Times New Roman"/>
              </a:rPr>
              <a:t>ed</a:t>
            </a:r>
            <a:r>
              <a:rPr lang="it-IT" sz="1600" spc="25" dirty="0">
                <a:latin typeface="Times New Roman"/>
                <a:cs typeface="Times New Roman"/>
              </a:rPr>
              <a:t> </a:t>
            </a:r>
            <a:r>
              <a:rPr lang="it-IT" sz="1600" spc="20" dirty="0" err="1">
                <a:latin typeface="Times New Roman"/>
                <a:cs typeface="Times New Roman"/>
              </a:rPr>
              <a:t>d</a:t>
            </a:r>
            <a:r>
              <a:rPr lang="it-IT" sz="1600" spc="10" dirty="0" err="1">
                <a:latin typeface="Times New Roman"/>
                <a:cs typeface="Times New Roman"/>
              </a:rPr>
              <a:t>e</a:t>
            </a:r>
            <a:r>
              <a:rPr lang="it-IT" sz="1600" spc="20" dirty="0" err="1">
                <a:latin typeface="Times New Roman"/>
                <a:cs typeface="Times New Roman"/>
              </a:rPr>
              <a:t>v</a:t>
            </a:r>
            <a:r>
              <a:rPr lang="it-IT" sz="1600" spc="10" dirty="0" err="1">
                <a:latin typeface="Times New Roman"/>
                <a:cs typeface="Times New Roman"/>
              </a:rPr>
              <a:t>i</a:t>
            </a:r>
            <a:r>
              <a:rPr lang="it-IT" sz="1600" spc="15" dirty="0" err="1">
                <a:latin typeface="Times New Roman"/>
                <a:cs typeface="Times New Roman"/>
              </a:rPr>
              <a:t>ce</a:t>
            </a:r>
            <a:r>
              <a:rPr lang="it-IT" sz="1600" spc="5" dirty="0" err="1">
                <a:latin typeface="Times New Roman"/>
                <a:cs typeface="Times New Roman"/>
              </a:rPr>
              <a:t>s</a:t>
            </a:r>
            <a:r>
              <a:rPr lang="it-IT" sz="1600" spc="15" dirty="0">
                <a:latin typeface="Times New Roman"/>
                <a:cs typeface="Times New Roman"/>
              </a:rPr>
              <a:t> a</a:t>
            </a:r>
            <a:r>
              <a:rPr lang="it-IT" sz="1600" spc="10" dirty="0">
                <a:latin typeface="Times New Roman"/>
                <a:cs typeface="Times New Roman"/>
              </a:rPr>
              <a:t>re</a:t>
            </a:r>
            <a:r>
              <a:rPr lang="it-IT" sz="1600" spc="5" dirty="0">
                <a:latin typeface="Times New Roman"/>
                <a:cs typeface="Times New Roman"/>
              </a:rPr>
              <a:t> </a:t>
            </a:r>
            <a:r>
              <a:rPr lang="it-IT" sz="1600" spc="20" dirty="0" err="1">
                <a:latin typeface="Times New Roman"/>
                <a:cs typeface="Times New Roman"/>
              </a:rPr>
              <a:t>no</a:t>
            </a:r>
            <a:r>
              <a:rPr lang="it-IT" sz="1600" spc="5" dirty="0" err="1">
                <a:latin typeface="Times New Roman"/>
                <a:cs typeface="Times New Roman"/>
              </a:rPr>
              <a:t>t</a:t>
            </a:r>
            <a:r>
              <a:rPr lang="it-IT" sz="1600" spc="15" dirty="0">
                <a:latin typeface="Times New Roman"/>
                <a:cs typeface="Times New Roman"/>
              </a:rPr>
              <a:t> </a:t>
            </a:r>
            <a:r>
              <a:rPr lang="it-IT" sz="1600" spc="20" dirty="0" err="1">
                <a:latin typeface="Times New Roman"/>
                <a:cs typeface="Times New Roman"/>
              </a:rPr>
              <a:t>y</a:t>
            </a:r>
            <a:r>
              <a:rPr lang="it-IT" sz="1600" spc="10" dirty="0" err="1">
                <a:latin typeface="Times New Roman"/>
                <a:cs typeface="Times New Roman"/>
              </a:rPr>
              <a:t>e</a:t>
            </a:r>
            <a:r>
              <a:rPr lang="it-IT" sz="1600" spc="5" dirty="0" err="1">
                <a:latin typeface="Times New Roman"/>
                <a:cs typeface="Times New Roman"/>
              </a:rPr>
              <a:t>t</a:t>
            </a:r>
            <a:r>
              <a:rPr lang="it-IT" sz="1600" spc="15" dirty="0">
                <a:latin typeface="Times New Roman"/>
                <a:cs typeface="Times New Roman"/>
              </a:rPr>
              <a:t> </a:t>
            </a:r>
            <a:r>
              <a:rPr lang="it-IT" sz="1600" spc="20" dirty="0" err="1">
                <a:latin typeface="Times New Roman"/>
                <a:cs typeface="Times New Roman"/>
              </a:rPr>
              <a:t>d</a:t>
            </a:r>
            <a:r>
              <a:rPr lang="it-IT" sz="1600" spc="10" dirty="0" err="1">
                <a:latin typeface="Times New Roman"/>
                <a:cs typeface="Times New Roman"/>
              </a:rPr>
              <a:t>efi</a:t>
            </a:r>
            <a:r>
              <a:rPr lang="it-IT" sz="1600" spc="20" dirty="0" err="1">
                <a:latin typeface="Times New Roman"/>
                <a:cs typeface="Times New Roman"/>
              </a:rPr>
              <a:t>n</a:t>
            </a:r>
            <a:r>
              <a:rPr lang="it-IT" sz="1600" spc="10" dirty="0" err="1">
                <a:latin typeface="Times New Roman"/>
                <a:cs typeface="Times New Roman"/>
              </a:rPr>
              <a:t>ed</a:t>
            </a:r>
            <a:r>
              <a:rPr lang="it-IT" sz="1600" spc="20" dirty="0">
                <a:latin typeface="Times New Roman"/>
                <a:cs typeface="Times New Roman"/>
              </a:rPr>
              <a:t> </a:t>
            </a:r>
            <a:r>
              <a:rPr lang="it-IT" sz="1600" spc="10" dirty="0">
                <a:latin typeface="Times New Roman"/>
                <a:cs typeface="Times New Roman"/>
              </a:rPr>
              <a:t>(</a:t>
            </a:r>
            <a:r>
              <a:rPr lang="it-IT" sz="1600" spc="15" dirty="0">
                <a:latin typeface="Times New Roman"/>
                <a:cs typeface="Times New Roman"/>
              </a:rPr>
              <a:t>e</a:t>
            </a:r>
            <a:r>
              <a:rPr lang="it-IT" sz="1600" spc="5" dirty="0">
                <a:latin typeface="Times New Roman"/>
                <a:cs typeface="Times New Roman"/>
              </a:rPr>
              <a:t>.</a:t>
            </a:r>
            <a:r>
              <a:rPr lang="it-IT" sz="1600" spc="20" dirty="0">
                <a:latin typeface="Times New Roman"/>
                <a:cs typeface="Times New Roman"/>
              </a:rPr>
              <a:t>g</a:t>
            </a:r>
            <a:r>
              <a:rPr lang="it-IT" sz="1600" spc="5" dirty="0">
                <a:latin typeface="Times New Roman"/>
                <a:cs typeface="Times New Roman"/>
              </a:rPr>
              <a:t>.</a:t>
            </a:r>
            <a:r>
              <a:rPr lang="it-IT" sz="1600" spc="15" dirty="0">
                <a:latin typeface="Times New Roman"/>
                <a:cs typeface="Times New Roman"/>
              </a:rPr>
              <a:t> </a:t>
            </a:r>
            <a:r>
              <a:rPr lang="it-IT" sz="1600" spc="20" dirty="0" err="1">
                <a:latin typeface="Times New Roman"/>
                <a:cs typeface="Times New Roman"/>
              </a:rPr>
              <a:t>pu</a:t>
            </a:r>
            <a:r>
              <a:rPr lang="it-IT" sz="1600" spc="10" dirty="0" err="1">
                <a:latin typeface="Times New Roman"/>
                <a:cs typeface="Times New Roman"/>
              </a:rPr>
              <a:t>ls</a:t>
            </a:r>
            <a:r>
              <a:rPr lang="it-IT" sz="1600" spc="15" dirty="0" err="1">
                <a:latin typeface="Times New Roman"/>
                <a:cs typeface="Times New Roman"/>
              </a:rPr>
              <a:t>e</a:t>
            </a:r>
            <a:r>
              <a:rPr lang="it-IT" sz="1600" spc="20" dirty="0" err="1">
                <a:latin typeface="Times New Roman"/>
                <a:cs typeface="Times New Roman"/>
              </a:rPr>
              <a:t>d</a:t>
            </a:r>
            <a:r>
              <a:rPr lang="it-IT" sz="1600" spc="5" dirty="0">
                <a:latin typeface="Times New Roman"/>
                <a:cs typeface="Times New Roman"/>
              </a:rPr>
              <a:t>/</a:t>
            </a:r>
            <a:r>
              <a:rPr lang="it-IT" sz="1600" spc="15" dirty="0" err="1">
                <a:latin typeface="Times New Roman"/>
                <a:cs typeface="Times New Roman"/>
              </a:rPr>
              <a:t>c</a:t>
            </a:r>
            <a:r>
              <a:rPr lang="it-IT" sz="1600" spc="20" dirty="0" err="1">
                <a:latin typeface="Times New Roman"/>
                <a:cs typeface="Times New Roman"/>
              </a:rPr>
              <a:t>onv</a:t>
            </a:r>
            <a:r>
              <a:rPr lang="it-IT" sz="1600" spc="10" dirty="0" err="1">
                <a:latin typeface="Times New Roman"/>
                <a:cs typeface="Times New Roman"/>
              </a:rPr>
              <a:t>e</a:t>
            </a:r>
            <a:r>
              <a:rPr lang="it-IT" sz="1600" spc="20" dirty="0" err="1">
                <a:latin typeface="Times New Roman"/>
                <a:cs typeface="Times New Roman"/>
              </a:rPr>
              <a:t>n</a:t>
            </a:r>
            <a:r>
              <a:rPr lang="it-IT" sz="1600" spc="10" dirty="0" err="1">
                <a:latin typeface="Times New Roman"/>
                <a:cs typeface="Times New Roman"/>
              </a:rPr>
              <a:t>ti</a:t>
            </a:r>
            <a:r>
              <a:rPr lang="it-IT" sz="1600" spc="20" dirty="0" err="1">
                <a:latin typeface="Times New Roman"/>
                <a:cs typeface="Times New Roman"/>
              </a:rPr>
              <a:t>on</a:t>
            </a:r>
            <a:r>
              <a:rPr lang="it-IT" sz="1600" spc="10" dirty="0" err="1">
                <a:latin typeface="Times New Roman"/>
                <a:cs typeface="Times New Roman"/>
              </a:rPr>
              <a:t>a</a:t>
            </a:r>
            <a:r>
              <a:rPr lang="it-IT" sz="1600" spc="5" dirty="0" err="1">
                <a:latin typeface="Times New Roman"/>
                <a:cs typeface="Times New Roman"/>
              </a:rPr>
              <a:t>l</a:t>
            </a:r>
            <a:r>
              <a:rPr lang="it-IT" sz="1600" spc="15" dirty="0">
                <a:latin typeface="Times New Roman"/>
                <a:cs typeface="Times New Roman"/>
              </a:rPr>
              <a:t> </a:t>
            </a:r>
            <a:r>
              <a:rPr lang="it-IT" sz="1600" spc="30" dirty="0" err="1">
                <a:latin typeface="Times New Roman"/>
                <a:cs typeface="Times New Roman"/>
              </a:rPr>
              <a:t>m</a:t>
            </a:r>
            <a:r>
              <a:rPr lang="it-IT" sz="1600" spc="15" dirty="0" err="1">
                <a:latin typeface="Times New Roman"/>
                <a:cs typeface="Times New Roman"/>
              </a:rPr>
              <a:t>a</a:t>
            </a:r>
            <a:r>
              <a:rPr lang="it-IT" sz="1600" spc="20" dirty="0" err="1">
                <a:latin typeface="Times New Roman"/>
                <a:cs typeface="Times New Roman"/>
              </a:rPr>
              <a:t>gn</a:t>
            </a:r>
            <a:r>
              <a:rPr lang="it-IT" sz="1600" spc="10" dirty="0" err="1">
                <a:latin typeface="Times New Roman"/>
                <a:cs typeface="Times New Roman"/>
              </a:rPr>
              <a:t>ets</a:t>
            </a:r>
            <a:r>
              <a:rPr lang="it-IT" sz="1600" spc="10" dirty="0">
                <a:latin typeface="Times New Roman"/>
                <a:cs typeface="Times New Roman"/>
              </a:rPr>
              <a:t>)</a:t>
            </a:r>
            <a:r>
              <a:rPr lang="it-IT" sz="1600" spc="5" dirty="0">
                <a:latin typeface="Times New Roman"/>
                <a:cs typeface="Times New Roman"/>
              </a:rPr>
              <a:t>.</a:t>
            </a:r>
            <a:endParaRPr lang="it-IT" sz="1600" dirty="0">
              <a:latin typeface="Times New Roman"/>
              <a:cs typeface="Times New Roman"/>
            </a:endParaRPr>
          </a:p>
          <a:p>
            <a:pPr marL="469900" indent="-228600">
              <a:lnSpc>
                <a:spcPct val="100000"/>
              </a:lnSpc>
              <a:spcBef>
                <a:spcPts val="105"/>
              </a:spcBef>
              <a:buFont typeface="Symbol"/>
              <a:buChar char="•"/>
              <a:tabLst>
                <a:tab pos="469265" algn="l"/>
              </a:tabLst>
            </a:pPr>
            <a:r>
              <a:rPr lang="it-IT" sz="1600" spc="20" dirty="0" smtClean="0">
                <a:latin typeface="Times New Roman"/>
                <a:cs typeface="Times New Roman"/>
              </a:rPr>
              <a:t>LN</a:t>
            </a:r>
            <a:r>
              <a:rPr lang="it-IT" sz="1600" spc="10" dirty="0" smtClean="0">
                <a:latin typeface="Times New Roman"/>
                <a:cs typeface="Times New Roman"/>
              </a:rPr>
              <a:t>S</a:t>
            </a:r>
            <a:r>
              <a:rPr lang="it-IT" sz="1600" spc="20" dirty="0" smtClean="0">
                <a:latin typeface="Times New Roman"/>
                <a:cs typeface="Times New Roman"/>
              </a:rPr>
              <a:t> </a:t>
            </a:r>
            <a:r>
              <a:rPr lang="it-IT" sz="1600" spc="20" dirty="0" err="1">
                <a:latin typeface="Times New Roman"/>
                <a:cs typeface="Times New Roman"/>
              </a:rPr>
              <a:t>n</a:t>
            </a:r>
            <a:r>
              <a:rPr lang="it-IT" sz="1600" spc="15" dirty="0" err="1">
                <a:latin typeface="Times New Roman"/>
                <a:cs typeface="Times New Roman"/>
              </a:rPr>
              <a:t>ee</a:t>
            </a:r>
            <a:r>
              <a:rPr lang="it-IT" sz="1600" spc="20" dirty="0" err="1">
                <a:latin typeface="Times New Roman"/>
                <a:cs typeface="Times New Roman"/>
              </a:rPr>
              <a:t>d</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10" dirty="0" err="1">
                <a:latin typeface="Times New Roman"/>
                <a:cs typeface="Times New Roman"/>
              </a:rPr>
              <a:t>s</a:t>
            </a:r>
            <a:r>
              <a:rPr lang="it-IT" sz="1600" spc="15" dirty="0" err="1">
                <a:latin typeface="Times New Roman"/>
                <a:cs typeface="Times New Roman"/>
              </a:rPr>
              <a:t>e</a:t>
            </a:r>
            <a:r>
              <a:rPr lang="it-IT" sz="1600" spc="10" dirty="0" err="1">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d</a:t>
            </a:r>
            <a:r>
              <a:rPr lang="it-IT" sz="1600" spc="10" dirty="0" err="1">
                <a:latin typeface="Times New Roman"/>
                <a:cs typeface="Times New Roman"/>
              </a:rPr>
              <a:t>r</a:t>
            </a:r>
            <a:r>
              <a:rPr lang="it-IT" sz="1600" spc="15" dirty="0" err="1">
                <a:latin typeface="Times New Roman"/>
                <a:cs typeface="Times New Roman"/>
              </a:rPr>
              <a:t>a</a:t>
            </a:r>
            <a:r>
              <a:rPr lang="it-IT" sz="1600" spc="25" dirty="0" err="1">
                <a:latin typeface="Times New Roman"/>
                <a:cs typeface="Times New Roman"/>
              </a:rPr>
              <a:t>w</a:t>
            </a:r>
            <a:r>
              <a:rPr lang="it-IT" sz="1600" spc="10" dirty="0" err="1">
                <a:latin typeface="Times New Roman"/>
                <a:cs typeface="Times New Roman"/>
              </a:rPr>
              <a:t>i</a:t>
            </a:r>
            <a:r>
              <a:rPr lang="it-IT" sz="1600" spc="20" dirty="0" err="1">
                <a:latin typeface="Times New Roman"/>
                <a:cs typeface="Times New Roman"/>
              </a:rPr>
              <a:t>ng</a:t>
            </a:r>
            <a:r>
              <a:rPr lang="it-IT" sz="1600" spc="5" dirty="0" err="1">
                <a:latin typeface="Times New Roman"/>
                <a:cs typeface="Times New Roman"/>
              </a:rPr>
              <a:t>s</a:t>
            </a:r>
            <a:r>
              <a:rPr lang="it-IT" sz="1600" spc="15" dirty="0">
                <a:latin typeface="Times New Roman"/>
                <a:cs typeface="Times New Roman"/>
              </a:rPr>
              <a:t> </a:t>
            </a:r>
            <a:r>
              <a:rPr lang="it-IT" sz="1600" spc="20" dirty="0">
                <a:latin typeface="Times New Roman"/>
                <a:cs typeface="Times New Roman"/>
              </a:rPr>
              <a:t>o</a:t>
            </a:r>
            <a:r>
              <a:rPr lang="it-IT" sz="1600" spc="5" dirty="0">
                <a:latin typeface="Times New Roman"/>
                <a:cs typeface="Times New Roman"/>
              </a:rPr>
              <a:t>f</a:t>
            </a:r>
            <a:r>
              <a:rPr lang="it-IT" sz="1600" spc="15" dirty="0">
                <a:latin typeface="Times New Roman"/>
                <a:cs typeface="Times New Roman"/>
              </a:rPr>
              <a:t> </a:t>
            </a:r>
            <a:r>
              <a:rPr lang="it-IT" sz="1600" spc="15" dirty="0" err="1">
                <a:latin typeface="Times New Roman"/>
                <a:cs typeface="Times New Roman"/>
              </a:rPr>
              <a:t>ca</a:t>
            </a:r>
            <a:r>
              <a:rPr lang="it-IT" sz="1600" spc="20" dirty="0" err="1">
                <a:latin typeface="Times New Roman"/>
                <a:cs typeface="Times New Roman"/>
              </a:rPr>
              <a:t>b</a:t>
            </a:r>
            <a:r>
              <a:rPr lang="it-IT" sz="1600" spc="10" dirty="0" err="1">
                <a:latin typeface="Times New Roman"/>
                <a:cs typeface="Times New Roman"/>
              </a:rPr>
              <a:t>le</a:t>
            </a:r>
            <a:r>
              <a:rPr lang="it-IT" sz="1600" spc="20" dirty="0">
                <a:latin typeface="Times New Roman"/>
                <a:cs typeface="Times New Roman"/>
              </a:rPr>
              <a:t> </a:t>
            </a:r>
            <a:r>
              <a:rPr lang="it-IT" sz="1600" spc="10" dirty="0" err="1">
                <a:latin typeface="Times New Roman"/>
                <a:cs typeface="Times New Roman"/>
              </a:rPr>
              <a:t>r</a:t>
            </a:r>
            <a:r>
              <a:rPr lang="it-IT" sz="1600" spc="20" dirty="0" err="1">
                <a:latin typeface="Times New Roman"/>
                <a:cs typeface="Times New Roman"/>
              </a:rPr>
              <a:t>ou</a:t>
            </a:r>
            <a:r>
              <a:rPr lang="it-IT" sz="1600" spc="10" dirty="0" err="1">
                <a:latin typeface="Times New Roman"/>
                <a:cs typeface="Times New Roman"/>
              </a:rPr>
              <a:t>ti</a:t>
            </a:r>
            <a:r>
              <a:rPr lang="it-IT" sz="1600" spc="20" dirty="0" err="1">
                <a:latin typeface="Times New Roman"/>
                <a:cs typeface="Times New Roman"/>
              </a:rPr>
              <a:t>n</a:t>
            </a:r>
            <a:r>
              <a:rPr lang="it-IT" sz="1600" spc="10" dirty="0" err="1">
                <a:latin typeface="Times New Roman"/>
                <a:cs typeface="Times New Roman"/>
              </a:rPr>
              <a:t>g</a:t>
            </a:r>
            <a:r>
              <a:rPr lang="it-IT" sz="1600" spc="20" dirty="0">
                <a:latin typeface="Times New Roman"/>
                <a:cs typeface="Times New Roman"/>
              </a:rPr>
              <a:t> </a:t>
            </a:r>
            <a:r>
              <a:rPr lang="it-IT" sz="1600" spc="10" dirty="0">
                <a:latin typeface="Times New Roman"/>
                <a:cs typeface="Times New Roman"/>
              </a:rPr>
              <a:t>fr</a:t>
            </a:r>
            <a:r>
              <a:rPr lang="it-IT" sz="1600" spc="20" dirty="0">
                <a:latin typeface="Times New Roman"/>
                <a:cs typeface="Times New Roman"/>
              </a:rPr>
              <a:t>o</a:t>
            </a:r>
            <a:r>
              <a:rPr lang="it-IT" sz="1600" spc="15" dirty="0">
                <a:latin typeface="Times New Roman"/>
                <a:cs typeface="Times New Roman"/>
              </a:rPr>
              <a:t>m</a:t>
            </a:r>
            <a:r>
              <a:rPr lang="it-IT" sz="1600" spc="25" dirty="0">
                <a:latin typeface="Times New Roman"/>
                <a:cs typeface="Times New Roman"/>
              </a:rPr>
              <a:t> N</a:t>
            </a:r>
            <a:r>
              <a:rPr lang="it-IT" sz="1600" spc="10" dirty="0">
                <a:latin typeface="Times New Roman"/>
                <a:cs typeface="Times New Roman"/>
              </a:rPr>
              <a:t>i</a:t>
            </a:r>
            <a:r>
              <a:rPr lang="it-IT" sz="1600" spc="15" dirty="0">
                <a:latin typeface="Times New Roman"/>
                <a:cs typeface="Times New Roman"/>
              </a:rPr>
              <a:t>c</a:t>
            </a:r>
            <a:r>
              <a:rPr lang="it-IT" sz="1600" spc="10" dirty="0">
                <a:latin typeface="Times New Roman"/>
                <a:cs typeface="Times New Roman"/>
              </a:rPr>
              <a:t>k</a:t>
            </a:r>
            <a:endParaRPr lang="it-IT" sz="1600" dirty="0">
              <a:latin typeface="Times New Roman"/>
              <a:cs typeface="Times New Roman"/>
            </a:endParaRPr>
          </a:p>
          <a:p>
            <a:pPr marL="469900" indent="-228600">
              <a:lnSpc>
                <a:spcPct val="100000"/>
              </a:lnSpc>
              <a:spcBef>
                <a:spcPts val="130"/>
              </a:spcBef>
              <a:buFont typeface="Symbol"/>
              <a:buChar char="•"/>
              <a:tabLst>
                <a:tab pos="469265" algn="l"/>
              </a:tabLst>
            </a:pPr>
            <a:r>
              <a:rPr lang="it-IT" sz="1600" spc="15" dirty="0">
                <a:latin typeface="Times New Roman"/>
                <a:cs typeface="Times New Roman"/>
              </a:rPr>
              <a:t>A</a:t>
            </a:r>
            <a:r>
              <a:rPr lang="it-IT" sz="1600" spc="25" dirty="0">
                <a:latin typeface="Times New Roman"/>
                <a:cs typeface="Times New Roman"/>
              </a:rPr>
              <a:t> </a:t>
            </a:r>
            <a:r>
              <a:rPr lang="it-IT" sz="1600" spc="10" dirty="0">
                <a:latin typeface="Times New Roman"/>
                <a:cs typeface="Times New Roman"/>
              </a:rPr>
              <a:t>lis</a:t>
            </a:r>
            <a:r>
              <a:rPr lang="it-IT" sz="1600" spc="5" dirty="0">
                <a:latin typeface="Times New Roman"/>
                <a:cs typeface="Times New Roman"/>
              </a:rPr>
              <a:t>t</a:t>
            </a:r>
            <a:r>
              <a:rPr lang="it-IT" sz="1600" spc="15" dirty="0">
                <a:latin typeface="Times New Roman"/>
                <a:cs typeface="Times New Roman"/>
              </a:rPr>
              <a:t> o</a:t>
            </a:r>
            <a:r>
              <a:rPr lang="it-IT" sz="1600" spc="5" dirty="0">
                <a:latin typeface="Times New Roman"/>
                <a:cs typeface="Times New Roman"/>
              </a:rPr>
              <a:t>f</a:t>
            </a:r>
            <a:r>
              <a:rPr lang="it-IT" sz="1600" spc="20" dirty="0">
                <a:latin typeface="Times New Roman"/>
                <a:cs typeface="Times New Roman"/>
              </a:rPr>
              <a:t> </a:t>
            </a:r>
            <a:r>
              <a:rPr lang="it-IT" sz="1600" spc="10" dirty="0" err="1">
                <a:latin typeface="Times New Roman"/>
                <a:cs typeface="Times New Roman"/>
              </a:rPr>
              <a:t>r</a:t>
            </a:r>
            <a:r>
              <a:rPr lang="it-IT" sz="1600" spc="15" dirty="0" err="1">
                <a:latin typeface="Times New Roman"/>
                <a:cs typeface="Times New Roman"/>
              </a:rPr>
              <a:t>eq</a:t>
            </a:r>
            <a:r>
              <a:rPr lang="it-IT" sz="1600" spc="10" dirty="0" err="1">
                <a:latin typeface="Times New Roman"/>
                <a:cs typeface="Times New Roman"/>
              </a:rPr>
              <a:t>uir</a:t>
            </a:r>
            <a:r>
              <a:rPr lang="it-IT" sz="1600" spc="15" dirty="0" err="1">
                <a:latin typeface="Times New Roman"/>
                <a:cs typeface="Times New Roman"/>
              </a:rPr>
              <a:t>e</a:t>
            </a:r>
            <a:r>
              <a:rPr lang="it-IT" sz="1600" spc="30" dirty="0" err="1">
                <a:latin typeface="Times New Roman"/>
                <a:cs typeface="Times New Roman"/>
              </a:rPr>
              <a:t>m</a:t>
            </a:r>
            <a:r>
              <a:rPr lang="it-IT" sz="1600" spc="15" dirty="0" err="1">
                <a:latin typeface="Times New Roman"/>
                <a:cs typeface="Times New Roman"/>
              </a:rPr>
              <a:t>en</a:t>
            </a:r>
            <a:r>
              <a:rPr lang="it-IT" sz="1600" spc="10" dirty="0" err="1">
                <a:latin typeface="Times New Roman"/>
                <a:cs typeface="Times New Roman"/>
              </a:rPr>
              <a:t>ts</a:t>
            </a:r>
            <a:r>
              <a:rPr lang="it-IT" sz="1600" spc="20" dirty="0">
                <a:latin typeface="Times New Roman"/>
                <a:cs typeface="Times New Roman"/>
              </a:rPr>
              <a:t> </a:t>
            </a:r>
            <a:r>
              <a:rPr lang="it-IT" sz="1600" spc="30" dirty="0" err="1">
                <a:latin typeface="Times New Roman"/>
                <a:cs typeface="Times New Roman"/>
              </a:rPr>
              <a:t>w</a:t>
            </a:r>
            <a:r>
              <a:rPr lang="it-IT" sz="1600" spc="10" dirty="0" err="1">
                <a:latin typeface="Times New Roman"/>
                <a:cs typeface="Times New Roman"/>
              </a:rPr>
              <a:t>il</a:t>
            </a:r>
            <a:r>
              <a:rPr lang="it-IT" sz="1600" spc="5" dirty="0" err="1">
                <a:latin typeface="Times New Roman"/>
                <a:cs typeface="Times New Roman"/>
              </a:rPr>
              <a:t>l</a:t>
            </a:r>
            <a:r>
              <a:rPr lang="it-IT" sz="1600" spc="15" dirty="0">
                <a:latin typeface="Times New Roman"/>
                <a:cs typeface="Times New Roman"/>
              </a:rPr>
              <a:t> b</a:t>
            </a:r>
            <a:r>
              <a:rPr lang="it-IT" sz="1600" spc="10" dirty="0">
                <a:latin typeface="Times New Roman"/>
                <a:cs typeface="Times New Roman"/>
              </a:rPr>
              <a:t>e</a:t>
            </a:r>
            <a:r>
              <a:rPr lang="it-IT" sz="1600" spc="20" dirty="0">
                <a:latin typeface="Times New Roman"/>
                <a:cs typeface="Times New Roman"/>
              </a:rPr>
              <a:t> </a:t>
            </a:r>
            <a:r>
              <a:rPr lang="it-IT" sz="1600" spc="10" dirty="0" err="1">
                <a:latin typeface="Times New Roman"/>
                <a:cs typeface="Times New Roman"/>
              </a:rPr>
              <a:t>s</a:t>
            </a:r>
            <a:r>
              <a:rPr lang="it-IT" sz="1600" spc="15" dirty="0" err="1">
                <a:latin typeface="Times New Roman"/>
                <a:cs typeface="Times New Roman"/>
              </a:rPr>
              <a:t>en</a:t>
            </a:r>
            <a:r>
              <a:rPr lang="it-IT" sz="1600" spc="5" dirty="0" err="1">
                <a:latin typeface="Times New Roman"/>
                <a:cs typeface="Times New Roman"/>
              </a:rPr>
              <a:t>t</a:t>
            </a:r>
            <a:r>
              <a:rPr lang="it-IT" sz="1600" spc="15"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L</a:t>
            </a:r>
            <a:r>
              <a:rPr lang="it-IT" sz="1600" spc="30" dirty="0">
                <a:latin typeface="Times New Roman"/>
                <a:cs typeface="Times New Roman"/>
              </a:rPr>
              <a:t>N</a:t>
            </a:r>
            <a:r>
              <a:rPr lang="it-IT" sz="1600" spc="10" dirty="0">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f</a:t>
            </a:r>
            <a:r>
              <a:rPr lang="it-IT" sz="1600" spc="15"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15" dirty="0" err="1" smtClean="0">
                <a:latin typeface="Times New Roman"/>
                <a:cs typeface="Times New Roman"/>
              </a:rPr>
              <a:t>co</a:t>
            </a:r>
            <a:r>
              <a:rPr lang="it-IT" sz="1600" spc="30" dirty="0" err="1" smtClean="0">
                <a:latin typeface="Times New Roman"/>
                <a:cs typeface="Times New Roman"/>
              </a:rPr>
              <a:t>mm</a:t>
            </a:r>
            <a:r>
              <a:rPr lang="it-IT" sz="1600" spc="15" dirty="0" err="1" smtClean="0">
                <a:latin typeface="Times New Roman"/>
                <a:cs typeface="Times New Roman"/>
              </a:rPr>
              <a:t>ents</a:t>
            </a:r>
            <a:endParaRPr lang="it-IT" sz="1600" dirty="0">
              <a:latin typeface="Times New Roman"/>
              <a:cs typeface="Times New Roman"/>
            </a:endParaRPr>
          </a:p>
          <a:p>
            <a:pPr marL="469900" indent="-228600">
              <a:lnSpc>
                <a:spcPct val="100000"/>
              </a:lnSpc>
              <a:spcBef>
                <a:spcPts val="130"/>
              </a:spcBef>
              <a:buFont typeface="Symbol"/>
              <a:buChar char="•"/>
              <a:tabLst>
                <a:tab pos="469265" algn="l"/>
              </a:tabLst>
            </a:pPr>
            <a:r>
              <a:rPr lang="it-IT" sz="1600" spc="30" dirty="0">
                <a:latin typeface="Times New Roman"/>
                <a:cs typeface="Times New Roman"/>
              </a:rPr>
              <a:t>W</a:t>
            </a:r>
            <a:r>
              <a:rPr lang="it-IT" sz="1600" spc="20" dirty="0">
                <a:latin typeface="Times New Roman"/>
                <a:cs typeface="Times New Roman"/>
              </a:rPr>
              <a:t>P1</a:t>
            </a:r>
            <a:r>
              <a:rPr lang="it-IT" sz="1600" spc="10" dirty="0">
                <a:latin typeface="Times New Roman"/>
                <a:cs typeface="Times New Roman"/>
              </a:rPr>
              <a:t>7</a:t>
            </a:r>
            <a:r>
              <a:rPr lang="it-IT" sz="1600" spc="20" dirty="0">
                <a:latin typeface="Times New Roman"/>
                <a:cs typeface="Times New Roman"/>
              </a:rPr>
              <a:t> </a:t>
            </a:r>
            <a:r>
              <a:rPr lang="it-IT" sz="1600" spc="20" dirty="0" err="1">
                <a:latin typeface="Times New Roman"/>
                <a:cs typeface="Times New Roman"/>
              </a:rPr>
              <a:t>h</a:t>
            </a:r>
            <a:r>
              <a:rPr lang="it-IT" sz="1600" spc="15" dirty="0" err="1">
                <a:latin typeface="Times New Roman"/>
                <a:cs typeface="Times New Roman"/>
              </a:rPr>
              <a:t>a</a:t>
            </a:r>
            <a:r>
              <a:rPr lang="it-IT" sz="1600" spc="5" dirty="0" err="1">
                <a:latin typeface="Times New Roman"/>
                <a:cs typeface="Times New Roman"/>
              </a:rPr>
              <a:t>s</a:t>
            </a:r>
            <a:r>
              <a:rPr lang="it-IT" sz="1600" spc="20" dirty="0">
                <a:latin typeface="Times New Roman"/>
                <a:cs typeface="Times New Roman"/>
              </a:rPr>
              <a:t> budg</a:t>
            </a:r>
            <a:r>
              <a:rPr lang="it-IT" sz="1600" spc="15" dirty="0">
                <a:latin typeface="Times New Roman"/>
                <a:cs typeface="Times New Roman"/>
              </a:rPr>
              <a:t>e</a:t>
            </a:r>
            <a:r>
              <a:rPr lang="it-IT" sz="1600" spc="5" dirty="0">
                <a:latin typeface="Times New Roman"/>
                <a:cs typeface="Times New Roman"/>
              </a:rPr>
              <a:t>t</a:t>
            </a:r>
            <a:r>
              <a:rPr lang="it-IT" sz="1600" spc="15" dirty="0">
                <a:latin typeface="Times New Roman"/>
                <a:cs typeface="Times New Roman"/>
              </a:rPr>
              <a:t> </a:t>
            </a:r>
            <a:r>
              <a:rPr lang="it-IT" sz="1600" spc="10" dirty="0">
                <a:latin typeface="Times New Roman"/>
                <a:cs typeface="Times New Roman"/>
              </a:rPr>
              <a:t>f</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25" dirty="0">
                <a:latin typeface="Times New Roman"/>
                <a:cs typeface="Times New Roman"/>
              </a:rPr>
              <a:t>D</a:t>
            </a:r>
            <a:r>
              <a:rPr lang="it-IT" sz="1600" spc="20" dirty="0">
                <a:latin typeface="Times New Roman"/>
                <a:cs typeface="Times New Roman"/>
              </a:rPr>
              <a:t>C</a:t>
            </a:r>
            <a:r>
              <a:rPr lang="it-IT" sz="1600" spc="25" dirty="0">
                <a:latin typeface="Times New Roman"/>
                <a:cs typeface="Times New Roman"/>
              </a:rPr>
              <a:t> </a:t>
            </a:r>
            <a:r>
              <a:rPr lang="it-IT" sz="1600" spc="30" dirty="0" err="1">
                <a:latin typeface="Times New Roman"/>
                <a:cs typeface="Times New Roman"/>
              </a:rPr>
              <a:t>m</a:t>
            </a:r>
            <a:r>
              <a:rPr lang="it-IT" sz="1600" spc="15" dirty="0" err="1">
                <a:latin typeface="Times New Roman"/>
                <a:cs typeface="Times New Roman"/>
              </a:rPr>
              <a:t>a</a:t>
            </a:r>
            <a:r>
              <a:rPr lang="it-IT" sz="1600" spc="20" dirty="0" err="1">
                <a:latin typeface="Times New Roman"/>
                <a:cs typeface="Times New Roman"/>
              </a:rPr>
              <a:t>gn</a:t>
            </a:r>
            <a:r>
              <a:rPr lang="it-IT" sz="1600" spc="15" dirty="0" err="1">
                <a:latin typeface="Times New Roman"/>
                <a:cs typeface="Times New Roman"/>
              </a:rPr>
              <a:t>e</a:t>
            </a:r>
            <a:r>
              <a:rPr lang="it-IT" sz="1600" spc="5" dirty="0" err="1">
                <a:latin typeface="Times New Roman"/>
                <a:cs typeface="Times New Roman"/>
              </a:rPr>
              <a:t>t</a:t>
            </a:r>
            <a:r>
              <a:rPr lang="it-IT" sz="1600" spc="15" dirty="0">
                <a:latin typeface="Times New Roman"/>
                <a:cs typeface="Times New Roman"/>
              </a:rPr>
              <a:t> </a:t>
            </a:r>
            <a:r>
              <a:rPr lang="it-IT" sz="1600" spc="15" dirty="0" err="1">
                <a:latin typeface="Times New Roman"/>
                <a:cs typeface="Times New Roman"/>
              </a:rPr>
              <a:t>ca</a:t>
            </a:r>
            <a:r>
              <a:rPr lang="it-IT" sz="1600" spc="20" dirty="0" err="1">
                <a:latin typeface="Times New Roman"/>
                <a:cs typeface="Times New Roman"/>
              </a:rPr>
              <a:t>b</a:t>
            </a:r>
            <a:r>
              <a:rPr lang="it-IT" sz="1600" spc="10" dirty="0" err="1">
                <a:latin typeface="Times New Roman"/>
                <a:cs typeface="Times New Roman"/>
              </a:rPr>
              <a:t>l</a:t>
            </a:r>
            <a:r>
              <a:rPr lang="it-IT" sz="1600" spc="15" dirty="0" err="1">
                <a:latin typeface="Times New Roman"/>
                <a:cs typeface="Times New Roman"/>
              </a:rPr>
              <a:t>e</a:t>
            </a:r>
            <a:r>
              <a:rPr lang="it-IT" sz="1600" spc="5" dirty="0" err="1">
                <a:latin typeface="Times New Roman"/>
                <a:cs typeface="Times New Roman"/>
              </a:rPr>
              <a:t>s</a:t>
            </a:r>
            <a:endParaRPr lang="it-IT" sz="1600" dirty="0">
              <a:latin typeface="Times New Roman"/>
              <a:cs typeface="Times New Roman"/>
            </a:endParaRPr>
          </a:p>
          <a:p>
            <a:pPr marL="469900" indent="-228600">
              <a:lnSpc>
                <a:spcPct val="100000"/>
              </a:lnSpc>
              <a:spcBef>
                <a:spcPts val="105"/>
              </a:spcBef>
              <a:buFont typeface="Symbol"/>
              <a:buChar char="•"/>
              <a:tabLst>
                <a:tab pos="469265" algn="l"/>
              </a:tabLst>
            </a:pPr>
            <a:r>
              <a:rPr lang="it-IT" sz="1600" spc="20" dirty="0">
                <a:latin typeface="Times New Roman"/>
                <a:cs typeface="Times New Roman"/>
              </a:rPr>
              <a:t>Con</a:t>
            </a:r>
            <a:r>
              <a:rPr lang="it-IT" sz="1600" spc="10" dirty="0">
                <a:latin typeface="Times New Roman"/>
                <a:cs typeface="Times New Roman"/>
              </a:rPr>
              <a:t>tr</a:t>
            </a:r>
            <a:r>
              <a:rPr lang="it-IT" sz="1600" spc="20" dirty="0">
                <a:latin typeface="Times New Roman"/>
                <a:cs typeface="Times New Roman"/>
              </a:rPr>
              <a:t>o</a:t>
            </a:r>
            <a:r>
              <a:rPr lang="it-IT" sz="1600" spc="5" dirty="0">
                <a:latin typeface="Times New Roman"/>
                <a:cs typeface="Times New Roman"/>
              </a:rPr>
              <a:t>l</a:t>
            </a:r>
            <a:r>
              <a:rPr lang="it-IT" sz="1600" spc="15" dirty="0">
                <a:latin typeface="Times New Roman"/>
                <a:cs typeface="Times New Roman"/>
              </a:rPr>
              <a:t> </a:t>
            </a:r>
            <a:r>
              <a:rPr lang="it-IT" sz="1600" spc="10" dirty="0" err="1">
                <a:latin typeface="Times New Roman"/>
                <a:cs typeface="Times New Roman"/>
              </a:rPr>
              <a:t>i</a:t>
            </a:r>
            <a:r>
              <a:rPr lang="it-IT" sz="1600" spc="20" dirty="0" err="1">
                <a:latin typeface="Times New Roman"/>
                <a:cs typeface="Times New Roman"/>
              </a:rPr>
              <a:t>n</a:t>
            </a:r>
            <a:r>
              <a:rPr lang="it-IT" sz="1600" spc="15" dirty="0" err="1">
                <a:latin typeface="Times New Roman"/>
                <a:cs typeface="Times New Roman"/>
              </a:rPr>
              <a:t>te</a:t>
            </a:r>
            <a:r>
              <a:rPr lang="it-IT" sz="1600" spc="10" dirty="0" err="1">
                <a:latin typeface="Times New Roman"/>
                <a:cs typeface="Times New Roman"/>
              </a:rPr>
              <a:t>rf</a:t>
            </a:r>
            <a:r>
              <a:rPr lang="it-IT" sz="1600" spc="15" dirty="0" err="1">
                <a:latin typeface="Times New Roman"/>
                <a:cs typeface="Times New Roman"/>
              </a:rPr>
              <a:t>ace</a:t>
            </a:r>
            <a:r>
              <a:rPr lang="it-IT" sz="1600" spc="5" dirty="0" err="1">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f</a:t>
            </a:r>
            <a:r>
              <a:rPr lang="it-IT" sz="1600" spc="15"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20" dirty="0">
                <a:latin typeface="Times New Roman"/>
                <a:cs typeface="Times New Roman"/>
              </a:rPr>
              <a:t>P</a:t>
            </a:r>
            <a:r>
              <a:rPr lang="it-IT" sz="1600" spc="10" dirty="0">
                <a:latin typeface="Times New Roman"/>
                <a:cs typeface="Times New Roman"/>
              </a:rPr>
              <a:t>S</a:t>
            </a:r>
            <a:r>
              <a:rPr lang="it-IT" sz="1600" spc="20" dirty="0">
                <a:latin typeface="Times New Roman"/>
                <a:cs typeface="Times New Roman"/>
              </a:rPr>
              <a:t> </a:t>
            </a:r>
            <a:r>
              <a:rPr lang="it-IT" sz="1600" spc="20" dirty="0" err="1">
                <a:latin typeface="Times New Roman"/>
                <a:cs typeface="Times New Roman"/>
              </a:rPr>
              <a:t>n</a:t>
            </a:r>
            <a:r>
              <a:rPr lang="it-IT" sz="1600" spc="10" dirty="0" err="1">
                <a:latin typeface="Times New Roman"/>
                <a:cs typeface="Times New Roman"/>
              </a:rPr>
              <a:t>e</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15" dirty="0">
                <a:latin typeface="Times New Roman"/>
                <a:cs typeface="Times New Roman"/>
              </a:rPr>
              <a:t>b</a:t>
            </a:r>
            <a:r>
              <a:rPr lang="it-IT" sz="1600" spc="10" dirty="0">
                <a:latin typeface="Times New Roman"/>
                <a:cs typeface="Times New Roman"/>
              </a:rPr>
              <a:t>e</a:t>
            </a:r>
            <a:r>
              <a:rPr lang="it-IT" sz="1600" spc="20" dirty="0">
                <a:latin typeface="Times New Roman"/>
                <a:cs typeface="Times New Roman"/>
              </a:rPr>
              <a:t> </a:t>
            </a:r>
            <a:r>
              <a:rPr lang="it-IT" sz="1600" spc="15" dirty="0" err="1" smtClean="0">
                <a:latin typeface="Times New Roman"/>
                <a:cs typeface="Times New Roman"/>
              </a:rPr>
              <a:t>de</a:t>
            </a:r>
            <a:r>
              <a:rPr lang="it-IT" sz="1600" spc="10" dirty="0" err="1" smtClean="0">
                <a:latin typeface="Times New Roman"/>
                <a:cs typeface="Times New Roman"/>
              </a:rPr>
              <a:t>fi</a:t>
            </a:r>
            <a:r>
              <a:rPr lang="it-IT" sz="1600" spc="20" dirty="0" err="1" smtClean="0">
                <a:latin typeface="Times New Roman"/>
                <a:cs typeface="Times New Roman"/>
              </a:rPr>
              <a:t>n</a:t>
            </a:r>
            <a:r>
              <a:rPr lang="it-IT" sz="1600" spc="15" dirty="0" err="1" smtClean="0">
                <a:latin typeface="Times New Roman"/>
                <a:cs typeface="Times New Roman"/>
              </a:rPr>
              <a:t>e</a:t>
            </a:r>
            <a:r>
              <a:rPr lang="it-IT" sz="1600" spc="10" dirty="0" err="1" smtClean="0">
                <a:latin typeface="Times New Roman"/>
                <a:cs typeface="Times New Roman"/>
              </a:rPr>
              <a:t>d</a:t>
            </a:r>
            <a:endParaRPr lang="it-IT" sz="1600" dirty="0" smtClean="0">
              <a:latin typeface="Times New Roman"/>
              <a:cs typeface="Times New Roman"/>
            </a:endParaRPr>
          </a:p>
          <a:p>
            <a:pPr>
              <a:lnSpc>
                <a:spcPts val="1100"/>
              </a:lnSpc>
              <a:spcBef>
                <a:spcPts val="49"/>
              </a:spcBef>
              <a:buFont typeface="Symbol"/>
              <a:buChar char="•"/>
            </a:pPr>
            <a:endParaRPr lang="it-IT" sz="1600" dirty="0">
              <a:latin typeface="Times New Roman"/>
              <a:cs typeface="Times New Roman"/>
            </a:endParaRPr>
          </a:p>
          <a:p>
            <a:pPr>
              <a:lnSpc>
                <a:spcPts val="1100"/>
              </a:lnSpc>
              <a:spcBef>
                <a:spcPts val="49"/>
              </a:spcBef>
            </a:pPr>
            <a:endParaRPr lang="it-IT" sz="1600" dirty="0"/>
          </a:p>
          <a:p>
            <a:pPr marR="2233295">
              <a:lnSpc>
                <a:spcPct val="100000"/>
              </a:lnSpc>
            </a:pPr>
            <a:r>
              <a:rPr lang="it-IT" spc="-15" dirty="0">
                <a:latin typeface="Times New Roman"/>
                <a:cs typeface="Times New Roman"/>
              </a:rPr>
              <a:t>WP16 W</a:t>
            </a:r>
            <a:r>
              <a:rPr lang="it-IT" spc="-10" dirty="0">
                <a:latin typeface="Times New Roman"/>
                <a:cs typeface="Times New Roman"/>
              </a:rPr>
              <a:t>ater: Anton </a:t>
            </a:r>
            <a:r>
              <a:rPr lang="it-IT" spc="-15" dirty="0" err="1">
                <a:latin typeface="Times New Roman"/>
                <a:cs typeface="Times New Roman"/>
              </a:rPr>
              <a:t>Lundm</a:t>
            </a:r>
            <a:r>
              <a:rPr lang="it-IT" spc="-10" dirty="0" err="1">
                <a:latin typeface="Times New Roman"/>
                <a:cs typeface="Times New Roman"/>
              </a:rPr>
              <a:t>ark</a:t>
            </a:r>
            <a:endParaRPr lang="it-IT" dirty="0">
              <a:latin typeface="Times New Roman"/>
              <a:cs typeface="Times New Roman"/>
            </a:endParaRPr>
          </a:p>
          <a:p>
            <a:pPr>
              <a:lnSpc>
                <a:spcPts val="1400"/>
              </a:lnSpc>
              <a:spcBef>
                <a:spcPts val="80"/>
              </a:spcBef>
            </a:pPr>
            <a:endParaRPr lang="it-IT" sz="2400" dirty="0"/>
          </a:p>
          <a:p>
            <a:pPr marL="469900" marR="214629" indent="-228600">
              <a:lnSpc>
                <a:spcPts val="1250"/>
              </a:lnSpc>
              <a:spcBef>
                <a:spcPts val="180"/>
              </a:spcBef>
              <a:buFont typeface="Symbol"/>
              <a:buChar char="•"/>
              <a:tabLst>
                <a:tab pos="469265" algn="l"/>
              </a:tabLst>
            </a:pPr>
            <a:r>
              <a:rPr lang="it-IT" sz="1600" spc="10" dirty="0" smtClean="0">
                <a:latin typeface="Times New Roman"/>
                <a:cs typeface="Times New Roman"/>
              </a:rPr>
              <a:t>I</a:t>
            </a:r>
            <a:r>
              <a:rPr lang="it-IT" sz="1600" spc="20" dirty="0" smtClean="0">
                <a:latin typeface="Times New Roman"/>
                <a:cs typeface="Times New Roman"/>
              </a:rPr>
              <a:t>S</a:t>
            </a:r>
            <a:r>
              <a:rPr lang="it-IT" sz="1600" spc="30" dirty="0" smtClean="0">
                <a:latin typeface="Times New Roman"/>
                <a:cs typeface="Times New Roman"/>
              </a:rPr>
              <a:t>R</a:t>
            </a:r>
            <a:r>
              <a:rPr lang="it-IT" sz="1600" spc="20" dirty="0" smtClean="0">
                <a:latin typeface="Times New Roman"/>
                <a:cs typeface="Times New Roman"/>
              </a:rPr>
              <a:t>C</a:t>
            </a:r>
            <a:r>
              <a:rPr lang="it-IT" sz="1600" spc="25" dirty="0" smtClean="0">
                <a:latin typeface="Times New Roman"/>
                <a:cs typeface="Times New Roman"/>
              </a:rPr>
              <a:t> </a:t>
            </a:r>
            <a:r>
              <a:rPr lang="it-IT" sz="1600" spc="10" dirty="0" err="1">
                <a:latin typeface="Times New Roman"/>
                <a:cs typeface="Times New Roman"/>
              </a:rPr>
              <a:t>i</a:t>
            </a:r>
            <a:r>
              <a:rPr lang="it-IT" sz="1600" spc="5" dirty="0" err="1">
                <a:latin typeface="Times New Roman"/>
                <a:cs typeface="Times New Roman"/>
              </a:rPr>
              <a:t>s</a:t>
            </a:r>
            <a:r>
              <a:rPr lang="it-IT" sz="1600" spc="15" dirty="0">
                <a:latin typeface="Times New Roman"/>
                <a:cs typeface="Times New Roman"/>
              </a:rPr>
              <a:t> </a:t>
            </a:r>
            <a:r>
              <a:rPr lang="it-IT" sz="1600" spc="20" dirty="0" err="1">
                <a:latin typeface="Times New Roman"/>
                <a:cs typeface="Times New Roman"/>
              </a:rPr>
              <a:t>d</a:t>
            </a:r>
            <a:r>
              <a:rPr lang="it-IT" sz="1600" spc="15" dirty="0" err="1">
                <a:latin typeface="Times New Roman"/>
                <a:cs typeface="Times New Roman"/>
              </a:rPr>
              <a:t>e</a:t>
            </a:r>
            <a:r>
              <a:rPr lang="it-IT" sz="1600" spc="10" dirty="0" err="1">
                <a:latin typeface="Times New Roman"/>
                <a:cs typeface="Times New Roman"/>
              </a:rPr>
              <a:t>si</a:t>
            </a:r>
            <a:r>
              <a:rPr lang="it-IT" sz="1600" spc="20" dirty="0" err="1">
                <a:latin typeface="Times New Roman"/>
                <a:cs typeface="Times New Roman"/>
              </a:rPr>
              <a:t>gn</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a:t>
            </a:r>
            <a:r>
              <a:rPr lang="it-IT" sz="1600" spc="10" dirty="0">
                <a:latin typeface="Times New Roman"/>
                <a:cs typeface="Times New Roman"/>
              </a:rPr>
              <a:t>f</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20" dirty="0">
                <a:latin typeface="Times New Roman"/>
                <a:cs typeface="Times New Roman"/>
              </a:rPr>
              <a:t>20</a:t>
            </a:r>
            <a:r>
              <a:rPr lang="it-IT" sz="1600" spc="10" dirty="0">
                <a:latin typeface="Times New Roman"/>
                <a:cs typeface="Times New Roman"/>
              </a:rPr>
              <a:t>ºC</a:t>
            </a:r>
            <a:r>
              <a:rPr lang="it-IT" sz="1600" spc="25" dirty="0">
                <a:latin typeface="Times New Roman"/>
                <a:cs typeface="Times New Roman"/>
              </a:rPr>
              <a:t> w</a:t>
            </a:r>
            <a:r>
              <a:rPr lang="it-IT" sz="1600" spc="15" dirty="0">
                <a:latin typeface="Times New Roman"/>
                <a:cs typeface="Times New Roman"/>
              </a:rPr>
              <a:t>a</a:t>
            </a:r>
            <a:r>
              <a:rPr lang="it-IT" sz="1600" spc="10" dirty="0">
                <a:latin typeface="Times New Roman"/>
                <a:cs typeface="Times New Roman"/>
              </a:rPr>
              <a:t>t</a:t>
            </a:r>
            <a:r>
              <a:rPr lang="it-IT" sz="1600" spc="15" dirty="0">
                <a:latin typeface="Times New Roman"/>
                <a:cs typeface="Times New Roman"/>
              </a:rPr>
              <a:t>e</a:t>
            </a:r>
            <a:r>
              <a:rPr lang="it-IT" sz="1600" spc="5" dirty="0">
                <a:latin typeface="Times New Roman"/>
                <a:cs typeface="Times New Roman"/>
              </a:rPr>
              <a:t>r</a:t>
            </a:r>
            <a:r>
              <a:rPr lang="it-IT" sz="1600" spc="15" dirty="0">
                <a:latin typeface="Times New Roman"/>
                <a:cs typeface="Times New Roman"/>
              </a:rPr>
              <a:t> </a:t>
            </a:r>
            <a:r>
              <a:rPr lang="it-IT" sz="1600" spc="10" dirty="0">
                <a:latin typeface="Times New Roman"/>
                <a:cs typeface="Times New Roman"/>
              </a:rPr>
              <a:t>t</a:t>
            </a:r>
            <a:r>
              <a:rPr lang="it-IT" sz="1600" spc="15" dirty="0">
                <a:latin typeface="Times New Roman"/>
                <a:cs typeface="Times New Roman"/>
              </a:rPr>
              <a:t>e</a:t>
            </a:r>
            <a:r>
              <a:rPr lang="it-IT" sz="1600" spc="30" dirty="0">
                <a:latin typeface="Times New Roman"/>
                <a:cs typeface="Times New Roman"/>
              </a:rPr>
              <a:t>m</a:t>
            </a:r>
            <a:r>
              <a:rPr lang="it-IT" sz="1600" spc="20" dirty="0">
                <a:latin typeface="Times New Roman"/>
                <a:cs typeface="Times New Roman"/>
              </a:rPr>
              <a:t>p</a:t>
            </a:r>
            <a:r>
              <a:rPr lang="it-IT" sz="1600" spc="15" dirty="0">
                <a:latin typeface="Times New Roman"/>
                <a:cs typeface="Times New Roman"/>
              </a:rPr>
              <a:t>e</a:t>
            </a:r>
            <a:r>
              <a:rPr lang="it-IT" sz="1600" spc="10" dirty="0">
                <a:latin typeface="Times New Roman"/>
                <a:cs typeface="Times New Roman"/>
              </a:rPr>
              <a:t>rat</a:t>
            </a:r>
            <a:r>
              <a:rPr lang="it-IT" sz="1600" spc="20" dirty="0">
                <a:latin typeface="Times New Roman"/>
                <a:cs typeface="Times New Roman"/>
              </a:rPr>
              <a:t>u</a:t>
            </a:r>
            <a:r>
              <a:rPr lang="it-IT" sz="1600" spc="10" dirty="0">
                <a:latin typeface="Times New Roman"/>
                <a:cs typeface="Times New Roman"/>
              </a:rPr>
              <a:t>r</a:t>
            </a:r>
            <a:r>
              <a:rPr lang="it-IT" sz="1600" spc="15" dirty="0">
                <a:latin typeface="Times New Roman"/>
                <a:cs typeface="Times New Roman"/>
              </a:rPr>
              <a:t>e</a:t>
            </a:r>
            <a:r>
              <a:rPr lang="it-IT" sz="1600" spc="5" dirty="0">
                <a:latin typeface="Times New Roman"/>
                <a:cs typeface="Times New Roman"/>
              </a:rPr>
              <a:t>.</a:t>
            </a:r>
            <a:r>
              <a:rPr lang="it-IT" sz="1600" spc="15" dirty="0">
                <a:latin typeface="Times New Roman"/>
                <a:cs typeface="Times New Roman"/>
              </a:rPr>
              <a:t> </a:t>
            </a:r>
            <a:r>
              <a:rPr lang="it-IT" sz="1600" spc="20" dirty="0" err="1">
                <a:latin typeface="Times New Roman"/>
                <a:cs typeface="Times New Roman"/>
              </a:rPr>
              <a:t>Fun</a:t>
            </a:r>
            <a:r>
              <a:rPr lang="it-IT" sz="1600" spc="15" dirty="0" err="1">
                <a:latin typeface="Times New Roman"/>
                <a:cs typeface="Times New Roman"/>
              </a:rPr>
              <a:t>cti</a:t>
            </a:r>
            <a:r>
              <a:rPr lang="it-IT" sz="1600" spc="25" dirty="0" err="1">
                <a:latin typeface="Times New Roman"/>
                <a:cs typeface="Times New Roman"/>
              </a:rPr>
              <a:t>o</a:t>
            </a:r>
            <a:r>
              <a:rPr lang="it-IT" sz="1600" spc="20" dirty="0" err="1">
                <a:latin typeface="Times New Roman"/>
                <a:cs typeface="Times New Roman"/>
              </a:rPr>
              <a:t>n</a:t>
            </a:r>
            <a:r>
              <a:rPr lang="it-IT" sz="1600" spc="15" dirty="0" err="1">
                <a:latin typeface="Times New Roman"/>
                <a:cs typeface="Times New Roman"/>
              </a:rPr>
              <a:t>ality</a:t>
            </a:r>
            <a:r>
              <a:rPr lang="it-IT" sz="1600" spc="20"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15" dirty="0">
                <a:latin typeface="Times New Roman"/>
                <a:cs typeface="Times New Roman"/>
              </a:rPr>
              <a:t>b</a:t>
            </a:r>
            <a:r>
              <a:rPr lang="it-IT" sz="1600" spc="10" dirty="0">
                <a:latin typeface="Times New Roman"/>
                <a:cs typeface="Times New Roman"/>
              </a:rPr>
              <a:t>e</a:t>
            </a:r>
            <a:r>
              <a:rPr lang="it-IT" sz="1600" spc="20" dirty="0">
                <a:latin typeface="Times New Roman"/>
                <a:cs typeface="Times New Roman"/>
              </a:rPr>
              <a:t> </a:t>
            </a:r>
            <a:r>
              <a:rPr lang="it-IT" sz="1600" spc="15" dirty="0" err="1">
                <a:latin typeface="Times New Roman"/>
                <a:cs typeface="Times New Roman"/>
              </a:rPr>
              <a:t>checke</a:t>
            </a:r>
            <a:r>
              <a:rPr lang="it-IT" sz="1600" spc="10" dirty="0" err="1">
                <a:latin typeface="Times New Roman"/>
                <a:cs typeface="Times New Roman"/>
              </a:rPr>
              <a:t>d</a:t>
            </a:r>
            <a:r>
              <a:rPr lang="it-IT" sz="1600" spc="20" dirty="0">
                <a:latin typeface="Times New Roman"/>
                <a:cs typeface="Times New Roman"/>
              </a:rPr>
              <a:t> </a:t>
            </a:r>
            <a:r>
              <a:rPr lang="it-IT" sz="1600" spc="10" dirty="0">
                <a:latin typeface="Times New Roman"/>
                <a:cs typeface="Times New Roman"/>
              </a:rPr>
              <a:t>f</a:t>
            </a:r>
            <a:r>
              <a:rPr lang="it-IT" sz="1600" spc="15"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10" dirty="0">
                <a:latin typeface="Times New Roman"/>
                <a:cs typeface="Times New Roman"/>
              </a:rPr>
              <a:t>a</a:t>
            </a:r>
            <a:r>
              <a:rPr lang="it-IT" sz="1600" spc="20" dirty="0">
                <a:latin typeface="Times New Roman"/>
                <a:cs typeface="Times New Roman"/>
              </a:rPr>
              <a:t> </a:t>
            </a:r>
            <a:r>
              <a:rPr lang="it-IT" sz="1600" spc="25" dirty="0">
                <a:latin typeface="Times New Roman"/>
                <a:cs typeface="Times New Roman"/>
              </a:rPr>
              <a:t>w</a:t>
            </a:r>
            <a:r>
              <a:rPr lang="it-IT" sz="1600" spc="10" dirty="0">
                <a:latin typeface="Times New Roman"/>
                <a:cs typeface="Times New Roman"/>
              </a:rPr>
              <a:t>at</a:t>
            </a:r>
            <a:r>
              <a:rPr lang="it-IT" sz="1600" spc="15" dirty="0">
                <a:latin typeface="Times New Roman"/>
                <a:cs typeface="Times New Roman"/>
              </a:rPr>
              <a:t>e</a:t>
            </a:r>
            <a:r>
              <a:rPr lang="it-IT" sz="1600" spc="5" dirty="0">
                <a:latin typeface="Times New Roman"/>
                <a:cs typeface="Times New Roman"/>
              </a:rPr>
              <a:t>r </a:t>
            </a:r>
            <a:r>
              <a:rPr lang="it-IT" sz="1600" spc="10" dirty="0" err="1">
                <a:latin typeface="Times New Roman"/>
                <a:cs typeface="Times New Roman"/>
              </a:rPr>
              <a:t>s</a:t>
            </a:r>
            <a:r>
              <a:rPr lang="it-IT" sz="1600" spc="20" dirty="0" err="1">
                <a:latin typeface="Times New Roman"/>
                <a:cs typeface="Times New Roman"/>
              </a:rPr>
              <a:t>upp</a:t>
            </a:r>
            <a:r>
              <a:rPr lang="it-IT" sz="1600" spc="10" dirty="0" err="1">
                <a:latin typeface="Times New Roman"/>
                <a:cs typeface="Times New Roman"/>
              </a:rPr>
              <a:t>ly</a:t>
            </a:r>
            <a:r>
              <a:rPr lang="it-IT" sz="1600" spc="20" dirty="0">
                <a:latin typeface="Times New Roman"/>
                <a:cs typeface="Times New Roman"/>
              </a:rPr>
              <a:t> </a:t>
            </a:r>
            <a:r>
              <a:rPr lang="it-IT" sz="1600" spc="10" dirty="0">
                <a:latin typeface="Times New Roman"/>
                <a:cs typeface="Times New Roman"/>
              </a:rPr>
              <a:t>t</a:t>
            </a:r>
            <a:r>
              <a:rPr lang="it-IT" sz="1600" spc="15" dirty="0">
                <a:latin typeface="Times New Roman"/>
                <a:cs typeface="Times New Roman"/>
              </a:rPr>
              <a:t>e</a:t>
            </a:r>
            <a:r>
              <a:rPr lang="it-IT" sz="1600" spc="30" dirty="0">
                <a:latin typeface="Times New Roman"/>
                <a:cs typeface="Times New Roman"/>
              </a:rPr>
              <a:t>m</a:t>
            </a:r>
            <a:r>
              <a:rPr lang="it-IT" sz="1600" spc="20" dirty="0">
                <a:latin typeface="Times New Roman"/>
                <a:cs typeface="Times New Roman"/>
              </a:rPr>
              <a:t>p</a:t>
            </a:r>
            <a:r>
              <a:rPr lang="it-IT" sz="1600" spc="15" dirty="0">
                <a:latin typeface="Times New Roman"/>
                <a:cs typeface="Times New Roman"/>
              </a:rPr>
              <a:t>e</a:t>
            </a:r>
            <a:r>
              <a:rPr lang="it-IT" sz="1600" spc="10" dirty="0">
                <a:latin typeface="Times New Roman"/>
                <a:cs typeface="Times New Roman"/>
              </a:rPr>
              <a:t>r</a:t>
            </a:r>
            <a:r>
              <a:rPr lang="it-IT" sz="1600" spc="15" dirty="0">
                <a:latin typeface="Times New Roman"/>
                <a:cs typeface="Times New Roman"/>
              </a:rPr>
              <a:t>a</a:t>
            </a:r>
            <a:r>
              <a:rPr lang="it-IT" sz="1600" spc="10" dirty="0">
                <a:latin typeface="Times New Roman"/>
                <a:cs typeface="Times New Roman"/>
              </a:rPr>
              <a:t>t</a:t>
            </a:r>
            <a:r>
              <a:rPr lang="it-IT" sz="1600" spc="20" dirty="0">
                <a:latin typeface="Times New Roman"/>
                <a:cs typeface="Times New Roman"/>
              </a:rPr>
              <a:t>u</a:t>
            </a:r>
            <a:r>
              <a:rPr lang="it-IT" sz="1600" spc="10" dirty="0">
                <a:latin typeface="Times New Roman"/>
                <a:cs typeface="Times New Roman"/>
              </a:rPr>
              <a:t>re</a:t>
            </a:r>
            <a:r>
              <a:rPr lang="it-IT" sz="1600" spc="20" dirty="0">
                <a:latin typeface="Times New Roman"/>
                <a:cs typeface="Times New Roman"/>
              </a:rPr>
              <a:t> o</a:t>
            </a:r>
            <a:r>
              <a:rPr lang="it-IT" sz="1600" spc="5" dirty="0">
                <a:latin typeface="Times New Roman"/>
                <a:cs typeface="Times New Roman"/>
              </a:rPr>
              <a:t>f</a:t>
            </a:r>
            <a:r>
              <a:rPr lang="it-IT" sz="1600" spc="15" dirty="0">
                <a:latin typeface="Times New Roman"/>
                <a:cs typeface="Times New Roman"/>
              </a:rPr>
              <a:t> 2</a:t>
            </a:r>
            <a:r>
              <a:rPr lang="it-IT" sz="1600" spc="20" dirty="0">
                <a:latin typeface="Times New Roman"/>
                <a:cs typeface="Times New Roman"/>
              </a:rPr>
              <a:t>8</a:t>
            </a:r>
            <a:r>
              <a:rPr lang="it-IT" sz="1600" spc="10" dirty="0">
                <a:latin typeface="Times New Roman"/>
                <a:cs typeface="Times New Roman"/>
              </a:rPr>
              <a:t>ºC</a:t>
            </a:r>
            <a:r>
              <a:rPr lang="it-IT" sz="1600" spc="25" dirty="0">
                <a:latin typeface="Times New Roman"/>
                <a:cs typeface="Times New Roman"/>
              </a:rPr>
              <a:t> </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20" dirty="0" err="1">
                <a:latin typeface="Times New Roman"/>
                <a:cs typeface="Times New Roman"/>
              </a:rPr>
              <a:t>h</a:t>
            </a:r>
            <a:r>
              <a:rPr lang="it-IT" sz="1600" spc="10" dirty="0" err="1">
                <a:latin typeface="Times New Roman"/>
                <a:cs typeface="Times New Roman"/>
              </a:rPr>
              <a:t>i</a:t>
            </a:r>
            <a:r>
              <a:rPr lang="it-IT" sz="1600" spc="20" dirty="0" err="1">
                <a:latin typeface="Times New Roman"/>
                <a:cs typeface="Times New Roman"/>
              </a:rPr>
              <a:t>gh</a:t>
            </a:r>
            <a:r>
              <a:rPr lang="it-IT" sz="1600" spc="10" dirty="0" err="1">
                <a:latin typeface="Times New Roman"/>
                <a:cs typeface="Times New Roman"/>
              </a:rPr>
              <a:t>er</a:t>
            </a:r>
            <a:r>
              <a:rPr lang="it-IT" sz="1600" spc="5" dirty="0">
                <a:latin typeface="Times New Roman"/>
                <a:cs typeface="Times New Roman"/>
              </a:rPr>
              <a:t>.</a:t>
            </a:r>
            <a:endParaRPr lang="it-IT" sz="1600" dirty="0">
              <a:latin typeface="Times New Roman"/>
              <a:cs typeface="Times New Roman"/>
            </a:endParaRPr>
          </a:p>
          <a:p>
            <a:pPr marL="469900" indent="-228600">
              <a:lnSpc>
                <a:spcPct val="100000"/>
              </a:lnSpc>
              <a:spcBef>
                <a:spcPts val="90"/>
              </a:spcBef>
              <a:buFont typeface="Symbol"/>
              <a:buChar char="•"/>
              <a:tabLst>
                <a:tab pos="469265" algn="l"/>
              </a:tabLst>
            </a:pPr>
            <a:r>
              <a:rPr lang="it-IT" sz="1600" spc="10" dirty="0">
                <a:latin typeface="Times New Roman"/>
                <a:cs typeface="Times New Roman"/>
              </a:rPr>
              <a:t>I</a:t>
            </a:r>
            <a:r>
              <a:rPr lang="it-IT" sz="1600" spc="20" dirty="0">
                <a:latin typeface="Times New Roman"/>
                <a:cs typeface="Times New Roman"/>
              </a:rPr>
              <a:t>n</a:t>
            </a:r>
            <a:r>
              <a:rPr lang="it-IT" sz="1600" spc="10" dirty="0">
                <a:latin typeface="Times New Roman"/>
                <a:cs typeface="Times New Roman"/>
              </a:rPr>
              <a:t>t</a:t>
            </a:r>
            <a:r>
              <a:rPr lang="it-IT" sz="1600" spc="15" dirty="0">
                <a:latin typeface="Times New Roman"/>
                <a:cs typeface="Times New Roman"/>
              </a:rPr>
              <a:t>e</a:t>
            </a:r>
            <a:r>
              <a:rPr lang="it-IT" sz="1600" spc="10" dirty="0">
                <a:latin typeface="Times New Roman"/>
                <a:cs typeface="Times New Roman"/>
              </a:rPr>
              <a:t>rf</a:t>
            </a:r>
            <a:r>
              <a:rPr lang="it-IT" sz="1600" spc="15" dirty="0">
                <a:latin typeface="Times New Roman"/>
                <a:cs typeface="Times New Roman"/>
              </a:rPr>
              <a:t>ac</a:t>
            </a:r>
            <a:r>
              <a:rPr lang="it-IT" sz="1600" spc="10" dirty="0">
                <a:latin typeface="Times New Roman"/>
                <a:cs typeface="Times New Roman"/>
              </a:rPr>
              <a:t>e</a:t>
            </a:r>
            <a:r>
              <a:rPr lang="it-IT" sz="1600" spc="20" dirty="0">
                <a:latin typeface="Times New Roman"/>
                <a:cs typeface="Times New Roman"/>
              </a:rPr>
              <a:t> </a:t>
            </a:r>
            <a:r>
              <a:rPr lang="it-IT" sz="1600" spc="20" dirty="0" err="1">
                <a:latin typeface="Times New Roman"/>
                <a:cs typeface="Times New Roman"/>
              </a:rPr>
              <a:t>d</a:t>
            </a:r>
            <a:r>
              <a:rPr lang="it-IT" sz="1600" spc="15" dirty="0" err="1">
                <a:latin typeface="Times New Roman"/>
                <a:cs typeface="Times New Roman"/>
              </a:rPr>
              <a:t>e</a:t>
            </a:r>
            <a:r>
              <a:rPr lang="it-IT" sz="1600" spc="10" dirty="0" err="1">
                <a:latin typeface="Times New Roman"/>
                <a:cs typeface="Times New Roman"/>
              </a:rPr>
              <a:t>fi</a:t>
            </a:r>
            <a:r>
              <a:rPr lang="it-IT" sz="1600" spc="20" dirty="0" err="1">
                <a:latin typeface="Times New Roman"/>
                <a:cs typeface="Times New Roman"/>
              </a:rPr>
              <a:t>n</a:t>
            </a:r>
            <a:r>
              <a:rPr lang="it-IT" sz="1600" spc="10" dirty="0" err="1">
                <a:latin typeface="Times New Roman"/>
                <a:cs typeface="Times New Roman"/>
              </a:rPr>
              <a:t>iti</a:t>
            </a:r>
            <a:r>
              <a:rPr lang="it-IT" sz="1600" spc="20" dirty="0" err="1">
                <a:latin typeface="Times New Roman"/>
                <a:cs typeface="Times New Roman"/>
              </a:rPr>
              <a:t>o</a:t>
            </a:r>
            <a:r>
              <a:rPr lang="it-IT" sz="1600" spc="10" dirty="0" err="1">
                <a:latin typeface="Times New Roman"/>
                <a:cs typeface="Times New Roman"/>
              </a:rPr>
              <a:t>n</a:t>
            </a:r>
            <a:r>
              <a:rPr lang="it-IT" sz="1600" spc="20" dirty="0">
                <a:latin typeface="Times New Roman"/>
                <a:cs typeface="Times New Roman"/>
              </a:rPr>
              <a:t> </a:t>
            </a:r>
            <a:r>
              <a:rPr lang="it-IT" sz="1600" spc="10" dirty="0" err="1">
                <a:latin typeface="Times New Roman"/>
                <a:cs typeface="Times New Roman"/>
              </a:rPr>
              <a:t>is</a:t>
            </a:r>
            <a:r>
              <a:rPr lang="it-IT" sz="1600" spc="20" dirty="0">
                <a:latin typeface="Times New Roman"/>
                <a:cs typeface="Times New Roman"/>
              </a:rPr>
              <a:t> </a:t>
            </a:r>
            <a:r>
              <a:rPr lang="it-IT" sz="1600" spc="20" dirty="0" err="1">
                <a:latin typeface="Times New Roman"/>
                <a:cs typeface="Times New Roman"/>
              </a:rPr>
              <a:t>n</a:t>
            </a:r>
            <a:r>
              <a:rPr lang="it-IT" sz="1600" spc="10" dirty="0" err="1">
                <a:latin typeface="Times New Roman"/>
                <a:cs typeface="Times New Roman"/>
              </a:rPr>
              <a:t>e</a:t>
            </a:r>
            <a:r>
              <a:rPr lang="it-IT" sz="1600" spc="15" dirty="0" err="1">
                <a:latin typeface="Times New Roman"/>
                <a:cs typeface="Times New Roman"/>
              </a:rPr>
              <a:t>e</a:t>
            </a:r>
            <a:r>
              <a:rPr lang="it-IT" sz="1600" spc="20" dirty="0" err="1">
                <a:latin typeface="Times New Roman"/>
                <a:cs typeface="Times New Roman"/>
              </a:rPr>
              <a:t>d</a:t>
            </a:r>
            <a:r>
              <a:rPr lang="it-IT" sz="1600" spc="10" dirty="0" err="1">
                <a:latin typeface="Times New Roman"/>
                <a:cs typeface="Times New Roman"/>
              </a:rPr>
              <a:t>ed</a:t>
            </a:r>
            <a:r>
              <a:rPr lang="it-IT" sz="1600" spc="20" dirty="0">
                <a:latin typeface="Times New Roman"/>
                <a:cs typeface="Times New Roman"/>
              </a:rPr>
              <a:t> </a:t>
            </a:r>
            <a:r>
              <a:rPr lang="it-IT" sz="1600" spc="20" dirty="0" err="1">
                <a:latin typeface="Times New Roman"/>
                <a:cs typeface="Times New Roman"/>
              </a:rPr>
              <a:t>b</a:t>
            </a:r>
            <a:r>
              <a:rPr lang="it-IT" sz="1600" spc="10" dirty="0" err="1">
                <a:latin typeface="Times New Roman"/>
                <a:cs typeface="Times New Roman"/>
              </a:rPr>
              <a:t>et</a:t>
            </a:r>
            <a:r>
              <a:rPr lang="it-IT" sz="1600" spc="25" dirty="0" err="1">
                <a:latin typeface="Times New Roman"/>
                <a:cs typeface="Times New Roman"/>
              </a:rPr>
              <a:t>w</a:t>
            </a:r>
            <a:r>
              <a:rPr lang="it-IT" sz="1600" spc="15" dirty="0" err="1">
                <a:latin typeface="Times New Roman"/>
                <a:cs typeface="Times New Roman"/>
              </a:rPr>
              <a:t>ee</a:t>
            </a:r>
            <a:r>
              <a:rPr lang="it-IT" sz="1600" spc="10" dirty="0" err="1">
                <a:latin typeface="Times New Roman"/>
                <a:cs typeface="Times New Roman"/>
              </a:rPr>
              <a:t>n</a:t>
            </a:r>
            <a:r>
              <a:rPr lang="it-IT" sz="1600" spc="20" dirty="0">
                <a:latin typeface="Times New Roman"/>
                <a:cs typeface="Times New Roman"/>
              </a:rPr>
              <a:t> </a:t>
            </a:r>
            <a:r>
              <a:rPr lang="it-IT" sz="1600" spc="10" dirty="0">
                <a:latin typeface="Times New Roman"/>
                <a:cs typeface="Times New Roman"/>
              </a:rPr>
              <a:t>I</a:t>
            </a:r>
            <a:r>
              <a:rPr lang="it-IT" sz="1600" spc="20" dirty="0">
                <a:latin typeface="Times New Roman"/>
                <a:cs typeface="Times New Roman"/>
              </a:rPr>
              <a:t>S</a:t>
            </a:r>
            <a:r>
              <a:rPr lang="it-IT" sz="1600" spc="30" dirty="0">
                <a:latin typeface="Times New Roman"/>
                <a:cs typeface="Times New Roman"/>
              </a:rPr>
              <a:t>C</a:t>
            </a:r>
            <a:r>
              <a:rPr lang="it-IT" sz="1600" spc="20" dirty="0">
                <a:latin typeface="Times New Roman"/>
                <a:cs typeface="Times New Roman"/>
              </a:rPr>
              <a:t>R</a:t>
            </a:r>
            <a:r>
              <a:rPr lang="it-IT" sz="1600" spc="25" dirty="0">
                <a:latin typeface="Times New Roman"/>
                <a:cs typeface="Times New Roman"/>
              </a:rPr>
              <a:t> </a:t>
            </a:r>
            <a:r>
              <a:rPr lang="it-IT" sz="1600" spc="15" dirty="0">
                <a:latin typeface="Times New Roman"/>
                <a:cs typeface="Times New Roman"/>
              </a:rPr>
              <a:t>a</a:t>
            </a:r>
            <a:r>
              <a:rPr lang="it-IT" sz="1600" spc="20" dirty="0">
                <a:latin typeface="Times New Roman"/>
                <a:cs typeface="Times New Roman"/>
              </a:rPr>
              <a:t>n</a:t>
            </a:r>
            <a:r>
              <a:rPr lang="it-IT" sz="1600" spc="10" dirty="0">
                <a:latin typeface="Times New Roman"/>
                <a:cs typeface="Times New Roman"/>
              </a:rPr>
              <a:t>d</a:t>
            </a:r>
            <a:r>
              <a:rPr lang="it-IT" sz="1600" spc="20" dirty="0">
                <a:latin typeface="Times New Roman"/>
                <a:cs typeface="Times New Roman"/>
              </a:rPr>
              <a:t> </a:t>
            </a:r>
            <a:r>
              <a:rPr lang="it-IT" sz="1600" spc="30" dirty="0">
                <a:latin typeface="Times New Roman"/>
                <a:cs typeface="Times New Roman"/>
              </a:rPr>
              <a:t>W</a:t>
            </a:r>
            <a:r>
              <a:rPr lang="it-IT" sz="1600" spc="20" dirty="0">
                <a:latin typeface="Times New Roman"/>
                <a:cs typeface="Times New Roman"/>
              </a:rPr>
              <a:t>P16</a:t>
            </a:r>
            <a:endParaRPr lang="it-IT" sz="1600" dirty="0">
              <a:latin typeface="Times New Roman"/>
              <a:cs typeface="Times New Roman"/>
            </a:endParaRPr>
          </a:p>
          <a:p>
            <a:pPr marL="469900" indent="-228600">
              <a:lnSpc>
                <a:spcPct val="100000"/>
              </a:lnSpc>
              <a:spcBef>
                <a:spcPts val="130"/>
              </a:spcBef>
              <a:buFont typeface="Symbol"/>
              <a:buChar char="•"/>
              <a:tabLst>
                <a:tab pos="469265" algn="l"/>
              </a:tabLst>
            </a:pPr>
            <a:r>
              <a:rPr lang="it-IT" sz="1600" spc="20" dirty="0">
                <a:latin typeface="Times New Roman"/>
                <a:cs typeface="Times New Roman"/>
              </a:rPr>
              <a:t>LN</a:t>
            </a:r>
            <a:r>
              <a:rPr lang="it-IT" sz="1600" spc="10" dirty="0">
                <a:latin typeface="Times New Roman"/>
                <a:cs typeface="Times New Roman"/>
              </a:rPr>
              <a:t>S</a:t>
            </a:r>
            <a:r>
              <a:rPr lang="it-IT" sz="1600" spc="20" dirty="0">
                <a:latin typeface="Times New Roman"/>
                <a:cs typeface="Times New Roman"/>
              </a:rPr>
              <a:t> </a:t>
            </a:r>
            <a:r>
              <a:rPr lang="it-IT" sz="1600" spc="20" dirty="0" err="1">
                <a:latin typeface="Times New Roman"/>
                <a:cs typeface="Times New Roman"/>
              </a:rPr>
              <a:t>n</a:t>
            </a:r>
            <a:r>
              <a:rPr lang="it-IT" sz="1600" spc="15" dirty="0" err="1">
                <a:latin typeface="Times New Roman"/>
                <a:cs typeface="Times New Roman"/>
              </a:rPr>
              <a:t>ee</a:t>
            </a:r>
            <a:r>
              <a:rPr lang="it-IT" sz="1600" spc="20" dirty="0" err="1">
                <a:latin typeface="Times New Roman"/>
                <a:cs typeface="Times New Roman"/>
              </a:rPr>
              <a:t>d</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to</a:t>
            </a:r>
            <a:r>
              <a:rPr lang="it-IT" sz="1600" spc="20" dirty="0">
                <a:latin typeface="Times New Roman"/>
                <a:cs typeface="Times New Roman"/>
              </a:rPr>
              <a:t> </a:t>
            </a:r>
            <a:r>
              <a:rPr lang="it-IT" sz="1600" spc="25" dirty="0">
                <a:latin typeface="Times New Roman"/>
                <a:cs typeface="Times New Roman"/>
              </a:rPr>
              <a:t>w</a:t>
            </a:r>
            <a:r>
              <a:rPr lang="it-IT" sz="1600" spc="20" dirty="0">
                <a:latin typeface="Times New Roman"/>
                <a:cs typeface="Times New Roman"/>
              </a:rPr>
              <a:t>o</a:t>
            </a:r>
            <a:r>
              <a:rPr lang="it-IT" sz="1600" spc="10" dirty="0">
                <a:latin typeface="Times New Roman"/>
                <a:cs typeface="Times New Roman"/>
              </a:rPr>
              <a:t>rk</a:t>
            </a:r>
            <a:r>
              <a:rPr lang="it-IT" sz="1600" spc="20" dirty="0">
                <a:latin typeface="Times New Roman"/>
                <a:cs typeface="Times New Roman"/>
              </a:rPr>
              <a:t> </a:t>
            </a:r>
            <a:r>
              <a:rPr lang="it-IT" sz="1600" spc="30" dirty="0">
                <a:latin typeface="Times New Roman"/>
                <a:cs typeface="Times New Roman"/>
              </a:rPr>
              <a:t>m</a:t>
            </a:r>
            <a:r>
              <a:rPr lang="it-IT" sz="1600" spc="20" dirty="0">
                <a:latin typeface="Times New Roman"/>
                <a:cs typeface="Times New Roman"/>
              </a:rPr>
              <a:t>o</a:t>
            </a:r>
            <a:r>
              <a:rPr lang="it-IT" sz="1600" spc="10" dirty="0">
                <a:latin typeface="Times New Roman"/>
                <a:cs typeface="Times New Roman"/>
              </a:rPr>
              <a:t>re</a:t>
            </a:r>
            <a:r>
              <a:rPr lang="it-IT" sz="1600" spc="20" dirty="0">
                <a:latin typeface="Times New Roman"/>
                <a:cs typeface="Times New Roman"/>
              </a:rPr>
              <a:t> o</a:t>
            </a:r>
            <a:r>
              <a:rPr lang="it-IT" sz="1600" spc="10" dirty="0">
                <a:latin typeface="Times New Roman"/>
                <a:cs typeface="Times New Roman"/>
              </a:rPr>
              <a:t>n</a:t>
            </a:r>
            <a:r>
              <a:rPr lang="it-IT" sz="1600" spc="20" dirty="0">
                <a:latin typeface="Times New Roman"/>
                <a:cs typeface="Times New Roman"/>
              </a:rPr>
              <a:t> </a:t>
            </a:r>
            <a:r>
              <a:rPr lang="it-IT" sz="1600" spc="10" dirty="0" err="1">
                <a:latin typeface="Times New Roman"/>
                <a:cs typeface="Times New Roman"/>
              </a:rPr>
              <a:t>r</a:t>
            </a:r>
            <a:r>
              <a:rPr lang="it-IT" sz="1600" spc="15" dirty="0" err="1">
                <a:latin typeface="Times New Roman"/>
                <a:cs typeface="Times New Roman"/>
              </a:rPr>
              <a:t>e</a:t>
            </a:r>
            <a:r>
              <a:rPr lang="it-IT" sz="1600" spc="20" dirty="0" err="1">
                <a:latin typeface="Times New Roman"/>
                <a:cs typeface="Times New Roman"/>
              </a:rPr>
              <a:t>qu</a:t>
            </a:r>
            <a:r>
              <a:rPr lang="it-IT" sz="1600" spc="10" dirty="0" err="1">
                <a:latin typeface="Times New Roman"/>
                <a:cs typeface="Times New Roman"/>
              </a:rPr>
              <a:t>ir</a:t>
            </a:r>
            <a:r>
              <a:rPr lang="it-IT" sz="1600" spc="15" dirty="0" err="1">
                <a:latin typeface="Times New Roman"/>
                <a:cs typeface="Times New Roman"/>
              </a:rPr>
              <a:t>e</a:t>
            </a:r>
            <a:r>
              <a:rPr lang="it-IT" sz="1600" spc="30" dirty="0" err="1">
                <a:latin typeface="Times New Roman"/>
                <a:cs typeface="Times New Roman"/>
              </a:rPr>
              <a:t>m</a:t>
            </a:r>
            <a:r>
              <a:rPr lang="it-IT" sz="1600" spc="15" dirty="0" err="1">
                <a:latin typeface="Times New Roman"/>
                <a:cs typeface="Times New Roman"/>
              </a:rPr>
              <a:t>e</a:t>
            </a:r>
            <a:r>
              <a:rPr lang="it-IT" sz="1600" spc="20" dirty="0" err="1">
                <a:latin typeface="Times New Roman"/>
                <a:cs typeface="Times New Roman"/>
              </a:rPr>
              <a:t>n</a:t>
            </a:r>
            <a:r>
              <a:rPr lang="it-IT" sz="1600" spc="10" dirty="0" err="1">
                <a:latin typeface="Times New Roman"/>
                <a:cs typeface="Times New Roman"/>
              </a:rPr>
              <a:t>t</a:t>
            </a:r>
            <a:r>
              <a:rPr lang="it-IT" sz="1600" spc="5" dirty="0" err="1">
                <a:latin typeface="Times New Roman"/>
                <a:cs typeface="Times New Roman"/>
              </a:rPr>
              <a:t>s</a:t>
            </a:r>
            <a:r>
              <a:rPr lang="it-IT" sz="1600" spc="15" dirty="0">
                <a:latin typeface="Times New Roman"/>
                <a:cs typeface="Times New Roman"/>
              </a:rPr>
              <a:t> </a:t>
            </a:r>
            <a:r>
              <a:rPr lang="it-IT" sz="1600" spc="10" dirty="0">
                <a:latin typeface="Times New Roman"/>
                <a:cs typeface="Times New Roman"/>
              </a:rPr>
              <a:t>(I</a:t>
            </a:r>
            <a:r>
              <a:rPr lang="it-IT" sz="1600" spc="20" dirty="0">
                <a:latin typeface="Times New Roman"/>
                <a:cs typeface="Times New Roman"/>
              </a:rPr>
              <a:t>S</a:t>
            </a:r>
            <a:r>
              <a:rPr lang="it-IT" sz="1600" spc="30" dirty="0">
                <a:latin typeface="Times New Roman"/>
                <a:cs typeface="Times New Roman"/>
              </a:rPr>
              <a:t>R</a:t>
            </a:r>
            <a:r>
              <a:rPr lang="it-IT" sz="1600" spc="20" dirty="0">
                <a:latin typeface="Times New Roman"/>
                <a:cs typeface="Times New Roman"/>
              </a:rPr>
              <a:t>C</a:t>
            </a:r>
            <a:r>
              <a:rPr lang="it-IT" sz="1600" spc="25" dirty="0">
                <a:latin typeface="Times New Roman"/>
                <a:cs typeface="Times New Roman"/>
              </a:rPr>
              <a:t> </a:t>
            </a:r>
            <a:r>
              <a:rPr lang="it-IT" sz="1600" spc="15" dirty="0">
                <a:latin typeface="Times New Roman"/>
                <a:cs typeface="Times New Roman"/>
              </a:rPr>
              <a:t>+</a:t>
            </a:r>
            <a:r>
              <a:rPr lang="it-IT" sz="1600" spc="20" dirty="0">
                <a:latin typeface="Times New Roman"/>
                <a:cs typeface="Times New Roman"/>
              </a:rPr>
              <a:t> </a:t>
            </a:r>
            <a:r>
              <a:rPr lang="it-IT" sz="1600" spc="25" dirty="0">
                <a:latin typeface="Times New Roman"/>
                <a:cs typeface="Times New Roman"/>
              </a:rPr>
              <a:t>LEB</a:t>
            </a:r>
            <a:r>
              <a:rPr lang="it-IT" sz="1600" spc="15" dirty="0">
                <a:latin typeface="Times New Roman"/>
                <a:cs typeface="Times New Roman"/>
              </a:rPr>
              <a:t>T)</a:t>
            </a:r>
            <a:endParaRPr lang="it-IT" sz="1600" dirty="0">
              <a:latin typeface="Times New Roman"/>
              <a:cs typeface="Times New Roman"/>
            </a:endParaRPr>
          </a:p>
          <a:p>
            <a:pPr marL="469900" indent="-228600">
              <a:lnSpc>
                <a:spcPct val="100000"/>
              </a:lnSpc>
              <a:spcBef>
                <a:spcPts val="105"/>
              </a:spcBef>
              <a:buFont typeface="Symbol"/>
              <a:buChar char="•"/>
              <a:tabLst>
                <a:tab pos="469265" algn="l"/>
              </a:tabLst>
            </a:pPr>
            <a:r>
              <a:rPr lang="it-IT" sz="1600" spc="30" dirty="0">
                <a:latin typeface="Times New Roman"/>
                <a:cs typeface="Times New Roman"/>
              </a:rPr>
              <a:t>W</a:t>
            </a:r>
            <a:r>
              <a:rPr lang="it-IT" sz="1600" spc="10" dirty="0">
                <a:latin typeface="Times New Roman"/>
                <a:cs typeface="Times New Roman"/>
              </a:rPr>
              <a:t>at</a:t>
            </a:r>
            <a:r>
              <a:rPr lang="it-IT" sz="1600" spc="15" dirty="0">
                <a:latin typeface="Times New Roman"/>
                <a:cs typeface="Times New Roman"/>
              </a:rPr>
              <a:t>e</a:t>
            </a:r>
            <a:r>
              <a:rPr lang="it-IT" sz="1600" spc="5" dirty="0">
                <a:latin typeface="Times New Roman"/>
                <a:cs typeface="Times New Roman"/>
              </a:rPr>
              <a:t>r</a:t>
            </a:r>
            <a:r>
              <a:rPr lang="it-IT" sz="1600" spc="15" dirty="0">
                <a:latin typeface="Times New Roman"/>
                <a:cs typeface="Times New Roman"/>
              </a:rPr>
              <a:t> </a:t>
            </a:r>
            <a:r>
              <a:rPr lang="it-IT" sz="1600" spc="10" dirty="0" err="1">
                <a:latin typeface="Times New Roman"/>
                <a:cs typeface="Times New Roman"/>
              </a:rPr>
              <a:t>r</a:t>
            </a:r>
            <a:r>
              <a:rPr lang="it-IT" sz="1600" spc="15" dirty="0" err="1">
                <a:latin typeface="Times New Roman"/>
                <a:cs typeface="Times New Roman"/>
              </a:rPr>
              <a:t>e</a:t>
            </a:r>
            <a:r>
              <a:rPr lang="it-IT" sz="1600" spc="20" dirty="0" err="1">
                <a:latin typeface="Times New Roman"/>
                <a:cs typeface="Times New Roman"/>
              </a:rPr>
              <a:t>qu</a:t>
            </a:r>
            <a:r>
              <a:rPr lang="it-IT" sz="1600" spc="10" dirty="0" err="1">
                <a:latin typeface="Times New Roman"/>
                <a:cs typeface="Times New Roman"/>
              </a:rPr>
              <a:t>ir</a:t>
            </a:r>
            <a:r>
              <a:rPr lang="it-IT" sz="1600" spc="15" dirty="0" err="1">
                <a:latin typeface="Times New Roman"/>
                <a:cs typeface="Times New Roman"/>
              </a:rPr>
              <a:t>e</a:t>
            </a:r>
            <a:r>
              <a:rPr lang="it-IT" sz="1600" spc="30" dirty="0" err="1">
                <a:latin typeface="Times New Roman"/>
                <a:cs typeface="Times New Roman"/>
              </a:rPr>
              <a:t>m</a:t>
            </a:r>
            <a:r>
              <a:rPr lang="it-IT" sz="1600" spc="15" dirty="0" err="1">
                <a:latin typeface="Times New Roman"/>
                <a:cs typeface="Times New Roman"/>
              </a:rPr>
              <a:t>e</a:t>
            </a:r>
            <a:r>
              <a:rPr lang="it-IT" sz="1600" spc="20" dirty="0" err="1">
                <a:latin typeface="Times New Roman"/>
                <a:cs typeface="Times New Roman"/>
              </a:rPr>
              <a:t>n</a:t>
            </a:r>
            <a:r>
              <a:rPr lang="it-IT" sz="1600" spc="10" dirty="0" err="1">
                <a:latin typeface="Times New Roman"/>
                <a:cs typeface="Times New Roman"/>
              </a:rPr>
              <a:t>t</a:t>
            </a:r>
            <a:r>
              <a:rPr lang="it-IT" sz="1600" spc="5" dirty="0" err="1">
                <a:latin typeface="Times New Roman"/>
                <a:cs typeface="Times New Roman"/>
              </a:rPr>
              <a:t>s</a:t>
            </a:r>
            <a:r>
              <a:rPr lang="it-IT" sz="1600" spc="20" dirty="0">
                <a:latin typeface="Times New Roman"/>
                <a:cs typeface="Times New Roman"/>
              </a:rPr>
              <a:t> </a:t>
            </a:r>
            <a:r>
              <a:rPr lang="it-IT" sz="1600" spc="10" dirty="0">
                <a:latin typeface="Times New Roman"/>
                <a:cs typeface="Times New Roman"/>
              </a:rPr>
              <a:t>f</a:t>
            </a:r>
            <a:r>
              <a:rPr lang="it-IT" sz="1600" spc="20" dirty="0">
                <a:latin typeface="Times New Roman"/>
                <a:cs typeface="Times New Roman"/>
              </a:rPr>
              <a:t>o</a:t>
            </a:r>
            <a:r>
              <a:rPr lang="it-IT" sz="1600" spc="5" dirty="0">
                <a:latin typeface="Times New Roman"/>
                <a:cs typeface="Times New Roman"/>
              </a:rPr>
              <a:t>r</a:t>
            </a:r>
            <a:r>
              <a:rPr lang="it-IT" sz="1600" spc="15" dirty="0">
                <a:latin typeface="Times New Roman"/>
                <a:cs typeface="Times New Roman"/>
              </a:rPr>
              <a:t> </a:t>
            </a:r>
            <a:r>
              <a:rPr lang="it-IT" sz="1600" spc="20" dirty="0">
                <a:latin typeface="Times New Roman"/>
                <a:cs typeface="Times New Roman"/>
              </a:rPr>
              <a:t>LE</a:t>
            </a:r>
            <a:r>
              <a:rPr lang="it-IT" sz="1600" spc="30" dirty="0">
                <a:latin typeface="Times New Roman"/>
                <a:cs typeface="Times New Roman"/>
              </a:rPr>
              <a:t>B</a:t>
            </a:r>
            <a:r>
              <a:rPr lang="it-IT" sz="1600" spc="10" dirty="0">
                <a:latin typeface="Times New Roman"/>
                <a:cs typeface="Times New Roman"/>
              </a:rPr>
              <a:t>T</a:t>
            </a:r>
            <a:r>
              <a:rPr lang="it-IT" sz="1600" spc="25" dirty="0">
                <a:latin typeface="Times New Roman"/>
                <a:cs typeface="Times New Roman"/>
              </a:rPr>
              <a:t> </a:t>
            </a:r>
            <a:r>
              <a:rPr lang="it-IT" sz="1600" spc="15" dirty="0">
                <a:latin typeface="Times New Roman"/>
                <a:cs typeface="Times New Roman"/>
              </a:rPr>
              <a:t>a</a:t>
            </a:r>
            <a:r>
              <a:rPr lang="it-IT" sz="1600" spc="10" dirty="0">
                <a:latin typeface="Times New Roman"/>
                <a:cs typeface="Times New Roman"/>
              </a:rPr>
              <a:t>re</a:t>
            </a:r>
            <a:r>
              <a:rPr lang="it-IT" sz="1600" spc="20" dirty="0">
                <a:latin typeface="Times New Roman"/>
                <a:cs typeface="Times New Roman"/>
              </a:rPr>
              <a:t> </a:t>
            </a:r>
            <a:r>
              <a:rPr lang="it-IT" sz="1600" spc="10" dirty="0" err="1">
                <a:latin typeface="Times New Roman"/>
                <a:cs typeface="Times New Roman"/>
              </a:rPr>
              <a:t>i</a:t>
            </a:r>
            <a:r>
              <a:rPr lang="it-IT" sz="1600" spc="20" dirty="0" err="1">
                <a:latin typeface="Times New Roman"/>
                <a:cs typeface="Times New Roman"/>
              </a:rPr>
              <a:t>d</a:t>
            </a:r>
            <a:r>
              <a:rPr lang="it-IT" sz="1600" spc="15" dirty="0" err="1">
                <a:latin typeface="Times New Roman"/>
                <a:cs typeface="Times New Roman"/>
              </a:rPr>
              <a:t>e</a:t>
            </a:r>
            <a:r>
              <a:rPr lang="it-IT" sz="1600" spc="20" dirty="0" err="1">
                <a:latin typeface="Times New Roman"/>
                <a:cs typeface="Times New Roman"/>
              </a:rPr>
              <a:t>n</a:t>
            </a:r>
            <a:r>
              <a:rPr lang="it-IT" sz="1600" spc="10" dirty="0" err="1">
                <a:latin typeface="Times New Roman"/>
                <a:cs typeface="Times New Roman"/>
              </a:rPr>
              <a:t>tifi</a:t>
            </a:r>
            <a:r>
              <a:rPr lang="it-IT" sz="1600" spc="15" dirty="0" err="1">
                <a:latin typeface="Times New Roman"/>
                <a:cs typeface="Times New Roman"/>
              </a:rPr>
              <a:t>e</a:t>
            </a:r>
            <a:r>
              <a:rPr lang="it-IT" sz="1600" spc="10" dirty="0" err="1">
                <a:latin typeface="Times New Roman"/>
                <a:cs typeface="Times New Roman"/>
              </a:rPr>
              <a:t>d</a:t>
            </a:r>
            <a:r>
              <a:rPr lang="it-IT" sz="1600" spc="20" dirty="0">
                <a:latin typeface="Times New Roman"/>
                <a:cs typeface="Times New Roman"/>
              </a:rPr>
              <a:t> </a:t>
            </a:r>
            <a:r>
              <a:rPr lang="it-IT" sz="1600" spc="20" dirty="0" err="1">
                <a:latin typeface="Times New Roman"/>
                <a:cs typeface="Times New Roman"/>
              </a:rPr>
              <a:t>bu</a:t>
            </a:r>
            <a:r>
              <a:rPr lang="it-IT" sz="1600" spc="5" dirty="0" err="1">
                <a:latin typeface="Times New Roman"/>
                <a:cs typeface="Times New Roman"/>
              </a:rPr>
              <a:t>t</a:t>
            </a:r>
            <a:r>
              <a:rPr lang="it-IT" sz="1600" spc="15" dirty="0">
                <a:latin typeface="Times New Roman"/>
                <a:cs typeface="Times New Roman"/>
              </a:rPr>
              <a:t> </a:t>
            </a:r>
            <a:r>
              <a:rPr lang="it-IT" sz="1600" spc="20" dirty="0" err="1">
                <a:latin typeface="Times New Roman"/>
                <a:cs typeface="Times New Roman"/>
              </a:rPr>
              <a:t>no</a:t>
            </a:r>
            <a:r>
              <a:rPr lang="it-IT" sz="1600" spc="5" dirty="0" err="1">
                <a:latin typeface="Times New Roman"/>
                <a:cs typeface="Times New Roman"/>
              </a:rPr>
              <a:t>t</a:t>
            </a:r>
            <a:r>
              <a:rPr lang="it-IT" sz="1600" spc="15" dirty="0">
                <a:latin typeface="Times New Roman"/>
                <a:cs typeface="Times New Roman"/>
              </a:rPr>
              <a:t> </a:t>
            </a:r>
            <a:r>
              <a:rPr lang="it-IT" sz="1600" spc="20" dirty="0" err="1">
                <a:latin typeface="Times New Roman"/>
                <a:cs typeface="Times New Roman"/>
              </a:rPr>
              <a:t>y</a:t>
            </a:r>
            <a:r>
              <a:rPr lang="it-IT" sz="1600" spc="15" dirty="0" err="1">
                <a:latin typeface="Times New Roman"/>
                <a:cs typeface="Times New Roman"/>
              </a:rPr>
              <a:t>e</a:t>
            </a:r>
            <a:r>
              <a:rPr lang="it-IT" sz="1600" spc="5" dirty="0" err="1">
                <a:latin typeface="Times New Roman"/>
                <a:cs typeface="Times New Roman"/>
              </a:rPr>
              <a:t>t</a:t>
            </a:r>
            <a:r>
              <a:rPr lang="it-IT" sz="1600" spc="15" dirty="0">
                <a:latin typeface="Times New Roman"/>
                <a:cs typeface="Times New Roman"/>
              </a:rPr>
              <a:t> </a:t>
            </a:r>
            <a:r>
              <a:rPr lang="it-IT" sz="1600" spc="10" dirty="0">
                <a:latin typeface="Times New Roman"/>
                <a:cs typeface="Times New Roman"/>
              </a:rPr>
              <a:t>in</a:t>
            </a:r>
            <a:r>
              <a:rPr lang="it-IT" sz="1600" spc="20" dirty="0">
                <a:latin typeface="Times New Roman"/>
                <a:cs typeface="Times New Roman"/>
              </a:rPr>
              <a:t> </a:t>
            </a:r>
            <a:r>
              <a:rPr lang="it-IT" sz="1600" spc="25" dirty="0" smtClean="0">
                <a:latin typeface="Times New Roman"/>
                <a:cs typeface="Times New Roman"/>
              </a:rPr>
              <a:t>DOO</a:t>
            </a:r>
            <a:r>
              <a:rPr lang="it-IT" sz="1600" spc="30" dirty="0" smtClean="0">
                <a:latin typeface="Times New Roman"/>
                <a:cs typeface="Times New Roman"/>
              </a:rPr>
              <a:t>R</a:t>
            </a:r>
            <a:r>
              <a:rPr lang="it-IT" sz="1600" spc="10" dirty="0" smtClean="0">
                <a:latin typeface="Times New Roman"/>
                <a:cs typeface="Times New Roman"/>
              </a:rPr>
              <a:t>S</a:t>
            </a:r>
          </a:p>
          <a:p>
            <a:pPr marR="1788160" algn="ctr">
              <a:lnSpc>
                <a:spcPct val="100000"/>
              </a:lnSpc>
            </a:pPr>
            <a:endParaRPr lang="it-IT" sz="1600" spc="10" dirty="0" smtClean="0">
              <a:latin typeface="Times New Roman"/>
              <a:cs typeface="Times New Roman"/>
            </a:endParaRPr>
          </a:p>
          <a:p>
            <a:pPr marR="1788160">
              <a:lnSpc>
                <a:spcPct val="100000"/>
              </a:lnSpc>
            </a:pPr>
            <a:r>
              <a:rPr lang="it-IT" sz="1600" spc="-10" dirty="0" smtClean="0">
                <a:latin typeface="Times New Roman"/>
                <a:cs typeface="Times New Roman"/>
              </a:rPr>
              <a:t>NO</a:t>
            </a:r>
            <a:r>
              <a:rPr lang="it-IT" sz="1600" spc="-15" dirty="0" smtClean="0">
                <a:latin typeface="Times New Roman"/>
                <a:cs typeface="Times New Roman"/>
              </a:rPr>
              <a:t>T</a:t>
            </a:r>
            <a:r>
              <a:rPr lang="it-IT" sz="1600" spc="5" dirty="0" smtClean="0">
                <a:latin typeface="Times New Roman"/>
                <a:cs typeface="Times New Roman"/>
              </a:rPr>
              <a:t> </a:t>
            </a:r>
            <a:r>
              <a:rPr lang="it-IT" sz="1600" spc="-10" dirty="0" smtClean="0">
                <a:latin typeface="Times New Roman"/>
                <a:cs typeface="Times New Roman"/>
              </a:rPr>
              <a:t>ADDR</a:t>
            </a:r>
            <a:r>
              <a:rPr lang="it-IT" sz="1600" spc="-15" dirty="0" smtClean="0">
                <a:latin typeface="Times New Roman"/>
                <a:cs typeface="Times New Roman"/>
              </a:rPr>
              <a:t>ESSE</a:t>
            </a:r>
            <a:r>
              <a:rPr lang="it-IT" sz="1600" spc="-10" dirty="0" smtClean="0">
                <a:latin typeface="Times New Roman"/>
                <a:cs typeface="Times New Roman"/>
              </a:rPr>
              <a:t>D (Santo</a:t>
            </a:r>
            <a:r>
              <a:rPr lang="it-IT" sz="1600" spc="5" dirty="0" smtClean="0">
                <a:latin typeface="Times New Roman"/>
                <a:cs typeface="Times New Roman"/>
              </a:rPr>
              <a:t> </a:t>
            </a:r>
            <a:r>
              <a:rPr lang="it-IT" sz="1600" spc="-10" dirty="0" smtClean="0">
                <a:latin typeface="Times New Roman"/>
                <a:cs typeface="Times New Roman"/>
              </a:rPr>
              <a:t>Gam</a:t>
            </a:r>
            <a:r>
              <a:rPr lang="it-IT" sz="1600" spc="-15" dirty="0" smtClean="0">
                <a:latin typeface="Times New Roman"/>
                <a:cs typeface="Times New Roman"/>
              </a:rPr>
              <a:t>m</a:t>
            </a:r>
            <a:r>
              <a:rPr lang="it-IT" sz="1600" spc="-10" dirty="0" smtClean="0">
                <a:latin typeface="Times New Roman"/>
                <a:cs typeface="Times New Roman"/>
              </a:rPr>
              <a:t>ino)</a:t>
            </a:r>
            <a:endParaRPr lang="it-IT" sz="1600" dirty="0" smtClean="0">
              <a:latin typeface="Times New Roman"/>
              <a:cs typeface="Times New Roman"/>
            </a:endParaRPr>
          </a:p>
          <a:p>
            <a:pPr>
              <a:lnSpc>
                <a:spcPts val="1400"/>
              </a:lnSpc>
              <a:spcBef>
                <a:spcPts val="30"/>
              </a:spcBef>
            </a:pPr>
            <a:endParaRPr lang="it-IT" sz="2800" dirty="0" smtClean="0"/>
          </a:p>
          <a:p>
            <a:pPr marL="469900" indent="-228600">
              <a:lnSpc>
                <a:spcPct val="100000"/>
              </a:lnSpc>
              <a:buFont typeface="Symbol"/>
              <a:buChar char="•"/>
              <a:tabLst>
                <a:tab pos="469265" algn="l"/>
              </a:tabLst>
            </a:pPr>
            <a:r>
              <a:rPr lang="it-IT" spc="20" dirty="0" smtClean="0">
                <a:latin typeface="Times New Roman"/>
                <a:cs typeface="Times New Roman"/>
              </a:rPr>
              <a:t>En</a:t>
            </a:r>
            <a:r>
              <a:rPr lang="it-IT" spc="15" dirty="0" smtClean="0">
                <a:latin typeface="Times New Roman"/>
                <a:cs typeface="Times New Roman"/>
              </a:rPr>
              <a:t>e</a:t>
            </a:r>
            <a:r>
              <a:rPr lang="it-IT" spc="10" dirty="0" smtClean="0">
                <a:latin typeface="Times New Roman"/>
                <a:cs typeface="Times New Roman"/>
              </a:rPr>
              <a:t>r</a:t>
            </a:r>
            <a:r>
              <a:rPr lang="it-IT" spc="20" dirty="0" smtClean="0">
                <a:latin typeface="Times New Roman"/>
                <a:cs typeface="Times New Roman"/>
              </a:rPr>
              <a:t>g</a:t>
            </a:r>
            <a:r>
              <a:rPr lang="it-IT" spc="10" dirty="0" smtClean="0">
                <a:latin typeface="Times New Roman"/>
                <a:cs typeface="Times New Roman"/>
              </a:rPr>
              <a:t>y</a:t>
            </a:r>
            <a:r>
              <a:rPr lang="it-IT" spc="20" dirty="0" smtClean="0">
                <a:latin typeface="Times New Roman"/>
                <a:cs typeface="Times New Roman"/>
              </a:rPr>
              <a:t> </a:t>
            </a:r>
            <a:r>
              <a:rPr lang="it-IT" spc="30" dirty="0">
                <a:latin typeface="Times New Roman"/>
                <a:cs typeface="Times New Roman"/>
              </a:rPr>
              <a:t>m</a:t>
            </a:r>
            <a:r>
              <a:rPr lang="it-IT" spc="15" dirty="0">
                <a:latin typeface="Times New Roman"/>
                <a:cs typeface="Times New Roman"/>
              </a:rPr>
              <a:t>a</a:t>
            </a:r>
            <a:r>
              <a:rPr lang="it-IT" spc="20" dirty="0">
                <a:latin typeface="Times New Roman"/>
                <a:cs typeface="Times New Roman"/>
              </a:rPr>
              <a:t>n</a:t>
            </a:r>
            <a:r>
              <a:rPr lang="it-IT" spc="15" dirty="0">
                <a:latin typeface="Times New Roman"/>
                <a:cs typeface="Times New Roman"/>
              </a:rPr>
              <a:t>a</a:t>
            </a:r>
            <a:r>
              <a:rPr lang="it-IT" spc="20" dirty="0">
                <a:latin typeface="Times New Roman"/>
                <a:cs typeface="Times New Roman"/>
              </a:rPr>
              <a:t>g</a:t>
            </a:r>
            <a:r>
              <a:rPr lang="it-IT" spc="15" dirty="0">
                <a:latin typeface="Times New Roman"/>
                <a:cs typeface="Times New Roman"/>
              </a:rPr>
              <a:t>e</a:t>
            </a:r>
            <a:r>
              <a:rPr lang="it-IT" spc="30" dirty="0">
                <a:latin typeface="Times New Roman"/>
                <a:cs typeface="Times New Roman"/>
              </a:rPr>
              <a:t>m</a:t>
            </a:r>
            <a:r>
              <a:rPr lang="it-IT" spc="15" dirty="0">
                <a:latin typeface="Times New Roman"/>
                <a:cs typeface="Times New Roman"/>
              </a:rPr>
              <a:t>e</a:t>
            </a:r>
            <a:r>
              <a:rPr lang="it-IT" spc="20" dirty="0">
                <a:latin typeface="Times New Roman"/>
                <a:cs typeface="Times New Roman"/>
              </a:rPr>
              <a:t>n</a:t>
            </a:r>
            <a:r>
              <a:rPr lang="it-IT" spc="10" dirty="0">
                <a:latin typeface="Times New Roman"/>
                <a:cs typeface="Times New Roman"/>
              </a:rPr>
              <a:t>t</a:t>
            </a:r>
            <a:r>
              <a:rPr lang="it-IT" spc="5" dirty="0">
                <a:latin typeface="Times New Roman"/>
                <a:cs typeface="Times New Roman"/>
              </a:rPr>
              <a:t>:</a:t>
            </a:r>
            <a:r>
              <a:rPr lang="it-IT" spc="15" dirty="0">
                <a:latin typeface="Times New Roman"/>
                <a:cs typeface="Times New Roman"/>
              </a:rPr>
              <a:t> </a:t>
            </a:r>
            <a:r>
              <a:rPr lang="it-IT" spc="20" dirty="0">
                <a:latin typeface="Times New Roman"/>
                <a:cs typeface="Times New Roman"/>
              </a:rPr>
              <a:t>L</a:t>
            </a:r>
            <a:r>
              <a:rPr lang="it-IT" spc="10" dirty="0">
                <a:latin typeface="Times New Roman"/>
                <a:cs typeface="Times New Roman"/>
              </a:rPr>
              <a:t>1</a:t>
            </a:r>
            <a:r>
              <a:rPr lang="it-IT" spc="20" dirty="0">
                <a:latin typeface="Times New Roman"/>
                <a:cs typeface="Times New Roman"/>
              </a:rPr>
              <a:t> </a:t>
            </a:r>
            <a:r>
              <a:rPr lang="it-IT" spc="10" dirty="0" err="1">
                <a:latin typeface="Times New Roman"/>
                <a:cs typeface="Times New Roman"/>
              </a:rPr>
              <a:t>r</a:t>
            </a:r>
            <a:r>
              <a:rPr lang="it-IT" spc="15" dirty="0" err="1">
                <a:latin typeface="Times New Roman"/>
                <a:cs typeface="Times New Roman"/>
              </a:rPr>
              <a:t>e</a:t>
            </a:r>
            <a:r>
              <a:rPr lang="it-IT" spc="20" dirty="0" err="1">
                <a:latin typeface="Times New Roman"/>
                <a:cs typeface="Times New Roman"/>
              </a:rPr>
              <a:t>qu</a:t>
            </a:r>
            <a:r>
              <a:rPr lang="it-IT" spc="10" dirty="0" err="1">
                <a:latin typeface="Times New Roman"/>
                <a:cs typeface="Times New Roman"/>
              </a:rPr>
              <a:t>ir</a:t>
            </a:r>
            <a:r>
              <a:rPr lang="it-IT" spc="15" dirty="0" err="1">
                <a:latin typeface="Times New Roman"/>
                <a:cs typeface="Times New Roman"/>
              </a:rPr>
              <a:t>e</a:t>
            </a:r>
            <a:r>
              <a:rPr lang="it-IT" spc="30" dirty="0" err="1">
                <a:latin typeface="Times New Roman"/>
                <a:cs typeface="Times New Roman"/>
              </a:rPr>
              <a:t>m</a:t>
            </a:r>
            <a:r>
              <a:rPr lang="it-IT" spc="15" dirty="0" err="1">
                <a:latin typeface="Times New Roman"/>
                <a:cs typeface="Times New Roman"/>
              </a:rPr>
              <a:t>e</a:t>
            </a:r>
            <a:r>
              <a:rPr lang="it-IT" spc="20" dirty="0" err="1">
                <a:latin typeface="Times New Roman"/>
                <a:cs typeface="Times New Roman"/>
              </a:rPr>
              <a:t>n</a:t>
            </a:r>
            <a:r>
              <a:rPr lang="it-IT" spc="5" dirty="0" err="1">
                <a:latin typeface="Times New Roman"/>
                <a:cs typeface="Times New Roman"/>
              </a:rPr>
              <a:t>t</a:t>
            </a:r>
            <a:endParaRPr lang="it-IT" dirty="0">
              <a:latin typeface="Times New Roman"/>
              <a:cs typeface="Times New Roman"/>
            </a:endParaRPr>
          </a:p>
          <a:p>
            <a:pPr marL="469900" indent="-228600">
              <a:lnSpc>
                <a:spcPct val="100000"/>
              </a:lnSpc>
              <a:spcBef>
                <a:spcPts val="130"/>
              </a:spcBef>
              <a:buFont typeface="Symbol"/>
              <a:buChar char="•"/>
              <a:tabLst>
                <a:tab pos="469265" algn="l"/>
              </a:tabLst>
            </a:pPr>
            <a:r>
              <a:rPr lang="it-IT" spc="25" dirty="0">
                <a:latin typeface="Times New Roman"/>
                <a:cs typeface="Times New Roman"/>
              </a:rPr>
              <a:t>L</a:t>
            </a:r>
            <a:r>
              <a:rPr lang="it-IT" spc="15" dirty="0">
                <a:latin typeface="Times New Roman"/>
                <a:cs typeface="Times New Roman"/>
              </a:rPr>
              <a:t>e</a:t>
            </a:r>
            <a:r>
              <a:rPr lang="it-IT" spc="20" dirty="0">
                <a:latin typeface="Times New Roman"/>
                <a:cs typeface="Times New Roman"/>
              </a:rPr>
              <a:t>v</a:t>
            </a:r>
            <a:r>
              <a:rPr lang="it-IT" spc="15" dirty="0">
                <a:latin typeface="Times New Roman"/>
                <a:cs typeface="Times New Roman"/>
              </a:rPr>
              <a:t>e</a:t>
            </a:r>
            <a:r>
              <a:rPr lang="it-IT" spc="5" dirty="0">
                <a:latin typeface="Times New Roman"/>
                <a:cs typeface="Times New Roman"/>
              </a:rPr>
              <a:t>l</a:t>
            </a:r>
            <a:r>
              <a:rPr lang="it-IT" spc="15" dirty="0">
                <a:latin typeface="Times New Roman"/>
                <a:cs typeface="Times New Roman"/>
              </a:rPr>
              <a:t> </a:t>
            </a:r>
            <a:r>
              <a:rPr lang="it-IT" spc="20" dirty="0">
                <a:latin typeface="Times New Roman"/>
                <a:cs typeface="Times New Roman"/>
              </a:rPr>
              <a:t>o</a:t>
            </a:r>
            <a:r>
              <a:rPr lang="it-IT" spc="5" dirty="0">
                <a:latin typeface="Times New Roman"/>
                <a:cs typeface="Times New Roman"/>
              </a:rPr>
              <a:t>f</a:t>
            </a:r>
            <a:r>
              <a:rPr lang="it-IT" spc="15" dirty="0">
                <a:latin typeface="Times New Roman"/>
                <a:cs typeface="Times New Roman"/>
              </a:rPr>
              <a:t> </a:t>
            </a:r>
            <a:r>
              <a:rPr lang="it-IT" spc="20" dirty="0" err="1">
                <a:latin typeface="Times New Roman"/>
                <a:cs typeface="Times New Roman"/>
              </a:rPr>
              <a:t>du</a:t>
            </a:r>
            <a:r>
              <a:rPr lang="it-IT" spc="10" dirty="0" err="1">
                <a:latin typeface="Times New Roman"/>
                <a:cs typeface="Times New Roman"/>
              </a:rPr>
              <a:t>s</a:t>
            </a:r>
            <a:r>
              <a:rPr lang="it-IT" spc="5" dirty="0" err="1">
                <a:latin typeface="Times New Roman"/>
                <a:cs typeface="Times New Roman"/>
              </a:rPr>
              <a:t>t</a:t>
            </a:r>
            <a:r>
              <a:rPr lang="it-IT" spc="15" dirty="0">
                <a:latin typeface="Times New Roman"/>
                <a:cs typeface="Times New Roman"/>
              </a:rPr>
              <a:t> </a:t>
            </a:r>
            <a:r>
              <a:rPr lang="it-IT" spc="20" dirty="0" err="1">
                <a:latin typeface="Times New Roman"/>
                <a:cs typeface="Times New Roman"/>
              </a:rPr>
              <a:t>du</a:t>
            </a:r>
            <a:r>
              <a:rPr lang="it-IT" spc="10" dirty="0" err="1">
                <a:latin typeface="Times New Roman"/>
                <a:cs typeface="Times New Roman"/>
              </a:rPr>
              <a:t>ri</a:t>
            </a:r>
            <a:r>
              <a:rPr lang="it-IT" spc="20" dirty="0" err="1">
                <a:latin typeface="Times New Roman"/>
                <a:cs typeface="Times New Roman"/>
              </a:rPr>
              <a:t>n</a:t>
            </a:r>
            <a:r>
              <a:rPr lang="it-IT" spc="10" dirty="0" err="1">
                <a:latin typeface="Times New Roman"/>
                <a:cs typeface="Times New Roman"/>
              </a:rPr>
              <a:t>g</a:t>
            </a:r>
            <a:r>
              <a:rPr lang="it-IT" spc="20" dirty="0">
                <a:latin typeface="Times New Roman"/>
                <a:cs typeface="Times New Roman"/>
              </a:rPr>
              <a:t> </a:t>
            </a:r>
            <a:r>
              <a:rPr lang="it-IT" spc="10" dirty="0" err="1">
                <a:latin typeface="Times New Roman"/>
                <a:cs typeface="Times New Roman"/>
              </a:rPr>
              <a:t>i</a:t>
            </a:r>
            <a:r>
              <a:rPr lang="it-IT" spc="20" dirty="0" err="1">
                <a:latin typeface="Times New Roman"/>
                <a:cs typeface="Times New Roman"/>
              </a:rPr>
              <a:t>n</a:t>
            </a:r>
            <a:r>
              <a:rPr lang="it-IT" spc="10" dirty="0" err="1">
                <a:latin typeface="Times New Roman"/>
                <a:cs typeface="Times New Roman"/>
              </a:rPr>
              <a:t>st</a:t>
            </a:r>
            <a:r>
              <a:rPr lang="it-IT" spc="15" dirty="0" err="1">
                <a:latin typeface="Times New Roman"/>
                <a:cs typeface="Times New Roman"/>
              </a:rPr>
              <a:t>a</a:t>
            </a:r>
            <a:r>
              <a:rPr lang="it-IT" spc="10" dirty="0" err="1">
                <a:latin typeface="Times New Roman"/>
                <a:cs typeface="Times New Roman"/>
              </a:rPr>
              <a:t>ll</a:t>
            </a:r>
            <a:r>
              <a:rPr lang="it-IT" spc="15" dirty="0" err="1">
                <a:latin typeface="Times New Roman"/>
                <a:cs typeface="Times New Roman"/>
              </a:rPr>
              <a:t>a</a:t>
            </a:r>
            <a:r>
              <a:rPr lang="it-IT" spc="10" dirty="0" err="1">
                <a:latin typeface="Times New Roman"/>
                <a:cs typeface="Times New Roman"/>
              </a:rPr>
              <a:t>ti</a:t>
            </a:r>
            <a:r>
              <a:rPr lang="it-IT" spc="20" dirty="0" err="1">
                <a:latin typeface="Times New Roman"/>
                <a:cs typeface="Times New Roman"/>
              </a:rPr>
              <a:t>o</a:t>
            </a:r>
            <a:r>
              <a:rPr lang="it-IT" spc="10" dirty="0" err="1">
                <a:latin typeface="Times New Roman"/>
                <a:cs typeface="Times New Roman"/>
              </a:rPr>
              <a:t>n</a:t>
            </a:r>
            <a:r>
              <a:rPr lang="it-IT" spc="20" dirty="0">
                <a:latin typeface="Times New Roman"/>
                <a:cs typeface="Times New Roman"/>
              </a:rPr>
              <a:t> </a:t>
            </a:r>
            <a:r>
              <a:rPr lang="it-IT" spc="15" dirty="0">
                <a:latin typeface="Times New Roman"/>
                <a:cs typeface="Times New Roman"/>
              </a:rPr>
              <a:t>a</a:t>
            </a:r>
            <a:r>
              <a:rPr lang="it-IT" spc="20" dirty="0">
                <a:latin typeface="Times New Roman"/>
                <a:cs typeface="Times New Roman"/>
              </a:rPr>
              <a:t>n</a:t>
            </a:r>
            <a:r>
              <a:rPr lang="it-IT" spc="10" dirty="0">
                <a:latin typeface="Times New Roman"/>
                <a:cs typeface="Times New Roman"/>
              </a:rPr>
              <a:t>d</a:t>
            </a:r>
            <a:r>
              <a:rPr lang="it-IT" spc="20" dirty="0">
                <a:latin typeface="Times New Roman"/>
                <a:cs typeface="Times New Roman"/>
              </a:rPr>
              <a:t> </a:t>
            </a:r>
            <a:r>
              <a:rPr lang="it-IT" spc="15" dirty="0" err="1">
                <a:latin typeface="Times New Roman"/>
                <a:cs typeface="Times New Roman"/>
              </a:rPr>
              <a:t>c</a:t>
            </a:r>
            <a:r>
              <a:rPr lang="it-IT" spc="20" dirty="0" err="1">
                <a:latin typeface="Times New Roman"/>
                <a:cs typeface="Times New Roman"/>
              </a:rPr>
              <a:t>o</a:t>
            </a:r>
            <a:r>
              <a:rPr lang="it-IT" spc="30" dirty="0" err="1">
                <a:latin typeface="Times New Roman"/>
                <a:cs typeface="Times New Roman"/>
              </a:rPr>
              <a:t>mm</a:t>
            </a:r>
            <a:r>
              <a:rPr lang="it-IT" spc="10" dirty="0" err="1">
                <a:latin typeface="Times New Roman"/>
                <a:cs typeface="Times New Roman"/>
              </a:rPr>
              <a:t>issi</a:t>
            </a:r>
            <a:r>
              <a:rPr lang="it-IT" spc="20" dirty="0" err="1">
                <a:latin typeface="Times New Roman"/>
                <a:cs typeface="Times New Roman"/>
              </a:rPr>
              <a:t>on</a:t>
            </a:r>
            <a:r>
              <a:rPr lang="it-IT" spc="10" dirty="0" err="1">
                <a:latin typeface="Times New Roman"/>
                <a:cs typeface="Times New Roman"/>
              </a:rPr>
              <a:t>i</a:t>
            </a:r>
            <a:r>
              <a:rPr lang="it-IT" spc="20" dirty="0" err="1">
                <a:latin typeface="Times New Roman"/>
                <a:cs typeface="Times New Roman"/>
              </a:rPr>
              <a:t>n</a:t>
            </a:r>
            <a:r>
              <a:rPr lang="it-IT" spc="10" dirty="0" err="1">
                <a:latin typeface="Times New Roman"/>
                <a:cs typeface="Times New Roman"/>
              </a:rPr>
              <a:t>g</a:t>
            </a:r>
            <a:endParaRPr lang="it-IT" dirty="0">
              <a:latin typeface="Times New Roman"/>
              <a:cs typeface="Times New Roman"/>
            </a:endParaRPr>
          </a:p>
          <a:p>
            <a:pPr marL="469900" indent="-228600">
              <a:lnSpc>
                <a:spcPct val="100000"/>
              </a:lnSpc>
              <a:spcBef>
                <a:spcPts val="105"/>
              </a:spcBef>
              <a:buFont typeface="Symbol"/>
              <a:buChar char="•"/>
              <a:tabLst>
                <a:tab pos="469265" algn="l"/>
              </a:tabLst>
            </a:pPr>
            <a:endParaRPr lang="it-IT" sz="1600" dirty="0">
              <a:latin typeface="Times New Roman"/>
              <a:cs typeface="Times New Roman"/>
            </a:endParaRPr>
          </a:p>
          <a:p>
            <a:pPr marL="241300">
              <a:lnSpc>
                <a:spcPct val="100000"/>
              </a:lnSpc>
              <a:spcBef>
                <a:spcPts val="130"/>
              </a:spcBef>
              <a:tabLst>
                <a:tab pos="469265" algn="l"/>
              </a:tabLst>
            </a:pPr>
            <a:endParaRPr lang="it-IT" sz="1600" spc="5" dirty="0">
              <a:latin typeface="Times New Roman"/>
              <a:cs typeface="Times New Roman"/>
            </a:endParaRPr>
          </a:p>
        </p:txBody>
      </p:sp>
    </p:spTree>
    <p:extLst>
      <p:ext uri="{BB962C8B-B14F-4D97-AF65-F5344CB8AC3E}">
        <p14:creationId xmlns:p14="http://schemas.microsoft.com/office/powerpoint/2010/main" val="42199170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714" y="124438"/>
            <a:ext cx="5739201" cy="1143000"/>
          </a:xfrm>
        </p:spPr>
        <p:txBody>
          <a:bodyPr>
            <a:normAutofit/>
          </a:bodyPr>
          <a:lstStyle/>
          <a:p>
            <a:r>
              <a:rPr lang="en-GB" dirty="0" smtClean="0">
                <a:solidFill>
                  <a:srgbClr val="FFFFFF"/>
                </a:solidFill>
              </a:rPr>
              <a:t>Ion </a:t>
            </a:r>
            <a:r>
              <a:rPr lang="en-GB" dirty="0">
                <a:solidFill>
                  <a:srgbClr val="FFFFFF"/>
                </a:solidFill>
              </a:rPr>
              <a:t>source &amp; </a:t>
            </a:r>
            <a:r>
              <a:rPr lang="en-GB" dirty="0" smtClean="0">
                <a:solidFill>
                  <a:srgbClr val="FFFFFF"/>
                </a:solidFill>
              </a:rPr>
              <a:t>LEBT: </a:t>
            </a:r>
            <a:r>
              <a:rPr lang="en-US" dirty="0" smtClean="0"/>
              <a:t>Budget and cost-book</a:t>
            </a:r>
            <a:endParaRPr lang="en-US" dirty="0"/>
          </a:p>
        </p:txBody>
      </p:sp>
      <p:sp>
        <p:nvSpPr>
          <p:cNvPr id="3" name="Content Placeholder 2"/>
          <p:cNvSpPr>
            <a:spLocks noGrp="1"/>
          </p:cNvSpPr>
          <p:nvPr>
            <p:ph idx="1"/>
          </p:nvPr>
        </p:nvSpPr>
        <p:spPr>
          <a:xfrm>
            <a:off x="457200" y="1600200"/>
            <a:ext cx="8377846" cy="5121275"/>
          </a:xfrm>
        </p:spPr>
        <p:txBody>
          <a:bodyPr>
            <a:normAutofit fontScale="92500"/>
          </a:bodyPr>
          <a:lstStyle/>
          <a:p>
            <a:r>
              <a:rPr lang="en-US" dirty="0"/>
              <a:t>3,897 M€ is the value of the Ion Source, of the LEBT, of the high voltage power supplies and of the plasma generator, along with the source and LEBT ancillaries</a:t>
            </a:r>
          </a:p>
          <a:p>
            <a:r>
              <a:rPr lang="en-US" dirty="0"/>
              <a:t>This value include an exact copy of the source (Isrc#2) with the high voltage power supplies, the plasma generator and the source </a:t>
            </a:r>
            <a:r>
              <a:rPr lang="en-US" dirty="0" smtClean="0"/>
              <a:t>ancillaries</a:t>
            </a:r>
          </a:p>
          <a:p>
            <a:r>
              <a:rPr lang="en-US" dirty="0" smtClean="0"/>
              <a:t>A clear statement of the requested support during the commissioning phase is still due, which will become urgent to be clarified before 2016, in the case that INFN-LNS would engage in major cyclotron update</a:t>
            </a:r>
          </a:p>
          <a:p>
            <a:r>
              <a:rPr lang="en-US" dirty="0" smtClean="0"/>
              <a:t>Cost of interfacing </a:t>
            </a:r>
            <a:r>
              <a:rPr lang="en-US" dirty="0" smtClean="0"/>
              <a:t>works </a:t>
            </a:r>
            <a:r>
              <a:rPr lang="en-US" dirty="0" smtClean="0"/>
              <a:t>for INFN </a:t>
            </a:r>
            <a:r>
              <a:rPr lang="en-US" dirty="0" smtClean="0"/>
              <a:t>was better </a:t>
            </a:r>
            <a:r>
              <a:rPr lang="en-US" dirty="0" smtClean="0"/>
              <a:t>defined after the interface workshop and contacts with </a:t>
            </a:r>
            <a:r>
              <a:rPr lang="en-US" dirty="0" err="1" smtClean="0"/>
              <a:t>ICS&amp;Vacuum</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34</a:t>
            </a:fld>
            <a:endParaRPr lang="sv-SE">
              <a:solidFill>
                <a:prstClr val="black">
                  <a:tint val="75000"/>
                </a:prstClr>
              </a:solidFill>
              <a:latin typeface="Calibri"/>
            </a:endParaRPr>
          </a:p>
        </p:txBody>
      </p:sp>
    </p:spTree>
    <p:extLst>
      <p:ext uri="{BB962C8B-B14F-4D97-AF65-F5344CB8AC3E}">
        <p14:creationId xmlns:p14="http://schemas.microsoft.com/office/powerpoint/2010/main" val="15299251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ext uri="{D42A27DB-BD31-4B8C-83A1-F6EECF244321}">
                <p14:modId xmlns:p14="http://schemas.microsoft.com/office/powerpoint/2010/main" val="3029306793"/>
              </p:ext>
            </p:extLst>
          </p:nvPr>
        </p:nvGraphicFramePr>
        <p:xfrm>
          <a:off x="459317" y="716968"/>
          <a:ext cx="3072251" cy="4876800"/>
        </p:xfrm>
        <a:graphic>
          <a:graphicData uri="http://schemas.openxmlformats.org/drawingml/2006/table">
            <a:tbl>
              <a:tblPr/>
              <a:tblGrid>
                <a:gridCol w="1447075"/>
                <a:gridCol w="1625176"/>
              </a:tblGrid>
              <a:tr h="762000">
                <a:tc>
                  <a:txBody>
                    <a:bodyPr/>
                    <a:lstStyle/>
                    <a:p>
                      <a:pPr algn="ctr" fontAlgn="b"/>
                      <a:r>
                        <a:rPr lang="it-IT" sz="2000" b="0" i="0" u="none" strike="noStrike" dirty="0" smtClean="0">
                          <a:solidFill>
                            <a:srgbClr val="000000"/>
                          </a:solidFill>
                          <a:effectLst/>
                          <a:latin typeface="Calibri"/>
                        </a:rPr>
                        <a:t>FY</a:t>
                      </a:r>
                      <a:endParaRPr lang="it-IT" sz="20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it-IT" sz="2000" b="0" i="0" u="none" strike="noStrike" dirty="0" err="1" smtClean="0">
                          <a:solidFill>
                            <a:srgbClr val="000000"/>
                          </a:solidFill>
                          <a:effectLst/>
                          <a:latin typeface="Calibri"/>
                        </a:rPr>
                        <a:t>ISrc&amp;LEBT</a:t>
                      </a:r>
                      <a:endParaRPr lang="it-IT" sz="2000" b="0" i="0" u="none" strike="noStrike" dirty="0">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ctr" fontAlgn="b"/>
                      <a:r>
                        <a:rPr lang="it-IT" sz="2000" b="0" i="0" u="none" strike="noStrike" dirty="0">
                          <a:solidFill>
                            <a:srgbClr val="0000FF"/>
                          </a:solidFill>
                          <a:effectLst/>
                          <a:latin typeface="Calibri"/>
                        </a:rPr>
                        <a:t>2015</a:t>
                      </a:r>
                    </a:p>
                  </a:txBody>
                  <a:tcPr marL="12700" marR="12700" marT="12700" marB="0" anchor="b">
                    <a:lnL>
                      <a:noFill/>
                    </a:lnL>
                    <a:lnR>
                      <a:noFill/>
                    </a:lnR>
                    <a:lnT>
                      <a:noFill/>
                    </a:lnT>
                    <a:lnB>
                      <a:noFill/>
                    </a:lnB>
                  </a:tcPr>
                </a:tc>
                <a:tc>
                  <a:txBody>
                    <a:bodyPr/>
                    <a:lstStyle/>
                    <a:p>
                      <a:pPr algn="ctr" fontAlgn="b"/>
                      <a:r>
                        <a:rPr lang="it-IT" sz="2000" b="0" i="0" u="none" strike="noStrike" dirty="0" smtClean="0">
                          <a:solidFill>
                            <a:srgbClr val="0000FF"/>
                          </a:solidFill>
                          <a:effectLst/>
                          <a:latin typeface="Calibri"/>
                        </a:rPr>
                        <a:t>15%</a:t>
                      </a:r>
                      <a:endParaRPr lang="it-IT" sz="2000" b="0" i="0" u="none" strike="noStrike" dirty="0">
                        <a:solidFill>
                          <a:srgbClr val="0000FF"/>
                        </a:solidFill>
                        <a:effectLst/>
                        <a:latin typeface="Calibri"/>
                      </a:endParaRPr>
                    </a:p>
                  </a:txBody>
                  <a:tcPr marL="12700" marR="12700" marT="12700" marB="0" anchor="b">
                    <a:lnL>
                      <a:noFill/>
                    </a:lnL>
                    <a:lnR>
                      <a:noFill/>
                    </a:lnR>
                    <a:lnT>
                      <a:noFill/>
                    </a:lnT>
                    <a:lnB>
                      <a:noFill/>
                    </a:lnB>
                  </a:tcPr>
                </a:tc>
              </a:tr>
              <a:tr h="190500">
                <a:tc>
                  <a:txBody>
                    <a:bodyPr/>
                    <a:lstStyle/>
                    <a:p>
                      <a:pPr algn="ctr" fontAlgn="b"/>
                      <a:r>
                        <a:rPr lang="it-IT" sz="2000" b="0" i="0" u="none" strike="noStrike" dirty="0">
                          <a:solidFill>
                            <a:srgbClr val="FF0000"/>
                          </a:solidFill>
                          <a:effectLst/>
                          <a:latin typeface="Calibri"/>
                        </a:rPr>
                        <a:t>2016</a:t>
                      </a:r>
                    </a:p>
                  </a:txBody>
                  <a:tcPr marL="12700" marR="12700" marT="12700" marB="0" anchor="b">
                    <a:lnL>
                      <a:noFill/>
                    </a:lnL>
                    <a:lnR>
                      <a:noFill/>
                    </a:lnR>
                    <a:lnT>
                      <a:noFill/>
                    </a:lnT>
                    <a:lnB>
                      <a:noFill/>
                    </a:lnB>
                  </a:tcPr>
                </a:tc>
                <a:tc>
                  <a:txBody>
                    <a:bodyPr/>
                    <a:lstStyle/>
                    <a:p>
                      <a:pPr algn="ctr" fontAlgn="b"/>
                      <a:r>
                        <a:rPr lang="it-IT" sz="2000" b="0" i="0" u="none" strike="noStrike" dirty="0" smtClean="0">
                          <a:solidFill>
                            <a:srgbClr val="FF0000"/>
                          </a:solidFill>
                          <a:effectLst/>
                          <a:latin typeface="Calibri"/>
                        </a:rPr>
                        <a:t>45%</a:t>
                      </a:r>
                      <a:endParaRPr lang="it-IT" sz="2000" b="0" i="0" u="none" strike="noStrike" dirty="0">
                        <a:solidFill>
                          <a:srgbClr val="FF0000"/>
                        </a:solidFill>
                        <a:effectLst/>
                        <a:latin typeface="Calibri"/>
                      </a:endParaRPr>
                    </a:p>
                  </a:txBody>
                  <a:tcPr marL="12700" marR="12700" marT="12700" marB="0" anchor="b">
                    <a:lnL>
                      <a:noFill/>
                    </a:lnL>
                    <a:lnR>
                      <a:noFill/>
                    </a:lnR>
                    <a:lnT>
                      <a:noFill/>
                    </a:lnT>
                    <a:lnB>
                      <a:noFill/>
                    </a:lnB>
                  </a:tcPr>
                </a:tc>
              </a:tr>
              <a:tr h="190500">
                <a:tc>
                  <a:txBody>
                    <a:bodyPr/>
                    <a:lstStyle/>
                    <a:p>
                      <a:pPr algn="ctr" fontAlgn="b"/>
                      <a:r>
                        <a:rPr lang="it-IT" sz="2000" b="0" i="0" u="none" strike="noStrike">
                          <a:solidFill>
                            <a:srgbClr val="FF0000"/>
                          </a:solidFill>
                          <a:effectLst/>
                          <a:latin typeface="Calibri"/>
                        </a:rPr>
                        <a:t>2017</a:t>
                      </a:r>
                    </a:p>
                  </a:txBody>
                  <a:tcPr marL="12700" marR="12700" marT="12700" marB="0" anchor="b">
                    <a:lnL>
                      <a:noFill/>
                    </a:lnL>
                    <a:lnR>
                      <a:noFill/>
                    </a:lnR>
                    <a:lnT>
                      <a:noFill/>
                    </a:lnT>
                    <a:lnB>
                      <a:noFill/>
                    </a:lnB>
                  </a:tcPr>
                </a:tc>
                <a:tc>
                  <a:txBody>
                    <a:bodyPr/>
                    <a:lstStyle/>
                    <a:p>
                      <a:pPr algn="ctr" fontAlgn="b"/>
                      <a:r>
                        <a:rPr lang="it-IT" sz="2000" b="0" i="0" u="none" strike="noStrike" dirty="0" smtClean="0">
                          <a:solidFill>
                            <a:srgbClr val="FF0000"/>
                          </a:solidFill>
                          <a:effectLst/>
                          <a:latin typeface="Calibri"/>
                        </a:rPr>
                        <a:t>40%</a:t>
                      </a:r>
                      <a:endParaRPr lang="it-IT" sz="2000" b="0" i="0" u="none" strike="noStrike" dirty="0">
                        <a:solidFill>
                          <a:srgbClr val="FF0000"/>
                        </a:solidFill>
                        <a:effectLst/>
                        <a:latin typeface="Calibri"/>
                      </a:endParaRPr>
                    </a:p>
                  </a:txBody>
                  <a:tcPr marL="12700" marR="12700" marT="12700" marB="0" anchor="b">
                    <a:lnL>
                      <a:noFill/>
                    </a:lnL>
                    <a:lnR>
                      <a:noFill/>
                    </a:lnR>
                    <a:lnT>
                      <a:noFill/>
                    </a:lnT>
                    <a:lnB>
                      <a:noFill/>
                    </a:lnB>
                  </a:tcPr>
                </a:tc>
              </a:tr>
              <a:tr h="190500">
                <a:tc>
                  <a:txBody>
                    <a:bodyPr/>
                    <a:lstStyle/>
                    <a:p>
                      <a:pPr algn="ctr" fontAlgn="b"/>
                      <a:r>
                        <a:rPr lang="it-IT" sz="2000" b="0" i="0" u="none" strike="noStrike">
                          <a:solidFill>
                            <a:srgbClr val="FF0000"/>
                          </a:solidFill>
                          <a:effectLst/>
                          <a:latin typeface="Calibri"/>
                        </a:rPr>
                        <a:t>2018</a:t>
                      </a:r>
                    </a:p>
                  </a:txBody>
                  <a:tcPr marL="12700" marR="12700" marT="12700" marB="0" anchor="b">
                    <a:lnL>
                      <a:noFill/>
                    </a:lnL>
                    <a:lnR>
                      <a:noFill/>
                    </a:lnR>
                    <a:lnT>
                      <a:noFill/>
                    </a:lnT>
                    <a:lnB>
                      <a:noFill/>
                    </a:lnB>
                  </a:tcPr>
                </a:tc>
                <a:tc>
                  <a:txBody>
                    <a:bodyPr/>
                    <a:lstStyle/>
                    <a:p>
                      <a:pPr algn="ctr" fontAlgn="b"/>
                      <a:r>
                        <a:rPr lang="it-IT" sz="2000" b="0" i="0" u="none" strike="noStrike" dirty="0" smtClean="0">
                          <a:solidFill>
                            <a:srgbClr val="FF0000"/>
                          </a:solidFill>
                          <a:effectLst/>
                          <a:latin typeface="Calibri"/>
                        </a:rPr>
                        <a:t>10%</a:t>
                      </a:r>
                      <a:endParaRPr lang="it-IT" sz="2000" b="0" i="0" u="none" strike="noStrike" dirty="0">
                        <a:solidFill>
                          <a:srgbClr val="FF0000"/>
                        </a:solidFill>
                        <a:effectLst/>
                        <a:latin typeface="Calibri"/>
                      </a:endParaRPr>
                    </a:p>
                  </a:txBody>
                  <a:tcPr marL="12700" marR="12700" marT="12700" marB="0" anchor="b">
                    <a:lnL>
                      <a:noFill/>
                    </a:lnL>
                    <a:lnR>
                      <a:noFill/>
                    </a:lnR>
                    <a:lnT>
                      <a:noFill/>
                    </a:lnT>
                    <a:lnB>
                      <a:noFill/>
                    </a:lnB>
                  </a:tcPr>
                </a:tc>
              </a:tr>
              <a:tr h="190500">
                <a:tc>
                  <a:txBody>
                    <a:bodyPr/>
                    <a:lstStyle/>
                    <a:p>
                      <a:pPr algn="ctr" fontAlgn="b"/>
                      <a:r>
                        <a:rPr lang="it-IT" sz="2000" b="0" i="0" u="none" strike="noStrike" dirty="0">
                          <a:solidFill>
                            <a:srgbClr val="000000"/>
                          </a:solidFill>
                          <a:effectLst/>
                          <a:latin typeface="Calibri"/>
                        </a:rPr>
                        <a:t>2019</a:t>
                      </a:r>
                    </a:p>
                  </a:txBody>
                  <a:tcPr marL="12700" marR="12700" marT="12700" marB="0" anchor="b">
                    <a:lnL>
                      <a:noFill/>
                    </a:lnL>
                    <a:lnR>
                      <a:noFill/>
                    </a:lnR>
                    <a:lnT>
                      <a:noFill/>
                    </a:lnT>
                    <a:lnB>
                      <a:noFill/>
                    </a:lnB>
                  </a:tcPr>
                </a:tc>
                <a:tc>
                  <a:txBody>
                    <a:bodyPr/>
                    <a:lstStyle/>
                    <a:p>
                      <a:pPr algn="ctr" fontAlgn="b"/>
                      <a:r>
                        <a:rPr lang="it-IT" sz="2000" b="0" i="0" u="none" strike="noStrike" dirty="0" smtClean="0">
                          <a:solidFill>
                            <a:srgbClr val="000000"/>
                          </a:solidFill>
                          <a:effectLst/>
                          <a:latin typeface="Calibri"/>
                        </a:rPr>
                        <a:t>0</a:t>
                      </a:r>
                      <a:endParaRPr lang="it-IT" sz="2000" b="0" i="0" u="none" strike="noStrike" dirty="0">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ctr" fontAlgn="b"/>
                      <a:r>
                        <a:rPr lang="it-IT" sz="2000" b="0" i="0" u="none" strike="noStrike">
                          <a:solidFill>
                            <a:srgbClr val="000000"/>
                          </a:solidFill>
                          <a:effectLst/>
                          <a:latin typeface="Calibri"/>
                        </a:rPr>
                        <a:t>2020</a:t>
                      </a:r>
                    </a:p>
                  </a:txBody>
                  <a:tcPr marL="12700" marR="12700" marT="12700" marB="0" anchor="b">
                    <a:lnL>
                      <a:noFill/>
                    </a:lnL>
                    <a:lnR>
                      <a:noFill/>
                    </a:lnR>
                    <a:lnT>
                      <a:noFill/>
                    </a:lnT>
                    <a:lnB>
                      <a:noFill/>
                    </a:lnB>
                  </a:tcPr>
                </a:tc>
                <a:tc>
                  <a:txBody>
                    <a:bodyPr/>
                    <a:lstStyle/>
                    <a:p>
                      <a:pPr algn="ctr" fontAlgn="b"/>
                      <a:r>
                        <a:rPr lang="it-IT" sz="2000" b="0" i="0" u="none" strike="noStrike" dirty="0">
                          <a:solidFill>
                            <a:srgbClr val="000000"/>
                          </a:solidFill>
                          <a:effectLst/>
                          <a:latin typeface="Calibri"/>
                        </a:rPr>
                        <a:t>0</a:t>
                      </a:r>
                    </a:p>
                  </a:txBody>
                  <a:tcPr marL="12700" marR="12700" marT="12700" marB="0" anchor="b">
                    <a:lnL>
                      <a:noFill/>
                    </a:lnL>
                    <a:lnR>
                      <a:noFill/>
                    </a:lnR>
                    <a:lnT>
                      <a:noFill/>
                    </a:lnT>
                    <a:lnB>
                      <a:noFill/>
                    </a:lnB>
                  </a:tcPr>
                </a:tc>
              </a:tr>
              <a:tr h="190500">
                <a:tc>
                  <a:txBody>
                    <a:bodyPr/>
                    <a:lstStyle/>
                    <a:p>
                      <a:pPr algn="ctr" fontAlgn="b"/>
                      <a:r>
                        <a:rPr lang="it-IT" sz="2000" b="0" i="0" u="none" strike="noStrike">
                          <a:solidFill>
                            <a:srgbClr val="000000"/>
                          </a:solidFill>
                          <a:effectLst/>
                          <a:latin typeface="Calibri"/>
                        </a:rPr>
                        <a:t>2021</a:t>
                      </a:r>
                    </a:p>
                  </a:txBody>
                  <a:tcPr marL="12700" marR="12700" marT="12700" marB="0" anchor="b">
                    <a:lnL>
                      <a:noFill/>
                    </a:lnL>
                    <a:lnR>
                      <a:noFill/>
                    </a:lnR>
                    <a:lnT>
                      <a:noFill/>
                    </a:lnT>
                    <a:lnB>
                      <a:noFill/>
                    </a:lnB>
                  </a:tcPr>
                </a:tc>
                <a:tc>
                  <a:txBody>
                    <a:bodyPr/>
                    <a:lstStyle/>
                    <a:p>
                      <a:pPr algn="ctr" fontAlgn="b"/>
                      <a:r>
                        <a:rPr lang="it-IT" sz="2000" b="0" i="0" u="none" strike="noStrike">
                          <a:solidFill>
                            <a:srgbClr val="000000"/>
                          </a:solidFill>
                          <a:effectLst/>
                          <a:latin typeface="Calibri"/>
                        </a:rPr>
                        <a:t>0</a:t>
                      </a:r>
                    </a:p>
                  </a:txBody>
                  <a:tcPr marL="12700" marR="12700" marT="12700" marB="0" anchor="b">
                    <a:lnL>
                      <a:noFill/>
                    </a:lnL>
                    <a:lnR>
                      <a:noFill/>
                    </a:lnR>
                    <a:lnT>
                      <a:noFill/>
                    </a:lnT>
                    <a:lnB>
                      <a:noFill/>
                    </a:lnB>
                  </a:tcPr>
                </a:tc>
              </a:tr>
              <a:tr h="190500">
                <a:tc>
                  <a:txBody>
                    <a:bodyPr/>
                    <a:lstStyle/>
                    <a:p>
                      <a:pPr algn="ctr" fontAlgn="b"/>
                      <a:r>
                        <a:rPr lang="it-IT" sz="2000" b="0" i="0" u="none" strike="noStrike">
                          <a:solidFill>
                            <a:srgbClr val="000000"/>
                          </a:solidFill>
                          <a:effectLst/>
                          <a:latin typeface="Calibri"/>
                        </a:rPr>
                        <a:t>2022</a:t>
                      </a:r>
                    </a:p>
                  </a:txBody>
                  <a:tcPr marL="12700" marR="12700" marT="12700" marB="0" anchor="b">
                    <a:lnL>
                      <a:noFill/>
                    </a:lnL>
                    <a:lnR>
                      <a:noFill/>
                    </a:lnR>
                    <a:lnT>
                      <a:noFill/>
                    </a:lnT>
                    <a:lnB>
                      <a:noFill/>
                    </a:lnB>
                  </a:tcPr>
                </a:tc>
                <a:tc>
                  <a:txBody>
                    <a:bodyPr/>
                    <a:lstStyle/>
                    <a:p>
                      <a:pPr algn="ctr" fontAlgn="b"/>
                      <a:r>
                        <a:rPr lang="it-IT" sz="2000" b="0" i="0" u="none" strike="noStrike">
                          <a:solidFill>
                            <a:srgbClr val="000000"/>
                          </a:solidFill>
                          <a:effectLst/>
                          <a:latin typeface="Calibri"/>
                        </a:rPr>
                        <a:t>0</a:t>
                      </a:r>
                    </a:p>
                  </a:txBody>
                  <a:tcPr marL="12700" marR="12700" marT="12700" marB="0" anchor="b">
                    <a:lnL>
                      <a:noFill/>
                    </a:lnL>
                    <a:lnR>
                      <a:noFill/>
                    </a:lnR>
                    <a:lnT>
                      <a:noFill/>
                    </a:lnT>
                    <a:lnB>
                      <a:noFill/>
                    </a:lnB>
                  </a:tcPr>
                </a:tc>
              </a:tr>
              <a:tr h="190500">
                <a:tc>
                  <a:txBody>
                    <a:bodyPr/>
                    <a:lstStyle/>
                    <a:p>
                      <a:pPr algn="ctr" fontAlgn="b"/>
                      <a:r>
                        <a:rPr lang="it-IT" sz="2000" b="0" i="0" u="none" strike="noStrike">
                          <a:solidFill>
                            <a:srgbClr val="000000"/>
                          </a:solidFill>
                          <a:effectLst/>
                          <a:latin typeface="Calibri"/>
                        </a:rPr>
                        <a:t> </a:t>
                      </a:r>
                    </a:p>
                  </a:txBody>
                  <a:tcPr marL="12700" marR="12700" marT="12700" marB="0" anchor="b">
                    <a:lnL>
                      <a:noFill/>
                    </a:lnL>
                    <a:lnR>
                      <a:noFill/>
                    </a:lnR>
                    <a:lnT>
                      <a:noFill/>
                    </a:lnT>
                    <a:lnB>
                      <a:noFill/>
                    </a:lnB>
                  </a:tcPr>
                </a:tc>
                <a:tc>
                  <a:txBody>
                    <a:bodyPr/>
                    <a:lstStyle/>
                    <a:p>
                      <a:pPr algn="ctr" fontAlgn="b"/>
                      <a:r>
                        <a:rPr lang="it-IT" sz="2000" b="0" i="0" u="none" strike="noStrike">
                          <a:solidFill>
                            <a:srgbClr val="000000"/>
                          </a:solidFill>
                          <a:effectLst/>
                          <a:latin typeface="Calibri"/>
                        </a:rPr>
                        <a:t> </a:t>
                      </a:r>
                    </a:p>
                  </a:txBody>
                  <a:tcPr marL="12700" marR="12700" marT="12700" marB="0" anchor="b">
                    <a:lnL>
                      <a:noFill/>
                    </a:lnL>
                    <a:lnR>
                      <a:noFill/>
                    </a:lnR>
                    <a:lnT>
                      <a:noFill/>
                    </a:lnT>
                    <a:lnB>
                      <a:noFill/>
                    </a:lnB>
                  </a:tcPr>
                </a:tc>
              </a:tr>
              <a:tr h="190500">
                <a:tc>
                  <a:txBody>
                    <a:bodyPr/>
                    <a:lstStyle/>
                    <a:p>
                      <a:pPr algn="ctr" fontAlgn="b"/>
                      <a:r>
                        <a:rPr lang="it-IT" sz="2000" b="0" i="0" u="none" strike="noStrike" dirty="0" smtClean="0">
                          <a:solidFill>
                            <a:srgbClr val="000000"/>
                          </a:solidFill>
                          <a:effectLst/>
                          <a:latin typeface="Calibri"/>
                        </a:rPr>
                        <a:t>Total</a:t>
                      </a:r>
                      <a:endParaRPr lang="it-IT" sz="20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it-IT" sz="2000" b="0" i="0" u="none" strike="noStrike" dirty="0" smtClean="0">
                          <a:solidFill>
                            <a:srgbClr val="000000"/>
                          </a:solidFill>
                          <a:effectLst/>
                          <a:latin typeface="Calibri"/>
                        </a:rPr>
                        <a:t>3,897 k€</a:t>
                      </a:r>
                      <a:endParaRPr lang="it-IT" sz="2000" b="0" i="0" u="none" strike="noStrike" dirty="0">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ctr" fontAlgn="b"/>
                      <a:endParaRPr lang="it-IT" sz="20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endParaRPr lang="it-IT" sz="2000" b="0" i="0" u="none" strike="noStrike">
                        <a:solidFill>
                          <a:srgbClr val="000000"/>
                        </a:solidFill>
                        <a:effectLst/>
                        <a:latin typeface="Calibri"/>
                      </a:endParaRPr>
                    </a:p>
                  </a:txBody>
                  <a:tcPr marL="12700" marR="12700" marT="12700" marB="0" anchor="b">
                    <a:lnL>
                      <a:noFill/>
                    </a:lnL>
                    <a:lnR>
                      <a:noFill/>
                    </a:lnR>
                    <a:lnT>
                      <a:noFill/>
                    </a:lnT>
                    <a:lnB>
                      <a:noFill/>
                    </a:lnB>
                  </a:tcPr>
                </a:tc>
              </a:tr>
              <a:tr h="190500">
                <a:tc>
                  <a:txBody>
                    <a:bodyPr/>
                    <a:lstStyle/>
                    <a:p>
                      <a:pPr algn="ctr" fontAlgn="b"/>
                      <a:r>
                        <a:rPr lang="it-IT" sz="2000" b="0" i="0" u="none" strike="noStrike" dirty="0" smtClean="0">
                          <a:solidFill>
                            <a:srgbClr val="000000"/>
                          </a:solidFill>
                          <a:effectLst/>
                          <a:latin typeface="Calibri"/>
                        </a:rPr>
                        <a:t>INFN (</a:t>
                      </a:r>
                      <a:r>
                        <a:rPr lang="it-IT" sz="2000" b="0" i="0" u="none" strike="noStrike" dirty="0" err="1" smtClean="0">
                          <a:solidFill>
                            <a:srgbClr val="000000"/>
                          </a:solidFill>
                          <a:effectLst/>
                          <a:latin typeface="Calibri"/>
                        </a:rPr>
                        <a:t>scheduled</a:t>
                      </a:r>
                      <a:r>
                        <a:rPr lang="it-IT" sz="2000" b="0" i="0" u="none" strike="noStrike" dirty="0" smtClean="0">
                          <a:solidFill>
                            <a:srgbClr val="000000"/>
                          </a:solidFill>
                          <a:effectLst/>
                          <a:latin typeface="Calibri"/>
                        </a:rPr>
                        <a:t>)</a:t>
                      </a:r>
                      <a:endParaRPr lang="it-IT" sz="20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it-IT" sz="2000" b="0" i="0" u="none" strike="noStrike" dirty="0" smtClean="0">
                          <a:solidFill>
                            <a:srgbClr val="000000"/>
                          </a:solidFill>
                          <a:effectLst/>
                          <a:latin typeface="Calibri"/>
                        </a:rPr>
                        <a:t>33,300 k€</a:t>
                      </a:r>
                      <a:endParaRPr lang="it-IT" sz="20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sp>
        <p:nvSpPr>
          <p:cNvPr id="2" name="CasellaDiTesto 1"/>
          <p:cNvSpPr txBox="1"/>
          <p:nvPr/>
        </p:nvSpPr>
        <p:spPr>
          <a:xfrm>
            <a:off x="4080933" y="719664"/>
            <a:ext cx="4572000" cy="5940088"/>
          </a:xfrm>
          <a:prstGeom prst="rect">
            <a:avLst/>
          </a:prstGeom>
          <a:noFill/>
        </p:spPr>
        <p:txBody>
          <a:bodyPr wrap="square" rtlCol="0">
            <a:spAutoFit/>
          </a:bodyPr>
          <a:lstStyle/>
          <a:p>
            <a:pPr algn="just"/>
            <a:r>
              <a:rPr lang="it-IT" sz="2000" dirty="0" smtClean="0"/>
              <a:t>The </a:t>
            </a:r>
            <a:r>
              <a:rPr lang="it-IT" sz="2000" dirty="0" err="1" smtClean="0"/>
              <a:t>remaining</a:t>
            </a:r>
            <a:r>
              <a:rPr lang="it-IT" sz="2000" dirty="0" smtClean="0"/>
              <a:t> </a:t>
            </a:r>
            <a:r>
              <a:rPr lang="it-IT" sz="2000" dirty="0" err="1" smtClean="0"/>
              <a:t>procurement</a:t>
            </a:r>
            <a:r>
              <a:rPr lang="it-IT" sz="2000" dirty="0" smtClean="0"/>
              <a:t> of the </a:t>
            </a:r>
            <a:r>
              <a:rPr lang="it-IT" sz="2000" dirty="0" err="1" smtClean="0"/>
              <a:t>Isrc</a:t>
            </a:r>
            <a:r>
              <a:rPr lang="it-IT" sz="2000" dirty="0" smtClean="0"/>
              <a:t> and LEBT </a:t>
            </a:r>
            <a:r>
              <a:rPr lang="it-IT" sz="2000" dirty="0" err="1" smtClean="0"/>
              <a:t>will</a:t>
            </a:r>
            <a:r>
              <a:rPr lang="it-IT" sz="2000" dirty="0" smtClean="0"/>
              <a:t> be </a:t>
            </a:r>
            <a:r>
              <a:rPr lang="it-IT" sz="2000" dirty="0" err="1" smtClean="0"/>
              <a:t>carried</a:t>
            </a:r>
            <a:r>
              <a:rPr lang="it-IT" sz="2000" dirty="0" smtClean="0"/>
              <a:t> out </a:t>
            </a:r>
            <a:r>
              <a:rPr lang="it-IT" sz="2000" dirty="0" err="1" smtClean="0"/>
              <a:t>before</a:t>
            </a:r>
            <a:r>
              <a:rPr lang="it-IT" sz="2000" dirty="0" smtClean="0"/>
              <a:t> Q2-2017 (I </a:t>
            </a:r>
            <a:r>
              <a:rPr lang="it-IT" sz="2000" dirty="0" err="1" smtClean="0"/>
              <a:t>hope</a:t>
            </a:r>
            <a:r>
              <a:rPr lang="it-IT" sz="2000" dirty="0" smtClean="0"/>
              <a:t> </a:t>
            </a:r>
            <a:r>
              <a:rPr lang="it-IT" sz="2000" dirty="0" err="1" smtClean="0"/>
              <a:t>earlier</a:t>
            </a:r>
            <a:r>
              <a:rPr lang="it-IT" sz="2000" dirty="0" smtClean="0"/>
              <a:t>): </a:t>
            </a:r>
            <a:r>
              <a:rPr lang="it-IT" sz="2000" dirty="0" err="1" smtClean="0"/>
              <a:t>this</a:t>
            </a:r>
            <a:r>
              <a:rPr lang="it-IT" sz="2000" dirty="0" smtClean="0"/>
              <a:t> </a:t>
            </a:r>
            <a:r>
              <a:rPr lang="it-IT" sz="2000" dirty="0" err="1" smtClean="0"/>
              <a:t>is</a:t>
            </a:r>
            <a:r>
              <a:rPr lang="it-IT" sz="2000" dirty="0" smtClean="0"/>
              <a:t> the </a:t>
            </a:r>
            <a:r>
              <a:rPr lang="it-IT" sz="2000" dirty="0" err="1" smtClean="0"/>
              <a:t>investment</a:t>
            </a:r>
            <a:r>
              <a:rPr lang="it-IT" sz="2000" dirty="0" smtClean="0"/>
              <a:t> </a:t>
            </a:r>
            <a:r>
              <a:rPr lang="it-IT" sz="2000" dirty="0" err="1" smtClean="0"/>
              <a:t>profile</a:t>
            </a:r>
            <a:r>
              <a:rPr lang="it-IT" sz="2000" dirty="0" smtClean="0"/>
              <a:t> </a:t>
            </a:r>
            <a:r>
              <a:rPr lang="it-IT" sz="2000" dirty="0" err="1" smtClean="0"/>
              <a:t>requested</a:t>
            </a:r>
            <a:r>
              <a:rPr lang="it-IT" sz="2000" dirty="0" smtClean="0"/>
              <a:t> to </a:t>
            </a:r>
            <a:r>
              <a:rPr lang="it-IT" sz="2000" dirty="0" err="1" smtClean="0"/>
              <a:t>Italian</a:t>
            </a:r>
            <a:r>
              <a:rPr lang="it-IT" sz="2000" dirty="0" smtClean="0"/>
              <a:t> </a:t>
            </a:r>
            <a:r>
              <a:rPr lang="it-IT" sz="2000" dirty="0" err="1" smtClean="0"/>
              <a:t>government</a:t>
            </a:r>
            <a:r>
              <a:rPr lang="it-IT" sz="2000" dirty="0" smtClean="0"/>
              <a:t> </a:t>
            </a:r>
            <a:r>
              <a:rPr lang="it-IT" sz="2000" dirty="0" err="1" smtClean="0"/>
              <a:t>but</a:t>
            </a:r>
            <a:r>
              <a:rPr lang="it-IT" sz="2000" dirty="0" smtClean="0"/>
              <a:t> INFN account </a:t>
            </a:r>
            <a:r>
              <a:rPr lang="it-IT" sz="2000" dirty="0" err="1" smtClean="0"/>
              <a:t>will</a:t>
            </a:r>
            <a:r>
              <a:rPr lang="it-IT" sz="2000" dirty="0" smtClean="0"/>
              <a:t> work </a:t>
            </a:r>
            <a:r>
              <a:rPr lang="it-IT" sz="2000" dirty="0" err="1" smtClean="0"/>
              <a:t>as</a:t>
            </a:r>
            <a:r>
              <a:rPr lang="it-IT" sz="2000" dirty="0" smtClean="0"/>
              <a:t> buffer to anticipate the </a:t>
            </a:r>
            <a:r>
              <a:rPr lang="it-IT" sz="2000" dirty="0" err="1" smtClean="0"/>
              <a:t>order</a:t>
            </a:r>
            <a:r>
              <a:rPr lang="it-IT" sz="2000" dirty="0" smtClean="0"/>
              <a:t>, in the case </a:t>
            </a:r>
            <a:r>
              <a:rPr lang="it-IT" sz="2000" dirty="0" err="1" smtClean="0"/>
              <a:t>that</a:t>
            </a:r>
            <a:r>
              <a:rPr lang="it-IT" sz="2000" dirty="0" smtClean="0"/>
              <a:t> Celona and </a:t>
            </a:r>
            <a:r>
              <a:rPr lang="it-IT" sz="2000" dirty="0" err="1" smtClean="0"/>
              <a:t>coworkers</a:t>
            </a:r>
            <a:r>
              <a:rPr lang="it-IT" sz="2000" dirty="0" smtClean="0"/>
              <a:t> </a:t>
            </a:r>
            <a:r>
              <a:rPr lang="it-IT" sz="2000" dirty="0" err="1" smtClean="0"/>
              <a:t>would</a:t>
            </a:r>
            <a:r>
              <a:rPr lang="it-IT" sz="2000" dirty="0" smtClean="0"/>
              <a:t> be </a:t>
            </a:r>
            <a:r>
              <a:rPr lang="it-IT" sz="2000" dirty="0" err="1" smtClean="0"/>
              <a:t>faster</a:t>
            </a:r>
            <a:r>
              <a:rPr lang="it-IT" sz="2000" dirty="0" smtClean="0"/>
              <a:t> </a:t>
            </a:r>
            <a:r>
              <a:rPr lang="it-IT" sz="2000" dirty="0" err="1" smtClean="0"/>
              <a:t>than</a:t>
            </a:r>
            <a:r>
              <a:rPr lang="it-IT" sz="2000" dirty="0" smtClean="0"/>
              <a:t> </a:t>
            </a:r>
            <a:r>
              <a:rPr lang="it-IT" sz="2000" dirty="0" err="1" smtClean="0"/>
              <a:t>money</a:t>
            </a:r>
            <a:r>
              <a:rPr lang="it-IT" sz="2000" dirty="0" smtClean="0"/>
              <a:t> </a:t>
            </a:r>
            <a:r>
              <a:rPr lang="it-IT" sz="2000" dirty="0" err="1" smtClean="0"/>
              <a:t>arrival</a:t>
            </a:r>
            <a:r>
              <a:rPr lang="it-IT" sz="2000" dirty="0"/>
              <a:t> </a:t>
            </a:r>
            <a:r>
              <a:rPr lang="it-IT" sz="2000" dirty="0" smtClean="0">
                <a:sym typeface="Wingdings"/>
              </a:rPr>
              <a:t> no </a:t>
            </a:r>
            <a:r>
              <a:rPr lang="it-IT" sz="2000" dirty="0" err="1" smtClean="0">
                <a:sym typeface="Wingdings"/>
              </a:rPr>
              <a:t>criticalities</a:t>
            </a:r>
            <a:r>
              <a:rPr lang="it-IT" sz="2000" dirty="0" smtClean="0">
                <a:sym typeface="Wingdings"/>
              </a:rPr>
              <a:t> once </a:t>
            </a:r>
            <a:r>
              <a:rPr lang="it-IT" sz="2000" dirty="0" err="1" smtClean="0">
                <a:sym typeface="Wingdings"/>
              </a:rPr>
              <a:t>that</a:t>
            </a:r>
            <a:r>
              <a:rPr lang="it-IT" sz="2000" dirty="0" smtClean="0">
                <a:sym typeface="Wingdings"/>
              </a:rPr>
              <a:t> IKC be </a:t>
            </a:r>
            <a:r>
              <a:rPr lang="it-IT" sz="2000" dirty="0" err="1" smtClean="0">
                <a:sym typeface="Wingdings"/>
              </a:rPr>
              <a:t>signed</a:t>
            </a:r>
            <a:r>
              <a:rPr lang="it-IT" sz="2000" dirty="0" smtClean="0">
                <a:sym typeface="Wingdings"/>
              </a:rPr>
              <a:t> (</a:t>
            </a:r>
            <a:r>
              <a:rPr lang="it-IT" sz="2000" dirty="0" err="1" smtClean="0">
                <a:sym typeface="Wingdings"/>
              </a:rPr>
              <a:t>HoA</a:t>
            </a:r>
            <a:r>
              <a:rPr lang="it-IT" sz="2000" dirty="0" smtClean="0">
                <a:sym typeface="Wingdings"/>
              </a:rPr>
              <a:t> </a:t>
            </a:r>
            <a:r>
              <a:rPr lang="it-IT" sz="2000" dirty="0" err="1" smtClean="0">
                <a:sym typeface="Wingdings"/>
              </a:rPr>
              <a:t>makes</a:t>
            </a:r>
            <a:r>
              <a:rPr lang="it-IT" sz="2000" dirty="0" smtClean="0">
                <a:sym typeface="Wingdings"/>
              </a:rPr>
              <a:t> </a:t>
            </a:r>
            <a:r>
              <a:rPr lang="it-IT" sz="2000" dirty="0" err="1" smtClean="0">
                <a:sym typeface="Wingdings"/>
              </a:rPr>
              <a:t>that</a:t>
            </a:r>
            <a:r>
              <a:rPr lang="it-IT" sz="2000" dirty="0" smtClean="0">
                <a:sym typeface="Wingdings"/>
              </a:rPr>
              <a:t> </a:t>
            </a:r>
            <a:r>
              <a:rPr lang="it-IT" sz="2000" dirty="0" err="1" smtClean="0">
                <a:sym typeface="Wingdings"/>
              </a:rPr>
              <a:t>easier</a:t>
            </a:r>
            <a:r>
              <a:rPr lang="it-IT" sz="2000" dirty="0" smtClean="0">
                <a:sym typeface="Wingdings"/>
              </a:rPr>
              <a:t>, </a:t>
            </a:r>
            <a:r>
              <a:rPr lang="it-IT" sz="2000" dirty="0" err="1" smtClean="0">
                <a:sym typeface="Wingdings"/>
              </a:rPr>
              <a:t>anyway</a:t>
            </a:r>
            <a:r>
              <a:rPr lang="it-IT" sz="2000" dirty="0" smtClean="0">
                <a:sym typeface="Wingdings"/>
              </a:rPr>
              <a:t>)</a:t>
            </a:r>
            <a:endParaRPr lang="it-IT" sz="2000" dirty="0" smtClean="0"/>
          </a:p>
          <a:p>
            <a:pPr algn="just"/>
            <a:endParaRPr lang="it-IT" sz="2000" dirty="0" smtClean="0"/>
          </a:p>
          <a:p>
            <a:pPr algn="just"/>
            <a:r>
              <a:rPr lang="it-IT" sz="2000" dirty="0" smtClean="0"/>
              <a:t>The </a:t>
            </a:r>
            <a:r>
              <a:rPr lang="it-IT" sz="2000" dirty="0" err="1" smtClean="0"/>
              <a:t>amount</a:t>
            </a:r>
            <a:r>
              <a:rPr lang="it-IT" sz="2000" dirty="0" smtClean="0"/>
              <a:t> for 2018 </a:t>
            </a:r>
            <a:r>
              <a:rPr lang="it-IT" sz="2000" dirty="0" err="1" smtClean="0"/>
              <a:t>will</a:t>
            </a:r>
            <a:r>
              <a:rPr lang="it-IT" sz="2000" dirty="0" smtClean="0"/>
              <a:t> be </a:t>
            </a:r>
            <a:r>
              <a:rPr lang="it-IT" sz="2000" dirty="0" err="1" smtClean="0"/>
              <a:t>mostly</a:t>
            </a:r>
            <a:r>
              <a:rPr lang="it-IT" sz="2000" dirty="0" smtClean="0"/>
              <a:t> </a:t>
            </a:r>
            <a:r>
              <a:rPr lang="it-IT" sz="2000" dirty="0" err="1" smtClean="0"/>
              <a:t>spare</a:t>
            </a:r>
            <a:r>
              <a:rPr lang="it-IT" sz="2000" dirty="0" smtClean="0"/>
              <a:t> </a:t>
            </a:r>
            <a:r>
              <a:rPr lang="it-IT" sz="2000" dirty="0" err="1" smtClean="0"/>
              <a:t>parts</a:t>
            </a:r>
            <a:r>
              <a:rPr lang="it-IT" sz="2000" dirty="0" smtClean="0"/>
              <a:t> </a:t>
            </a:r>
            <a:r>
              <a:rPr lang="it-IT" sz="2000" dirty="0" err="1" smtClean="0"/>
              <a:t>procurement</a:t>
            </a:r>
            <a:r>
              <a:rPr lang="it-IT" sz="2000" dirty="0" smtClean="0"/>
              <a:t> and </a:t>
            </a:r>
            <a:r>
              <a:rPr lang="it-IT" sz="2000" dirty="0" err="1" smtClean="0"/>
              <a:t>manpower</a:t>
            </a:r>
            <a:r>
              <a:rPr lang="it-IT" sz="2000" dirty="0" smtClean="0"/>
              <a:t> (</a:t>
            </a:r>
            <a:r>
              <a:rPr lang="it-IT" sz="2000" dirty="0" err="1" smtClean="0"/>
              <a:t>documentation</a:t>
            </a:r>
            <a:r>
              <a:rPr lang="it-IT" sz="2000" dirty="0" smtClean="0"/>
              <a:t>, </a:t>
            </a:r>
            <a:r>
              <a:rPr lang="it-IT" sz="2000" dirty="0" err="1" smtClean="0"/>
              <a:t>support</a:t>
            </a:r>
            <a:r>
              <a:rPr lang="it-IT" sz="2000" dirty="0" smtClean="0"/>
              <a:t> to </a:t>
            </a:r>
            <a:r>
              <a:rPr lang="it-IT" sz="2000" dirty="0" err="1" smtClean="0"/>
              <a:t>installation</a:t>
            </a:r>
            <a:r>
              <a:rPr lang="it-IT" sz="2000" dirty="0" smtClean="0"/>
              <a:t> and </a:t>
            </a:r>
            <a:r>
              <a:rPr lang="it-IT" sz="2000" dirty="0" err="1" smtClean="0"/>
              <a:t>commissioning</a:t>
            </a:r>
            <a:r>
              <a:rPr lang="it-IT" sz="2000" dirty="0" smtClean="0"/>
              <a:t>) </a:t>
            </a:r>
            <a:endParaRPr lang="it-IT" sz="2000" dirty="0" smtClean="0"/>
          </a:p>
          <a:p>
            <a:pPr algn="just"/>
            <a:endParaRPr lang="it-IT" sz="2000" dirty="0"/>
          </a:p>
          <a:p>
            <a:pPr algn="just"/>
            <a:r>
              <a:rPr lang="it-IT" sz="2000" dirty="0" smtClean="0"/>
              <a:t>No information </a:t>
            </a:r>
            <a:r>
              <a:rPr lang="it-IT" sz="2000" dirty="0" err="1" smtClean="0"/>
              <a:t>about</a:t>
            </a:r>
            <a:r>
              <a:rPr lang="it-IT" sz="2000" dirty="0" smtClean="0"/>
              <a:t> the IKC </a:t>
            </a:r>
            <a:r>
              <a:rPr lang="it-IT" sz="2000" dirty="0" err="1" smtClean="0"/>
              <a:t>signature</a:t>
            </a:r>
            <a:r>
              <a:rPr lang="it-IT" sz="2000" dirty="0" smtClean="0"/>
              <a:t> date, </a:t>
            </a:r>
            <a:r>
              <a:rPr lang="it-IT" sz="2000" dirty="0" err="1" smtClean="0"/>
              <a:t>actions</a:t>
            </a:r>
            <a:r>
              <a:rPr lang="it-IT" sz="2000" dirty="0" smtClean="0"/>
              <a:t> from INFN-CNR-ELETTRA </a:t>
            </a:r>
            <a:r>
              <a:rPr lang="it-IT" sz="2000" dirty="0" err="1" smtClean="0"/>
              <a:t>presidents</a:t>
            </a:r>
            <a:r>
              <a:rPr lang="it-IT" sz="2000" dirty="0" smtClean="0"/>
              <a:t> welcome</a:t>
            </a:r>
            <a:endParaRPr lang="it-IT" sz="2000" dirty="0"/>
          </a:p>
        </p:txBody>
      </p:sp>
    </p:spTree>
    <p:extLst>
      <p:ext uri="{BB962C8B-B14F-4D97-AF65-F5344CB8AC3E}">
        <p14:creationId xmlns:p14="http://schemas.microsoft.com/office/powerpoint/2010/main" val="397207633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958" y="151747"/>
            <a:ext cx="4001035" cy="1143000"/>
          </a:xfrm>
        </p:spPr>
        <p:txBody>
          <a:bodyPr lIns="85699" tIns="42850" rIns="85699" bIns="42850">
            <a:normAutofit fontScale="90000"/>
          </a:bodyPr>
          <a:lstStyle/>
          <a:p>
            <a:pPr marL="360363" indent="-360363"/>
            <a:r>
              <a:rPr lang="en-GB" sz="3600" dirty="0">
                <a:solidFill>
                  <a:srgbClr val="FFFFFF"/>
                </a:solidFill>
              </a:rPr>
              <a:t>Ion source &amp; </a:t>
            </a:r>
            <a:r>
              <a:rPr lang="en-GB" sz="3600" dirty="0" smtClean="0">
                <a:solidFill>
                  <a:srgbClr val="FFFFFF"/>
                </a:solidFill>
              </a:rPr>
              <a:t>LEBT: </a:t>
            </a:r>
            <a:r>
              <a:rPr lang="en-GB" sz="3400" dirty="0" smtClean="0"/>
              <a:t>Major Procurements</a:t>
            </a:r>
            <a:endParaRPr lang="en-GB" sz="3600" dirty="0">
              <a:solidFill>
                <a:srgbClr val="FF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36</a:t>
            </a:fld>
            <a:endParaRPr lang="sv-SE">
              <a:solidFill>
                <a:prstClr val="black">
                  <a:tint val="75000"/>
                </a:prstClr>
              </a:solidFill>
              <a:latin typeface="Calibri"/>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49919844"/>
              </p:ext>
            </p:extLst>
          </p:nvPr>
        </p:nvGraphicFramePr>
        <p:xfrm>
          <a:off x="156779" y="2352879"/>
          <a:ext cx="8869443" cy="3357247"/>
        </p:xfrm>
        <a:graphic>
          <a:graphicData uri="http://schemas.openxmlformats.org/drawingml/2006/table">
            <a:tbl>
              <a:tblPr/>
              <a:tblGrid>
                <a:gridCol w="3520601"/>
                <a:gridCol w="3441204"/>
                <a:gridCol w="1047348"/>
                <a:gridCol w="860290"/>
              </a:tblGrid>
              <a:tr h="0">
                <a:tc>
                  <a:txBody>
                    <a:bodyPr/>
                    <a:lstStyle/>
                    <a:p>
                      <a:pPr algn="l" fontAlgn="ctr"/>
                      <a:r>
                        <a:rPr lang="en-US" sz="900" b="1" i="0" u="none" strike="noStrike">
                          <a:effectLst/>
                          <a:latin typeface="Arial"/>
                        </a:rPr>
                        <a:t>Name</a:t>
                      </a:r>
                    </a:p>
                  </a:txBody>
                  <a:tcPr marL="11462" marR="11462" marT="11462" marB="0" anchor="ctr">
                    <a:lnL>
                      <a:noFill/>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r>
                        <a:rPr lang="en-US" sz="900" b="1" i="0" u="none" strike="noStrike">
                          <a:effectLst/>
                          <a:latin typeface="Arial"/>
                        </a:rPr>
                        <a:t>Model</a:t>
                      </a:r>
                    </a:p>
                  </a:txBody>
                  <a:tcPr marL="11462" marR="11462" marT="1146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900" b="1" i="0" u="none" strike="noStrike">
                          <a:effectLst/>
                          <a:latin typeface="Arial"/>
                        </a:rPr>
                        <a:t>State</a:t>
                      </a:r>
                    </a:p>
                  </a:txBody>
                  <a:tcPr marL="11462" marR="11462" marT="1146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1" i="0" u="none" strike="noStrike">
                          <a:effectLst/>
                          <a:latin typeface="Arial"/>
                        </a:rPr>
                        <a:t>By</a:t>
                      </a:r>
                    </a:p>
                  </a:txBody>
                  <a:tcPr marL="11462" marR="11462" marT="11462"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68875">
                <a:tc>
                  <a:txBody>
                    <a:bodyPr/>
                    <a:lstStyle/>
                    <a:p>
                      <a:pPr algn="l" fontAlgn="ctr"/>
                      <a:r>
                        <a:rPr lang="en-US" sz="900" b="0" i="0" u="none" strike="noStrike">
                          <a:effectLst/>
                          <a:latin typeface="Arial"/>
                        </a:rPr>
                        <a:t>Insulating Transformer</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GUTH - ITD 303-80</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quotation</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HV power supply</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de-DE" sz="900" b="0" i="0" u="none" strike="noStrike">
                          <a:effectLst/>
                          <a:latin typeface="Arial"/>
                        </a:rPr>
                        <a:t>FUG : HCH 15000 - 100000 MOD</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arrived</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Magnetic system</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Sigmaphi</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arrived</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Power supplies source coils</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TDK-LAMBDA : GEN 10-500-LAN-3P400</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arrived</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Body source</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COMEB</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lug-15</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Extraction coulmn</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INTELLION</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lug-15</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Solenoids and steerers</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SEF</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set-15</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Power supply solenoids</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SORENSEN</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arrived</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Power supply steereres</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Magnetron</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Sairem : GMP20K IP 56T400FXX3IR</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quotation</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Solid State Power Amplifier</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Innovaction : BX 2G5-2000GA</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ordered</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Signal Generator</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HITTITE : HMC-T2220</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arrived</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ATU</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Sairem : AI4SAWR340D16X20MRR1PENUM24V</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quotation</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Vacuum system</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ESS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Diagnostic box fully equipped</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ESS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Commissioning tank fully equipped</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ESS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Computer control and acillaries</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ESS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RFQ input collimator</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1"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8875">
                <a:tc>
                  <a:txBody>
                    <a:bodyPr/>
                    <a:lstStyle/>
                    <a:p>
                      <a:pPr algn="l" fontAlgn="ctr"/>
                      <a:r>
                        <a:rPr lang="en-US" sz="900" b="0" i="0" u="none" strike="noStrike">
                          <a:effectLst/>
                          <a:latin typeface="Arial"/>
                        </a:rPr>
                        <a:t>IRIS</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l" fontAlgn="ctr"/>
                      <a:r>
                        <a:rPr lang="en-US" sz="900" b="0" i="0" u="none" strike="noStrike">
                          <a:effectLst/>
                          <a:latin typeface="Arial"/>
                        </a:rPr>
                        <a:t> </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ott-15</a:t>
                      </a:r>
                    </a:p>
                  </a:txBody>
                  <a:tcPr marL="11462" marR="11462" marT="1146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effectLst/>
                          <a:latin typeface="Arial"/>
                        </a:rPr>
                        <a:t>LNS</a:t>
                      </a:r>
                    </a:p>
                  </a:txBody>
                  <a:tcPr marL="11462" marR="11462" marT="11462"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794753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8856"/>
            <a:ext cx="3641390" cy="1143000"/>
          </a:xfrm>
        </p:spPr>
        <p:txBody>
          <a:bodyPr lIns="85699" tIns="42850" rIns="85699" bIns="42850">
            <a:normAutofit fontScale="90000"/>
          </a:bodyPr>
          <a:lstStyle/>
          <a:p>
            <a:pPr marL="360363" indent="-360363"/>
            <a:r>
              <a:rPr lang="en-GB" sz="3600" dirty="0">
                <a:solidFill>
                  <a:srgbClr val="FFFFFF"/>
                </a:solidFill>
              </a:rPr>
              <a:t>Ion source &amp; </a:t>
            </a:r>
            <a:r>
              <a:rPr lang="en-GB" sz="3600" dirty="0" smtClean="0">
                <a:solidFill>
                  <a:srgbClr val="FFFFFF"/>
                </a:solidFill>
              </a:rPr>
              <a:t>LEBT: </a:t>
            </a:r>
            <a:r>
              <a:rPr lang="en-GB" sz="3400" dirty="0" smtClean="0"/>
              <a:t>Top risks</a:t>
            </a:r>
            <a:endParaRPr lang="en-GB" sz="3600" dirty="0">
              <a:solidFill>
                <a:srgbClr val="FF0000"/>
              </a:solidFill>
            </a:endParaRPr>
          </a:p>
        </p:txBody>
      </p:sp>
      <p:sp>
        <p:nvSpPr>
          <p:cNvPr id="3" name="Content Placeholder 2"/>
          <p:cNvSpPr>
            <a:spLocks noGrp="1"/>
          </p:cNvSpPr>
          <p:nvPr>
            <p:ph idx="1"/>
          </p:nvPr>
        </p:nvSpPr>
        <p:spPr>
          <a:xfrm>
            <a:off x="457200" y="1600199"/>
            <a:ext cx="8229600" cy="5257801"/>
          </a:xfrm>
        </p:spPr>
        <p:txBody>
          <a:bodyPr lIns="85699" tIns="42850" rIns="85699" bIns="42850">
            <a:normAutofit fontScale="77500" lnSpcReduction="20000"/>
          </a:bodyPr>
          <a:lstStyle/>
          <a:p>
            <a:pPr marL="400040">
              <a:lnSpc>
                <a:spcPct val="120000"/>
              </a:lnSpc>
              <a:buFont typeface="Arial"/>
              <a:buChar char="•"/>
            </a:pPr>
            <a:r>
              <a:rPr lang="en-GB" dirty="0"/>
              <a:t>The ion source &amp; LEBT are based on proven technologies </a:t>
            </a:r>
            <a:r>
              <a:rPr lang="en-GB" dirty="0" smtClean="0"/>
              <a:t>developed on </a:t>
            </a:r>
            <a:r>
              <a:rPr lang="en-GB" dirty="0"/>
              <a:t>already working devices. Therefore, we do not expect </a:t>
            </a:r>
            <a:r>
              <a:rPr lang="en-GB" dirty="0" smtClean="0"/>
              <a:t>major changes in the described layout, but during the commissioning at INFN-LNS minor improvements  of some parts is expected.</a:t>
            </a:r>
            <a:endParaRPr lang="en-GB" dirty="0"/>
          </a:p>
          <a:p>
            <a:pPr marL="800090" lvl="1" indent="-342900">
              <a:lnSpc>
                <a:spcPct val="120000"/>
              </a:lnSpc>
              <a:buFont typeface="Arial"/>
              <a:buChar char="–"/>
            </a:pPr>
            <a:r>
              <a:rPr lang="en-GB" dirty="0" smtClean="0"/>
              <a:t>Extraction system optimization</a:t>
            </a:r>
            <a:endParaRPr lang="en-GB" dirty="0" smtClean="0">
              <a:solidFill>
                <a:srgbClr val="000000"/>
              </a:solidFill>
            </a:endParaRPr>
          </a:p>
          <a:p>
            <a:pPr marL="800090" lvl="1" indent="-342900">
              <a:lnSpc>
                <a:spcPct val="120000"/>
              </a:lnSpc>
              <a:buFont typeface="Arial"/>
              <a:buChar char="–"/>
            </a:pPr>
            <a:r>
              <a:rPr lang="en-GB" dirty="0" smtClean="0"/>
              <a:t>Microwave injection and magnetic field optimization</a:t>
            </a:r>
          </a:p>
          <a:p>
            <a:pPr marL="800090" lvl="1" indent="-342900">
              <a:lnSpc>
                <a:spcPct val="120000"/>
              </a:lnSpc>
              <a:buFont typeface="Arial"/>
              <a:buChar char="–"/>
            </a:pPr>
            <a:r>
              <a:rPr lang="en-GB" dirty="0" smtClean="0"/>
              <a:t>Beam transport optimization</a:t>
            </a:r>
            <a:endParaRPr lang="en-GB" dirty="0" smtClean="0">
              <a:solidFill>
                <a:srgbClr val="000000"/>
              </a:solidFill>
            </a:endParaRPr>
          </a:p>
          <a:p>
            <a:pPr marL="400040" indent="-342900">
              <a:lnSpc>
                <a:spcPct val="120000"/>
              </a:lnSpc>
              <a:buFont typeface="Arial"/>
              <a:buChar char="•"/>
            </a:pPr>
            <a:r>
              <a:rPr lang="en-GB" dirty="0" smtClean="0">
                <a:solidFill>
                  <a:srgbClr val="000000"/>
                </a:solidFill>
              </a:rPr>
              <a:t>The time needed to properly solve the above mentioned  problems may extend after the “minimum” commissioning time </a:t>
            </a:r>
            <a:r>
              <a:rPr lang="en-GB" dirty="0" smtClean="0"/>
              <a:t>at INFN-LNS</a:t>
            </a:r>
            <a:r>
              <a:rPr lang="en-GB" dirty="0" smtClean="0">
                <a:solidFill>
                  <a:srgbClr val="000000"/>
                </a:solidFill>
              </a:rPr>
              <a:t>. This extra-time was partially considered in the schedule</a:t>
            </a:r>
            <a:r>
              <a:rPr lang="en-GB" dirty="0" smtClean="0"/>
              <a:t> and Roland noticed immediately (</a:t>
            </a:r>
            <a:r>
              <a:rPr lang="en-GB" u="sng" dirty="0" smtClean="0"/>
              <a:t>that’s experience</a:t>
            </a:r>
            <a:r>
              <a:rPr lang="en-GB" dirty="0" smtClean="0"/>
              <a:t>!) stating that “delivery of the first source could be anticipated if no troubles occur”</a:t>
            </a:r>
          </a:p>
          <a:p>
            <a:pPr marL="400040" indent="-342900">
              <a:lnSpc>
                <a:spcPct val="120000"/>
              </a:lnSpc>
              <a:buFont typeface="Arial"/>
              <a:buChar char="•"/>
            </a:pPr>
            <a:r>
              <a:rPr lang="en-GB" dirty="0" smtClean="0">
                <a:solidFill>
                  <a:srgbClr val="000000"/>
                </a:solidFill>
              </a:rPr>
              <a:t>I agree “if no troubles occur and CF/interfaces are ready”</a:t>
            </a: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37</a:t>
            </a:fld>
            <a:endParaRPr lang="sv-SE">
              <a:solidFill>
                <a:prstClr val="black">
                  <a:tint val="75000"/>
                </a:prstClr>
              </a:solidFill>
              <a:latin typeface="Calibri"/>
            </a:endParaRPr>
          </a:p>
        </p:txBody>
      </p:sp>
    </p:spTree>
    <p:extLst>
      <p:ext uri="{BB962C8B-B14F-4D97-AF65-F5344CB8AC3E}">
        <p14:creationId xmlns:p14="http://schemas.microsoft.com/office/powerpoint/2010/main" val="48084462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524" y="138092"/>
            <a:ext cx="6097394" cy="1143000"/>
          </a:xfrm>
        </p:spPr>
        <p:txBody>
          <a:bodyPr lIns="85699" tIns="42850" rIns="85699" bIns="42850">
            <a:normAutofit fontScale="90000"/>
          </a:bodyPr>
          <a:lstStyle/>
          <a:p>
            <a:r>
              <a:rPr lang="en-GB" sz="3600" dirty="0">
                <a:solidFill>
                  <a:srgbClr val="FFFFFF"/>
                </a:solidFill>
              </a:rPr>
              <a:t>Ion source &amp; LEBT: </a:t>
            </a:r>
            <a:r>
              <a:rPr lang="en-US" sz="3400" dirty="0" smtClean="0"/>
              <a:t>Next </a:t>
            </a:r>
            <a:r>
              <a:rPr lang="en-US" sz="3400" dirty="0"/>
              <a:t>Six Months</a:t>
            </a:r>
            <a:br>
              <a:rPr lang="en-US" sz="3400" dirty="0"/>
            </a:br>
            <a:endParaRPr lang="en-US" sz="3600" dirty="0"/>
          </a:p>
        </p:txBody>
      </p:sp>
      <p:sp>
        <p:nvSpPr>
          <p:cNvPr id="3" name="Content Placeholder 2"/>
          <p:cNvSpPr>
            <a:spLocks noGrp="1"/>
          </p:cNvSpPr>
          <p:nvPr>
            <p:ph idx="1"/>
          </p:nvPr>
        </p:nvSpPr>
        <p:spPr>
          <a:xfrm>
            <a:off x="457200" y="1600200"/>
            <a:ext cx="8229600" cy="5121275"/>
          </a:xfrm>
        </p:spPr>
        <p:txBody>
          <a:bodyPr lIns="85699" tIns="42850" rIns="85699" bIns="42850">
            <a:normAutofit lnSpcReduction="10000"/>
          </a:bodyPr>
          <a:lstStyle/>
          <a:p>
            <a:pPr marL="342900" indent="-342900">
              <a:buFont typeface="Arial"/>
              <a:buChar char="•"/>
            </a:pPr>
            <a:r>
              <a:rPr lang="en-US" dirty="0" smtClean="0"/>
              <a:t>Finalize remaining drawings, after the best definition of interfaces.</a:t>
            </a:r>
          </a:p>
          <a:p>
            <a:pPr marL="342900" indent="-342900">
              <a:buFont typeface="Arial"/>
              <a:buChar char="•"/>
            </a:pPr>
            <a:r>
              <a:rPr lang="en-US" dirty="0" smtClean="0">
                <a:solidFill>
                  <a:srgbClr val="000000"/>
                </a:solidFill>
              </a:rPr>
              <a:t>Issue the orders of remaining parts (short delivery terms).</a:t>
            </a:r>
          </a:p>
          <a:p>
            <a:pPr marL="342900" indent="-342900">
              <a:buFont typeface="Arial"/>
              <a:buChar char="•"/>
            </a:pPr>
            <a:r>
              <a:rPr lang="en-US" dirty="0" smtClean="0"/>
              <a:t>Install the High voltage platform</a:t>
            </a:r>
          </a:p>
          <a:p>
            <a:pPr marL="342900" indent="-342900">
              <a:buFont typeface="Arial"/>
              <a:buChar char="•"/>
            </a:pPr>
            <a:r>
              <a:rPr lang="en-US" dirty="0" smtClean="0">
                <a:solidFill>
                  <a:srgbClr val="000000"/>
                </a:solidFill>
              </a:rPr>
              <a:t>Install all the electronics needed on board the HV platform for the source remote control</a:t>
            </a:r>
          </a:p>
          <a:p>
            <a:pPr marL="342900" indent="-342900">
              <a:buFont typeface="Arial"/>
              <a:buChar char="•"/>
            </a:pPr>
            <a:r>
              <a:rPr lang="en-US" dirty="0" smtClean="0"/>
              <a:t>Installation of the magnetic system and measurements for the 3 profiles.</a:t>
            </a:r>
          </a:p>
          <a:p>
            <a:pPr marL="342900" indent="-342900">
              <a:buFont typeface="Arial"/>
              <a:buChar char="•"/>
            </a:pPr>
            <a:r>
              <a:rPr lang="en-US" dirty="0" smtClean="0"/>
              <a:t>Body source installation and characterization of the plasma produced (new diagnostics available at the end of the year)</a:t>
            </a:r>
          </a:p>
          <a:p>
            <a:pPr marL="342900" indent="-342900">
              <a:buFont typeface="Arial"/>
              <a:buChar char="•"/>
            </a:pPr>
            <a:endParaRPr lang="en-US" dirty="0">
              <a:solidFill>
                <a:srgbClr val="000000"/>
              </a:solidFill>
            </a:endParaRPr>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38</a:t>
            </a:fld>
            <a:endParaRPr lang="sv-SE">
              <a:solidFill>
                <a:prstClr val="black">
                  <a:tint val="75000"/>
                </a:prstClr>
              </a:solidFill>
              <a:latin typeface="Calibri"/>
            </a:endParaRPr>
          </a:p>
        </p:txBody>
      </p:sp>
    </p:spTree>
    <p:extLst>
      <p:ext uri="{BB962C8B-B14F-4D97-AF65-F5344CB8AC3E}">
        <p14:creationId xmlns:p14="http://schemas.microsoft.com/office/powerpoint/2010/main" val="39279465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0" y="527472"/>
            <a:ext cx="3517900" cy="922114"/>
          </a:xfrm>
        </p:spPr>
        <p:txBody>
          <a:bodyPr lIns="85699" tIns="42850" rIns="85699" bIns="42850">
            <a:normAutofit fontScale="90000"/>
          </a:bodyPr>
          <a:lstStyle/>
          <a:p>
            <a:r>
              <a:rPr lang="en-GB" sz="3600" dirty="0">
                <a:solidFill>
                  <a:srgbClr val="FFFFFF"/>
                </a:solidFill>
              </a:rPr>
              <a:t>Ion source &amp; </a:t>
            </a:r>
            <a:r>
              <a:rPr lang="en-GB" sz="3600" dirty="0" smtClean="0">
                <a:solidFill>
                  <a:srgbClr val="FFFFFF"/>
                </a:solidFill>
              </a:rPr>
              <a:t>LEBT: </a:t>
            </a:r>
            <a:r>
              <a:rPr lang="en-US" sz="3400" dirty="0" smtClean="0"/>
              <a:t>Summary</a:t>
            </a:r>
            <a:r>
              <a:rPr lang="en-US" sz="3400" dirty="0"/>
              <a:t/>
            </a:r>
            <a:br>
              <a:rPr lang="en-US" sz="3400" dirty="0"/>
            </a:br>
            <a:endParaRPr lang="en-US" sz="3600"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39</a:t>
            </a:fld>
            <a:endParaRPr lang="sv-SE">
              <a:solidFill>
                <a:prstClr val="black">
                  <a:tint val="75000"/>
                </a:prstClr>
              </a:solidFill>
              <a:latin typeface="Calibri"/>
            </a:endParaRPr>
          </a:p>
        </p:txBody>
      </p:sp>
      <p:sp>
        <p:nvSpPr>
          <p:cNvPr id="5" name="Content Placeholder 2"/>
          <p:cNvSpPr txBox="1">
            <a:spLocks/>
          </p:cNvSpPr>
          <p:nvPr/>
        </p:nvSpPr>
        <p:spPr>
          <a:xfrm>
            <a:off x="-122899" y="1630351"/>
            <a:ext cx="9162777" cy="5025381"/>
          </a:xfrm>
          <a:prstGeom prst="rect">
            <a:avLst/>
          </a:prstGeom>
        </p:spPr>
        <p:txBody>
          <a:bodyPr vert="horz" lIns="85699" tIns="42850" rIns="85699" bIns="4285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nSpc>
                <a:spcPct val="120000"/>
              </a:lnSpc>
              <a:buFont typeface="Arial" panose="020B0604020202020204" pitchFamily="34" charset="0"/>
              <a:buNone/>
            </a:pPr>
            <a:r>
              <a:rPr lang="en-GB" dirty="0" smtClean="0"/>
              <a:t>The design phase of the injector for ESS is on track. </a:t>
            </a:r>
          </a:p>
          <a:p>
            <a:pPr marL="457200" lvl="1" indent="0">
              <a:lnSpc>
                <a:spcPct val="120000"/>
              </a:lnSpc>
              <a:buFont typeface="Arial" panose="020B0604020202020204" pitchFamily="34" charset="0"/>
              <a:buNone/>
            </a:pPr>
            <a:r>
              <a:rPr lang="en-GB" dirty="0" smtClean="0"/>
              <a:t>Few of the most important parts are ready for the installation and the delivery of the remaining part is expected in the next months.</a:t>
            </a:r>
          </a:p>
          <a:p>
            <a:pPr marL="457200" lvl="1" indent="0">
              <a:lnSpc>
                <a:spcPct val="120000"/>
              </a:lnSpc>
              <a:buFont typeface="Arial" panose="020B0604020202020204" pitchFamily="34" charset="0"/>
              <a:buNone/>
            </a:pPr>
            <a:r>
              <a:rPr lang="en-GB" dirty="0" smtClean="0"/>
              <a:t>The site preparation is completed. </a:t>
            </a:r>
          </a:p>
          <a:p>
            <a:pPr marL="457200" lvl="1" indent="0">
              <a:lnSpc>
                <a:spcPct val="120000"/>
              </a:lnSpc>
              <a:buFont typeface="Arial" panose="020B0604020202020204" pitchFamily="34" charset="0"/>
              <a:buNone/>
            </a:pPr>
            <a:r>
              <a:rPr lang="en-GB" dirty="0" smtClean="0"/>
              <a:t>Integration activities are </a:t>
            </a:r>
            <a:r>
              <a:rPr lang="en-GB" dirty="0" err="1" smtClean="0"/>
              <a:t>ongoing</a:t>
            </a:r>
            <a:r>
              <a:rPr lang="en-GB" dirty="0" smtClean="0"/>
              <a:t>: the control system is under realization at CEA-</a:t>
            </a:r>
            <a:r>
              <a:rPr lang="en-GB" dirty="0" err="1" smtClean="0"/>
              <a:t>Irfu</a:t>
            </a:r>
            <a:r>
              <a:rPr lang="en-GB" dirty="0" smtClean="0"/>
              <a:t>, the integration with the diagnostic elements is close to the final solution as well as with the ESS vacuum standards. </a:t>
            </a:r>
          </a:p>
          <a:p>
            <a:pPr marL="457200" lvl="1" indent="0">
              <a:lnSpc>
                <a:spcPct val="120000"/>
              </a:lnSpc>
              <a:buNone/>
            </a:pPr>
            <a:r>
              <a:rPr lang="en-GB" dirty="0" smtClean="0"/>
              <a:t>The mechanical interface with the next part of the accelerator is under definition.</a:t>
            </a:r>
            <a:r>
              <a:rPr lang="it-IT" dirty="0" smtClean="0"/>
              <a:t> </a:t>
            </a:r>
          </a:p>
          <a:p>
            <a:pPr marL="457200" lvl="1" indent="0">
              <a:lnSpc>
                <a:spcPct val="120000"/>
              </a:lnSpc>
              <a:buNone/>
            </a:pPr>
            <a:r>
              <a:rPr lang="en-US" dirty="0" smtClean="0"/>
              <a:t>No major delays are expected, </a:t>
            </a:r>
            <a:r>
              <a:rPr lang="en-US" dirty="0"/>
              <a:t>but </a:t>
            </a:r>
            <a:r>
              <a:rPr lang="en-US" dirty="0" smtClean="0"/>
              <a:t>the different </a:t>
            </a:r>
            <a:r>
              <a:rPr lang="en-US" dirty="0"/>
              <a:t>integration </a:t>
            </a:r>
            <a:r>
              <a:rPr lang="en-US" dirty="0" smtClean="0"/>
              <a:t>activities on the source will require adequate interactions with all the stakeholders to avoid sequence of minor delays in the schedule.</a:t>
            </a:r>
            <a:endParaRPr lang="en-US" dirty="0"/>
          </a:p>
          <a:p>
            <a:pPr marL="457200" lvl="1" indent="0">
              <a:lnSpc>
                <a:spcPct val="120000"/>
              </a:lnSpc>
              <a:buFont typeface="Arial" panose="020B0604020202020204" pitchFamily="34" charset="0"/>
              <a:buNone/>
            </a:pPr>
            <a:endParaRPr lang="en-GB" dirty="0" smtClean="0">
              <a:solidFill>
                <a:schemeClr val="tx1"/>
              </a:solidFill>
            </a:endParaRPr>
          </a:p>
          <a:p>
            <a:pPr marL="800019" lvl="1" indent="-342900">
              <a:lnSpc>
                <a:spcPct val="120000"/>
              </a:lnSpc>
              <a:buFont typeface="Arial"/>
              <a:buChar char="•"/>
            </a:pPr>
            <a:endParaRPr lang="en-GB" dirty="0" smtClean="0">
              <a:solidFill>
                <a:schemeClr val="tx1"/>
              </a:solidFill>
            </a:endParaRPr>
          </a:p>
        </p:txBody>
      </p:sp>
    </p:spTree>
    <p:extLst>
      <p:ext uri="{BB962C8B-B14F-4D97-AF65-F5344CB8AC3E}">
        <p14:creationId xmlns:p14="http://schemas.microsoft.com/office/powerpoint/2010/main" val="4498748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6037" y="97128"/>
            <a:ext cx="4381991" cy="1143000"/>
          </a:xfrm>
        </p:spPr>
        <p:txBody>
          <a:bodyPr/>
          <a:lstStyle/>
          <a:p>
            <a:r>
              <a:rPr lang="en-GB" dirty="0">
                <a:solidFill>
                  <a:srgbClr val="FF0000"/>
                </a:solidFill>
              </a:rPr>
              <a:t>Ion Source &amp; LEBT </a:t>
            </a:r>
            <a:r>
              <a:rPr lang="en-US" dirty="0" smtClean="0"/>
              <a:t>Technical performances</a:t>
            </a:r>
            <a:endParaRPr lang="en-US" dirty="0"/>
          </a:p>
        </p:txBody>
      </p:sp>
      <p:sp>
        <p:nvSpPr>
          <p:cNvPr id="4" name="Slide Number Placeholder 3"/>
          <p:cNvSpPr>
            <a:spLocks noGrp="1"/>
          </p:cNvSpPr>
          <p:nvPr>
            <p:ph type="sldNum" sz="quarter" idx="12"/>
          </p:nvPr>
        </p:nvSpPr>
        <p:spPr>
          <a:xfrm>
            <a:off x="6553199" y="6208675"/>
            <a:ext cx="2433271" cy="365125"/>
          </a:xfrm>
        </p:spPr>
        <p:txBody>
          <a:bodyPr/>
          <a:lstStyle/>
          <a:p>
            <a:fld id="{551115BC-487E-4422-894C-CB7CD3E79223}" type="slidenum">
              <a:rPr lang="sv-SE" sz="1000" smtClean="0">
                <a:solidFill>
                  <a:prstClr val="black">
                    <a:tint val="75000"/>
                  </a:prstClr>
                </a:solidFill>
                <a:latin typeface="Calibri"/>
              </a:rPr>
              <a:pPr/>
              <a:t>4</a:t>
            </a:fld>
            <a:endParaRPr lang="sv-SE" sz="1000" dirty="0">
              <a:solidFill>
                <a:prstClr val="black">
                  <a:tint val="75000"/>
                </a:prstClr>
              </a:solidFill>
              <a:latin typeface="Calibri"/>
            </a:endParaRPr>
          </a:p>
        </p:txBody>
      </p:sp>
      <p:sp>
        <p:nvSpPr>
          <p:cNvPr id="6" name="Content Placeholder 2"/>
          <p:cNvSpPr>
            <a:spLocks noGrp="1"/>
          </p:cNvSpPr>
          <p:nvPr>
            <p:ph idx="1"/>
          </p:nvPr>
        </p:nvSpPr>
        <p:spPr>
          <a:xfrm>
            <a:off x="285519" y="1442681"/>
            <a:ext cx="8700951" cy="779698"/>
          </a:xfrm>
        </p:spPr>
        <p:txBody>
          <a:bodyPr lIns="85699" tIns="42850" rIns="85699" bIns="42850">
            <a:normAutofit/>
          </a:bodyPr>
          <a:lstStyle/>
          <a:p>
            <a:pPr marL="57140" indent="0">
              <a:buNone/>
            </a:pPr>
            <a:r>
              <a:rPr lang="en-US" dirty="0" smtClean="0"/>
              <a:t>Beam performances are specified by L3 requirements: </a:t>
            </a:r>
          </a:p>
        </p:txBody>
      </p:sp>
      <p:graphicFrame>
        <p:nvGraphicFramePr>
          <p:cNvPr id="8" name="Table 7"/>
          <p:cNvGraphicFramePr>
            <a:graphicFrameLocks noGrp="1"/>
          </p:cNvGraphicFramePr>
          <p:nvPr>
            <p:extLst>
              <p:ext uri="{D42A27DB-BD31-4B8C-83A1-F6EECF244321}">
                <p14:modId xmlns:p14="http://schemas.microsoft.com/office/powerpoint/2010/main" val="3104642327"/>
              </p:ext>
            </p:extLst>
          </p:nvPr>
        </p:nvGraphicFramePr>
        <p:xfrm>
          <a:off x="285519" y="2311739"/>
          <a:ext cx="3966916" cy="3484879"/>
        </p:xfrm>
        <a:graphic>
          <a:graphicData uri="http://schemas.openxmlformats.org/drawingml/2006/table">
            <a:tbl>
              <a:tblPr firstRow="1" bandRow="1">
                <a:tableStyleId>{3C2FFA5D-87B4-456A-9821-1D502468CF0F}</a:tableStyleId>
              </a:tblPr>
              <a:tblGrid>
                <a:gridCol w="2696848"/>
                <a:gridCol w="1270068"/>
              </a:tblGrid>
              <a:tr h="370840">
                <a:tc>
                  <a:txBody>
                    <a:bodyPr/>
                    <a:lstStyle/>
                    <a:p>
                      <a:r>
                        <a:rPr lang="en-US" sz="1400" dirty="0" smtClean="0"/>
                        <a:t>Parameters</a:t>
                      </a:r>
                      <a:endParaRPr lang="en-US" sz="1400" dirty="0"/>
                    </a:p>
                  </a:txBody>
                  <a:tcPr/>
                </a:tc>
                <a:tc>
                  <a:txBody>
                    <a:bodyPr/>
                    <a:lstStyle/>
                    <a:p>
                      <a:r>
                        <a:rPr lang="en-US" sz="1400" dirty="0" smtClean="0"/>
                        <a:t>Value</a:t>
                      </a:r>
                      <a:endParaRPr lang="en-US" sz="1400" dirty="0"/>
                    </a:p>
                  </a:txBody>
                  <a:tcPr/>
                </a:tc>
              </a:tr>
              <a:tr h="370840">
                <a:tc>
                  <a:txBody>
                    <a:bodyPr/>
                    <a:lstStyle/>
                    <a:p>
                      <a:r>
                        <a:rPr lang="en-US" sz="1400" dirty="0" smtClean="0"/>
                        <a:t>Nominal proton  peak current</a:t>
                      </a:r>
                      <a:endParaRPr lang="en-US" sz="1400" dirty="0"/>
                    </a:p>
                  </a:txBody>
                  <a:tcPr/>
                </a:tc>
                <a:tc>
                  <a:txBody>
                    <a:bodyPr/>
                    <a:lstStyle/>
                    <a:p>
                      <a:r>
                        <a:rPr lang="en-US" sz="1400" dirty="0" smtClean="0"/>
                        <a:t>74 mA</a:t>
                      </a:r>
                      <a:endParaRPr lang="en-US" sz="1400" dirty="0"/>
                    </a:p>
                  </a:txBody>
                  <a:tcPr/>
                </a:tc>
              </a:tr>
              <a:tr h="370840">
                <a:tc>
                  <a:txBody>
                    <a:bodyPr/>
                    <a:lstStyle/>
                    <a:p>
                      <a:r>
                        <a:rPr lang="en-US" sz="1400" dirty="0" smtClean="0"/>
                        <a:t>Proton fraction</a:t>
                      </a:r>
                      <a:endParaRPr lang="en-US" sz="1400" dirty="0"/>
                    </a:p>
                  </a:txBody>
                  <a:tcPr/>
                </a:tc>
                <a:tc>
                  <a:txBody>
                    <a:bodyPr/>
                    <a:lstStyle/>
                    <a:p>
                      <a:r>
                        <a:rPr lang="en-US" sz="1400" dirty="0" smtClean="0"/>
                        <a:t>&gt; 80 %</a:t>
                      </a:r>
                      <a:endParaRPr lang="en-US" sz="1400" dirty="0"/>
                    </a:p>
                  </a:txBody>
                  <a:tcPr/>
                </a:tc>
              </a:tr>
              <a:tr h="370840">
                <a:tc>
                  <a:txBody>
                    <a:bodyPr/>
                    <a:lstStyle/>
                    <a:p>
                      <a:r>
                        <a:rPr lang="en-US" sz="1400" dirty="0" smtClean="0"/>
                        <a:t>Stable operation current range</a:t>
                      </a:r>
                      <a:endParaRPr lang="en-US" sz="1400" dirty="0"/>
                    </a:p>
                  </a:txBody>
                  <a:tcPr/>
                </a:tc>
                <a:tc>
                  <a:txBody>
                    <a:bodyPr/>
                    <a:lstStyle/>
                    <a:p>
                      <a:r>
                        <a:rPr lang="en-US" sz="1400" dirty="0" smtClean="0"/>
                        <a:t>60-74 mA</a:t>
                      </a:r>
                      <a:endParaRPr lang="en-US" sz="1400" dirty="0"/>
                    </a:p>
                  </a:txBody>
                  <a:tcPr/>
                </a:tc>
              </a:tr>
              <a:tr h="370840">
                <a:tc>
                  <a:txBody>
                    <a:bodyPr/>
                    <a:lstStyle/>
                    <a:p>
                      <a:r>
                        <a:rPr lang="en-US" sz="1400" dirty="0" smtClean="0"/>
                        <a:t>Current stability(</a:t>
                      </a:r>
                      <a:r>
                        <a:rPr lang="en-US" sz="1400" dirty="0" smtClean="0">
                          <a:solidFill>
                            <a:schemeClr val="tx1"/>
                          </a:solidFill>
                        </a:rPr>
                        <a:t>over 50us period</a:t>
                      </a:r>
                      <a:r>
                        <a:rPr lang="en-US" sz="1400" dirty="0" smtClean="0"/>
                        <a:t>)</a:t>
                      </a:r>
                      <a:endParaRPr lang="en-US" sz="1400" dirty="0"/>
                    </a:p>
                  </a:txBody>
                  <a:tcPr/>
                </a:tc>
                <a:tc>
                  <a:txBody>
                    <a:bodyPr/>
                    <a:lstStyle/>
                    <a:p>
                      <a:r>
                        <a:rPr lang="en-US" sz="1400" dirty="0" smtClean="0"/>
                        <a:t>± 2 % </a:t>
                      </a:r>
                      <a:endParaRPr lang="en-US" sz="1400" dirty="0"/>
                    </a:p>
                  </a:txBody>
                  <a:tcPr/>
                </a:tc>
              </a:tr>
              <a:tr h="370840">
                <a:tc>
                  <a:txBody>
                    <a:bodyPr/>
                    <a:lstStyle/>
                    <a:p>
                      <a:r>
                        <a:rPr lang="en-US" sz="1400" dirty="0" smtClean="0"/>
                        <a:t>Pulse</a:t>
                      </a:r>
                      <a:r>
                        <a:rPr lang="en-US" sz="1400" baseline="0" dirty="0" smtClean="0"/>
                        <a:t> to pulse variation</a:t>
                      </a:r>
                      <a:endParaRPr lang="en-US" sz="1400" dirty="0"/>
                    </a:p>
                  </a:txBody>
                  <a:tcPr/>
                </a:tc>
                <a:tc>
                  <a:txBody>
                    <a:bodyPr/>
                    <a:lstStyle/>
                    <a:p>
                      <a:r>
                        <a:rPr lang="en-US" sz="1400" dirty="0" smtClean="0"/>
                        <a:t>± 3.5 % </a:t>
                      </a:r>
                      <a:endParaRPr lang="en-US" sz="1400" dirty="0"/>
                    </a:p>
                  </a:txBody>
                  <a:tcPr/>
                </a:tc>
              </a:tr>
              <a:tr h="370840">
                <a:tc>
                  <a:txBody>
                    <a:bodyPr/>
                    <a:lstStyle/>
                    <a:p>
                      <a:r>
                        <a:rPr lang="en-US" sz="1400" dirty="0" smtClean="0"/>
                        <a:t>Beam Energy</a:t>
                      </a:r>
                      <a:endParaRPr lang="en-US" sz="1400" dirty="0"/>
                    </a:p>
                  </a:txBody>
                  <a:tcPr/>
                </a:tc>
                <a:tc>
                  <a:txBody>
                    <a:bodyPr/>
                    <a:lstStyle/>
                    <a:p>
                      <a:r>
                        <a:rPr lang="en-US" sz="1400" dirty="0" smtClean="0">
                          <a:solidFill>
                            <a:schemeClr val="tx1"/>
                          </a:solidFill>
                        </a:rPr>
                        <a:t>75 </a:t>
                      </a:r>
                      <a:r>
                        <a:rPr lang="en-US" sz="1400" dirty="0" err="1" smtClean="0">
                          <a:solidFill>
                            <a:schemeClr val="tx1"/>
                          </a:solidFill>
                        </a:rPr>
                        <a:t>keV</a:t>
                      </a:r>
                      <a:r>
                        <a:rPr lang="en-US" sz="1400" dirty="0" smtClean="0">
                          <a:solidFill>
                            <a:schemeClr val="tx1"/>
                          </a:solidFill>
                        </a:rPr>
                        <a:t> (±0.01) </a:t>
                      </a:r>
                      <a:endParaRPr lang="en-US" sz="1400" dirty="0"/>
                    </a:p>
                  </a:txBody>
                  <a:tcPr/>
                </a:tc>
              </a:tr>
              <a:tr h="370840">
                <a:tc>
                  <a:txBody>
                    <a:bodyPr/>
                    <a:lstStyle/>
                    <a:p>
                      <a:r>
                        <a:rPr lang="en-US" sz="1400" dirty="0" smtClean="0"/>
                        <a:t>Distance between pulses</a:t>
                      </a:r>
                      <a:endParaRPr lang="en-US" sz="1400" dirty="0"/>
                    </a:p>
                  </a:txBody>
                  <a:tcPr/>
                </a:tc>
                <a:tc>
                  <a:txBody>
                    <a:bodyPr/>
                    <a:lstStyle/>
                    <a:p>
                      <a:r>
                        <a:rPr lang="en-US" sz="1400" dirty="0" smtClean="0">
                          <a:solidFill>
                            <a:schemeClr val="tx1"/>
                          </a:solidFill>
                        </a:rPr>
                        <a:t>1 Hz&lt; f &lt;14 Hz</a:t>
                      </a:r>
                      <a:endParaRPr lang="en-US" sz="1400" dirty="0"/>
                    </a:p>
                  </a:txBody>
                  <a:tcPr/>
                </a:tc>
              </a:tr>
              <a:tr h="370840">
                <a:tc>
                  <a:txBody>
                    <a:bodyPr/>
                    <a:lstStyle/>
                    <a:p>
                      <a:r>
                        <a:rPr lang="en-US" sz="1400" dirty="0" smtClean="0"/>
                        <a:t>Restart</a:t>
                      </a:r>
                      <a:r>
                        <a:rPr lang="en-US" sz="1400" baseline="0" dirty="0" smtClean="0"/>
                        <a:t> after vacuum break</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Restart</a:t>
                      </a:r>
                      <a:r>
                        <a:rPr lang="en-US" sz="1400" baseline="0" dirty="0" smtClean="0"/>
                        <a:t> after cold start</a:t>
                      </a:r>
                    </a:p>
                  </a:txBody>
                  <a:tcPr/>
                </a:tc>
                <a:tc>
                  <a:txBody>
                    <a:bodyPr/>
                    <a:lstStyle/>
                    <a:p>
                      <a:r>
                        <a:rPr lang="en-US" sz="1400" dirty="0" smtClean="0"/>
                        <a:t>&lt;32 h</a:t>
                      </a:r>
                    </a:p>
                    <a:p>
                      <a:r>
                        <a:rPr lang="en-US" sz="1400" dirty="0" smtClean="0"/>
                        <a:t>&lt;16 h</a:t>
                      </a:r>
                      <a:endParaRPr lang="en-US" sz="14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925529287"/>
              </p:ext>
            </p:extLst>
          </p:nvPr>
        </p:nvGraphicFramePr>
        <p:xfrm>
          <a:off x="4883474" y="2311739"/>
          <a:ext cx="3966916" cy="3632199"/>
        </p:xfrm>
        <a:graphic>
          <a:graphicData uri="http://schemas.openxmlformats.org/drawingml/2006/table">
            <a:tbl>
              <a:tblPr firstRow="1" bandRow="1">
                <a:tableStyleId>{3C2FFA5D-87B4-456A-9821-1D502468CF0F}</a:tableStyleId>
              </a:tblPr>
              <a:tblGrid>
                <a:gridCol w="2696848"/>
                <a:gridCol w="1270068"/>
              </a:tblGrid>
              <a:tr h="370840">
                <a:tc>
                  <a:txBody>
                    <a:bodyPr/>
                    <a:lstStyle/>
                    <a:p>
                      <a:r>
                        <a:rPr lang="en-US" sz="1400" dirty="0" smtClean="0"/>
                        <a:t>Parameters</a:t>
                      </a:r>
                      <a:endParaRPr lang="en-US" sz="1400" dirty="0"/>
                    </a:p>
                  </a:txBody>
                  <a:tcPr/>
                </a:tc>
                <a:tc>
                  <a:txBody>
                    <a:bodyPr/>
                    <a:lstStyle/>
                    <a:p>
                      <a:r>
                        <a:rPr lang="en-US" sz="1400" dirty="0" smtClean="0"/>
                        <a:t>Value</a:t>
                      </a:r>
                      <a:endParaRPr lang="en-US" sz="1400" dirty="0"/>
                    </a:p>
                  </a:txBody>
                  <a:tcPr/>
                </a:tc>
              </a:tr>
              <a:tr h="370840">
                <a:tc>
                  <a:txBody>
                    <a:bodyPr/>
                    <a:lstStyle/>
                    <a:p>
                      <a:r>
                        <a:rPr lang="en-US" sz="1400" dirty="0" smtClean="0"/>
                        <a:t>Beam current </a:t>
                      </a:r>
                      <a:r>
                        <a:rPr lang="en-US" sz="1400" baseline="0" dirty="0" smtClean="0"/>
                        <a:t>change </a:t>
                      </a:r>
                    </a:p>
                    <a:p>
                      <a:r>
                        <a:rPr lang="en-US" sz="1400" dirty="0" smtClean="0">
                          <a:solidFill>
                            <a:schemeClr val="tx1"/>
                          </a:solidFill>
                        </a:rPr>
                        <a:t>(2 mA step, ±1 mA res.) </a:t>
                      </a:r>
                      <a:endParaRPr lang="en-US" sz="1400" baseline="0" dirty="0" smtClean="0"/>
                    </a:p>
                  </a:txBody>
                  <a:tcPr/>
                </a:tc>
                <a:tc>
                  <a:txBody>
                    <a:bodyPr/>
                    <a:lstStyle/>
                    <a:p>
                      <a:r>
                        <a:rPr lang="en-US" sz="1400" dirty="0" smtClean="0"/>
                        <a:t>2-74 mA</a:t>
                      </a:r>
                      <a:endParaRPr lang="en-US" sz="1400" dirty="0"/>
                    </a:p>
                  </a:txBody>
                  <a:tcPr/>
                </a:tc>
              </a:tr>
              <a:tr h="370840">
                <a:tc>
                  <a:txBody>
                    <a:bodyPr/>
                    <a:lstStyle/>
                    <a:p>
                      <a:r>
                        <a:rPr lang="en-US" sz="1400" dirty="0" smtClean="0"/>
                        <a:t>Nominal pulse length</a:t>
                      </a:r>
                      <a:endParaRPr lang="en-US" sz="1400" dirty="0"/>
                    </a:p>
                  </a:txBody>
                  <a:tcPr/>
                </a:tc>
                <a:tc>
                  <a:txBody>
                    <a:bodyPr/>
                    <a:lstStyle/>
                    <a:p>
                      <a:r>
                        <a:rPr lang="en-US" sz="1400" dirty="0" smtClean="0"/>
                        <a:t>2.86</a:t>
                      </a:r>
                      <a:r>
                        <a:rPr lang="en-US" sz="1400" baseline="0" dirty="0" smtClean="0"/>
                        <a:t> </a:t>
                      </a:r>
                      <a:r>
                        <a:rPr lang="en-US" sz="1400" dirty="0" err="1" smtClean="0"/>
                        <a:t>ms</a:t>
                      </a:r>
                      <a:endParaRPr lang="en-US" sz="1400" dirty="0"/>
                    </a:p>
                  </a:txBody>
                  <a:tcPr/>
                </a:tc>
              </a:tr>
              <a:tr h="370840">
                <a:tc>
                  <a:txBody>
                    <a:bodyPr/>
                    <a:lstStyle/>
                    <a:p>
                      <a:r>
                        <a:rPr lang="en-US" sz="1400" dirty="0" smtClean="0"/>
                        <a:t>Pulse length range </a:t>
                      </a:r>
                      <a:r>
                        <a:rPr lang="en-US" sz="1400" dirty="0" smtClean="0">
                          <a:solidFill>
                            <a:schemeClr val="tx1"/>
                          </a:solidFill>
                        </a:rPr>
                        <a:t>(±0.001 </a:t>
                      </a:r>
                      <a:r>
                        <a:rPr lang="en-US" sz="1400" dirty="0" err="1" smtClean="0">
                          <a:solidFill>
                            <a:schemeClr val="tx1"/>
                          </a:solidFill>
                        </a:rPr>
                        <a:t>ms</a:t>
                      </a:r>
                      <a:r>
                        <a:rPr lang="en-US" sz="1400" dirty="0" smtClean="0">
                          <a:solidFill>
                            <a:schemeClr val="tx1"/>
                          </a:solidFill>
                        </a:rPr>
                        <a:t>) </a:t>
                      </a:r>
                      <a:endParaRPr lang="en-US" sz="1400" dirty="0"/>
                    </a:p>
                  </a:txBody>
                  <a:tcPr/>
                </a:tc>
                <a:tc>
                  <a:txBody>
                    <a:bodyPr/>
                    <a:lstStyle/>
                    <a:p>
                      <a:r>
                        <a:rPr lang="en-US" sz="1400" dirty="0" smtClean="0"/>
                        <a:t>0.005-2.88 </a:t>
                      </a:r>
                      <a:r>
                        <a:rPr lang="en-US" sz="1400" dirty="0" err="1" smtClean="0"/>
                        <a:t>ms</a:t>
                      </a:r>
                      <a:endParaRPr lang="en-US" sz="1400" dirty="0"/>
                    </a:p>
                  </a:txBody>
                  <a:tcPr/>
                </a:tc>
              </a:tr>
              <a:tr h="370840">
                <a:tc>
                  <a:txBody>
                    <a:bodyPr/>
                    <a:lstStyle/>
                    <a:p>
                      <a:r>
                        <a:rPr lang="en-US" sz="1400" dirty="0" smtClean="0"/>
                        <a:t>99</a:t>
                      </a:r>
                      <a:r>
                        <a:rPr lang="en-US" sz="1400" baseline="0" dirty="0" smtClean="0"/>
                        <a:t> % </a:t>
                      </a:r>
                      <a:r>
                        <a:rPr lang="en-US" sz="1400" baseline="0" dirty="0" err="1" smtClean="0"/>
                        <a:t>rms</a:t>
                      </a:r>
                      <a:r>
                        <a:rPr lang="en-US" sz="1400" baseline="0" dirty="0" smtClean="0"/>
                        <a:t> norm. emit. at RFQ input</a:t>
                      </a:r>
                      <a:endParaRPr lang="en-US" sz="1400" dirty="0"/>
                    </a:p>
                  </a:txBody>
                  <a:tcPr/>
                </a:tc>
                <a:tc>
                  <a:txBody>
                    <a:bodyPr/>
                    <a:lstStyle/>
                    <a:p>
                      <a:r>
                        <a:rPr lang="en-US" sz="1400" dirty="0" smtClean="0"/>
                        <a:t>&lt; 2.25 </a:t>
                      </a:r>
                      <a:r>
                        <a:rPr lang="en-US" sz="1400" dirty="0" err="1" smtClean="0"/>
                        <a:t>pi.mm.mrad</a:t>
                      </a:r>
                      <a:endParaRPr lang="en-US" sz="1400" dirty="0"/>
                    </a:p>
                  </a:txBody>
                  <a:tcPr/>
                </a:tc>
              </a:tr>
              <a:tr h="370840">
                <a:tc>
                  <a:txBody>
                    <a:bodyPr/>
                    <a:lstStyle/>
                    <a:p>
                      <a:r>
                        <a:rPr lang="en-US" sz="1400" dirty="0" err="1" smtClean="0"/>
                        <a:t>Twiss</a:t>
                      </a:r>
                      <a:r>
                        <a:rPr lang="en-US" sz="1400" baseline="0" dirty="0" smtClean="0"/>
                        <a:t> parameter: </a:t>
                      </a:r>
                      <a:r>
                        <a:rPr lang="en-US" sz="1400" baseline="0" dirty="0" smtClean="0">
                          <a:latin typeface="Symbol" charset="2"/>
                          <a:cs typeface="Symbol" charset="2"/>
                        </a:rPr>
                        <a:t>a</a:t>
                      </a:r>
                      <a:endParaRPr lang="en-US" sz="1400" dirty="0">
                        <a:latin typeface="Symbol" charset="2"/>
                        <a:cs typeface="Symbol" charset="2"/>
                      </a:endParaRPr>
                    </a:p>
                  </a:txBody>
                  <a:tcPr/>
                </a:tc>
                <a:tc>
                  <a:txBody>
                    <a:bodyPr/>
                    <a:lstStyle/>
                    <a:p>
                      <a:r>
                        <a:rPr lang="el-GR" sz="1400" dirty="0" smtClean="0">
                          <a:solidFill>
                            <a:schemeClr val="tx1"/>
                          </a:solidFill>
                        </a:rPr>
                        <a:t>α</a:t>
                      </a:r>
                      <a:r>
                        <a:rPr lang="it-IT" sz="1400" dirty="0" smtClean="0">
                          <a:solidFill>
                            <a:schemeClr val="tx1"/>
                          </a:solidFill>
                        </a:rPr>
                        <a:t>= 1.02 </a:t>
                      </a:r>
                      <a:r>
                        <a:rPr lang="en-US" sz="1400" dirty="0" smtClean="0">
                          <a:solidFill>
                            <a:schemeClr val="tx1"/>
                          </a:solidFill>
                        </a:rPr>
                        <a:t>±20% </a:t>
                      </a:r>
                      <a:endParaRPr lang="en-US" sz="1400" dirty="0"/>
                    </a:p>
                  </a:txBody>
                  <a:tcPr/>
                </a:tc>
              </a:tr>
              <a:tr h="370840">
                <a:tc>
                  <a:txBody>
                    <a:bodyPr/>
                    <a:lstStyle/>
                    <a:p>
                      <a:r>
                        <a:rPr lang="en-US" sz="1400" dirty="0" err="1" smtClean="0"/>
                        <a:t>Twiss</a:t>
                      </a:r>
                      <a:r>
                        <a:rPr lang="en-US" sz="1400" baseline="0" dirty="0" smtClean="0"/>
                        <a:t> parameter: </a:t>
                      </a:r>
                      <a:r>
                        <a:rPr lang="en-US" sz="1400" baseline="0" dirty="0" smtClean="0">
                          <a:latin typeface="Symbol" charset="2"/>
                          <a:cs typeface="Symbol" charset="2"/>
                        </a:rPr>
                        <a:t>b</a:t>
                      </a:r>
                      <a:endParaRPr lang="en-US" sz="1400" dirty="0">
                        <a:latin typeface="Symbol" charset="2"/>
                        <a:cs typeface="Symbol" charset="2"/>
                      </a:endParaRPr>
                    </a:p>
                  </a:txBody>
                  <a:tcPr/>
                </a:tc>
                <a:tc>
                  <a:txBody>
                    <a:bodyPr/>
                    <a:lstStyle/>
                    <a:p>
                      <a:r>
                        <a:rPr lang="el-GR" sz="1400" dirty="0" smtClean="0">
                          <a:solidFill>
                            <a:schemeClr val="tx1"/>
                          </a:solidFill>
                        </a:rPr>
                        <a:t>β</a:t>
                      </a:r>
                      <a:r>
                        <a:rPr lang="it-IT" sz="1400" dirty="0" smtClean="0">
                          <a:solidFill>
                            <a:schemeClr val="tx1"/>
                          </a:solidFill>
                        </a:rPr>
                        <a:t>= 0.11</a:t>
                      </a:r>
                      <a:r>
                        <a:rPr lang="en-US" sz="1400" dirty="0" smtClean="0">
                          <a:solidFill>
                            <a:schemeClr val="tx1"/>
                          </a:solidFill>
                        </a:rPr>
                        <a:t> ±10%</a:t>
                      </a:r>
                      <a:endParaRPr lang="en-US" sz="1400" dirty="0"/>
                    </a:p>
                  </a:txBody>
                  <a:tcPr/>
                </a:tc>
              </a:tr>
              <a:tr h="370840">
                <a:tc>
                  <a:txBody>
                    <a:bodyPr/>
                    <a:lstStyle/>
                    <a:p>
                      <a:r>
                        <a:rPr lang="en-US" sz="1400" dirty="0" smtClean="0"/>
                        <a:t>Rise and fall time</a:t>
                      </a:r>
                      <a:endParaRPr lang="en-US" sz="1400" dirty="0"/>
                    </a:p>
                  </a:txBody>
                  <a:tcPr/>
                </a:tc>
                <a:tc>
                  <a:txBody>
                    <a:bodyPr/>
                    <a:lstStyle/>
                    <a:p>
                      <a:r>
                        <a:rPr lang="en-US" sz="1400" dirty="0" smtClean="0">
                          <a:solidFill>
                            <a:schemeClr val="tx1"/>
                          </a:solidFill>
                        </a:rPr>
                        <a:t>&lt;20 us </a:t>
                      </a:r>
                      <a:endParaRPr lang="en-US" sz="1400" dirty="0"/>
                    </a:p>
                  </a:txBody>
                  <a:tcPr/>
                </a:tc>
              </a:tr>
              <a:tr h="370840">
                <a:tc>
                  <a:txBody>
                    <a:bodyPr/>
                    <a:lstStyle/>
                    <a:p>
                      <a:r>
                        <a:rPr lang="en-US" sz="1400" dirty="0" smtClean="0"/>
                        <a:t>Maximum LEBT pressure</a:t>
                      </a:r>
                      <a:endParaRPr lang="en-US" sz="1400" dirty="0"/>
                    </a:p>
                  </a:txBody>
                  <a:tcPr/>
                </a:tc>
                <a:tc>
                  <a:txBody>
                    <a:bodyPr/>
                    <a:lstStyle/>
                    <a:p>
                      <a:r>
                        <a:rPr lang="en-US" sz="1400" dirty="0" smtClean="0">
                          <a:solidFill>
                            <a:schemeClr val="tx1"/>
                          </a:solidFill>
                        </a:rPr>
                        <a:t>6e-5 mbar</a:t>
                      </a:r>
                      <a:endParaRPr lang="en-US" sz="1400" dirty="0"/>
                    </a:p>
                  </a:txBody>
                  <a:tcPr/>
                </a:tc>
              </a:tr>
            </a:tbl>
          </a:graphicData>
        </a:graphic>
      </p:graphicFrame>
    </p:spTree>
    <p:extLst>
      <p:ext uri="{BB962C8B-B14F-4D97-AF65-F5344CB8AC3E}">
        <p14:creationId xmlns:p14="http://schemas.microsoft.com/office/powerpoint/2010/main" val="30973537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4655" y="217236"/>
            <a:ext cx="3521700" cy="922114"/>
          </a:xfrm>
        </p:spPr>
        <p:txBody>
          <a:bodyPr lIns="85699" tIns="42850" rIns="85699" bIns="42850">
            <a:normAutofit fontScale="90000"/>
          </a:bodyPr>
          <a:lstStyle/>
          <a:p>
            <a:r>
              <a:rPr lang="en-GB" sz="3600" dirty="0">
                <a:solidFill>
                  <a:srgbClr val="FFFFFF"/>
                </a:solidFill>
              </a:rPr>
              <a:t>Ion source &amp; </a:t>
            </a:r>
            <a:r>
              <a:rPr lang="en-GB" sz="3600" dirty="0" smtClean="0">
                <a:solidFill>
                  <a:srgbClr val="FFFFFF"/>
                </a:solidFill>
              </a:rPr>
              <a:t>LEBT: </a:t>
            </a:r>
            <a:r>
              <a:rPr lang="en-US" sz="3400" dirty="0" smtClean="0"/>
              <a:t>To be addressed </a:t>
            </a:r>
            <a:r>
              <a:rPr lang="en-US" sz="3400" dirty="0"/>
              <a:t/>
            </a:r>
            <a:br>
              <a:rPr lang="en-US" sz="3400" dirty="0"/>
            </a:br>
            <a:endParaRPr lang="en-US" sz="3600" dirty="0"/>
          </a:p>
        </p:txBody>
      </p:sp>
      <p:sp>
        <p:nvSpPr>
          <p:cNvPr id="4" name="Slide Number Placeholder 3"/>
          <p:cNvSpPr>
            <a:spLocks noGrp="1"/>
          </p:cNvSpPr>
          <p:nvPr>
            <p:ph type="sldNum" sz="quarter" idx="12"/>
          </p:nvPr>
        </p:nvSpPr>
        <p:spPr/>
        <p:txBody>
          <a:bodyPr/>
          <a:lstStyle/>
          <a:p>
            <a:fld id="{038C62C7-F79B-CD4A-A5DF-5683BBEC4A65}" type="slidenum">
              <a:rPr lang="sv-SE" smtClean="0">
                <a:solidFill>
                  <a:prstClr val="black">
                    <a:tint val="75000"/>
                  </a:prstClr>
                </a:solidFill>
                <a:latin typeface="Calibri"/>
              </a:rPr>
              <a:pPr/>
              <a:t>40</a:t>
            </a:fld>
            <a:endParaRPr lang="sv-SE">
              <a:solidFill>
                <a:prstClr val="black">
                  <a:tint val="75000"/>
                </a:prstClr>
              </a:solidFill>
              <a:latin typeface="Calibri"/>
            </a:endParaRPr>
          </a:p>
        </p:txBody>
      </p:sp>
      <p:sp>
        <p:nvSpPr>
          <p:cNvPr id="3" name="Rettangolo 2"/>
          <p:cNvSpPr/>
          <p:nvPr/>
        </p:nvSpPr>
        <p:spPr>
          <a:xfrm>
            <a:off x="393700" y="1652393"/>
            <a:ext cx="8153400" cy="4643835"/>
          </a:xfrm>
          <a:prstGeom prst="rect">
            <a:avLst/>
          </a:prstGeom>
        </p:spPr>
        <p:txBody>
          <a:bodyPr wrap="square">
            <a:spAutoFit/>
          </a:bodyPr>
          <a:lstStyle/>
          <a:p>
            <a:pPr>
              <a:lnSpc>
                <a:spcPct val="120000"/>
              </a:lnSpc>
            </a:pPr>
            <a:r>
              <a:rPr lang="it-IT" sz="1900" b="1" dirty="0" smtClean="0">
                <a:solidFill>
                  <a:srgbClr val="FF0000"/>
                </a:solidFill>
              </a:rPr>
              <a:t>A </a:t>
            </a:r>
            <a:r>
              <a:rPr lang="it-IT" sz="1900" b="1" dirty="0" err="1" smtClean="0">
                <a:solidFill>
                  <a:srgbClr val="FF0000"/>
                </a:solidFill>
              </a:rPr>
              <a:t>number</a:t>
            </a:r>
            <a:r>
              <a:rPr lang="it-IT" sz="1900" b="1" dirty="0" smtClean="0">
                <a:solidFill>
                  <a:srgbClr val="FF0000"/>
                </a:solidFill>
              </a:rPr>
              <a:t> of </a:t>
            </a:r>
            <a:r>
              <a:rPr lang="it-IT" sz="1900" b="1" dirty="0" err="1" smtClean="0">
                <a:solidFill>
                  <a:srgbClr val="FF0000"/>
                </a:solidFill>
              </a:rPr>
              <a:t>themes</a:t>
            </a:r>
            <a:r>
              <a:rPr lang="it-IT" sz="1900" b="1" dirty="0" smtClean="0">
                <a:solidFill>
                  <a:srgbClr val="FF0000"/>
                </a:solidFill>
              </a:rPr>
              <a:t> are </a:t>
            </a:r>
            <a:r>
              <a:rPr lang="it-IT" sz="1900" b="1" dirty="0" err="1" smtClean="0">
                <a:solidFill>
                  <a:srgbClr val="FF0000"/>
                </a:solidFill>
              </a:rPr>
              <a:t>still</a:t>
            </a:r>
            <a:r>
              <a:rPr lang="it-IT" sz="1900" b="1" dirty="0" smtClean="0">
                <a:solidFill>
                  <a:srgbClr val="FF0000"/>
                </a:solidFill>
              </a:rPr>
              <a:t> </a:t>
            </a:r>
            <a:r>
              <a:rPr lang="it-IT" sz="1900" b="1" dirty="0" err="1" smtClean="0">
                <a:solidFill>
                  <a:srgbClr val="FF0000"/>
                </a:solidFill>
              </a:rPr>
              <a:t>undefined</a:t>
            </a:r>
            <a:r>
              <a:rPr lang="it-IT" sz="1900" b="1" dirty="0" smtClean="0">
                <a:solidFill>
                  <a:srgbClr val="FF0000"/>
                </a:solidFill>
              </a:rPr>
              <a:t> or </a:t>
            </a:r>
            <a:r>
              <a:rPr lang="it-IT" sz="1900" b="1" dirty="0" err="1" smtClean="0">
                <a:solidFill>
                  <a:srgbClr val="FF0000"/>
                </a:solidFill>
              </a:rPr>
              <a:t>not</a:t>
            </a:r>
            <a:r>
              <a:rPr lang="it-IT" sz="1900" b="1" dirty="0" smtClean="0">
                <a:solidFill>
                  <a:srgbClr val="FF0000"/>
                </a:solidFill>
              </a:rPr>
              <a:t> </a:t>
            </a:r>
            <a:r>
              <a:rPr lang="it-IT" sz="1900" b="1" dirty="0" err="1" smtClean="0">
                <a:solidFill>
                  <a:srgbClr val="FF0000"/>
                </a:solidFill>
              </a:rPr>
              <a:t>satisfactory</a:t>
            </a:r>
            <a:r>
              <a:rPr lang="it-IT" sz="1900" b="1" dirty="0" smtClean="0">
                <a:solidFill>
                  <a:srgbClr val="FF0000"/>
                </a:solidFill>
              </a:rPr>
              <a:t> or </a:t>
            </a:r>
            <a:r>
              <a:rPr lang="it-IT" sz="1900" b="1" dirty="0" err="1" smtClean="0">
                <a:solidFill>
                  <a:srgbClr val="FF0000"/>
                </a:solidFill>
              </a:rPr>
              <a:t>not</a:t>
            </a:r>
            <a:r>
              <a:rPr lang="it-IT" sz="1900" b="1" dirty="0" smtClean="0">
                <a:solidFill>
                  <a:srgbClr val="FF0000"/>
                </a:solidFill>
              </a:rPr>
              <a:t> mature:</a:t>
            </a:r>
          </a:p>
          <a:p>
            <a:pPr>
              <a:lnSpc>
                <a:spcPct val="120000"/>
              </a:lnSpc>
            </a:pPr>
            <a:endParaRPr lang="it-IT" sz="1900" dirty="0" smtClean="0"/>
          </a:p>
          <a:p>
            <a:pPr marL="285750" indent="-285750">
              <a:lnSpc>
                <a:spcPct val="120000"/>
              </a:lnSpc>
              <a:buFont typeface="Arial"/>
              <a:buChar char="•"/>
            </a:pPr>
            <a:r>
              <a:rPr lang="it-IT" sz="1900" dirty="0" smtClean="0"/>
              <a:t>Technical </a:t>
            </a:r>
            <a:r>
              <a:rPr lang="it-IT" sz="1900" dirty="0" err="1" smtClean="0"/>
              <a:t>spaces</a:t>
            </a:r>
            <a:r>
              <a:rPr lang="it-IT" sz="1900" dirty="0" smtClean="0"/>
              <a:t> </a:t>
            </a:r>
            <a:r>
              <a:rPr lang="it-IT" sz="1900" dirty="0" err="1" smtClean="0"/>
              <a:t>availability</a:t>
            </a:r>
            <a:r>
              <a:rPr lang="it-IT" sz="1900" dirty="0" smtClean="0"/>
              <a:t> for </a:t>
            </a:r>
            <a:r>
              <a:rPr lang="it-IT" sz="1900" dirty="0" err="1" smtClean="0"/>
              <a:t>maintenance</a:t>
            </a:r>
            <a:r>
              <a:rPr lang="it-IT" sz="1900" dirty="0" smtClean="0"/>
              <a:t> (for </a:t>
            </a:r>
            <a:r>
              <a:rPr lang="it-IT" sz="1900" dirty="0" err="1" smtClean="0"/>
              <a:t>all</a:t>
            </a:r>
            <a:r>
              <a:rPr lang="it-IT" sz="1900" dirty="0" smtClean="0"/>
              <a:t> </a:t>
            </a:r>
            <a:r>
              <a:rPr lang="it-IT" sz="1900" dirty="0" err="1" smtClean="0"/>
              <a:t>WUs</a:t>
            </a:r>
            <a:r>
              <a:rPr lang="it-IT" sz="1900" dirty="0" smtClean="0"/>
              <a:t> of WP</a:t>
            </a:r>
            <a:r>
              <a:rPr lang="it-IT" sz="1900" dirty="0"/>
              <a:t>)</a:t>
            </a:r>
            <a:endParaRPr lang="it-IT" sz="1900" dirty="0" smtClean="0"/>
          </a:p>
          <a:p>
            <a:pPr marL="285750" indent="-285750">
              <a:lnSpc>
                <a:spcPct val="120000"/>
              </a:lnSpc>
              <a:buFont typeface="Arial"/>
              <a:buChar char="•"/>
            </a:pPr>
            <a:r>
              <a:rPr lang="it-IT" sz="1900" dirty="0" smtClean="0"/>
              <a:t>Storage area, </a:t>
            </a:r>
            <a:r>
              <a:rPr lang="it-IT" sz="1900" dirty="0"/>
              <a:t>, </a:t>
            </a:r>
            <a:r>
              <a:rPr lang="it-IT" sz="1900" dirty="0" err="1"/>
              <a:t>labs</a:t>
            </a:r>
            <a:r>
              <a:rPr lang="it-IT" sz="1900" dirty="0"/>
              <a:t>, </a:t>
            </a:r>
            <a:r>
              <a:rPr lang="it-IT" sz="1900" dirty="0" smtClean="0"/>
              <a:t>workshop (no </a:t>
            </a:r>
            <a:r>
              <a:rPr lang="it-IT" sz="1900" dirty="0" err="1" smtClean="0"/>
              <a:t>clean</a:t>
            </a:r>
            <a:r>
              <a:rPr lang="it-IT" sz="1900" dirty="0" smtClean="0"/>
              <a:t> room </a:t>
            </a:r>
            <a:r>
              <a:rPr lang="it-IT" sz="1900" dirty="0" err="1" smtClean="0"/>
              <a:t>requested</a:t>
            </a:r>
            <a:r>
              <a:rPr lang="it-IT" sz="1900" dirty="0" smtClean="0"/>
              <a:t> </a:t>
            </a:r>
            <a:r>
              <a:rPr lang="it-IT" sz="1900" dirty="0" err="1" smtClean="0"/>
              <a:t>but</a:t>
            </a:r>
            <a:r>
              <a:rPr lang="it-IT" sz="1900" dirty="0" smtClean="0"/>
              <a:t> </a:t>
            </a:r>
            <a:r>
              <a:rPr lang="it-IT" sz="1900" dirty="0" err="1" smtClean="0"/>
              <a:t>dusty</a:t>
            </a:r>
            <a:r>
              <a:rPr lang="it-IT" sz="1900" dirty="0" smtClean="0"/>
              <a:t> </a:t>
            </a:r>
            <a:r>
              <a:rPr lang="it-IT" sz="1900" dirty="0" err="1" smtClean="0"/>
              <a:t>construction</a:t>
            </a:r>
            <a:r>
              <a:rPr lang="it-IT" sz="1900" dirty="0" smtClean="0"/>
              <a:t> </a:t>
            </a:r>
            <a:r>
              <a:rPr lang="it-IT" sz="1900" dirty="0" err="1" smtClean="0"/>
              <a:t>areas</a:t>
            </a:r>
            <a:r>
              <a:rPr lang="it-IT" sz="1900" dirty="0" smtClean="0"/>
              <a:t> are </a:t>
            </a:r>
            <a:r>
              <a:rPr lang="it-IT" sz="1900" dirty="0" err="1" smtClean="0"/>
              <a:t>not</a:t>
            </a:r>
            <a:r>
              <a:rPr lang="it-IT" sz="1900" dirty="0" smtClean="0"/>
              <a:t> </a:t>
            </a:r>
            <a:r>
              <a:rPr lang="it-IT" sz="1900" dirty="0" err="1" smtClean="0"/>
              <a:t>acceptable</a:t>
            </a:r>
            <a:r>
              <a:rPr lang="it-IT" sz="1900" dirty="0" smtClean="0"/>
              <a:t> for </a:t>
            </a:r>
            <a:r>
              <a:rPr lang="it-IT" sz="1900" dirty="0" err="1" smtClean="0"/>
              <a:t>Ion</a:t>
            </a:r>
            <a:r>
              <a:rPr lang="it-IT" sz="1900" dirty="0" smtClean="0"/>
              <a:t> Source </a:t>
            </a:r>
            <a:r>
              <a:rPr lang="it-IT" sz="1900" dirty="0" err="1" smtClean="0"/>
              <a:t>installation</a:t>
            </a:r>
            <a:r>
              <a:rPr lang="it-IT" sz="1900" dirty="0" smtClean="0"/>
              <a:t>)</a:t>
            </a:r>
          </a:p>
          <a:p>
            <a:pPr marL="285750" indent="-285750">
              <a:lnSpc>
                <a:spcPct val="120000"/>
              </a:lnSpc>
              <a:buFont typeface="Arial"/>
              <a:buChar char="•"/>
            </a:pPr>
            <a:r>
              <a:rPr lang="it-IT" sz="1900" dirty="0" err="1" smtClean="0"/>
              <a:t>Transportation</a:t>
            </a:r>
            <a:r>
              <a:rPr lang="it-IT" sz="1900" dirty="0" smtClean="0"/>
              <a:t> (</a:t>
            </a:r>
            <a:r>
              <a:rPr lang="it-IT" sz="1900" dirty="0" err="1" smtClean="0"/>
              <a:t>proposal</a:t>
            </a:r>
            <a:r>
              <a:rPr lang="it-IT" sz="1900" dirty="0" smtClean="0"/>
              <a:t> from INFN-LNS and </a:t>
            </a:r>
            <a:r>
              <a:rPr lang="it-IT" sz="1900" dirty="0" err="1" smtClean="0"/>
              <a:t>comments</a:t>
            </a:r>
            <a:r>
              <a:rPr lang="it-IT" sz="1900" dirty="0" smtClean="0"/>
              <a:t>/</a:t>
            </a:r>
            <a:r>
              <a:rPr lang="it-IT" sz="1900" dirty="0" err="1" smtClean="0"/>
              <a:t>changes</a:t>
            </a:r>
            <a:r>
              <a:rPr lang="it-IT" sz="1900" dirty="0" smtClean="0"/>
              <a:t> from ESS)</a:t>
            </a:r>
          </a:p>
          <a:p>
            <a:pPr marL="285750" indent="-285750">
              <a:lnSpc>
                <a:spcPct val="120000"/>
              </a:lnSpc>
              <a:buFont typeface="Arial"/>
              <a:buChar char="•"/>
            </a:pPr>
            <a:r>
              <a:rPr lang="it-IT" sz="1900" dirty="0" smtClean="0"/>
              <a:t>Installation </a:t>
            </a:r>
            <a:r>
              <a:rPr lang="it-IT" sz="1900" dirty="0" err="1" smtClean="0"/>
              <a:t>phase</a:t>
            </a:r>
            <a:r>
              <a:rPr lang="it-IT" sz="1900" dirty="0" smtClean="0"/>
              <a:t> </a:t>
            </a:r>
            <a:r>
              <a:rPr lang="it-IT" sz="1900" dirty="0" err="1" smtClean="0"/>
              <a:t>at</a:t>
            </a:r>
            <a:r>
              <a:rPr lang="it-IT" sz="1900" dirty="0" smtClean="0"/>
              <a:t> ESS-Lund for Isrc#1 and LEBT: </a:t>
            </a:r>
            <a:r>
              <a:rPr lang="it-IT" sz="1900" dirty="0" err="1" smtClean="0"/>
              <a:t>procedures</a:t>
            </a:r>
            <a:r>
              <a:rPr lang="it-IT" sz="1900" dirty="0" smtClean="0"/>
              <a:t>, </a:t>
            </a:r>
            <a:r>
              <a:rPr lang="it-IT" sz="1900" dirty="0" smtClean="0"/>
              <a:t>HR </a:t>
            </a:r>
            <a:r>
              <a:rPr lang="it-IT" sz="1900" dirty="0" err="1" smtClean="0"/>
              <a:t>requested</a:t>
            </a:r>
            <a:r>
              <a:rPr lang="it-IT" sz="1900" dirty="0" smtClean="0"/>
              <a:t> to INFN, </a:t>
            </a:r>
            <a:r>
              <a:rPr lang="it-IT" sz="1900" dirty="0" err="1" smtClean="0"/>
              <a:t>responsibilities</a:t>
            </a:r>
            <a:r>
              <a:rPr lang="it-IT" sz="1900" dirty="0" smtClean="0"/>
              <a:t> of INFN </a:t>
            </a:r>
            <a:r>
              <a:rPr lang="it-IT" sz="1900" dirty="0" err="1" smtClean="0"/>
              <a:t>personnel</a:t>
            </a:r>
            <a:r>
              <a:rPr lang="it-IT" sz="1900" dirty="0" smtClean="0"/>
              <a:t> and ESS </a:t>
            </a:r>
            <a:r>
              <a:rPr lang="it-IT" sz="1900" dirty="0" err="1" smtClean="0"/>
              <a:t>interfacing</a:t>
            </a:r>
            <a:r>
              <a:rPr lang="it-IT" sz="1900" dirty="0" smtClean="0"/>
              <a:t> </a:t>
            </a:r>
            <a:r>
              <a:rPr lang="it-IT" sz="1900" dirty="0" err="1" smtClean="0"/>
              <a:t>engineers</a:t>
            </a:r>
            <a:endParaRPr lang="it-IT" sz="1900" dirty="0" smtClean="0"/>
          </a:p>
          <a:p>
            <a:pPr marL="285750" indent="-285750">
              <a:lnSpc>
                <a:spcPct val="120000"/>
              </a:lnSpc>
              <a:buFont typeface="Arial"/>
              <a:buChar char="•"/>
            </a:pPr>
            <a:r>
              <a:rPr lang="it-IT" sz="1900" dirty="0" err="1" smtClean="0"/>
              <a:t>Procedures</a:t>
            </a:r>
            <a:r>
              <a:rPr lang="it-IT" sz="1900" dirty="0" smtClean="0"/>
              <a:t> for </a:t>
            </a:r>
            <a:r>
              <a:rPr lang="it-IT" sz="1900" dirty="0" err="1" smtClean="0"/>
              <a:t>installation</a:t>
            </a:r>
            <a:r>
              <a:rPr lang="it-IT" sz="1900" dirty="0" smtClean="0"/>
              <a:t> </a:t>
            </a:r>
            <a:r>
              <a:rPr lang="it-IT" sz="1900" dirty="0"/>
              <a:t>(</a:t>
            </a:r>
            <a:r>
              <a:rPr lang="it-IT" sz="1900" dirty="0" smtClean="0"/>
              <a:t>24/24h, </a:t>
            </a:r>
            <a:r>
              <a:rPr lang="it-IT" sz="1900" dirty="0" err="1" smtClean="0"/>
              <a:t>weekends</a:t>
            </a:r>
            <a:r>
              <a:rPr lang="it-IT" sz="1900" dirty="0" smtClean="0"/>
              <a:t>? </a:t>
            </a:r>
            <a:r>
              <a:rPr lang="it-IT" sz="1900" dirty="0" err="1" smtClean="0"/>
              <a:t>Presence</a:t>
            </a:r>
            <a:r>
              <a:rPr lang="it-IT" sz="1900" dirty="0" smtClean="0"/>
              <a:t> of ESS staff </a:t>
            </a:r>
            <a:r>
              <a:rPr lang="it-IT" sz="1900" dirty="0" err="1" smtClean="0"/>
              <a:t>necessary</a:t>
            </a:r>
            <a:r>
              <a:rPr lang="it-IT" sz="1900" dirty="0" smtClean="0"/>
              <a:t> </a:t>
            </a:r>
            <a:r>
              <a:rPr lang="it-IT" sz="1900" dirty="0" err="1" smtClean="0"/>
              <a:t>at</a:t>
            </a:r>
            <a:r>
              <a:rPr lang="it-IT" sz="1900" dirty="0" smtClean="0"/>
              <a:t> </a:t>
            </a:r>
            <a:r>
              <a:rPr lang="it-IT" sz="1900" dirty="0" err="1" smtClean="0"/>
              <a:t>any</a:t>
            </a:r>
            <a:r>
              <a:rPr lang="it-IT" sz="1900" dirty="0" smtClean="0"/>
              <a:t> time?) </a:t>
            </a:r>
          </a:p>
          <a:p>
            <a:pPr marL="285750" indent="-285750">
              <a:lnSpc>
                <a:spcPct val="120000"/>
              </a:lnSpc>
              <a:buFont typeface="Arial"/>
              <a:buChar char="•"/>
            </a:pPr>
            <a:r>
              <a:rPr lang="it-IT" sz="1900" dirty="0" smtClean="0"/>
              <a:t>Training of ESS staff: </a:t>
            </a:r>
            <a:r>
              <a:rPr lang="it-IT" sz="1900" dirty="0" err="1" smtClean="0"/>
              <a:t>when</a:t>
            </a:r>
            <a:r>
              <a:rPr lang="it-IT" sz="1900" dirty="0"/>
              <a:t> </a:t>
            </a:r>
            <a:r>
              <a:rPr lang="it-IT" sz="1900" dirty="0" smtClean="0"/>
              <a:t>and </a:t>
            </a:r>
            <a:r>
              <a:rPr lang="it-IT" sz="1900" dirty="0" err="1" smtClean="0"/>
              <a:t>how</a:t>
            </a:r>
            <a:r>
              <a:rPr lang="it-IT" sz="1900" dirty="0" smtClean="0"/>
              <a:t>?</a:t>
            </a:r>
          </a:p>
          <a:p>
            <a:pPr marL="285750" indent="-285750">
              <a:lnSpc>
                <a:spcPct val="120000"/>
              </a:lnSpc>
              <a:buFont typeface="Arial"/>
              <a:buChar char="•"/>
            </a:pPr>
            <a:r>
              <a:rPr lang="it-IT" sz="1900" dirty="0" smtClean="0"/>
              <a:t>Transfer of </a:t>
            </a:r>
            <a:r>
              <a:rPr lang="it-IT" sz="1900" dirty="0" err="1" smtClean="0"/>
              <a:t>people</a:t>
            </a:r>
            <a:r>
              <a:rPr lang="it-IT" sz="1900" dirty="0" smtClean="0"/>
              <a:t> from INFN-LNS: </a:t>
            </a:r>
            <a:r>
              <a:rPr lang="it-IT" sz="1900" dirty="0" err="1" smtClean="0"/>
              <a:t>if</a:t>
            </a:r>
            <a:r>
              <a:rPr lang="it-IT" sz="1900" dirty="0" smtClean="0"/>
              <a:t> </a:t>
            </a:r>
            <a:r>
              <a:rPr lang="it-IT" sz="1900" dirty="0" err="1" smtClean="0"/>
              <a:t>required</a:t>
            </a:r>
            <a:r>
              <a:rPr lang="it-IT" sz="1900" dirty="0" smtClean="0"/>
              <a:t>, </a:t>
            </a:r>
            <a:r>
              <a:rPr lang="it-IT" sz="1900" dirty="0" err="1" smtClean="0"/>
              <a:t>it</a:t>
            </a:r>
            <a:r>
              <a:rPr lang="it-IT" sz="1900" dirty="0" smtClean="0"/>
              <a:t> </a:t>
            </a:r>
            <a:r>
              <a:rPr lang="it-IT" sz="1900" dirty="0" err="1" smtClean="0"/>
              <a:t>should</a:t>
            </a:r>
            <a:r>
              <a:rPr lang="it-IT" sz="1900" dirty="0" smtClean="0"/>
              <a:t> be </a:t>
            </a:r>
            <a:r>
              <a:rPr lang="it-IT" sz="1900" dirty="0" err="1" smtClean="0"/>
              <a:t>known</a:t>
            </a:r>
            <a:r>
              <a:rPr lang="it-IT" sz="1900" dirty="0" smtClean="0"/>
              <a:t> by INFN </a:t>
            </a:r>
            <a:r>
              <a:rPr lang="it-IT" sz="1900" dirty="0" err="1" smtClean="0"/>
              <a:t>before</a:t>
            </a:r>
            <a:r>
              <a:rPr lang="it-IT" sz="1900" dirty="0" smtClean="0"/>
              <a:t> end 2015</a:t>
            </a:r>
          </a:p>
        </p:txBody>
      </p:sp>
    </p:spTree>
    <p:extLst>
      <p:ext uri="{BB962C8B-B14F-4D97-AF65-F5344CB8AC3E}">
        <p14:creationId xmlns:p14="http://schemas.microsoft.com/office/powerpoint/2010/main" val="38656596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996" y="110783"/>
            <a:ext cx="4369676" cy="1143000"/>
          </a:xfrm>
        </p:spPr>
        <p:txBody>
          <a:bodyPr/>
          <a:lstStyle/>
          <a:p>
            <a:r>
              <a:rPr lang="en-GB" dirty="0">
                <a:solidFill>
                  <a:srgbClr val="FF0000"/>
                </a:solidFill>
              </a:rPr>
              <a:t>Ion Source &amp; LEBT </a:t>
            </a:r>
            <a:r>
              <a:rPr lang="en-US" dirty="0" smtClean="0"/>
              <a:t>Technical performances</a:t>
            </a:r>
            <a:endParaRPr lang="en-US" dirty="0"/>
          </a:p>
        </p:txBody>
      </p:sp>
      <p:sp>
        <p:nvSpPr>
          <p:cNvPr id="6" name="Content Placeholder 2"/>
          <p:cNvSpPr>
            <a:spLocks noGrp="1"/>
          </p:cNvSpPr>
          <p:nvPr>
            <p:ph idx="1"/>
          </p:nvPr>
        </p:nvSpPr>
        <p:spPr>
          <a:xfrm>
            <a:off x="285519" y="1875843"/>
            <a:ext cx="8700951" cy="4525963"/>
          </a:xfrm>
        </p:spPr>
        <p:txBody>
          <a:bodyPr lIns="85699" tIns="42850" rIns="85699" bIns="42850">
            <a:normAutofit/>
          </a:bodyPr>
          <a:lstStyle/>
          <a:p>
            <a:pPr marL="514340" indent="-457200"/>
            <a:r>
              <a:rPr lang="en-US" sz="2000" dirty="0" smtClean="0">
                <a:solidFill>
                  <a:srgbClr val="000000"/>
                </a:solidFill>
              </a:rPr>
              <a:t>ISS (Ion Source Specialties) Level 4 requirements describe the functions to create and maintain the plasma and extract the beam from it. This includes, among others, the high voltage platform and the protection cage, the RF power into the plasma (magnetron), the hydrogen gas flow, the magnetic confinement,  the </a:t>
            </a:r>
            <a:r>
              <a:rPr lang="en-US" sz="2000" dirty="0" smtClean="0"/>
              <a:t>400 V isolation transformer and the high voltage extraction power supply. ISS requirements map the WP 3 WU Ion Source </a:t>
            </a:r>
            <a:r>
              <a:rPr lang="en-US" sz="2000" dirty="0" smtClean="0">
                <a:solidFill>
                  <a:srgbClr val="000000"/>
                </a:solidFill>
              </a:rPr>
              <a:t> deliverables and scope from INFN-Catania. </a:t>
            </a:r>
          </a:p>
          <a:p>
            <a:pPr marL="514340" indent="-457200"/>
            <a:r>
              <a:rPr lang="en-US" sz="2000" dirty="0" smtClean="0"/>
              <a:t>In the LEBT, performances for chopper and its dump, magnets (solenoid with embedded </a:t>
            </a:r>
            <a:r>
              <a:rPr lang="en-US" sz="2000" dirty="0" err="1" smtClean="0"/>
              <a:t>steerers</a:t>
            </a:r>
            <a:r>
              <a:rPr lang="en-US" sz="2000" dirty="0" smtClean="0"/>
              <a:t>) and the iris (to modulate the current) are described by BMD (Beam Magnets and Deflectors) Level 4. Interfaces occur mainly with Beam Instrumentation (Diagnostic boxes: in between the solenoids and for commissioning) and with vacuum.</a:t>
            </a:r>
            <a:endParaRPr lang="en-US" sz="2000" dirty="0" smtClean="0">
              <a:solidFill>
                <a:srgbClr val="000000"/>
              </a:solidFill>
            </a:endParaRPr>
          </a:p>
          <a:p>
            <a:pPr marL="514340" indent="-457200"/>
            <a:endParaRPr lang="en-US" sz="2000" dirty="0">
              <a:solidFill>
                <a:srgbClr val="000000"/>
              </a:solidFill>
            </a:endParaRPr>
          </a:p>
        </p:txBody>
      </p:sp>
    </p:spTree>
    <p:extLst>
      <p:ext uri="{BB962C8B-B14F-4D97-AF65-F5344CB8AC3E}">
        <p14:creationId xmlns:p14="http://schemas.microsoft.com/office/powerpoint/2010/main" val="39943424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519" y="165401"/>
            <a:ext cx="4182485" cy="1143000"/>
          </a:xfrm>
        </p:spPr>
        <p:txBody>
          <a:bodyPr>
            <a:normAutofit/>
          </a:bodyPr>
          <a:lstStyle/>
          <a:p>
            <a:r>
              <a:rPr lang="en-GB" dirty="0">
                <a:solidFill>
                  <a:srgbClr val="FFFFFF"/>
                </a:solidFill>
              </a:rPr>
              <a:t>Ion source &amp; </a:t>
            </a:r>
            <a:r>
              <a:rPr lang="en-GB" dirty="0" smtClean="0">
                <a:solidFill>
                  <a:srgbClr val="FFFFFF"/>
                </a:solidFill>
              </a:rPr>
              <a:t>LEBT: </a:t>
            </a:r>
            <a:r>
              <a:rPr lang="en-GB" dirty="0">
                <a:solidFill>
                  <a:srgbClr val="FFFFFF"/>
                </a:solidFill>
              </a:rPr>
              <a:t>S</a:t>
            </a:r>
            <a:r>
              <a:rPr lang="en-US" dirty="0" smtClean="0"/>
              <a:t>elected technologies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6</a:t>
            </a:fld>
            <a:endParaRPr lang="sv-SE">
              <a:solidFill>
                <a:prstClr val="black">
                  <a:tint val="75000"/>
                </a:prstClr>
              </a:solidFill>
              <a:latin typeface="Calibri"/>
            </a:endParaRPr>
          </a:p>
        </p:txBody>
      </p:sp>
      <p:sp>
        <p:nvSpPr>
          <p:cNvPr id="7" name="Content Placeholder 2"/>
          <p:cNvSpPr>
            <a:spLocks noGrp="1"/>
          </p:cNvSpPr>
          <p:nvPr>
            <p:ph idx="1"/>
          </p:nvPr>
        </p:nvSpPr>
        <p:spPr>
          <a:xfrm>
            <a:off x="457200" y="1600200"/>
            <a:ext cx="8229600" cy="5121275"/>
          </a:xfrm>
        </p:spPr>
        <p:txBody>
          <a:bodyPr lIns="85699" tIns="42850" rIns="85699" bIns="42850">
            <a:normAutofit fontScale="70000" lnSpcReduction="20000"/>
          </a:bodyPr>
          <a:lstStyle/>
          <a:p>
            <a:pPr marL="400040">
              <a:lnSpc>
                <a:spcPct val="130000"/>
              </a:lnSpc>
              <a:buFont typeface="Arial"/>
              <a:buChar char="•"/>
            </a:pPr>
            <a:r>
              <a:rPr lang="en-US" dirty="0" smtClean="0">
                <a:solidFill>
                  <a:srgbClr val="000000"/>
                </a:solidFill>
              </a:rPr>
              <a:t>The PS-ESS (Proton Source for ESS) is a MDIS (microwave discharge ion source) with improved features </a:t>
            </a:r>
            <a:r>
              <a:rPr lang="en-US" dirty="0" err="1" smtClean="0">
                <a:solidFill>
                  <a:srgbClr val="000000"/>
                </a:solidFill>
              </a:rPr>
              <a:t>w.r.t</a:t>
            </a:r>
            <a:r>
              <a:rPr lang="en-US" dirty="0" smtClean="0">
                <a:solidFill>
                  <a:srgbClr val="000000"/>
                </a:solidFill>
              </a:rPr>
              <a:t>. the previous ones (SILHI, TRIPS, VIS), either in terms of magnetic plasma generation and in terms of RF coupling to the plasma.</a:t>
            </a:r>
          </a:p>
          <a:p>
            <a:pPr marL="400040">
              <a:lnSpc>
                <a:spcPct val="130000"/>
              </a:lnSpc>
              <a:buFont typeface="Arial"/>
              <a:buChar char="•"/>
            </a:pPr>
            <a:r>
              <a:rPr lang="en-US" dirty="0" smtClean="0"/>
              <a:t>The High voltage system and extractor (</a:t>
            </a:r>
            <a:r>
              <a:rPr lang="en-US" dirty="0" smtClean="0">
                <a:latin typeface="Symbol" charset="2"/>
                <a:cs typeface="Symbol" charset="2"/>
              </a:rPr>
              <a:t>f</a:t>
            </a:r>
            <a:r>
              <a:rPr lang="en-US" dirty="0" smtClean="0"/>
              <a:t>=6,8,9 mm) are completely renewed, in order to cope with the request to minimize the emittance and to keep high the reliability.</a:t>
            </a:r>
            <a:endParaRPr lang="en-US" dirty="0">
              <a:solidFill>
                <a:srgbClr val="000000"/>
              </a:solidFill>
            </a:endParaRPr>
          </a:p>
          <a:p>
            <a:pPr marL="400040">
              <a:lnSpc>
                <a:spcPct val="130000"/>
              </a:lnSpc>
              <a:buFont typeface="Arial"/>
              <a:buChar char="•"/>
            </a:pPr>
            <a:r>
              <a:rPr lang="en-US" dirty="0" smtClean="0"/>
              <a:t>The six-blades iris is a new element designed to reduce the transmitted current and preserve the round shape of the beam.</a:t>
            </a:r>
            <a:endParaRPr lang="en-US" dirty="0" smtClean="0">
              <a:solidFill>
                <a:srgbClr val="000000"/>
              </a:solidFill>
            </a:endParaRPr>
          </a:p>
          <a:p>
            <a:pPr marL="400040">
              <a:lnSpc>
                <a:spcPct val="130000"/>
              </a:lnSpc>
              <a:buFont typeface="Arial"/>
              <a:buChar char="•"/>
            </a:pPr>
            <a:r>
              <a:rPr lang="en-US" dirty="0" smtClean="0"/>
              <a:t>The chopper was optimized for a fast pulse transition and for reducing the heat issue at the end of the LEBT.</a:t>
            </a:r>
          </a:p>
          <a:p>
            <a:pPr marL="400040">
              <a:lnSpc>
                <a:spcPct val="130000"/>
              </a:lnSpc>
              <a:buFont typeface="Arial"/>
              <a:buChar char="•"/>
            </a:pPr>
            <a:r>
              <a:rPr lang="en-US" dirty="0" smtClean="0">
                <a:solidFill>
                  <a:srgbClr val="000000"/>
                </a:solidFill>
              </a:rPr>
              <a:t>Different “expedients” were taken into account for a space charge compensated transport of the beam.</a:t>
            </a:r>
          </a:p>
        </p:txBody>
      </p:sp>
    </p:spTree>
    <p:extLst>
      <p:ext uri="{BB962C8B-B14F-4D97-AF65-F5344CB8AC3E}">
        <p14:creationId xmlns:p14="http://schemas.microsoft.com/office/powerpoint/2010/main" val="212806639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10927" y="-157418"/>
            <a:ext cx="8229600" cy="1143000"/>
          </a:xfrm>
        </p:spPr>
        <p:txBody>
          <a:bodyPr/>
          <a:lstStyle/>
          <a:p>
            <a:r>
              <a:rPr lang="en-US" dirty="0" smtClean="0"/>
              <a:t>Ion Source &amp; LEBT:</a:t>
            </a:r>
            <a:br>
              <a:rPr lang="en-US" dirty="0" smtClean="0"/>
            </a:br>
            <a:r>
              <a:rPr lang="en-US" dirty="0" smtClean="0"/>
              <a:t>ESS test area at LNS</a:t>
            </a:r>
            <a:endParaRPr lang="en-US" dirty="0"/>
          </a:p>
        </p:txBody>
      </p:sp>
      <p:pic>
        <p:nvPicPr>
          <p:cNvPr id="4" name="Picture 2" descr="E:\ESS\LNS\visita direttivo\Layout PS-ESS 11-02-2014 Model (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86364"/>
            <a:ext cx="9184032" cy="3797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ESS\LNS\visita direttivo\grounding sal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792" y="3779483"/>
            <a:ext cx="3371107" cy="3116618"/>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996267" y="4749798"/>
            <a:ext cx="4809066" cy="1852815"/>
          </a:xfrm>
          <a:prstGeom prst="rect">
            <a:avLst/>
          </a:prstGeom>
          <a:solidFill>
            <a:srgbClr val="DBEEF4"/>
          </a:solidFill>
        </p:spPr>
        <p:txBody>
          <a:bodyPr wrap="square" rtlCol="0">
            <a:spAutoFit/>
          </a:bodyPr>
          <a:lstStyle/>
          <a:p>
            <a:pPr>
              <a:lnSpc>
                <a:spcPct val="120000"/>
              </a:lnSpc>
            </a:pPr>
            <a:r>
              <a:rPr lang="it-IT" sz="2400" dirty="0" smtClean="0"/>
              <a:t>A </a:t>
            </a:r>
            <a:r>
              <a:rPr lang="it-IT" sz="2400" dirty="0" err="1" smtClean="0"/>
              <a:t>careful</a:t>
            </a:r>
            <a:r>
              <a:rPr lang="it-IT" sz="2400" dirty="0" smtClean="0"/>
              <a:t> </a:t>
            </a:r>
            <a:r>
              <a:rPr lang="it-IT" sz="2400" dirty="0" err="1" smtClean="0"/>
              <a:t>preparation</a:t>
            </a:r>
            <a:r>
              <a:rPr lang="it-IT" sz="2400" dirty="0" smtClean="0"/>
              <a:t> of the site </a:t>
            </a:r>
            <a:r>
              <a:rPr lang="it-IT" sz="2400" dirty="0" err="1" smtClean="0"/>
              <a:t>has</a:t>
            </a:r>
            <a:r>
              <a:rPr lang="it-IT" sz="2400" dirty="0" smtClean="0"/>
              <a:t> just </a:t>
            </a:r>
            <a:r>
              <a:rPr lang="it-IT" sz="2400" dirty="0" err="1" smtClean="0"/>
              <a:t>been</a:t>
            </a:r>
            <a:r>
              <a:rPr lang="it-IT" sz="2400" dirty="0" smtClean="0"/>
              <a:t> </a:t>
            </a:r>
            <a:r>
              <a:rPr lang="it-IT" sz="2400" dirty="0" err="1" smtClean="0"/>
              <a:t>completed</a:t>
            </a:r>
            <a:r>
              <a:rPr lang="it-IT" sz="2400" dirty="0" smtClean="0"/>
              <a:t>, with </a:t>
            </a:r>
            <a:r>
              <a:rPr lang="it-IT" sz="2400" dirty="0" err="1" smtClean="0"/>
              <a:t>particular</a:t>
            </a:r>
            <a:r>
              <a:rPr lang="it-IT" sz="2400" dirty="0" smtClean="0"/>
              <a:t> </a:t>
            </a:r>
            <a:r>
              <a:rPr lang="it-IT" sz="2400" dirty="0" err="1" smtClean="0"/>
              <a:t>attention</a:t>
            </a:r>
            <a:r>
              <a:rPr lang="it-IT" sz="2400" dirty="0" smtClean="0"/>
              <a:t> to </a:t>
            </a:r>
            <a:r>
              <a:rPr lang="it-IT" sz="2400" dirty="0" err="1" smtClean="0"/>
              <a:t>grounding</a:t>
            </a:r>
            <a:r>
              <a:rPr lang="it-IT" sz="2400" dirty="0" smtClean="0"/>
              <a:t> to </a:t>
            </a:r>
            <a:r>
              <a:rPr lang="it-IT" sz="2400" dirty="0" err="1" smtClean="0"/>
              <a:t>minimize</a:t>
            </a:r>
            <a:r>
              <a:rPr lang="it-IT" sz="2400" dirty="0" smtClean="0"/>
              <a:t> the </a:t>
            </a:r>
            <a:r>
              <a:rPr lang="it-IT" sz="2400" dirty="0" err="1" smtClean="0"/>
              <a:t>effects</a:t>
            </a:r>
            <a:r>
              <a:rPr lang="it-IT" sz="2400" dirty="0" smtClean="0"/>
              <a:t> of </a:t>
            </a:r>
            <a:r>
              <a:rPr lang="it-IT" sz="2400" dirty="0" err="1" smtClean="0"/>
              <a:t>sparks</a:t>
            </a:r>
            <a:endParaRPr lang="it-IT" sz="2400" dirty="0"/>
          </a:p>
        </p:txBody>
      </p:sp>
    </p:spTree>
    <p:extLst>
      <p:ext uri="{BB962C8B-B14F-4D97-AF65-F5344CB8AC3E}">
        <p14:creationId xmlns:p14="http://schemas.microsoft.com/office/powerpoint/2010/main" val="1935082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4" y="2322685"/>
            <a:ext cx="6452746" cy="4319293"/>
          </a:xfrm>
          <a:prstGeom prst="rect">
            <a:avLst/>
          </a:prstGeom>
        </p:spPr>
      </p:pic>
      <p:sp>
        <p:nvSpPr>
          <p:cNvPr id="2" name="Titolo 1"/>
          <p:cNvSpPr>
            <a:spLocks noGrp="1"/>
          </p:cNvSpPr>
          <p:nvPr>
            <p:ph type="title"/>
          </p:nvPr>
        </p:nvSpPr>
        <p:spPr>
          <a:xfrm>
            <a:off x="1483532" y="326074"/>
            <a:ext cx="6126306" cy="605824"/>
          </a:xfrm>
        </p:spPr>
        <p:txBody>
          <a:bodyPr/>
          <a:lstStyle/>
          <a:p>
            <a:pPr algn="ctr"/>
            <a:r>
              <a:rPr lang="en-US" dirty="0" smtClean="0"/>
              <a:t>The Proton Source for ESS (PS-ESS)</a:t>
            </a:r>
            <a:endParaRPr lang="en-US" dirty="0"/>
          </a:p>
        </p:txBody>
      </p:sp>
      <p:sp>
        <p:nvSpPr>
          <p:cNvPr id="11" name="CasellaDiTesto 10"/>
          <p:cNvSpPr txBox="1"/>
          <p:nvPr/>
        </p:nvSpPr>
        <p:spPr>
          <a:xfrm>
            <a:off x="1085745" y="1557707"/>
            <a:ext cx="7688597" cy="757419"/>
          </a:xfrm>
          <a:prstGeom prst="rect">
            <a:avLst/>
          </a:prstGeom>
          <a:solidFill>
            <a:schemeClr val="bg1"/>
          </a:solidFill>
          <a:ln>
            <a:solidFill>
              <a:schemeClr val="tx1"/>
            </a:solidFill>
          </a:ln>
        </p:spPr>
        <p:txBody>
          <a:bodyPr wrap="square" lIns="64291" tIns="32146" rIns="64291" bIns="32146" rtlCol="0">
            <a:spAutoFit/>
          </a:bodyPr>
          <a:lstStyle/>
          <a:p>
            <a:r>
              <a:rPr lang="en-US" sz="2200" dirty="0"/>
              <a:t>Flexible magnetic system + </a:t>
            </a:r>
            <a:r>
              <a:rPr lang="en-US" sz="2200" dirty="0" smtClean="0"/>
              <a:t>improved RF injection-</a:t>
            </a:r>
            <a:r>
              <a:rPr lang="en-US" sz="2200" dirty="0"/>
              <a:t>Plasma coupling + increased reliability + easy assembly procedure</a:t>
            </a:r>
            <a:endParaRPr lang="en-GB" sz="2200" dirty="0"/>
          </a:p>
        </p:txBody>
      </p:sp>
      <p:sp>
        <p:nvSpPr>
          <p:cNvPr id="12" name="CasellaDiTesto 11"/>
          <p:cNvSpPr txBox="1"/>
          <p:nvPr/>
        </p:nvSpPr>
        <p:spPr>
          <a:xfrm>
            <a:off x="3117639" y="5956816"/>
            <a:ext cx="2419928" cy="403474"/>
          </a:xfrm>
          <a:prstGeom prst="rect">
            <a:avLst/>
          </a:prstGeom>
          <a:solidFill>
            <a:schemeClr val="bg1"/>
          </a:solidFill>
          <a:ln>
            <a:solidFill>
              <a:schemeClr val="tx1"/>
            </a:solidFill>
          </a:ln>
        </p:spPr>
        <p:txBody>
          <a:bodyPr wrap="none" lIns="64291" tIns="32146" rIns="64291" bIns="32146" rtlCol="0">
            <a:spAutoFit/>
          </a:bodyPr>
          <a:lstStyle/>
          <a:p>
            <a:r>
              <a:rPr lang="en-US" sz="2200" dirty="0"/>
              <a:t>Under procurement</a:t>
            </a:r>
            <a:endParaRPr lang="en-GB" sz="2200" dirty="0"/>
          </a:p>
        </p:txBody>
      </p:sp>
      <p:sp>
        <p:nvSpPr>
          <p:cNvPr id="5" name="CasellaDiTesto 4"/>
          <p:cNvSpPr txBox="1"/>
          <p:nvPr/>
        </p:nvSpPr>
        <p:spPr>
          <a:xfrm>
            <a:off x="7062351" y="2523111"/>
            <a:ext cx="2081650" cy="1631216"/>
          </a:xfrm>
          <a:prstGeom prst="rect">
            <a:avLst/>
          </a:prstGeom>
          <a:noFill/>
        </p:spPr>
        <p:txBody>
          <a:bodyPr wrap="square" rtlCol="0">
            <a:spAutoFit/>
          </a:bodyPr>
          <a:lstStyle/>
          <a:p>
            <a:r>
              <a:rPr lang="it-IT" sz="2000" dirty="0" smtClean="0"/>
              <a:t>CDR on Feb.10th </a:t>
            </a:r>
          </a:p>
          <a:p>
            <a:endParaRPr lang="it-IT" sz="2000" dirty="0" smtClean="0"/>
          </a:p>
          <a:p>
            <a:r>
              <a:rPr lang="it-IT" sz="2000" dirty="0" smtClean="0"/>
              <a:t>Positive </a:t>
            </a:r>
            <a:r>
              <a:rPr lang="it-IT" sz="2000" dirty="0" err="1" smtClean="0"/>
              <a:t>evaluation</a:t>
            </a:r>
            <a:endParaRPr lang="it-IT" sz="2000" dirty="0" smtClean="0"/>
          </a:p>
          <a:p>
            <a:endParaRPr lang="it-IT" sz="2000" dirty="0"/>
          </a:p>
        </p:txBody>
      </p:sp>
    </p:spTree>
    <p:extLst>
      <p:ext uri="{BB962C8B-B14F-4D97-AF65-F5344CB8AC3E}">
        <p14:creationId xmlns:p14="http://schemas.microsoft.com/office/powerpoint/2010/main" val="4189519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Bfield_Efiel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12745" y="1229123"/>
            <a:ext cx="7370693" cy="416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olo 1"/>
          <p:cNvSpPr>
            <a:spLocks noGrp="1"/>
          </p:cNvSpPr>
          <p:nvPr>
            <p:ph type="title"/>
          </p:nvPr>
        </p:nvSpPr>
        <p:spPr>
          <a:xfrm>
            <a:off x="1560492" y="283772"/>
            <a:ext cx="6126306" cy="605824"/>
          </a:xfrm>
        </p:spPr>
        <p:txBody>
          <a:bodyPr lIns="64291" tIns="32146" rIns="64291" bIns="32146">
            <a:normAutofit fontScale="90000"/>
          </a:bodyPr>
          <a:lstStyle/>
          <a:p>
            <a:pPr algn="ctr"/>
            <a:r>
              <a:rPr lang="en-US" sz="3800" b="1" dirty="0">
                <a:solidFill>
                  <a:srgbClr val="0000FF"/>
                </a:solidFill>
              </a:rPr>
              <a:t>Flexible magnetic system</a:t>
            </a:r>
          </a:p>
        </p:txBody>
      </p:sp>
      <p:sp>
        <p:nvSpPr>
          <p:cNvPr id="19" name="CasellaDiTesto 18"/>
          <p:cNvSpPr txBox="1"/>
          <p:nvPr/>
        </p:nvSpPr>
        <p:spPr>
          <a:xfrm>
            <a:off x="6858159" y="2714816"/>
            <a:ext cx="1700493" cy="1296026"/>
          </a:xfrm>
          <a:prstGeom prst="rect">
            <a:avLst/>
          </a:prstGeom>
          <a:solidFill>
            <a:schemeClr val="accent6">
              <a:lumMod val="20000"/>
              <a:lumOff val="80000"/>
            </a:schemeClr>
          </a:solidFill>
          <a:ln>
            <a:solidFill>
              <a:srgbClr val="FF0000"/>
            </a:solidFill>
          </a:ln>
        </p:spPr>
        <p:txBody>
          <a:bodyPr wrap="square" lIns="64291" tIns="32146" rIns="64291" bIns="32146" rtlCol="0">
            <a:spAutoFit/>
          </a:bodyPr>
          <a:lstStyle/>
          <a:p>
            <a:r>
              <a:rPr lang="en-US" sz="1600" i="1" dirty="0"/>
              <a:t>Low magnetic field in the extraction region</a:t>
            </a:r>
          </a:p>
          <a:p>
            <a:r>
              <a:rPr lang="en-US" sz="1600" i="1" dirty="0"/>
              <a:t>to prevent emittance growth</a:t>
            </a:r>
          </a:p>
        </p:txBody>
      </p:sp>
      <p:sp>
        <p:nvSpPr>
          <p:cNvPr id="20" name="CasellaDiTesto 19"/>
          <p:cNvSpPr txBox="1"/>
          <p:nvPr/>
        </p:nvSpPr>
        <p:spPr>
          <a:xfrm>
            <a:off x="1830101" y="1298067"/>
            <a:ext cx="1569549" cy="1142138"/>
          </a:xfrm>
          <a:prstGeom prst="rect">
            <a:avLst/>
          </a:prstGeom>
          <a:solidFill>
            <a:srgbClr val="FDEADA"/>
          </a:solidFill>
          <a:ln>
            <a:solidFill>
              <a:srgbClr val="FF0000"/>
            </a:solidFill>
          </a:ln>
        </p:spPr>
        <p:txBody>
          <a:bodyPr wrap="square" lIns="64291" tIns="32146" rIns="64291" bIns="32146" rtlCol="0">
            <a:spAutoFit/>
          </a:bodyPr>
          <a:lstStyle/>
          <a:p>
            <a:r>
              <a:rPr lang="en-US" sz="1400" i="1" dirty="0"/>
              <a:t>Low magnetic field in the </a:t>
            </a:r>
            <a:r>
              <a:rPr lang="en-US" sz="1400" i="1" dirty="0" smtClean="0"/>
              <a:t>RF inj. </a:t>
            </a:r>
            <a:r>
              <a:rPr lang="en-US" sz="1400" i="1" dirty="0"/>
              <a:t>region</a:t>
            </a:r>
          </a:p>
          <a:p>
            <a:r>
              <a:rPr lang="en-US" sz="1400" i="1" dirty="0"/>
              <a:t>to </a:t>
            </a:r>
            <a:r>
              <a:rPr lang="en-US" sz="1400" i="1" dirty="0" smtClean="0"/>
              <a:t>prevent </a:t>
            </a:r>
            <a:r>
              <a:rPr lang="en-US" sz="1400" i="1" dirty="0"/>
              <a:t>plasma formation inside wave guide</a:t>
            </a:r>
          </a:p>
        </p:txBody>
      </p:sp>
      <p:sp>
        <p:nvSpPr>
          <p:cNvPr id="21" name="Segnaposto contenuto 3"/>
          <p:cNvSpPr txBox="1">
            <a:spLocks/>
          </p:cNvSpPr>
          <p:nvPr/>
        </p:nvSpPr>
        <p:spPr bwMode="auto">
          <a:xfrm>
            <a:off x="13744" y="5164628"/>
            <a:ext cx="9091776" cy="1862048"/>
          </a:xfrm>
          <a:prstGeom prst="rect">
            <a:avLst/>
          </a:prstGeom>
          <a:noFill/>
          <a:ln w="12700">
            <a:noFill/>
            <a:miter lim="800000"/>
            <a:headEnd/>
            <a:tailEnd/>
          </a:ln>
          <a:effectLst/>
        </p:spPr>
        <p:txBody>
          <a:bodyPr vert="horz" wrap="square" lIns="0" tIns="0" rIns="0" bIns="0" numCol="1" rtlCol="0" anchor="t" anchorCtr="0" compatLnSpc="1">
            <a:prstTxWarp prst="textNoShape">
              <a:avLst/>
            </a:prstTxWarp>
            <a:spAutoFit/>
          </a:bodyPr>
          <a:lstStyle>
            <a:lvl1pPr marL="365125" indent="-365125" algn="l" rtl="0" eaLnBrk="1" fontAlgn="base" hangingPunct="1">
              <a:spcBef>
                <a:spcPts val="1000"/>
              </a:spcBef>
              <a:spcAft>
                <a:spcPct val="0"/>
              </a:spcAft>
              <a:buClr>
                <a:srgbClr val="57ABE7"/>
              </a:buClr>
              <a:buSzPct val="125000"/>
              <a:buFont typeface="TitilliumText14L Bold" pitchFamily="-64" charset="0"/>
              <a:buChar char="&gt;"/>
              <a:defRPr sz="2800">
                <a:solidFill>
                  <a:schemeClr val="tx1"/>
                </a:solidFill>
                <a:latin typeface="+mn-lt"/>
                <a:ea typeface="+mn-ea"/>
                <a:cs typeface="+mn-cs"/>
                <a:sym typeface="TitilliumText14L Bold" pitchFamily="-64" charset="0"/>
              </a:defRPr>
            </a:lvl1pPr>
            <a:lvl2pPr marL="612000" indent="-274638" algn="l" rtl="0" eaLnBrk="1" fontAlgn="base" hangingPunct="1">
              <a:spcBef>
                <a:spcPts val="600"/>
              </a:spcBef>
              <a:spcAft>
                <a:spcPct val="0"/>
              </a:spcAft>
              <a:buClr>
                <a:srgbClr val="57ABE7"/>
              </a:buClr>
              <a:buSzPct val="125000"/>
              <a:buFont typeface="Arial" pitchFamily="34" charset="0"/>
              <a:buChar char="•"/>
              <a:defRPr sz="2400">
                <a:solidFill>
                  <a:schemeClr val="tx1"/>
                </a:solidFill>
                <a:latin typeface="+mn-lt"/>
                <a:ea typeface="+mn-ea"/>
                <a:cs typeface="+mn-cs"/>
                <a:sym typeface="TitilliumText14L Bold" pitchFamily="-64" charset="0"/>
              </a:defRPr>
            </a:lvl2pPr>
            <a:lvl3pPr marL="990600" indent="-274638" algn="l" defTabSz="715963" rtl="0" eaLnBrk="1" fontAlgn="base" hangingPunct="1">
              <a:spcBef>
                <a:spcPts val="600"/>
              </a:spcBef>
              <a:spcAft>
                <a:spcPct val="0"/>
              </a:spcAft>
              <a:buClr>
                <a:srgbClr val="57ABE7"/>
              </a:buClr>
              <a:buSzPct val="125000"/>
              <a:buFont typeface="Arial" pitchFamily="34" charset="0"/>
              <a:buChar char="•"/>
              <a:defRPr sz="2000">
                <a:solidFill>
                  <a:schemeClr val="tx1"/>
                </a:solidFill>
                <a:latin typeface="+mn-lt"/>
                <a:ea typeface="+mn-ea"/>
                <a:cs typeface="+mn-cs"/>
                <a:sym typeface="TitilliumText14L Bold" pitchFamily="-64" charset="0"/>
              </a:defRPr>
            </a:lvl3pPr>
            <a:lvl4pPr marL="1431925" indent="-349250" algn="l" rtl="0" eaLnBrk="1" fontAlgn="base" hangingPunct="1">
              <a:spcBef>
                <a:spcPts val="600"/>
              </a:spcBef>
              <a:spcAft>
                <a:spcPct val="0"/>
              </a:spcAft>
              <a:buClr>
                <a:srgbClr val="57ABE7"/>
              </a:buClr>
              <a:buSzPct val="125000"/>
              <a:buFont typeface="Arial" pitchFamily="34" charset="0"/>
              <a:buChar char="•"/>
              <a:defRPr>
                <a:solidFill>
                  <a:schemeClr val="tx1"/>
                </a:solidFill>
                <a:latin typeface="+mn-lt"/>
                <a:ea typeface="+mn-ea"/>
                <a:cs typeface="+mn-cs"/>
                <a:sym typeface="TitilliumText14L Bold" pitchFamily="-64" charset="0"/>
              </a:defRPr>
            </a:lvl4pPr>
            <a:lvl5pPr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5pPr>
            <a:lvl6pPr marL="4572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6pPr>
            <a:lvl7pPr marL="9144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7pPr>
            <a:lvl8pPr marL="13716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8pPr>
            <a:lvl9pPr marL="18288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9pPr>
          </a:lstStyle>
          <a:p>
            <a:pPr marL="457130" indent="-457130" algn="just">
              <a:buFont typeface="Wingdings" panose="05000000000000000000" pitchFamily="2" charset="2"/>
              <a:buChar char="ü"/>
            </a:pPr>
            <a:r>
              <a:rPr lang="en-US" sz="1600" u="sng" kern="0" dirty="0" smtClean="0"/>
              <a:t>Classical</a:t>
            </a:r>
            <a:r>
              <a:rPr lang="en-US" sz="1600" kern="0" dirty="0" smtClean="0"/>
              <a:t> MDIS flat profile (B-flat)</a:t>
            </a:r>
          </a:p>
          <a:p>
            <a:pPr marL="457130" indent="-457130" algn="just">
              <a:buFont typeface="Wingdings" panose="05000000000000000000" pitchFamily="2" charset="2"/>
              <a:buChar char="ü"/>
            </a:pPr>
            <a:r>
              <a:rPr lang="en-US" sz="1600" u="sng" kern="0" dirty="0" smtClean="0"/>
              <a:t>Simple-mirror</a:t>
            </a:r>
            <a:r>
              <a:rPr lang="en-US" sz="1600" kern="0" dirty="0" smtClean="0"/>
              <a:t> (B-min) for the prolongation of H</a:t>
            </a:r>
            <a:r>
              <a:rPr lang="en-US" sz="1600" kern="0" baseline="-25000" dirty="0" smtClean="0"/>
              <a:t>2</a:t>
            </a:r>
            <a:r>
              <a:rPr lang="en-US" sz="1600" kern="0" baseline="30000" dirty="0" smtClean="0"/>
              <a:t>+</a:t>
            </a:r>
            <a:r>
              <a:rPr lang="en-US" sz="1600" kern="0" dirty="0" smtClean="0"/>
              <a:t> molecule lifetime, thus increasing ionization efficiency and proton fraction </a:t>
            </a:r>
          </a:p>
          <a:p>
            <a:pPr marL="457130" indent="-457130" algn="just">
              <a:buFont typeface="Wingdings" panose="05000000000000000000" pitchFamily="2" charset="2"/>
              <a:buChar char="ü"/>
            </a:pPr>
            <a:r>
              <a:rPr lang="en-US" sz="1600" u="sng" kern="0" dirty="0" smtClean="0"/>
              <a:t>Magnetic beach</a:t>
            </a:r>
            <a:r>
              <a:rPr lang="en-US" sz="1600" kern="0" dirty="0" smtClean="0"/>
              <a:t> (B-asymmetric) making possible </a:t>
            </a:r>
            <a:r>
              <a:rPr lang="en-US" sz="1600" u="sng" kern="0" dirty="0" smtClean="0"/>
              <a:t>Bernstein Waves </a:t>
            </a:r>
            <a:r>
              <a:rPr lang="en-US" sz="1600" kern="0" dirty="0" smtClean="0"/>
              <a:t>(BWs) formation through inner-plasma conversion of the input electromagnetic waves. </a:t>
            </a:r>
          </a:p>
          <a:p>
            <a:pPr marL="457130" indent="-457130" algn="just">
              <a:buFont typeface="Wingdings" panose="05000000000000000000" pitchFamily="2" charset="2"/>
              <a:buChar char="ü"/>
            </a:pPr>
            <a:endParaRPr lang="en-US" sz="1600" kern="0" dirty="0"/>
          </a:p>
        </p:txBody>
      </p:sp>
      <p:cxnSp>
        <p:nvCxnSpPr>
          <p:cNvPr id="22" name="Connettore 1 21"/>
          <p:cNvCxnSpPr/>
          <p:nvPr/>
        </p:nvCxnSpPr>
        <p:spPr>
          <a:xfrm flipV="1">
            <a:off x="3399650" y="1257789"/>
            <a:ext cx="0" cy="3656772"/>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flipV="1">
            <a:off x="6554854" y="1257789"/>
            <a:ext cx="0" cy="3656772"/>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2674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852</TotalTime>
  <Words>3670</Words>
  <Application>Microsoft Macintosh PowerPoint</Application>
  <PresentationFormat>Presentazione su schermo (4:3)</PresentationFormat>
  <Paragraphs>560</Paragraphs>
  <Slides>40</Slides>
  <Notes>3</Notes>
  <HiddenSlides>0</HiddenSlides>
  <MMClips>0</MMClips>
  <ScaleCrop>false</ScaleCrop>
  <HeadingPairs>
    <vt:vector size="4" baseType="variant">
      <vt:variant>
        <vt:lpstr>Tema</vt:lpstr>
      </vt:variant>
      <vt:variant>
        <vt:i4>1</vt:i4>
      </vt:variant>
      <vt:variant>
        <vt:lpstr>Titoli diapositive</vt:lpstr>
      </vt:variant>
      <vt:variant>
        <vt:i4>40</vt:i4>
      </vt:variant>
    </vt:vector>
  </HeadingPairs>
  <TitlesOfParts>
    <vt:vector size="41" baseType="lpstr">
      <vt:lpstr>ESS Core Powerpoint</vt:lpstr>
      <vt:lpstr>ESS High Intensity Proton Source (PS-ESS) and the LEBT </vt:lpstr>
      <vt:lpstr>WP03 Master Schedule</vt:lpstr>
      <vt:lpstr>Ion source &amp; LEBT: Schedule</vt:lpstr>
      <vt:lpstr>Ion Source &amp; LEBT Technical performances</vt:lpstr>
      <vt:lpstr>Ion Source &amp; LEBT Technical performances</vt:lpstr>
      <vt:lpstr>Ion source &amp; LEBT: Selected technologies</vt:lpstr>
      <vt:lpstr>Ion Source &amp; LEBT: ESS test area at LNS</vt:lpstr>
      <vt:lpstr>The Proton Source for ESS (PS-ESS)</vt:lpstr>
      <vt:lpstr>Flexible magnetic system</vt:lpstr>
      <vt:lpstr>Final version of the extraction system</vt:lpstr>
      <vt:lpstr>LEBT Layout </vt:lpstr>
      <vt:lpstr>First LEBT element with two TMP</vt:lpstr>
      <vt:lpstr>Iris: two possible configurations</vt:lpstr>
      <vt:lpstr>Diagnostic box with chopper</vt:lpstr>
      <vt:lpstr>Ion source &amp; LEBT: performances for different current rates</vt:lpstr>
      <vt:lpstr>Chopping strategy</vt:lpstr>
      <vt:lpstr>ESS site @ INFN-LNS</vt:lpstr>
      <vt:lpstr>Alignment</vt:lpstr>
      <vt:lpstr> Alignment strategy in progress</vt:lpstr>
      <vt:lpstr>Status and open items</vt:lpstr>
      <vt:lpstr>Status and open items</vt:lpstr>
      <vt:lpstr>The PS-ESS very flexible magnetic system</vt:lpstr>
      <vt:lpstr>Ion source &amp; LEBT: Selected technologies</vt:lpstr>
      <vt:lpstr>Ion source &amp; LEBT: Commissioning at Catania</vt:lpstr>
      <vt:lpstr>Ion source &amp; LEBT: Test series</vt:lpstr>
      <vt:lpstr>Ion source &amp; LEBT: Organization at INFN-LNS and manpower criticalities (fixed/still worrying)</vt:lpstr>
      <vt:lpstr>Ion source &amp; LEBT: Interfaces workshop</vt:lpstr>
      <vt:lpstr>Ion source &amp; LEBT: Interfaces workshop</vt:lpstr>
      <vt:lpstr>Ion source &amp; LEBT: Interfaces workshop</vt:lpstr>
      <vt:lpstr>Ion source &amp; LEBT: Interfaces workshop</vt:lpstr>
      <vt:lpstr>Ion source &amp; LEBT: Interfaces workshop</vt:lpstr>
      <vt:lpstr>Ion source &amp; LEBT: Interfaces workshop</vt:lpstr>
      <vt:lpstr>Ion source &amp; LEBT: Interfaces workshop</vt:lpstr>
      <vt:lpstr>Ion source &amp; LEBT: Budget and cost-book</vt:lpstr>
      <vt:lpstr>Presentazione di PowerPoint</vt:lpstr>
      <vt:lpstr>Ion source &amp; LEBT: Major Procurements</vt:lpstr>
      <vt:lpstr>Ion source &amp; LEBT: Top risks</vt:lpstr>
      <vt:lpstr>Ion source &amp; LEBT: Next Six Months </vt:lpstr>
      <vt:lpstr>Ion source &amp; LEBT: Summary </vt:lpstr>
      <vt:lpstr>Ion source &amp; LEBT: To be addressed  </vt:lpstr>
    </vt:vector>
  </TitlesOfParts>
  <Company>European Spallation Source ESS 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&lt;Project/topic&gt;</dc:title>
  <dc:creator>Mats Lindroos</dc:creator>
  <cp:lastModifiedBy>Santo Gammino</cp:lastModifiedBy>
  <cp:revision>92</cp:revision>
  <cp:lastPrinted>2015-05-21T09:22:48Z</cp:lastPrinted>
  <dcterms:created xsi:type="dcterms:W3CDTF">2015-03-24T10:23:58Z</dcterms:created>
  <dcterms:modified xsi:type="dcterms:W3CDTF">2015-05-21T11:50:04Z</dcterms:modified>
</cp:coreProperties>
</file>