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314" r:id="rId2"/>
    <p:sldId id="315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9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19/05/15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19/05/15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19/05/15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19/05/15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19/05/15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19/05/15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07" y="0"/>
            <a:ext cx="7243471" cy="144153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ESS-0012700 </a:t>
            </a:r>
            <a:r>
              <a:rPr lang="en-US" b="1" dirty="0"/>
              <a:t>ACCSYS Project CCB Change </a:t>
            </a:r>
            <a:r>
              <a:rPr lang="en-US" b="1" dirty="0" smtClean="0"/>
              <a:t>Log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@</a:t>
            </a:r>
            <a:r>
              <a:rPr lang="en-GB" dirty="0" smtClean="0"/>
              <a:t> ACCSYS project level and @ WP</a:t>
            </a:r>
            <a:r>
              <a:rPr lang="en-GB" dirty="0"/>
              <a:t> </a:t>
            </a:r>
            <a:r>
              <a:rPr lang="en-GB" dirty="0" smtClean="0"/>
              <a:t>level</a:t>
            </a:r>
            <a:br>
              <a:rPr lang="en-GB" dirty="0" smtClean="0"/>
            </a:br>
            <a:r>
              <a:rPr lang="en-GB" sz="2000" dirty="0" smtClean="0"/>
              <a:t>i.e. </a:t>
            </a:r>
            <a:r>
              <a:rPr lang="en-GB" sz="2000" dirty="0"/>
              <a:t>(</a:t>
            </a:r>
            <a:r>
              <a:rPr lang="en-GB" sz="2000" dirty="0" smtClean="0"/>
              <a:t>change control) Classes C and lower within ACCSYS project</a:t>
            </a:r>
            <a:endParaRPr lang="en-GB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856260"/>
              </p:ext>
            </p:extLst>
          </p:nvPr>
        </p:nvGraphicFramePr>
        <p:xfrm>
          <a:off x="104468" y="1806637"/>
          <a:ext cx="9039532" cy="5056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372"/>
                <a:gridCol w="907832"/>
                <a:gridCol w="2336716"/>
                <a:gridCol w="936104"/>
                <a:gridCol w="4251508"/>
              </a:tblGrid>
              <a:tr h="72008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Log nr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CR-ID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</a:t>
                      </a:r>
                      <a:r>
                        <a:rPr lang="en-GB" sz="1300" dirty="0" smtClean="0"/>
                        <a:t>lass </a:t>
                      </a:r>
                      <a:r>
                        <a:rPr lang="en-GB" sz="1300" baseline="0" dirty="0" smtClean="0"/>
                        <a:t>- Approver/</a:t>
                      </a:r>
                      <a:r>
                        <a:rPr lang="en-GB" sz="1300" dirty="0" smtClean="0"/>
                        <a:t>Reviewer</a:t>
                      </a:r>
                      <a:r>
                        <a:rPr lang="en-GB" sz="1300" baseline="0" dirty="0" smtClean="0"/>
                        <a:t>  </a:t>
                      </a:r>
                      <a:endParaRPr lang="en-GB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WBS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Summary</a:t>
                      </a:r>
                      <a:r>
                        <a:rPr lang="en-GB" sz="1400" baseline="0" dirty="0" smtClean="0"/>
                        <a:t> of Change Request (proposed change)</a:t>
                      </a:r>
                      <a:endParaRPr lang="en-GB" sz="1400" dirty="0"/>
                    </a:p>
                  </a:txBody>
                  <a:tcPr anchor="ctr"/>
                </a:tc>
              </a:tr>
              <a:tr h="44534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11.00015.1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- ESS AB Board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Lowered budget in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WP11.1 (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Mngt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),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budget reserve.</a:t>
                      </a:r>
                    </a:p>
                  </a:txBody>
                  <a:tcPr marL="0" marR="0" marT="0" marB="0"/>
                </a:tc>
              </a:tr>
              <a:tr h="44534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11.00016.1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- Project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/Project CCB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Updated budget in Management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 11.1 (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Mngt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44534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11.00017.1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- Project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/Project CCB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Updated budget in Management WP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11.14 (Lead Engineers)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reflecting the staff plan.</a:t>
                      </a:r>
                    </a:p>
                  </a:txBody>
                  <a:tcPr marL="0" marR="0" marT="0" marB="0"/>
                </a:tc>
              </a:tr>
              <a:tr h="44534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11.00018.1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- Project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/Project CCB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Updated budget in Management WP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11.13 (Safety)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reflecting the present staff plan and the scope extended scope for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WP13.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44534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11.00019.1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- Project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/Project CCB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Re-plan for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WP07 (Beam Diagnostics).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44534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11.00020.1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- Project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/Project CCB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Re-plan for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WP15 (Electrical Support).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44534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11.00021.1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- Project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/Project CCB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IPAC17 support.</a:t>
                      </a:r>
                    </a:p>
                  </a:txBody>
                  <a:tcPr marL="0" marR="0" marT="0" marB="0"/>
                </a:tc>
              </a:tr>
              <a:tr h="44534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11.00022.1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- Project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/Project CCB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Adding technicians to the plan.</a:t>
                      </a:r>
                    </a:p>
                  </a:txBody>
                  <a:tcPr marL="0" marR="0" marT="0" marB="0"/>
                </a:tc>
              </a:tr>
              <a:tr h="44534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11.00023.1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- Project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Ldr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/Project CCB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Replacing WP11.99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(Installation).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412776"/>
            <a:ext cx="9199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Change </a:t>
            </a:r>
            <a:r>
              <a:rPr lang="en-GB" dirty="0" smtClean="0"/>
              <a:t>Log, Sheet 1:  </a:t>
            </a:r>
            <a:r>
              <a:rPr lang="en-GB" dirty="0"/>
              <a:t>Change Requests (CR) </a:t>
            </a:r>
            <a:r>
              <a:rPr lang="en-GB" dirty="0" smtClean="0"/>
              <a:t>PMO (Primavera P6)– activities, time schedule, costs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32714" y="491994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656782" y="65988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596336" y="6525344"/>
            <a:ext cx="1471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ATB 13_150521_CCB page 1(2)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504831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07" y="0"/>
            <a:ext cx="7243471" cy="144153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ESS-0012700 </a:t>
            </a:r>
            <a:r>
              <a:rPr lang="en-US" b="1" dirty="0"/>
              <a:t>ACCSYS Project CCB Change </a:t>
            </a:r>
            <a:r>
              <a:rPr lang="en-US" b="1" dirty="0" smtClean="0"/>
              <a:t>Log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@</a:t>
            </a:r>
            <a:r>
              <a:rPr lang="en-GB" dirty="0" smtClean="0"/>
              <a:t> ACCSYS project level and @ WP</a:t>
            </a:r>
            <a:r>
              <a:rPr lang="en-GB" dirty="0"/>
              <a:t> </a:t>
            </a:r>
            <a:r>
              <a:rPr lang="en-GB" dirty="0" smtClean="0"/>
              <a:t>level</a:t>
            </a:r>
            <a:br>
              <a:rPr lang="en-GB" dirty="0" smtClean="0"/>
            </a:br>
            <a:r>
              <a:rPr lang="en-GB" sz="2000" dirty="0" smtClean="0"/>
              <a:t>i.e. </a:t>
            </a:r>
            <a:r>
              <a:rPr lang="en-GB" sz="2000" dirty="0"/>
              <a:t>(</a:t>
            </a:r>
            <a:r>
              <a:rPr lang="en-GB" sz="2000" dirty="0" smtClean="0"/>
              <a:t>change control) Classes C and lower within ACCSYS project</a:t>
            </a:r>
            <a:endParaRPr lang="en-GB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403045"/>
              </p:ext>
            </p:extLst>
          </p:nvPr>
        </p:nvGraphicFramePr>
        <p:xfrm>
          <a:off x="30797" y="2132856"/>
          <a:ext cx="9039532" cy="1049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372"/>
                <a:gridCol w="753109"/>
                <a:gridCol w="1919954"/>
                <a:gridCol w="938575"/>
                <a:gridCol w="4820522"/>
              </a:tblGrid>
              <a:tr h="60395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Log nr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CR-ID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</a:t>
                      </a:r>
                      <a:r>
                        <a:rPr lang="en-GB" sz="1300" dirty="0" smtClean="0"/>
                        <a:t>lass </a:t>
                      </a:r>
                      <a:r>
                        <a:rPr lang="en-GB" sz="1300" baseline="0" dirty="0" smtClean="0"/>
                        <a:t>- Approver/</a:t>
                      </a:r>
                      <a:r>
                        <a:rPr lang="en-GB" sz="1300" dirty="0" smtClean="0"/>
                        <a:t>Reviewer</a:t>
                      </a:r>
                      <a:r>
                        <a:rPr lang="en-GB" sz="1300" baseline="0" dirty="0" smtClean="0"/>
                        <a:t>  </a:t>
                      </a:r>
                      <a:endParaRPr lang="en-GB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WBS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Summary</a:t>
                      </a:r>
                      <a:r>
                        <a:rPr lang="en-GB" sz="1400" baseline="0" dirty="0" smtClean="0"/>
                        <a:t> of Change Request (proposed change)</a:t>
                      </a:r>
                      <a:endParaRPr lang="en-GB" sz="1400" dirty="0"/>
                    </a:p>
                  </a:txBody>
                  <a:tcPr anchor="ctr"/>
                </a:tc>
              </a:tr>
              <a:tr h="44534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T-006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N/A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C-Project</a:t>
                      </a:r>
                      <a:r>
                        <a:rPr lang="en-US" sz="1800" baseline="0" dirty="0" smtClean="0"/>
                        <a:t> CCB</a:t>
                      </a: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pulsed, air-cooled magnets for LWU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628800"/>
            <a:ext cx="932452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 smtClean="0"/>
              <a:t>Change Log, Sheet 2:  </a:t>
            </a:r>
            <a:r>
              <a:rPr lang="en-GB" sz="1700" dirty="0"/>
              <a:t>Change Requests (CR</a:t>
            </a:r>
            <a:r>
              <a:rPr lang="en-GB" sz="1700" dirty="0" smtClean="0"/>
              <a:t>) for Technical scope, PBS, design engineering configuration</a:t>
            </a:r>
            <a:endParaRPr lang="en-GB" sz="1700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3825005"/>
            <a:ext cx="90364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CR has been reviewed the change was operationally accepted at ACCSYS </a:t>
            </a:r>
            <a:r>
              <a:rPr lang="en-GB" dirty="0" err="1" smtClean="0"/>
              <a:t>Mngt</a:t>
            </a:r>
            <a:r>
              <a:rPr lang="en-GB" dirty="0" smtClean="0"/>
              <a:t> Team Meeting (CCB), 20 April 2015/</a:t>
            </a:r>
          </a:p>
          <a:p>
            <a:endParaRPr lang="en-GB" dirty="0"/>
          </a:p>
          <a:p>
            <a:r>
              <a:rPr lang="en-GB" dirty="0" smtClean="0"/>
              <a:t>See </a:t>
            </a:r>
            <a:r>
              <a:rPr lang="en-GB" dirty="0"/>
              <a:t>ESS-0031893 folder containing:</a:t>
            </a:r>
          </a:p>
          <a:p>
            <a:r>
              <a:rPr lang="en-GB" dirty="0" smtClean="0"/>
              <a:t>- </a:t>
            </a:r>
            <a:r>
              <a:rPr lang="en-GB" dirty="0" err="1" smtClean="0"/>
              <a:t>Elettra_ESS_Presentation_Acc</a:t>
            </a:r>
            <a:r>
              <a:rPr lang="en-GB" dirty="0" smtClean="0"/>
              <a:t> </a:t>
            </a:r>
            <a:r>
              <a:rPr lang="en-GB" dirty="0"/>
              <a:t>Tech Board, 150305</a:t>
            </a:r>
            <a:endParaRPr lang="en-GB" dirty="0" smtClean="0"/>
          </a:p>
          <a:p>
            <a:r>
              <a:rPr lang="en-GB" dirty="0" smtClean="0"/>
              <a:t>- '</a:t>
            </a:r>
            <a:r>
              <a:rPr lang="en-GB" dirty="0"/>
              <a:t>A Collection of Arguments for and Against Pulsed Power </a:t>
            </a:r>
            <a:r>
              <a:rPr lang="en-GB" dirty="0" smtClean="0"/>
              <a:t>Magnets’, M</a:t>
            </a:r>
            <a:r>
              <a:rPr lang="en-GB" dirty="0"/>
              <a:t>. </a:t>
            </a:r>
            <a:r>
              <a:rPr lang="en-GB" dirty="0" err="1"/>
              <a:t>Eshraqi</a:t>
            </a:r>
            <a:r>
              <a:rPr lang="en-GB" dirty="0"/>
              <a:t>, dated 150417</a:t>
            </a:r>
          </a:p>
          <a:p>
            <a:endParaRPr lang="en-GB" dirty="0"/>
          </a:p>
          <a:p>
            <a:r>
              <a:rPr lang="en-GB" i="1" dirty="0" smtClean="0"/>
              <a:t>Note:  These documents are also attached to </a:t>
            </a:r>
            <a:r>
              <a:rPr lang="en-GB" dirty="0" err="1" smtClean="0"/>
              <a:t>Indico</a:t>
            </a:r>
            <a:r>
              <a:rPr lang="en-GB" dirty="0" smtClean="0"/>
              <a:t>: 13</a:t>
            </a:r>
            <a:r>
              <a:rPr lang="en-GB" baseline="30000" dirty="0" smtClean="0"/>
              <a:t>th</a:t>
            </a:r>
            <a:r>
              <a:rPr lang="en-GB" dirty="0" smtClean="0"/>
              <a:t> Technical Board </a:t>
            </a:r>
            <a:r>
              <a:rPr lang="en-GB" dirty="0" err="1" smtClean="0"/>
              <a:t>Mtg</a:t>
            </a:r>
            <a:r>
              <a:rPr lang="en-GB" dirty="0" smtClean="0"/>
              <a:t>-  ESS ACCSYS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596336" y="6525344"/>
            <a:ext cx="1471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ATB 13_150521_CCB page 2(2)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939501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5375</TotalTime>
  <Words>383</Words>
  <Application>Microsoft Macintosh PowerPoint</Application>
  <PresentationFormat>On-screen Show (4:3)</PresentationFormat>
  <Paragraphs>73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ESS Core Powerpoint</vt:lpstr>
      <vt:lpstr>ESS-0012700 ACCSYS Project CCB Change Log @ ACCSYS project level and @ WP level i.e. (change control) Classes C and lower within ACCSYS project</vt:lpstr>
      <vt:lpstr>ESS-0012700 ACCSYS Project CCB Change Log @ ACCSYS project level and @ WP level i.e. (change control) Classes C and lower within ACCSYS project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Matthew Conlon</cp:lastModifiedBy>
  <cp:revision>150</cp:revision>
  <cp:lastPrinted>2013-12-19T13:00:42Z</cp:lastPrinted>
  <dcterms:created xsi:type="dcterms:W3CDTF">2013-10-29T16:05:10Z</dcterms:created>
  <dcterms:modified xsi:type="dcterms:W3CDTF">2015-05-19T14:30:38Z</dcterms:modified>
</cp:coreProperties>
</file>