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268" r:id="rId4"/>
    <p:sldId id="267" r:id="rId5"/>
    <p:sldId id="273" r:id="rId6"/>
    <p:sldId id="269" r:id="rId7"/>
    <p:sldId id="270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6264" autoAdjust="0"/>
  </p:normalViewPr>
  <p:slideViewPr>
    <p:cSldViewPr>
      <p:cViewPr>
        <p:scale>
          <a:sx n="105" d="100"/>
          <a:sy n="105" d="100"/>
        </p:scale>
        <p:origin x="-1000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lfganghees:Documents:AAA%20WORK:RATS:2015-05-19%20ESS%20RATS%20facilities%20schedule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lfganghees:Documents:AAA%20WORK:RATS:2015-05-19%20ESS%20RATS%20facilities%20schedule.xlsx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lfganghees:Documents:AAA%20WORK:RATS:2015-05-19%20ESS%20RATS%20facilities%20schedule.xlsx" TargetMode="External"/><Relationship Id="rId2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ACCSYS</a:t>
            </a:r>
            <a:r>
              <a:rPr lang="en-US" baseline="0"/>
              <a:t> RATS: work area</a:t>
            </a:r>
            <a:endParaRPr lang="en-US"/>
          </a:p>
        </c:rich>
      </c:tx>
      <c:layout>
        <c:manualLayout>
          <c:xMode val="edge"/>
          <c:yMode val="edge"/>
          <c:x val="0.328773602161212"/>
          <c:y val="0.013558178464061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669299830366971"/>
          <c:y val="0.0881281600163979"/>
          <c:w val="0.910302804779598"/>
          <c:h val="0.7762528682130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offsite main area</c:v>
                </c:pt>
              </c:strCache>
            </c:strRef>
          </c:tx>
          <c:invertIfNegative val="0"/>
          <c:cat>
            <c:numRef>
              <c:f>data!$A$2:$A$77</c:f>
              <c:numCache>
                <c:formatCode>yyyy\-mm\-dd</c:formatCode>
                <c:ptCount val="76"/>
                <c:pt idx="0">
                  <c:v>42628.0</c:v>
                </c:pt>
                <c:pt idx="1">
                  <c:v>42658.0</c:v>
                </c:pt>
                <c:pt idx="2">
                  <c:v>42689.0</c:v>
                </c:pt>
                <c:pt idx="3">
                  <c:v>42719.0</c:v>
                </c:pt>
                <c:pt idx="4">
                  <c:v>42750.0</c:v>
                </c:pt>
                <c:pt idx="5">
                  <c:v>42781.0</c:v>
                </c:pt>
                <c:pt idx="6">
                  <c:v>42809.0</c:v>
                </c:pt>
                <c:pt idx="7">
                  <c:v>42840.0</c:v>
                </c:pt>
                <c:pt idx="8">
                  <c:v>42870.0</c:v>
                </c:pt>
                <c:pt idx="9">
                  <c:v>42901.0</c:v>
                </c:pt>
                <c:pt idx="10">
                  <c:v>42931.0</c:v>
                </c:pt>
                <c:pt idx="11">
                  <c:v>42962.0</c:v>
                </c:pt>
                <c:pt idx="12">
                  <c:v>42993.0</c:v>
                </c:pt>
                <c:pt idx="13">
                  <c:v>43023.0</c:v>
                </c:pt>
                <c:pt idx="14">
                  <c:v>43054.0</c:v>
                </c:pt>
                <c:pt idx="15">
                  <c:v>43084.0</c:v>
                </c:pt>
                <c:pt idx="16">
                  <c:v>43115.0</c:v>
                </c:pt>
                <c:pt idx="17">
                  <c:v>43146.0</c:v>
                </c:pt>
                <c:pt idx="18">
                  <c:v>43174.0</c:v>
                </c:pt>
                <c:pt idx="19">
                  <c:v>43205.0</c:v>
                </c:pt>
                <c:pt idx="20">
                  <c:v>43235.0</c:v>
                </c:pt>
                <c:pt idx="21">
                  <c:v>43266.0</c:v>
                </c:pt>
                <c:pt idx="22">
                  <c:v>43296.0</c:v>
                </c:pt>
                <c:pt idx="23">
                  <c:v>43327.0</c:v>
                </c:pt>
                <c:pt idx="24">
                  <c:v>43358.0</c:v>
                </c:pt>
                <c:pt idx="25">
                  <c:v>43388.0</c:v>
                </c:pt>
                <c:pt idx="26">
                  <c:v>43419.0</c:v>
                </c:pt>
                <c:pt idx="27">
                  <c:v>43449.0</c:v>
                </c:pt>
                <c:pt idx="28">
                  <c:v>43480.0</c:v>
                </c:pt>
                <c:pt idx="29">
                  <c:v>43511.0</c:v>
                </c:pt>
                <c:pt idx="30">
                  <c:v>43539.0</c:v>
                </c:pt>
                <c:pt idx="31">
                  <c:v>43570.0</c:v>
                </c:pt>
                <c:pt idx="32">
                  <c:v>43600.0</c:v>
                </c:pt>
                <c:pt idx="33">
                  <c:v>43631.0</c:v>
                </c:pt>
                <c:pt idx="34">
                  <c:v>43661.0</c:v>
                </c:pt>
                <c:pt idx="35">
                  <c:v>43692.0</c:v>
                </c:pt>
                <c:pt idx="36">
                  <c:v>43723.0</c:v>
                </c:pt>
                <c:pt idx="37">
                  <c:v>43753.0</c:v>
                </c:pt>
                <c:pt idx="38">
                  <c:v>43784.0</c:v>
                </c:pt>
                <c:pt idx="39">
                  <c:v>43814.0</c:v>
                </c:pt>
                <c:pt idx="40">
                  <c:v>43845.0</c:v>
                </c:pt>
                <c:pt idx="41">
                  <c:v>43876.0</c:v>
                </c:pt>
                <c:pt idx="42">
                  <c:v>43905.0</c:v>
                </c:pt>
                <c:pt idx="43">
                  <c:v>43936.0</c:v>
                </c:pt>
                <c:pt idx="44">
                  <c:v>43966.0</c:v>
                </c:pt>
                <c:pt idx="45">
                  <c:v>43997.0</c:v>
                </c:pt>
                <c:pt idx="46">
                  <c:v>44027.0</c:v>
                </c:pt>
                <c:pt idx="47">
                  <c:v>44058.0</c:v>
                </c:pt>
                <c:pt idx="48">
                  <c:v>44089.0</c:v>
                </c:pt>
                <c:pt idx="49">
                  <c:v>44119.0</c:v>
                </c:pt>
                <c:pt idx="50">
                  <c:v>44150.0</c:v>
                </c:pt>
                <c:pt idx="51">
                  <c:v>44180.0</c:v>
                </c:pt>
                <c:pt idx="52">
                  <c:v>44211.0</c:v>
                </c:pt>
                <c:pt idx="53">
                  <c:v>44242.0</c:v>
                </c:pt>
                <c:pt idx="54">
                  <c:v>44270.0</c:v>
                </c:pt>
                <c:pt idx="55">
                  <c:v>44301.0</c:v>
                </c:pt>
                <c:pt idx="56">
                  <c:v>44331.0</c:v>
                </c:pt>
                <c:pt idx="57">
                  <c:v>44362.0</c:v>
                </c:pt>
                <c:pt idx="58">
                  <c:v>44392.0</c:v>
                </c:pt>
                <c:pt idx="59">
                  <c:v>44423.0</c:v>
                </c:pt>
                <c:pt idx="60">
                  <c:v>44454.0</c:v>
                </c:pt>
                <c:pt idx="61">
                  <c:v>44484.0</c:v>
                </c:pt>
                <c:pt idx="62">
                  <c:v>44515.0</c:v>
                </c:pt>
                <c:pt idx="63">
                  <c:v>44545.0</c:v>
                </c:pt>
                <c:pt idx="64">
                  <c:v>44576.0</c:v>
                </c:pt>
                <c:pt idx="65">
                  <c:v>44607.0</c:v>
                </c:pt>
                <c:pt idx="66">
                  <c:v>44635.0</c:v>
                </c:pt>
                <c:pt idx="67">
                  <c:v>44666.0</c:v>
                </c:pt>
                <c:pt idx="68">
                  <c:v>44696.0</c:v>
                </c:pt>
                <c:pt idx="69">
                  <c:v>44727.0</c:v>
                </c:pt>
                <c:pt idx="70">
                  <c:v>44757.0</c:v>
                </c:pt>
                <c:pt idx="71">
                  <c:v>44788.0</c:v>
                </c:pt>
                <c:pt idx="72">
                  <c:v>44819.0</c:v>
                </c:pt>
                <c:pt idx="73">
                  <c:v>44849.0</c:v>
                </c:pt>
                <c:pt idx="74">
                  <c:v>44880.0</c:v>
                </c:pt>
                <c:pt idx="75">
                  <c:v>44910.0</c:v>
                </c:pt>
              </c:numCache>
            </c:numRef>
          </c:cat>
          <c:val>
            <c:numRef>
              <c:f>data!$B$2:$B$77</c:f>
              <c:numCache>
                <c:formatCode>General</c:formatCode>
                <c:ptCount val="7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450.0</c:v>
                </c:pt>
                <c:pt idx="5">
                  <c:v>450.0</c:v>
                </c:pt>
                <c:pt idx="6">
                  <c:v>675.0</c:v>
                </c:pt>
                <c:pt idx="7">
                  <c:v>675.0</c:v>
                </c:pt>
                <c:pt idx="8">
                  <c:v>675.0</c:v>
                </c:pt>
                <c:pt idx="9">
                  <c:v>885.0</c:v>
                </c:pt>
                <c:pt idx="10">
                  <c:v>885.0</c:v>
                </c:pt>
                <c:pt idx="11">
                  <c:v>885.0</c:v>
                </c:pt>
                <c:pt idx="12">
                  <c:v>1115.0</c:v>
                </c:pt>
                <c:pt idx="13">
                  <c:v>1165.0</c:v>
                </c:pt>
                <c:pt idx="14">
                  <c:v>1165.0</c:v>
                </c:pt>
                <c:pt idx="15">
                  <c:v>1165.0</c:v>
                </c:pt>
                <c:pt idx="16">
                  <c:v>1165.0</c:v>
                </c:pt>
                <c:pt idx="17">
                  <c:v>1165.0</c:v>
                </c:pt>
                <c:pt idx="18">
                  <c:v>1165.0</c:v>
                </c:pt>
                <c:pt idx="19">
                  <c:v>1165.0</c:v>
                </c:pt>
                <c:pt idx="20">
                  <c:v>1165.0</c:v>
                </c:pt>
                <c:pt idx="21">
                  <c:v>1165.0</c:v>
                </c:pt>
                <c:pt idx="22">
                  <c:v>1165.0</c:v>
                </c:pt>
                <c:pt idx="23">
                  <c:v>1165.0</c:v>
                </c:pt>
                <c:pt idx="24">
                  <c:v>1165.0</c:v>
                </c:pt>
                <c:pt idx="25">
                  <c:v>1165.0</c:v>
                </c:pt>
                <c:pt idx="26">
                  <c:v>1165.0</c:v>
                </c:pt>
                <c:pt idx="27">
                  <c:v>1165.0</c:v>
                </c:pt>
                <c:pt idx="28">
                  <c:v>1165.0</c:v>
                </c:pt>
                <c:pt idx="29">
                  <c:v>1115.0</c:v>
                </c:pt>
                <c:pt idx="30">
                  <c:v>1115.0</c:v>
                </c:pt>
                <c:pt idx="31">
                  <c:v>1115.0</c:v>
                </c:pt>
                <c:pt idx="32">
                  <c:v>905.0</c:v>
                </c:pt>
                <c:pt idx="33">
                  <c:v>905.0</c:v>
                </c:pt>
                <c:pt idx="34">
                  <c:v>280.0</c:v>
                </c:pt>
                <c:pt idx="35">
                  <c:v>280.0</c:v>
                </c:pt>
                <c:pt idx="36">
                  <c:v>280.0</c:v>
                </c:pt>
                <c:pt idx="37">
                  <c:v>280.0</c:v>
                </c:pt>
                <c:pt idx="38">
                  <c:v>280.0</c:v>
                </c:pt>
                <c:pt idx="39">
                  <c:v>280.0</c:v>
                </c:pt>
                <c:pt idx="40">
                  <c:v>280.0</c:v>
                </c:pt>
                <c:pt idx="41">
                  <c:v>280.0</c:v>
                </c:pt>
                <c:pt idx="42">
                  <c:v>280.0</c:v>
                </c:pt>
                <c:pt idx="43">
                  <c:v>280.0</c:v>
                </c:pt>
                <c:pt idx="44">
                  <c:v>280.0</c:v>
                </c:pt>
                <c:pt idx="45">
                  <c:v>280.0</c:v>
                </c:pt>
                <c:pt idx="46">
                  <c:v>280.0</c:v>
                </c:pt>
                <c:pt idx="47">
                  <c:v>280.0</c:v>
                </c:pt>
                <c:pt idx="48">
                  <c:v>280.0</c:v>
                </c:pt>
                <c:pt idx="49">
                  <c:v>280.0</c:v>
                </c:pt>
                <c:pt idx="50">
                  <c:v>280.0</c:v>
                </c:pt>
                <c:pt idx="51">
                  <c:v>280.0</c:v>
                </c:pt>
                <c:pt idx="52">
                  <c:v>280.0</c:v>
                </c:pt>
                <c:pt idx="53">
                  <c:v>280.0</c:v>
                </c:pt>
                <c:pt idx="54">
                  <c:v>280.0</c:v>
                </c:pt>
                <c:pt idx="55">
                  <c:v>280.0</c:v>
                </c:pt>
                <c:pt idx="56">
                  <c:v>280.0</c:v>
                </c:pt>
                <c:pt idx="57">
                  <c:v>280.0</c:v>
                </c:pt>
                <c:pt idx="58">
                  <c:v>280.0</c:v>
                </c:pt>
                <c:pt idx="59">
                  <c:v>280.0</c:v>
                </c:pt>
                <c:pt idx="60">
                  <c:v>280.0</c:v>
                </c:pt>
                <c:pt idx="61">
                  <c:v>280.0</c:v>
                </c:pt>
                <c:pt idx="62">
                  <c:v>280.0</c:v>
                </c:pt>
                <c:pt idx="63">
                  <c:v>280.0</c:v>
                </c:pt>
                <c:pt idx="64">
                  <c:v>280.0</c:v>
                </c:pt>
                <c:pt idx="65">
                  <c:v>280.0</c:v>
                </c:pt>
                <c:pt idx="66">
                  <c:v>280.0</c:v>
                </c:pt>
                <c:pt idx="67">
                  <c:v>280.0</c:v>
                </c:pt>
                <c:pt idx="68">
                  <c:v>280.0</c:v>
                </c:pt>
                <c:pt idx="69">
                  <c:v>280.0</c:v>
                </c:pt>
                <c:pt idx="70">
                  <c:v>280.0</c:v>
                </c:pt>
                <c:pt idx="71">
                  <c:v>280.0</c:v>
                </c:pt>
                <c:pt idx="72">
                  <c:v>280.0</c:v>
                </c:pt>
                <c:pt idx="73">
                  <c:v>280.0</c:v>
                </c:pt>
                <c:pt idx="74">
                  <c:v>280.0</c:v>
                </c:pt>
                <c:pt idx="75">
                  <c:v>280.0</c:v>
                </c:pt>
              </c:numCache>
            </c:numRef>
          </c:val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onsite main area</c:v>
                </c:pt>
              </c:strCache>
            </c:strRef>
          </c:tx>
          <c:invertIfNegative val="0"/>
          <c:cat>
            <c:numRef>
              <c:f>data!$A$2:$A$77</c:f>
              <c:numCache>
                <c:formatCode>yyyy\-mm\-dd</c:formatCode>
                <c:ptCount val="76"/>
                <c:pt idx="0">
                  <c:v>42628.0</c:v>
                </c:pt>
                <c:pt idx="1">
                  <c:v>42658.0</c:v>
                </c:pt>
                <c:pt idx="2">
                  <c:v>42689.0</c:v>
                </c:pt>
                <c:pt idx="3">
                  <c:v>42719.0</c:v>
                </c:pt>
                <c:pt idx="4">
                  <c:v>42750.0</c:v>
                </c:pt>
                <c:pt idx="5">
                  <c:v>42781.0</c:v>
                </c:pt>
                <c:pt idx="6">
                  <c:v>42809.0</c:v>
                </c:pt>
                <c:pt idx="7">
                  <c:v>42840.0</c:v>
                </c:pt>
                <c:pt idx="8">
                  <c:v>42870.0</c:v>
                </c:pt>
                <c:pt idx="9">
                  <c:v>42901.0</c:v>
                </c:pt>
                <c:pt idx="10">
                  <c:v>42931.0</c:v>
                </c:pt>
                <c:pt idx="11">
                  <c:v>42962.0</c:v>
                </c:pt>
                <c:pt idx="12">
                  <c:v>42993.0</c:v>
                </c:pt>
                <c:pt idx="13">
                  <c:v>43023.0</c:v>
                </c:pt>
                <c:pt idx="14">
                  <c:v>43054.0</c:v>
                </c:pt>
                <c:pt idx="15">
                  <c:v>43084.0</c:v>
                </c:pt>
                <c:pt idx="16">
                  <c:v>43115.0</c:v>
                </c:pt>
                <c:pt idx="17">
                  <c:v>43146.0</c:v>
                </c:pt>
                <c:pt idx="18">
                  <c:v>43174.0</c:v>
                </c:pt>
                <c:pt idx="19">
                  <c:v>43205.0</c:v>
                </c:pt>
                <c:pt idx="20">
                  <c:v>43235.0</c:v>
                </c:pt>
                <c:pt idx="21">
                  <c:v>43266.0</c:v>
                </c:pt>
                <c:pt idx="22">
                  <c:v>43296.0</c:v>
                </c:pt>
                <c:pt idx="23">
                  <c:v>43327.0</c:v>
                </c:pt>
                <c:pt idx="24">
                  <c:v>43358.0</c:v>
                </c:pt>
                <c:pt idx="25">
                  <c:v>43388.0</c:v>
                </c:pt>
                <c:pt idx="26">
                  <c:v>43419.0</c:v>
                </c:pt>
                <c:pt idx="27">
                  <c:v>43449.0</c:v>
                </c:pt>
                <c:pt idx="28">
                  <c:v>43480.0</c:v>
                </c:pt>
                <c:pt idx="29">
                  <c:v>43511.0</c:v>
                </c:pt>
                <c:pt idx="30">
                  <c:v>43539.0</c:v>
                </c:pt>
                <c:pt idx="31">
                  <c:v>43570.0</c:v>
                </c:pt>
                <c:pt idx="32">
                  <c:v>43600.0</c:v>
                </c:pt>
                <c:pt idx="33">
                  <c:v>43631.0</c:v>
                </c:pt>
                <c:pt idx="34">
                  <c:v>43661.0</c:v>
                </c:pt>
                <c:pt idx="35">
                  <c:v>43692.0</c:v>
                </c:pt>
                <c:pt idx="36">
                  <c:v>43723.0</c:v>
                </c:pt>
                <c:pt idx="37">
                  <c:v>43753.0</c:v>
                </c:pt>
                <c:pt idx="38">
                  <c:v>43784.0</c:v>
                </c:pt>
                <c:pt idx="39">
                  <c:v>43814.0</c:v>
                </c:pt>
                <c:pt idx="40">
                  <c:v>43845.0</c:v>
                </c:pt>
                <c:pt idx="41">
                  <c:v>43876.0</c:v>
                </c:pt>
                <c:pt idx="42">
                  <c:v>43905.0</c:v>
                </c:pt>
                <c:pt idx="43">
                  <c:v>43936.0</c:v>
                </c:pt>
                <c:pt idx="44">
                  <c:v>43966.0</c:v>
                </c:pt>
                <c:pt idx="45">
                  <c:v>43997.0</c:v>
                </c:pt>
                <c:pt idx="46">
                  <c:v>44027.0</c:v>
                </c:pt>
                <c:pt idx="47">
                  <c:v>44058.0</c:v>
                </c:pt>
                <c:pt idx="48">
                  <c:v>44089.0</c:v>
                </c:pt>
                <c:pt idx="49">
                  <c:v>44119.0</c:v>
                </c:pt>
                <c:pt idx="50">
                  <c:v>44150.0</c:v>
                </c:pt>
                <c:pt idx="51">
                  <c:v>44180.0</c:v>
                </c:pt>
                <c:pt idx="52">
                  <c:v>44211.0</c:v>
                </c:pt>
                <c:pt idx="53">
                  <c:v>44242.0</c:v>
                </c:pt>
                <c:pt idx="54">
                  <c:v>44270.0</c:v>
                </c:pt>
                <c:pt idx="55">
                  <c:v>44301.0</c:v>
                </c:pt>
                <c:pt idx="56">
                  <c:v>44331.0</c:v>
                </c:pt>
                <c:pt idx="57">
                  <c:v>44362.0</c:v>
                </c:pt>
                <c:pt idx="58">
                  <c:v>44392.0</c:v>
                </c:pt>
                <c:pt idx="59">
                  <c:v>44423.0</c:v>
                </c:pt>
                <c:pt idx="60">
                  <c:v>44454.0</c:v>
                </c:pt>
                <c:pt idx="61">
                  <c:v>44484.0</c:v>
                </c:pt>
                <c:pt idx="62">
                  <c:v>44515.0</c:v>
                </c:pt>
                <c:pt idx="63">
                  <c:v>44545.0</c:v>
                </c:pt>
                <c:pt idx="64">
                  <c:v>44576.0</c:v>
                </c:pt>
                <c:pt idx="65">
                  <c:v>44607.0</c:v>
                </c:pt>
                <c:pt idx="66">
                  <c:v>44635.0</c:v>
                </c:pt>
                <c:pt idx="67">
                  <c:v>44666.0</c:v>
                </c:pt>
                <c:pt idx="68">
                  <c:v>44696.0</c:v>
                </c:pt>
                <c:pt idx="69">
                  <c:v>44727.0</c:v>
                </c:pt>
                <c:pt idx="70">
                  <c:v>44757.0</c:v>
                </c:pt>
                <c:pt idx="71">
                  <c:v>44788.0</c:v>
                </c:pt>
                <c:pt idx="72">
                  <c:v>44819.0</c:v>
                </c:pt>
                <c:pt idx="73">
                  <c:v>44849.0</c:v>
                </c:pt>
                <c:pt idx="74">
                  <c:v>44880.0</c:v>
                </c:pt>
                <c:pt idx="75">
                  <c:v>44910.0</c:v>
                </c:pt>
              </c:numCache>
            </c:numRef>
          </c:cat>
          <c:val>
            <c:numRef>
              <c:f>data!$C$2:$C$77</c:f>
              <c:numCache>
                <c:formatCode>General</c:formatCode>
                <c:ptCount val="76"/>
                <c:pt idx="0">
                  <c:v>400.0</c:v>
                </c:pt>
                <c:pt idx="1">
                  <c:v>1100.0</c:v>
                </c:pt>
                <c:pt idx="2">
                  <c:v>1100.0</c:v>
                </c:pt>
                <c:pt idx="3">
                  <c:v>1100.0</c:v>
                </c:pt>
                <c:pt idx="4">
                  <c:v>1100.0</c:v>
                </c:pt>
                <c:pt idx="5">
                  <c:v>1100.0</c:v>
                </c:pt>
                <c:pt idx="6">
                  <c:v>1850.0</c:v>
                </c:pt>
                <c:pt idx="7">
                  <c:v>1850.0</c:v>
                </c:pt>
                <c:pt idx="8">
                  <c:v>1850.0</c:v>
                </c:pt>
                <c:pt idx="9">
                  <c:v>1850.0</c:v>
                </c:pt>
                <c:pt idx="10">
                  <c:v>1850.0</c:v>
                </c:pt>
                <c:pt idx="11">
                  <c:v>1850.0</c:v>
                </c:pt>
                <c:pt idx="12">
                  <c:v>1850.0</c:v>
                </c:pt>
                <c:pt idx="13">
                  <c:v>1850.0</c:v>
                </c:pt>
                <c:pt idx="14">
                  <c:v>1850.0</c:v>
                </c:pt>
                <c:pt idx="15">
                  <c:v>1850.0</c:v>
                </c:pt>
                <c:pt idx="16">
                  <c:v>1750.0</c:v>
                </c:pt>
                <c:pt idx="17">
                  <c:v>1750.0</c:v>
                </c:pt>
                <c:pt idx="18">
                  <c:v>1750.0</c:v>
                </c:pt>
                <c:pt idx="19">
                  <c:v>1750.0</c:v>
                </c:pt>
                <c:pt idx="20">
                  <c:v>1750.0</c:v>
                </c:pt>
                <c:pt idx="21">
                  <c:v>1750.0</c:v>
                </c:pt>
                <c:pt idx="22">
                  <c:v>1750.0</c:v>
                </c:pt>
                <c:pt idx="23">
                  <c:v>1750.0</c:v>
                </c:pt>
                <c:pt idx="24">
                  <c:v>1750.0</c:v>
                </c:pt>
                <c:pt idx="25">
                  <c:v>1750.0</c:v>
                </c:pt>
                <c:pt idx="26">
                  <c:v>1750.0</c:v>
                </c:pt>
                <c:pt idx="27">
                  <c:v>1150.0</c:v>
                </c:pt>
                <c:pt idx="28">
                  <c:v>1150.0</c:v>
                </c:pt>
                <c:pt idx="29">
                  <c:v>1150.0</c:v>
                </c:pt>
                <c:pt idx="30">
                  <c:v>1150.0</c:v>
                </c:pt>
                <c:pt idx="31">
                  <c:v>1150.0</c:v>
                </c:pt>
                <c:pt idx="32">
                  <c:v>1150.0</c:v>
                </c:pt>
                <c:pt idx="33">
                  <c:v>1150.0</c:v>
                </c:pt>
                <c:pt idx="34">
                  <c:v>750.0</c:v>
                </c:pt>
                <c:pt idx="35">
                  <c:v>750.0</c:v>
                </c:pt>
                <c:pt idx="36">
                  <c:v>750.0</c:v>
                </c:pt>
                <c:pt idx="37">
                  <c:v>750.0</c:v>
                </c:pt>
                <c:pt idx="38">
                  <c:v>750.0</c:v>
                </c:pt>
                <c:pt idx="39">
                  <c:v>750.0</c:v>
                </c:pt>
                <c:pt idx="40">
                  <c:v>750.0</c:v>
                </c:pt>
                <c:pt idx="41">
                  <c:v>750.0</c:v>
                </c:pt>
                <c:pt idx="42">
                  <c:v>750.0</c:v>
                </c:pt>
                <c:pt idx="43">
                  <c:v>750.0</c:v>
                </c:pt>
                <c:pt idx="44">
                  <c:v>750.0</c:v>
                </c:pt>
                <c:pt idx="45">
                  <c:v>750.0</c:v>
                </c:pt>
                <c:pt idx="46">
                  <c:v>750.0</c:v>
                </c:pt>
                <c:pt idx="47">
                  <c:v>750.0</c:v>
                </c:pt>
                <c:pt idx="48">
                  <c:v>750.0</c:v>
                </c:pt>
                <c:pt idx="49">
                  <c:v>750.0</c:v>
                </c:pt>
                <c:pt idx="50">
                  <c:v>750.0</c:v>
                </c:pt>
                <c:pt idx="51">
                  <c:v>750.0</c:v>
                </c:pt>
                <c:pt idx="52">
                  <c:v>750.0</c:v>
                </c:pt>
                <c:pt idx="53">
                  <c:v>750.0</c:v>
                </c:pt>
                <c:pt idx="54">
                  <c:v>750.0</c:v>
                </c:pt>
                <c:pt idx="55">
                  <c:v>750.0</c:v>
                </c:pt>
                <c:pt idx="56">
                  <c:v>750.0</c:v>
                </c:pt>
                <c:pt idx="57">
                  <c:v>750.0</c:v>
                </c:pt>
                <c:pt idx="58">
                  <c:v>750.0</c:v>
                </c:pt>
                <c:pt idx="59">
                  <c:v>750.0</c:v>
                </c:pt>
                <c:pt idx="60">
                  <c:v>750.0</c:v>
                </c:pt>
                <c:pt idx="61">
                  <c:v>750.0</c:v>
                </c:pt>
                <c:pt idx="62">
                  <c:v>750.0</c:v>
                </c:pt>
                <c:pt idx="63">
                  <c:v>750.0</c:v>
                </c:pt>
                <c:pt idx="64">
                  <c:v>750.0</c:v>
                </c:pt>
                <c:pt idx="65">
                  <c:v>750.0</c:v>
                </c:pt>
                <c:pt idx="66">
                  <c:v>750.0</c:v>
                </c:pt>
                <c:pt idx="67">
                  <c:v>750.0</c:v>
                </c:pt>
                <c:pt idx="68">
                  <c:v>750.0</c:v>
                </c:pt>
                <c:pt idx="69">
                  <c:v>750.0</c:v>
                </c:pt>
                <c:pt idx="70">
                  <c:v>750.0</c:v>
                </c:pt>
                <c:pt idx="71">
                  <c:v>750.0</c:v>
                </c:pt>
                <c:pt idx="72">
                  <c:v>750.0</c:v>
                </c:pt>
                <c:pt idx="73">
                  <c:v>750.0</c:v>
                </c:pt>
                <c:pt idx="74">
                  <c:v>750.0</c:v>
                </c:pt>
                <c:pt idx="75">
                  <c:v>750.0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9654264"/>
        <c:axId val="2139657272"/>
      </c:barChart>
      <c:dateAx>
        <c:axId val="2139654264"/>
        <c:scaling>
          <c:orientation val="minMax"/>
          <c:min val="42370.0"/>
        </c:scaling>
        <c:delete val="0"/>
        <c:axPos val="b"/>
        <c:numFmt formatCode="yyyy\-mm" sourceLinked="0"/>
        <c:majorTickMark val="out"/>
        <c:minorTickMark val="none"/>
        <c:tickLblPos val="nextTo"/>
        <c:crossAx val="2139657272"/>
        <c:crosses val="autoZero"/>
        <c:auto val="1"/>
        <c:lblOffset val="100"/>
        <c:baseTimeUnit val="months"/>
        <c:majorUnit val="12.0"/>
        <c:majorTimeUnit val="months"/>
      </c:dateAx>
      <c:valAx>
        <c:axId val="2139657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square meters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9654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158716355492"/>
          <c:y val="0.0975866798191673"/>
          <c:w val="0.120647868558339"/>
          <c:h val="0.09076257458777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ACCSYS</a:t>
            </a:r>
            <a:r>
              <a:rPr lang="en-US" baseline="0"/>
              <a:t> RATS: storage volume</a:t>
            </a:r>
            <a:endParaRPr lang="en-US"/>
          </a:p>
        </c:rich>
      </c:tx>
      <c:layout>
        <c:manualLayout>
          <c:xMode val="edge"/>
          <c:yMode val="edge"/>
          <c:x val="0.328773602161212"/>
          <c:y val="0.013558178464061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601313100973607"/>
          <c:y val="0.0881281600163979"/>
          <c:w val="0.917195808749643"/>
          <c:h val="0.7762528682130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offsite storage volume</c:v>
                </c:pt>
              </c:strCache>
            </c:strRef>
          </c:tx>
          <c:invertIfNegative val="0"/>
          <c:cat>
            <c:numRef>
              <c:f>data!$A$2:$A$77</c:f>
              <c:numCache>
                <c:formatCode>yyyy\-mm\-dd</c:formatCode>
                <c:ptCount val="76"/>
                <c:pt idx="0">
                  <c:v>42628.0</c:v>
                </c:pt>
                <c:pt idx="1">
                  <c:v>42658.0</c:v>
                </c:pt>
                <c:pt idx="2">
                  <c:v>42689.0</c:v>
                </c:pt>
                <c:pt idx="3">
                  <c:v>42719.0</c:v>
                </c:pt>
                <c:pt idx="4">
                  <c:v>42750.0</c:v>
                </c:pt>
                <c:pt idx="5">
                  <c:v>42781.0</c:v>
                </c:pt>
                <c:pt idx="6">
                  <c:v>42809.0</c:v>
                </c:pt>
                <c:pt idx="7">
                  <c:v>42840.0</c:v>
                </c:pt>
                <c:pt idx="8">
                  <c:v>42870.0</c:v>
                </c:pt>
                <c:pt idx="9">
                  <c:v>42901.0</c:v>
                </c:pt>
                <c:pt idx="10">
                  <c:v>42931.0</c:v>
                </c:pt>
                <c:pt idx="11">
                  <c:v>42962.0</c:v>
                </c:pt>
                <c:pt idx="12">
                  <c:v>42993.0</c:v>
                </c:pt>
                <c:pt idx="13">
                  <c:v>43023.0</c:v>
                </c:pt>
                <c:pt idx="14">
                  <c:v>43054.0</c:v>
                </c:pt>
                <c:pt idx="15">
                  <c:v>43084.0</c:v>
                </c:pt>
                <c:pt idx="16">
                  <c:v>43115.0</c:v>
                </c:pt>
                <c:pt idx="17">
                  <c:v>43146.0</c:v>
                </c:pt>
                <c:pt idx="18">
                  <c:v>43174.0</c:v>
                </c:pt>
                <c:pt idx="19">
                  <c:v>43205.0</c:v>
                </c:pt>
                <c:pt idx="20">
                  <c:v>43235.0</c:v>
                </c:pt>
                <c:pt idx="21">
                  <c:v>43266.0</c:v>
                </c:pt>
                <c:pt idx="22">
                  <c:v>43296.0</c:v>
                </c:pt>
                <c:pt idx="23">
                  <c:v>43327.0</c:v>
                </c:pt>
                <c:pt idx="24">
                  <c:v>43358.0</c:v>
                </c:pt>
                <c:pt idx="25">
                  <c:v>43388.0</c:v>
                </c:pt>
                <c:pt idx="26">
                  <c:v>43419.0</c:v>
                </c:pt>
                <c:pt idx="27">
                  <c:v>43449.0</c:v>
                </c:pt>
                <c:pt idx="28">
                  <c:v>43480.0</c:v>
                </c:pt>
                <c:pt idx="29">
                  <c:v>43511.0</c:v>
                </c:pt>
                <c:pt idx="30">
                  <c:v>43539.0</c:v>
                </c:pt>
                <c:pt idx="31">
                  <c:v>43570.0</c:v>
                </c:pt>
                <c:pt idx="32">
                  <c:v>43600.0</c:v>
                </c:pt>
                <c:pt idx="33">
                  <c:v>43631.0</c:v>
                </c:pt>
                <c:pt idx="34">
                  <c:v>43661.0</c:v>
                </c:pt>
                <c:pt idx="35">
                  <c:v>43692.0</c:v>
                </c:pt>
                <c:pt idx="36">
                  <c:v>43723.0</c:v>
                </c:pt>
                <c:pt idx="37">
                  <c:v>43753.0</c:v>
                </c:pt>
                <c:pt idx="38">
                  <c:v>43784.0</c:v>
                </c:pt>
                <c:pt idx="39">
                  <c:v>43814.0</c:v>
                </c:pt>
                <c:pt idx="40">
                  <c:v>43845.0</c:v>
                </c:pt>
                <c:pt idx="41">
                  <c:v>43876.0</c:v>
                </c:pt>
                <c:pt idx="42">
                  <c:v>43905.0</c:v>
                </c:pt>
                <c:pt idx="43">
                  <c:v>43936.0</c:v>
                </c:pt>
                <c:pt idx="44">
                  <c:v>43966.0</c:v>
                </c:pt>
                <c:pt idx="45">
                  <c:v>43997.0</c:v>
                </c:pt>
                <c:pt idx="46">
                  <c:v>44027.0</c:v>
                </c:pt>
                <c:pt idx="47">
                  <c:v>44058.0</c:v>
                </c:pt>
                <c:pt idx="48">
                  <c:v>44089.0</c:v>
                </c:pt>
                <c:pt idx="49">
                  <c:v>44119.0</c:v>
                </c:pt>
                <c:pt idx="50">
                  <c:v>44150.0</c:v>
                </c:pt>
                <c:pt idx="51">
                  <c:v>44180.0</c:v>
                </c:pt>
                <c:pt idx="52">
                  <c:v>44211.0</c:v>
                </c:pt>
                <c:pt idx="53">
                  <c:v>44242.0</c:v>
                </c:pt>
                <c:pt idx="54">
                  <c:v>44270.0</c:v>
                </c:pt>
                <c:pt idx="55">
                  <c:v>44301.0</c:v>
                </c:pt>
                <c:pt idx="56">
                  <c:v>44331.0</c:v>
                </c:pt>
                <c:pt idx="57">
                  <c:v>44362.0</c:v>
                </c:pt>
                <c:pt idx="58">
                  <c:v>44392.0</c:v>
                </c:pt>
                <c:pt idx="59">
                  <c:v>44423.0</c:v>
                </c:pt>
                <c:pt idx="60">
                  <c:v>44454.0</c:v>
                </c:pt>
                <c:pt idx="61">
                  <c:v>44484.0</c:v>
                </c:pt>
                <c:pt idx="62">
                  <c:v>44515.0</c:v>
                </c:pt>
                <c:pt idx="63">
                  <c:v>44545.0</c:v>
                </c:pt>
                <c:pt idx="64">
                  <c:v>44576.0</c:v>
                </c:pt>
                <c:pt idx="65">
                  <c:v>44607.0</c:v>
                </c:pt>
                <c:pt idx="66">
                  <c:v>44635.0</c:v>
                </c:pt>
                <c:pt idx="67">
                  <c:v>44666.0</c:v>
                </c:pt>
                <c:pt idx="68">
                  <c:v>44696.0</c:v>
                </c:pt>
                <c:pt idx="69">
                  <c:v>44727.0</c:v>
                </c:pt>
                <c:pt idx="70">
                  <c:v>44757.0</c:v>
                </c:pt>
                <c:pt idx="71">
                  <c:v>44788.0</c:v>
                </c:pt>
                <c:pt idx="72">
                  <c:v>44819.0</c:v>
                </c:pt>
                <c:pt idx="73">
                  <c:v>44849.0</c:v>
                </c:pt>
                <c:pt idx="74">
                  <c:v>44880.0</c:v>
                </c:pt>
                <c:pt idx="75">
                  <c:v>44910.0</c:v>
                </c:pt>
              </c:numCache>
            </c:numRef>
          </c:cat>
          <c:val>
            <c:numRef>
              <c:f>data!$G$2:$G$77</c:f>
              <c:numCache>
                <c:formatCode>General</c:formatCode>
                <c:ptCount val="7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200.0</c:v>
                </c:pt>
                <c:pt idx="5">
                  <c:v>200.0</c:v>
                </c:pt>
                <c:pt idx="6">
                  <c:v>6525.0</c:v>
                </c:pt>
                <c:pt idx="7">
                  <c:v>6525.0</c:v>
                </c:pt>
                <c:pt idx="8">
                  <c:v>6525.0</c:v>
                </c:pt>
                <c:pt idx="9">
                  <c:v>6525.0</c:v>
                </c:pt>
                <c:pt idx="10">
                  <c:v>6525.0</c:v>
                </c:pt>
                <c:pt idx="11">
                  <c:v>6525.0</c:v>
                </c:pt>
                <c:pt idx="12">
                  <c:v>7025.0</c:v>
                </c:pt>
                <c:pt idx="13">
                  <c:v>7625.0</c:v>
                </c:pt>
                <c:pt idx="14">
                  <c:v>7625.0</c:v>
                </c:pt>
                <c:pt idx="15">
                  <c:v>7625.0</c:v>
                </c:pt>
                <c:pt idx="16">
                  <c:v>8025.0</c:v>
                </c:pt>
                <c:pt idx="17">
                  <c:v>8025.0</c:v>
                </c:pt>
                <c:pt idx="18">
                  <c:v>8025.0</c:v>
                </c:pt>
                <c:pt idx="19">
                  <c:v>8025.0</c:v>
                </c:pt>
                <c:pt idx="20">
                  <c:v>8025.0</c:v>
                </c:pt>
                <c:pt idx="21">
                  <c:v>8025.0</c:v>
                </c:pt>
                <c:pt idx="22">
                  <c:v>8025.0</c:v>
                </c:pt>
                <c:pt idx="23">
                  <c:v>8025.0</c:v>
                </c:pt>
                <c:pt idx="24">
                  <c:v>8025.0</c:v>
                </c:pt>
                <c:pt idx="25">
                  <c:v>8025.0</c:v>
                </c:pt>
                <c:pt idx="26">
                  <c:v>8025.0</c:v>
                </c:pt>
                <c:pt idx="27">
                  <c:v>8025.0</c:v>
                </c:pt>
                <c:pt idx="28">
                  <c:v>8025.0</c:v>
                </c:pt>
                <c:pt idx="29">
                  <c:v>7425.0</c:v>
                </c:pt>
                <c:pt idx="30">
                  <c:v>7425.0</c:v>
                </c:pt>
                <c:pt idx="31">
                  <c:v>7425.0</c:v>
                </c:pt>
                <c:pt idx="32">
                  <c:v>7425.0</c:v>
                </c:pt>
                <c:pt idx="33">
                  <c:v>7425.0</c:v>
                </c:pt>
                <c:pt idx="34">
                  <c:v>4300.0</c:v>
                </c:pt>
                <c:pt idx="35">
                  <c:v>4300.0</c:v>
                </c:pt>
                <c:pt idx="36">
                  <c:v>4300.0</c:v>
                </c:pt>
                <c:pt idx="37">
                  <c:v>4300.0</c:v>
                </c:pt>
                <c:pt idx="38">
                  <c:v>4300.0</c:v>
                </c:pt>
                <c:pt idx="39">
                  <c:v>4300.0</c:v>
                </c:pt>
                <c:pt idx="40">
                  <c:v>4300.0</c:v>
                </c:pt>
                <c:pt idx="41">
                  <c:v>4300.0</c:v>
                </c:pt>
                <c:pt idx="42">
                  <c:v>4300.0</c:v>
                </c:pt>
                <c:pt idx="43">
                  <c:v>4300.0</c:v>
                </c:pt>
                <c:pt idx="44">
                  <c:v>4300.0</c:v>
                </c:pt>
                <c:pt idx="45">
                  <c:v>4300.0</c:v>
                </c:pt>
                <c:pt idx="46">
                  <c:v>4300.0</c:v>
                </c:pt>
                <c:pt idx="47">
                  <c:v>4300.0</c:v>
                </c:pt>
                <c:pt idx="48">
                  <c:v>4300.0</c:v>
                </c:pt>
                <c:pt idx="49">
                  <c:v>4300.0</c:v>
                </c:pt>
                <c:pt idx="50">
                  <c:v>4300.0</c:v>
                </c:pt>
                <c:pt idx="51">
                  <c:v>4300.0</c:v>
                </c:pt>
                <c:pt idx="52">
                  <c:v>4300.0</c:v>
                </c:pt>
                <c:pt idx="53">
                  <c:v>4300.0</c:v>
                </c:pt>
                <c:pt idx="54">
                  <c:v>4300.0</c:v>
                </c:pt>
                <c:pt idx="55">
                  <c:v>4300.0</c:v>
                </c:pt>
                <c:pt idx="56">
                  <c:v>4300.0</c:v>
                </c:pt>
                <c:pt idx="57">
                  <c:v>4300.0</c:v>
                </c:pt>
                <c:pt idx="58">
                  <c:v>4300.0</c:v>
                </c:pt>
                <c:pt idx="59">
                  <c:v>4300.0</c:v>
                </c:pt>
                <c:pt idx="60">
                  <c:v>4300.0</c:v>
                </c:pt>
                <c:pt idx="61">
                  <c:v>4300.0</c:v>
                </c:pt>
                <c:pt idx="62">
                  <c:v>4300.0</c:v>
                </c:pt>
                <c:pt idx="63">
                  <c:v>4300.0</c:v>
                </c:pt>
                <c:pt idx="64">
                  <c:v>4300.0</c:v>
                </c:pt>
                <c:pt idx="65">
                  <c:v>4300.0</c:v>
                </c:pt>
                <c:pt idx="66">
                  <c:v>4300.0</c:v>
                </c:pt>
                <c:pt idx="67">
                  <c:v>4300.0</c:v>
                </c:pt>
                <c:pt idx="68">
                  <c:v>4300.0</c:v>
                </c:pt>
                <c:pt idx="69">
                  <c:v>4300.0</c:v>
                </c:pt>
                <c:pt idx="70">
                  <c:v>4300.0</c:v>
                </c:pt>
                <c:pt idx="71">
                  <c:v>3500.0</c:v>
                </c:pt>
                <c:pt idx="72">
                  <c:v>3500.0</c:v>
                </c:pt>
                <c:pt idx="73">
                  <c:v>3500.0</c:v>
                </c:pt>
                <c:pt idx="74">
                  <c:v>3500.0</c:v>
                </c:pt>
                <c:pt idx="75">
                  <c:v>3500.0</c:v>
                </c:pt>
              </c:numCache>
            </c:numRef>
          </c:val>
        </c:ser>
        <c:ser>
          <c:idx val="1"/>
          <c:order val="1"/>
          <c:tx>
            <c:strRef>
              <c:f>data!$H$1</c:f>
              <c:strCache>
                <c:ptCount val="1"/>
                <c:pt idx="0">
                  <c:v>onsite storage volume</c:v>
                </c:pt>
              </c:strCache>
            </c:strRef>
          </c:tx>
          <c:invertIfNegative val="0"/>
          <c:cat>
            <c:numRef>
              <c:f>data!$A$2:$A$77</c:f>
              <c:numCache>
                <c:formatCode>yyyy\-mm\-dd</c:formatCode>
                <c:ptCount val="76"/>
                <c:pt idx="0">
                  <c:v>42628.0</c:v>
                </c:pt>
                <c:pt idx="1">
                  <c:v>42658.0</c:v>
                </c:pt>
                <c:pt idx="2">
                  <c:v>42689.0</c:v>
                </c:pt>
                <c:pt idx="3">
                  <c:v>42719.0</c:v>
                </c:pt>
                <c:pt idx="4">
                  <c:v>42750.0</c:v>
                </c:pt>
                <c:pt idx="5">
                  <c:v>42781.0</c:v>
                </c:pt>
                <c:pt idx="6">
                  <c:v>42809.0</c:v>
                </c:pt>
                <c:pt idx="7">
                  <c:v>42840.0</c:v>
                </c:pt>
                <c:pt idx="8">
                  <c:v>42870.0</c:v>
                </c:pt>
                <c:pt idx="9">
                  <c:v>42901.0</c:v>
                </c:pt>
                <c:pt idx="10">
                  <c:v>42931.0</c:v>
                </c:pt>
                <c:pt idx="11">
                  <c:v>42962.0</c:v>
                </c:pt>
                <c:pt idx="12">
                  <c:v>42993.0</c:v>
                </c:pt>
                <c:pt idx="13">
                  <c:v>43023.0</c:v>
                </c:pt>
                <c:pt idx="14">
                  <c:v>43054.0</c:v>
                </c:pt>
                <c:pt idx="15">
                  <c:v>43084.0</c:v>
                </c:pt>
                <c:pt idx="16">
                  <c:v>43115.0</c:v>
                </c:pt>
                <c:pt idx="17">
                  <c:v>43146.0</c:v>
                </c:pt>
                <c:pt idx="18">
                  <c:v>43174.0</c:v>
                </c:pt>
                <c:pt idx="19">
                  <c:v>43205.0</c:v>
                </c:pt>
                <c:pt idx="20">
                  <c:v>43235.0</c:v>
                </c:pt>
                <c:pt idx="21">
                  <c:v>43266.0</c:v>
                </c:pt>
                <c:pt idx="22">
                  <c:v>43296.0</c:v>
                </c:pt>
                <c:pt idx="23">
                  <c:v>43327.0</c:v>
                </c:pt>
                <c:pt idx="24">
                  <c:v>43358.0</c:v>
                </c:pt>
                <c:pt idx="25">
                  <c:v>43388.0</c:v>
                </c:pt>
                <c:pt idx="26">
                  <c:v>43419.0</c:v>
                </c:pt>
                <c:pt idx="27">
                  <c:v>43449.0</c:v>
                </c:pt>
                <c:pt idx="28">
                  <c:v>43480.0</c:v>
                </c:pt>
                <c:pt idx="29">
                  <c:v>43511.0</c:v>
                </c:pt>
                <c:pt idx="30">
                  <c:v>43539.0</c:v>
                </c:pt>
                <c:pt idx="31">
                  <c:v>43570.0</c:v>
                </c:pt>
                <c:pt idx="32">
                  <c:v>43600.0</c:v>
                </c:pt>
                <c:pt idx="33">
                  <c:v>43631.0</c:v>
                </c:pt>
                <c:pt idx="34">
                  <c:v>43661.0</c:v>
                </c:pt>
                <c:pt idx="35">
                  <c:v>43692.0</c:v>
                </c:pt>
                <c:pt idx="36">
                  <c:v>43723.0</c:v>
                </c:pt>
                <c:pt idx="37">
                  <c:v>43753.0</c:v>
                </c:pt>
                <c:pt idx="38">
                  <c:v>43784.0</c:v>
                </c:pt>
                <c:pt idx="39">
                  <c:v>43814.0</c:v>
                </c:pt>
                <c:pt idx="40">
                  <c:v>43845.0</c:v>
                </c:pt>
                <c:pt idx="41">
                  <c:v>43876.0</c:v>
                </c:pt>
                <c:pt idx="42">
                  <c:v>43905.0</c:v>
                </c:pt>
                <c:pt idx="43">
                  <c:v>43936.0</c:v>
                </c:pt>
                <c:pt idx="44">
                  <c:v>43966.0</c:v>
                </c:pt>
                <c:pt idx="45">
                  <c:v>43997.0</c:v>
                </c:pt>
                <c:pt idx="46">
                  <c:v>44027.0</c:v>
                </c:pt>
                <c:pt idx="47">
                  <c:v>44058.0</c:v>
                </c:pt>
                <c:pt idx="48">
                  <c:v>44089.0</c:v>
                </c:pt>
                <c:pt idx="49">
                  <c:v>44119.0</c:v>
                </c:pt>
                <c:pt idx="50">
                  <c:v>44150.0</c:v>
                </c:pt>
                <c:pt idx="51">
                  <c:v>44180.0</c:v>
                </c:pt>
                <c:pt idx="52">
                  <c:v>44211.0</c:v>
                </c:pt>
                <c:pt idx="53">
                  <c:v>44242.0</c:v>
                </c:pt>
                <c:pt idx="54">
                  <c:v>44270.0</c:v>
                </c:pt>
                <c:pt idx="55">
                  <c:v>44301.0</c:v>
                </c:pt>
                <c:pt idx="56">
                  <c:v>44331.0</c:v>
                </c:pt>
                <c:pt idx="57">
                  <c:v>44362.0</c:v>
                </c:pt>
                <c:pt idx="58">
                  <c:v>44392.0</c:v>
                </c:pt>
                <c:pt idx="59">
                  <c:v>44423.0</c:v>
                </c:pt>
                <c:pt idx="60">
                  <c:v>44454.0</c:v>
                </c:pt>
                <c:pt idx="61">
                  <c:v>44484.0</c:v>
                </c:pt>
                <c:pt idx="62">
                  <c:v>44515.0</c:v>
                </c:pt>
                <c:pt idx="63">
                  <c:v>44545.0</c:v>
                </c:pt>
                <c:pt idx="64">
                  <c:v>44576.0</c:v>
                </c:pt>
                <c:pt idx="65">
                  <c:v>44607.0</c:v>
                </c:pt>
                <c:pt idx="66">
                  <c:v>44635.0</c:v>
                </c:pt>
                <c:pt idx="67">
                  <c:v>44666.0</c:v>
                </c:pt>
                <c:pt idx="68">
                  <c:v>44696.0</c:v>
                </c:pt>
                <c:pt idx="69">
                  <c:v>44727.0</c:v>
                </c:pt>
                <c:pt idx="70">
                  <c:v>44757.0</c:v>
                </c:pt>
                <c:pt idx="71">
                  <c:v>44788.0</c:v>
                </c:pt>
                <c:pt idx="72">
                  <c:v>44819.0</c:v>
                </c:pt>
                <c:pt idx="73">
                  <c:v>44849.0</c:v>
                </c:pt>
                <c:pt idx="74">
                  <c:v>44880.0</c:v>
                </c:pt>
                <c:pt idx="75">
                  <c:v>44910.0</c:v>
                </c:pt>
              </c:numCache>
            </c:numRef>
          </c:cat>
          <c:val>
            <c:numRef>
              <c:f>data!$H$2:$H$77</c:f>
              <c:numCache>
                <c:formatCode>General</c:formatCode>
                <c:ptCount val="76"/>
                <c:pt idx="0">
                  <c:v>0.0</c:v>
                </c:pt>
                <c:pt idx="1">
                  <c:v>1800.0</c:v>
                </c:pt>
                <c:pt idx="2">
                  <c:v>1800.0</c:v>
                </c:pt>
                <c:pt idx="3">
                  <c:v>1800.0</c:v>
                </c:pt>
                <c:pt idx="4">
                  <c:v>1800.0</c:v>
                </c:pt>
                <c:pt idx="5">
                  <c:v>1800.0</c:v>
                </c:pt>
                <c:pt idx="6">
                  <c:v>1800.0</c:v>
                </c:pt>
                <c:pt idx="7">
                  <c:v>1800.0</c:v>
                </c:pt>
                <c:pt idx="8">
                  <c:v>1800.0</c:v>
                </c:pt>
                <c:pt idx="9">
                  <c:v>1800.0</c:v>
                </c:pt>
                <c:pt idx="10">
                  <c:v>1800.0</c:v>
                </c:pt>
                <c:pt idx="11">
                  <c:v>1800.0</c:v>
                </c:pt>
                <c:pt idx="12">
                  <c:v>1800.0</c:v>
                </c:pt>
                <c:pt idx="13">
                  <c:v>1800.0</c:v>
                </c:pt>
                <c:pt idx="14">
                  <c:v>1800.0</c:v>
                </c:pt>
                <c:pt idx="15">
                  <c:v>1800.0</c:v>
                </c:pt>
                <c:pt idx="16">
                  <c:v>800.0</c:v>
                </c:pt>
                <c:pt idx="17">
                  <c:v>800.0</c:v>
                </c:pt>
                <c:pt idx="18">
                  <c:v>800.0</c:v>
                </c:pt>
                <c:pt idx="19">
                  <c:v>800.0</c:v>
                </c:pt>
                <c:pt idx="20">
                  <c:v>800.0</c:v>
                </c:pt>
                <c:pt idx="21">
                  <c:v>800.0</c:v>
                </c:pt>
                <c:pt idx="22">
                  <c:v>800.0</c:v>
                </c:pt>
                <c:pt idx="23">
                  <c:v>800.0</c:v>
                </c:pt>
                <c:pt idx="24">
                  <c:v>800.0</c:v>
                </c:pt>
                <c:pt idx="25">
                  <c:v>800.0</c:v>
                </c:pt>
                <c:pt idx="26">
                  <c:v>800.0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2949000"/>
        <c:axId val="2134847496"/>
      </c:barChart>
      <c:dateAx>
        <c:axId val="2142949000"/>
        <c:scaling>
          <c:orientation val="minMax"/>
          <c:min val="42370.0"/>
        </c:scaling>
        <c:delete val="0"/>
        <c:axPos val="b"/>
        <c:numFmt formatCode="yyyy\-mm" sourceLinked="0"/>
        <c:majorTickMark val="out"/>
        <c:minorTickMark val="none"/>
        <c:tickLblPos val="nextTo"/>
        <c:crossAx val="2134847496"/>
        <c:crosses val="autoZero"/>
        <c:auto val="1"/>
        <c:lblOffset val="100"/>
        <c:baseTimeUnit val="months"/>
        <c:majorUnit val="12.0"/>
        <c:majorTimeUnit val="months"/>
      </c:dateAx>
      <c:valAx>
        <c:axId val="2134847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cubic meters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2949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352908777117"/>
          <c:y val="0.0975866798191673"/>
          <c:w val="0.17027749714266"/>
          <c:h val="0.0613865212489751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ACCSYS</a:t>
            </a:r>
            <a:r>
              <a:rPr lang="en-US" baseline="0"/>
              <a:t> RATS: logistics</a:t>
            </a:r>
            <a:endParaRPr lang="en-US"/>
          </a:p>
        </c:rich>
      </c:tx>
      <c:layout>
        <c:manualLayout>
          <c:xMode val="edge"/>
          <c:yMode val="edge"/>
          <c:x val="0.328773602161212"/>
          <c:y val="0.013558178464061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5038677350859"/>
          <c:y val="0.0881281600163979"/>
          <c:w val="0.926846014307705"/>
          <c:h val="0.776252868213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data!$J$1</c:f>
              <c:strCache>
                <c:ptCount val="1"/>
                <c:pt idx="0">
                  <c:v>trucks per facility</c:v>
                </c:pt>
              </c:strCache>
            </c:strRef>
          </c:tx>
          <c:invertIfNegative val="0"/>
          <c:cat>
            <c:numRef>
              <c:f>data!$A$2:$A$77</c:f>
              <c:numCache>
                <c:formatCode>yyyy\-mm\-dd</c:formatCode>
                <c:ptCount val="76"/>
                <c:pt idx="0">
                  <c:v>42628.0</c:v>
                </c:pt>
                <c:pt idx="1">
                  <c:v>42658.0</c:v>
                </c:pt>
                <c:pt idx="2">
                  <c:v>42689.0</c:v>
                </c:pt>
                <c:pt idx="3">
                  <c:v>42719.0</c:v>
                </c:pt>
                <c:pt idx="4">
                  <c:v>42750.0</c:v>
                </c:pt>
                <c:pt idx="5">
                  <c:v>42781.0</c:v>
                </c:pt>
                <c:pt idx="6">
                  <c:v>42809.0</c:v>
                </c:pt>
                <c:pt idx="7">
                  <c:v>42840.0</c:v>
                </c:pt>
                <c:pt idx="8">
                  <c:v>42870.0</c:v>
                </c:pt>
                <c:pt idx="9">
                  <c:v>42901.0</c:v>
                </c:pt>
                <c:pt idx="10">
                  <c:v>42931.0</c:v>
                </c:pt>
                <c:pt idx="11">
                  <c:v>42962.0</c:v>
                </c:pt>
                <c:pt idx="12">
                  <c:v>42993.0</c:v>
                </c:pt>
                <c:pt idx="13">
                  <c:v>43023.0</c:v>
                </c:pt>
                <c:pt idx="14">
                  <c:v>43054.0</c:v>
                </c:pt>
                <c:pt idx="15">
                  <c:v>43084.0</c:v>
                </c:pt>
                <c:pt idx="16">
                  <c:v>43115.0</c:v>
                </c:pt>
                <c:pt idx="17">
                  <c:v>43146.0</c:v>
                </c:pt>
                <c:pt idx="18">
                  <c:v>43174.0</c:v>
                </c:pt>
                <c:pt idx="19">
                  <c:v>43205.0</c:v>
                </c:pt>
                <c:pt idx="20">
                  <c:v>43235.0</c:v>
                </c:pt>
                <c:pt idx="21">
                  <c:v>43266.0</c:v>
                </c:pt>
                <c:pt idx="22">
                  <c:v>43296.0</c:v>
                </c:pt>
                <c:pt idx="23">
                  <c:v>43327.0</c:v>
                </c:pt>
                <c:pt idx="24">
                  <c:v>43358.0</c:v>
                </c:pt>
                <c:pt idx="25">
                  <c:v>43388.0</c:v>
                </c:pt>
                <c:pt idx="26">
                  <c:v>43419.0</c:v>
                </c:pt>
                <c:pt idx="27">
                  <c:v>43449.0</c:v>
                </c:pt>
                <c:pt idx="28">
                  <c:v>43480.0</c:v>
                </c:pt>
                <c:pt idx="29">
                  <c:v>43511.0</c:v>
                </c:pt>
                <c:pt idx="30">
                  <c:v>43539.0</c:v>
                </c:pt>
                <c:pt idx="31">
                  <c:v>43570.0</c:v>
                </c:pt>
                <c:pt idx="32">
                  <c:v>43600.0</c:v>
                </c:pt>
                <c:pt idx="33">
                  <c:v>43631.0</c:v>
                </c:pt>
                <c:pt idx="34">
                  <c:v>43661.0</c:v>
                </c:pt>
                <c:pt idx="35">
                  <c:v>43692.0</c:v>
                </c:pt>
                <c:pt idx="36">
                  <c:v>43723.0</c:v>
                </c:pt>
                <c:pt idx="37">
                  <c:v>43753.0</c:v>
                </c:pt>
                <c:pt idx="38">
                  <c:v>43784.0</c:v>
                </c:pt>
                <c:pt idx="39">
                  <c:v>43814.0</c:v>
                </c:pt>
                <c:pt idx="40">
                  <c:v>43845.0</c:v>
                </c:pt>
                <c:pt idx="41">
                  <c:v>43876.0</c:v>
                </c:pt>
                <c:pt idx="42">
                  <c:v>43905.0</c:v>
                </c:pt>
                <c:pt idx="43">
                  <c:v>43936.0</c:v>
                </c:pt>
                <c:pt idx="44">
                  <c:v>43966.0</c:v>
                </c:pt>
                <c:pt idx="45">
                  <c:v>43997.0</c:v>
                </c:pt>
                <c:pt idx="46">
                  <c:v>44027.0</c:v>
                </c:pt>
                <c:pt idx="47">
                  <c:v>44058.0</c:v>
                </c:pt>
                <c:pt idx="48">
                  <c:v>44089.0</c:v>
                </c:pt>
                <c:pt idx="49">
                  <c:v>44119.0</c:v>
                </c:pt>
                <c:pt idx="50">
                  <c:v>44150.0</c:v>
                </c:pt>
                <c:pt idx="51">
                  <c:v>44180.0</c:v>
                </c:pt>
                <c:pt idx="52">
                  <c:v>44211.0</c:v>
                </c:pt>
                <c:pt idx="53">
                  <c:v>44242.0</c:v>
                </c:pt>
                <c:pt idx="54">
                  <c:v>44270.0</c:v>
                </c:pt>
                <c:pt idx="55">
                  <c:v>44301.0</c:v>
                </c:pt>
                <c:pt idx="56">
                  <c:v>44331.0</c:v>
                </c:pt>
                <c:pt idx="57">
                  <c:v>44362.0</c:v>
                </c:pt>
                <c:pt idx="58">
                  <c:v>44392.0</c:v>
                </c:pt>
                <c:pt idx="59">
                  <c:v>44423.0</c:v>
                </c:pt>
                <c:pt idx="60">
                  <c:v>44454.0</c:v>
                </c:pt>
                <c:pt idx="61">
                  <c:v>44484.0</c:v>
                </c:pt>
                <c:pt idx="62">
                  <c:v>44515.0</c:v>
                </c:pt>
                <c:pt idx="63">
                  <c:v>44545.0</c:v>
                </c:pt>
                <c:pt idx="64">
                  <c:v>44576.0</c:v>
                </c:pt>
                <c:pt idx="65">
                  <c:v>44607.0</c:v>
                </c:pt>
                <c:pt idx="66">
                  <c:v>44635.0</c:v>
                </c:pt>
                <c:pt idx="67">
                  <c:v>44666.0</c:v>
                </c:pt>
                <c:pt idx="68">
                  <c:v>44696.0</c:v>
                </c:pt>
                <c:pt idx="69">
                  <c:v>44727.0</c:v>
                </c:pt>
                <c:pt idx="70">
                  <c:v>44757.0</c:v>
                </c:pt>
                <c:pt idx="71">
                  <c:v>44788.0</c:v>
                </c:pt>
                <c:pt idx="72">
                  <c:v>44819.0</c:v>
                </c:pt>
                <c:pt idx="73">
                  <c:v>44849.0</c:v>
                </c:pt>
                <c:pt idx="74">
                  <c:v>44880.0</c:v>
                </c:pt>
                <c:pt idx="75">
                  <c:v>44910.0</c:v>
                </c:pt>
              </c:numCache>
            </c:numRef>
          </c:cat>
          <c:val>
            <c:numRef>
              <c:f>data!$J$2:$J$77</c:f>
              <c:numCache>
                <c:formatCode>General</c:formatCode>
                <c:ptCount val="76"/>
                <c:pt idx="0">
                  <c:v>0.88</c:v>
                </c:pt>
                <c:pt idx="1">
                  <c:v>8.55</c:v>
                </c:pt>
                <c:pt idx="2">
                  <c:v>8.55</c:v>
                </c:pt>
                <c:pt idx="3">
                  <c:v>8.55</c:v>
                </c:pt>
                <c:pt idx="4">
                  <c:v>25.36</c:v>
                </c:pt>
                <c:pt idx="5">
                  <c:v>25.36</c:v>
                </c:pt>
                <c:pt idx="6">
                  <c:v>35.53</c:v>
                </c:pt>
                <c:pt idx="7">
                  <c:v>35.53</c:v>
                </c:pt>
                <c:pt idx="8">
                  <c:v>35.53</c:v>
                </c:pt>
                <c:pt idx="9">
                  <c:v>35.96</c:v>
                </c:pt>
                <c:pt idx="10">
                  <c:v>35.96</c:v>
                </c:pt>
                <c:pt idx="11">
                  <c:v>35.96</c:v>
                </c:pt>
                <c:pt idx="12">
                  <c:v>36.74</c:v>
                </c:pt>
                <c:pt idx="13">
                  <c:v>37.68</c:v>
                </c:pt>
                <c:pt idx="14">
                  <c:v>37.68</c:v>
                </c:pt>
                <c:pt idx="15">
                  <c:v>37.68</c:v>
                </c:pt>
                <c:pt idx="16">
                  <c:v>35.57</c:v>
                </c:pt>
                <c:pt idx="17">
                  <c:v>35.57</c:v>
                </c:pt>
                <c:pt idx="18">
                  <c:v>35.57</c:v>
                </c:pt>
                <c:pt idx="19">
                  <c:v>35.57</c:v>
                </c:pt>
                <c:pt idx="20">
                  <c:v>35.57</c:v>
                </c:pt>
                <c:pt idx="21">
                  <c:v>35.57</c:v>
                </c:pt>
                <c:pt idx="22">
                  <c:v>35.57</c:v>
                </c:pt>
                <c:pt idx="23">
                  <c:v>35.57</c:v>
                </c:pt>
                <c:pt idx="24">
                  <c:v>35.57</c:v>
                </c:pt>
                <c:pt idx="25">
                  <c:v>35.57</c:v>
                </c:pt>
                <c:pt idx="26">
                  <c:v>35.57</c:v>
                </c:pt>
                <c:pt idx="27">
                  <c:v>30.57</c:v>
                </c:pt>
                <c:pt idx="28">
                  <c:v>30.57</c:v>
                </c:pt>
                <c:pt idx="29">
                  <c:v>29.63</c:v>
                </c:pt>
                <c:pt idx="30">
                  <c:v>29.63</c:v>
                </c:pt>
                <c:pt idx="31">
                  <c:v>29.63</c:v>
                </c:pt>
                <c:pt idx="32">
                  <c:v>29.2</c:v>
                </c:pt>
                <c:pt idx="33">
                  <c:v>29.2</c:v>
                </c:pt>
                <c:pt idx="34">
                  <c:v>6.6</c:v>
                </c:pt>
                <c:pt idx="35">
                  <c:v>6.6</c:v>
                </c:pt>
                <c:pt idx="36">
                  <c:v>6.6</c:v>
                </c:pt>
                <c:pt idx="37">
                  <c:v>6.6</c:v>
                </c:pt>
                <c:pt idx="38">
                  <c:v>6.6</c:v>
                </c:pt>
                <c:pt idx="39">
                  <c:v>6.6</c:v>
                </c:pt>
                <c:pt idx="40">
                  <c:v>6.6</c:v>
                </c:pt>
                <c:pt idx="41">
                  <c:v>6.6</c:v>
                </c:pt>
                <c:pt idx="42">
                  <c:v>6.6</c:v>
                </c:pt>
                <c:pt idx="43">
                  <c:v>6.6</c:v>
                </c:pt>
                <c:pt idx="44">
                  <c:v>6.6</c:v>
                </c:pt>
                <c:pt idx="45">
                  <c:v>6.6</c:v>
                </c:pt>
                <c:pt idx="46">
                  <c:v>6.6</c:v>
                </c:pt>
                <c:pt idx="47">
                  <c:v>6.6</c:v>
                </c:pt>
                <c:pt idx="48">
                  <c:v>6.6</c:v>
                </c:pt>
                <c:pt idx="49">
                  <c:v>6.6</c:v>
                </c:pt>
                <c:pt idx="50">
                  <c:v>6.6</c:v>
                </c:pt>
                <c:pt idx="51">
                  <c:v>6.6</c:v>
                </c:pt>
                <c:pt idx="52">
                  <c:v>6.6</c:v>
                </c:pt>
                <c:pt idx="53">
                  <c:v>6.6</c:v>
                </c:pt>
                <c:pt idx="54">
                  <c:v>6.6</c:v>
                </c:pt>
                <c:pt idx="55">
                  <c:v>6.6</c:v>
                </c:pt>
                <c:pt idx="56">
                  <c:v>6.6</c:v>
                </c:pt>
                <c:pt idx="57">
                  <c:v>6.6</c:v>
                </c:pt>
                <c:pt idx="58">
                  <c:v>6.6</c:v>
                </c:pt>
                <c:pt idx="59">
                  <c:v>6.6</c:v>
                </c:pt>
                <c:pt idx="60">
                  <c:v>6.6</c:v>
                </c:pt>
                <c:pt idx="61">
                  <c:v>6.6</c:v>
                </c:pt>
                <c:pt idx="62">
                  <c:v>6.6</c:v>
                </c:pt>
                <c:pt idx="63">
                  <c:v>6.6</c:v>
                </c:pt>
                <c:pt idx="64">
                  <c:v>6.6</c:v>
                </c:pt>
                <c:pt idx="65">
                  <c:v>6.6</c:v>
                </c:pt>
                <c:pt idx="66">
                  <c:v>6.6</c:v>
                </c:pt>
                <c:pt idx="67">
                  <c:v>6.6</c:v>
                </c:pt>
                <c:pt idx="68">
                  <c:v>6.6</c:v>
                </c:pt>
                <c:pt idx="69">
                  <c:v>6.6</c:v>
                </c:pt>
                <c:pt idx="70">
                  <c:v>6.6</c:v>
                </c:pt>
                <c:pt idx="71">
                  <c:v>5.92</c:v>
                </c:pt>
                <c:pt idx="72">
                  <c:v>5.92</c:v>
                </c:pt>
                <c:pt idx="73">
                  <c:v>5.92</c:v>
                </c:pt>
                <c:pt idx="74">
                  <c:v>5.92</c:v>
                </c:pt>
                <c:pt idx="75">
                  <c:v>5.92</c:v>
                </c:pt>
              </c:numCache>
            </c:numRef>
          </c:val>
        </c:ser>
        <c:ser>
          <c:idx val="1"/>
          <c:order val="1"/>
          <c:tx>
            <c:strRef>
              <c:f>data!$K$1</c:f>
              <c:strCache>
                <c:ptCount val="1"/>
                <c:pt idx="0">
                  <c:v>number of people</c:v>
                </c:pt>
              </c:strCache>
            </c:strRef>
          </c:tx>
          <c:invertIfNegative val="0"/>
          <c:cat>
            <c:numRef>
              <c:f>data!$A$2:$A$77</c:f>
              <c:numCache>
                <c:formatCode>yyyy\-mm\-dd</c:formatCode>
                <c:ptCount val="76"/>
                <c:pt idx="0">
                  <c:v>42628.0</c:v>
                </c:pt>
                <c:pt idx="1">
                  <c:v>42658.0</c:v>
                </c:pt>
                <c:pt idx="2">
                  <c:v>42689.0</c:v>
                </c:pt>
                <c:pt idx="3">
                  <c:v>42719.0</c:v>
                </c:pt>
                <c:pt idx="4">
                  <c:v>42750.0</c:v>
                </c:pt>
                <c:pt idx="5">
                  <c:v>42781.0</c:v>
                </c:pt>
                <c:pt idx="6">
                  <c:v>42809.0</c:v>
                </c:pt>
                <c:pt idx="7">
                  <c:v>42840.0</c:v>
                </c:pt>
                <c:pt idx="8">
                  <c:v>42870.0</c:v>
                </c:pt>
                <c:pt idx="9">
                  <c:v>42901.0</c:v>
                </c:pt>
                <c:pt idx="10">
                  <c:v>42931.0</c:v>
                </c:pt>
                <c:pt idx="11">
                  <c:v>42962.0</c:v>
                </c:pt>
                <c:pt idx="12">
                  <c:v>42993.0</c:v>
                </c:pt>
                <c:pt idx="13">
                  <c:v>43023.0</c:v>
                </c:pt>
                <c:pt idx="14">
                  <c:v>43054.0</c:v>
                </c:pt>
                <c:pt idx="15">
                  <c:v>43084.0</c:v>
                </c:pt>
                <c:pt idx="16">
                  <c:v>43115.0</c:v>
                </c:pt>
                <c:pt idx="17">
                  <c:v>43146.0</c:v>
                </c:pt>
                <c:pt idx="18">
                  <c:v>43174.0</c:v>
                </c:pt>
                <c:pt idx="19">
                  <c:v>43205.0</c:v>
                </c:pt>
                <c:pt idx="20">
                  <c:v>43235.0</c:v>
                </c:pt>
                <c:pt idx="21">
                  <c:v>43266.0</c:v>
                </c:pt>
                <c:pt idx="22">
                  <c:v>43296.0</c:v>
                </c:pt>
                <c:pt idx="23">
                  <c:v>43327.0</c:v>
                </c:pt>
                <c:pt idx="24">
                  <c:v>43358.0</c:v>
                </c:pt>
                <c:pt idx="25">
                  <c:v>43388.0</c:v>
                </c:pt>
                <c:pt idx="26">
                  <c:v>43419.0</c:v>
                </c:pt>
                <c:pt idx="27">
                  <c:v>43449.0</c:v>
                </c:pt>
                <c:pt idx="28">
                  <c:v>43480.0</c:v>
                </c:pt>
                <c:pt idx="29">
                  <c:v>43511.0</c:v>
                </c:pt>
                <c:pt idx="30">
                  <c:v>43539.0</c:v>
                </c:pt>
                <c:pt idx="31">
                  <c:v>43570.0</c:v>
                </c:pt>
                <c:pt idx="32">
                  <c:v>43600.0</c:v>
                </c:pt>
                <c:pt idx="33">
                  <c:v>43631.0</c:v>
                </c:pt>
                <c:pt idx="34">
                  <c:v>43661.0</c:v>
                </c:pt>
                <c:pt idx="35">
                  <c:v>43692.0</c:v>
                </c:pt>
                <c:pt idx="36">
                  <c:v>43723.0</c:v>
                </c:pt>
                <c:pt idx="37">
                  <c:v>43753.0</c:v>
                </c:pt>
                <c:pt idx="38">
                  <c:v>43784.0</c:v>
                </c:pt>
                <c:pt idx="39">
                  <c:v>43814.0</c:v>
                </c:pt>
                <c:pt idx="40">
                  <c:v>43845.0</c:v>
                </c:pt>
                <c:pt idx="41">
                  <c:v>43876.0</c:v>
                </c:pt>
                <c:pt idx="42">
                  <c:v>43905.0</c:v>
                </c:pt>
                <c:pt idx="43">
                  <c:v>43936.0</c:v>
                </c:pt>
                <c:pt idx="44">
                  <c:v>43966.0</c:v>
                </c:pt>
                <c:pt idx="45">
                  <c:v>43997.0</c:v>
                </c:pt>
                <c:pt idx="46">
                  <c:v>44027.0</c:v>
                </c:pt>
                <c:pt idx="47">
                  <c:v>44058.0</c:v>
                </c:pt>
                <c:pt idx="48">
                  <c:v>44089.0</c:v>
                </c:pt>
                <c:pt idx="49">
                  <c:v>44119.0</c:v>
                </c:pt>
                <c:pt idx="50">
                  <c:v>44150.0</c:v>
                </c:pt>
                <c:pt idx="51">
                  <c:v>44180.0</c:v>
                </c:pt>
                <c:pt idx="52">
                  <c:v>44211.0</c:v>
                </c:pt>
                <c:pt idx="53">
                  <c:v>44242.0</c:v>
                </c:pt>
                <c:pt idx="54">
                  <c:v>44270.0</c:v>
                </c:pt>
                <c:pt idx="55">
                  <c:v>44301.0</c:v>
                </c:pt>
                <c:pt idx="56">
                  <c:v>44331.0</c:v>
                </c:pt>
                <c:pt idx="57">
                  <c:v>44362.0</c:v>
                </c:pt>
                <c:pt idx="58">
                  <c:v>44392.0</c:v>
                </c:pt>
                <c:pt idx="59">
                  <c:v>44423.0</c:v>
                </c:pt>
                <c:pt idx="60">
                  <c:v>44454.0</c:v>
                </c:pt>
                <c:pt idx="61">
                  <c:v>44484.0</c:v>
                </c:pt>
                <c:pt idx="62">
                  <c:v>44515.0</c:v>
                </c:pt>
                <c:pt idx="63">
                  <c:v>44545.0</c:v>
                </c:pt>
                <c:pt idx="64">
                  <c:v>44576.0</c:v>
                </c:pt>
                <c:pt idx="65">
                  <c:v>44607.0</c:v>
                </c:pt>
                <c:pt idx="66">
                  <c:v>44635.0</c:v>
                </c:pt>
                <c:pt idx="67">
                  <c:v>44666.0</c:v>
                </c:pt>
                <c:pt idx="68">
                  <c:v>44696.0</c:v>
                </c:pt>
                <c:pt idx="69">
                  <c:v>44727.0</c:v>
                </c:pt>
                <c:pt idx="70">
                  <c:v>44757.0</c:v>
                </c:pt>
                <c:pt idx="71">
                  <c:v>44788.0</c:v>
                </c:pt>
                <c:pt idx="72">
                  <c:v>44819.0</c:v>
                </c:pt>
                <c:pt idx="73">
                  <c:v>44849.0</c:v>
                </c:pt>
                <c:pt idx="74">
                  <c:v>44880.0</c:v>
                </c:pt>
                <c:pt idx="75">
                  <c:v>44910.0</c:v>
                </c:pt>
              </c:numCache>
            </c:numRef>
          </c:cat>
          <c:val>
            <c:numRef>
              <c:f>data!$K$2:$K$77</c:f>
              <c:numCache>
                <c:formatCode>General</c:formatCode>
                <c:ptCount val="76"/>
                <c:pt idx="0">
                  <c:v>10.0</c:v>
                </c:pt>
                <c:pt idx="1">
                  <c:v>18.0</c:v>
                </c:pt>
                <c:pt idx="2">
                  <c:v>18.0</c:v>
                </c:pt>
                <c:pt idx="3">
                  <c:v>18.0</c:v>
                </c:pt>
                <c:pt idx="4">
                  <c:v>40.0</c:v>
                </c:pt>
                <c:pt idx="5">
                  <c:v>40.0</c:v>
                </c:pt>
                <c:pt idx="6">
                  <c:v>62.0</c:v>
                </c:pt>
                <c:pt idx="7">
                  <c:v>62.0</c:v>
                </c:pt>
                <c:pt idx="8">
                  <c:v>62.0</c:v>
                </c:pt>
                <c:pt idx="9">
                  <c:v>65.0</c:v>
                </c:pt>
                <c:pt idx="10">
                  <c:v>65.0</c:v>
                </c:pt>
                <c:pt idx="11">
                  <c:v>65.0</c:v>
                </c:pt>
                <c:pt idx="12">
                  <c:v>70.0</c:v>
                </c:pt>
                <c:pt idx="13">
                  <c:v>73.0</c:v>
                </c:pt>
                <c:pt idx="14">
                  <c:v>73.0</c:v>
                </c:pt>
                <c:pt idx="15">
                  <c:v>73.0</c:v>
                </c:pt>
                <c:pt idx="16">
                  <c:v>73.0</c:v>
                </c:pt>
                <c:pt idx="17">
                  <c:v>73.0</c:v>
                </c:pt>
                <c:pt idx="18">
                  <c:v>73.0</c:v>
                </c:pt>
                <c:pt idx="19">
                  <c:v>73.0</c:v>
                </c:pt>
                <c:pt idx="20">
                  <c:v>73.0</c:v>
                </c:pt>
                <c:pt idx="21">
                  <c:v>73.0</c:v>
                </c:pt>
                <c:pt idx="22">
                  <c:v>73.0</c:v>
                </c:pt>
                <c:pt idx="23">
                  <c:v>73.0</c:v>
                </c:pt>
                <c:pt idx="24">
                  <c:v>73.0</c:v>
                </c:pt>
                <c:pt idx="25">
                  <c:v>73.0</c:v>
                </c:pt>
                <c:pt idx="26">
                  <c:v>73.0</c:v>
                </c:pt>
                <c:pt idx="27">
                  <c:v>68.0</c:v>
                </c:pt>
                <c:pt idx="28">
                  <c:v>68.0</c:v>
                </c:pt>
                <c:pt idx="29">
                  <c:v>65.0</c:v>
                </c:pt>
                <c:pt idx="30">
                  <c:v>65.0</c:v>
                </c:pt>
                <c:pt idx="31">
                  <c:v>65.0</c:v>
                </c:pt>
                <c:pt idx="32">
                  <c:v>62.0</c:v>
                </c:pt>
                <c:pt idx="33">
                  <c:v>62.0</c:v>
                </c:pt>
                <c:pt idx="34">
                  <c:v>25.0</c:v>
                </c:pt>
                <c:pt idx="35">
                  <c:v>25.0</c:v>
                </c:pt>
                <c:pt idx="36">
                  <c:v>25.0</c:v>
                </c:pt>
                <c:pt idx="37">
                  <c:v>25.0</c:v>
                </c:pt>
                <c:pt idx="38">
                  <c:v>25.0</c:v>
                </c:pt>
                <c:pt idx="39">
                  <c:v>25.0</c:v>
                </c:pt>
                <c:pt idx="40">
                  <c:v>25.0</c:v>
                </c:pt>
                <c:pt idx="41">
                  <c:v>25.0</c:v>
                </c:pt>
                <c:pt idx="42">
                  <c:v>25.0</c:v>
                </c:pt>
                <c:pt idx="43">
                  <c:v>25.0</c:v>
                </c:pt>
                <c:pt idx="44">
                  <c:v>25.0</c:v>
                </c:pt>
                <c:pt idx="45">
                  <c:v>25.0</c:v>
                </c:pt>
                <c:pt idx="46">
                  <c:v>25.0</c:v>
                </c:pt>
                <c:pt idx="47">
                  <c:v>25.0</c:v>
                </c:pt>
                <c:pt idx="48">
                  <c:v>25.0</c:v>
                </c:pt>
                <c:pt idx="49">
                  <c:v>25.0</c:v>
                </c:pt>
                <c:pt idx="50">
                  <c:v>25.0</c:v>
                </c:pt>
                <c:pt idx="51">
                  <c:v>25.0</c:v>
                </c:pt>
                <c:pt idx="52">
                  <c:v>25.0</c:v>
                </c:pt>
                <c:pt idx="53">
                  <c:v>25.0</c:v>
                </c:pt>
                <c:pt idx="54">
                  <c:v>25.0</c:v>
                </c:pt>
                <c:pt idx="55">
                  <c:v>25.0</c:v>
                </c:pt>
                <c:pt idx="56">
                  <c:v>25.0</c:v>
                </c:pt>
                <c:pt idx="57">
                  <c:v>25.0</c:v>
                </c:pt>
                <c:pt idx="58">
                  <c:v>25.0</c:v>
                </c:pt>
                <c:pt idx="59">
                  <c:v>25.0</c:v>
                </c:pt>
                <c:pt idx="60">
                  <c:v>25.0</c:v>
                </c:pt>
                <c:pt idx="61">
                  <c:v>25.0</c:v>
                </c:pt>
                <c:pt idx="62">
                  <c:v>25.0</c:v>
                </c:pt>
                <c:pt idx="63">
                  <c:v>25.0</c:v>
                </c:pt>
                <c:pt idx="64">
                  <c:v>25.0</c:v>
                </c:pt>
                <c:pt idx="65">
                  <c:v>25.0</c:v>
                </c:pt>
                <c:pt idx="66">
                  <c:v>25.0</c:v>
                </c:pt>
                <c:pt idx="67">
                  <c:v>25.0</c:v>
                </c:pt>
                <c:pt idx="68">
                  <c:v>25.0</c:v>
                </c:pt>
                <c:pt idx="69">
                  <c:v>25.0</c:v>
                </c:pt>
                <c:pt idx="70">
                  <c:v>25.0</c:v>
                </c:pt>
                <c:pt idx="71">
                  <c:v>22.0</c:v>
                </c:pt>
                <c:pt idx="72">
                  <c:v>22.0</c:v>
                </c:pt>
                <c:pt idx="73">
                  <c:v>22.0</c:v>
                </c:pt>
                <c:pt idx="74">
                  <c:v>22.0</c:v>
                </c:pt>
                <c:pt idx="75">
                  <c:v>22.0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2134561176"/>
        <c:axId val="-2134558168"/>
      </c:barChart>
      <c:dateAx>
        <c:axId val="-2134561176"/>
        <c:scaling>
          <c:orientation val="minMax"/>
          <c:min val="42370.0"/>
        </c:scaling>
        <c:delete val="0"/>
        <c:axPos val="b"/>
        <c:numFmt formatCode="yyyy\-mm" sourceLinked="0"/>
        <c:majorTickMark val="out"/>
        <c:minorTickMark val="none"/>
        <c:tickLblPos val="nextTo"/>
        <c:crossAx val="-2134558168"/>
        <c:crosses val="autoZero"/>
        <c:auto val="1"/>
        <c:lblOffset val="100"/>
        <c:baseTimeUnit val="months"/>
        <c:majorUnit val="12.0"/>
        <c:majorTimeUnit val="months"/>
      </c:dateAx>
      <c:valAx>
        <c:axId val="-2134558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4561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158716355492"/>
          <c:y val="0.0975866798191673"/>
          <c:w val="0.12692831786062"/>
          <c:h val="0.09076257458777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0.86148</cdr:x>
      <cdr:y>0.00735</cdr:y>
    </cdr:from>
    <cdr:to>
      <cdr:x>0.98504</cdr:x>
      <cdr:y>0.0539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36173" y="41323"/>
          <a:ext cx="1138296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W.</a:t>
          </a:r>
          <a:r>
            <a:rPr lang="en-US" sz="1100" baseline="0"/>
            <a:t> </a:t>
          </a:r>
          <a:r>
            <a:rPr lang="en-US" sz="1100"/>
            <a:t>Hees, ESS-AD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0.86148</cdr:x>
      <cdr:y>0.00735</cdr:y>
    </cdr:from>
    <cdr:to>
      <cdr:x>0.98504</cdr:x>
      <cdr:y>0.0539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36173" y="41323"/>
          <a:ext cx="1138296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W.</a:t>
          </a:r>
          <a:r>
            <a:rPr lang="en-US" sz="1100" baseline="0"/>
            <a:t> </a:t>
          </a:r>
          <a:r>
            <a:rPr lang="en-US" sz="1100"/>
            <a:t>Hees, ESS-AD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0.86148</cdr:x>
      <cdr:y>0.00735</cdr:y>
    </cdr:from>
    <cdr:to>
      <cdr:x>0.98504</cdr:x>
      <cdr:y>0.0539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36173" y="41323"/>
          <a:ext cx="1138296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W.</a:t>
          </a:r>
          <a:r>
            <a:rPr lang="en-US" sz="1100" baseline="0"/>
            <a:t> </a:t>
          </a:r>
          <a:r>
            <a:rPr lang="en-US" sz="1100"/>
            <a:t>Hees, ESS-AD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2015-05-20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2015-05-20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2015-05-20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2015-05-20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2015-05-20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2015-05-20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RATS facilities for ACCSYS</a:t>
            </a:r>
            <a:endParaRPr lang="en-US" sz="40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definition of “RATS”: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Receiving, Acceptance, Testing, Storage areas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extended definition applied for ACCSYS: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Receiving</a:t>
            </a:r>
            <a:r>
              <a:rPr lang="en-US" dirty="0">
                <a:solidFill>
                  <a:srgbClr val="7F7F7F"/>
                </a:solidFill>
              </a:rPr>
              <a:t>, Acceptance, Testing, </a:t>
            </a:r>
            <a:r>
              <a:rPr lang="en-US" dirty="0" smtClean="0">
                <a:solidFill>
                  <a:srgbClr val="7F7F7F"/>
                </a:solidFill>
              </a:rPr>
              <a:t>Storage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b="1" dirty="0" smtClean="0">
                <a:solidFill>
                  <a:schemeClr val="tx1"/>
                </a:solidFill>
              </a:rPr>
              <a:t>+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labs, workshops, assembly areas, laydown areas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 crucial cases: transport between areas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from now to the end of construction *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* and beyond, in selected cases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7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next steps</a:t>
            </a:r>
            <a:endParaRPr lang="en-US" sz="40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consolidating ACCSYS RATS data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transfer data to ESS logistics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work with Target, ICS, NSS to start up their RATS efforts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work actively with ESS procurement / logistics to ensure fulfillment of ACCSYS RATS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875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data collection</a:t>
            </a:r>
            <a:endParaRPr lang="en-US" sz="40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done so far: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held 1-hour interviews with all concerned WPs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discussed requirements &amp; filled in a questionnaire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consolidated data and transferred it to a database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still to be done: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feedback sessions with WPs, clarification of open issues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transfer data (but not responsibility) to ESS logistics</a:t>
            </a:r>
          </a:p>
        </p:txBody>
      </p:sp>
    </p:spTree>
    <p:extLst>
      <p:ext uri="{BB962C8B-B14F-4D97-AF65-F5344CB8AC3E}">
        <p14:creationId xmlns:p14="http://schemas.microsoft.com/office/powerpoint/2010/main" val="408014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questionnaire</a:t>
            </a:r>
            <a:endParaRPr lang="en-US" sz="4000" b="1" dirty="0" smtClean="0"/>
          </a:p>
        </p:txBody>
      </p:sp>
      <p:pic>
        <p:nvPicPr>
          <p:cNvPr id="4" name="Picture 3" descr="2015-05-13_ESS_RATS_questionnaire_xlsx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014"/>
            <a:ext cx="9144000" cy="4011346"/>
          </a:xfrm>
          <a:prstGeom prst="rect">
            <a:avLst/>
          </a:prstGeom>
        </p:spPr>
      </p:pic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79512" y="1412776"/>
            <a:ext cx="8229600" cy="10801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there can be more than one facility per WP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one questionnaire per facility</a:t>
            </a:r>
          </a:p>
        </p:txBody>
      </p:sp>
    </p:spTree>
    <p:extLst>
      <p:ext uri="{BB962C8B-B14F-4D97-AF65-F5344CB8AC3E}">
        <p14:creationId xmlns:p14="http://schemas.microsoft.com/office/powerpoint/2010/main" val="212906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ACCSYS RATS needs</a:t>
            </a:r>
            <a:endParaRPr lang="en-US" sz="4000" b="1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44279"/>
              </p:ext>
            </p:extLst>
          </p:nvPr>
        </p:nvGraphicFramePr>
        <p:xfrm>
          <a:off x="323528" y="2257198"/>
          <a:ext cx="8496944" cy="37640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248472"/>
                <a:gridCol w="4248472"/>
              </a:tblGrid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WP3 </a:t>
                      </a:r>
                      <a:r>
                        <a:rPr lang="en-US" sz="2400" u="none" strike="noStrike" dirty="0" err="1">
                          <a:effectLst/>
                        </a:rPr>
                        <a:t>DTLassy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WP10 TS2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WP3 IS LEBT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WP11 summary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WP3 MEBT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WP12 LWUs and beam pipes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WP3 RFQ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WP12 vacuum lab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WP4 SPK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WP15 cable drums storage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WP5 HBL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WP15 cable drums storage WP99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47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WP5 MBL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WP15 receiving area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WP7 beam diagnostics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WP16 WTRC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WP8 klystron assembly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WP17 magnet PS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WP8 RF equipment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u="none" strike="noStrike" dirty="0">
                          <a:effectLst/>
                        </a:rPr>
                        <a:t>WP17 power converters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49" marR="10649" marT="10649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179512" y="1412776"/>
            <a:ext cx="396044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list of facilities </a:t>
            </a:r>
            <a:r>
              <a:rPr lang="en-US" sz="1800" dirty="0" smtClean="0">
                <a:solidFill>
                  <a:schemeClr val="tx1"/>
                </a:solidFill>
              </a:rPr>
              <a:t>(2015-05-20)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13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ACCSYS RATS needs</a:t>
            </a:r>
            <a:endParaRPr lang="en-US" sz="4000" b="1" dirty="0" smtClean="0"/>
          </a:p>
        </p:txBody>
      </p:sp>
      <p:pic>
        <p:nvPicPr>
          <p:cNvPr id="3" name="Picture 2" descr="2015-05-13_ESS_RATS_facilities_databa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4" y="1177798"/>
            <a:ext cx="8244408" cy="5680202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2843808" y="2492896"/>
            <a:ext cx="1080120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dates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555776" y="3356992"/>
            <a:ext cx="1080120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sizes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763688" y="5013176"/>
            <a:ext cx="2232248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equipment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6228184" y="4437112"/>
            <a:ext cx="1656184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utilities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1763688" y="6093296"/>
            <a:ext cx="2376264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environment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5436096" y="6165304"/>
            <a:ext cx="19442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safety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12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ACCSYS RATS needs</a:t>
            </a:r>
            <a:endParaRPr lang="en-US" sz="4000" b="1" dirty="0" smtClean="0"/>
          </a:p>
        </p:txBody>
      </p:sp>
      <p:pic>
        <p:nvPicPr>
          <p:cNvPr id="2" name="Picture 1" descr="2015-05-13_ESS_RATS_facilities_databa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4500827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611560" y="6209928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&gt; 3000 m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work area,  &gt; 10’000 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storage volume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7776864" y="5085184"/>
            <a:ext cx="1475656" cy="1224136"/>
          </a:xfrm>
          <a:prstGeom prst="irregularSeal2">
            <a:avLst/>
          </a:prstGeom>
          <a:noFill/>
          <a:ln w="63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20890337">
            <a:off x="4602" y="5929138"/>
            <a:ext cx="1954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preliminary data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ACCSYS RATS needs</a:t>
            </a:r>
            <a:endParaRPr lang="en-US" sz="4000" b="1" dirty="0" smtClean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195713"/>
              </p:ext>
            </p:extLst>
          </p:nvPr>
        </p:nvGraphicFramePr>
        <p:xfrm>
          <a:off x="0" y="1412776"/>
          <a:ext cx="9212239" cy="562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 rot="20890337">
            <a:off x="5384340" y="2688992"/>
            <a:ext cx="1954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preliminary data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61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ACCSYS RATS needs</a:t>
            </a:r>
            <a:endParaRPr lang="en-US" sz="4000" b="1" dirty="0" smtClean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55843"/>
              </p:ext>
            </p:extLst>
          </p:nvPr>
        </p:nvGraphicFramePr>
        <p:xfrm>
          <a:off x="30989" y="1412776"/>
          <a:ext cx="9212239" cy="562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20890337">
            <a:off x="5384340" y="2688992"/>
            <a:ext cx="1954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preliminary data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7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ACCSYS RATS needs</a:t>
            </a:r>
            <a:endParaRPr lang="en-US" sz="4000" b="1" dirty="0" smtClean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292026"/>
              </p:ext>
            </p:extLst>
          </p:nvPr>
        </p:nvGraphicFramePr>
        <p:xfrm>
          <a:off x="18330" y="1412776"/>
          <a:ext cx="9212239" cy="562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 rot="20890337">
            <a:off x="5384340" y="2688992"/>
            <a:ext cx="1954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preliminary data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8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8562</TotalTime>
  <Words>287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 Core Powerpoint template</vt:lpstr>
      <vt:lpstr>RATS facilities for ACCSYS</vt:lpstr>
      <vt:lpstr>data collection</vt:lpstr>
      <vt:lpstr>questionnaire</vt:lpstr>
      <vt:lpstr>ACCSYS RATS needs</vt:lpstr>
      <vt:lpstr>ACCSYS RATS needs</vt:lpstr>
      <vt:lpstr>ACCSYS RATS needs</vt:lpstr>
      <vt:lpstr>ACCSYS RATS needs</vt:lpstr>
      <vt:lpstr>ACCSYS RATS needs</vt:lpstr>
      <vt:lpstr>ACCSYS RATS needs</vt:lpstr>
      <vt:lpstr>next steps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Wolfgang Hees</cp:lastModifiedBy>
  <cp:revision>53</cp:revision>
  <dcterms:created xsi:type="dcterms:W3CDTF">2013-10-29T16:05:10Z</dcterms:created>
  <dcterms:modified xsi:type="dcterms:W3CDTF">2015-05-20T15:29:46Z</dcterms:modified>
</cp:coreProperties>
</file>