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2" r:id="rId2"/>
    <p:sldId id="267" r:id="rId3"/>
    <p:sldId id="312" r:id="rId4"/>
    <p:sldId id="275" r:id="rId5"/>
    <p:sldId id="300" r:id="rId6"/>
    <p:sldId id="303" r:id="rId7"/>
    <p:sldId id="309" r:id="rId8"/>
    <p:sldId id="306" r:id="rId9"/>
    <p:sldId id="304" r:id="rId10"/>
    <p:sldId id="305" r:id="rId11"/>
    <p:sldId id="279" r:id="rId12"/>
    <p:sldId id="310" r:id="rId13"/>
    <p:sldId id="311" r:id="rId14"/>
    <p:sldId id="292" r:id="rId15"/>
    <p:sldId id="302" r:id="rId16"/>
    <p:sldId id="277" r:id="rId1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3E7"/>
    <a:srgbClr val="EFEDA9"/>
    <a:srgbClr val="C1EBE7"/>
    <a:srgbClr val="FFFFCC"/>
    <a:srgbClr val="FFFF99"/>
    <a:srgbClr val="E7FFF8"/>
    <a:srgbClr val="E6EAF2"/>
    <a:srgbClr val="00825A"/>
    <a:srgbClr val="008360"/>
    <a:srgbClr val="00D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89660" autoAdjust="0"/>
  </p:normalViewPr>
  <p:slideViewPr>
    <p:cSldViewPr snapToGrid="0" snapToObjects="1">
      <p:cViewPr varScale="1">
        <p:scale>
          <a:sx n="69" d="100"/>
          <a:sy n="69" d="100"/>
        </p:scale>
        <p:origin x="4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3BC952-C019-4A52-936A-7B5DF4BBAF46}" type="doc">
      <dgm:prSet loTypeId="urn:microsoft.com/office/officeart/2008/layout/AlternatingHexagon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FC5D56-4B06-4B2F-8707-CDC88EDC7DDA}">
      <dgm:prSet phldrT="[Text]" custT="1"/>
      <dgm:spPr>
        <a:solidFill>
          <a:srgbClr val="00DEA4"/>
        </a:solidFill>
        <a:ln>
          <a:noFill/>
        </a:ln>
      </dgm:spPr>
      <dgm:t>
        <a:bodyPr/>
        <a:lstStyle/>
        <a:p>
          <a:r>
            <a:rPr lang="en-US" sz="1600" dirty="0" smtClean="0"/>
            <a:t>Shear</a:t>
          </a:r>
          <a:r>
            <a:rPr lang="en-US" sz="1800" dirty="0" smtClean="0"/>
            <a:t> </a:t>
          </a:r>
          <a:r>
            <a:rPr lang="en-US" sz="1400" dirty="0" smtClean="0"/>
            <a:t>rheology</a:t>
          </a:r>
          <a:endParaRPr lang="en-US" sz="1800" dirty="0"/>
        </a:p>
      </dgm:t>
    </dgm:pt>
    <dgm:pt modelId="{96518585-391D-48DF-8A88-6791CF3D28BC}" type="parTrans" cxnId="{560CC95D-BB23-4CF0-94E4-0BDD16C83522}">
      <dgm:prSet/>
      <dgm:spPr/>
      <dgm:t>
        <a:bodyPr/>
        <a:lstStyle/>
        <a:p>
          <a:endParaRPr lang="en-US"/>
        </a:p>
      </dgm:t>
    </dgm:pt>
    <dgm:pt modelId="{277B6D4D-EBB3-40BE-A5A4-9ADA0A4C9E28}" type="sibTrans" cxnId="{560CC95D-BB23-4CF0-94E4-0BDD16C83522}">
      <dgm:prSet/>
      <dgm:spPr>
        <a:solidFill>
          <a:srgbClr val="00DEA4"/>
        </a:solidFill>
        <a:ln>
          <a:noFill/>
        </a:ln>
      </dgm:spPr>
      <dgm:t>
        <a:bodyPr/>
        <a:lstStyle/>
        <a:p>
          <a:r>
            <a:rPr lang="en-US" dirty="0" smtClean="0"/>
            <a:t>Liquids</a:t>
          </a:r>
          <a:endParaRPr lang="en-US" dirty="0"/>
        </a:p>
      </dgm:t>
    </dgm:pt>
    <dgm:pt modelId="{202E3F4A-2601-4C0E-8E6A-9EE31A5B1DEF}">
      <dgm:prSet phldrT="[Text]" custT="1"/>
      <dgm:spPr>
        <a:solidFill>
          <a:srgbClr val="00DEA4"/>
        </a:solidFill>
      </dgm:spPr>
      <dgm:t>
        <a:bodyPr/>
        <a:lstStyle/>
        <a:p>
          <a:r>
            <a:rPr lang="en-US" sz="1000" dirty="0" smtClean="0"/>
            <a:t>Syringe/HPLC pumps</a:t>
          </a:r>
          <a:endParaRPr lang="en-US" sz="1000" dirty="0"/>
        </a:p>
      </dgm:t>
    </dgm:pt>
    <dgm:pt modelId="{EAD8997E-1BF1-4FB0-82B9-DBF8AE3D7157}" type="parTrans" cxnId="{DF62A35E-275C-41C3-BCFB-068EE4C3AE0C}">
      <dgm:prSet/>
      <dgm:spPr/>
      <dgm:t>
        <a:bodyPr/>
        <a:lstStyle/>
        <a:p>
          <a:endParaRPr lang="en-US"/>
        </a:p>
      </dgm:t>
    </dgm:pt>
    <dgm:pt modelId="{FBAA4887-8FE3-46B3-B471-40D584694A96}" type="sibTrans" cxnId="{DF62A35E-275C-41C3-BCFB-068EE4C3AE0C}">
      <dgm:prSet/>
      <dgm:spPr>
        <a:solidFill>
          <a:srgbClr val="00DEA4"/>
        </a:solidFill>
      </dgm:spPr>
      <dgm:t>
        <a:bodyPr/>
        <a:lstStyle/>
        <a:p>
          <a:r>
            <a:rPr lang="en-US" dirty="0" smtClean="0"/>
            <a:t>Stopped flow cell</a:t>
          </a:r>
          <a:endParaRPr lang="en-US" dirty="0"/>
        </a:p>
      </dgm:t>
    </dgm:pt>
    <dgm:pt modelId="{455F0BEA-262B-454F-A04C-D7C0409B7EE6}">
      <dgm:prSet custT="1"/>
      <dgm:spPr>
        <a:solidFill>
          <a:srgbClr val="00DEA4"/>
        </a:solidFill>
      </dgm:spPr>
      <dgm:t>
        <a:bodyPr/>
        <a:lstStyle/>
        <a:p>
          <a:r>
            <a:rPr lang="en-US" sz="1000" dirty="0" smtClean="0"/>
            <a:t>Langmuir trough</a:t>
          </a:r>
          <a:endParaRPr lang="en-US" sz="1000" dirty="0"/>
        </a:p>
      </dgm:t>
    </dgm:pt>
    <dgm:pt modelId="{74926619-DCD3-4701-9BB0-3719342EADBC}" type="parTrans" cxnId="{41F9A610-78D9-465E-BCBE-F47CACC440A1}">
      <dgm:prSet/>
      <dgm:spPr/>
      <dgm:t>
        <a:bodyPr/>
        <a:lstStyle/>
        <a:p>
          <a:endParaRPr lang="en-US"/>
        </a:p>
      </dgm:t>
    </dgm:pt>
    <dgm:pt modelId="{D9E7F2CB-32AB-4705-A36D-DF223CBC17FA}" type="sibTrans" cxnId="{41F9A610-78D9-465E-BCBE-F47CACC440A1}">
      <dgm:prSet/>
      <dgm:spPr>
        <a:solidFill>
          <a:srgbClr val="00DEA4"/>
        </a:solidFill>
      </dgm:spPr>
      <dgm:t>
        <a:bodyPr/>
        <a:lstStyle/>
        <a:p>
          <a:r>
            <a:rPr lang="en-US" dirty="0" smtClean="0"/>
            <a:t>Trough</a:t>
          </a:r>
          <a:endParaRPr lang="en-US" dirty="0"/>
        </a:p>
      </dgm:t>
    </dgm:pt>
    <dgm:pt modelId="{4A191CAF-DD5D-448B-BDB4-38295065E5D9}">
      <dgm:prSet custT="1"/>
      <dgm:spPr>
        <a:solidFill>
          <a:srgbClr val="00DEA4"/>
        </a:solidFill>
      </dgm:spPr>
      <dgm:t>
        <a:bodyPr/>
        <a:lstStyle/>
        <a:p>
          <a:r>
            <a:rPr lang="en-US" sz="1100" dirty="0" err="1" smtClean="0"/>
            <a:t>Rheometer</a:t>
          </a:r>
          <a:endParaRPr lang="en-US" sz="1100" dirty="0"/>
        </a:p>
      </dgm:t>
    </dgm:pt>
    <dgm:pt modelId="{DDFD5155-E710-4290-9B6F-E0790BFC82CE}" type="parTrans" cxnId="{ABA822F9-0C7B-4E8C-BBF5-514BDB517DCE}">
      <dgm:prSet/>
      <dgm:spPr/>
      <dgm:t>
        <a:bodyPr/>
        <a:lstStyle/>
        <a:p>
          <a:endParaRPr lang="en-US"/>
        </a:p>
      </dgm:t>
    </dgm:pt>
    <dgm:pt modelId="{05E736AC-8950-479E-BD60-CFBC0B7DF42F}" type="sibTrans" cxnId="{ABA822F9-0C7B-4E8C-BBF5-514BDB517DCE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Stopped flow cell</a:t>
          </a:r>
          <a:endParaRPr lang="en-US" dirty="0"/>
        </a:p>
      </dgm:t>
    </dgm:pt>
    <dgm:pt modelId="{CC4956E9-C43D-449A-AFA1-8101F7F0C28E}">
      <dgm:prSet phldrT="[Text]" custT="1"/>
      <dgm:spPr>
        <a:solidFill>
          <a:srgbClr val="00DEA4"/>
        </a:solidFill>
        <a:ln>
          <a:noFill/>
        </a:ln>
      </dgm:spPr>
      <dgm:t>
        <a:bodyPr/>
        <a:lstStyle/>
        <a:p>
          <a:r>
            <a:rPr lang="en-US" sz="1400" dirty="0" smtClean="0"/>
            <a:t>Thermalized liquid/ gas</a:t>
          </a:r>
          <a:endParaRPr lang="en-US" sz="1400" dirty="0"/>
        </a:p>
      </dgm:t>
    </dgm:pt>
    <dgm:pt modelId="{51CFA291-CDB2-4CB9-9948-2B6B518BB94F}" type="sibTrans" cxnId="{E0699206-B11F-4C7F-A099-E1A2ECD94843}">
      <dgm:prSet/>
      <dgm:spPr>
        <a:solidFill>
          <a:srgbClr val="00DEA4"/>
        </a:solidFill>
        <a:ln>
          <a:noFill/>
        </a:ln>
      </dgm:spPr>
      <dgm:t>
        <a:bodyPr/>
        <a:lstStyle/>
        <a:p>
          <a:r>
            <a:rPr lang="en-US" dirty="0" smtClean="0"/>
            <a:t>Liquid flow</a:t>
          </a:r>
          <a:endParaRPr lang="en-US" dirty="0"/>
        </a:p>
      </dgm:t>
    </dgm:pt>
    <dgm:pt modelId="{950BE6D6-9074-4B8C-8D56-A41F01F2BD6E}" type="parTrans" cxnId="{E0699206-B11F-4C7F-A099-E1A2ECD94843}">
      <dgm:prSet/>
      <dgm:spPr/>
      <dgm:t>
        <a:bodyPr/>
        <a:lstStyle/>
        <a:p>
          <a:endParaRPr lang="en-US"/>
        </a:p>
      </dgm:t>
    </dgm:pt>
    <dgm:pt modelId="{6CB05F59-2832-4859-9CD2-C8920444E537}" type="pres">
      <dgm:prSet presAssocID="{303BC952-C019-4A52-936A-7B5DF4BBAF46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972559F-8E0E-4DB2-85B6-ADE4775BB4BE}" type="pres">
      <dgm:prSet presAssocID="{CC4956E9-C43D-449A-AFA1-8101F7F0C28E}" presName="composite" presStyleCnt="0"/>
      <dgm:spPr/>
      <dgm:t>
        <a:bodyPr/>
        <a:lstStyle/>
        <a:p>
          <a:endParaRPr lang="en-US"/>
        </a:p>
      </dgm:t>
    </dgm:pt>
    <dgm:pt modelId="{49E118D4-74C4-4A76-99C6-8D047BE871D3}" type="pres">
      <dgm:prSet presAssocID="{CC4956E9-C43D-449A-AFA1-8101F7F0C28E}" presName="Parent1" presStyleLbl="node1" presStyleIdx="0" presStyleCnt="10" custScaleX="82655" custScaleY="79801" custLinFactNeighborX="80186" custLinFactNeighborY="389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252ED7-5E8E-4B1C-93EA-9638624169AE}" type="pres">
      <dgm:prSet presAssocID="{CC4956E9-C43D-449A-AFA1-8101F7F0C28E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0B49CE-935C-434F-BF70-1AC64AE7D0A0}" type="pres">
      <dgm:prSet presAssocID="{CC4956E9-C43D-449A-AFA1-8101F7F0C28E}" presName="BalanceSpacing" presStyleCnt="0"/>
      <dgm:spPr/>
      <dgm:t>
        <a:bodyPr/>
        <a:lstStyle/>
        <a:p>
          <a:endParaRPr lang="en-US"/>
        </a:p>
      </dgm:t>
    </dgm:pt>
    <dgm:pt modelId="{C150D9CE-60DB-4FA4-8F07-CBD040E665EC}" type="pres">
      <dgm:prSet presAssocID="{CC4956E9-C43D-449A-AFA1-8101F7F0C28E}" presName="BalanceSpacing1" presStyleCnt="0"/>
      <dgm:spPr/>
      <dgm:t>
        <a:bodyPr/>
        <a:lstStyle/>
        <a:p>
          <a:endParaRPr lang="en-US"/>
        </a:p>
      </dgm:t>
    </dgm:pt>
    <dgm:pt modelId="{1F74515C-4A5D-4CDA-BAC4-B4F2EDC1AF41}" type="pres">
      <dgm:prSet presAssocID="{51CFA291-CDB2-4CB9-9948-2B6B518BB94F}" presName="Accent1Text" presStyleLbl="node1" presStyleIdx="1" presStyleCnt="10" custScaleX="75006" custScaleY="73126" custLinFactNeighborX="-22511" custLinFactNeighborY="22847"/>
      <dgm:spPr/>
      <dgm:t>
        <a:bodyPr/>
        <a:lstStyle/>
        <a:p>
          <a:endParaRPr lang="en-US"/>
        </a:p>
      </dgm:t>
    </dgm:pt>
    <dgm:pt modelId="{4A3A0B4D-ECC9-4343-87A4-09260E988149}" type="pres">
      <dgm:prSet presAssocID="{51CFA291-CDB2-4CB9-9948-2B6B518BB94F}" presName="spaceBetweenRectangles" presStyleCnt="0"/>
      <dgm:spPr/>
      <dgm:t>
        <a:bodyPr/>
        <a:lstStyle/>
        <a:p>
          <a:endParaRPr lang="en-US"/>
        </a:p>
      </dgm:t>
    </dgm:pt>
    <dgm:pt modelId="{A2BA84C8-2D9B-436C-B5DB-DF056183E381}" type="pres">
      <dgm:prSet presAssocID="{20FC5D56-4B06-4B2F-8707-CDC88EDC7DDA}" presName="composite" presStyleCnt="0"/>
      <dgm:spPr/>
      <dgm:t>
        <a:bodyPr/>
        <a:lstStyle/>
        <a:p>
          <a:endParaRPr lang="en-US"/>
        </a:p>
      </dgm:t>
    </dgm:pt>
    <dgm:pt modelId="{0EF94381-11D9-4BA1-87BC-FE27997BEADE}" type="pres">
      <dgm:prSet presAssocID="{20FC5D56-4B06-4B2F-8707-CDC88EDC7DDA}" presName="Parent1" presStyleLbl="node1" presStyleIdx="2" presStyleCnt="10" custScaleX="81554" custScaleY="76401" custLinFactY="46336" custLinFactNeighborX="-64730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3458E9-465F-43F4-BEF6-3833E87F88E9}" type="pres">
      <dgm:prSet presAssocID="{20FC5D56-4B06-4B2F-8707-CDC88EDC7DDA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532BE0-4C2E-4708-B7D2-72055D127D5E}" type="pres">
      <dgm:prSet presAssocID="{20FC5D56-4B06-4B2F-8707-CDC88EDC7DDA}" presName="BalanceSpacing" presStyleCnt="0"/>
      <dgm:spPr/>
      <dgm:t>
        <a:bodyPr/>
        <a:lstStyle/>
        <a:p>
          <a:endParaRPr lang="en-US"/>
        </a:p>
      </dgm:t>
    </dgm:pt>
    <dgm:pt modelId="{A5143AFF-0939-4789-AC29-807F27DFDCF0}" type="pres">
      <dgm:prSet presAssocID="{20FC5D56-4B06-4B2F-8707-CDC88EDC7DDA}" presName="BalanceSpacing1" presStyleCnt="0"/>
      <dgm:spPr/>
      <dgm:t>
        <a:bodyPr/>
        <a:lstStyle/>
        <a:p>
          <a:endParaRPr lang="en-US"/>
        </a:p>
      </dgm:t>
    </dgm:pt>
    <dgm:pt modelId="{50CFF9EB-DB80-437D-B8DD-74059A6C37BD}" type="pres">
      <dgm:prSet presAssocID="{277B6D4D-EBB3-40BE-A5A4-9ADA0A4C9E28}" presName="Accent1Text" presStyleLbl="node1" presStyleIdx="3" presStyleCnt="10" custScaleX="81888" custScaleY="84701" custLinFactY="36338" custLinFactNeighborX="28990" custLinFactNeighborY="100000"/>
      <dgm:spPr/>
      <dgm:t>
        <a:bodyPr/>
        <a:lstStyle/>
        <a:p>
          <a:endParaRPr lang="en-US"/>
        </a:p>
      </dgm:t>
    </dgm:pt>
    <dgm:pt modelId="{C434A1D6-E1E4-4C12-9D29-684FD1E43168}" type="pres">
      <dgm:prSet presAssocID="{277B6D4D-EBB3-40BE-A5A4-9ADA0A4C9E28}" presName="spaceBetweenRectangles" presStyleCnt="0"/>
      <dgm:spPr/>
      <dgm:t>
        <a:bodyPr/>
        <a:lstStyle/>
        <a:p>
          <a:endParaRPr lang="en-US"/>
        </a:p>
      </dgm:t>
    </dgm:pt>
    <dgm:pt modelId="{BB228E5B-4724-47CF-8E65-C54DC5FE0921}" type="pres">
      <dgm:prSet presAssocID="{202E3F4A-2601-4C0E-8E6A-9EE31A5B1DEF}" presName="composite" presStyleCnt="0"/>
      <dgm:spPr/>
      <dgm:t>
        <a:bodyPr/>
        <a:lstStyle/>
        <a:p>
          <a:endParaRPr lang="en-US"/>
        </a:p>
      </dgm:t>
    </dgm:pt>
    <dgm:pt modelId="{D4F05790-E424-4F41-86CC-5442AA9D111E}" type="pres">
      <dgm:prSet presAssocID="{202E3F4A-2601-4C0E-8E6A-9EE31A5B1DEF}" presName="Parent1" presStyleLbl="node1" presStyleIdx="4" presStyleCnt="10" custScaleX="60675" custScaleY="58852" custLinFactX="-100000" custLinFactY="-31096" custLinFactNeighborX="-102475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49A9F6-B4B8-4A52-82C8-01975A318BA4}" type="pres">
      <dgm:prSet presAssocID="{202E3F4A-2601-4C0E-8E6A-9EE31A5B1DEF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8493C-2634-4353-B014-C59E8E6BB258}" type="pres">
      <dgm:prSet presAssocID="{202E3F4A-2601-4C0E-8E6A-9EE31A5B1DEF}" presName="BalanceSpacing" presStyleCnt="0"/>
      <dgm:spPr/>
      <dgm:t>
        <a:bodyPr/>
        <a:lstStyle/>
        <a:p>
          <a:endParaRPr lang="en-US"/>
        </a:p>
      </dgm:t>
    </dgm:pt>
    <dgm:pt modelId="{C34F8B86-F319-46F1-BD61-519A596A98F6}" type="pres">
      <dgm:prSet presAssocID="{202E3F4A-2601-4C0E-8E6A-9EE31A5B1DEF}" presName="BalanceSpacing1" presStyleCnt="0"/>
      <dgm:spPr/>
      <dgm:t>
        <a:bodyPr/>
        <a:lstStyle/>
        <a:p>
          <a:endParaRPr lang="en-US"/>
        </a:p>
      </dgm:t>
    </dgm:pt>
    <dgm:pt modelId="{F112F5B6-7161-4BB0-95EA-16C385107996}" type="pres">
      <dgm:prSet presAssocID="{FBAA4887-8FE3-46B3-B471-40D584694A96}" presName="Accent1Text" presStyleLbl="node1" presStyleIdx="5" presStyleCnt="10" custScaleX="64080" custScaleY="60870" custLinFactNeighborX="-58540" custLinFactNeighborY="-82546"/>
      <dgm:spPr/>
      <dgm:t>
        <a:bodyPr/>
        <a:lstStyle/>
        <a:p>
          <a:endParaRPr lang="en-US"/>
        </a:p>
      </dgm:t>
    </dgm:pt>
    <dgm:pt modelId="{8697BF5C-7ACE-4A6C-A21F-48525A2428FA}" type="pres">
      <dgm:prSet presAssocID="{FBAA4887-8FE3-46B3-B471-40D584694A96}" presName="spaceBetweenRectangles" presStyleCnt="0"/>
      <dgm:spPr/>
      <dgm:t>
        <a:bodyPr/>
        <a:lstStyle/>
        <a:p>
          <a:endParaRPr lang="en-US"/>
        </a:p>
      </dgm:t>
    </dgm:pt>
    <dgm:pt modelId="{424E5BF5-5262-4DCC-A9AF-B03131625121}" type="pres">
      <dgm:prSet presAssocID="{4A191CAF-DD5D-448B-BDB4-38295065E5D9}" presName="composite" presStyleCnt="0"/>
      <dgm:spPr/>
      <dgm:t>
        <a:bodyPr/>
        <a:lstStyle/>
        <a:p>
          <a:endParaRPr lang="en-US"/>
        </a:p>
      </dgm:t>
    </dgm:pt>
    <dgm:pt modelId="{10E78E6C-4677-4BB6-8D16-BC8D90CCAFC6}" type="pres">
      <dgm:prSet presAssocID="{4A191CAF-DD5D-448B-BDB4-38295065E5D9}" presName="Parent1" presStyleLbl="node1" presStyleIdx="6" presStyleCnt="10" custScaleX="64504" custScaleY="61802" custLinFactX="-2843" custLinFactNeighborX="-100000" custLinFactNeighborY="568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63BD55-43D0-4866-AFEF-65698E7D8E80}" type="pres">
      <dgm:prSet presAssocID="{4A191CAF-DD5D-448B-BDB4-38295065E5D9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482EBD-6D62-4C32-AF92-E1CE22D07BF1}" type="pres">
      <dgm:prSet presAssocID="{4A191CAF-DD5D-448B-BDB4-38295065E5D9}" presName="BalanceSpacing" presStyleCnt="0"/>
      <dgm:spPr/>
      <dgm:t>
        <a:bodyPr/>
        <a:lstStyle/>
        <a:p>
          <a:endParaRPr lang="en-US"/>
        </a:p>
      </dgm:t>
    </dgm:pt>
    <dgm:pt modelId="{020A1795-4AA2-45C0-A6BD-C8BBC2C6EB10}" type="pres">
      <dgm:prSet presAssocID="{4A191CAF-DD5D-448B-BDB4-38295065E5D9}" presName="BalanceSpacing1" presStyleCnt="0"/>
      <dgm:spPr/>
      <dgm:t>
        <a:bodyPr/>
        <a:lstStyle/>
        <a:p>
          <a:endParaRPr lang="en-US"/>
        </a:p>
      </dgm:t>
    </dgm:pt>
    <dgm:pt modelId="{15D0C1DA-3B63-454C-BF58-F4AD8BBA0CD8}" type="pres">
      <dgm:prSet presAssocID="{05E736AC-8950-479E-BD60-CFBC0B7DF42F}" presName="Accent1Text" presStyleLbl="node1" presStyleIdx="7" presStyleCnt="10" custScaleX="64080" custScaleY="60870" custLinFactY="-12569" custLinFactNeighborX="-60918" custLinFactNeighborY="-100000"/>
      <dgm:spPr/>
      <dgm:t>
        <a:bodyPr/>
        <a:lstStyle/>
        <a:p>
          <a:endParaRPr lang="en-US"/>
        </a:p>
      </dgm:t>
    </dgm:pt>
    <dgm:pt modelId="{0948960F-C1AC-40E0-875A-3F30758A1DB6}" type="pres">
      <dgm:prSet presAssocID="{05E736AC-8950-479E-BD60-CFBC0B7DF42F}" presName="spaceBetweenRectangles" presStyleCnt="0"/>
      <dgm:spPr/>
      <dgm:t>
        <a:bodyPr/>
        <a:lstStyle/>
        <a:p>
          <a:endParaRPr lang="en-US"/>
        </a:p>
      </dgm:t>
    </dgm:pt>
    <dgm:pt modelId="{B902F164-6369-4DAC-91C8-A3A8F332947F}" type="pres">
      <dgm:prSet presAssocID="{455F0BEA-262B-454F-A04C-D7C0409B7EE6}" presName="composite" presStyleCnt="0"/>
      <dgm:spPr/>
      <dgm:t>
        <a:bodyPr/>
        <a:lstStyle/>
        <a:p>
          <a:endParaRPr lang="en-US"/>
        </a:p>
      </dgm:t>
    </dgm:pt>
    <dgm:pt modelId="{96866E6C-EF86-4C75-AED2-5375B7EA3968}" type="pres">
      <dgm:prSet presAssocID="{455F0BEA-262B-454F-A04C-D7C0409B7EE6}" presName="Parent1" presStyleLbl="node1" presStyleIdx="8" presStyleCnt="10" custScaleX="66099" custScaleY="66074" custLinFactX="28353" custLinFactNeighborX="100000" custLinFactNeighborY="-3331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4FFA5-3652-4433-87AE-CFA61B42C04C}" type="pres">
      <dgm:prSet presAssocID="{455F0BEA-262B-454F-A04C-D7C0409B7EE6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97FD70-4B2D-400D-9B6D-BBC5F6A07872}" type="pres">
      <dgm:prSet presAssocID="{455F0BEA-262B-454F-A04C-D7C0409B7EE6}" presName="BalanceSpacing" presStyleCnt="0"/>
      <dgm:spPr/>
      <dgm:t>
        <a:bodyPr/>
        <a:lstStyle/>
        <a:p>
          <a:endParaRPr lang="en-US"/>
        </a:p>
      </dgm:t>
    </dgm:pt>
    <dgm:pt modelId="{0A94F3E0-BFB9-4C15-9681-7FCBC89DC391}" type="pres">
      <dgm:prSet presAssocID="{455F0BEA-262B-454F-A04C-D7C0409B7EE6}" presName="BalanceSpacing1" presStyleCnt="0"/>
      <dgm:spPr/>
      <dgm:t>
        <a:bodyPr/>
        <a:lstStyle/>
        <a:p>
          <a:endParaRPr lang="en-US"/>
        </a:p>
      </dgm:t>
    </dgm:pt>
    <dgm:pt modelId="{4F316FA9-09DA-4059-96A2-9DAF314549BD}" type="pres">
      <dgm:prSet presAssocID="{D9E7F2CB-32AB-4705-A36D-DF223CBC17FA}" presName="Accent1Text" presStyleLbl="node1" presStyleIdx="9" presStyleCnt="10" custScaleX="65324" custScaleY="60678" custLinFactX="100000" custLinFactNeighborX="171794" custLinFactNeighborY="-91409"/>
      <dgm:spPr/>
      <dgm:t>
        <a:bodyPr/>
        <a:lstStyle/>
        <a:p>
          <a:endParaRPr lang="en-US"/>
        </a:p>
      </dgm:t>
    </dgm:pt>
  </dgm:ptLst>
  <dgm:cxnLst>
    <dgm:cxn modelId="{D8AF9D42-4F8D-41D2-B809-23C6A144CDF2}" type="presOf" srcId="{D9E7F2CB-32AB-4705-A36D-DF223CBC17FA}" destId="{4F316FA9-09DA-4059-96A2-9DAF314549BD}" srcOrd="0" destOrd="0" presId="urn:microsoft.com/office/officeart/2008/layout/AlternatingHexagons"/>
    <dgm:cxn modelId="{073D993C-0D9B-4CAF-99BB-66176381F921}" type="presOf" srcId="{4A191CAF-DD5D-448B-BDB4-38295065E5D9}" destId="{10E78E6C-4677-4BB6-8D16-BC8D90CCAFC6}" srcOrd="0" destOrd="0" presId="urn:microsoft.com/office/officeart/2008/layout/AlternatingHexagons"/>
    <dgm:cxn modelId="{3EED3EFA-992D-40B8-A083-0728F07192A1}" type="presOf" srcId="{FBAA4887-8FE3-46B3-B471-40D584694A96}" destId="{F112F5B6-7161-4BB0-95EA-16C385107996}" srcOrd="0" destOrd="0" presId="urn:microsoft.com/office/officeart/2008/layout/AlternatingHexagons"/>
    <dgm:cxn modelId="{560CC95D-BB23-4CF0-94E4-0BDD16C83522}" srcId="{303BC952-C019-4A52-936A-7B5DF4BBAF46}" destId="{20FC5D56-4B06-4B2F-8707-CDC88EDC7DDA}" srcOrd="1" destOrd="0" parTransId="{96518585-391D-48DF-8A88-6791CF3D28BC}" sibTransId="{277B6D4D-EBB3-40BE-A5A4-9ADA0A4C9E28}"/>
    <dgm:cxn modelId="{9D4A3155-978A-4BF1-9A52-904AB897C13E}" type="presOf" srcId="{202E3F4A-2601-4C0E-8E6A-9EE31A5B1DEF}" destId="{D4F05790-E424-4F41-86CC-5442AA9D111E}" srcOrd="0" destOrd="0" presId="urn:microsoft.com/office/officeart/2008/layout/AlternatingHexagons"/>
    <dgm:cxn modelId="{E0699206-B11F-4C7F-A099-E1A2ECD94843}" srcId="{303BC952-C019-4A52-936A-7B5DF4BBAF46}" destId="{CC4956E9-C43D-449A-AFA1-8101F7F0C28E}" srcOrd="0" destOrd="0" parTransId="{950BE6D6-9074-4B8C-8D56-A41F01F2BD6E}" sibTransId="{51CFA291-CDB2-4CB9-9948-2B6B518BB94F}"/>
    <dgm:cxn modelId="{B2915F26-8A23-4397-92C1-A8E8B62E6708}" type="presOf" srcId="{51CFA291-CDB2-4CB9-9948-2B6B518BB94F}" destId="{1F74515C-4A5D-4CDA-BAC4-B4F2EDC1AF41}" srcOrd="0" destOrd="0" presId="urn:microsoft.com/office/officeart/2008/layout/AlternatingHexagons"/>
    <dgm:cxn modelId="{41F9A610-78D9-465E-BCBE-F47CACC440A1}" srcId="{303BC952-C019-4A52-936A-7B5DF4BBAF46}" destId="{455F0BEA-262B-454F-A04C-D7C0409B7EE6}" srcOrd="4" destOrd="0" parTransId="{74926619-DCD3-4701-9BB0-3719342EADBC}" sibTransId="{D9E7F2CB-32AB-4705-A36D-DF223CBC17FA}"/>
    <dgm:cxn modelId="{2AFF578A-B687-4791-AB10-9F2FF530497E}" type="presOf" srcId="{277B6D4D-EBB3-40BE-A5A4-9ADA0A4C9E28}" destId="{50CFF9EB-DB80-437D-B8DD-74059A6C37BD}" srcOrd="0" destOrd="0" presId="urn:microsoft.com/office/officeart/2008/layout/AlternatingHexagons"/>
    <dgm:cxn modelId="{DF62A35E-275C-41C3-BCFB-068EE4C3AE0C}" srcId="{303BC952-C019-4A52-936A-7B5DF4BBAF46}" destId="{202E3F4A-2601-4C0E-8E6A-9EE31A5B1DEF}" srcOrd="2" destOrd="0" parTransId="{EAD8997E-1BF1-4FB0-82B9-DBF8AE3D7157}" sibTransId="{FBAA4887-8FE3-46B3-B471-40D584694A96}"/>
    <dgm:cxn modelId="{ABA822F9-0C7B-4E8C-BBF5-514BDB517DCE}" srcId="{303BC952-C019-4A52-936A-7B5DF4BBAF46}" destId="{4A191CAF-DD5D-448B-BDB4-38295065E5D9}" srcOrd="3" destOrd="0" parTransId="{DDFD5155-E710-4290-9B6F-E0790BFC82CE}" sibTransId="{05E736AC-8950-479E-BD60-CFBC0B7DF42F}"/>
    <dgm:cxn modelId="{0E368085-FF12-403B-95EB-A7D2917F8EA5}" type="presOf" srcId="{20FC5D56-4B06-4B2F-8707-CDC88EDC7DDA}" destId="{0EF94381-11D9-4BA1-87BC-FE27997BEADE}" srcOrd="0" destOrd="0" presId="urn:microsoft.com/office/officeart/2008/layout/AlternatingHexagons"/>
    <dgm:cxn modelId="{26E99E8F-7754-4337-A9C9-CB508D1E32D8}" type="presOf" srcId="{455F0BEA-262B-454F-A04C-D7C0409B7EE6}" destId="{96866E6C-EF86-4C75-AED2-5375B7EA3968}" srcOrd="0" destOrd="0" presId="urn:microsoft.com/office/officeart/2008/layout/AlternatingHexagons"/>
    <dgm:cxn modelId="{01E9FBE8-851A-4B5C-86DA-E5EDF98D9947}" type="presOf" srcId="{05E736AC-8950-479E-BD60-CFBC0B7DF42F}" destId="{15D0C1DA-3B63-454C-BF58-F4AD8BBA0CD8}" srcOrd="0" destOrd="0" presId="urn:microsoft.com/office/officeart/2008/layout/AlternatingHexagons"/>
    <dgm:cxn modelId="{21E7C718-57B3-4520-AD11-F3E7796F66F4}" type="presOf" srcId="{303BC952-C019-4A52-936A-7B5DF4BBAF46}" destId="{6CB05F59-2832-4859-9CD2-C8920444E537}" srcOrd="0" destOrd="0" presId="urn:microsoft.com/office/officeart/2008/layout/AlternatingHexagons"/>
    <dgm:cxn modelId="{60BDABFC-FDFE-4162-A3EC-C93F4E4EB863}" type="presOf" srcId="{CC4956E9-C43D-449A-AFA1-8101F7F0C28E}" destId="{49E118D4-74C4-4A76-99C6-8D047BE871D3}" srcOrd="0" destOrd="0" presId="urn:microsoft.com/office/officeart/2008/layout/AlternatingHexagons"/>
    <dgm:cxn modelId="{A34326F2-C51C-4BEC-BC20-063E41174615}" type="presParOf" srcId="{6CB05F59-2832-4859-9CD2-C8920444E537}" destId="{D972559F-8E0E-4DB2-85B6-ADE4775BB4BE}" srcOrd="0" destOrd="0" presId="urn:microsoft.com/office/officeart/2008/layout/AlternatingHexagons"/>
    <dgm:cxn modelId="{F956F05C-4809-4A02-9A0E-16FBA5A381AA}" type="presParOf" srcId="{D972559F-8E0E-4DB2-85B6-ADE4775BB4BE}" destId="{49E118D4-74C4-4A76-99C6-8D047BE871D3}" srcOrd="0" destOrd="0" presId="urn:microsoft.com/office/officeart/2008/layout/AlternatingHexagons"/>
    <dgm:cxn modelId="{3E60C46A-2BD5-4161-8B2B-D16B6D27AD20}" type="presParOf" srcId="{D972559F-8E0E-4DB2-85B6-ADE4775BB4BE}" destId="{71252ED7-5E8E-4B1C-93EA-9638624169AE}" srcOrd="1" destOrd="0" presId="urn:microsoft.com/office/officeart/2008/layout/AlternatingHexagons"/>
    <dgm:cxn modelId="{8F9835D4-F73D-4139-9C66-566FA81EBE7B}" type="presParOf" srcId="{D972559F-8E0E-4DB2-85B6-ADE4775BB4BE}" destId="{BD0B49CE-935C-434F-BF70-1AC64AE7D0A0}" srcOrd="2" destOrd="0" presId="urn:microsoft.com/office/officeart/2008/layout/AlternatingHexagons"/>
    <dgm:cxn modelId="{A30944F5-959E-474A-932E-20C35D2B9A46}" type="presParOf" srcId="{D972559F-8E0E-4DB2-85B6-ADE4775BB4BE}" destId="{C150D9CE-60DB-4FA4-8F07-CBD040E665EC}" srcOrd="3" destOrd="0" presId="urn:microsoft.com/office/officeart/2008/layout/AlternatingHexagons"/>
    <dgm:cxn modelId="{F5E8553F-84FB-4A02-9BA5-F6E58A845F13}" type="presParOf" srcId="{D972559F-8E0E-4DB2-85B6-ADE4775BB4BE}" destId="{1F74515C-4A5D-4CDA-BAC4-B4F2EDC1AF41}" srcOrd="4" destOrd="0" presId="urn:microsoft.com/office/officeart/2008/layout/AlternatingHexagons"/>
    <dgm:cxn modelId="{ACBD118A-67FD-4E7C-8023-7A7F77DD54C9}" type="presParOf" srcId="{6CB05F59-2832-4859-9CD2-C8920444E537}" destId="{4A3A0B4D-ECC9-4343-87A4-09260E988149}" srcOrd="1" destOrd="0" presId="urn:microsoft.com/office/officeart/2008/layout/AlternatingHexagons"/>
    <dgm:cxn modelId="{CA996E9E-E72D-43FC-82D5-9D6A42EC9EF0}" type="presParOf" srcId="{6CB05F59-2832-4859-9CD2-C8920444E537}" destId="{A2BA84C8-2D9B-436C-B5DB-DF056183E381}" srcOrd="2" destOrd="0" presId="urn:microsoft.com/office/officeart/2008/layout/AlternatingHexagons"/>
    <dgm:cxn modelId="{74216A70-B897-4475-A8DA-B6E3C4A44DE3}" type="presParOf" srcId="{A2BA84C8-2D9B-436C-B5DB-DF056183E381}" destId="{0EF94381-11D9-4BA1-87BC-FE27997BEADE}" srcOrd="0" destOrd="0" presId="urn:microsoft.com/office/officeart/2008/layout/AlternatingHexagons"/>
    <dgm:cxn modelId="{204E9D03-735E-4BBC-BE1D-3EB663196034}" type="presParOf" srcId="{A2BA84C8-2D9B-436C-B5DB-DF056183E381}" destId="{9D3458E9-465F-43F4-BEF6-3833E87F88E9}" srcOrd="1" destOrd="0" presId="urn:microsoft.com/office/officeart/2008/layout/AlternatingHexagons"/>
    <dgm:cxn modelId="{B6568A54-C67D-4213-8DE9-D309C389C4B6}" type="presParOf" srcId="{A2BA84C8-2D9B-436C-B5DB-DF056183E381}" destId="{8F532BE0-4C2E-4708-B7D2-72055D127D5E}" srcOrd="2" destOrd="0" presId="urn:microsoft.com/office/officeart/2008/layout/AlternatingHexagons"/>
    <dgm:cxn modelId="{236B13E3-674E-4794-8505-84A38F98C776}" type="presParOf" srcId="{A2BA84C8-2D9B-436C-B5DB-DF056183E381}" destId="{A5143AFF-0939-4789-AC29-807F27DFDCF0}" srcOrd="3" destOrd="0" presId="urn:microsoft.com/office/officeart/2008/layout/AlternatingHexagons"/>
    <dgm:cxn modelId="{F3330FB1-F22E-4F94-B069-E09F8A99731E}" type="presParOf" srcId="{A2BA84C8-2D9B-436C-B5DB-DF056183E381}" destId="{50CFF9EB-DB80-437D-B8DD-74059A6C37BD}" srcOrd="4" destOrd="0" presId="urn:microsoft.com/office/officeart/2008/layout/AlternatingHexagons"/>
    <dgm:cxn modelId="{EAF2AFE2-2557-4B5D-A4E5-2A51C5506C35}" type="presParOf" srcId="{6CB05F59-2832-4859-9CD2-C8920444E537}" destId="{C434A1D6-E1E4-4C12-9D29-684FD1E43168}" srcOrd="3" destOrd="0" presId="urn:microsoft.com/office/officeart/2008/layout/AlternatingHexagons"/>
    <dgm:cxn modelId="{3C2AFB61-7730-4D8B-9806-396F63AA6264}" type="presParOf" srcId="{6CB05F59-2832-4859-9CD2-C8920444E537}" destId="{BB228E5B-4724-47CF-8E65-C54DC5FE0921}" srcOrd="4" destOrd="0" presId="urn:microsoft.com/office/officeart/2008/layout/AlternatingHexagons"/>
    <dgm:cxn modelId="{E79A1421-CA84-4219-9DE0-56B9AA6651B8}" type="presParOf" srcId="{BB228E5B-4724-47CF-8E65-C54DC5FE0921}" destId="{D4F05790-E424-4F41-86CC-5442AA9D111E}" srcOrd="0" destOrd="0" presId="urn:microsoft.com/office/officeart/2008/layout/AlternatingHexagons"/>
    <dgm:cxn modelId="{2D3CF29D-DA44-4F20-BB2B-5D2B7C2D0B79}" type="presParOf" srcId="{BB228E5B-4724-47CF-8E65-C54DC5FE0921}" destId="{7549A9F6-B4B8-4A52-82C8-01975A318BA4}" srcOrd="1" destOrd="0" presId="urn:microsoft.com/office/officeart/2008/layout/AlternatingHexagons"/>
    <dgm:cxn modelId="{D5E133AA-3D7D-4AE1-A589-7074119B956F}" type="presParOf" srcId="{BB228E5B-4724-47CF-8E65-C54DC5FE0921}" destId="{6B98493C-2634-4353-B014-C59E8E6BB258}" srcOrd="2" destOrd="0" presId="urn:microsoft.com/office/officeart/2008/layout/AlternatingHexagons"/>
    <dgm:cxn modelId="{67A27433-D18C-42D4-9ADC-B4215263C321}" type="presParOf" srcId="{BB228E5B-4724-47CF-8E65-C54DC5FE0921}" destId="{C34F8B86-F319-46F1-BD61-519A596A98F6}" srcOrd="3" destOrd="0" presId="urn:microsoft.com/office/officeart/2008/layout/AlternatingHexagons"/>
    <dgm:cxn modelId="{EE30FEED-9069-45D0-B427-2621912C0103}" type="presParOf" srcId="{BB228E5B-4724-47CF-8E65-C54DC5FE0921}" destId="{F112F5B6-7161-4BB0-95EA-16C385107996}" srcOrd="4" destOrd="0" presId="urn:microsoft.com/office/officeart/2008/layout/AlternatingHexagons"/>
    <dgm:cxn modelId="{3EDB3D7B-9D8B-4941-BF6B-5C670FBBA339}" type="presParOf" srcId="{6CB05F59-2832-4859-9CD2-C8920444E537}" destId="{8697BF5C-7ACE-4A6C-A21F-48525A2428FA}" srcOrd="5" destOrd="0" presId="urn:microsoft.com/office/officeart/2008/layout/AlternatingHexagons"/>
    <dgm:cxn modelId="{12B8264A-93F3-4C74-A794-52942DD7AA2B}" type="presParOf" srcId="{6CB05F59-2832-4859-9CD2-C8920444E537}" destId="{424E5BF5-5262-4DCC-A9AF-B03131625121}" srcOrd="6" destOrd="0" presId="urn:microsoft.com/office/officeart/2008/layout/AlternatingHexagons"/>
    <dgm:cxn modelId="{8149CF1F-A4FF-49F1-8875-BFEB0A071AD5}" type="presParOf" srcId="{424E5BF5-5262-4DCC-A9AF-B03131625121}" destId="{10E78E6C-4677-4BB6-8D16-BC8D90CCAFC6}" srcOrd="0" destOrd="0" presId="urn:microsoft.com/office/officeart/2008/layout/AlternatingHexagons"/>
    <dgm:cxn modelId="{461854D3-405A-4C2A-86CB-4917127A0B16}" type="presParOf" srcId="{424E5BF5-5262-4DCC-A9AF-B03131625121}" destId="{2F63BD55-43D0-4866-AFEF-65698E7D8E80}" srcOrd="1" destOrd="0" presId="urn:microsoft.com/office/officeart/2008/layout/AlternatingHexagons"/>
    <dgm:cxn modelId="{EEAEE533-980A-4E2C-BA83-0A44ED22279B}" type="presParOf" srcId="{424E5BF5-5262-4DCC-A9AF-B03131625121}" destId="{E5482EBD-6D62-4C32-AF92-E1CE22D07BF1}" srcOrd="2" destOrd="0" presId="urn:microsoft.com/office/officeart/2008/layout/AlternatingHexagons"/>
    <dgm:cxn modelId="{CCEB06E4-E959-404F-BA9B-24327D2E4810}" type="presParOf" srcId="{424E5BF5-5262-4DCC-A9AF-B03131625121}" destId="{020A1795-4AA2-45C0-A6BD-C8BBC2C6EB10}" srcOrd="3" destOrd="0" presId="urn:microsoft.com/office/officeart/2008/layout/AlternatingHexagons"/>
    <dgm:cxn modelId="{D2885B32-3D7F-4D97-890A-ACDC598FD9AB}" type="presParOf" srcId="{424E5BF5-5262-4DCC-A9AF-B03131625121}" destId="{15D0C1DA-3B63-454C-BF58-F4AD8BBA0CD8}" srcOrd="4" destOrd="0" presId="urn:microsoft.com/office/officeart/2008/layout/AlternatingHexagons"/>
    <dgm:cxn modelId="{927CE16F-732D-4583-937F-9A67FEE32D02}" type="presParOf" srcId="{6CB05F59-2832-4859-9CD2-C8920444E537}" destId="{0948960F-C1AC-40E0-875A-3F30758A1DB6}" srcOrd="7" destOrd="0" presId="urn:microsoft.com/office/officeart/2008/layout/AlternatingHexagons"/>
    <dgm:cxn modelId="{771A62AB-8BD5-491E-8DC0-02B65518DE77}" type="presParOf" srcId="{6CB05F59-2832-4859-9CD2-C8920444E537}" destId="{B902F164-6369-4DAC-91C8-A3A8F332947F}" srcOrd="8" destOrd="0" presId="urn:microsoft.com/office/officeart/2008/layout/AlternatingHexagons"/>
    <dgm:cxn modelId="{65CC0DFA-4D28-4FF1-B83B-FA34EB9F6D6D}" type="presParOf" srcId="{B902F164-6369-4DAC-91C8-A3A8F332947F}" destId="{96866E6C-EF86-4C75-AED2-5375B7EA3968}" srcOrd="0" destOrd="0" presId="urn:microsoft.com/office/officeart/2008/layout/AlternatingHexagons"/>
    <dgm:cxn modelId="{07435DAD-7374-4FFE-85FD-00B3EC56764B}" type="presParOf" srcId="{B902F164-6369-4DAC-91C8-A3A8F332947F}" destId="{F974FFA5-3652-4433-87AE-CFA61B42C04C}" srcOrd="1" destOrd="0" presId="urn:microsoft.com/office/officeart/2008/layout/AlternatingHexagons"/>
    <dgm:cxn modelId="{3CE5D7DB-B098-4761-83B7-A8504B50FC85}" type="presParOf" srcId="{B902F164-6369-4DAC-91C8-A3A8F332947F}" destId="{1C97FD70-4B2D-400D-9B6D-BBC5F6A07872}" srcOrd="2" destOrd="0" presId="urn:microsoft.com/office/officeart/2008/layout/AlternatingHexagons"/>
    <dgm:cxn modelId="{3226B80A-7750-47FA-A659-9CFB4994AEC4}" type="presParOf" srcId="{B902F164-6369-4DAC-91C8-A3A8F332947F}" destId="{0A94F3E0-BFB9-4C15-9681-7FCBC89DC391}" srcOrd="3" destOrd="0" presId="urn:microsoft.com/office/officeart/2008/layout/AlternatingHexagons"/>
    <dgm:cxn modelId="{44EB9C3D-AB79-4ACE-8A7A-3EEB88D6CB00}" type="presParOf" srcId="{B902F164-6369-4DAC-91C8-A3A8F332947F}" destId="{4F316FA9-09DA-4059-96A2-9DAF314549BD}" srcOrd="4" destOrd="0" presId="urn:microsoft.com/office/officeart/2008/layout/AlternatingHexagon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D2382F-2968-47E5-9A9D-D64DE269EDEB}" type="doc">
      <dgm:prSet loTypeId="urn:microsoft.com/office/officeart/2008/layout/AlternatingHexagon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0926EB-E74E-434B-9FF1-C3B1BFB4D7AB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050" dirty="0" smtClean="0"/>
            <a:t>Gas </a:t>
          </a:r>
          <a:r>
            <a:rPr lang="en-US" sz="1050" dirty="0" err="1" smtClean="0"/>
            <a:t>adsorp</a:t>
          </a:r>
          <a:r>
            <a:rPr lang="en-US" sz="1050" dirty="0" smtClean="0"/>
            <a:t>. (0-12 bar)</a:t>
          </a:r>
          <a:endParaRPr lang="en-US" sz="1050" dirty="0"/>
        </a:p>
      </dgm:t>
    </dgm:pt>
    <dgm:pt modelId="{2FF3210D-9500-4CE2-8239-B38C87B51C75}" type="parTrans" cxnId="{6D55CDCF-9241-4480-9801-B46390783C45}">
      <dgm:prSet/>
      <dgm:spPr/>
      <dgm:t>
        <a:bodyPr/>
        <a:lstStyle/>
        <a:p>
          <a:endParaRPr lang="en-US"/>
        </a:p>
      </dgm:t>
    </dgm:pt>
    <dgm:pt modelId="{39E1A7F2-22D9-4066-ABA8-8939259AB38C}" type="sibTrans" cxnId="{6D55CDCF-9241-4480-9801-B46390783C45}">
      <dgm:prSet/>
      <dgm:spPr>
        <a:solidFill>
          <a:schemeClr val="accent1">
            <a:lumMod val="75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Reaction cells</a:t>
          </a:r>
          <a:endParaRPr lang="en-US" dirty="0"/>
        </a:p>
      </dgm:t>
    </dgm:pt>
    <dgm:pt modelId="{6480BA21-62A7-4E72-B1E9-8B82C484A14B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200" dirty="0" smtClean="0"/>
            <a:t>TGA</a:t>
          </a:r>
          <a:endParaRPr lang="en-US" sz="1200" dirty="0"/>
        </a:p>
      </dgm:t>
    </dgm:pt>
    <dgm:pt modelId="{E96406DB-B444-4EC8-9BBB-EF8E301B81F8}" type="parTrans" cxnId="{05868A1F-4A4B-4E63-971F-BE3014C7FCB7}">
      <dgm:prSet/>
      <dgm:spPr/>
      <dgm:t>
        <a:bodyPr/>
        <a:lstStyle/>
        <a:p>
          <a:endParaRPr lang="en-US"/>
        </a:p>
      </dgm:t>
    </dgm:pt>
    <dgm:pt modelId="{4B71DBA9-5FD7-4A69-B75F-8E6B8BCB8A30}" type="sibTrans" cxnId="{05868A1F-4A4B-4E63-971F-BE3014C7FCB7}">
      <dgm:prSet/>
      <dgm:spPr>
        <a:solidFill>
          <a:schemeClr val="accent1">
            <a:lumMod val="75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Gas flow/ sorption</a:t>
          </a:r>
          <a:endParaRPr lang="en-US" dirty="0"/>
        </a:p>
      </dgm:t>
    </dgm:pt>
    <dgm:pt modelId="{DCB86CA2-D223-44B9-9D0C-DF08780ED465}">
      <dgm:prSet phldrT="[Text]" custT="1"/>
      <dgm:spPr>
        <a:solidFill>
          <a:schemeClr val="accent1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1600" dirty="0" smtClean="0"/>
            <a:t>Humidity</a:t>
          </a:r>
          <a:endParaRPr lang="en-US" sz="1600" dirty="0"/>
        </a:p>
      </dgm:t>
    </dgm:pt>
    <dgm:pt modelId="{6CAB42CE-9E1F-48EB-B2BF-82CE6B401248}" type="parTrans" cxnId="{C9B53319-E430-4663-9CCF-76088A61ABFC}">
      <dgm:prSet/>
      <dgm:spPr/>
      <dgm:t>
        <a:bodyPr/>
        <a:lstStyle/>
        <a:p>
          <a:endParaRPr lang="en-US"/>
        </a:p>
      </dgm:t>
    </dgm:pt>
    <dgm:pt modelId="{B3178485-3246-4E44-AF8B-2B39EF309C73}" type="sibTrans" cxnId="{C9B53319-E430-4663-9CCF-76088A61ABFC}">
      <dgm:prSet custT="1"/>
      <dgm:spPr>
        <a:solidFill>
          <a:schemeClr val="accent1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1600" dirty="0" smtClean="0"/>
            <a:t>In situ experiments</a:t>
          </a:r>
          <a:endParaRPr lang="en-US" sz="1600" dirty="0"/>
        </a:p>
      </dgm:t>
    </dgm:pt>
    <dgm:pt modelId="{A43F70B6-C1EA-4BA0-98C2-69B394DFBB3D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000" dirty="0" smtClean="0"/>
            <a:t>Electro-chemistry</a:t>
          </a:r>
          <a:endParaRPr lang="en-US" sz="900" dirty="0"/>
        </a:p>
      </dgm:t>
    </dgm:pt>
    <dgm:pt modelId="{C8803799-679E-4A55-AA64-50BE117D4B7E}" type="parTrans" cxnId="{57935959-0062-4717-B58F-256D76C73FD5}">
      <dgm:prSet/>
      <dgm:spPr/>
      <dgm:t>
        <a:bodyPr/>
        <a:lstStyle/>
        <a:p>
          <a:endParaRPr lang="en-US"/>
        </a:p>
      </dgm:t>
    </dgm:pt>
    <dgm:pt modelId="{36D77490-D752-4A7A-BCB9-4C655F538353}" type="sibTrans" cxnId="{57935959-0062-4717-B58F-256D76C73FD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/>
            <a:t>Humidity cell</a:t>
          </a:r>
          <a:endParaRPr lang="en-US" dirty="0"/>
        </a:p>
      </dgm:t>
    </dgm:pt>
    <dgm:pt modelId="{FC03C77C-E99B-4880-BDF6-A2625477803A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100" dirty="0" smtClean="0"/>
            <a:t>Flow cells</a:t>
          </a:r>
          <a:endParaRPr lang="en-US" sz="1100" dirty="0"/>
        </a:p>
      </dgm:t>
    </dgm:pt>
    <dgm:pt modelId="{56076A66-D960-4DB0-B517-ED15FADEA056}" type="parTrans" cxnId="{1CBA5EBE-BDC8-4171-A248-D549318BACB7}">
      <dgm:prSet/>
      <dgm:spPr/>
      <dgm:t>
        <a:bodyPr/>
        <a:lstStyle/>
        <a:p>
          <a:endParaRPr lang="en-US"/>
        </a:p>
      </dgm:t>
    </dgm:pt>
    <dgm:pt modelId="{B3472D3F-AF6B-4E9C-A201-DC43D941599D}" type="sibTrans" cxnId="{1CBA5EBE-BDC8-4171-A248-D549318BACB7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050" dirty="0" smtClean="0"/>
            <a:t>HP gas </a:t>
          </a:r>
          <a:r>
            <a:rPr lang="en-US" sz="1050" dirty="0" err="1" smtClean="0"/>
            <a:t>adsorp</a:t>
          </a:r>
          <a:r>
            <a:rPr lang="en-US" sz="1050" dirty="0" smtClean="0"/>
            <a:t>.</a:t>
          </a:r>
          <a:endParaRPr lang="en-US" sz="1050" dirty="0"/>
        </a:p>
      </dgm:t>
    </dgm:pt>
    <dgm:pt modelId="{951F40F3-837B-4B04-B1C6-6C0D76976662}" type="pres">
      <dgm:prSet presAssocID="{29D2382F-2968-47E5-9A9D-D64DE269EDE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4A6B1A6-6E34-4A85-B25D-8789D80CF90E}" type="pres">
      <dgm:prSet presAssocID="{790926EB-E74E-434B-9FF1-C3B1BFB4D7AB}" presName="composite" presStyleCnt="0"/>
      <dgm:spPr/>
    </dgm:pt>
    <dgm:pt modelId="{6741B57F-8768-497E-8320-343068410B85}" type="pres">
      <dgm:prSet presAssocID="{790926EB-E74E-434B-9FF1-C3B1BFB4D7AB}" presName="Parent1" presStyleLbl="node1" presStyleIdx="0" presStyleCnt="10" custScaleX="83767" custScaleY="80064" custLinFactX="93506" custLinFactY="100000" custLinFactNeighborX="100000" custLinFactNeighborY="1783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93F080-DBDB-4A85-BE51-983AAF97A2EB}" type="pres">
      <dgm:prSet presAssocID="{790926EB-E74E-434B-9FF1-C3B1BFB4D7AB}" presName="Childtext1" presStyleLbl="revTx" presStyleIdx="0" presStyleCnt="5" custScaleX="229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5A1693-8D49-47C6-9948-2E6FB3CA5892}" type="pres">
      <dgm:prSet presAssocID="{790926EB-E74E-434B-9FF1-C3B1BFB4D7AB}" presName="BalanceSpacing" presStyleCnt="0"/>
      <dgm:spPr/>
    </dgm:pt>
    <dgm:pt modelId="{5055605F-721C-400E-881D-12D30AB74A38}" type="pres">
      <dgm:prSet presAssocID="{790926EB-E74E-434B-9FF1-C3B1BFB4D7AB}" presName="BalanceSpacing1" presStyleCnt="0"/>
      <dgm:spPr/>
    </dgm:pt>
    <dgm:pt modelId="{B2F38241-D7F4-413E-8248-8A360A971172}" type="pres">
      <dgm:prSet presAssocID="{39E1A7F2-22D9-4066-ABA8-8939259AB38C}" presName="Accent1Text" presStyleLbl="node1" presStyleIdx="1" presStyleCnt="10" custLinFactY="100000" custLinFactNeighborX="-45096" custLinFactNeighborY="176907"/>
      <dgm:spPr/>
      <dgm:t>
        <a:bodyPr/>
        <a:lstStyle/>
        <a:p>
          <a:endParaRPr lang="en-US"/>
        </a:p>
      </dgm:t>
    </dgm:pt>
    <dgm:pt modelId="{6462D073-8A4D-44FB-8FCE-0F7B4023057B}" type="pres">
      <dgm:prSet presAssocID="{39E1A7F2-22D9-4066-ABA8-8939259AB38C}" presName="spaceBetweenRectangles" presStyleCnt="0"/>
      <dgm:spPr/>
    </dgm:pt>
    <dgm:pt modelId="{081D8D92-DB46-4046-8C79-F19EE358CFEC}" type="pres">
      <dgm:prSet presAssocID="{FC03C77C-E99B-4880-BDF6-A2625477803A}" presName="composite" presStyleCnt="0"/>
      <dgm:spPr/>
    </dgm:pt>
    <dgm:pt modelId="{E543A879-1AF4-407A-85CE-FE19977C4FA2}" type="pres">
      <dgm:prSet presAssocID="{FC03C77C-E99B-4880-BDF6-A2625477803A}" presName="Parent1" presStyleLbl="node1" presStyleIdx="2" presStyleCnt="10" custScaleX="83767" custScaleY="80064" custLinFactX="-82553" custLinFactY="100000" custLinFactNeighborX="-100000" custLinFactNeighborY="15386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313E98-7F98-4D9E-9150-B9EA16076424}" type="pres">
      <dgm:prSet presAssocID="{FC03C77C-E99B-4880-BDF6-A2625477803A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28E144F2-BA0E-4265-BA8D-347306964B2A}" type="pres">
      <dgm:prSet presAssocID="{FC03C77C-E99B-4880-BDF6-A2625477803A}" presName="BalanceSpacing" presStyleCnt="0"/>
      <dgm:spPr/>
    </dgm:pt>
    <dgm:pt modelId="{2092750B-CFBD-46A0-9566-81369AA2ABDB}" type="pres">
      <dgm:prSet presAssocID="{FC03C77C-E99B-4880-BDF6-A2625477803A}" presName="BalanceSpacing1" presStyleCnt="0"/>
      <dgm:spPr/>
    </dgm:pt>
    <dgm:pt modelId="{BEBEA25D-7A65-45B1-92C7-F6AA25BC158F}" type="pres">
      <dgm:prSet presAssocID="{B3472D3F-AF6B-4E9C-A201-DC43D941599D}" presName="Accent1Text" presStyleLbl="node1" presStyleIdx="3" presStyleCnt="10" custScaleX="77635" custScaleY="78353" custLinFactY="100000" custLinFactNeighborX="99101" custLinFactNeighborY="159174"/>
      <dgm:spPr/>
      <dgm:t>
        <a:bodyPr/>
        <a:lstStyle/>
        <a:p>
          <a:endParaRPr lang="en-US"/>
        </a:p>
      </dgm:t>
    </dgm:pt>
    <dgm:pt modelId="{5367808F-0745-45DF-8E43-7D9AFC1C96A3}" type="pres">
      <dgm:prSet presAssocID="{B3472D3F-AF6B-4E9C-A201-DC43D941599D}" presName="spaceBetweenRectangles" presStyleCnt="0"/>
      <dgm:spPr/>
    </dgm:pt>
    <dgm:pt modelId="{57364177-4FDE-408F-84BE-307DE69769B5}" type="pres">
      <dgm:prSet presAssocID="{A43F70B6-C1EA-4BA0-98C2-69B394DFBB3D}" presName="composite" presStyleCnt="0"/>
      <dgm:spPr/>
    </dgm:pt>
    <dgm:pt modelId="{79A40F6B-7282-4C79-966E-74130B7385B1}" type="pres">
      <dgm:prSet presAssocID="{A43F70B6-C1EA-4BA0-98C2-69B394DFBB3D}" presName="Parent1" presStyleLbl="node1" presStyleIdx="4" presStyleCnt="10" custScaleX="84520" custScaleY="75651" custLinFactX="-100000" custLinFactNeighborX="-136417" custLinFactNeighborY="4237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9B6D-5A7B-4870-9611-7BF5A538BFCA}" type="pres">
      <dgm:prSet presAssocID="{A43F70B6-C1EA-4BA0-98C2-69B394DFBB3D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46821968-189E-4779-82C6-0C768C79D9F6}" type="pres">
      <dgm:prSet presAssocID="{A43F70B6-C1EA-4BA0-98C2-69B394DFBB3D}" presName="BalanceSpacing" presStyleCnt="0"/>
      <dgm:spPr/>
    </dgm:pt>
    <dgm:pt modelId="{B0713E7F-9C06-4E24-9E77-BFDC689FEBBA}" type="pres">
      <dgm:prSet presAssocID="{A43F70B6-C1EA-4BA0-98C2-69B394DFBB3D}" presName="BalanceSpacing1" presStyleCnt="0"/>
      <dgm:spPr/>
    </dgm:pt>
    <dgm:pt modelId="{55D11706-77B2-4C96-B461-FABFED62E48F}" type="pres">
      <dgm:prSet presAssocID="{36D77490-D752-4A7A-BCB9-4C655F538353}" presName="Accent1Text" presStyleLbl="node1" presStyleIdx="5" presStyleCnt="10" custScaleX="77700" custScaleY="80771" custLinFactX="100000" custLinFactY="-38749" custLinFactNeighborX="181314" custLinFactNeighborY="-100000"/>
      <dgm:spPr/>
      <dgm:t>
        <a:bodyPr/>
        <a:lstStyle/>
        <a:p>
          <a:endParaRPr lang="en-US"/>
        </a:p>
      </dgm:t>
    </dgm:pt>
    <dgm:pt modelId="{C7488995-9401-4971-8386-43A410994AFA}" type="pres">
      <dgm:prSet presAssocID="{36D77490-D752-4A7A-BCB9-4C655F538353}" presName="spaceBetweenRectangles" presStyleCnt="0"/>
      <dgm:spPr/>
    </dgm:pt>
    <dgm:pt modelId="{5DE7BBF7-3060-491D-AC1E-9AFD9FDED44B}" type="pres">
      <dgm:prSet presAssocID="{6480BA21-62A7-4E72-B1E9-8B82C484A14B}" presName="composite" presStyleCnt="0"/>
      <dgm:spPr/>
    </dgm:pt>
    <dgm:pt modelId="{BA4A950C-0E90-4438-9F2F-7B272598F29F}" type="pres">
      <dgm:prSet presAssocID="{6480BA21-62A7-4E72-B1E9-8B82C484A14B}" presName="Parent1" presStyleLbl="node1" presStyleIdx="6" presStyleCnt="10" custScaleX="79043" custScaleY="80313" custLinFactX="-100000" custLinFactNeighborX="-123558" custLinFactNeighborY="322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F33F0C-7D7A-47AD-B5B1-7DB0B3AFA743}" type="pres">
      <dgm:prSet presAssocID="{6480BA21-62A7-4E72-B1E9-8B82C484A14B}" presName="Childtext1" presStyleLbl="revTx" presStyleIdx="3" presStyleCnt="5" custLinFactY="-44933" custLinFactNeighborX="57815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3B6C8-B94C-4222-8AC8-C0746C0A9C82}" type="pres">
      <dgm:prSet presAssocID="{6480BA21-62A7-4E72-B1E9-8B82C484A14B}" presName="BalanceSpacing" presStyleCnt="0"/>
      <dgm:spPr/>
    </dgm:pt>
    <dgm:pt modelId="{16B26CE7-FC9C-4BEB-8AD5-EB5D97DF2825}" type="pres">
      <dgm:prSet presAssocID="{6480BA21-62A7-4E72-B1E9-8B82C484A14B}" presName="BalanceSpacing1" presStyleCnt="0"/>
      <dgm:spPr/>
    </dgm:pt>
    <dgm:pt modelId="{BDAD8B1C-980C-4503-9C7A-D414E15EE003}" type="pres">
      <dgm:prSet presAssocID="{4B71DBA9-5FD7-4A69-B75F-8E6B8BCB8A30}" presName="Accent1Text" presStyleLbl="node1" presStyleIdx="7" presStyleCnt="10" custLinFactNeighborX="33597" custLinFactNeighborY="31776"/>
      <dgm:spPr/>
      <dgm:t>
        <a:bodyPr/>
        <a:lstStyle/>
        <a:p>
          <a:endParaRPr lang="en-US"/>
        </a:p>
      </dgm:t>
    </dgm:pt>
    <dgm:pt modelId="{9CFE9D27-F766-4E26-9A2D-C31A110FA218}" type="pres">
      <dgm:prSet presAssocID="{4B71DBA9-5FD7-4A69-B75F-8E6B8BCB8A30}" presName="spaceBetweenRectangles" presStyleCnt="0"/>
      <dgm:spPr/>
    </dgm:pt>
    <dgm:pt modelId="{401ABC5C-5BDC-4FCD-A473-8A27006AE5AC}" type="pres">
      <dgm:prSet presAssocID="{DCB86CA2-D223-44B9-9D0C-DF08780ED465}" presName="composite" presStyleCnt="0"/>
      <dgm:spPr/>
    </dgm:pt>
    <dgm:pt modelId="{DE01191D-34FA-4E21-88C4-E1BE06F1331D}" type="pres">
      <dgm:prSet presAssocID="{DCB86CA2-D223-44B9-9D0C-DF08780ED465}" presName="Parent1" presStyleLbl="node1" presStyleIdx="8" presStyleCnt="10" custScaleX="100751" custScaleY="98292" custLinFactY="-100000" custLinFactNeighborX="77700" custLinFactNeighborY="-1997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9B3BC6-7AA4-4E4C-BAB2-99BA67A22CAC}" type="pres">
      <dgm:prSet presAssocID="{DCB86CA2-D223-44B9-9D0C-DF08780ED465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D1CC29-24A9-464C-8D00-247E01667E9F}" type="pres">
      <dgm:prSet presAssocID="{DCB86CA2-D223-44B9-9D0C-DF08780ED465}" presName="BalanceSpacing" presStyleCnt="0"/>
      <dgm:spPr/>
    </dgm:pt>
    <dgm:pt modelId="{42EF6B3C-DFFF-4944-B301-863114AC0534}" type="pres">
      <dgm:prSet presAssocID="{DCB86CA2-D223-44B9-9D0C-DF08780ED465}" presName="BalanceSpacing1" presStyleCnt="0"/>
      <dgm:spPr/>
    </dgm:pt>
    <dgm:pt modelId="{F5D2A9A1-2FF2-4699-B96F-87959CDABB67}" type="pres">
      <dgm:prSet presAssocID="{B3178485-3246-4E44-AF8B-2B39EF309C73}" presName="Accent1Text" presStyleLbl="node1" presStyleIdx="9" presStyleCnt="10" custScaleX="102996" custScaleY="104104" custLinFactY="-100000" custLinFactNeighborX="-50810" custLinFactNeighborY="-188592"/>
      <dgm:spPr/>
      <dgm:t>
        <a:bodyPr/>
        <a:lstStyle/>
        <a:p>
          <a:endParaRPr lang="en-US"/>
        </a:p>
      </dgm:t>
    </dgm:pt>
  </dgm:ptLst>
  <dgm:cxnLst>
    <dgm:cxn modelId="{9666930A-B05A-4B5F-B786-C006EBB57F21}" type="presOf" srcId="{DCB86CA2-D223-44B9-9D0C-DF08780ED465}" destId="{DE01191D-34FA-4E21-88C4-E1BE06F1331D}" srcOrd="0" destOrd="0" presId="urn:microsoft.com/office/officeart/2008/layout/AlternatingHexagons"/>
    <dgm:cxn modelId="{1CBA5EBE-BDC8-4171-A248-D549318BACB7}" srcId="{29D2382F-2968-47E5-9A9D-D64DE269EDEB}" destId="{FC03C77C-E99B-4880-BDF6-A2625477803A}" srcOrd="1" destOrd="0" parTransId="{56076A66-D960-4DB0-B517-ED15FADEA056}" sibTransId="{B3472D3F-AF6B-4E9C-A201-DC43D941599D}"/>
    <dgm:cxn modelId="{05868A1F-4A4B-4E63-971F-BE3014C7FCB7}" srcId="{29D2382F-2968-47E5-9A9D-D64DE269EDEB}" destId="{6480BA21-62A7-4E72-B1E9-8B82C484A14B}" srcOrd="3" destOrd="0" parTransId="{E96406DB-B444-4EC8-9BBB-EF8E301B81F8}" sibTransId="{4B71DBA9-5FD7-4A69-B75F-8E6B8BCB8A30}"/>
    <dgm:cxn modelId="{6D55CDCF-9241-4480-9801-B46390783C45}" srcId="{29D2382F-2968-47E5-9A9D-D64DE269EDEB}" destId="{790926EB-E74E-434B-9FF1-C3B1BFB4D7AB}" srcOrd="0" destOrd="0" parTransId="{2FF3210D-9500-4CE2-8239-B38C87B51C75}" sibTransId="{39E1A7F2-22D9-4066-ABA8-8939259AB38C}"/>
    <dgm:cxn modelId="{E4F988E6-1132-4A44-A48B-22D4F1C58223}" type="presOf" srcId="{4B71DBA9-5FD7-4A69-B75F-8E6B8BCB8A30}" destId="{BDAD8B1C-980C-4503-9C7A-D414E15EE003}" srcOrd="0" destOrd="0" presId="urn:microsoft.com/office/officeart/2008/layout/AlternatingHexagons"/>
    <dgm:cxn modelId="{C9B53319-E430-4663-9CCF-76088A61ABFC}" srcId="{29D2382F-2968-47E5-9A9D-D64DE269EDEB}" destId="{DCB86CA2-D223-44B9-9D0C-DF08780ED465}" srcOrd="4" destOrd="0" parTransId="{6CAB42CE-9E1F-48EB-B2BF-82CE6B401248}" sibTransId="{B3178485-3246-4E44-AF8B-2B39EF309C73}"/>
    <dgm:cxn modelId="{79FFDF33-7D62-41DC-B814-4D890E8B6498}" type="presOf" srcId="{6480BA21-62A7-4E72-B1E9-8B82C484A14B}" destId="{BA4A950C-0E90-4438-9F2F-7B272598F29F}" srcOrd="0" destOrd="0" presId="urn:microsoft.com/office/officeart/2008/layout/AlternatingHexagons"/>
    <dgm:cxn modelId="{6B18E6B8-3A7C-43D8-9042-64CE09923161}" type="presOf" srcId="{790926EB-E74E-434B-9FF1-C3B1BFB4D7AB}" destId="{6741B57F-8768-497E-8320-343068410B85}" srcOrd="0" destOrd="0" presId="urn:microsoft.com/office/officeart/2008/layout/AlternatingHexagons"/>
    <dgm:cxn modelId="{F22119C2-C176-4095-96BF-4A6B03821407}" type="presOf" srcId="{29D2382F-2968-47E5-9A9D-D64DE269EDEB}" destId="{951F40F3-837B-4B04-B1C6-6C0D76976662}" srcOrd="0" destOrd="0" presId="urn:microsoft.com/office/officeart/2008/layout/AlternatingHexagons"/>
    <dgm:cxn modelId="{50ABB30F-EEAD-47AF-85EE-D6F34EF48C51}" type="presOf" srcId="{FC03C77C-E99B-4880-BDF6-A2625477803A}" destId="{E543A879-1AF4-407A-85CE-FE19977C4FA2}" srcOrd="0" destOrd="0" presId="urn:microsoft.com/office/officeart/2008/layout/AlternatingHexagons"/>
    <dgm:cxn modelId="{3B0082D5-2723-4395-A683-0B1F1FE83DBC}" type="presOf" srcId="{36D77490-D752-4A7A-BCB9-4C655F538353}" destId="{55D11706-77B2-4C96-B461-FABFED62E48F}" srcOrd="0" destOrd="0" presId="urn:microsoft.com/office/officeart/2008/layout/AlternatingHexagons"/>
    <dgm:cxn modelId="{5555A617-29A5-42BD-BD54-DCBC67A7EA93}" type="presOf" srcId="{39E1A7F2-22D9-4066-ABA8-8939259AB38C}" destId="{B2F38241-D7F4-413E-8248-8A360A971172}" srcOrd="0" destOrd="0" presId="urn:microsoft.com/office/officeart/2008/layout/AlternatingHexagons"/>
    <dgm:cxn modelId="{A44FA2DC-C0F0-4548-9DED-4308AD6A56B0}" type="presOf" srcId="{B3178485-3246-4E44-AF8B-2B39EF309C73}" destId="{F5D2A9A1-2FF2-4699-B96F-87959CDABB67}" srcOrd="0" destOrd="0" presId="urn:microsoft.com/office/officeart/2008/layout/AlternatingHexagons"/>
    <dgm:cxn modelId="{57935959-0062-4717-B58F-256D76C73FD5}" srcId="{29D2382F-2968-47E5-9A9D-D64DE269EDEB}" destId="{A43F70B6-C1EA-4BA0-98C2-69B394DFBB3D}" srcOrd="2" destOrd="0" parTransId="{C8803799-679E-4A55-AA64-50BE117D4B7E}" sibTransId="{36D77490-D752-4A7A-BCB9-4C655F538353}"/>
    <dgm:cxn modelId="{48C44978-F56D-4EBB-A64B-33C78AB97909}" type="presOf" srcId="{A43F70B6-C1EA-4BA0-98C2-69B394DFBB3D}" destId="{79A40F6B-7282-4C79-966E-74130B7385B1}" srcOrd="0" destOrd="0" presId="urn:microsoft.com/office/officeart/2008/layout/AlternatingHexagons"/>
    <dgm:cxn modelId="{5F243EBE-0779-4E92-A6EC-B3D060190727}" type="presOf" srcId="{B3472D3F-AF6B-4E9C-A201-DC43D941599D}" destId="{BEBEA25D-7A65-45B1-92C7-F6AA25BC158F}" srcOrd="0" destOrd="0" presId="urn:microsoft.com/office/officeart/2008/layout/AlternatingHexagons"/>
    <dgm:cxn modelId="{D315E99A-C487-49F8-ACDE-8B5CAD8C92F3}" type="presParOf" srcId="{951F40F3-837B-4B04-B1C6-6C0D76976662}" destId="{14A6B1A6-6E34-4A85-B25D-8789D80CF90E}" srcOrd="0" destOrd="0" presId="urn:microsoft.com/office/officeart/2008/layout/AlternatingHexagons"/>
    <dgm:cxn modelId="{F7B26173-8DA5-4EF6-8FEC-B90A196581DE}" type="presParOf" srcId="{14A6B1A6-6E34-4A85-B25D-8789D80CF90E}" destId="{6741B57F-8768-497E-8320-343068410B85}" srcOrd="0" destOrd="0" presId="urn:microsoft.com/office/officeart/2008/layout/AlternatingHexagons"/>
    <dgm:cxn modelId="{FC612A9C-E83E-481A-9583-62572AEBCE0D}" type="presParOf" srcId="{14A6B1A6-6E34-4A85-B25D-8789D80CF90E}" destId="{8693F080-DBDB-4A85-BE51-983AAF97A2EB}" srcOrd="1" destOrd="0" presId="urn:microsoft.com/office/officeart/2008/layout/AlternatingHexagons"/>
    <dgm:cxn modelId="{B01C7CB8-E169-48D2-9A82-A9316AFDC521}" type="presParOf" srcId="{14A6B1A6-6E34-4A85-B25D-8789D80CF90E}" destId="{0D5A1693-8D49-47C6-9948-2E6FB3CA5892}" srcOrd="2" destOrd="0" presId="urn:microsoft.com/office/officeart/2008/layout/AlternatingHexagons"/>
    <dgm:cxn modelId="{2FA8F5C9-6054-49BB-BDCC-AC9DB05458E1}" type="presParOf" srcId="{14A6B1A6-6E34-4A85-B25D-8789D80CF90E}" destId="{5055605F-721C-400E-881D-12D30AB74A38}" srcOrd="3" destOrd="0" presId="urn:microsoft.com/office/officeart/2008/layout/AlternatingHexagons"/>
    <dgm:cxn modelId="{F24EA523-C73B-4EF1-B439-DB60A05886A2}" type="presParOf" srcId="{14A6B1A6-6E34-4A85-B25D-8789D80CF90E}" destId="{B2F38241-D7F4-413E-8248-8A360A971172}" srcOrd="4" destOrd="0" presId="urn:microsoft.com/office/officeart/2008/layout/AlternatingHexagons"/>
    <dgm:cxn modelId="{6186300C-92B3-460F-8E55-5489E6C7488F}" type="presParOf" srcId="{951F40F3-837B-4B04-B1C6-6C0D76976662}" destId="{6462D073-8A4D-44FB-8FCE-0F7B4023057B}" srcOrd="1" destOrd="0" presId="urn:microsoft.com/office/officeart/2008/layout/AlternatingHexagons"/>
    <dgm:cxn modelId="{2C86689B-C1B1-492C-9E27-90A0167C9EE2}" type="presParOf" srcId="{951F40F3-837B-4B04-B1C6-6C0D76976662}" destId="{081D8D92-DB46-4046-8C79-F19EE358CFEC}" srcOrd="2" destOrd="0" presId="urn:microsoft.com/office/officeart/2008/layout/AlternatingHexagons"/>
    <dgm:cxn modelId="{A88976A7-06FE-4CEB-8B8E-3BAE1EB7FA4E}" type="presParOf" srcId="{081D8D92-DB46-4046-8C79-F19EE358CFEC}" destId="{E543A879-1AF4-407A-85CE-FE19977C4FA2}" srcOrd="0" destOrd="0" presId="urn:microsoft.com/office/officeart/2008/layout/AlternatingHexagons"/>
    <dgm:cxn modelId="{173F9E86-0FBC-4EAD-AA63-2AE816BF32B1}" type="presParOf" srcId="{081D8D92-DB46-4046-8C79-F19EE358CFEC}" destId="{39313E98-7F98-4D9E-9150-B9EA16076424}" srcOrd="1" destOrd="0" presId="urn:microsoft.com/office/officeart/2008/layout/AlternatingHexagons"/>
    <dgm:cxn modelId="{6D50B3B1-B09A-4F62-B06E-E05B65EFA0B1}" type="presParOf" srcId="{081D8D92-DB46-4046-8C79-F19EE358CFEC}" destId="{28E144F2-BA0E-4265-BA8D-347306964B2A}" srcOrd="2" destOrd="0" presId="urn:microsoft.com/office/officeart/2008/layout/AlternatingHexagons"/>
    <dgm:cxn modelId="{E0D86639-D36F-4B17-B360-C58BA660BA68}" type="presParOf" srcId="{081D8D92-DB46-4046-8C79-F19EE358CFEC}" destId="{2092750B-CFBD-46A0-9566-81369AA2ABDB}" srcOrd="3" destOrd="0" presId="urn:microsoft.com/office/officeart/2008/layout/AlternatingHexagons"/>
    <dgm:cxn modelId="{259FA688-F431-464C-A3CC-CE7E63534835}" type="presParOf" srcId="{081D8D92-DB46-4046-8C79-F19EE358CFEC}" destId="{BEBEA25D-7A65-45B1-92C7-F6AA25BC158F}" srcOrd="4" destOrd="0" presId="urn:microsoft.com/office/officeart/2008/layout/AlternatingHexagons"/>
    <dgm:cxn modelId="{A74EE1DB-CE71-48BE-8613-904610854AD6}" type="presParOf" srcId="{951F40F3-837B-4B04-B1C6-6C0D76976662}" destId="{5367808F-0745-45DF-8E43-7D9AFC1C96A3}" srcOrd="3" destOrd="0" presId="urn:microsoft.com/office/officeart/2008/layout/AlternatingHexagons"/>
    <dgm:cxn modelId="{D4699056-4ED0-443E-880E-13158C79725D}" type="presParOf" srcId="{951F40F3-837B-4B04-B1C6-6C0D76976662}" destId="{57364177-4FDE-408F-84BE-307DE69769B5}" srcOrd="4" destOrd="0" presId="urn:microsoft.com/office/officeart/2008/layout/AlternatingHexagons"/>
    <dgm:cxn modelId="{CE9A8FF7-D856-4C24-8A4C-09479F4AC6B6}" type="presParOf" srcId="{57364177-4FDE-408F-84BE-307DE69769B5}" destId="{79A40F6B-7282-4C79-966E-74130B7385B1}" srcOrd="0" destOrd="0" presId="urn:microsoft.com/office/officeart/2008/layout/AlternatingHexagons"/>
    <dgm:cxn modelId="{D18AFBBE-5B67-46F2-B052-20271CD004CD}" type="presParOf" srcId="{57364177-4FDE-408F-84BE-307DE69769B5}" destId="{4DA79B6D-5A7B-4870-9611-7BF5A538BFCA}" srcOrd="1" destOrd="0" presId="urn:microsoft.com/office/officeart/2008/layout/AlternatingHexagons"/>
    <dgm:cxn modelId="{59C09227-AF38-4D2F-9C28-BDB52B1036E4}" type="presParOf" srcId="{57364177-4FDE-408F-84BE-307DE69769B5}" destId="{46821968-189E-4779-82C6-0C768C79D9F6}" srcOrd="2" destOrd="0" presId="urn:microsoft.com/office/officeart/2008/layout/AlternatingHexagons"/>
    <dgm:cxn modelId="{22933B4F-8FD3-4CA5-A91C-4D8DB9A1506B}" type="presParOf" srcId="{57364177-4FDE-408F-84BE-307DE69769B5}" destId="{B0713E7F-9C06-4E24-9E77-BFDC689FEBBA}" srcOrd="3" destOrd="0" presId="urn:microsoft.com/office/officeart/2008/layout/AlternatingHexagons"/>
    <dgm:cxn modelId="{52316B0B-F079-4003-8D8B-93982E0D5958}" type="presParOf" srcId="{57364177-4FDE-408F-84BE-307DE69769B5}" destId="{55D11706-77B2-4C96-B461-FABFED62E48F}" srcOrd="4" destOrd="0" presId="urn:microsoft.com/office/officeart/2008/layout/AlternatingHexagons"/>
    <dgm:cxn modelId="{EAFD28F2-4EAD-4A5E-969A-CF020A9BF0D0}" type="presParOf" srcId="{951F40F3-837B-4B04-B1C6-6C0D76976662}" destId="{C7488995-9401-4971-8386-43A410994AFA}" srcOrd="5" destOrd="0" presId="urn:microsoft.com/office/officeart/2008/layout/AlternatingHexagons"/>
    <dgm:cxn modelId="{E7D60C10-ED50-4FC2-AB0A-253AE5C52B37}" type="presParOf" srcId="{951F40F3-837B-4B04-B1C6-6C0D76976662}" destId="{5DE7BBF7-3060-491D-AC1E-9AFD9FDED44B}" srcOrd="6" destOrd="0" presId="urn:microsoft.com/office/officeart/2008/layout/AlternatingHexagons"/>
    <dgm:cxn modelId="{B15C4583-AE57-46AE-B07B-E72EB7891006}" type="presParOf" srcId="{5DE7BBF7-3060-491D-AC1E-9AFD9FDED44B}" destId="{BA4A950C-0E90-4438-9F2F-7B272598F29F}" srcOrd="0" destOrd="0" presId="urn:microsoft.com/office/officeart/2008/layout/AlternatingHexagons"/>
    <dgm:cxn modelId="{64F4D391-8F89-4077-ACD9-CBFEF85F9D55}" type="presParOf" srcId="{5DE7BBF7-3060-491D-AC1E-9AFD9FDED44B}" destId="{F0F33F0C-7D7A-47AD-B5B1-7DB0B3AFA743}" srcOrd="1" destOrd="0" presId="urn:microsoft.com/office/officeart/2008/layout/AlternatingHexagons"/>
    <dgm:cxn modelId="{B4E234BA-5907-4514-8499-2A1E9A418118}" type="presParOf" srcId="{5DE7BBF7-3060-491D-AC1E-9AFD9FDED44B}" destId="{5993B6C8-B94C-4222-8AC8-C0746C0A9C82}" srcOrd="2" destOrd="0" presId="urn:microsoft.com/office/officeart/2008/layout/AlternatingHexagons"/>
    <dgm:cxn modelId="{E2CBFC9A-5AC1-4787-B940-4EF7E572B485}" type="presParOf" srcId="{5DE7BBF7-3060-491D-AC1E-9AFD9FDED44B}" destId="{16B26CE7-FC9C-4BEB-8AD5-EB5D97DF2825}" srcOrd="3" destOrd="0" presId="urn:microsoft.com/office/officeart/2008/layout/AlternatingHexagons"/>
    <dgm:cxn modelId="{4A39566C-16AB-403D-A279-216D37F9E39E}" type="presParOf" srcId="{5DE7BBF7-3060-491D-AC1E-9AFD9FDED44B}" destId="{BDAD8B1C-980C-4503-9C7A-D414E15EE003}" srcOrd="4" destOrd="0" presId="urn:microsoft.com/office/officeart/2008/layout/AlternatingHexagons"/>
    <dgm:cxn modelId="{92C5875E-3E7A-40F7-B43D-E54D3878D92F}" type="presParOf" srcId="{951F40F3-837B-4B04-B1C6-6C0D76976662}" destId="{9CFE9D27-F766-4E26-9A2D-C31A110FA218}" srcOrd="7" destOrd="0" presId="urn:microsoft.com/office/officeart/2008/layout/AlternatingHexagons"/>
    <dgm:cxn modelId="{28392709-5E3A-40CB-BC3A-57B4C922EB73}" type="presParOf" srcId="{951F40F3-837B-4B04-B1C6-6C0D76976662}" destId="{401ABC5C-5BDC-4FCD-A473-8A27006AE5AC}" srcOrd="8" destOrd="0" presId="urn:microsoft.com/office/officeart/2008/layout/AlternatingHexagons"/>
    <dgm:cxn modelId="{E215E409-95A1-48D8-8081-FCD21EF3BE24}" type="presParOf" srcId="{401ABC5C-5BDC-4FCD-A473-8A27006AE5AC}" destId="{DE01191D-34FA-4E21-88C4-E1BE06F1331D}" srcOrd="0" destOrd="0" presId="urn:microsoft.com/office/officeart/2008/layout/AlternatingHexagons"/>
    <dgm:cxn modelId="{3056119B-D193-4A2B-BD47-FC6CD084D621}" type="presParOf" srcId="{401ABC5C-5BDC-4FCD-A473-8A27006AE5AC}" destId="{B39B3BC6-7AA4-4E4C-BAB2-99BA67A22CAC}" srcOrd="1" destOrd="0" presId="urn:microsoft.com/office/officeart/2008/layout/AlternatingHexagons"/>
    <dgm:cxn modelId="{5926A001-7BEE-44FC-8ECA-1280406ACF21}" type="presParOf" srcId="{401ABC5C-5BDC-4FCD-A473-8A27006AE5AC}" destId="{01D1CC29-24A9-464C-8D00-247E01667E9F}" srcOrd="2" destOrd="0" presId="urn:microsoft.com/office/officeart/2008/layout/AlternatingHexagons"/>
    <dgm:cxn modelId="{C848EA36-4974-49F5-B79B-3E0F11D6F789}" type="presParOf" srcId="{401ABC5C-5BDC-4FCD-A473-8A27006AE5AC}" destId="{42EF6B3C-DFFF-4944-B301-863114AC0534}" srcOrd="3" destOrd="0" presId="urn:microsoft.com/office/officeart/2008/layout/AlternatingHexagons"/>
    <dgm:cxn modelId="{F1AEC64A-09FC-490E-A382-A57838070955}" type="presParOf" srcId="{401ABC5C-5BDC-4FCD-A473-8A27006AE5AC}" destId="{F5D2A9A1-2FF2-4699-B96F-87959CDABB6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74C176-7E40-499E-936D-AACDAD755388}" type="doc">
      <dgm:prSet loTypeId="urn:microsoft.com/office/officeart/2005/8/layout/cycle4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012A65C-EED8-4774-A915-1798D310ACBD}">
      <dgm:prSet phldrT="[Text]" custT="1"/>
      <dgm:spPr/>
      <dgm:t>
        <a:bodyPr/>
        <a:lstStyle/>
        <a:p>
          <a:pPr algn="l"/>
          <a:r>
            <a:rPr lang="en-US" sz="1800" b="1" baseline="0" dirty="0" smtClean="0"/>
            <a:t>In House</a:t>
          </a:r>
        </a:p>
        <a:p>
          <a:pPr algn="l"/>
          <a:r>
            <a:rPr lang="en-US" sz="1600" b="0" baseline="0" dirty="0" smtClean="0"/>
            <a:t>Designed/ procured/ built at ESS</a:t>
          </a:r>
          <a:endParaRPr lang="en-US" sz="1600" dirty="0"/>
        </a:p>
      </dgm:t>
    </dgm:pt>
    <dgm:pt modelId="{1824FC9A-A43C-4A33-A00A-05FD0AEB71AD}" type="parTrans" cxnId="{07056CC4-CE8F-4857-B463-D527BF7B75BF}">
      <dgm:prSet/>
      <dgm:spPr/>
      <dgm:t>
        <a:bodyPr/>
        <a:lstStyle/>
        <a:p>
          <a:endParaRPr lang="en-US"/>
        </a:p>
      </dgm:t>
    </dgm:pt>
    <dgm:pt modelId="{BCF99A51-538B-4901-8074-07EE62938DA0}" type="sibTrans" cxnId="{07056CC4-CE8F-4857-B463-D527BF7B75BF}">
      <dgm:prSet/>
      <dgm:spPr/>
      <dgm:t>
        <a:bodyPr/>
        <a:lstStyle/>
        <a:p>
          <a:endParaRPr lang="en-US"/>
        </a:p>
      </dgm:t>
    </dgm:pt>
    <dgm:pt modelId="{E514D53E-F76B-4A80-AD44-DC9B2CFBC4DF}">
      <dgm:prSet phldrT="[Text]" custT="1"/>
      <dgm:spPr/>
      <dgm:t>
        <a:bodyPr/>
        <a:lstStyle/>
        <a:p>
          <a:r>
            <a:rPr lang="en-US" sz="1200" dirty="0" err="1" smtClean="0"/>
            <a:t>Rheometer</a:t>
          </a:r>
          <a:r>
            <a:rPr lang="en-US" sz="1200" dirty="0" smtClean="0"/>
            <a:t> – Anton </a:t>
          </a:r>
          <a:r>
            <a:rPr lang="en-US" sz="1200" dirty="0" err="1" smtClean="0"/>
            <a:t>Paar</a:t>
          </a:r>
          <a:endParaRPr lang="en-US" sz="1200" dirty="0"/>
        </a:p>
      </dgm:t>
    </dgm:pt>
    <dgm:pt modelId="{A2737434-BB31-4B6B-8FAF-8E71CE43088C}" type="parTrans" cxnId="{0AA4EF48-A25A-4771-956D-303A816F6242}">
      <dgm:prSet/>
      <dgm:spPr/>
      <dgm:t>
        <a:bodyPr/>
        <a:lstStyle/>
        <a:p>
          <a:endParaRPr lang="en-US"/>
        </a:p>
      </dgm:t>
    </dgm:pt>
    <dgm:pt modelId="{C4780550-6EE9-48E6-AEEA-86708D392A78}" type="sibTrans" cxnId="{0AA4EF48-A25A-4771-956D-303A816F6242}">
      <dgm:prSet/>
      <dgm:spPr/>
      <dgm:t>
        <a:bodyPr/>
        <a:lstStyle/>
        <a:p>
          <a:endParaRPr lang="en-US"/>
        </a:p>
      </dgm:t>
    </dgm:pt>
    <dgm:pt modelId="{1229DEE9-F4D6-49C1-BDAE-1C83A0B4D953}">
      <dgm:prSet phldrT="[Text]" custT="1"/>
      <dgm:spPr/>
      <dgm:t>
        <a:bodyPr/>
        <a:lstStyle/>
        <a:p>
          <a:pPr algn="ctr"/>
          <a:r>
            <a:rPr lang="en-US" sz="1800" b="1" baseline="0" smtClean="0"/>
            <a:t>In-Kind</a:t>
          </a:r>
          <a:br>
            <a:rPr lang="en-US" sz="1800" b="1" baseline="0" smtClean="0"/>
          </a:br>
          <a:r>
            <a:rPr lang="en-US" sz="1600" b="0" baseline="0" smtClean="0"/>
            <a:t>Designed/ Procured / built at our partners</a:t>
          </a:r>
          <a:endParaRPr lang="en-US" sz="1600" b="0" dirty="0"/>
        </a:p>
      </dgm:t>
    </dgm:pt>
    <dgm:pt modelId="{73E689A5-2593-4FB7-B8A3-A3861E61BD7A}" type="parTrans" cxnId="{4F899A11-9D81-4308-B8EB-426D6C1CA746}">
      <dgm:prSet/>
      <dgm:spPr/>
      <dgm:t>
        <a:bodyPr/>
        <a:lstStyle/>
        <a:p>
          <a:endParaRPr lang="en-US"/>
        </a:p>
      </dgm:t>
    </dgm:pt>
    <dgm:pt modelId="{33125135-B3BC-4976-839F-01A3CC885CE6}" type="sibTrans" cxnId="{4F899A11-9D81-4308-B8EB-426D6C1CA746}">
      <dgm:prSet/>
      <dgm:spPr/>
      <dgm:t>
        <a:bodyPr/>
        <a:lstStyle/>
        <a:p>
          <a:endParaRPr lang="en-US"/>
        </a:p>
      </dgm:t>
    </dgm:pt>
    <dgm:pt modelId="{76C404D1-FDCB-4050-9559-A0C0845563E0}">
      <dgm:prSet phldrT="[Text]" custT="1"/>
      <dgm:spPr/>
      <dgm:t>
        <a:bodyPr/>
        <a:lstStyle/>
        <a:p>
          <a:pPr algn="l"/>
          <a:r>
            <a:rPr lang="en-US" sz="2000" b="1" baseline="0" smtClean="0"/>
            <a:t>Instrument</a:t>
          </a:r>
          <a:endParaRPr lang="en-US" sz="1500" b="1" baseline="0" smtClean="0"/>
        </a:p>
        <a:p>
          <a:pPr algn="l"/>
          <a:r>
            <a:rPr lang="en-US" sz="1500" b="0" baseline="0" smtClean="0"/>
            <a:t>Via grant by instrument teams</a:t>
          </a:r>
          <a:endParaRPr lang="en-US" sz="1500" dirty="0"/>
        </a:p>
      </dgm:t>
    </dgm:pt>
    <dgm:pt modelId="{1126FBD4-1757-4AC4-836A-BA1AD3EE861B}" type="parTrans" cxnId="{1D3E7FB1-6B7E-4367-992C-563413F25A28}">
      <dgm:prSet/>
      <dgm:spPr/>
      <dgm:t>
        <a:bodyPr/>
        <a:lstStyle/>
        <a:p>
          <a:endParaRPr lang="en-US"/>
        </a:p>
      </dgm:t>
    </dgm:pt>
    <dgm:pt modelId="{84B8740E-D8E5-4FC9-9A07-7BEE5BAD8DFD}" type="sibTrans" cxnId="{1D3E7FB1-6B7E-4367-992C-563413F25A28}">
      <dgm:prSet/>
      <dgm:spPr/>
      <dgm:t>
        <a:bodyPr/>
        <a:lstStyle/>
        <a:p>
          <a:endParaRPr lang="en-US"/>
        </a:p>
      </dgm:t>
    </dgm:pt>
    <dgm:pt modelId="{F3375A9D-39FD-46B1-B638-FF1A682DDEE9}">
      <dgm:prSet custT="1"/>
      <dgm:spPr/>
      <dgm:t>
        <a:bodyPr/>
        <a:lstStyle/>
        <a:p>
          <a:r>
            <a:rPr lang="en-US" sz="1200" dirty="0" smtClean="0"/>
            <a:t>Gas handling manifold </a:t>
          </a:r>
          <a:endParaRPr lang="en-US" sz="1200" dirty="0"/>
        </a:p>
      </dgm:t>
    </dgm:pt>
    <dgm:pt modelId="{DEAE3E37-2BE1-4EDA-9892-B05FF22A8C9B}" type="parTrans" cxnId="{5710A029-5852-4DB3-8DD9-A51B9869F51B}">
      <dgm:prSet/>
      <dgm:spPr/>
      <dgm:t>
        <a:bodyPr/>
        <a:lstStyle/>
        <a:p>
          <a:endParaRPr lang="en-US"/>
        </a:p>
      </dgm:t>
    </dgm:pt>
    <dgm:pt modelId="{373CCFC3-77CE-43D7-8BBD-00B1BA284178}" type="sibTrans" cxnId="{5710A029-5852-4DB3-8DD9-A51B9869F51B}">
      <dgm:prSet/>
      <dgm:spPr/>
      <dgm:t>
        <a:bodyPr/>
        <a:lstStyle/>
        <a:p>
          <a:endParaRPr lang="en-US"/>
        </a:p>
      </dgm:t>
    </dgm:pt>
    <dgm:pt modelId="{77CAEABB-F7EE-4F22-B596-AE0D798A8FD5}">
      <dgm:prSet custT="1"/>
      <dgm:spPr/>
      <dgm:t>
        <a:bodyPr/>
        <a:lstStyle/>
        <a:p>
          <a:r>
            <a:rPr lang="en-US" sz="1200" dirty="0" smtClean="0"/>
            <a:t>Ultrasonic levitator</a:t>
          </a:r>
          <a:endParaRPr lang="en-US" sz="1200" dirty="0"/>
        </a:p>
      </dgm:t>
    </dgm:pt>
    <dgm:pt modelId="{617A6901-239E-472A-9FA2-91A77374EDFF}" type="parTrans" cxnId="{EDD7605E-6E96-4295-B79D-1DA080D0410D}">
      <dgm:prSet/>
      <dgm:spPr/>
      <dgm:t>
        <a:bodyPr/>
        <a:lstStyle/>
        <a:p>
          <a:endParaRPr lang="en-US"/>
        </a:p>
      </dgm:t>
    </dgm:pt>
    <dgm:pt modelId="{86C4A76E-11AA-4992-8A69-048AD75CAA53}" type="sibTrans" cxnId="{EDD7605E-6E96-4295-B79D-1DA080D0410D}">
      <dgm:prSet/>
      <dgm:spPr/>
      <dgm:t>
        <a:bodyPr/>
        <a:lstStyle/>
        <a:p>
          <a:endParaRPr lang="en-US"/>
        </a:p>
      </dgm:t>
    </dgm:pt>
    <dgm:pt modelId="{8223EDB1-C54F-4896-9098-9778C9F9D000}">
      <dgm:prSet custT="1"/>
      <dgm:spPr/>
      <dgm:t>
        <a:bodyPr/>
        <a:lstStyle/>
        <a:p>
          <a:pPr algn="r"/>
          <a:r>
            <a:rPr lang="en-US" sz="2000" b="1" dirty="0" smtClean="0"/>
            <a:t>Grant</a:t>
          </a:r>
        </a:p>
        <a:p>
          <a:pPr algn="r"/>
          <a:r>
            <a:rPr lang="en-US" sz="1600" b="0" dirty="0" smtClean="0"/>
            <a:t>Via grant by partners/collaborators and ESS</a:t>
          </a:r>
          <a:endParaRPr lang="en-US" sz="1600" b="0" dirty="0"/>
        </a:p>
      </dgm:t>
    </dgm:pt>
    <dgm:pt modelId="{A00CBD79-16AA-404E-840B-7B12C3C3B93A}" type="parTrans" cxnId="{D5FB3F12-F903-4D4F-8E38-443D46FCAE22}">
      <dgm:prSet/>
      <dgm:spPr/>
      <dgm:t>
        <a:bodyPr/>
        <a:lstStyle/>
        <a:p>
          <a:endParaRPr lang="en-US"/>
        </a:p>
      </dgm:t>
    </dgm:pt>
    <dgm:pt modelId="{5A899646-DFB3-42AC-85F3-4B3D086A6A0A}" type="sibTrans" cxnId="{D5FB3F12-F903-4D4F-8E38-443D46FCAE22}">
      <dgm:prSet/>
      <dgm:spPr/>
      <dgm:t>
        <a:bodyPr/>
        <a:lstStyle/>
        <a:p>
          <a:endParaRPr lang="en-US"/>
        </a:p>
      </dgm:t>
    </dgm:pt>
    <dgm:pt modelId="{74D0E724-A970-4485-B614-E486C6288F17}">
      <dgm:prSet custT="1"/>
      <dgm:spPr/>
      <dgm:t>
        <a:bodyPr/>
        <a:lstStyle/>
        <a:p>
          <a:pPr algn="l"/>
          <a:r>
            <a:rPr lang="en-US" sz="1400" b="0" baseline="0" dirty="0" smtClean="0"/>
            <a:t> </a:t>
          </a:r>
          <a:r>
            <a:rPr lang="en-US" sz="1400" b="0" baseline="0" dirty="0" err="1" smtClean="0"/>
            <a:t>Flexiprobe</a:t>
          </a:r>
          <a:endParaRPr lang="en-US" sz="1400" b="1" dirty="0"/>
        </a:p>
      </dgm:t>
    </dgm:pt>
    <dgm:pt modelId="{5167420A-100D-46D1-8D46-17A5FA73D46D}" type="parTrans" cxnId="{C9C39FD5-FB11-4002-8A49-8B129EC64234}">
      <dgm:prSet/>
      <dgm:spPr/>
      <dgm:t>
        <a:bodyPr/>
        <a:lstStyle/>
        <a:p>
          <a:endParaRPr lang="en-US"/>
        </a:p>
      </dgm:t>
    </dgm:pt>
    <dgm:pt modelId="{A88C798E-2CDF-4272-8E52-56D4EB6C76C0}" type="sibTrans" cxnId="{C9C39FD5-FB11-4002-8A49-8B129EC64234}">
      <dgm:prSet/>
      <dgm:spPr/>
      <dgm:t>
        <a:bodyPr/>
        <a:lstStyle/>
        <a:p>
          <a:endParaRPr lang="en-US"/>
        </a:p>
      </dgm:t>
    </dgm:pt>
    <dgm:pt modelId="{BF5705F5-3970-4D84-9120-3EBE776D1B2B}">
      <dgm:prSet phldrT="[Text]" custT="1"/>
      <dgm:spPr/>
      <dgm:t>
        <a:bodyPr/>
        <a:lstStyle/>
        <a:p>
          <a:pPr algn="l"/>
          <a:r>
            <a:rPr lang="en-US" sz="1200" smtClean="0"/>
            <a:t>Static troughs Automation</a:t>
          </a:r>
          <a:endParaRPr lang="en-US" sz="1200" dirty="0"/>
        </a:p>
      </dgm:t>
    </dgm:pt>
    <dgm:pt modelId="{F56AA70B-85C6-4B26-93FC-BD55F6F65A45}" type="parTrans" cxnId="{7FF80096-DB06-4BB2-A6CD-01887F873DE9}">
      <dgm:prSet/>
      <dgm:spPr/>
      <dgm:t>
        <a:bodyPr/>
        <a:lstStyle/>
        <a:p>
          <a:endParaRPr lang="en-US"/>
        </a:p>
      </dgm:t>
    </dgm:pt>
    <dgm:pt modelId="{6D25BAE9-A4F5-44DA-B1FD-107D851780CD}" type="sibTrans" cxnId="{7FF80096-DB06-4BB2-A6CD-01887F873DE9}">
      <dgm:prSet/>
      <dgm:spPr/>
      <dgm:t>
        <a:bodyPr/>
        <a:lstStyle/>
        <a:p>
          <a:endParaRPr lang="en-US"/>
        </a:p>
      </dgm:t>
    </dgm:pt>
    <dgm:pt modelId="{037292B6-940F-47C4-972F-99A0F022CEB8}">
      <dgm:prSet phldrT="[Text]" custT="1"/>
      <dgm:spPr/>
      <dgm:t>
        <a:bodyPr/>
        <a:lstStyle/>
        <a:p>
          <a:pPr algn="l"/>
          <a:r>
            <a:rPr lang="en-US" sz="1200" b="0" baseline="0" smtClean="0"/>
            <a:t>Solid Liquid Cell – FREIA /ESTIA</a:t>
          </a:r>
          <a:endParaRPr lang="en-US" sz="1200" dirty="0"/>
        </a:p>
      </dgm:t>
    </dgm:pt>
    <dgm:pt modelId="{EA97DA1C-393E-4E98-BBA1-F33259501EBF}" type="parTrans" cxnId="{CA89A2CB-65E4-4B41-952D-48F23DE0E11B}">
      <dgm:prSet/>
      <dgm:spPr/>
      <dgm:t>
        <a:bodyPr/>
        <a:lstStyle/>
        <a:p>
          <a:endParaRPr lang="en-US"/>
        </a:p>
      </dgm:t>
    </dgm:pt>
    <dgm:pt modelId="{A5E4EACC-E968-4D50-8A26-5551AF5ED8EF}" type="sibTrans" cxnId="{CA89A2CB-65E4-4B41-952D-48F23DE0E11B}">
      <dgm:prSet/>
      <dgm:spPr/>
      <dgm:t>
        <a:bodyPr/>
        <a:lstStyle/>
        <a:p>
          <a:endParaRPr lang="en-US"/>
        </a:p>
      </dgm:t>
    </dgm:pt>
    <dgm:pt modelId="{47978028-B14D-4F82-B4AC-A988575D978F}">
      <dgm:prSet phldrT="[Text]" custT="1"/>
      <dgm:spPr/>
      <dgm:t>
        <a:bodyPr/>
        <a:lstStyle/>
        <a:p>
          <a:pPr algn="l"/>
          <a:endParaRPr lang="en-US" sz="1200" dirty="0">
            <a:solidFill>
              <a:schemeClr val="tx1"/>
            </a:solidFill>
          </a:endParaRPr>
        </a:p>
      </dgm:t>
    </dgm:pt>
    <dgm:pt modelId="{BA8C002F-E252-4D89-B1F1-217A746619E2}" type="parTrans" cxnId="{F18B62E9-324A-47C1-84FE-39414C7C3F7C}">
      <dgm:prSet/>
      <dgm:spPr/>
      <dgm:t>
        <a:bodyPr/>
        <a:lstStyle/>
        <a:p>
          <a:endParaRPr lang="en-US"/>
        </a:p>
      </dgm:t>
    </dgm:pt>
    <dgm:pt modelId="{D1C4C2D5-A090-4A7D-8A9F-89A097502676}" type="sibTrans" cxnId="{F18B62E9-324A-47C1-84FE-39414C7C3F7C}">
      <dgm:prSet/>
      <dgm:spPr/>
      <dgm:t>
        <a:bodyPr/>
        <a:lstStyle/>
        <a:p>
          <a:endParaRPr lang="en-US"/>
        </a:p>
      </dgm:t>
    </dgm:pt>
    <dgm:pt modelId="{BAB33E92-17D8-40AB-8426-846EA24B64F2}">
      <dgm:prSet phldrT="[Text]" custT="1"/>
      <dgm:spPr/>
      <dgm:t>
        <a:bodyPr/>
        <a:lstStyle/>
        <a:p>
          <a:pPr algn="l"/>
          <a:r>
            <a:rPr lang="en-US" sz="1200" b="0" smtClean="0"/>
            <a:t>IR ellipsommetry set up</a:t>
          </a:r>
          <a:endParaRPr lang="en-US" sz="1200" b="0" dirty="0"/>
        </a:p>
      </dgm:t>
    </dgm:pt>
    <dgm:pt modelId="{3C893B3B-6612-4BD7-930C-DD5EE12EF198}" type="parTrans" cxnId="{B9FB1E38-1D1E-44DC-BE96-ACC4DB87FDF2}">
      <dgm:prSet/>
      <dgm:spPr/>
      <dgm:t>
        <a:bodyPr/>
        <a:lstStyle/>
        <a:p>
          <a:endParaRPr lang="en-US"/>
        </a:p>
      </dgm:t>
    </dgm:pt>
    <dgm:pt modelId="{E2075851-5900-4276-8D45-F8B016357F82}" type="sibTrans" cxnId="{B9FB1E38-1D1E-44DC-BE96-ACC4DB87FDF2}">
      <dgm:prSet/>
      <dgm:spPr/>
      <dgm:t>
        <a:bodyPr/>
        <a:lstStyle/>
        <a:p>
          <a:endParaRPr lang="en-US"/>
        </a:p>
      </dgm:t>
    </dgm:pt>
    <dgm:pt modelId="{953B952A-4FB7-4408-8D60-B059E06DCEFE}">
      <dgm:prSet custT="1"/>
      <dgm:spPr/>
      <dgm:t>
        <a:bodyPr/>
        <a:lstStyle/>
        <a:p>
          <a:r>
            <a:rPr lang="en-US" sz="1200" dirty="0" err="1" smtClean="0"/>
            <a:t>Huginn</a:t>
          </a:r>
          <a:r>
            <a:rPr lang="en-US" sz="1200" dirty="0" smtClean="0"/>
            <a:t> Individual thermalized cuvette</a:t>
          </a:r>
          <a:endParaRPr lang="en-US" sz="1200" dirty="0"/>
        </a:p>
      </dgm:t>
    </dgm:pt>
    <dgm:pt modelId="{CBA9F3E1-B852-43FE-91EC-F8D31BD2E379}" type="parTrans" cxnId="{389CB488-58E6-4AA9-AB32-38C6632B3286}">
      <dgm:prSet/>
      <dgm:spPr/>
      <dgm:t>
        <a:bodyPr/>
        <a:lstStyle/>
        <a:p>
          <a:endParaRPr lang="en-US"/>
        </a:p>
      </dgm:t>
    </dgm:pt>
    <dgm:pt modelId="{57D387D2-34FC-47C2-A4D7-47387E8BF1D8}" type="sibTrans" cxnId="{389CB488-58E6-4AA9-AB32-38C6632B3286}">
      <dgm:prSet/>
      <dgm:spPr/>
      <dgm:t>
        <a:bodyPr/>
        <a:lstStyle/>
        <a:p>
          <a:endParaRPr lang="en-US"/>
        </a:p>
      </dgm:t>
    </dgm:pt>
    <dgm:pt modelId="{C98DB9A5-FDB0-4665-BAA7-1912CDF74EA5}">
      <dgm:prSet phldrT="[Text]" custT="1"/>
      <dgm:spPr/>
      <dgm:t>
        <a:bodyPr/>
        <a:lstStyle/>
        <a:p>
          <a:pPr algn="l"/>
          <a:endParaRPr lang="en-US" sz="1200" b="0" dirty="0">
            <a:solidFill>
              <a:schemeClr val="tx1"/>
            </a:solidFill>
          </a:endParaRPr>
        </a:p>
      </dgm:t>
    </dgm:pt>
    <dgm:pt modelId="{32B9BC07-59BE-4E62-BF6D-D325650B74C2}" type="parTrans" cxnId="{65632B8F-6361-4266-9C88-BE7437BF7BD4}">
      <dgm:prSet/>
      <dgm:spPr/>
      <dgm:t>
        <a:bodyPr/>
        <a:lstStyle/>
        <a:p>
          <a:endParaRPr lang="en-US"/>
        </a:p>
      </dgm:t>
    </dgm:pt>
    <dgm:pt modelId="{6C206F29-31C1-4704-8211-2834DA49F7B0}" type="sibTrans" cxnId="{65632B8F-6361-4266-9C88-BE7437BF7BD4}">
      <dgm:prSet/>
      <dgm:spPr/>
      <dgm:t>
        <a:bodyPr/>
        <a:lstStyle/>
        <a:p>
          <a:endParaRPr lang="en-US"/>
        </a:p>
      </dgm:t>
    </dgm:pt>
    <dgm:pt modelId="{7AEB710A-60F7-4F4B-A9F6-E7879F8427AC}">
      <dgm:prSet phldrT="[Text]" custT="1"/>
      <dgm:spPr/>
      <dgm:t>
        <a:bodyPr/>
        <a:lstStyle/>
        <a:p>
          <a:pPr algn="l"/>
          <a:endParaRPr lang="en-US" sz="1200" dirty="0">
            <a:solidFill>
              <a:schemeClr val="tx1"/>
            </a:solidFill>
          </a:endParaRPr>
        </a:p>
      </dgm:t>
    </dgm:pt>
    <dgm:pt modelId="{3FA3C3B8-EEB7-4749-8149-39F35A35C26F}" type="parTrans" cxnId="{8058B19E-E2F8-41D3-88D8-663C35BD3017}">
      <dgm:prSet/>
      <dgm:spPr/>
      <dgm:t>
        <a:bodyPr/>
        <a:lstStyle/>
        <a:p>
          <a:endParaRPr lang="en-US"/>
        </a:p>
      </dgm:t>
    </dgm:pt>
    <dgm:pt modelId="{77BA9912-FE0B-4074-9B15-BEB0279DD0BE}" type="sibTrans" cxnId="{8058B19E-E2F8-41D3-88D8-663C35BD3017}">
      <dgm:prSet/>
      <dgm:spPr/>
      <dgm:t>
        <a:bodyPr/>
        <a:lstStyle/>
        <a:p>
          <a:endParaRPr lang="en-US"/>
        </a:p>
      </dgm:t>
    </dgm:pt>
    <dgm:pt modelId="{F611A30F-326F-49EC-A173-7CF33137BC10}" type="pres">
      <dgm:prSet presAssocID="{5A74C176-7E40-499E-936D-AACDAD75538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686AE1-4374-4006-819B-9F14EDDDDC1A}" type="pres">
      <dgm:prSet presAssocID="{5A74C176-7E40-499E-936D-AACDAD755388}" presName="children" presStyleCnt="0"/>
      <dgm:spPr/>
      <dgm:t>
        <a:bodyPr/>
        <a:lstStyle/>
        <a:p>
          <a:endParaRPr lang="en-US"/>
        </a:p>
      </dgm:t>
    </dgm:pt>
    <dgm:pt modelId="{C103DD03-AB36-43A9-8893-BEF8455005A6}" type="pres">
      <dgm:prSet presAssocID="{5A74C176-7E40-499E-936D-AACDAD755388}" presName="child1group" presStyleCnt="0"/>
      <dgm:spPr/>
      <dgm:t>
        <a:bodyPr/>
        <a:lstStyle/>
        <a:p>
          <a:endParaRPr lang="en-US"/>
        </a:p>
      </dgm:t>
    </dgm:pt>
    <dgm:pt modelId="{4AA1585C-3D78-4F25-B23B-D4E5C7206593}" type="pres">
      <dgm:prSet presAssocID="{5A74C176-7E40-499E-936D-AACDAD755388}" presName="child1" presStyleLbl="bgAcc1" presStyleIdx="0" presStyleCnt="4" custScaleX="128193" custScaleY="88309" custLinFactNeighborX="-8537" custLinFactNeighborY="6996"/>
      <dgm:spPr/>
      <dgm:t>
        <a:bodyPr/>
        <a:lstStyle/>
        <a:p>
          <a:endParaRPr lang="en-US"/>
        </a:p>
      </dgm:t>
    </dgm:pt>
    <dgm:pt modelId="{7B9CBBAA-D8B7-4863-8F24-BF8CD173CFBF}" type="pres">
      <dgm:prSet presAssocID="{5A74C176-7E40-499E-936D-AACDAD755388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EB3D77-9AB2-44B3-8B6E-3C0CFBAD6984}" type="pres">
      <dgm:prSet presAssocID="{5A74C176-7E40-499E-936D-AACDAD755388}" presName="child2group" presStyleCnt="0"/>
      <dgm:spPr/>
      <dgm:t>
        <a:bodyPr/>
        <a:lstStyle/>
        <a:p>
          <a:endParaRPr lang="en-US"/>
        </a:p>
      </dgm:t>
    </dgm:pt>
    <dgm:pt modelId="{83183C79-EC69-4758-A764-E819F5193824}" type="pres">
      <dgm:prSet presAssocID="{5A74C176-7E40-499E-936D-AACDAD755388}" presName="child2" presStyleLbl="bgAcc1" presStyleIdx="1" presStyleCnt="4" custScaleX="115692" custScaleY="80607" custLinFactNeighborX="8021" custLinFactNeighborY="-2199"/>
      <dgm:spPr/>
      <dgm:t>
        <a:bodyPr/>
        <a:lstStyle/>
        <a:p>
          <a:endParaRPr lang="en-US"/>
        </a:p>
      </dgm:t>
    </dgm:pt>
    <dgm:pt modelId="{C3DB81B7-3435-427F-B94F-02A083DFC7EF}" type="pres">
      <dgm:prSet presAssocID="{5A74C176-7E40-499E-936D-AACDAD755388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55CD8C-61D1-4127-A314-718987BF6F98}" type="pres">
      <dgm:prSet presAssocID="{5A74C176-7E40-499E-936D-AACDAD755388}" presName="child3group" presStyleCnt="0"/>
      <dgm:spPr/>
      <dgm:t>
        <a:bodyPr/>
        <a:lstStyle/>
        <a:p>
          <a:endParaRPr lang="en-US"/>
        </a:p>
      </dgm:t>
    </dgm:pt>
    <dgm:pt modelId="{23BEFDAF-E496-43A7-A4A0-AE55C9D43814}" type="pres">
      <dgm:prSet presAssocID="{5A74C176-7E40-499E-936D-AACDAD755388}" presName="child3" presStyleLbl="bgAcc1" presStyleIdx="2" presStyleCnt="4" custScaleX="127056" custScaleY="87303" custLinFactNeighborX="2841" custLinFactNeighborY="85"/>
      <dgm:spPr/>
      <dgm:t>
        <a:bodyPr/>
        <a:lstStyle/>
        <a:p>
          <a:endParaRPr lang="en-US"/>
        </a:p>
      </dgm:t>
    </dgm:pt>
    <dgm:pt modelId="{BAA2BC4D-4BC2-4611-90A6-0196E536EFB8}" type="pres">
      <dgm:prSet presAssocID="{5A74C176-7E40-499E-936D-AACDAD755388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BFE94F-29EF-47A5-A460-C2562418B775}" type="pres">
      <dgm:prSet presAssocID="{5A74C176-7E40-499E-936D-AACDAD755388}" presName="child4group" presStyleCnt="0"/>
      <dgm:spPr/>
      <dgm:t>
        <a:bodyPr/>
        <a:lstStyle/>
        <a:p>
          <a:endParaRPr lang="en-US"/>
        </a:p>
      </dgm:t>
    </dgm:pt>
    <dgm:pt modelId="{CB92E491-3312-4898-B9BD-2157C8685DD1}" type="pres">
      <dgm:prSet presAssocID="{5A74C176-7E40-499E-936D-AACDAD755388}" presName="child4" presStyleLbl="bgAcc1" presStyleIdx="3" presStyleCnt="4" custScaleX="144710" custScaleY="100966" custLinFactNeighborX="-3443" custLinFactNeighborY="1121"/>
      <dgm:spPr/>
      <dgm:t>
        <a:bodyPr/>
        <a:lstStyle/>
        <a:p>
          <a:endParaRPr lang="en-US"/>
        </a:p>
      </dgm:t>
    </dgm:pt>
    <dgm:pt modelId="{B1703658-DBA8-4130-8B74-6E7D70429A0D}" type="pres">
      <dgm:prSet presAssocID="{5A74C176-7E40-499E-936D-AACDAD755388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3BC97C-F8F7-4E0E-8276-052B597DC407}" type="pres">
      <dgm:prSet presAssocID="{5A74C176-7E40-499E-936D-AACDAD755388}" presName="childPlaceholder" presStyleCnt="0"/>
      <dgm:spPr/>
      <dgm:t>
        <a:bodyPr/>
        <a:lstStyle/>
        <a:p>
          <a:endParaRPr lang="en-US"/>
        </a:p>
      </dgm:t>
    </dgm:pt>
    <dgm:pt modelId="{07C17021-9BFA-4049-8A27-27C043D7FCD0}" type="pres">
      <dgm:prSet presAssocID="{5A74C176-7E40-499E-936D-AACDAD755388}" presName="circle" presStyleCnt="0"/>
      <dgm:spPr/>
      <dgm:t>
        <a:bodyPr/>
        <a:lstStyle/>
        <a:p>
          <a:endParaRPr lang="en-US"/>
        </a:p>
      </dgm:t>
    </dgm:pt>
    <dgm:pt modelId="{46DB64C3-6202-4592-8A71-7FA49E22CBCC}" type="pres">
      <dgm:prSet presAssocID="{5A74C176-7E40-499E-936D-AACDAD755388}" presName="quadrant1" presStyleLbl="node1" presStyleIdx="0" presStyleCnt="4" custLinFactNeighborX="-889" custLinFactNeighborY="22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636F19-12F4-48FE-B897-A40FC80856A2}" type="pres">
      <dgm:prSet presAssocID="{5A74C176-7E40-499E-936D-AACDAD755388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ED8A40-9D57-4834-B677-CA3B43D98C28}" type="pres">
      <dgm:prSet presAssocID="{5A74C176-7E40-499E-936D-AACDAD755388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A81DE3-765B-4BBB-B34C-6BB0C04CCE8E}" type="pres">
      <dgm:prSet presAssocID="{5A74C176-7E40-499E-936D-AACDAD755388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AEDA10-5214-4009-93E2-F94D6E44F2A3}" type="pres">
      <dgm:prSet presAssocID="{5A74C176-7E40-499E-936D-AACDAD755388}" presName="quadrantPlaceholder" presStyleCnt="0"/>
      <dgm:spPr/>
      <dgm:t>
        <a:bodyPr/>
        <a:lstStyle/>
        <a:p>
          <a:endParaRPr lang="en-US"/>
        </a:p>
      </dgm:t>
    </dgm:pt>
    <dgm:pt modelId="{B12D0464-8695-4082-83B2-8C0FD8493165}" type="pres">
      <dgm:prSet presAssocID="{5A74C176-7E40-499E-936D-AACDAD755388}" presName="center1" presStyleLbl="fgShp" presStyleIdx="0" presStyleCnt="2"/>
      <dgm:spPr/>
      <dgm:t>
        <a:bodyPr/>
        <a:lstStyle/>
        <a:p>
          <a:endParaRPr lang="en-US"/>
        </a:p>
      </dgm:t>
    </dgm:pt>
    <dgm:pt modelId="{45E06C56-0B44-4614-81DF-51E95E56707E}" type="pres">
      <dgm:prSet presAssocID="{5A74C176-7E40-499E-936D-AACDAD755388}" presName="center2" presStyleLbl="fgShp" presStyleIdx="1" presStyleCnt="2"/>
      <dgm:spPr/>
      <dgm:t>
        <a:bodyPr/>
        <a:lstStyle/>
        <a:p>
          <a:endParaRPr lang="en-US"/>
        </a:p>
      </dgm:t>
    </dgm:pt>
  </dgm:ptLst>
  <dgm:cxnLst>
    <dgm:cxn modelId="{D5FB3F12-F903-4D4F-8E38-443D46FCAE22}" srcId="{5A74C176-7E40-499E-936D-AACDAD755388}" destId="{8223EDB1-C54F-4896-9098-9778C9F9D000}" srcOrd="2" destOrd="0" parTransId="{A00CBD79-16AA-404E-840B-7B12C3C3B93A}" sibTransId="{5A899646-DFB3-42AC-85F3-4B3D086A6A0A}"/>
    <dgm:cxn modelId="{3E5EDF19-7EF1-4F62-954A-A944E7E65515}" type="presOf" srcId="{74D0E724-A970-4485-B614-E486C6288F17}" destId="{23BEFDAF-E496-43A7-A4A0-AE55C9D43814}" srcOrd="0" destOrd="0" presId="urn:microsoft.com/office/officeart/2005/8/layout/cycle4"/>
    <dgm:cxn modelId="{F2513C71-D0EE-4473-BFE1-05E16AF8B260}" type="presOf" srcId="{E514D53E-F76B-4A80-AD44-DC9B2CFBC4DF}" destId="{7B9CBBAA-D8B7-4863-8F24-BF8CD173CFBF}" srcOrd="1" destOrd="0" presId="urn:microsoft.com/office/officeart/2005/8/layout/cycle4"/>
    <dgm:cxn modelId="{E16B82D7-C973-4EDB-8A6A-E0BE23399B6A}" type="presOf" srcId="{BF5705F5-3970-4D84-9120-3EBE776D1B2B}" destId="{CB92E491-3312-4898-B9BD-2157C8685DD1}" srcOrd="0" destOrd="1" presId="urn:microsoft.com/office/officeart/2005/8/layout/cycle4"/>
    <dgm:cxn modelId="{07056CC4-CE8F-4857-B463-D527BF7B75BF}" srcId="{5A74C176-7E40-499E-936D-AACDAD755388}" destId="{6012A65C-EED8-4774-A915-1798D310ACBD}" srcOrd="0" destOrd="0" parTransId="{1824FC9A-A43C-4A33-A00A-05FD0AEB71AD}" sibTransId="{BCF99A51-538B-4901-8074-07EE62938DA0}"/>
    <dgm:cxn modelId="{E618EFB0-BEE0-41C5-A50C-790AB816CB56}" type="presOf" srcId="{7AEB710A-60F7-4F4B-A9F6-E7879F8427AC}" destId="{B1703658-DBA8-4130-8B74-6E7D70429A0D}" srcOrd="1" destOrd="0" presId="urn:microsoft.com/office/officeart/2005/8/layout/cycle4"/>
    <dgm:cxn modelId="{EDD7605E-6E96-4295-B79D-1DA080D0410D}" srcId="{6012A65C-EED8-4774-A915-1798D310ACBD}" destId="{77CAEABB-F7EE-4F22-B596-AE0D798A8FD5}" srcOrd="3" destOrd="0" parTransId="{617A6901-239E-472A-9FA2-91A77374EDFF}" sibTransId="{86C4A76E-11AA-4992-8A69-048AD75CAA53}"/>
    <dgm:cxn modelId="{3F940374-355F-42C6-A6C0-628DAAF08739}" type="presOf" srcId="{037292B6-940F-47C4-972F-99A0F022CEB8}" destId="{B1703658-DBA8-4130-8B74-6E7D70429A0D}" srcOrd="1" destOrd="2" presId="urn:microsoft.com/office/officeart/2005/8/layout/cycle4"/>
    <dgm:cxn modelId="{5710A029-5852-4DB3-8DD9-A51B9869F51B}" srcId="{6012A65C-EED8-4774-A915-1798D310ACBD}" destId="{F3375A9D-39FD-46B1-B638-FF1A682DDEE9}" srcOrd="1" destOrd="0" parTransId="{DEAE3E37-2BE1-4EDA-9892-B05FF22A8C9B}" sibTransId="{373CCFC3-77CE-43D7-8BBD-00B1BA284178}"/>
    <dgm:cxn modelId="{89491ED9-D552-4E7C-BB14-877AA513188D}" type="presOf" srcId="{BF5705F5-3970-4D84-9120-3EBE776D1B2B}" destId="{B1703658-DBA8-4130-8B74-6E7D70429A0D}" srcOrd="1" destOrd="1" presId="urn:microsoft.com/office/officeart/2005/8/layout/cycle4"/>
    <dgm:cxn modelId="{D180AB27-4F58-4D5C-B7A5-8DFFA46C516B}" type="presOf" srcId="{953B952A-4FB7-4408-8D60-B059E06DCEFE}" destId="{4AA1585C-3D78-4F25-B23B-D4E5C7206593}" srcOrd="0" destOrd="2" presId="urn:microsoft.com/office/officeart/2005/8/layout/cycle4"/>
    <dgm:cxn modelId="{389CB488-58E6-4AA9-AB32-38C6632B3286}" srcId="{6012A65C-EED8-4774-A915-1798D310ACBD}" destId="{953B952A-4FB7-4408-8D60-B059E06DCEFE}" srcOrd="2" destOrd="0" parTransId="{CBA9F3E1-B852-43FE-91EC-F8D31BD2E379}" sibTransId="{57D387D2-34FC-47C2-A4D7-47387E8BF1D8}"/>
    <dgm:cxn modelId="{685836CF-CF97-4DA4-8D8C-0EB6988209F9}" type="presOf" srcId="{F3375A9D-39FD-46B1-B638-FF1A682DDEE9}" destId="{4AA1585C-3D78-4F25-B23B-D4E5C7206593}" srcOrd="0" destOrd="1" presId="urn:microsoft.com/office/officeart/2005/8/layout/cycle4"/>
    <dgm:cxn modelId="{D675AB8E-F450-4329-838F-FE601A0889D0}" type="presOf" srcId="{E514D53E-F76B-4A80-AD44-DC9B2CFBC4DF}" destId="{4AA1585C-3D78-4F25-B23B-D4E5C7206593}" srcOrd="0" destOrd="0" presId="urn:microsoft.com/office/officeart/2005/8/layout/cycle4"/>
    <dgm:cxn modelId="{AF37A434-A763-4D25-A1FE-98B7A78B6349}" type="presOf" srcId="{47978028-B14D-4F82-B4AC-A988575D978F}" destId="{B1703658-DBA8-4130-8B74-6E7D70429A0D}" srcOrd="1" destOrd="3" presId="urn:microsoft.com/office/officeart/2005/8/layout/cycle4"/>
    <dgm:cxn modelId="{7FF80096-DB06-4BB2-A6CD-01887F873DE9}" srcId="{76C404D1-FDCB-4050-9559-A0C0845563E0}" destId="{BF5705F5-3970-4D84-9120-3EBE776D1B2B}" srcOrd="1" destOrd="0" parTransId="{F56AA70B-85C6-4B26-93FC-BD55F6F65A45}" sibTransId="{6D25BAE9-A4F5-44DA-B1FD-107D851780CD}"/>
    <dgm:cxn modelId="{4DC3C423-B5ED-4FCF-A093-3FE0BD00A732}" type="presOf" srcId="{77CAEABB-F7EE-4F22-B596-AE0D798A8FD5}" destId="{4AA1585C-3D78-4F25-B23B-D4E5C7206593}" srcOrd="0" destOrd="3" presId="urn:microsoft.com/office/officeart/2005/8/layout/cycle4"/>
    <dgm:cxn modelId="{2A9D9A52-4AA6-42F5-88AF-C8D2E979B263}" type="presOf" srcId="{037292B6-940F-47C4-972F-99A0F022CEB8}" destId="{CB92E491-3312-4898-B9BD-2157C8685DD1}" srcOrd="0" destOrd="2" presId="urn:microsoft.com/office/officeart/2005/8/layout/cycle4"/>
    <dgm:cxn modelId="{AC297AA0-76E6-4CE2-9B0E-B8287BFE2422}" type="presOf" srcId="{8223EDB1-C54F-4896-9098-9778C9F9D000}" destId="{24ED8A40-9D57-4834-B677-CA3B43D98C28}" srcOrd="0" destOrd="0" presId="urn:microsoft.com/office/officeart/2005/8/layout/cycle4"/>
    <dgm:cxn modelId="{F18B62E9-324A-47C1-84FE-39414C7C3F7C}" srcId="{76C404D1-FDCB-4050-9559-A0C0845563E0}" destId="{47978028-B14D-4F82-B4AC-A988575D978F}" srcOrd="3" destOrd="0" parTransId="{BA8C002F-E252-4D89-B1F1-217A746619E2}" sibTransId="{D1C4C2D5-A090-4A7D-8A9F-89A097502676}"/>
    <dgm:cxn modelId="{5EA7FBB8-F762-42F9-8784-87D0D6B4AFB8}" type="presOf" srcId="{953B952A-4FB7-4408-8D60-B059E06DCEFE}" destId="{7B9CBBAA-D8B7-4863-8F24-BF8CD173CFBF}" srcOrd="1" destOrd="2" presId="urn:microsoft.com/office/officeart/2005/8/layout/cycle4"/>
    <dgm:cxn modelId="{84EE5DA3-892B-416D-9ED0-08F12CF8C160}" type="presOf" srcId="{C98DB9A5-FDB0-4665-BAA7-1912CDF74EA5}" destId="{C3DB81B7-3435-427F-B94F-02A083DFC7EF}" srcOrd="1" destOrd="1" presId="urn:microsoft.com/office/officeart/2005/8/layout/cycle4"/>
    <dgm:cxn modelId="{7E99B219-8E24-4ED3-A1E2-BFAF1BA2CC77}" type="presOf" srcId="{BAB33E92-17D8-40AB-8426-846EA24B64F2}" destId="{C3DB81B7-3435-427F-B94F-02A083DFC7EF}" srcOrd="1" destOrd="0" presId="urn:microsoft.com/office/officeart/2005/8/layout/cycle4"/>
    <dgm:cxn modelId="{3CD663FB-2D5C-4D2E-9CC8-855CC7E1A6CE}" type="presOf" srcId="{BAB33E92-17D8-40AB-8426-846EA24B64F2}" destId="{83183C79-EC69-4758-A764-E819F5193824}" srcOrd="0" destOrd="0" presId="urn:microsoft.com/office/officeart/2005/8/layout/cycle4"/>
    <dgm:cxn modelId="{0DF8B964-E515-482D-83DA-86EAD4EDBBF2}" type="presOf" srcId="{C98DB9A5-FDB0-4665-BAA7-1912CDF74EA5}" destId="{83183C79-EC69-4758-A764-E819F5193824}" srcOrd="0" destOrd="1" presId="urn:microsoft.com/office/officeart/2005/8/layout/cycle4"/>
    <dgm:cxn modelId="{DF18A1CD-D344-4817-91BE-01A3B8619BD1}" type="presOf" srcId="{5A74C176-7E40-499E-936D-AACDAD755388}" destId="{F611A30F-326F-49EC-A173-7CF33137BC10}" srcOrd="0" destOrd="0" presId="urn:microsoft.com/office/officeart/2005/8/layout/cycle4"/>
    <dgm:cxn modelId="{A8EF9508-896A-4F04-8E69-7141DBB93D6D}" type="presOf" srcId="{77CAEABB-F7EE-4F22-B596-AE0D798A8FD5}" destId="{7B9CBBAA-D8B7-4863-8F24-BF8CD173CFBF}" srcOrd="1" destOrd="3" presId="urn:microsoft.com/office/officeart/2005/8/layout/cycle4"/>
    <dgm:cxn modelId="{B9FB1E38-1D1E-44DC-BE96-ACC4DB87FDF2}" srcId="{1229DEE9-F4D6-49C1-BDAE-1C83A0B4D953}" destId="{BAB33E92-17D8-40AB-8426-846EA24B64F2}" srcOrd="0" destOrd="0" parTransId="{3C893B3B-6612-4BD7-930C-DD5EE12EF198}" sibTransId="{E2075851-5900-4276-8D45-F8B016357F82}"/>
    <dgm:cxn modelId="{6CE35870-A743-4A98-BA68-4EFB413921BB}" type="presOf" srcId="{47978028-B14D-4F82-B4AC-A988575D978F}" destId="{CB92E491-3312-4898-B9BD-2157C8685DD1}" srcOrd="0" destOrd="3" presId="urn:microsoft.com/office/officeart/2005/8/layout/cycle4"/>
    <dgm:cxn modelId="{3FEEB87C-DFB6-40E1-8DF7-ABB7170819F1}" type="presOf" srcId="{74D0E724-A970-4485-B614-E486C6288F17}" destId="{BAA2BC4D-4BC2-4611-90A6-0196E536EFB8}" srcOrd="1" destOrd="0" presId="urn:microsoft.com/office/officeart/2005/8/layout/cycle4"/>
    <dgm:cxn modelId="{8058B19E-E2F8-41D3-88D8-663C35BD3017}" srcId="{76C404D1-FDCB-4050-9559-A0C0845563E0}" destId="{7AEB710A-60F7-4F4B-A9F6-E7879F8427AC}" srcOrd="0" destOrd="0" parTransId="{3FA3C3B8-EEB7-4749-8149-39F35A35C26F}" sibTransId="{77BA9912-FE0B-4074-9B15-BEB0279DD0BE}"/>
    <dgm:cxn modelId="{1D3E7FB1-6B7E-4367-992C-563413F25A28}" srcId="{5A74C176-7E40-499E-936D-AACDAD755388}" destId="{76C404D1-FDCB-4050-9559-A0C0845563E0}" srcOrd="3" destOrd="0" parTransId="{1126FBD4-1757-4AC4-836A-BA1AD3EE861B}" sibTransId="{84B8740E-D8E5-4FC9-9A07-7BEE5BAD8DFD}"/>
    <dgm:cxn modelId="{C9C39FD5-FB11-4002-8A49-8B129EC64234}" srcId="{8223EDB1-C54F-4896-9098-9778C9F9D000}" destId="{74D0E724-A970-4485-B614-E486C6288F17}" srcOrd="0" destOrd="0" parTransId="{5167420A-100D-46D1-8D46-17A5FA73D46D}" sibTransId="{A88C798E-2CDF-4272-8E52-56D4EB6C76C0}"/>
    <dgm:cxn modelId="{D1F705FB-CBB7-4F89-B4F6-5E9D4C6B1C5A}" type="presOf" srcId="{1229DEE9-F4D6-49C1-BDAE-1C83A0B4D953}" destId="{0E636F19-12F4-48FE-B897-A40FC80856A2}" srcOrd="0" destOrd="0" presId="urn:microsoft.com/office/officeart/2005/8/layout/cycle4"/>
    <dgm:cxn modelId="{65632B8F-6361-4266-9C88-BE7437BF7BD4}" srcId="{1229DEE9-F4D6-49C1-BDAE-1C83A0B4D953}" destId="{C98DB9A5-FDB0-4665-BAA7-1912CDF74EA5}" srcOrd="1" destOrd="0" parTransId="{32B9BC07-59BE-4E62-BF6D-D325650B74C2}" sibTransId="{6C206F29-31C1-4704-8211-2834DA49F7B0}"/>
    <dgm:cxn modelId="{CA89A2CB-65E4-4B41-952D-48F23DE0E11B}" srcId="{76C404D1-FDCB-4050-9559-A0C0845563E0}" destId="{037292B6-940F-47C4-972F-99A0F022CEB8}" srcOrd="2" destOrd="0" parTransId="{EA97DA1C-393E-4E98-BBA1-F33259501EBF}" sibTransId="{A5E4EACC-E968-4D50-8A26-5551AF5ED8EF}"/>
    <dgm:cxn modelId="{D9FE9C18-D52F-463B-B9B9-A96E4860EB04}" type="presOf" srcId="{76C404D1-FDCB-4050-9559-A0C0845563E0}" destId="{A8A81DE3-765B-4BBB-B34C-6BB0C04CCE8E}" srcOrd="0" destOrd="0" presId="urn:microsoft.com/office/officeart/2005/8/layout/cycle4"/>
    <dgm:cxn modelId="{B1F787D7-D3A3-443E-B08B-41B88F1F0144}" type="presOf" srcId="{6012A65C-EED8-4774-A915-1798D310ACBD}" destId="{46DB64C3-6202-4592-8A71-7FA49E22CBCC}" srcOrd="0" destOrd="0" presId="urn:microsoft.com/office/officeart/2005/8/layout/cycle4"/>
    <dgm:cxn modelId="{4F899A11-9D81-4308-B8EB-426D6C1CA746}" srcId="{5A74C176-7E40-499E-936D-AACDAD755388}" destId="{1229DEE9-F4D6-49C1-BDAE-1C83A0B4D953}" srcOrd="1" destOrd="0" parTransId="{73E689A5-2593-4FB7-B8A3-A3861E61BD7A}" sibTransId="{33125135-B3BC-4976-839F-01A3CC885CE6}"/>
    <dgm:cxn modelId="{0AA4EF48-A25A-4771-956D-303A816F6242}" srcId="{6012A65C-EED8-4774-A915-1798D310ACBD}" destId="{E514D53E-F76B-4A80-AD44-DC9B2CFBC4DF}" srcOrd="0" destOrd="0" parTransId="{A2737434-BB31-4B6B-8FAF-8E71CE43088C}" sibTransId="{C4780550-6EE9-48E6-AEEA-86708D392A78}"/>
    <dgm:cxn modelId="{28FD6252-7481-4FE9-B2EB-4AA754C160E6}" type="presOf" srcId="{F3375A9D-39FD-46B1-B638-FF1A682DDEE9}" destId="{7B9CBBAA-D8B7-4863-8F24-BF8CD173CFBF}" srcOrd="1" destOrd="1" presId="urn:microsoft.com/office/officeart/2005/8/layout/cycle4"/>
    <dgm:cxn modelId="{94A42534-5B6A-4FBD-8162-211CAF615471}" type="presOf" srcId="{7AEB710A-60F7-4F4B-A9F6-E7879F8427AC}" destId="{CB92E491-3312-4898-B9BD-2157C8685DD1}" srcOrd="0" destOrd="0" presId="urn:microsoft.com/office/officeart/2005/8/layout/cycle4"/>
    <dgm:cxn modelId="{C2D763D0-8C06-49ED-B9D4-C1D3FABA7A31}" type="presParOf" srcId="{F611A30F-326F-49EC-A173-7CF33137BC10}" destId="{49686AE1-4374-4006-819B-9F14EDDDDC1A}" srcOrd="0" destOrd="0" presId="urn:microsoft.com/office/officeart/2005/8/layout/cycle4"/>
    <dgm:cxn modelId="{F7F7ADBD-534E-40ED-9790-0FA3B54A0BA6}" type="presParOf" srcId="{49686AE1-4374-4006-819B-9F14EDDDDC1A}" destId="{C103DD03-AB36-43A9-8893-BEF8455005A6}" srcOrd="0" destOrd="0" presId="urn:microsoft.com/office/officeart/2005/8/layout/cycle4"/>
    <dgm:cxn modelId="{1C4C02E2-3AE2-4731-AA29-72B8611972E7}" type="presParOf" srcId="{C103DD03-AB36-43A9-8893-BEF8455005A6}" destId="{4AA1585C-3D78-4F25-B23B-D4E5C7206593}" srcOrd="0" destOrd="0" presId="urn:microsoft.com/office/officeart/2005/8/layout/cycle4"/>
    <dgm:cxn modelId="{A0B4D084-DF35-4A29-A7F8-7037E4AA248E}" type="presParOf" srcId="{C103DD03-AB36-43A9-8893-BEF8455005A6}" destId="{7B9CBBAA-D8B7-4863-8F24-BF8CD173CFBF}" srcOrd="1" destOrd="0" presId="urn:microsoft.com/office/officeart/2005/8/layout/cycle4"/>
    <dgm:cxn modelId="{AAF1CD7A-951B-49B1-B8EC-91CA37659092}" type="presParOf" srcId="{49686AE1-4374-4006-819B-9F14EDDDDC1A}" destId="{FCEB3D77-9AB2-44B3-8B6E-3C0CFBAD6984}" srcOrd="1" destOrd="0" presId="urn:microsoft.com/office/officeart/2005/8/layout/cycle4"/>
    <dgm:cxn modelId="{AC2D9596-880B-4E6F-98EA-877CDE642935}" type="presParOf" srcId="{FCEB3D77-9AB2-44B3-8B6E-3C0CFBAD6984}" destId="{83183C79-EC69-4758-A764-E819F5193824}" srcOrd="0" destOrd="0" presId="urn:microsoft.com/office/officeart/2005/8/layout/cycle4"/>
    <dgm:cxn modelId="{F3DA1DA9-53E1-4444-B2AA-616C98174D7E}" type="presParOf" srcId="{FCEB3D77-9AB2-44B3-8B6E-3C0CFBAD6984}" destId="{C3DB81B7-3435-427F-B94F-02A083DFC7EF}" srcOrd="1" destOrd="0" presId="urn:microsoft.com/office/officeart/2005/8/layout/cycle4"/>
    <dgm:cxn modelId="{23685BF7-3996-4E25-81C1-568012D8A057}" type="presParOf" srcId="{49686AE1-4374-4006-819B-9F14EDDDDC1A}" destId="{C855CD8C-61D1-4127-A314-718987BF6F98}" srcOrd="2" destOrd="0" presId="urn:microsoft.com/office/officeart/2005/8/layout/cycle4"/>
    <dgm:cxn modelId="{901F49B5-5C74-4540-BCF9-89CB2B210C7D}" type="presParOf" srcId="{C855CD8C-61D1-4127-A314-718987BF6F98}" destId="{23BEFDAF-E496-43A7-A4A0-AE55C9D43814}" srcOrd="0" destOrd="0" presId="urn:microsoft.com/office/officeart/2005/8/layout/cycle4"/>
    <dgm:cxn modelId="{32687326-C2A2-40EF-BA28-3E4F7B37DC36}" type="presParOf" srcId="{C855CD8C-61D1-4127-A314-718987BF6F98}" destId="{BAA2BC4D-4BC2-4611-90A6-0196E536EFB8}" srcOrd="1" destOrd="0" presId="urn:microsoft.com/office/officeart/2005/8/layout/cycle4"/>
    <dgm:cxn modelId="{74574FE6-29D1-4B4D-95EE-97C2B576F179}" type="presParOf" srcId="{49686AE1-4374-4006-819B-9F14EDDDDC1A}" destId="{3DBFE94F-29EF-47A5-A460-C2562418B775}" srcOrd="3" destOrd="0" presId="urn:microsoft.com/office/officeart/2005/8/layout/cycle4"/>
    <dgm:cxn modelId="{A4094904-ED40-4FC2-A952-41C3993B6FC5}" type="presParOf" srcId="{3DBFE94F-29EF-47A5-A460-C2562418B775}" destId="{CB92E491-3312-4898-B9BD-2157C8685DD1}" srcOrd="0" destOrd="0" presId="urn:microsoft.com/office/officeart/2005/8/layout/cycle4"/>
    <dgm:cxn modelId="{4A2B0A06-D253-403E-9FDC-F80043BBA6C7}" type="presParOf" srcId="{3DBFE94F-29EF-47A5-A460-C2562418B775}" destId="{B1703658-DBA8-4130-8B74-6E7D70429A0D}" srcOrd="1" destOrd="0" presId="urn:microsoft.com/office/officeart/2005/8/layout/cycle4"/>
    <dgm:cxn modelId="{0EC253BB-B75F-4903-B543-6F601D54D615}" type="presParOf" srcId="{49686AE1-4374-4006-819B-9F14EDDDDC1A}" destId="{E13BC97C-F8F7-4E0E-8276-052B597DC407}" srcOrd="4" destOrd="0" presId="urn:microsoft.com/office/officeart/2005/8/layout/cycle4"/>
    <dgm:cxn modelId="{DECEBEB2-2D6B-4077-8CE7-AB3C77E33967}" type="presParOf" srcId="{F611A30F-326F-49EC-A173-7CF33137BC10}" destId="{07C17021-9BFA-4049-8A27-27C043D7FCD0}" srcOrd="1" destOrd="0" presId="urn:microsoft.com/office/officeart/2005/8/layout/cycle4"/>
    <dgm:cxn modelId="{3B0716E4-6A26-4A55-A10A-0E3D03AD0A9E}" type="presParOf" srcId="{07C17021-9BFA-4049-8A27-27C043D7FCD0}" destId="{46DB64C3-6202-4592-8A71-7FA49E22CBCC}" srcOrd="0" destOrd="0" presId="urn:microsoft.com/office/officeart/2005/8/layout/cycle4"/>
    <dgm:cxn modelId="{08CB6A79-EF27-4DFE-A087-AF13BB37F6A9}" type="presParOf" srcId="{07C17021-9BFA-4049-8A27-27C043D7FCD0}" destId="{0E636F19-12F4-48FE-B897-A40FC80856A2}" srcOrd="1" destOrd="0" presId="urn:microsoft.com/office/officeart/2005/8/layout/cycle4"/>
    <dgm:cxn modelId="{BB02D6DD-ACF3-45A8-B62F-5BD8385D89F9}" type="presParOf" srcId="{07C17021-9BFA-4049-8A27-27C043D7FCD0}" destId="{24ED8A40-9D57-4834-B677-CA3B43D98C28}" srcOrd="2" destOrd="0" presId="urn:microsoft.com/office/officeart/2005/8/layout/cycle4"/>
    <dgm:cxn modelId="{6CDCA9FF-A234-4D4E-B2BD-2C2CF2B19746}" type="presParOf" srcId="{07C17021-9BFA-4049-8A27-27C043D7FCD0}" destId="{A8A81DE3-765B-4BBB-B34C-6BB0C04CCE8E}" srcOrd="3" destOrd="0" presId="urn:microsoft.com/office/officeart/2005/8/layout/cycle4"/>
    <dgm:cxn modelId="{B29AFDA2-A3C2-4D40-9FEF-E7AD89972046}" type="presParOf" srcId="{07C17021-9BFA-4049-8A27-27C043D7FCD0}" destId="{EAAEDA10-5214-4009-93E2-F94D6E44F2A3}" srcOrd="4" destOrd="0" presId="urn:microsoft.com/office/officeart/2005/8/layout/cycle4"/>
    <dgm:cxn modelId="{4485AA53-A818-43E4-916F-2B1051EB7876}" type="presParOf" srcId="{F611A30F-326F-49EC-A173-7CF33137BC10}" destId="{B12D0464-8695-4082-83B2-8C0FD8493165}" srcOrd="2" destOrd="0" presId="urn:microsoft.com/office/officeart/2005/8/layout/cycle4"/>
    <dgm:cxn modelId="{2EA2B942-B1F6-4B5D-A485-78C3BBBBDBE2}" type="presParOf" srcId="{F611A30F-326F-49EC-A173-7CF33137BC10}" destId="{45E06C56-0B44-4614-81DF-51E95E56707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E118D4-74C4-4A76-99C6-8D047BE871D3}">
      <dsp:nvSpPr>
        <dsp:cNvPr id="0" name=""/>
        <dsp:cNvSpPr/>
      </dsp:nvSpPr>
      <dsp:spPr>
        <a:xfrm rot="5400000">
          <a:off x="3826857" y="742449"/>
          <a:ext cx="1113764" cy="1003629"/>
        </a:xfrm>
        <a:prstGeom prst="hexagon">
          <a:avLst>
            <a:gd name="adj" fmla="val 25000"/>
            <a:gd name="vf" fmla="val 115470"/>
          </a:avLst>
        </a:prstGeom>
        <a:solidFill>
          <a:srgbClr val="00DEA4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Thermalized liquid/ gas</a:t>
          </a:r>
          <a:endParaRPr lang="en-US" sz="1400" kern="1200" dirty="0"/>
        </a:p>
      </dsp:txBody>
      <dsp:txXfrm rot="-5400000">
        <a:off x="4040925" y="863831"/>
        <a:ext cx="685627" cy="760866"/>
      </dsp:txXfrm>
    </dsp:sp>
    <dsp:sp modelId="{71252ED7-5E8E-4B1C-93EA-9638624169AE}">
      <dsp:nvSpPr>
        <dsp:cNvPr id="0" name=""/>
        <dsp:cNvSpPr/>
      </dsp:nvSpPr>
      <dsp:spPr>
        <a:xfrm>
          <a:off x="4054055" y="282432"/>
          <a:ext cx="1557575" cy="837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74515C-4A5D-4CDA-BAC4-B4F2EDC1AF41}">
      <dsp:nvSpPr>
        <dsp:cNvPr id="0" name=""/>
        <dsp:cNvSpPr/>
      </dsp:nvSpPr>
      <dsp:spPr>
        <a:xfrm rot="5400000">
          <a:off x="1315073" y="564630"/>
          <a:ext cx="1020602" cy="910752"/>
        </a:xfrm>
        <a:prstGeom prst="hexagon">
          <a:avLst>
            <a:gd name="adj" fmla="val 25000"/>
            <a:gd name="vf" fmla="val 115470"/>
          </a:avLst>
        </a:prstGeom>
        <a:solidFill>
          <a:srgbClr val="00DEA4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Liquid flow</a:t>
          </a:r>
          <a:endParaRPr lang="en-US" sz="1800" kern="1200" dirty="0"/>
        </a:p>
      </dsp:txBody>
      <dsp:txXfrm rot="-5400000">
        <a:off x="1513621" y="670651"/>
        <a:ext cx="623506" cy="698710"/>
      </dsp:txXfrm>
    </dsp:sp>
    <dsp:sp modelId="{0EF94381-11D9-4BA1-87BC-FE27997BEADE}">
      <dsp:nvSpPr>
        <dsp:cNvPr id="0" name=""/>
        <dsp:cNvSpPr/>
      </dsp:nvSpPr>
      <dsp:spPr>
        <a:xfrm rot="5400000">
          <a:off x="1432756" y="3292078"/>
          <a:ext cx="1066311" cy="990260"/>
        </a:xfrm>
        <a:prstGeom prst="hexagon">
          <a:avLst>
            <a:gd name="adj" fmla="val 25000"/>
            <a:gd name="vf" fmla="val 115470"/>
          </a:avLst>
        </a:prstGeom>
        <a:solidFill>
          <a:srgbClr val="00DEA4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Shear</a:t>
          </a:r>
          <a:r>
            <a:rPr lang="en-US" sz="1800" kern="1200" dirty="0" smtClean="0"/>
            <a:t> </a:t>
          </a:r>
          <a:r>
            <a:rPr lang="en-US" sz="1400" kern="1200" dirty="0" smtClean="0"/>
            <a:t>rheology</a:t>
          </a:r>
          <a:endParaRPr lang="en-US" sz="1800" kern="1200" dirty="0"/>
        </a:p>
      </dsp:txBody>
      <dsp:txXfrm rot="-5400000">
        <a:off x="1629939" y="3425434"/>
        <a:ext cx="671944" cy="723549"/>
      </dsp:txXfrm>
    </dsp:sp>
    <dsp:sp modelId="{9D3458E9-465F-43F4-BEF6-3833E87F88E9}">
      <dsp:nvSpPr>
        <dsp:cNvPr id="0" name=""/>
        <dsp:cNvSpPr/>
      </dsp:nvSpPr>
      <dsp:spPr>
        <a:xfrm>
          <a:off x="587193" y="1326127"/>
          <a:ext cx="1507331" cy="837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CFF9EB-DB80-437D-B8DD-74059A6C37BD}">
      <dsp:nvSpPr>
        <dsp:cNvPr id="0" name=""/>
        <dsp:cNvSpPr/>
      </dsp:nvSpPr>
      <dsp:spPr>
        <a:xfrm rot="5400000">
          <a:off x="3824198" y="3150510"/>
          <a:ext cx="1182152" cy="994316"/>
        </a:xfrm>
        <a:prstGeom prst="hexagon">
          <a:avLst>
            <a:gd name="adj" fmla="val 25000"/>
            <a:gd name="vf" fmla="val 115470"/>
          </a:avLst>
        </a:prstGeom>
        <a:solidFill>
          <a:srgbClr val="00DEA4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Liquids</a:t>
          </a:r>
          <a:endParaRPr lang="en-US" sz="1700" kern="1200" dirty="0"/>
        </a:p>
      </dsp:txBody>
      <dsp:txXfrm rot="-5400000">
        <a:off x="4070669" y="3237964"/>
        <a:ext cx="689210" cy="819408"/>
      </dsp:txXfrm>
    </dsp:sp>
    <dsp:sp modelId="{D4F05790-E424-4F41-86CC-5442AA9D111E}">
      <dsp:nvSpPr>
        <dsp:cNvPr id="0" name=""/>
        <dsp:cNvSpPr/>
      </dsp:nvSpPr>
      <dsp:spPr>
        <a:xfrm rot="5400000">
          <a:off x="540867" y="731434"/>
          <a:ext cx="821383" cy="736739"/>
        </a:xfrm>
        <a:prstGeom prst="hexagon">
          <a:avLst>
            <a:gd name="adj" fmla="val 25000"/>
            <a:gd name="vf" fmla="val 115470"/>
          </a:avLst>
        </a:prstGeom>
        <a:solidFill>
          <a:srgbClr val="00DEA4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Syringe/HPLC pumps</a:t>
          </a:r>
          <a:endParaRPr lang="en-US" sz="1000" kern="1200" dirty="0"/>
        </a:p>
      </dsp:txBody>
      <dsp:txXfrm rot="-5400000">
        <a:off x="699652" y="818957"/>
        <a:ext cx="503813" cy="561696"/>
      </dsp:txXfrm>
    </dsp:sp>
    <dsp:sp modelId="{7549A9F6-B4B8-4A52-82C8-01975A318BA4}">
      <dsp:nvSpPr>
        <dsp:cNvPr id="0" name=""/>
        <dsp:cNvSpPr/>
      </dsp:nvSpPr>
      <dsp:spPr>
        <a:xfrm>
          <a:off x="4054055" y="2510778"/>
          <a:ext cx="1557575" cy="837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12F5B6-7161-4BB0-95EA-16C385107996}">
      <dsp:nvSpPr>
        <dsp:cNvPr id="0" name=""/>
        <dsp:cNvSpPr/>
      </dsp:nvSpPr>
      <dsp:spPr>
        <a:xfrm rot="5400000">
          <a:off x="963121" y="1388363"/>
          <a:ext cx="849548" cy="778084"/>
        </a:xfrm>
        <a:prstGeom prst="hexagon">
          <a:avLst>
            <a:gd name="adj" fmla="val 25000"/>
            <a:gd name="vf" fmla="val 115470"/>
          </a:avLst>
        </a:prstGeom>
        <a:solidFill>
          <a:srgbClr val="00DEA4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Stopped flow cell</a:t>
          </a:r>
          <a:endParaRPr lang="en-US" sz="1100" kern="1200" dirty="0"/>
        </a:p>
      </dsp:txBody>
      <dsp:txXfrm rot="-5400000">
        <a:off x="1123079" y="1488267"/>
        <a:ext cx="529632" cy="578276"/>
      </dsp:txXfrm>
    </dsp:sp>
    <dsp:sp modelId="{10E78E6C-4677-4BB6-8D16-BC8D90CCAFC6}">
      <dsp:nvSpPr>
        <dsp:cNvPr id="0" name=""/>
        <dsp:cNvSpPr/>
      </dsp:nvSpPr>
      <dsp:spPr>
        <a:xfrm rot="5400000">
          <a:off x="1071850" y="4242614"/>
          <a:ext cx="862556" cy="783232"/>
        </a:xfrm>
        <a:prstGeom prst="hexagon">
          <a:avLst>
            <a:gd name="adj" fmla="val 25000"/>
            <a:gd name="vf" fmla="val 115470"/>
          </a:avLst>
        </a:prstGeom>
        <a:solidFill>
          <a:srgbClr val="00DEA4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Rheometer</a:t>
          </a:r>
          <a:endParaRPr lang="en-US" sz="1100" kern="1200" dirty="0"/>
        </a:p>
      </dsp:txBody>
      <dsp:txXfrm rot="-5400000">
        <a:off x="1236048" y="4340101"/>
        <a:ext cx="534160" cy="588258"/>
      </dsp:txXfrm>
    </dsp:sp>
    <dsp:sp modelId="{2F63BD55-43D0-4866-AFEF-65698E7D8E80}">
      <dsp:nvSpPr>
        <dsp:cNvPr id="0" name=""/>
        <dsp:cNvSpPr/>
      </dsp:nvSpPr>
      <dsp:spPr>
        <a:xfrm>
          <a:off x="587193" y="3422364"/>
          <a:ext cx="1507331" cy="837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D0C1DA-3B63-454C-BF58-F4AD8BBA0CD8}">
      <dsp:nvSpPr>
        <dsp:cNvPr id="0" name=""/>
        <dsp:cNvSpPr/>
      </dsp:nvSpPr>
      <dsp:spPr>
        <a:xfrm rot="5400000">
          <a:off x="2898802" y="1880925"/>
          <a:ext cx="849548" cy="77808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Stopped flow cell</a:t>
          </a:r>
          <a:endParaRPr lang="en-US" sz="1100" kern="1200" dirty="0"/>
        </a:p>
      </dsp:txBody>
      <dsp:txXfrm rot="-5400000">
        <a:off x="3058760" y="1980829"/>
        <a:ext cx="529632" cy="578276"/>
      </dsp:txXfrm>
    </dsp:sp>
    <dsp:sp modelId="{96866E6C-EF86-4C75-AED2-5375B7EA3968}">
      <dsp:nvSpPr>
        <dsp:cNvPr id="0" name=""/>
        <dsp:cNvSpPr/>
      </dsp:nvSpPr>
      <dsp:spPr>
        <a:xfrm rot="5400000">
          <a:off x="4507512" y="4159476"/>
          <a:ext cx="922179" cy="802599"/>
        </a:xfrm>
        <a:prstGeom prst="hexagon">
          <a:avLst>
            <a:gd name="adj" fmla="val 25000"/>
            <a:gd name="vf" fmla="val 115470"/>
          </a:avLst>
        </a:prstGeom>
        <a:solidFill>
          <a:srgbClr val="00DEA4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Langmuir trough</a:t>
          </a:r>
          <a:endParaRPr lang="en-US" sz="1000" kern="1200" dirty="0"/>
        </a:p>
      </dsp:txBody>
      <dsp:txXfrm rot="-5400000">
        <a:off x="4692396" y="4243419"/>
        <a:ext cx="552411" cy="634716"/>
      </dsp:txXfrm>
    </dsp:sp>
    <dsp:sp modelId="{F974FFA5-3652-4433-87AE-CFA61B42C04C}">
      <dsp:nvSpPr>
        <dsp:cNvPr id="0" name=""/>
        <dsp:cNvSpPr/>
      </dsp:nvSpPr>
      <dsp:spPr>
        <a:xfrm>
          <a:off x="4054055" y="4607015"/>
          <a:ext cx="1557575" cy="837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316FA9-09DA-4059-96A2-9DAF314549BD}">
      <dsp:nvSpPr>
        <dsp:cNvPr id="0" name=""/>
        <dsp:cNvSpPr/>
      </dsp:nvSpPr>
      <dsp:spPr>
        <a:xfrm rot="5400000">
          <a:off x="4975506" y="3353349"/>
          <a:ext cx="846869" cy="793189"/>
        </a:xfrm>
        <a:prstGeom prst="hexagon">
          <a:avLst>
            <a:gd name="adj" fmla="val 25000"/>
            <a:gd name="vf" fmla="val 115470"/>
          </a:avLst>
        </a:prstGeom>
        <a:solidFill>
          <a:srgbClr val="00DEA4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Trough</a:t>
          </a:r>
          <a:endParaRPr lang="en-US" sz="1300" kern="1200" dirty="0"/>
        </a:p>
      </dsp:txBody>
      <dsp:txXfrm rot="-5400000">
        <a:off x="5130354" y="3463182"/>
        <a:ext cx="537173" cy="5735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41B57F-8768-497E-8320-343068410B85}">
      <dsp:nvSpPr>
        <dsp:cNvPr id="0" name=""/>
        <dsp:cNvSpPr/>
      </dsp:nvSpPr>
      <dsp:spPr>
        <a:xfrm rot="5400000">
          <a:off x="4679844" y="3304284"/>
          <a:ext cx="905276" cy="82401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Gas </a:t>
          </a:r>
          <a:r>
            <a:rPr lang="en-US" sz="1050" kern="1200" dirty="0" err="1" smtClean="0"/>
            <a:t>adsorp</a:t>
          </a:r>
          <a:r>
            <a:rPr lang="en-US" sz="1050" kern="1200" dirty="0" smtClean="0"/>
            <a:t>. (0-12 bar)</a:t>
          </a:r>
          <a:endParaRPr lang="en-US" sz="1050" kern="1200" dirty="0"/>
        </a:p>
      </dsp:txBody>
      <dsp:txXfrm rot="-5400000">
        <a:off x="4851646" y="3407762"/>
        <a:ext cx="561672" cy="617060"/>
      </dsp:txXfrm>
    </dsp:sp>
    <dsp:sp modelId="{8693F080-DBDB-4A85-BE51-983AAF97A2EB}">
      <dsp:nvSpPr>
        <dsp:cNvPr id="0" name=""/>
        <dsp:cNvSpPr/>
      </dsp:nvSpPr>
      <dsp:spPr>
        <a:xfrm>
          <a:off x="4237062" y="229626"/>
          <a:ext cx="289052" cy="678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F38241-D7F4-413E-8248-8A360A971172}">
      <dsp:nvSpPr>
        <dsp:cNvPr id="0" name=""/>
        <dsp:cNvSpPr/>
      </dsp:nvSpPr>
      <dsp:spPr>
        <a:xfrm rot="5400000">
          <a:off x="1157609" y="3207945"/>
          <a:ext cx="1130690" cy="98370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Reaction cells</a:t>
          </a:r>
          <a:endParaRPr lang="en-US" sz="1400" kern="1200" dirty="0"/>
        </a:p>
      </dsp:txBody>
      <dsp:txXfrm rot="-5400000">
        <a:off x="1384396" y="3310650"/>
        <a:ext cx="677115" cy="778292"/>
      </dsp:txXfrm>
    </dsp:sp>
    <dsp:sp modelId="{E543A879-1AF4-407A-85CE-FE19977C4FA2}">
      <dsp:nvSpPr>
        <dsp:cNvPr id="0" name=""/>
        <dsp:cNvSpPr/>
      </dsp:nvSpPr>
      <dsp:spPr>
        <a:xfrm rot="5400000">
          <a:off x="447314" y="3987029"/>
          <a:ext cx="905276" cy="82401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Flow cells</a:t>
          </a:r>
          <a:endParaRPr lang="en-US" sz="1100" kern="1200" dirty="0"/>
        </a:p>
      </dsp:txBody>
      <dsp:txXfrm rot="-5400000">
        <a:off x="619116" y="4090507"/>
        <a:ext cx="561672" cy="617060"/>
      </dsp:txXfrm>
    </dsp:sp>
    <dsp:sp modelId="{39313E98-7F98-4D9E-9150-B9EA16076424}">
      <dsp:nvSpPr>
        <dsp:cNvPr id="0" name=""/>
        <dsp:cNvSpPr/>
      </dsp:nvSpPr>
      <dsp:spPr>
        <a:xfrm>
          <a:off x="942026" y="1189357"/>
          <a:ext cx="1221146" cy="678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BEA25D-7A65-45B1-92C7-F6AA25BC158F}">
      <dsp:nvSpPr>
        <dsp:cNvPr id="0" name=""/>
        <dsp:cNvSpPr/>
      </dsp:nvSpPr>
      <dsp:spPr>
        <a:xfrm rot="5400000">
          <a:off x="4290018" y="4077172"/>
          <a:ext cx="885930" cy="76369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HP gas </a:t>
          </a:r>
          <a:r>
            <a:rPr lang="en-US" sz="1050" kern="1200" dirty="0" err="1" smtClean="0"/>
            <a:t>adsorp</a:t>
          </a:r>
          <a:r>
            <a:rPr lang="en-US" sz="1050" kern="1200" dirty="0" smtClean="0"/>
            <a:t>.</a:t>
          </a:r>
          <a:endParaRPr lang="en-US" sz="1050" kern="1200" dirty="0"/>
        </a:p>
      </dsp:txBody>
      <dsp:txXfrm rot="-5400000">
        <a:off x="4469637" y="4153524"/>
        <a:ext cx="526692" cy="610992"/>
      </dsp:txXfrm>
    </dsp:sp>
    <dsp:sp modelId="{79A40F6B-7282-4C79-966E-74130B7385B1}">
      <dsp:nvSpPr>
        <dsp:cNvPr id="0" name=""/>
        <dsp:cNvSpPr/>
      </dsp:nvSpPr>
      <dsp:spPr>
        <a:xfrm rot="5400000">
          <a:off x="475636" y="2551746"/>
          <a:ext cx="855378" cy="83142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Electro-chemistry</a:t>
          </a:r>
          <a:endParaRPr lang="en-US" sz="900" kern="1200" dirty="0"/>
        </a:p>
      </dsp:txBody>
      <dsp:txXfrm rot="-5400000">
        <a:off x="624243" y="2680336"/>
        <a:ext cx="558164" cy="574244"/>
      </dsp:txXfrm>
    </dsp:sp>
    <dsp:sp modelId="{4DA79B6D-5A7B-4870-9611-7BF5A538BFCA}">
      <dsp:nvSpPr>
        <dsp:cNvPr id="0" name=""/>
        <dsp:cNvSpPr/>
      </dsp:nvSpPr>
      <dsp:spPr>
        <a:xfrm>
          <a:off x="3750663" y="2149087"/>
          <a:ext cx="1261850" cy="678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D11706-77B2-4C96-B461-FABFED62E48F}">
      <dsp:nvSpPr>
        <dsp:cNvPr id="0" name=""/>
        <dsp:cNvSpPr/>
      </dsp:nvSpPr>
      <dsp:spPr>
        <a:xfrm rot="5400000">
          <a:off x="4477218" y="537304"/>
          <a:ext cx="913270" cy="76433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Humidity cell</a:t>
          </a:r>
          <a:endParaRPr lang="en-US" sz="1000" kern="1200" dirty="0"/>
        </a:p>
      </dsp:txBody>
      <dsp:txXfrm rot="-5400000">
        <a:off x="4668687" y="602637"/>
        <a:ext cx="530331" cy="633670"/>
      </dsp:txXfrm>
    </dsp:sp>
    <dsp:sp modelId="{BA4A950C-0E90-4438-9F2F-7B272598F29F}">
      <dsp:nvSpPr>
        <dsp:cNvPr id="0" name=""/>
        <dsp:cNvSpPr/>
      </dsp:nvSpPr>
      <dsp:spPr>
        <a:xfrm rot="5400000">
          <a:off x="42540" y="3314782"/>
          <a:ext cx="908091" cy="77754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TGA</a:t>
          </a:r>
          <a:endParaRPr lang="en-US" sz="1200" kern="1200" dirty="0"/>
        </a:p>
      </dsp:txBody>
      <dsp:txXfrm rot="-5400000">
        <a:off x="228088" y="3389980"/>
        <a:ext cx="536994" cy="627151"/>
      </dsp:txXfrm>
    </dsp:sp>
    <dsp:sp modelId="{F0F33F0C-7D7A-47AD-B5B1-7DB0B3AFA743}">
      <dsp:nvSpPr>
        <dsp:cNvPr id="0" name=""/>
        <dsp:cNvSpPr/>
      </dsp:nvSpPr>
      <dsp:spPr>
        <a:xfrm>
          <a:off x="1648032" y="2016861"/>
          <a:ext cx="1221146" cy="678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AD8B1C-980C-4503-9C7A-D414E15EE003}">
      <dsp:nvSpPr>
        <dsp:cNvPr id="0" name=""/>
        <dsp:cNvSpPr/>
      </dsp:nvSpPr>
      <dsp:spPr>
        <a:xfrm rot="5400000">
          <a:off x="3523274" y="3206752"/>
          <a:ext cx="1130690" cy="98370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Gas flow/ sorption</a:t>
          </a:r>
          <a:endParaRPr lang="en-US" sz="1400" kern="1200" dirty="0"/>
        </a:p>
      </dsp:txBody>
      <dsp:txXfrm rot="-5400000">
        <a:off x="3750061" y="3309457"/>
        <a:ext cx="677115" cy="778292"/>
      </dsp:txXfrm>
    </dsp:sp>
    <dsp:sp modelId="{DE01191D-34FA-4E21-88C4-E1BE06F1331D}">
      <dsp:nvSpPr>
        <dsp:cNvPr id="0" name=""/>
        <dsp:cNvSpPr/>
      </dsp:nvSpPr>
      <dsp:spPr>
        <a:xfrm rot="5400000">
          <a:off x="3437608" y="437943"/>
          <a:ext cx="1111378" cy="99108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Humidity</a:t>
          </a:r>
          <a:endParaRPr lang="en-US" sz="1600" kern="1200" dirty="0"/>
        </a:p>
      </dsp:txBody>
      <dsp:txXfrm rot="-5400000">
        <a:off x="3653995" y="553005"/>
        <a:ext cx="678604" cy="760967"/>
      </dsp:txXfrm>
    </dsp:sp>
    <dsp:sp modelId="{B39B3BC6-7AA4-4E4C-BAB2-99BA67A22CAC}">
      <dsp:nvSpPr>
        <dsp:cNvPr id="0" name=""/>
        <dsp:cNvSpPr/>
      </dsp:nvSpPr>
      <dsp:spPr>
        <a:xfrm>
          <a:off x="3750663" y="3983039"/>
          <a:ext cx="1261850" cy="678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D2A9A1-2FF2-4699-B96F-87959CDABB67}">
      <dsp:nvSpPr>
        <dsp:cNvPr id="0" name=""/>
        <dsp:cNvSpPr/>
      </dsp:nvSpPr>
      <dsp:spPr>
        <a:xfrm rot="5400000">
          <a:off x="1078199" y="552577"/>
          <a:ext cx="1177094" cy="101317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 situ experiments</a:t>
          </a:r>
          <a:endParaRPr lang="en-US" sz="1600" kern="1200" dirty="0"/>
        </a:p>
      </dsp:txBody>
      <dsp:txXfrm rot="-5400000">
        <a:off x="1317264" y="653138"/>
        <a:ext cx="698964" cy="8120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EFDAF-E496-43A7-A4A0-AE55C9D43814}">
      <dsp:nvSpPr>
        <dsp:cNvPr id="0" name=""/>
        <dsp:cNvSpPr/>
      </dsp:nvSpPr>
      <dsp:spPr>
        <a:xfrm>
          <a:off x="4522899" y="3339439"/>
          <a:ext cx="2992388" cy="13319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532736"/>
              <a:satOff val="0"/>
              <a:lumOff val="115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baseline="0" dirty="0" smtClean="0"/>
            <a:t> </a:t>
          </a:r>
          <a:r>
            <a:rPr lang="en-US" sz="1400" b="0" kern="1200" baseline="0" dirty="0" err="1" smtClean="0"/>
            <a:t>Flexiprobe</a:t>
          </a:r>
          <a:endParaRPr lang="en-US" sz="1400" b="1" kern="1200" dirty="0"/>
        </a:p>
      </dsp:txBody>
      <dsp:txXfrm>
        <a:off x="5449874" y="3701674"/>
        <a:ext cx="2036156" cy="940416"/>
      </dsp:txXfrm>
    </dsp:sp>
    <dsp:sp modelId="{CB92E491-3312-4898-B9BD-2157C8685DD1}">
      <dsp:nvSpPr>
        <dsp:cNvPr id="0" name=""/>
        <dsp:cNvSpPr/>
      </dsp:nvSpPr>
      <dsp:spPr>
        <a:xfrm>
          <a:off x="324358" y="3233919"/>
          <a:ext cx="3408170" cy="1540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299104"/>
              <a:satOff val="0"/>
              <a:lumOff val="172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Static troughs Automation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baseline="0" smtClean="0"/>
            <a:t>Solid Liquid Cell – FREIA /ESTIA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>
            <a:solidFill>
              <a:schemeClr val="tx1"/>
            </a:solidFill>
          </a:endParaRPr>
        </a:p>
      </dsp:txBody>
      <dsp:txXfrm>
        <a:off x="358195" y="3652845"/>
        <a:ext cx="2318045" cy="1087592"/>
      </dsp:txXfrm>
    </dsp:sp>
    <dsp:sp modelId="{83183C79-EC69-4758-A764-E819F5193824}">
      <dsp:nvSpPr>
        <dsp:cNvPr id="0" name=""/>
        <dsp:cNvSpPr/>
      </dsp:nvSpPr>
      <dsp:spPr>
        <a:xfrm>
          <a:off x="4778718" y="113732"/>
          <a:ext cx="2724746" cy="122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766368"/>
              <a:satOff val="0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smtClean="0"/>
            <a:t>IR ellipsommetry set up</a:t>
          </a:r>
          <a:endParaRPr lang="en-US" sz="12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b="0" kern="1200" dirty="0">
            <a:solidFill>
              <a:schemeClr val="tx1"/>
            </a:solidFill>
          </a:endParaRPr>
        </a:p>
      </dsp:txBody>
      <dsp:txXfrm>
        <a:off x="5623156" y="140746"/>
        <a:ext cx="1853294" cy="868288"/>
      </dsp:txXfrm>
    </dsp:sp>
    <dsp:sp modelId="{4AA1585C-3D78-4F25-B23B-D4E5C7206593}">
      <dsp:nvSpPr>
        <dsp:cNvPr id="0" name=""/>
        <dsp:cNvSpPr/>
      </dsp:nvSpPr>
      <dsp:spPr>
        <a:xfrm>
          <a:off x="398888" y="195261"/>
          <a:ext cx="3019167" cy="13472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/>
            <a:t>Rheometer</a:t>
          </a:r>
          <a:r>
            <a:rPr lang="en-US" sz="1200" kern="1200" dirty="0" smtClean="0"/>
            <a:t> – Anton </a:t>
          </a:r>
          <a:r>
            <a:rPr lang="en-US" sz="1200" kern="1200" dirty="0" err="1" smtClean="0"/>
            <a:t>Paar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Gas handling manifold 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/>
            <a:t>Huginn</a:t>
          </a:r>
          <a:r>
            <a:rPr lang="en-US" sz="1200" kern="1200" dirty="0" smtClean="0"/>
            <a:t> Individual thermalized cuvette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Ultrasonic levitator</a:t>
          </a:r>
          <a:endParaRPr lang="en-US" sz="1200" kern="1200" dirty="0"/>
        </a:p>
      </dsp:txBody>
      <dsp:txXfrm>
        <a:off x="428483" y="224856"/>
        <a:ext cx="2054226" cy="951253"/>
      </dsp:txXfrm>
    </dsp:sp>
    <dsp:sp modelId="{46DB64C3-6202-4592-8A71-7FA49E22CBCC}">
      <dsp:nvSpPr>
        <dsp:cNvPr id="0" name=""/>
        <dsp:cNvSpPr/>
      </dsp:nvSpPr>
      <dsp:spPr>
        <a:xfrm>
          <a:off x="1796532" y="279367"/>
          <a:ext cx="2064352" cy="2064352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baseline="0" dirty="0" smtClean="0"/>
            <a:t>In House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baseline="0" dirty="0" smtClean="0"/>
            <a:t>Designed/ procured/ built at ESS</a:t>
          </a:r>
          <a:endParaRPr lang="en-US" sz="1600" kern="1200" dirty="0"/>
        </a:p>
      </dsp:txBody>
      <dsp:txXfrm>
        <a:off x="2401167" y="884002"/>
        <a:ext cx="1459717" cy="1459717"/>
      </dsp:txXfrm>
    </dsp:sp>
    <dsp:sp modelId="{0E636F19-12F4-48FE-B897-A40FC80856A2}">
      <dsp:nvSpPr>
        <dsp:cNvPr id="0" name=""/>
        <dsp:cNvSpPr/>
      </dsp:nvSpPr>
      <dsp:spPr>
        <a:xfrm rot="5400000">
          <a:off x="3974588" y="274784"/>
          <a:ext cx="2064352" cy="2064352"/>
        </a:xfrm>
        <a:prstGeom prst="pieWedge">
          <a:avLst/>
        </a:prstGeom>
        <a:solidFill>
          <a:schemeClr val="accent2">
            <a:hueOff val="-2766368"/>
            <a:satOff val="0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baseline="0" smtClean="0"/>
            <a:t>In-Kind</a:t>
          </a:r>
          <a:br>
            <a:rPr lang="en-US" sz="1800" b="1" kern="1200" baseline="0" smtClean="0"/>
          </a:br>
          <a:r>
            <a:rPr lang="en-US" sz="1600" b="0" kern="1200" baseline="0" smtClean="0"/>
            <a:t>Designed/ Procured / built at our partners</a:t>
          </a:r>
          <a:endParaRPr lang="en-US" sz="1600" b="0" kern="1200" dirty="0"/>
        </a:p>
      </dsp:txBody>
      <dsp:txXfrm rot="-5400000">
        <a:off x="3974588" y="879419"/>
        <a:ext cx="1459717" cy="1459717"/>
      </dsp:txXfrm>
    </dsp:sp>
    <dsp:sp modelId="{24ED8A40-9D57-4834-B677-CA3B43D98C28}">
      <dsp:nvSpPr>
        <dsp:cNvPr id="0" name=""/>
        <dsp:cNvSpPr/>
      </dsp:nvSpPr>
      <dsp:spPr>
        <a:xfrm rot="10800000">
          <a:off x="3974588" y="2434488"/>
          <a:ext cx="2064352" cy="2064352"/>
        </a:xfrm>
        <a:prstGeom prst="pieWedge">
          <a:avLst/>
        </a:prstGeom>
        <a:solidFill>
          <a:schemeClr val="accent2">
            <a:hueOff val="-5532736"/>
            <a:satOff val="0"/>
            <a:lumOff val="115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Grant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Via grant by partners/collaborators and ESS</a:t>
          </a:r>
          <a:endParaRPr lang="en-US" sz="1600" b="0" kern="1200" dirty="0"/>
        </a:p>
      </dsp:txBody>
      <dsp:txXfrm rot="10800000">
        <a:off x="3974588" y="2434488"/>
        <a:ext cx="1459717" cy="1459717"/>
      </dsp:txXfrm>
    </dsp:sp>
    <dsp:sp modelId="{A8A81DE3-765B-4BBB-B34C-6BB0C04CCE8E}">
      <dsp:nvSpPr>
        <dsp:cNvPr id="0" name=""/>
        <dsp:cNvSpPr/>
      </dsp:nvSpPr>
      <dsp:spPr>
        <a:xfrm rot="16200000">
          <a:off x="1814884" y="2434488"/>
          <a:ext cx="2064352" cy="2064352"/>
        </a:xfrm>
        <a:prstGeom prst="pieWedge">
          <a:avLst/>
        </a:prstGeom>
        <a:solidFill>
          <a:schemeClr val="accent2">
            <a:hueOff val="-8299104"/>
            <a:satOff val="0"/>
            <a:lumOff val="17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smtClean="0"/>
            <a:t>Instrument</a:t>
          </a:r>
          <a:endParaRPr lang="en-US" sz="1500" b="1" kern="1200" baseline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baseline="0" smtClean="0"/>
            <a:t>Via grant by instrument teams</a:t>
          </a:r>
          <a:endParaRPr lang="en-US" sz="1500" kern="1200" dirty="0"/>
        </a:p>
      </dsp:txBody>
      <dsp:txXfrm rot="5400000">
        <a:off x="2419519" y="2434488"/>
        <a:ext cx="1459717" cy="1459717"/>
      </dsp:txXfrm>
    </dsp:sp>
    <dsp:sp modelId="{B12D0464-8695-4082-83B2-8C0FD8493165}">
      <dsp:nvSpPr>
        <dsp:cNvPr id="0" name=""/>
        <dsp:cNvSpPr/>
      </dsp:nvSpPr>
      <dsp:spPr>
        <a:xfrm>
          <a:off x="3570537" y="1957732"/>
          <a:ext cx="712749" cy="619782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06C56-0B44-4614-81DF-51E95E56707E}">
      <dsp:nvSpPr>
        <dsp:cNvPr id="0" name=""/>
        <dsp:cNvSpPr/>
      </dsp:nvSpPr>
      <dsp:spPr>
        <a:xfrm rot="10800000">
          <a:off x="3570537" y="2196110"/>
          <a:ext cx="712749" cy="619782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2024-04-22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Work</a:t>
            </a:r>
            <a:r>
              <a:rPr lang="sv-SE" baseline="0" dirty="0" smtClean="0"/>
              <a:t> on the </a:t>
            </a:r>
            <a:r>
              <a:rPr lang="sv-SE" baseline="0" dirty="0" err="1" smtClean="0"/>
              <a:t>slide</a:t>
            </a:r>
            <a:r>
              <a:rPr lang="sv-SE" baseline="0" dirty="0" smtClean="0"/>
              <a:t> presentation and </a:t>
            </a:r>
            <a:r>
              <a:rPr lang="sv-SE" baseline="0" dirty="0" err="1" smtClean="0"/>
              <a:t>what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put</a:t>
            </a:r>
            <a:r>
              <a:rPr lang="sv-SE" baseline="0" dirty="0" smtClean="0"/>
              <a:t> in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3300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Small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description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about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Inkind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3408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</a:t>
            </a:r>
            <a:r>
              <a:rPr lang="en-US" baseline="0" dirty="0" smtClean="0"/>
              <a:t> pictures, new lab, </a:t>
            </a:r>
            <a:r>
              <a:rPr lang="en-US" baseline="0" dirty="0" err="1" smtClean="0"/>
              <a:t>pptmaster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ppt</a:t>
            </a:r>
            <a:r>
              <a:rPr lang="en-US" baseline="0" dirty="0" smtClean="0"/>
              <a:t> for catalog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34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 smtClean="0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 smtClean="0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2024-04-22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2024-04-22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103709" y="1438102"/>
            <a:ext cx="4128655" cy="48923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ounded Rectangle 12"/>
          <p:cNvSpPr/>
          <p:nvPr/>
        </p:nvSpPr>
        <p:spPr>
          <a:xfrm>
            <a:off x="5987473" y="1438102"/>
            <a:ext cx="4128655" cy="48923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update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54581" y="1500251"/>
            <a:ext cx="3255409" cy="4768062"/>
          </a:xfrm>
        </p:spPr>
        <p:txBody>
          <a:bodyPr/>
          <a:lstStyle/>
          <a:p>
            <a:r>
              <a:rPr lang="en-US" b="1" dirty="0" err="1" smtClean="0"/>
              <a:t>Langmuire</a:t>
            </a:r>
            <a:r>
              <a:rPr lang="en-US" b="1" dirty="0" smtClean="0"/>
              <a:t> BG troughs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Equipment for sample preparation has been received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Start to test and define the parameters for the control integration</a:t>
            </a:r>
          </a:p>
          <a:p>
            <a:endParaRPr lang="sv-S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Troughs</a:t>
            </a:r>
            <a:endParaRPr lang="sv-SE" dirty="0"/>
          </a:p>
        </p:txBody>
      </p:sp>
      <p:sp>
        <p:nvSpPr>
          <p:cNvPr id="7" name="Content Placeholder 6"/>
          <p:cNvSpPr>
            <a:spLocks noGrp="1"/>
          </p:cNvSpPr>
          <p:nvPr>
            <p:ph idx="15"/>
          </p:nvPr>
        </p:nvSpPr>
        <p:spPr>
          <a:xfrm>
            <a:off x="5987473" y="1562400"/>
            <a:ext cx="4128656" cy="4768062"/>
          </a:xfrm>
        </p:spPr>
        <p:txBody>
          <a:bodyPr/>
          <a:lstStyle/>
          <a:p>
            <a:pPr algn="ctr"/>
            <a:r>
              <a:rPr lang="en-US" b="1" dirty="0" smtClean="0"/>
              <a:t>Static troughs</a:t>
            </a:r>
            <a:endParaRPr lang="sv-SE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RAC grant with LU automation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Concept for automation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Post Doc LU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ESS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FREIA Instrument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SCSE + Mechanical Engineer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Motion control (robotic arm)</a:t>
            </a:r>
          </a:p>
          <a:p>
            <a:pPr lvl="1"/>
            <a:endParaRPr lang="en-US" dirty="0" smtClean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8"/>
          <a:stretch/>
        </p:blipFill>
        <p:spPr>
          <a:xfrm>
            <a:off x="1383579" y="4193309"/>
            <a:ext cx="3254375" cy="1832588"/>
          </a:xfrm>
        </p:spPr>
      </p:pic>
    </p:spTree>
    <p:extLst>
      <p:ext uri="{BB962C8B-B14F-4D97-AF65-F5344CB8AC3E}">
        <p14:creationId xmlns:p14="http://schemas.microsoft.com/office/powerpoint/2010/main" val="389995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/>
          <p:cNvSpPr/>
          <p:nvPr/>
        </p:nvSpPr>
        <p:spPr>
          <a:xfrm>
            <a:off x="7127362" y="4344033"/>
            <a:ext cx="4100946" cy="198642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SCSE workshop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Workshop: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3"/>
          </p:nvPr>
        </p:nvSpPr>
        <p:spPr>
          <a:xfrm>
            <a:off x="6525894" y="1511210"/>
            <a:ext cx="5489103" cy="1031819"/>
          </a:xfrm>
        </p:spPr>
        <p:txBody>
          <a:bodyPr/>
          <a:lstStyle/>
          <a:p>
            <a:endParaRPr lang="en-US" dirty="0"/>
          </a:p>
          <a:p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smtClean="0"/>
              <a:t>D04 – </a:t>
            </a:r>
            <a:r>
              <a:rPr lang="sv-SE" dirty="0"/>
              <a:t>C</a:t>
            </a:r>
            <a:r>
              <a:rPr lang="sv-SE" dirty="0" smtClean="0"/>
              <a:t>lose </a:t>
            </a:r>
            <a:r>
              <a:rPr lang="sv-SE" dirty="0" smtClean="0"/>
              <a:t>to LOKI and FREIA</a:t>
            </a:r>
            <a:endParaRPr lang="sv-SE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  <p:sp>
        <p:nvSpPr>
          <p:cNvPr id="17" name="Rectangle 16"/>
          <p:cNvSpPr/>
          <p:nvPr/>
        </p:nvSpPr>
        <p:spPr>
          <a:xfrm>
            <a:off x="4889636" y="1955519"/>
            <a:ext cx="3532923" cy="1200329"/>
          </a:xfrm>
          <a:prstGeom prst="rect">
            <a:avLst/>
          </a:prstGeom>
          <a:solidFill>
            <a:srgbClr val="F3FFBF"/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Participating in the planning for D04 for the spectroscopy Lab too be able to test and align the laser pump probe set up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9129" y="4984980"/>
            <a:ext cx="3597071" cy="1200329"/>
          </a:xfrm>
          <a:prstGeom prst="rect">
            <a:avLst/>
          </a:prstGeom>
          <a:solidFill>
            <a:srgbClr val="F3FFBF">
              <a:alpha val="8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Other space: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E04 for gas, electrochemistry experiment and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rheometer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D04 Langmuir troughs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09" y="2027118"/>
            <a:ext cx="3348218" cy="25111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503983" y="4898308"/>
            <a:ext cx="353292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Discussion about the network for the timing system. What do we need to test our equipment 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27340" y="3397503"/>
            <a:ext cx="3532923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Data, electricity, water, gases available in the workshop.</a:t>
            </a:r>
          </a:p>
        </p:txBody>
      </p:sp>
    </p:spTree>
    <p:extLst>
      <p:ext uri="{BB962C8B-B14F-4D97-AF65-F5344CB8AC3E}">
        <p14:creationId xmlns:p14="http://schemas.microsoft.com/office/powerpoint/2010/main" val="16525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Priority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  <p:graphicFrame>
        <p:nvGraphicFramePr>
          <p:cNvPr id="10" name="Table Placeholder 9"/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843996299"/>
              </p:ext>
            </p:extLst>
          </p:nvPr>
        </p:nvGraphicFramePr>
        <p:xfrm>
          <a:off x="950476" y="1071752"/>
          <a:ext cx="9438474" cy="528529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96218">
                  <a:extLst>
                    <a:ext uri="{9D8B030D-6E8A-4147-A177-3AD203B41FA5}">
                      <a16:colId xmlns:a16="http://schemas.microsoft.com/office/drawing/2014/main" val="2495245717"/>
                    </a:ext>
                  </a:extLst>
                </a:gridCol>
                <a:gridCol w="1208942">
                  <a:extLst>
                    <a:ext uri="{9D8B030D-6E8A-4147-A177-3AD203B41FA5}">
                      <a16:colId xmlns:a16="http://schemas.microsoft.com/office/drawing/2014/main" val="1599672854"/>
                    </a:ext>
                  </a:extLst>
                </a:gridCol>
                <a:gridCol w="1727103">
                  <a:extLst>
                    <a:ext uri="{9D8B030D-6E8A-4147-A177-3AD203B41FA5}">
                      <a16:colId xmlns:a16="http://schemas.microsoft.com/office/drawing/2014/main" val="1618419940"/>
                    </a:ext>
                  </a:extLst>
                </a:gridCol>
                <a:gridCol w="2056891">
                  <a:extLst>
                    <a:ext uri="{9D8B030D-6E8A-4147-A177-3AD203B41FA5}">
                      <a16:colId xmlns:a16="http://schemas.microsoft.com/office/drawing/2014/main" val="3883013192"/>
                    </a:ext>
                  </a:extLst>
                </a:gridCol>
                <a:gridCol w="1824660">
                  <a:extLst>
                    <a:ext uri="{9D8B030D-6E8A-4147-A177-3AD203B41FA5}">
                      <a16:colId xmlns:a16="http://schemas.microsoft.com/office/drawing/2014/main" val="1433935760"/>
                    </a:ext>
                  </a:extLst>
                </a:gridCol>
                <a:gridCol w="1824660">
                  <a:extLst>
                    <a:ext uri="{9D8B030D-6E8A-4147-A177-3AD203B41FA5}">
                      <a16:colId xmlns:a16="http://schemas.microsoft.com/office/drawing/2014/main" val="3801206349"/>
                    </a:ext>
                  </a:extLst>
                </a:gridCol>
              </a:tblGrid>
              <a:tr h="118486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1" u="none" strike="noStrike" dirty="0">
                          <a:effectLst/>
                        </a:rPr>
                        <a:t> 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sv-SE" sz="1200" b="1" u="none" strike="noStrike" dirty="0">
                          <a:effectLst/>
                        </a:rPr>
                        <a:t> 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</a:rPr>
                        <a:t>Date CC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</a:rPr>
                        <a:t>CC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</a:rPr>
                        <a:t>Date HC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</a:rPr>
                        <a:t>HC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095388"/>
                  </a:ext>
                </a:extLst>
              </a:tr>
              <a:tr h="288317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sv-SE" sz="1200" b="1" u="none" strike="noStrike" dirty="0" err="1">
                          <a:effectLst/>
                        </a:rPr>
                        <a:t>Tranche</a:t>
                      </a:r>
                      <a:r>
                        <a:rPr lang="sv-SE" sz="1200" b="1" u="none" strike="noStrike" dirty="0">
                          <a:effectLst/>
                        </a:rPr>
                        <a:t> 1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vert="vert2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sv-SE" sz="1200" u="none" strike="noStrike" dirty="0">
                          <a:effectLst/>
                        </a:rPr>
                        <a:t>DREAM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Q1-2025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Cryofurnace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/Quentin setup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Q1-2026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Vacuum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furnace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/ Quentin’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changer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986691"/>
                  </a:ext>
                </a:extLst>
              </a:tr>
              <a:tr h="114537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sv-SE" sz="1200" u="none" strike="noStrike" dirty="0">
                          <a:effectLst/>
                        </a:rPr>
                        <a:t>LOKI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Q1-2025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>
                          <a:effectLst/>
                        </a:rPr>
                        <a:t>Sample changer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r>
                        <a:rPr lang="sv-SE" sz="1200" u="none" strike="noStrike" dirty="0" smtClean="0">
                          <a:effectLst/>
                        </a:rPr>
                        <a:t>Q1-2026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>
                          <a:effectLst/>
                        </a:rPr>
                        <a:t>Rheometer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620616"/>
                  </a:ext>
                </a:extLst>
              </a:tr>
              <a:tr h="114537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sv-SE" sz="1200" u="none" strike="noStrike" dirty="0">
                          <a:effectLst/>
                        </a:rPr>
                        <a:t>ODIN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Q1-2025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 err="1">
                          <a:effectLst/>
                        </a:rPr>
                        <a:t>Syringe</a:t>
                      </a:r>
                      <a:r>
                        <a:rPr lang="sv-SE" sz="1200" u="none" strike="noStrike" dirty="0">
                          <a:effectLst/>
                        </a:rPr>
                        <a:t> pump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r>
                        <a:rPr lang="sv-SE" sz="1200" u="none" strike="noStrike" dirty="0" smtClean="0">
                          <a:effectLst/>
                        </a:rPr>
                        <a:t>Q1-2026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Robin stress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rig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995466"/>
                  </a:ext>
                </a:extLst>
              </a:tr>
              <a:tr h="118486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sv-SE" sz="1200" u="none" strike="noStrike" dirty="0">
                          <a:effectLst/>
                        </a:rPr>
                        <a:t>TBL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Q1-2025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n/a</a:t>
                      </a:r>
                      <a:endParaRPr lang="sv-SE" sz="1200" b="0" i="0" u="none" strike="noStrike" dirty="0">
                        <a:solidFill>
                          <a:srgbClr val="A6A6A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endParaRPr lang="sv-SE" sz="1200" b="0" i="0" u="none" strike="noStrike" dirty="0">
                        <a:solidFill>
                          <a:srgbClr val="A6A6A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>
                          <a:effectLst/>
                        </a:rPr>
                        <a:t>n/a</a:t>
                      </a:r>
                      <a:endParaRPr lang="sv-SE" sz="1200" b="0" i="0" u="none" strike="noStrike">
                        <a:solidFill>
                          <a:srgbClr val="A6A6A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0034"/>
                  </a:ext>
                </a:extLst>
              </a:tr>
              <a:tr h="212485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sv-SE" sz="1200" u="none" strike="noStrike" dirty="0">
                          <a:effectLst/>
                        </a:rPr>
                        <a:t>BIFROST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Q2-2025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Wet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cryostat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/ 15T magnet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sv-SE" sz="1200" u="none" strike="noStrike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Q1-2026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Wet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cryostat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/ 15T magnet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796759"/>
                  </a:ext>
                </a:extLst>
              </a:tr>
              <a:tr h="118486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sv-SE" sz="1200" u="none" strike="noStrike" dirty="0">
                          <a:effectLst/>
                        </a:rPr>
                        <a:t>NMX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Q2-2025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 smtClean="0">
                          <a:effectLst/>
                        </a:rPr>
                        <a:t>Q2-2026</a:t>
                      </a:r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494745"/>
                  </a:ext>
                </a:extLst>
              </a:tr>
              <a:tr h="316753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sv-SE" sz="1200" b="1" u="none" strike="noStrike" dirty="0" err="1">
                          <a:effectLst/>
                        </a:rPr>
                        <a:t>Tranche</a:t>
                      </a:r>
                      <a:r>
                        <a:rPr lang="sv-SE" sz="1200" b="1" u="none" strike="noStrike" dirty="0">
                          <a:effectLst/>
                        </a:rPr>
                        <a:t> 2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vert="vert2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sv-SE" sz="1200" u="none" strike="noStrike" dirty="0">
                          <a:effectLst/>
                        </a:rPr>
                        <a:t>ESTIA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r>
                        <a:rPr lang="sv-SE" sz="1200" u="none" strike="noStrike" dirty="0" smtClean="0">
                          <a:effectLst/>
                        </a:rPr>
                        <a:t>Q4-2025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Flow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cryostat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/ </a:t>
                      </a:r>
                      <a:r>
                        <a:rPr lang="sv-SE" sz="1200" u="none" strike="noStrike" dirty="0">
                          <a:effectLst/>
                        </a:rPr>
                        <a:t>Solid </a:t>
                      </a:r>
                      <a:r>
                        <a:rPr lang="sv-SE" sz="1200" u="none" strike="noStrike" dirty="0" err="1">
                          <a:effectLst/>
                        </a:rPr>
                        <a:t>liquid</a:t>
                      </a:r>
                      <a:r>
                        <a:rPr lang="sv-SE" sz="1200" u="none" strike="noStrike" dirty="0"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effectLst/>
                        </a:rPr>
                        <a:t>sample</a:t>
                      </a:r>
                      <a:r>
                        <a:rPr lang="sv-SE" sz="1200" u="none" strike="noStrike" dirty="0"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effectLst/>
                        </a:rPr>
                        <a:t>changer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Flow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cryostat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/ </a:t>
                      </a:r>
                      <a:r>
                        <a:rPr lang="sv-SE" sz="1200" u="none" strike="noStrike" dirty="0">
                          <a:effectLst/>
                        </a:rPr>
                        <a:t>Solid </a:t>
                      </a:r>
                      <a:r>
                        <a:rPr lang="sv-SE" sz="1200" u="none" strike="noStrike" dirty="0" err="1">
                          <a:effectLst/>
                        </a:rPr>
                        <a:t>liquid</a:t>
                      </a:r>
                      <a:r>
                        <a:rPr lang="sv-SE" sz="1200" u="none" strike="noStrike" dirty="0"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effectLst/>
                        </a:rPr>
                        <a:t>sample</a:t>
                      </a:r>
                      <a:r>
                        <a:rPr lang="sv-SE" sz="1200" u="none" strike="noStrike" dirty="0"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effectLst/>
                        </a:rPr>
                        <a:t>changer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055787"/>
                  </a:ext>
                </a:extLst>
              </a:tr>
              <a:tr h="114537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sv-SE" sz="1200" u="none" strike="noStrike" dirty="0">
                          <a:effectLst/>
                        </a:rPr>
                        <a:t>BEER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r>
                        <a:rPr lang="sv-SE" sz="1200" u="none" strike="noStrike" dirty="0" smtClean="0">
                          <a:effectLst/>
                        </a:rPr>
                        <a:t>Q4-2026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Deformation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rig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sv-SE" sz="1200" u="none" strike="noStrike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Q2-2027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Dilatometre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091506"/>
                  </a:ext>
                </a:extLst>
              </a:tr>
              <a:tr h="114537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sv-SE" sz="1200" u="none" strike="noStrike" dirty="0">
                          <a:effectLst/>
                        </a:rPr>
                        <a:t>MAGIC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r>
                        <a:rPr lang="sv-SE" sz="1200" u="none" strike="noStrike" dirty="0" smtClean="0">
                          <a:effectLst/>
                        </a:rPr>
                        <a:t>Q3-2026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Cryostat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/8T magnet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8T magnet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275703"/>
                  </a:ext>
                </a:extLst>
              </a:tr>
              <a:tr h="629557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sv-SE" sz="1200" u="none" strike="noStrike" dirty="0">
                          <a:effectLst/>
                        </a:rPr>
                        <a:t>SKADI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 smtClean="0">
                          <a:effectLst/>
                        </a:rPr>
                        <a:t>Q1-2026</a:t>
                      </a:r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 err="1">
                          <a:effectLst/>
                        </a:rPr>
                        <a:t>Sample</a:t>
                      </a:r>
                      <a:r>
                        <a:rPr lang="sv-SE" sz="1200" u="none" strike="noStrike" dirty="0"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effectLst/>
                        </a:rPr>
                        <a:t>changer</a:t>
                      </a:r>
                      <a:r>
                        <a:rPr lang="sv-SE" sz="1200" u="none" strike="noStrike" dirty="0">
                          <a:effectLst/>
                        </a:rPr>
                        <a:t> (</a:t>
                      </a:r>
                      <a:r>
                        <a:rPr lang="sv-SE" sz="1200" u="none" strike="noStrike" dirty="0" err="1">
                          <a:effectLst/>
                        </a:rPr>
                        <a:t>temperature</a:t>
                      </a:r>
                      <a:r>
                        <a:rPr lang="sv-SE" sz="1200" u="none" strike="noStrike" dirty="0"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effectLst/>
                        </a:rPr>
                        <a:t>controlled</a:t>
                      </a:r>
                      <a:r>
                        <a:rPr lang="sv-SE" sz="1200" u="none" strike="noStrike" dirty="0">
                          <a:effectLst/>
                        </a:rPr>
                        <a:t>)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 smtClean="0">
                          <a:effectLst/>
                        </a:rPr>
                        <a:t>Q2-2026</a:t>
                      </a:r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Electromagnet / </a:t>
                      </a:r>
                      <a:r>
                        <a:rPr lang="en-US" sz="1200" u="none" strike="noStrike" dirty="0" err="1">
                          <a:effectLst/>
                        </a:rPr>
                        <a:t>Rheometer</a:t>
                      </a:r>
                      <a:r>
                        <a:rPr lang="en-US" sz="1200" u="none" strike="noStrike" dirty="0">
                          <a:effectLst/>
                        </a:rPr>
                        <a:t> / Syringe pumps/mixing setup / Stopped flow if available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302856"/>
                  </a:ext>
                </a:extLst>
              </a:tr>
              <a:tr h="233023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sv-SE" sz="1200" u="none" strike="noStrike" dirty="0">
                          <a:effectLst/>
                        </a:rPr>
                        <a:t>CSPEC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r>
                        <a:rPr lang="sv-SE" sz="1200" u="none" strike="noStrike" dirty="0" smtClean="0">
                          <a:effectLst/>
                        </a:rPr>
                        <a:t>Q1-2027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Cryofurnace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+ rotation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stage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sv-SE" sz="1200" u="none" strike="noStrike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Q3-2027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High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field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magnet (6T)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158627"/>
                  </a:ext>
                </a:extLst>
              </a:tr>
              <a:tr h="73382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sv-SE" sz="1200" b="1" u="none" strike="noStrike" dirty="0" err="1">
                          <a:effectLst/>
                        </a:rPr>
                        <a:t>Tranche</a:t>
                      </a:r>
                      <a:r>
                        <a:rPr lang="sv-SE" sz="1200" b="1" u="none" strike="noStrike" dirty="0">
                          <a:effectLst/>
                        </a:rPr>
                        <a:t> 3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vert="vert2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sv-SE" sz="1200" u="none" strike="noStrike" dirty="0">
                          <a:effectLst/>
                        </a:rPr>
                        <a:t>MIRACLES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 smtClean="0">
                          <a:effectLst/>
                        </a:rPr>
                        <a:t>Q4-2026</a:t>
                      </a:r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Dry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cryostat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r>
                        <a:rPr lang="sv-SE" sz="1200" u="none" strike="noStrike" dirty="0" smtClean="0">
                          <a:effectLst/>
                        </a:rPr>
                        <a:t>Q3-2027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 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8-Sample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changer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with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CCR/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Wet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cryostat</a:t>
                      </a:r>
                      <a:r>
                        <a:rPr lang="sv-SE" sz="1200" u="none" strike="noStrike" dirty="0">
                          <a:effectLst/>
                        </a:rPr>
                        <a:t/>
                      </a:r>
                      <a:br>
                        <a:rPr lang="sv-SE" sz="1200" u="none" strike="noStrike" dirty="0">
                          <a:effectLst/>
                        </a:rPr>
                      </a:br>
                      <a:r>
                        <a:rPr lang="sv-SE" sz="1200" u="none" strike="noStrike" dirty="0" err="1">
                          <a:effectLst/>
                        </a:rPr>
                        <a:t>Humidity</a:t>
                      </a:r>
                      <a:r>
                        <a:rPr lang="sv-SE" sz="1200" u="none" strike="noStrike" dirty="0"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effectLst/>
                        </a:rPr>
                        <a:t>chamber</a:t>
                      </a:r>
                      <a:r>
                        <a:rPr lang="sv-SE" sz="1200" u="none" strike="noStrike" dirty="0">
                          <a:effectLst/>
                        </a:rPr>
                        <a:t>/ Laser </a:t>
                      </a:r>
                      <a:r>
                        <a:rPr lang="sv-SE" sz="1200" u="none" strike="noStrike" dirty="0" smtClean="0">
                          <a:effectLst/>
                        </a:rPr>
                        <a:t>pump-</a:t>
                      </a:r>
                      <a:r>
                        <a:rPr lang="sv-SE" sz="1200" u="none" strike="noStrike" dirty="0" err="1" smtClean="0">
                          <a:effectLst/>
                        </a:rPr>
                        <a:t>probe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354404"/>
                  </a:ext>
                </a:extLst>
              </a:tr>
              <a:tr h="212485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sv-SE" sz="1200" u="none" strike="noStrike" dirty="0">
                          <a:effectLst/>
                        </a:rPr>
                        <a:t>HEIMDAL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r>
                        <a:rPr lang="sv-SE" sz="1200" u="none" strike="noStrike" dirty="0" smtClean="0">
                          <a:effectLst/>
                        </a:rPr>
                        <a:t>Q4-2026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Blue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furnace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/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Cryostat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Blue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furnace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/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Cryostat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2743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sv-SE" sz="1200" u="none" strike="noStrike" dirty="0">
                          <a:effectLst/>
                        </a:rPr>
                        <a:t>TREX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r>
                        <a:rPr lang="sv-SE" sz="1200" u="none" strike="noStrike" dirty="0" smtClean="0">
                          <a:effectLst/>
                        </a:rPr>
                        <a:t>Q4-2026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Cryofurnace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sv-SE" sz="1200" u="none" strike="noStrike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Q3-2027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He3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insert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710085"/>
                  </a:ext>
                </a:extLst>
              </a:tr>
              <a:tr h="733825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sv-SE" sz="1200" u="none" strike="noStrike" dirty="0">
                          <a:effectLst/>
                        </a:rPr>
                        <a:t>FREIA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 smtClean="0">
                          <a:effectLst/>
                        </a:rPr>
                        <a:t>Q4-2026</a:t>
                      </a:r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Solid-liquid cell sample changer/Langmuir trough/</a:t>
                      </a:r>
                      <a:r>
                        <a:rPr lang="en-US" sz="1200" u="none" strike="noStrike" dirty="0" err="1">
                          <a:effectLst/>
                        </a:rPr>
                        <a:t>Julabos</a:t>
                      </a:r>
                      <a:r>
                        <a:rPr lang="en-US" sz="1200" u="none" strike="noStrike" dirty="0">
                          <a:effectLst/>
                        </a:rPr>
                        <a:t> &amp; temperature controllers/Static trough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 smtClean="0">
                          <a:effectLst/>
                        </a:rPr>
                        <a:t>Q3-2027</a:t>
                      </a:r>
                    </a:p>
                    <a:p>
                      <a:pPr algn="ctr" fontAlgn="ctr"/>
                      <a:r>
                        <a:rPr lang="sv-SE" sz="1200" u="none" strike="noStrike" dirty="0" smtClean="0">
                          <a:effectLst/>
                        </a:rPr>
                        <a:t> 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HPLC &amp; </a:t>
                      </a:r>
                      <a:r>
                        <a:rPr lang="sv-SE" sz="1200" u="none" strike="noStrike" dirty="0" err="1">
                          <a:effectLst/>
                        </a:rPr>
                        <a:t>syringe</a:t>
                      </a:r>
                      <a:r>
                        <a:rPr lang="sv-SE" sz="1200" u="none" strike="noStrike" dirty="0">
                          <a:effectLst/>
                        </a:rPr>
                        <a:t> pumps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425178"/>
                  </a:ext>
                </a:extLst>
              </a:tr>
              <a:tr h="118486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sv-SE" sz="1200" u="none" strike="noStrike" dirty="0">
                          <a:effectLst/>
                        </a:rPr>
                        <a:t>VESPA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r>
                        <a:rPr lang="sv-SE" sz="1200" u="none" strike="noStrike" dirty="0" smtClean="0">
                          <a:effectLst/>
                        </a:rPr>
                        <a:t>Q3-2027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Cryostat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runnning</a:t>
                      </a:r>
                      <a:r>
                        <a:rPr lang="sv-SE" sz="12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Cryostat</a:t>
                      </a:r>
                      <a:endParaRPr lang="sv-SE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0" marR="3950" marT="39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5322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976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 / FOOTER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5"/>
          </p:nvPr>
        </p:nvSpPr>
        <p:spPr/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087153"/>
              </p:ext>
            </p:extLst>
          </p:nvPr>
        </p:nvGraphicFramePr>
        <p:xfrm>
          <a:off x="1103709" y="1295632"/>
          <a:ext cx="9101905" cy="50533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9506">
                  <a:extLst>
                    <a:ext uri="{9D8B030D-6E8A-4147-A177-3AD203B41FA5}">
                      <a16:colId xmlns:a16="http://schemas.microsoft.com/office/drawing/2014/main" val="3096769643"/>
                    </a:ext>
                  </a:extLst>
                </a:gridCol>
                <a:gridCol w="6502399">
                  <a:extLst>
                    <a:ext uri="{9D8B030D-6E8A-4147-A177-3AD203B41FA5}">
                      <a16:colId xmlns:a16="http://schemas.microsoft.com/office/drawing/2014/main" val="1066244666"/>
                    </a:ext>
                  </a:extLst>
                </a:gridCol>
              </a:tblGrid>
              <a:tr h="1841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 smtClean="0">
                          <a:effectLst/>
                        </a:rPr>
                        <a:t>LOKI</a:t>
                      </a:r>
                      <a:endParaRPr lang="sv-SE" sz="14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C1EB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19239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Sample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changer</a:t>
                      </a:r>
                      <a:r>
                        <a:rPr lang="sv-SE" sz="1400" u="none" strike="noStrike" dirty="0">
                          <a:effectLst/>
                        </a:rPr>
                        <a:t> CC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7FF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Follow the project and support the mechanical and control integration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7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03645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Rheometer</a:t>
                      </a:r>
                      <a:r>
                        <a:rPr lang="sv-SE" sz="1400" u="none" strike="noStrike" dirty="0">
                          <a:effectLst/>
                        </a:rPr>
                        <a:t> HC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7FF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Support the </a:t>
                      </a:r>
                      <a:r>
                        <a:rPr lang="en-US" sz="1400" u="none" strike="noStrike" dirty="0" smtClean="0">
                          <a:effectLst/>
                        </a:rPr>
                        <a:t>control </a:t>
                      </a:r>
                      <a:r>
                        <a:rPr lang="en-US" sz="1400" u="none" strike="noStrike" dirty="0">
                          <a:effectLst/>
                        </a:rPr>
                        <a:t>and the mechanical integration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7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82807"/>
                  </a:ext>
                </a:extLst>
              </a:tr>
              <a:tr h="1841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effectLst/>
                        </a:rPr>
                        <a:t>Odin  </a:t>
                      </a:r>
                      <a:r>
                        <a:rPr lang="sv-SE" sz="1400" b="1" u="none" strike="noStrike" dirty="0" smtClean="0">
                          <a:effectLst/>
                        </a:rPr>
                        <a:t>CC</a:t>
                      </a:r>
                      <a:r>
                        <a:rPr lang="sv-SE" sz="1400" u="none" strike="noStrike" dirty="0">
                          <a:effectLst/>
                        </a:rPr>
                        <a:t> </a:t>
                      </a:r>
                      <a:endParaRPr lang="sv-SE" sz="14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C1EB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51932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Syringe</a:t>
                      </a:r>
                      <a:r>
                        <a:rPr lang="sv-SE" sz="1400" u="none" strike="noStrike" dirty="0">
                          <a:effectLst/>
                        </a:rPr>
                        <a:t> pump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7FF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Done</a:t>
                      </a:r>
                      <a:r>
                        <a:rPr lang="sv-SE" sz="1400" u="none" strike="noStrike" dirty="0">
                          <a:effectLst/>
                        </a:rPr>
                        <a:t>, </a:t>
                      </a:r>
                      <a:r>
                        <a:rPr lang="sv-SE" sz="1400" u="none" strike="noStrike" dirty="0" err="1">
                          <a:effectLst/>
                        </a:rPr>
                        <a:t>Tubing</a:t>
                      </a:r>
                      <a:r>
                        <a:rPr lang="sv-SE" sz="1400" u="none" strike="noStrike" dirty="0">
                          <a:effectLst/>
                        </a:rPr>
                        <a:t>, </a:t>
                      </a:r>
                      <a:r>
                        <a:rPr lang="sv-SE" sz="1400" u="none" strike="noStrike" dirty="0" err="1">
                          <a:effectLst/>
                        </a:rPr>
                        <a:t>connectors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7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6824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>
                          <a:effectLst/>
                        </a:rPr>
                        <a:t>Estia</a:t>
                      </a:r>
                      <a:endParaRPr lang="sv-SE" sz="1400" b="1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C1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effectLst/>
                        </a:rPr>
                        <a:t> </a:t>
                      </a:r>
                      <a:endParaRPr lang="sv-SE" sz="14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C1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27789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Sample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changer</a:t>
                      </a:r>
                      <a:r>
                        <a:rPr lang="sv-SE" sz="1400" u="none" strike="noStrike" dirty="0">
                          <a:effectLst/>
                        </a:rPr>
                        <a:t>  CC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7FF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get a </a:t>
                      </a:r>
                      <a:r>
                        <a:rPr lang="en-US" sz="1400" u="none" strike="noStrike" dirty="0" err="1">
                          <a:effectLst/>
                        </a:rPr>
                        <a:t>functionning</a:t>
                      </a:r>
                      <a:r>
                        <a:rPr lang="en-US" sz="1400" u="none" strike="noStrike" dirty="0">
                          <a:effectLst/>
                        </a:rPr>
                        <a:t> setup for CC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7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13576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effectLst/>
                        </a:rPr>
                        <a:t>SKADI</a:t>
                      </a:r>
                      <a:endParaRPr lang="sv-SE" sz="1400" b="1" i="0" u="none" strike="noStrike" dirty="0">
                        <a:solidFill>
                          <a:srgbClr val="9C65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FED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 </a:t>
                      </a:r>
                      <a:endParaRPr lang="sv-SE" sz="1400" b="0" i="0" u="none" strike="noStrike" dirty="0">
                        <a:solidFill>
                          <a:srgbClr val="9C65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FED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82242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Sample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changer</a:t>
                      </a:r>
                      <a:r>
                        <a:rPr lang="sv-SE" sz="1400" u="none" strike="noStrike" dirty="0">
                          <a:effectLst/>
                        </a:rPr>
                        <a:t> CC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Follow the project and support the mechanical and control integration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917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effectLst/>
                        </a:rPr>
                        <a:t>FREIA CC/HC</a:t>
                      </a:r>
                      <a:endParaRPr lang="sv-SE" sz="1400" b="1" i="0" u="none" strike="noStrike" dirty="0">
                        <a:solidFill>
                          <a:srgbClr val="9C65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FED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 </a:t>
                      </a:r>
                      <a:endParaRPr lang="sv-SE" sz="1400" b="0" i="0" u="none" strike="noStrike" dirty="0">
                        <a:solidFill>
                          <a:srgbClr val="9C65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FED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4645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Solid </a:t>
                      </a:r>
                      <a:r>
                        <a:rPr lang="sv-SE" sz="1400" u="none" strike="noStrike" dirty="0" err="1">
                          <a:effectLst/>
                        </a:rPr>
                        <a:t>liquid</a:t>
                      </a:r>
                      <a:r>
                        <a:rPr lang="sv-SE" sz="1400" u="none" strike="noStrike" dirty="0">
                          <a:effectLst/>
                        </a:rPr>
                        <a:t> cell </a:t>
                      </a:r>
                      <a:r>
                        <a:rPr lang="sv-SE" sz="1400" u="none" strike="noStrike" dirty="0" err="1">
                          <a:effectLst/>
                        </a:rPr>
                        <a:t>sample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changer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adapt the ESTIA sample changer to FREIA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25649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Troughs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Static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troughs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28005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 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langmuir</a:t>
                      </a:r>
                      <a:r>
                        <a:rPr lang="sv-SE" sz="1400" u="none" strike="noStrike" dirty="0">
                          <a:effectLst/>
                        </a:rPr>
                        <a:t>  </a:t>
                      </a:r>
                      <a:r>
                        <a:rPr lang="sv-SE" sz="1400" u="none" strike="noStrike" dirty="0" err="1">
                          <a:effectLst/>
                        </a:rPr>
                        <a:t>trough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04006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Ellispommetry</a:t>
                      </a:r>
                      <a:r>
                        <a:rPr lang="sv-SE" sz="1400" u="none" strike="noStrike" dirty="0">
                          <a:effectLst/>
                        </a:rPr>
                        <a:t>/IR 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Grant project follow and support the project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7505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Stopped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flow</a:t>
                      </a:r>
                      <a:r>
                        <a:rPr lang="sv-SE" sz="1400" u="none" strike="noStrike" dirty="0">
                          <a:effectLst/>
                        </a:rPr>
                        <a:t> LOKI FS</a:t>
                      </a:r>
                      <a:endParaRPr lang="sv-SE" sz="1400" b="0" i="0" u="none" strike="noStrike" dirty="0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 </a:t>
                      </a:r>
                      <a:endParaRPr lang="sv-SE" sz="1400" b="0" i="0" u="none" strike="noStrike" dirty="0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94066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Humidity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chamber</a:t>
                      </a:r>
                      <a:r>
                        <a:rPr lang="sv-SE" sz="1400" u="none" strike="noStrike" dirty="0">
                          <a:effectLst/>
                        </a:rPr>
                        <a:t> FS</a:t>
                      </a:r>
                      <a:endParaRPr lang="sv-SE" sz="1400" b="0" i="0" u="none" strike="noStrike" dirty="0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 </a:t>
                      </a:r>
                      <a:endParaRPr lang="sv-SE" sz="1400" b="0" i="0" u="none" strike="noStrike" dirty="0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9061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Electrochemsitry</a:t>
                      </a:r>
                      <a:r>
                        <a:rPr lang="sv-SE" sz="1400" u="none" strike="noStrike" dirty="0">
                          <a:effectLst/>
                        </a:rPr>
                        <a:t> FS</a:t>
                      </a:r>
                      <a:endParaRPr lang="sv-SE" sz="1400" b="0" i="0" u="none" strike="noStrike" dirty="0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 </a:t>
                      </a:r>
                      <a:endParaRPr lang="sv-SE" sz="1400" b="0" i="0" u="none" strike="noStrike" dirty="0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06732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Gases manifold FS</a:t>
                      </a:r>
                      <a:endParaRPr lang="sv-SE" sz="14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 </a:t>
                      </a:r>
                      <a:endParaRPr lang="sv-SE" sz="1400" b="0" i="0" u="none" strike="noStrike" dirty="0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30463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4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Up to 200 bar </a:t>
                      </a:r>
                      <a:r>
                        <a:rPr lang="en-US" sz="1400" b="1" u="none" strike="noStrike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isorb</a:t>
                      </a:r>
                      <a:endParaRPr lang="en-US" sz="14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8224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4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0 to 30 bar</a:t>
                      </a:r>
                      <a:endParaRPr lang="sv-SE" sz="14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67668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LPP</a:t>
                      </a:r>
                      <a:endParaRPr lang="sv-SE" sz="14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 </a:t>
                      </a:r>
                      <a:r>
                        <a:rPr lang="sv-SE" sz="1400" u="none" strike="noStrike" dirty="0" smtClean="0">
                          <a:effectLst/>
                        </a:rPr>
                        <a:t>test and </a:t>
                      </a:r>
                      <a:r>
                        <a:rPr lang="sv-SE" sz="1400" u="none" strike="noStrike" dirty="0" err="1" smtClean="0">
                          <a:effectLst/>
                        </a:rPr>
                        <a:t>development</a:t>
                      </a:r>
                      <a:endParaRPr lang="sv-SE" sz="1400" b="0" i="0" u="none" strike="noStrike" dirty="0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40397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Sample stick</a:t>
                      </a:r>
                      <a:endParaRPr lang="sv-SE" sz="14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For </a:t>
                      </a:r>
                      <a:r>
                        <a:rPr lang="sv-SE" sz="1400" u="none" strike="noStrike" dirty="0" err="1">
                          <a:effectLst/>
                        </a:rPr>
                        <a:t>gases</a:t>
                      </a:r>
                      <a:r>
                        <a:rPr lang="sv-SE" sz="1400" u="none" strike="noStrike" dirty="0">
                          <a:effectLst/>
                        </a:rPr>
                        <a:t> and EC</a:t>
                      </a:r>
                      <a:endParaRPr lang="sv-SE" sz="1400" b="0" i="0" u="none" strike="noStrike" dirty="0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08141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Julabo </a:t>
                      </a:r>
                      <a:endParaRPr lang="sv-SE" sz="1400" b="0" i="0" u="none" strike="noStrike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</a:rPr>
                        <a:t>Maintenance </a:t>
                      </a:r>
                      <a:r>
                        <a:rPr lang="en-US" sz="1400" u="none" strike="noStrike" dirty="0">
                          <a:effectLst/>
                        </a:rPr>
                        <a:t>schema, </a:t>
                      </a:r>
                      <a:r>
                        <a:rPr lang="en-US" sz="1400" u="none" strike="noStrike" dirty="0" smtClean="0">
                          <a:effectLst/>
                        </a:rPr>
                        <a:t>trolley</a:t>
                      </a:r>
                      <a:endParaRPr lang="en-US" sz="1400" b="0" i="0" u="none" strike="noStrike" dirty="0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897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017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777" y="5571026"/>
            <a:ext cx="1974895" cy="584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0273" y="1709265"/>
            <a:ext cx="3255409" cy="3861761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Getting the lab ready for operation, with tools spare part</a:t>
            </a:r>
          </a:p>
          <a:p>
            <a:endParaRPr lang="en-US" dirty="0" smtClean="0"/>
          </a:p>
          <a:p>
            <a:r>
              <a:rPr lang="en-US" dirty="0" smtClean="0"/>
              <a:t>Preparing doc. </a:t>
            </a:r>
            <a:r>
              <a:rPr lang="en-US" dirty="0" smtClean="0"/>
              <a:t>for </a:t>
            </a:r>
            <a:r>
              <a:rPr lang="en-US" dirty="0" smtClean="0"/>
              <a:t>SSO:</a:t>
            </a:r>
          </a:p>
          <a:p>
            <a:pPr lvl="1"/>
            <a:r>
              <a:rPr lang="en-US" dirty="0" smtClean="0"/>
              <a:t>Risk assessment </a:t>
            </a:r>
          </a:p>
          <a:p>
            <a:pPr lvl="1"/>
            <a:r>
              <a:rPr lang="en-US" dirty="0" smtClean="0"/>
              <a:t>Guide for user</a:t>
            </a:r>
          </a:p>
          <a:p>
            <a:pPr lvl="1"/>
            <a:r>
              <a:rPr lang="en-US" dirty="0" smtClean="0"/>
              <a:t>Guide for SCSE maintenance, installation etc.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Content Placeholder 7"/>
          <p:cNvSpPr>
            <a:spLocks noGrp="1"/>
          </p:cNvSpPr>
          <p:nvPr>
            <p:ph idx="16"/>
          </p:nvPr>
        </p:nvSpPr>
        <p:spPr>
          <a:xfrm>
            <a:off x="4603102" y="1707208"/>
            <a:ext cx="3362340" cy="1608647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Follow up with the instrument</a:t>
            </a:r>
          </a:p>
          <a:p>
            <a:r>
              <a:rPr lang="en-US" dirty="0" smtClean="0"/>
              <a:t>Preparing for CC and testing the mounting of the SES</a:t>
            </a:r>
            <a:endParaRPr lang="sv-SE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  <p:sp>
        <p:nvSpPr>
          <p:cNvPr id="10" name="Content Placeholder 9"/>
          <p:cNvSpPr>
            <a:spLocks noGrp="1"/>
          </p:cNvSpPr>
          <p:nvPr>
            <p:ph idx="15"/>
          </p:nvPr>
        </p:nvSpPr>
        <p:spPr>
          <a:xfrm>
            <a:off x="8171134" y="1709265"/>
            <a:ext cx="2860957" cy="759436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Technician to be hire as a replacement for H.B.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373" y="3461896"/>
            <a:ext cx="3352100" cy="293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0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STAP Charges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How </a:t>
            </a:r>
            <a:r>
              <a:rPr lang="en-US" sz="1600" dirty="0"/>
              <a:t>do we keep progressing with the equipment not planned for first tranche/CC but e.g. first tranche/HC or second tranche CC in order to be ready </a:t>
            </a:r>
            <a:r>
              <a:rPr lang="en-US" sz="1600" dirty="0" smtClean="0"/>
              <a:t>in time</a:t>
            </a:r>
            <a:r>
              <a:rPr lang="en-US" sz="1600" dirty="0"/>
              <a:t>? </a:t>
            </a:r>
            <a:endParaRPr lang="sv-SE" sz="1600" dirty="0"/>
          </a:p>
          <a:p>
            <a:pPr algn="just"/>
            <a:r>
              <a:rPr lang="en-US" sz="1600" dirty="0"/>
              <a:t>• Our equipment is integrated by our colleagues from ECDC/ICS. Where do we put the limit in the automation of our equipment to reach reasonable balance between an operating and a fully controllable device? </a:t>
            </a:r>
            <a:endParaRPr lang="en-US" sz="1600" dirty="0" smtClean="0"/>
          </a:p>
          <a:p>
            <a:pPr algn="just"/>
            <a:r>
              <a:rPr lang="en-US" sz="1600" dirty="0" smtClean="0"/>
              <a:t>• With </a:t>
            </a:r>
            <a:r>
              <a:rPr lang="en-US" sz="1600" dirty="0"/>
              <a:t>ESS characteristics in mind, are there scientific topics not covered that the SCSE team needs to dig into? </a:t>
            </a:r>
            <a:endParaRPr lang="sv-SE" sz="1600" dirty="0"/>
          </a:p>
          <a:p>
            <a:pPr algn="just"/>
            <a:r>
              <a:rPr lang="en-US" sz="1600" dirty="0"/>
              <a:t>• </a:t>
            </a:r>
            <a:r>
              <a:rPr lang="en-US" sz="1600" dirty="0" smtClean="0"/>
              <a:t>How </a:t>
            </a:r>
            <a:r>
              <a:rPr lang="en-US" sz="1600" dirty="0"/>
              <a:t>do we make sure our colleagues are aware of the importance </a:t>
            </a:r>
            <a:r>
              <a:rPr lang="en-US" sz="1600" dirty="0" smtClean="0"/>
              <a:t>of other </a:t>
            </a:r>
            <a:r>
              <a:rPr lang="en-US" sz="1600" dirty="0"/>
              <a:t>sample environment equipment for the success of ESS. </a:t>
            </a:r>
            <a:endParaRPr lang="sv-SE" sz="1600" dirty="0"/>
          </a:p>
          <a:p>
            <a:pPr lvl="1" algn="just">
              <a:buFont typeface="Arial" panose="020B0604020202020204" pitchFamily="34" charset="0"/>
              <a:buChar char="•"/>
            </a:pPr>
            <a:endParaRPr lang="sv-SE" sz="14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057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Finish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387" y="1153621"/>
            <a:ext cx="8640000" cy="2387600"/>
          </a:xfrm>
        </p:spPr>
        <p:txBody>
          <a:bodyPr/>
          <a:lstStyle/>
          <a:p>
            <a:r>
              <a:rPr lang="en-GB" dirty="0" smtClean="0"/>
              <a:t>Soft Matter and Chemistry Sample environment (SCSE)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101" y="4003678"/>
            <a:ext cx="9948013" cy="921363"/>
          </a:xfrm>
        </p:spPr>
        <p:txBody>
          <a:bodyPr/>
          <a:lstStyle/>
          <a:p>
            <a:r>
              <a:rPr lang="en-GB" dirty="0" smtClean="0"/>
              <a:t>Alice Corani, Harald Schneider</a:t>
            </a:r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</a:t>
            </a:r>
            <a:r>
              <a:rPr lang="en-GB" dirty="0" smtClean="0"/>
              <a:t>Alice Corani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2024-04-22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23276043"/>
              </p:ext>
            </p:extLst>
          </p:nvPr>
        </p:nvGraphicFramePr>
        <p:xfrm>
          <a:off x="5993175" y="1409768"/>
          <a:ext cx="6198825" cy="5490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96161092"/>
              </p:ext>
            </p:extLst>
          </p:nvPr>
        </p:nvGraphicFramePr>
        <p:xfrm>
          <a:off x="382298" y="1627193"/>
          <a:ext cx="5954541" cy="4914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249" y="161607"/>
            <a:ext cx="11156599" cy="657339"/>
          </a:xfrm>
        </p:spPr>
        <p:txBody>
          <a:bodyPr/>
          <a:lstStyle/>
          <a:p>
            <a:r>
              <a:rPr lang="en-US" dirty="0" smtClean="0"/>
              <a:t>Soft matter and Chemistry Sample Environment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82298" y="860819"/>
            <a:ext cx="9360000" cy="507076"/>
          </a:xfrm>
        </p:spPr>
        <p:txBody>
          <a:bodyPr/>
          <a:lstStyle/>
          <a:p>
            <a:r>
              <a:rPr lang="en-US" dirty="0" smtClean="0"/>
              <a:t>Provide sample environment systems and devices for:</a:t>
            </a:r>
            <a:endParaRPr lang="sv-S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D5E6457-1D41-3A4B-924C-60B9A8571CE6}"/>
              </a:ext>
            </a:extLst>
          </p:cNvPr>
          <p:cNvSpPr/>
          <p:nvPr/>
        </p:nvSpPr>
        <p:spPr>
          <a:xfrm>
            <a:off x="2319386" y="2905397"/>
            <a:ext cx="2064915" cy="2079592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chemistry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6FF3BC-5BA9-D543-AF80-B75431B230FE}"/>
              </a:ext>
            </a:extLst>
          </p:cNvPr>
          <p:cNvSpPr/>
          <p:nvPr/>
        </p:nvSpPr>
        <p:spPr>
          <a:xfrm>
            <a:off x="7959086" y="2762404"/>
            <a:ext cx="2147806" cy="2222585"/>
          </a:xfrm>
          <a:prstGeom prst="ellipse">
            <a:avLst/>
          </a:prstGeom>
          <a:solidFill>
            <a:srgbClr val="008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Soft condensed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Matter (bio/</a:t>
            </a:r>
            <a:r>
              <a:rPr lang="en-GB" b="1" dirty="0" err="1" smtClean="0">
                <a:solidFill>
                  <a:schemeClr val="bg1"/>
                </a:solidFill>
              </a:rPr>
              <a:t>lifescience</a:t>
            </a:r>
            <a:r>
              <a:rPr lang="en-GB" b="1" dirty="0" smtClean="0">
                <a:solidFill>
                  <a:schemeClr val="bg1"/>
                </a:solidFill>
              </a:rPr>
              <a:t>)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961782" y="2213107"/>
            <a:ext cx="839752" cy="947457"/>
            <a:chOff x="12493127" y="3172861"/>
            <a:chExt cx="890495" cy="96948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3" name="Hexagon 12"/>
            <p:cNvSpPr/>
            <p:nvPr/>
          </p:nvSpPr>
          <p:spPr>
            <a:xfrm rot="5400000">
              <a:off x="12453634" y="3212354"/>
              <a:ext cx="969481" cy="890495"/>
            </a:xfrm>
            <a:prstGeom prst="hexagon">
              <a:avLst/>
            </a:prstGeom>
            <a:solidFill>
              <a:srgbClr val="00DEA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601425" y="3332992"/>
              <a:ext cx="782197" cy="495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 err="1" smtClean="0">
                  <a:solidFill>
                    <a:schemeClr val="bg1"/>
                  </a:solidFill>
                </a:rPr>
                <a:t>Indiv</a:t>
              </a:r>
              <a:r>
                <a:rPr lang="en-US" sz="1400" dirty="0" smtClean="0">
                  <a:solidFill>
                    <a:schemeClr val="bg1"/>
                  </a:solidFill>
                </a:rPr>
                <a:t>. T cells</a:t>
              </a:r>
              <a:endParaRPr lang="sv-SE" sz="14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36584" y="2213107"/>
            <a:ext cx="767357" cy="884434"/>
            <a:chOff x="12493127" y="3172861"/>
            <a:chExt cx="890495" cy="969481"/>
          </a:xfrm>
          <a:solidFill>
            <a:schemeClr val="accent1">
              <a:lumMod val="75000"/>
            </a:schemeClr>
          </a:solidFill>
        </p:grpSpPr>
        <p:sp>
          <p:nvSpPr>
            <p:cNvPr id="16" name="Hexagon 15"/>
            <p:cNvSpPr/>
            <p:nvPr/>
          </p:nvSpPr>
          <p:spPr>
            <a:xfrm rot="5400000">
              <a:off x="12453634" y="3212354"/>
              <a:ext cx="969481" cy="890495"/>
            </a:xfrm>
            <a:prstGeom prst="hexagon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601426" y="3332992"/>
              <a:ext cx="782196" cy="70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smtClean="0">
                  <a:solidFill>
                    <a:schemeClr val="bg1"/>
                  </a:solidFill>
                </a:rPr>
                <a:t>Pump-Probe setup</a:t>
              </a:r>
              <a:endParaRPr lang="sv-SE" sz="12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90871" y="1470838"/>
            <a:ext cx="767357" cy="884434"/>
            <a:chOff x="12493127" y="3172861"/>
            <a:chExt cx="890495" cy="969481"/>
          </a:xfrm>
          <a:solidFill>
            <a:schemeClr val="accent1">
              <a:lumMod val="75000"/>
            </a:schemeClr>
          </a:solidFill>
        </p:grpSpPr>
        <p:sp>
          <p:nvSpPr>
            <p:cNvPr id="20" name="Hexagon 19"/>
            <p:cNvSpPr/>
            <p:nvPr/>
          </p:nvSpPr>
          <p:spPr>
            <a:xfrm rot="5400000">
              <a:off x="12453634" y="3212354"/>
              <a:ext cx="969481" cy="890495"/>
            </a:xfrm>
            <a:prstGeom prst="hexagon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601426" y="3332992"/>
              <a:ext cx="782196" cy="70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smtClean="0">
                  <a:solidFill>
                    <a:schemeClr val="bg1"/>
                  </a:solidFill>
                </a:rPr>
                <a:t>IR / UV-vis probe</a:t>
              </a:r>
              <a:endParaRPr lang="sv-SE" sz="12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7" name="Hexagon 26"/>
          <p:cNvSpPr/>
          <p:nvPr/>
        </p:nvSpPr>
        <p:spPr>
          <a:xfrm rot="1691665">
            <a:off x="4506214" y="1385006"/>
            <a:ext cx="827315" cy="723832"/>
          </a:xfrm>
          <a:prstGeom prst="hexagon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/>
          <p:cNvSpPr/>
          <p:nvPr/>
        </p:nvSpPr>
        <p:spPr>
          <a:xfrm rot="1691665">
            <a:off x="1905728" y="1362544"/>
            <a:ext cx="827315" cy="723832"/>
          </a:xfrm>
          <a:prstGeom prst="hexagon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/>
          <p:cNvSpPr/>
          <p:nvPr/>
        </p:nvSpPr>
        <p:spPr>
          <a:xfrm rot="2150739">
            <a:off x="2150218" y="5822679"/>
            <a:ext cx="827315" cy="723832"/>
          </a:xfrm>
          <a:prstGeom prst="hexagon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/>
          <p:cNvSpPr/>
          <p:nvPr/>
        </p:nvSpPr>
        <p:spPr>
          <a:xfrm rot="1531868">
            <a:off x="3652528" y="5854056"/>
            <a:ext cx="827315" cy="723832"/>
          </a:xfrm>
          <a:prstGeom prst="hexagon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/>
          <p:cNvSpPr/>
          <p:nvPr/>
        </p:nvSpPr>
        <p:spPr>
          <a:xfrm rot="1531868">
            <a:off x="6534578" y="4983599"/>
            <a:ext cx="827315" cy="723832"/>
          </a:xfrm>
          <a:prstGeom prst="hexagon">
            <a:avLst/>
          </a:prstGeom>
          <a:noFill/>
          <a:ln w="28575">
            <a:solidFill>
              <a:srgbClr val="00D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xagon 31"/>
          <p:cNvSpPr/>
          <p:nvPr/>
        </p:nvSpPr>
        <p:spPr>
          <a:xfrm rot="1531868">
            <a:off x="9565731" y="5611983"/>
            <a:ext cx="827315" cy="723832"/>
          </a:xfrm>
          <a:prstGeom prst="hexagon">
            <a:avLst/>
          </a:prstGeom>
          <a:noFill/>
          <a:ln w="28575">
            <a:solidFill>
              <a:srgbClr val="00D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xagon 32"/>
          <p:cNvSpPr/>
          <p:nvPr/>
        </p:nvSpPr>
        <p:spPr>
          <a:xfrm rot="1531868">
            <a:off x="10514755" y="1456626"/>
            <a:ext cx="827315" cy="723832"/>
          </a:xfrm>
          <a:prstGeom prst="hexagon">
            <a:avLst/>
          </a:prstGeom>
          <a:noFill/>
          <a:ln w="28575">
            <a:solidFill>
              <a:srgbClr val="00D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exagon 33"/>
          <p:cNvSpPr/>
          <p:nvPr/>
        </p:nvSpPr>
        <p:spPr>
          <a:xfrm rot="2149773">
            <a:off x="6861969" y="1339148"/>
            <a:ext cx="827315" cy="723832"/>
          </a:xfrm>
          <a:prstGeom prst="hexagon">
            <a:avLst/>
          </a:prstGeom>
          <a:noFill/>
          <a:ln w="28575">
            <a:solidFill>
              <a:srgbClr val="00D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/>
          <p:cNvSpPr/>
          <p:nvPr/>
        </p:nvSpPr>
        <p:spPr>
          <a:xfrm rot="1657406">
            <a:off x="5463648" y="3543998"/>
            <a:ext cx="1218520" cy="1031055"/>
          </a:xfrm>
          <a:prstGeom prst="hexagon">
            <a:avLst/>
          </a:prstGeom>
          <a:noFill/>
          <a:ln w="28575">
            <a:solidFill>
              <a:srgbClr val="00D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?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4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21752136"/>
              </p:ext>
            </p:extLst>
          </p:nvPr>
        </p:nvGraphicFramePr>
        <p:xfrm>
          <a:off x="2028304" y="1601371"/>
          <a:ext cx="7853825" cy="47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Overview Sample Environment SCSE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For soft matter, Life science and chemistry</a:t>
            </a:r>
            <a:endParaRPr lang="en-GB" dirty="0"/>
          </a:p>
          <a:p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  <p:sp>
        <p:nvSpPr>
          <p:cNvPr id="9" name="TextBox 8"/>
          <p:cNvSpPr txBox="1"/>
          <p:nvPr/>
        </p:nvSpPr>
        <p:spPr>
          <a:xfrm>
            <a:off x="489323" y="4795392"/>
            <a:ext cx="1840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Collaboration with share f experience and expertize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43595" y="5040138"/>
            <a:ext cx="1840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B050"/>
                </a:solidFill>
              </a:rPr>
              <a:t>Great, but need to participate in </a:t>
            </a:r>
            <a:r>
              <a:rPr lang="en-US" dirty="0" err="1" smtClean="0">
                <a:solidFill>
                  <a:srgbClr val="00B050"/>
                </a:solidFill>
              </a:rPr>
              <a:t>beamtime</a:t>
            </a:r>
            <a:r>
              <a:rPr lang="en-150" dirty="0" smtClean="0">
                <a:solidFill>
                  <a:srgbClr val="00B050"/>
                </a:solidFill>
              </a:rPr>
              <a:t>…</a:t>
            </a:r>
            <a:endParaRPr lang="en-US" dirty="0" smtClean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95281" y="1625073"/>
            <a:ext cx="2121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Great in most cases as knowledge transfer is possible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9323" y="1609769"/>
            <a:ext cx="18402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Easiest for planning and learning, however, takes up more resources</a:t>
            </a:r>
          </a:p>
        </p:txBody>
      </p:sp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Personnel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1859470" y="1526019"/>
            <a:ext cx="3255409" cy="4768062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  <a:defRPr/>
            </a:pPr>
            <a:r>
              <a:rPr lang="en-US" sz="1600" dirty="0" err="1" smtClean="0"/>
              <a:t>A.Corani</a:t>
            </a:r>
            <a:r>
              <a:rPr lang="en-US" sz="1600" dirty="0"/>
              <a:t>:</a:t>
            </a:r>
          </a:p>
          <a:p>
            <a:pPr marL="544150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 Sample environment related to chemistry, Electrochemistry and chemistry cells</a:t>
            </a:r>
            <a:r>
              <a:rPr lang="en-US" sz="1600" dirty="0" smtClean="0"/>
              <a:t>.</a:t>
            </a:r>
          </a:p>
          <a:p>
            <a:pPr marL="544150" lvl="1" indent="-285750">
              <a:buFont typeface="Arial" panose="020B0604020202020204" pitchFamily="34" charset="0"/>
              <a:buChar char="•"/>
              <a:defRPr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600" dirty="0" err="1" smtClean="0"/>
              <a:t>H.Schneider</a:t>
            </a:r>
            <a:r>
              <a:rPr lang="en-US" sz="1600" dirty="0" smtClean="0"/>
              <a:t>:</a:t>
            </a:r>
            <a:endParaRPr lang="en-US" sz="1600" dirty="0"/>
          </a:p>
          <a:p>
            <a:pPr marL="544150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Sample environment for life science and soft  matter R&amp;D on ultrasonic </a:t>
            </a:r>
            <a:r>
              <a:rPr lang="en-US" sz="1600" dirty="0" smtClean="0"/>
              <a:t>levitator.</a:t>
            </a:r>
          </a:p>
          <a:p>
            <a:pPr marL="544150" lvl="1" indent="-285750">
              <a:buFont typeface="Arial" panose="020B0604020202020204" pitchFamily="34" charset="0"/>
              <a:buChar char="•"/>
              <a:defRPr/>
            </a:pPr>
            <a:endParaRPr lang="en-US" sz="1600" dirty="0" smtClean="0"/>
          </a:p>
          <a:p>
            <a:pPr marL="329837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Technician</a:t>
            </a:r>
          </a:p>
          <a:p>
            <a:pPr marL="544150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Support the daily task in the workshop, and technical task for the projects</a:t>
            </a:r>
          </a:p>
          <a:p>
            <a:pPr marL="44087" indent="0">
              <a:buNone/>
              <a:defRPr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92DCC8-EBF6-EC42-8F0F-062B48DF2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3" t="21" r="14081" b="-21"/>
          <a:stretch/>
        </p:blipFill>
        <p:spPr>
          <a:xfrm>
            <a:off x="1221491" y="3284448"/>
            <a:ext cx="490882" cy="6722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9" t="12903" r="29206" b="36158"/>
          <a:stretch/>
        </p:blipFill>
        <p:spPr>
          <a:xfrm>
            <a:off x="1195647" y="1974302"/>
            <a:ext cx="538756" cy="6519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926626" y="2517966"/>
            <a:ext cx="3617332" cy="923330"/>
          </a:xfrm>
          <a:prstGeom prst="rect">
            <a:avLst/>
          </a:prstGeom>
          <a:solidFill>
            <a:srgbClr val="F3FFBF"/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Part of the International Society for Sample Environment community, ISSE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1171710" y="5091954"/>
            <a:ext cx="538756" cy="56341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29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updates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75113" y="3995262"/>
            <a:ext cx="2459214" cy="3746577"/>
          </a:xfrm>
        </p:spPr>
        <p:txBody>
          <a:bodyPr/>
          <a:lstStyle/>
          <a:p>
            <a:r>
              <a:rPr lang="en-US" sz="1800" u="sng" dirty="0" smtClean="0"/>
              <a:t>Properties: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Can be used with humidity generator and salt </a:t>
            </a:r>
            <a:r>
              <a:rPr lang="en-US" sz="1800" dirty="0" smtClean="0"/>
              <a:t>solution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SANS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Possibility to have a sample changer</a:t>
            </a:r>
            <a:endParaRPr lang="sv-SE" sz="180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Estonian </a:t>
            </a:r>
            <a:r>
              <a:rPr lang="en-US" dirty="0" err="1" smtClean="0"/>
              <a:t>InKind</a:t>
            </a:r>
            <a:r>
              <a:rPr lang="en-US" dirty="0" smtClean="0"/>
              <a:t> at ESS</a:t>
            </a:r>
            <a:endParaRPr lang="sv-SE" dirty="0"/>
          </a:p>
        </p:txBody>
      </p:sp>
      <p:sp>
        <p:nvSpPr>
          <p:cNvPr id="7" name="Content Placeholder 6"/>
          <p:cNvSpPr>
            <a:spLocks noGrp="1"/>
          </p:cNvSpPr>
          <p:nvPr>
            <p:ph idx="15"/>
          </p:nvPr>
        </p:nvSpPr>
        <p:spPr>
          <a:xfrm>
            <a:off x="6322830" y="2072333"/>
            <a:ext cx="3255409" cy="3768706"/>
          </a:xfrm>
        </p:spPr>
        <p:txBody>
          <a:bodyPr/>
          <a:lstStyle/>
          <a:p>
            <a:pPr marL="144000" lvl="1" indent="0">
              <a:buNone/>
            </a:pPr>
            <a:r>
              <a:rPr lang="en-US" sz="1800" u="sng" dirty="0" smtClean="0"/>
              <a:t>Properties: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Laser excitation of sample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QENS, Spectroscopy instrument</a:t>
            </a:r>
          </a:p>
          <a:p>
            <a:pPr marL="144000" lvl="1" indent="0">
              <a:buNone/>
            </a:pPr>
            <a:r>
              <a:rPr lang="en-US" sz="1800" u="sng" dirty="0" smtClean="0"/>
              <a:t>Development:</a:t>
            </a:r>
            <a:endParaRPr lang="en-US" sz="1800" u="sng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Waiting for the optics and laser to be tested completely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Fit the spectroscopy lab to be able to make safe tests</a:t>
            </a:r>
            <a:endParaRPr lang="sv-SE" sz="18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7" y="2033733"/>
            <a:ext cx="1471147" cy="1961529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6"/>
          </p:nvPr>
        </p:nvSpPr>
        <p:spPr>
          <a:xfrm>
            <a:off x="6337635" y="1517022"/>
            <a:ext cx="5499715" cy="44770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Laser Pump Probe (LPP)</a:t>
            </a:r>
            <a:endParaRPr lang="sv-SE" b="1" dirty="0">
              <a:solidFill>
                <a:schemeClr val="tx2"/>
              </a:solidFill>
            </a:endParaRPr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785091" y="1517023"/>
            <a:ext cx="5249718" cy="4477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2"/>
                </a:solidFill>
              </a:rPr>
              <a:t>Humidity cell</a:t>
            </a:r>
            <a:endParaRPr lang="sv-SE" b="1" dirty="0">
              <a:solidFill>
                <a:schemeClr val="tx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79" y="2072333"/>
            <a:ext cx="2166826" cy="288910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5091" y="1964729"/>
            <a:ext cx="5249718" cy="429539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ctangle 14"/>
          <p:cNvSpPr/>
          <p:nvPr/>
        </p:nvSpPr>
        <p:spPr>
          <a:xfrm>
            <a:off x="6337636" y="1964728"/>
            <a:ext cx="5484909" cy="429539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3" t="18828" r="3534" b="21612"/>
          <a:stretch/>
        </p:blipFill>
        <p:spPr>
          <a:xfrm>
            <a:off x="2822771" y="2043651"/>
            <a:ext cx="2191886" cy="12692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58466" y="3448978"/>
            <a:ext cx="287634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lvl="1">
              <a:spcBef>
                <a:spcPts val="600"/>
              </a:spcBef>
              <a:buClr>
                <a:srgbClr val="666666"/>
              </a:buClr>
            </a:pPr>
            <a:r>
              <a:rPr lang="en-US" u="sng" dirty="0">
                <a:solidFill>
                  <a:srgbClr val="666666"/>
                </a:solidFill>
              </a:rPr>
              <a:t>Development:</a:t>
            </a:r>
          </a:p>
          <a:p>
            <a:pPr marL="360000" lvl="1" indent="-216000">
              <a:spcBef>
                <a:spcPts val="600"/>
              </a:spcBef>
              <a:buClr>
                <a:srgbClr val="66666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Sensors</a:t>
            </a:r>
          </a:p>
          <a:p>
            <a:pPr marL="360000" lvl="1" indent="-216000">
              <a:spcBef>
                <a:spcPts val="600"/>
              </a:spcBef>
              <a:buClr>
                <a:srgbClr val="66666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Test the limits</a:t>
            </a:r>
          </a:p>
          <a:p>
            <a:pPr marL="360000" lvl="1" indent="-216000">
              <a:spcBef>
                <a:spcPts val="600"/>
              </a:spcBef>
              <a:buClr>
                <a:srgbClr val="66666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Mechanical integration to instrument</a:t>
            </a:r>
          </a:p>
          <a:p>
            <a:pPr marL="360000" lvl="1" indent="-216000">
              <a:spcBef>
                <a:spcPts val="600"/>
              </a:spcBef>
              <a:buClr>
                <a:srgbClr val="66666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Humidity generator and thermometry control integration</a:t>
            </a:r>
          </a:p>
          <a:p>
            <a:pPr algn="l"/>
            <a:endParaRPr lang="sv-S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18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updates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Estonian </a:t>
            </a:r>
            <a:r>
              <a:rPr lang="en-US" dirty="0" err="1" smtClean="0"/>
              <a:t>Inkind</a:t>
            </a:r>
            <a:endParaRPr lang="sv-S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  <p:pic>
        <p:nvPicPr>
          <p:cNvPr id="12" name="Content Placeholder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288" y="4271187"/>
            <a:ext cx="1427335" cy="1331914"/>
          </a:xfrm>
          <a:prstGeom prst="rect">
            <a:avLst/>
          </a:prstGeom>
        </p:spPr>
      </p:pic>
      <p:pic>
        <p:nvPicPr>
          <p:cNvPr id="13" name="Content Placeholder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75" y="2070970"/>
            <a:ext cx="1255946" cy="1581454"/>
          </a:xfrm>
          <a:prstGeom prst="rect">
            <a:avLst/>
          </a:prstGeom>
        </p:spPr>
      </p:pic>
      <p:pic>
        <p:nvPicPr>
          <p:cNvPr id="14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704" y="4079864"/>
            <a:ext cx="1109056" cy="14787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95083" y="2123742"/>
            <a:ext cx="33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/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1823" y="1514940"/>
            <a:ext cx="5110985" cy="3375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GB" sz="1600" b="1" dirty="0"/>
              <a:t>B</a:t>
            </a:r>
            <a:r>
              <a:rPr lang="en-GB" sz="1600" b="1" dirty="0" smtClean="0"/>
              <a:t>attery </a:t>
            </a:r>
            <a:r>
              <a:rPr lang="en-GB" sz="1600" b="1" dirty="0"/>
              <a:t>study, neutron diffraction powder: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5939" y="2006427"/>
            <a:ext cx="342257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u="sng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Properties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2 electrodes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Sample container size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can be easily modified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Easy assembly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Small amount of sample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In Situ measurement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sym typeface="Wingdings" panose="05000000000000000000" pitchFamily="2" charset="2"/>
            </a:endParaRPr>
          </a:p>
          <a:p>
            <a:r>
              <a:rPr lang="en-GB" u="sng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Development</a:t>
            </a:r>
            <a:r>
              <a:rPr lang="en-GB" u="sng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:</a:t>
            </a:r>
            <a:endParaRPr lang="en-GB" u="sng" dirty="0">
              <a:solidFill>
                <a:schemeClr val="tx1">
                  <a:lumMod val="50000"/>
                  <a:lumOff val="50000"/>
                </a:schemeClr>
              </a:solidFill>
              <a:sym typeface="Wingdings" panose="05000000000000000000" pitchFamily="2" charset="2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Lighter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version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sym typeface="Wingdings" panose="05000000000000000000" pitchFamily="2" charset="2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Sample stick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Insert for thermometry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73143" y="1514940"/>
            <a:ext cx="5504617" cy="3385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sym typeface="Wingdings" panose="05000000000000000000" pitchFamily="2" charset="2"/>
              </a:rPr>
              <a:t>E</a:t>
            </a:r>
            <a:r>
              <a:rPr lang="en-GB" sz="1600" b="1" dirty="0" smtClean="0">
                <a:sym typeface="Wingdings" panose="05000000000000000000" pitchFamily="2" charset="2"/>
              </a:rPr>
              <a:t>lectrolyte </a:t>
            </a:r>
            <a:r>
              <a:rPr lang="en-GB" sz="1600" b="1" dirty="0">
                <a:sym typeface="Wingdings" panose="05000000000000000000" pitchFamily="2" charset="2"/>
              </a:rPr>
              <a:t>and electrochemical material development :</a:t>
            </a:r>
            <a:endParaRPr lang="en-GB" sz="1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86853" y="1939545"/>
            <a:ext cx="34225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u="sng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Properties</a:t>
            </a:r>
            <a:endParaRPr lang="en-GB" u="sng" dirty="0">
              <a:solidFill>
                <a:schemeClr val="tx1">
                  <a:lumMod val="50000"/>
                  <a:lumOff val="50000"/>
                </a:schemeClr>
              </a:solidFill>
              <a:sym typeface="Wingdings" panose="05000000000000000000" pitchFamily="2" charset="2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Versatile cell, powder, battery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In situ / operand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2 to 3 electrodes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Temperature sensor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Gas inlet and outlet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sym typeface="Wingdings" panose="05000000000000000000" pitchFamily="2" charset="2"/>
            </a:endParaRPr>
          </a:p>
          <a:p>
            <a:pPr algn="just"/>
            <a:r>
              <a:rPr lang="en-GB" u="sng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Development: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Shorter cell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Sample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can with different insert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Sample stick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Electrodes connection</a:t>
            </a:r>
            <a:endParaRPr lang="sv-S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9" name="Content Placeholder 15"/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30182" y="2057171"/>
            <a:ext cx="1523493" cy="2004884"/>
          </a:xfrm>
          <a:prstGeom prst="rect">
            <a:avLst/>
          </a:prstGeom>
        </p:spPr>
      </p:pic>
      <p:pic>
        <p:nvPicPr>
          <p:cNvPr id="30" name="Content Placeholder 20"/>
          <p:cNvPicPr>
            <a:picLocks noGrp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9421998" y="4819234"/>
            <a:ext cx="554362" cy="1173017"/>
          </a:xfrm>
          <a:prstGeom prst="rect">
            <a:avLst/>
          </a:prstGeom>
        </p:spPr>
      </p:pic>
      <p:pic>
        <p:nvPicPr>
          <p:cNvPr id="31" name="Content Placeholder 21"/>
          <p:cNvPicPr>
            <a:picLocks noGrp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737" y="4549572"/>
            <a:ext cx="1460645" cy="141900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25007" y="1852537"/>
            <a:ext cx="5117801" cy="445465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73143" y="1851929"/>
            <a:ext cx="5504617" cy="445465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440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512596" y="1299932"/>
            <a:ext cx="7069803" cy="27927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ounded Rectangle 10"/>
          <p:cNvSpPr/>
          <p:nvPr/>
        </p:nvSpPr>
        <p:spPr>
          <a:xfrm>
            <a:off x="773980" y="4273801"/>
            <a:ext cx="5322020" cy="24118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updates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8" y="1562400"/>
            <a:ext cx="3255962" cy="244197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 smtClean="0"/>
              <a:t>Estia</a:t>
            </a:r>
            <a:r>
              <a:rPr lang="en-US" dirty="0" smtClean="0"/>
              <a:t> Sample changer</a:t>
            </a:r>
            <a:endParaRPr lang="sv-SE" dirty="0"/>
          </a:p>
        </p:txBody>
      </p:sp>
      <p:sp>
        <p:nvSpPr>
          <p:cNvPr id="7" name="Content Placeholder 6"/>
          <p:cNvSpPr>
            <a:spLocks noGrp="1"/>
          </p:cNvSpPr>
          <p:nvPr>
            <p:ph idx="15"/>
          </p:nvPr>
        </p:nvSpPr>
        <p:spPr>
          <a:xfrm>
            <a:off x="4605297" y="1340606"/>
            <a:ext cx="7087939" cy="271140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Hardware is done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Cells have been ordered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To be done: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Control integration including the 3 ways valves and the logic to run an experiment.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Test to run the whole system for the tubing and the connection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sv-SE" dirty="0"/>
          </a:p>
        </p:txBody>
      </p:sp>
      <p:sp>
        <p:nvSpPr>
          <p:cNvPr id="8" name="Content Placeholder 7"/>
          <p:cNvSpPr>
            <a:spLocks noGrp="1"/>
          </p:cNvSpPr>
          <p:nvPr>
            <p:ph idx="16"/>
          </p:nvPr>
        </p:nvSpPr>
        <p:spPr>
          <a:xfrm>
            <a:off x="1103709" y="4467502"/>
            <a:ext cx="6873195" cy="2366927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Development: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Lifting cage to be update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Cell needs to be adapt for layer deposition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Dripping </a:t>
            </a:r>
            <a:r>
              <a:rPr lang="en-US" dirty="0"/>
              <a:t>plate under water </a:t>
            </a:r>
            <a:r>
              <a:rPr lang="en-US" dirty="0" smtClean="0"/>
              <a:t>connector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Transport, storing cart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84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update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6" y="1483245"/>
            <a:ext cx="3255962" cy="244197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Stopped flow cell</a:t>
            </a:r>
            <a:endParaRPr lang="sv-SE" dirty="0"/>
          </a:p>
        </p:txBody>
      </p:sp>
      <p:sp>
        <p:nvSpPr>
          <p:cNvPr id="7" name="Content Placeholder 6"/>
          <p:cNvSpPr>
            <a:spLocks noGrp="1"/>
          </p:cNvSpPr>
          <p:nvPr>
            <p:ph idx="15"/>
          </p:nvPr>
        </p:nvSpPr>
        <p:spPr>
          <a:xfrm>
            <a:off x="957506" y="3945143"/>
            <a:ext cx="4797321" cy="3000364"/>
          </a:xfrm>
        </p:spPr>
        <p:txBody>
          <a:bodyPr/>
          <a:lstStyle/>
          <a:p>
            <a:r>
              <a:rPr lang="en-US" sz="1800" dirty="0" smtClean="0"/>
              <a:t>Instrument integration with them Mechanical engineer Luca S.: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Adaptor plate to instrument S1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Lifting frame and cart design is done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Part are ordered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Design for the stopped flow cell is finished</a:t>
            </a:r>
          </a:p>
          <a:p>
            <a:pPr marL="0" indent="0">
              <a:buNone/>
            </a:pPr>
            <a:endParaRPr lang="sv-SE" sz="18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2024-04-22</a:t>
            </a:fld>
            <a:endParaRPr lang="sv-SE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571338"/>
              </p:ext>
            </p:extLst>
          </p:nvPr>
        </p:nvGraphicFramePr>
        <p:xfrm>
          <a:off x="5944468" y="1638369"/>
          <a:ext cx="5905787" cy="2807670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989569">
                  <a:extLst>
                    <a:ext uri="{9D8B030D-6E8A-4147-A177-3AD203B41FA5}">
                      <a16:colId xmlns:a16="http://schemas.microsoft.com/office/drawing/2014/main" val="2380245132"/>
                    </a:ext>
                  </a:extLst>
                </a:gridCol>
                <a:gridCol w="1699806">
                  <a:extLst>
                    <a:ext uri="{9D8B030D-6E8A-4147-A177-3AD203B41FA5}">
                      <a16:colId xmlns:a16="http://schemas.microsoft.com/office/drawing/2014/main" val="3314019619"/>
                    </a:ext>
                  </a:extLst>
                </a:gridCol>
                <a:gridCol w="2216412">
                  <a:extLst>
                    <a:ext uri="{9D8B030D-6E8A-4147-A177-3AD203B41FA5}">
                      <a16:colId xmlns:a16="http://schemas.microsoft.com/office/drawing/2014/main" val="1349404756"/>
                    </a:ext>
                  </a:extLst>
                </a:gridCol>
              </a:tblGrid>
              <a:tr h="55245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 err="1">
                          <a:effectLst/>
                        </a:rPr>
                        <a:t>Rheometer</a:t>
                      </a:r>
                      <a:endParaRPr lang="sv-S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 err="1">
                          <a:effectLst/>
                        </a:rPr>
                        <a:t>Adaptator</a:t>
                      </a:r>
                      <a:r>
                        <a:rPr lang="sv-SE" sz="1600" u="none" strike="noStrike" dirty="0">
                          <a:effectLst/>
                        </a:rPr>
                        <a:t> </a:t>
                      </a:r>
                      <a:r>
                        <a:rPr lang="sv-SE" sz="1600" u="none" strike="noStrike" dirty="0" err="1">
                          <a:effectLst/>
                        </a:rPr>
                        <a:t>plate</a:t>
                      </a:r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Q4 </a:t>
                      </a:r>
                      <a:r>
                        <a:rPr lang="en-US" sz="1600" u="none" strike="noStrike" dirty="0" smtClean="0">
                          <a:effectLst/>
                        </a:rPr>
                        <a:t>2024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64140555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>
                          <a:effectLst/>
                        </a:rPr>
                        <a:t>Julabo</a:t>
                      </a:r>
                      <a:endParaRPr lang="sv-S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>
                          <a:effectLst/>
                        </a:rPr>
                        <a:t>trolley </a:t>
                      </a:r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>
                          <a:effectLst/>
                        </a:rPr>
                        <a:t>Q4 2024</a:t>
                      </a:r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7095454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>
                          <a:effectLst/>
                        </a:rPr>
                        <a:t>Ellipsommetry/ IR project</a:t>
                      </a:r>
                      <a:endParaRPr lang="sv-S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>
                          <a:effectLst/>
                        </a:rPr>
                        <a:t>IK grant for FREIA</a:t>
                      </a:r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>
                          <a:effectLst/>
                        </a:rPr>
                        <a:t>Summer/fall 2024</a:t>
                      </a:r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5903385"/>
                  </a:ext>
                </a:extLst>
              </a:tr>
              <a:tr h="53056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 err="1">
                          <a:effectLst/>
                        </a:rPr>
                        <a:t>Skadi</a:t>
                      </a:r>
                      <a:r>
                        <a:rPr lang="sv-SE" sz="1600" u="none" strike="noStrike" dirty="0">
                          <a:effectLst/>
                        </a:rPr>
                        <a:t> </a:t>
                      </a:r>
                      <a:r>
                        <a:rPr lang="sv-SE" sz="1600" u="none" strike="noStrike" dirty="0" err="1">
                          <a:effectLst/>
                        </a:rPr>
                        <a:t>magazine</a:t>
                      </a:r>
                      <a:r>
                        <a:rPr lang="sv-SE" sz="1600" u="none" strike="noStrike" dirty="0">
                          <a:effectLst/>
                        </a:rPr>
                        <a:t> </a:t>
                      </a:r>
                      <a:endParaRPr lang="sv-S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baseline="0" dirty="0" smtClean="0">
                          <a:effectLst/>
                        </a:rPr>
                        <a:t>Check the design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Tranche </a:t>
                      </a:r>
                      <a:r>
                        <a:rPr lang="en-US" sz="1600" u="none" strike="noStrike" dirty="0" smtClean="0">
                          <a:effectLst/>
                        </a:rPr>
                        <a:t>2</a:t>
                      </a:r>
                      <a:r>
                        <a:rPr lang="en-US" sz="1600" u="none" strike="noStrike" baseline="0" dirty="0" smtClean="0">
                          <a:effectLst/>
                        </a:rPr>
                        <a:t> instrument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57655028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 err="1">
                          <a:effectLst/>
                        </a:rPr>
                        <a:t>Humidity</a:t>
                      </a:r>
                      <a:r>
                        <a:rPr lang="sv-SE" sz="1600" u="none" strike="noStrike" dirty="0">
                          <a:effectLst/>
                        </a:rPr>
                        <a:t> </a:t>
                      </a:r>
                      <a:r>
                        <a:rPr lang="sv-SE" sz="1600" u="none" strike="noStrike" dirty="0" err="1">
                          <a:effectLst/>
                        </a:rPr>
                        <a:t>chamber</a:t>
                      </a:r>
                      <a:endParaRPr lang="sv-S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>
                          <a:effectLst/>
                        </a:rPr>
                        <a:t>adapter plate</a:t>
                      </a:r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>
                          <a:effectLst/>
                        </a:rPr>
                        <a:t>2025 , Q2/3</a:t>
                      </a:r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5070416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 smtClean="0">
                          <a:effectLst/>
                        </a:rPr>
                        <a:t>”Universal” Support </a:t>
                      </a:r>
                      <a:r>
                        <a:rPr lang="sv-SE" sz="1600" u="none" strike="noStrike" dirty="0">
                          <a:effectLst/>
                        </a:rPr>
                        <a:t>for different cell </a:t>
                      </a:r>
                      <a:endParaRPr lang="sv-S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>
                          <a:effectLst/>
                        </a:rPr>
                        <a:t>Q3 2025</a:t>
                      </a:r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56765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18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ESS-0060907 - Chess Core Powerpoint</Template>
  <TotalTime>9422</TotalTime>
  <Words>1294</Words>
  <Application>Microsoft Office PowerPoint</Application>
  <PresentationFormat>Widescreen</PresentationFormat>
  <Paragraphs>367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PowerPoint Presentation</vt:lpstr>
      <vt:lpstr>Soft Matter and Chemistry Sample environment (SCSE)</vt:lpstr>
      <vt:lpstr>Soft matter and Chemistry Sample Environment</vt:lpstr>
      <vt:lpstr>Overview Sample Environment SCSE </vt:lpstr>
      <vt:lpstr>Personnel</vt:lpstr>
      <vt:lpstr>Main updates</vt:lpstr>
      <vt:lpstr>Main updates</vt:lpstr>
      <vt:lpstr>Main updates</vt:lpstr>
      <vt:lpstr>Main update</vt:lpstr>
      <vt:lpstr>Main update</vt:lpstr>
      <vt:lpstr>SCSE workshop</vt:lpstr>
      <vt:lpstr>Priority</vt:lpstr>
      <vt:lpstr>PowerPoint Presentation</vt:lpstr>
      <vt:lpstr>Future plan</vt:lpstr>
      <vt:lpstr>STAP Charges</vt:lpstr>
      <vt:lpstr>Finish presentation</vt:lpstr>
    </vt:vector>
  </TitlesOfParts>
  <Company>European Spallation Source ERIC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Corani</dc:creator>
  <cp:lastModifiedBy>Alice Corani</cp:lastModifiedBy>
  <cp:revision>231</cp:revision>
  <cp:lastPrinted>2019-03-08T10:27:30Z</cp:lastPrinted>
  <dcterms:created xsi:type="dcterms:W3CDTF">2023-03-29T10:02:41Z</dcterms:created>
  <dcterms:modified xsi:type="dcterms:W3CDTF">2024-04-22T06:56:15Z</dcterms:modified>
</cp:coreProperties>
</file>