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3" r:id="rId2"/>
  </p:sldMasterIdLst>
  <p:notesMasterIdLst>
    <p:notesMasterId r:id="rId19"/>
  </p:notesMasterIdLst>
  <p:sldIdLst>
    <p:sldId id="445" r:id="rId3"/>
    <p:sldId id="3093" r:id="rId4"/>
    <p:sldId id="3090" r:id="rId5"/>
    <p:sldId id="718" r:id="rId6"/>
    <p:sldId id="3094" r:id="rId7"/>
    <p:sldId id="763" r:id="rId8"/>
    <p:sldId id="714" r:id="rId9"/>
    <p:sldId id="3096" r:id="rId10"/>
    <p:sldId id="3097" r:id="rId11"/>
    <p:sldId id="3209" r:id="rId12"/>
    <p:sldId id="3210" r:id="rId13"/>
    <p:sldId id="3211" r:id="rId14"/>
    <p:sldId id="3214" r:id="rId15"/>
    <p:sldId id="2147310740" r:id="rId16"/>
    <p:sldId id="2147310775" r:id="rId17"/>
    <p:sldId id="5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9" autoAdjust="0"/>
    <p:restoredTop sz="93936" autoAdjust="0"/>
  </p:normalViewPr>
  <p:slideViewPr>
    <p:cSldViewPr snapToGrid="0">
      <p:cViewPr varScale="1">
        <p:scale>
          <a:sx n="89" d="100"/>
          <a:sy n="89" d="100"/>
        </p:scale>
        <p:origin x="21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408CF4-23AE-4193-AFF4-E537F035CB2D}" type="doc">
      <dgm:prSet loTypeId="urn:microsoft.com/office/officeart/2005/8/layout/hProcess1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AE772C-215A-4034-B87D-4D9DAABF5DFC}">
      <dgm:prSet phldrT="[Text]"/>
      <dgm:spPr/>
      <dgm:t>
        <a:bodyPr/>
        <a:lstStyle/>
        <a:p>
          <a:r>
            <a:rPr lang="en-US" dirty="0"/>
            <a:t>2019.12</a:t>
          </a:r>
          <a:br>
            <a:rPr lang="en-US" dirty="0"/>
          </a:br>
          <a:r>
            <a:rPr lang="en-US" dirty="0"/>
            <a:t>Science at the STS Workshop</a:t>
          </a:r>
        </a:p>
      </dgm:t>
    </dgm:pt>
    <dgm:pt modelId="{FCD638DB-8AFF-4CE9-AD3A-7E336AE60987}" type="parTrans" cxnId="{EB9C858C-E86E-437B-938D-78E046562446}">
      <dgm:prSet/>
      <dgm:spPr/>
      <dgm:t>
        <a:bodyPr/>
        <a:lstStyle/>
        <a:p>
          <a:endParaRPr lang="en-US"/>
        </a:p>
      </dgm:t>
    </dgm:pt>
    <dgm:pt modelId="{69AC2608-56B5-44B7-AC4B-4A1E569833E3}" type="sibTrans" cxnId="{EB9C858C-E86E-437B-938D-78E046562446}">
      <dgm:prSet/>
      <dgm:spPr/>
      <dgm:t>
        <a:bodyPr/>
        <a:lstStyle/>
        <a:p>
          <a:endParaRPr lang="en-US"/>
        </a:p>
      </dgm:t>
    </dgm:pt>
    <dgm:pt modelId="{264A87F5-3534-406B-8C36-C1EE424E9133}">
      <dgm:prSet phldrT="[Text]"/>
      <dgm:spPr/>
      <dgm:t>
        <a:bodyPr/>
        <a:lstStyle/>
        <a:p>
          <a:r>
            <a:rPr lang="en-US" dirty="0"/>
            <a:t>2020.9.29</a:t>
          </a:r>
          <a:br>
            <a:rPr lang="en-US" dirty="0"/>
          </a:br>
          <a:r>
            <a:rPr lang="en-US" dirty="0"/>
            <a:t>CUPI</a:t>
          </a:r>
          <a:r>
            <a:rPr lang="en-US" baseline="30000" dirty="0"/>
            <a:t>2</a:t>
          </a:r>
          <a:r>
            <a:rPr lang="en-US" dirty="0"/>
            <a:t>D Proposal Initiated</a:t>
          </a:r>
          <a:br>
            <a:rPr lang="en-US" dirty="0"/>
          </a:br>
          <a:r>
            <a:rPr lang="en-US" dirty="0"/>
            <a:t>(Town Hall)</a:t>
          </a:r>
        </a:p>
      </dgm:t>
    </dgm:pt>
    <dgm:pt modelId="{77237617-B393-4713-B832-6AA3985FAE7E}" type="parTrans" cxnId="{BD95409A-E7DE-4CB0-B841-294915333402}">
      <dgm:prSet/>
      <dgm:spPr/>
      <dgm:t>
        <a:bodyPr/>
        <a:lstStyle/>
        <a:p>
          <a:endParaRPr lang="en-US"/>
        </a:p>
      </dgm:t>
    </dgm:pt>
    <dgm:pt modelId="{609FE6D7-17A0-4775-A119-717C1484D48D}" type="sibTrans" cxnId="{BD95409A-E7DE-4CB0-B841-294915333402}">
      <dgm:prSet/>
      <dgm:spPr/>
      <dgm:t>
        <a:bodyPr/>
        <a:lstStyle/>
        <a:p>
          <a:endParaRPr lang="en-US"/>
        </a:p>
      </dgm:t>
    </dgm:pt>
    <dgm:pt modelId="{C51368AE-347A-4B5F-8F93-D8BAB7300062}">
      <dgm:prSet phldrT="[Text]"/>
      <dgm:spPr/>
      <dgm:t>
        <a:bodyPr/>
        <a:lstStyle/>
        <a:p>
          <a:r>
            <a:rPr lang="en-US" dirty="0"/>
            <a:t>2020.10.23</a:t>
          </a:r>
          <a:br>
            <a:rPr lang="en-US" dirty="0"/>
          </a:br>
          <a:r>
            <a:rPr lang="en-US" dirty="0"/>
            <a:t>CUPI</a:t>
          </a:r>
          <a:r>
            <a:rPr lang="en-US" baseline="30000" dirty="0"/>
            <a:t>2</a:t>
          </a:r>
          <a:r>
            <a:rPr lang="en-US" dirty="0"/>
            <a:t>D Proposal Submitted</a:t>
          </a:r>
        </a:p>
      </dgm:t>
    </dgm:pt>
    <dgm:pt modelId="{573637D7-1B76-42F8-AEB5-2C82AF689721}" type="parTrans" cxnId="{E21DBD4A-1A85-4DD2-9EC5-E55A76EBD6A8}">
      <dgm:prSet/>
      <dgm:spPr/>
      <dgm:t>
        <a:bodyPr/>
        <a:lstStyle/>
        <a:p>
          <a:endParaRPr lang="en-US"/>
        </a:p>
      </dgm:t>
    </dgm:pt>
    <dgm:pt modelId="{76D29C90-8054-4265-8C0B-671DA8463CBE}" type="sibTrans" cxnId="{E21DBD4A-1A85-4DD2-9EC5-E55A76EBD6A8}">
      <dgm:prSet/>
      <dgm:spPr/>
      <dgm:t>
        <a:bodyPr/>
        <a:lstStyle/>
        <a:p>
          <a:endParaRPr lang="en-US"/>
        </a:p>
      </dgm:t>
    </dgm:pt>
    <dgm:pt modelId="{8B3DC214-DF9D-4ED6-9C02-9EF020FFD4BB}">
      <dgm:prSet phldrT="[Text]"/>
      <dgm:spPr/>
      <dgm:t>
        <a:bodyPr/>
        <a:lstStyle/>
        <a:p>
          <a:r>
            <a:rPr lang="en-US" dirty="0"/>
            <a:t>2020.11</a:t>
          </a:r>
          <a:br>
            <a:rPr lang="en-US" dirty="0"/>
          </a:br>
          <a:r>
            <a:rPr lang="en-US" dirty="0"/>
            <a:t>Critical Decision 1 (CD-1) approval of conceptual design, cost, schedule</a:t>
          </a:r>
        </a:p>
      </dgm:t>
    </dgm:pt>
    <dgm:pt modelId="{23036C95-6A08-4E18-B36A-560A9303AA29}" type="parTrans" cxnId="{4F1BEE78-610A-44ED-9C1E-D54CF46E2059}">
      <dgm:prSet/>
      <dgm:spPr/>
      <dgm:t>
        <a:bodyPr/>
        <a:lstStyle/>
        <a:p>
          <a:endParaRPr lang="en-US"/>
        </a:p>
      </dgm:t>
    </dgm:pt>
    <dgm:pt modelId="{1B5258CD-DC25-4DD1-B5F7-B0E49CEECD2F}" type="sibTrans" cxnId="{4F1BEE78-610A-44ED-9C1E-D54CF46E2059}">
      <dgm:prSet/>
      <dgm:spPr/>
      <dgm:t>
        <a:bodyPr/>
        <a:lstStyle/>
        <a:p>
          <a:endParaRPr lang="en-US"/>
        </a:p>
      </dgm:t>
    </dgm:pt>
    <dgm:pt modelId="{5CC6EEE9-B637-4173-B7FE-30E28EC74FE7}" type="pres">
      <dgm:prSet presAssocID="{CF408CF4-23AE-4193-AFF4-E537F035CB2D}" presName="Name0" presStyleCnt="0">
        <dgm:presLayoutVars>
          <dgm:dir/>
          <dgm:resizeHandles val="exact"/>
        </dgm:presLayoutVars>
      </dgm:prSet>
      <dgm:spPr/>
    </dgm:pt>
    <dgm:pt modelId="{C720F350-D2FB-4F0C-9E92-0906D56D8B5D}" type="pres">
      <dgm:prSet presAssocID="{CF408CF4-23AE-4193-AFF4-E537F035CB2D}" presName="arrow" presStyleLbl="bgShp" presStyleIdx="0" presStyleCnt="1" custScaleY="56780"/>
      <dgm:spPr/>
    </dgm:pt>
    <dgm:pt modelId="{DE4B0537-A0F8-4CA8-8B4A-7076D1C6B3C3}" type="pres">
      <dgm:prSet presAssocID="{CF408CF4-23AE-4193-AFF4-E537F035CB2D}" presName="points" presStyleCnt="0"/>
      <dgm:spPr/>
    </dgm:pt>
    <dgm:pt modelId="{66D476A7-E248-4A74-8B37-F9BB1D747EC2}" type="pres">
      <dgm:prSet presAssocID="{0CAE772C-215A-4034-B87D-4D9DAABF5DFC}" presName="compositeA" presStyleCnt="0"/>
      <dgm:spPr/>
    </dgm:pt>
    <dgm:pt modelId="{80AFB0A1-B9FD-42E1-81BF-B47C2D923A0E}" type="pres">
      <dgm:prSet presAssocID="{0CAE772C-215A-4034-B87D-4D9DAABF5DFC}" presName="textA" presStyleLbl="revTx" presStyleIdx="0" presStyleCnt="4">
        <dgm:presLayoutVars>
          <dgm:bulletEnabled val="1"/>
        </dgm:presLayoutVars>
      </dgm:prSet>
      <dgm:spPr/>
    </dgm:pt>
    <dgm:pt modelId="{D7F12096-66CC-46E3-8A84-4477256A29AB}" type="pres">
      <dgm:prSet presAssocID="{0CAE772C-215A-4034-B87D-4D9DAABF5DFC}" presName="circleA" presStyleLbl="node1" presStyleIdx="0" presStyleCnt="4"/>
      <dgm:spPr/>
    </dgm:pt>
    <dgm:pt modelId="{EA30E1EB-95F9-47FF-AD99-D3444F7F8D09}" type="pres">
      <dgm:prSet presAssocID="{0CAE772C-215A-4034-B87D-4D9DAABF5DFC}" presName="spaceA" presStyleCnt="0"/>
      <dgm:spPr/>
    </dgm:pt>
    <dgm:pt modelId="{63E2807A-51FE-423E-884D-EE28138528B1}" type="pres">
      <dgm:prSet presAssocID="{69AC2608-56B5-44B7-AC4B-4A1E569833E3}" presName="space" presStyleCnt="0"/>
      <dgm:spPr/>
    </dgm:pt>
    <dgm:pt modelId="{215B9FB7-3C01-40AC-BE32-2F2DB6C6204F}" type="pres">
      <dgm:prSet presAssocID="{264A87F5-3534-406B-8C36-C1EE424E9133}" presName="compositeB" presStyleCnt="0"/>
      <dgm:spPr/>
    </dgm:pt>
    <dgm:pt modelId="{70DBEAB8-9096-4A34-A56F-96C1F906A882}" type="pres">
      <dgm:prSet presAssocID="{264A87F5-3534-406B-8C36-C1EE424E9133}" presName="textB" presStyleLbl="revTx" presStyleIdx="1" presStyleCnt="4">
        <dgm:presLayoutVars>
          <dgm:bulletEnabled val="1"/>
        </dgm:presLayoutVars>
      </dgm:prSet>
      <dgm:spPr/>
    </dgm:pt>
    <dgm:pt modelId="{E1E1D945-C88C-478B-88D3-719C562DAC64}" type="pres">
      <dgm:prSet presAssocID="{264A87F5-3534-406B-8C36-C1EE424E9133}" presName="circleB" presStyleLbl="node1" presStyleIdx="1" presStyleCnt="4"/>
      <dgm:spPr/>
    </dgm:pt>
    <dgm:pt modelId="{3D55AA80-D07F-4DDD-8F93-0C11F9BADA0C}" type="pres">
      <dgm:prSet presAssocID="{264A87F5-3534-406B-8C36-C1EE424E9133}" presName="spaceB" presStyleCnt="0"/>
      <dgm:spPr/>
    </dgm:pt>
    <dgm:pt modelId="{749E0019-3CBB-4FC0-B6D6-DE6F82228871}" type="pres">
      <dgm:prSet presAssocID="{609FE6D7-17A0-4775-A119-717C1484D48D}" presName="space" presStyleCnt="0"/>
      <dgm:spPr/>
    </dgm:pt>
    <dgm:pt modelId="{BD616D44-1361-4B13-8CA8-926433FE22A7}" type="pres">
      <dgm:prSet presAssocID="{C51368AE-347A-4B5F-8F93-D8BAB7300062}" presName="compositeA" presStyleCnt="0"/>
      <dgm:spPr/>
    </dgm:pt>
    <dgm:pt modelId="{8AB4E50A-116F-48E7-9B18-6FBDC2BD586B}" type="pres">
      <dgm:prSet presAssocID="{C51368AE-347A-4B5F-8F93-D8BAB7300062}" presName="textA" presStyleLbl="revTx" presStyleIdx="2" presStyleCnt="4">
        <dgm:presLayoutVars>
          <dgm:bulletEnabled val="1"/>
        </dgm:presLayoutVars>
      </dgm:prSet>
      <dgm:spPr/>
    </dgm:pt>
    <dgm:pt modelId="{C5FC81AC-A756-45C1-9888-28DDC11A4D66}" type="pres">
      <dgm:prSet presAssocID="{C51368AE-347A-4B5F-8F93-D8BAB7300062}" presName="circleA" presStyleLbl="node1" presStyleIdx="2" presStyleCnt="4"/>
      <dgm:spPr/>
    </dgm:pt>
    <dgm:pt modelId="{66519229-DE61-4A86-813F-F04A72E6966F}" type="pres">
      <dgm:prSet presAssocID="{C51368AE-347A-4B5F-8F93-D8BAB7300062}" presName="spaceA" presStyleCnt="0"/>
      <dgm:spPr/>
    </dgm:pt>
    <dgm:pt modelId="{9F8099DB-08B3-41AE-81A0-C7BF9CD9279C}" type="pres">
      <dgm:prSet presAssocID="{76D29C90-8054-4265-8C0B-671DA8463CBE}" presName="space" presStyleCnt="0"/>
      <dgm:spPr/>
    </dgm:pt>
    <dgm:pt modelId="{2F86FCD1-66C7-4A53-82BD-AD63160BF6C3}" type="pres">
      <dgm:prSet presAssocID="{8B3DC214-DF9D-4ED6-9C02-9EF020FFD4BB}" presName="compositeB" presStyleCnt="0"/>
      <dgm:spPr/>
    </dgm:pt>
    <dgm:pt modelId="{FCCA5354-D152-43E3-B30C-02A1F1A5E468}" type="pres">
      <dgm:prSet presAssocID="{8B3DC214-DF9D-4ED6-9C02-9EF020FFD4BB}" presName="textB" presStyleLbl="revTx" presStyleIdx="3" presStyleCnt="4">
        <dgm:presLayoutVars>
          <dgm:bulletEnabled val="1"/>
        </dgm:presLayoutVars>
      </dgm:prSet>
      <dgm:spPr/>
    </dgm:pt>
    <dgm:pt modelId="{C020EAB9-E18B-444E-89F7-95EA2308C41E}" type="pres">
      <dgm:prSet presAssocID="{8B3DC214-DF9D-4ED6-9C02-9EF020FFD4BB}" presName="circleB" presStyleLbl="node1" presStyleIdx="3" presStyleCnt="4"/>
      <dgm:spPr/>
    </dgm:pt>
    <dgm:pt modelId="{9CE93051-093D-4828-B372-1CECE3C9A93A}" type="pres">
      <dgm:prSet presAssocID="{8B3DC214-DF9D-4ED6-9C02-9EF020FFD4BB}" presName="spaceB" presStyleCnt="0"/>
      <dgm:spPr/>
    </dgm:pt>
  </dgm:ptLst>
  <dgm:cxnLst>
    <dgm:cxn modelId="{E16EE95E-0C61-4C12-ABE2-79FB7B7322D8}" type="presOf" srcId="{CF408CF4-23AE-4193-AFF4-E537F035CB2D}" destId="{5CC6EEE9-B637-4173-B7FE-30E28EC74FE7}" srcOrd="0" destOrd="0" presId="urn:microsoft.com/office/officeart/2005/8/layout/hProcess11"/>
    <dgm:cxn modelId="{E21DBD4A-1A85-4DD2-9EC5-E55A76EBD6A8}" srcId="{CF408CF4-23AE-4193-AFF4-E537F035CB2D}" destId="{C51368AE-347A-4B5F-8F93-D8BAB7300062}" srcOrd="2" destOrd="0" parTransId="{573637D7-1B76-42F8-AEB5-2C82AF689721}" sibTransId="{76D29C90-8054-4265-8C0B-671DA8463CBE}"/>
    <dgm:cxn modelId="{4F1BEE78-610A-44ED-9C1E-D54CF46E2059}" srcId="{CF408CF4-23AE-4193-AFF4-E537F035CB2D}" destId="{8B3DC214-DF9D-4ED6-9C02-9EF020FFD4BB}" srcOrd="3" destOrd="0" parTransId="{23036C95-6A08-4E18-B36A-560A9303AA29}" sibTransId="{1B5258CD-DC25-4DD1-B5F7-B0E49CEECD2F}"/>
    <dgm:cxn modelId="{0C88C98A-D264-4AAE-A24C-7781740CB610}" type="presOf" srcId="{8B3DC214-DF9D-4ED6-9C02-9EF020FFD4BB}" destId="{FCCA5354-D152-43E3-B30C-02A1F1A5E468}" srcOrd="0" destOrd="0" presId="urn:microsoft.com/office/officeart/2005/8/layout/hProcess11"/>
    <dgm:cxn modelId="{EB9C858C-E86E-437B-938D-78E046562446}" srcId="{CF408CF4-23AE-4193-AFF4-E537F035CB2D}" destId="{0CAE772C-215A-4034-B87D-4D9DAABF5DFC}" srcOrd="0" destOrd="0" parTransId="{FCD638DB-8AFF-4CE9-AD3A-7E336AE60987}" sibTransId="{69AC2608-56B5-44B7-AC4B-4A1E569833E3}"/>
    <dgm:cxn modelId="{E3666B8D-4120-4219-A855-74FBA53A5892}" type="presOf" srcId="{264A87F5-3534-406B-8C36-C1EE424E9133}" destId="{70DBEAB8-9096-4A34-A56F-96C1F906A882}" srcOrd="0" destOrd="0" presId="urn:microsoft.com/office/officeart/2005/8/layout/hProcess11"/>
    <dgm:cxn modelId="{BD95409A-E7DE-4CB0-B841-294915333402}" srcId="{CF408CF4-23AE-4193-AFF4-E537F035CB2D}" destId="{264A87F5-3534-406B-8C36-C1EE424E9133}" srcOrd="1" destOrd="0" parTransId="{77237617-B393-4713-B832-6AA3985FAE7E}" sibTransId="{609FE6D7-17A0-4775-A119-717C1484D48D}"/>
    <dgm:cxn modelId="{EB5B3CBA-DB0C-4960-AA6B-A37947ACF5D3}" type="presOf" srcId="{C51368AE-347A-4B5F-8F93-D8BAB7300062}" destId="{8AB4E50A-116F-48E7-9B18-6FBDC2BD586B}" srcOrd="0" destOrd="0" presId="urn:microsoft.com/office/officeart/2005/8/layout/hProcess11"/>
    <dgm:cxn modelId="{27F28ABF-0344-41A9-9EDA-BEEC29AF748D}" type="presOf" srcId="{0CAE772C-215A-4034-B87D-4D9DAABF5DFC}" destId="{80AFB0A1-B9FD-42E1-81BF-B47C2D923A0E}" srcOrd="0" destOrd="0" presId="urn:microsoft.com/office/officeart/2005/8/layout/hProcess11"/>
    <dgm:cxn modelId="{0208FED4-6BB9-42AF-B82B-7375D1B47978}" type="presParOf" srcId="{5CC6EEE9-B637-4173-B7FE-30E28EC74FE7}" destId="{C720F350-D2FB-4F0C-9E92-0906D56D8B5D}" srcOrd="0" destOrd="0" presId="urn:microsoft.com/office/officeart/2005/8/layout/hProcess11"/>
    <dgm:cxn modelId="{DCFDF2CD-6FFF-4C12-9BB2-8499A2122E2E}" type="presParOf" srcId="{5CC6EEE9-B637-4173-B7FE-30E28EC74FE7}" destId="{DE4B0537-A0F8-4CA8-8B4A-7076D1C6B3C3}" srcOrd="1" destOrd="0" presId="urn:microsoft.com/office/officeart/2005/8/layout/hProcess11"/>
    <dgm:cxn modelId="{D30D7FBE-9C3C-4572-97FA-51AB3E2E3874}" type="presParOf" srcId="{DE4B0537-A0F8-4CA8-8B4A-7076D1C6B3C3}" destId="{66D476A7-E248-4A74-8B37-F9BB1D747EC2}" srcOrd="0" destOrd="0" presId="urn:microsoft.com/office/officeart/2005/8/layout/hProcess11"/>
    <dgm:cxn modelId="{898B226A-4C73-4CE5-BE32-82036354BF62}" type="presParOf" srcId="{66D476A7-E248-4A74-8B37-F9BB1D747EC2}" destId="{80AFB0A1-B9FD-42E1-81BF-B47C2D923A0E}" srcOrd="0" destOrd="0" presId="urn:microsoft.com/office/officeart/2005/8/layout/hProcess11"/>
    <dgm:cxn modelId="{9EB24260-3C39-4B9A-BFB2-4127BCF8A419}" type="presParOf" srcId="{66D476A7-E248-4A74-8B37-F9BB1D747EC2}" destId="{D7F12096-66CC-46E3-8A84-4477256A29AB}" srcOrd="1" destOrd="0" presId="urn:microsoft.com/office/officeart/2005/8/layout/hProcess11"/>
    <dgm:cxn modelId="{7E0FF978-456A-4D6B-9238-19F04F666154}" type="presParOf" srcId="{66D476A7-E248-4A74-8B37-F9BB1D747EC2}" destId="{EA30E1EB-95F9-47FF-AD99-D3444F7F8D09}" srcOrd="2" destOrd="0" presId="urn:microsoft.com/office/officeart/2005/8/layout/hProcess11"/>
    <dgm:cxn modelId="{0313EA6C-F477-4B0C-BD7A-09601BAD9BA9}" type="presParOf" srcId="{DE4B0537-A0F8-4CA8-8B4A-7076D1C6B3C3}" destId="{63E2807A-51FE-423E-884D-EE28138528B1}" srcOrd="1" destOrd="0" presId="urn:microsoft.com/office/officeart/2005/8/layout/hProcess11"/>
    <dgm:cxn modelId="{1453AAA7-8A74-4BB1-ADB1-DB9010BE4710}" type="presParOf" srcId="{DE4B0537-A0F8-4CA8-8B4A-7076D1C6B3C3}" destId="{215B9FB7-3C01-40AC-BE32-2F2DB6C6204F}" srcOrd="2" destOrd="0" presId="urn:microsoft.com/office/officeart/2005/8/layout/hProcess11"/>
    <dgm:cxn modelId="{CDDFFFCB-BCA8-4BC2-92FD-0FCA0E1D05D0}" type="presParOf" srcId="{215B9FB7-3C01-40AC-BE32-2F2DB6C6204F}" destId="{70DBEAB8-9096-4A34-A56F-96C1F906A882}" srcOrd="0" destOrd="0" presId="urn:microsoft.com/office/officeart/2005/8/layout/hProcess11"/>
    <dgm:cxn modelId="{79D98E16-D770-4818-A972-332622F5E64D}" type="presParOf" srcId="{215B9FB7-3C01-40AC-BE32-2F2DB6C6204F}" destId="{E1E1D945-C88C-478B-88D3-719C562DAC64}" srcOrd="1" destOrd="0" presId="urn:microsoft.com/office/officeart/2005/8/layout/hProcess11"/>
    <dgm:cxn modelId="{7C52BABF-3306-451D-97BE-368DF457B330}" type="presParOf" srcId="{215B9FB7-3C01-40AC-BE32-2F2DB6C6204F}" destId="{3D55AA80-D07F-4DDD-8F93-0C11F9BADA0C}" srcOrd="2" destOrd="0" presId="urn:microsoft.com/office/officeart/2005/8/layout/hProcess11"/>
    <dgm:cxn modelId="{C60DF164-B4C8-4ED3-99A9-50A20EA3FF8C}" type="presParOf" srcId="{DE4B0537-A0F8-4CA8-8B4A-7076D1C6B3C3}" destId="{749E0019-3CBB-4FC0-B6D6-DE6F82228871}" srcOrd="3" destOrd="0" presId="urn:microsoft.com/office/officeart/2005/8/layout/hProcess11"/>
    <dgm:cxn modelId="{11F0F48D-984B-438D-A708-7F50B16CCAAB}" type="presParOf" srcId="{DE4B0537-A0F8-4CA8-8B4A-7076D1C6B3C3}" destId="{BD616D44-1361-4B13-8CA8-926433FE22A7}" srcOrd="4" destOrd="0" presId="urn:microsoft.com/office/officeart/2005/8/layout/hProcess11"/>
    <dgm:cxn modelId="{6913C749-6218-4612-9E5A-BBE63E9D7440}" type="presParOf" srcId="{BD616D44-1361-4B13-8CA8-926433FE22A7}" destId="{8AB4E50A-116F-48E7-9B18-6FBDC2BD586B}" srcOrd="0" destOrd="0" presId="urn:microsoft.com/office/officeart/2005/8/layout/hProcess11"/>
    <dgm:cxn modelId="{7FF562F1-E7D3-470E-9F29-1DF1A8BFF2B0}" type="presParOf" srcId="{BD616D44-1361-4B13-8CA8-926433FE22A7}" destId="{C5FC81AC-A756-45C1-9888-28DDC11A4D66}" srcOrd="1" destOrd="0" presId="urn:microsoft.com/office/officeart/2005/8/layout/hProcess11"/>
    <dgm:cxn modelId="{488FA823-B691-4F02-B91B-B95DF074A1E8}" type="presParOf" srcId="{BD616D44-1361-4B13-8CA8-926433FE22A7}" destId="{66519229-DE61-4A86-813F-F04A72E6966F}" srcOrd="2" destOrd="0" presId="urn:microsoft.com/office/officeart/2005/8/layout/hProcess11"/>
    <dgm:cxn modelId="{E1302199-0C0A-44A9-A92F-09225271A33C}" type="presParOf" srcId="{DE4B0537-A0F8-4CA8-8B4A-7076D1C6B3C3}" destId="{9F8099DB-08B3-41AE-81A0-C7BF9CD9279C}" srcOrd="5" destOrd="0" presId="urn:microsoft.com/office/officeart/2005/8/layout/hProcess11"/>
    <dgm:cxn modelId="{5D9D20D0-B53B-4020-A5AA-1D13C5728F15}" type="presParOf" srcId="{DE4B0537-A0F8-4CA8-8B4A-7076D1C6B3C3}" destId="{2F86FCD1-66C7-4A53-82BD-AD63160BF6C3}" srcOrd="6" destOrd="0" presId="urn:microsoft.com/office/officeart/2005/8/layout/hProcess11"/>
    <dgm:cxn modelId="{61715F75-492E-4B80-9E0F-AD8E119E96F2}" type="presParOf" srcId="{2F86FCD1-66C7-4A53-82BD-AD63160BF6C3}" destId="{FCCA5354-D152-43E3-B30C-02A1F1A5E468}" srcOrd="0" destOrd="0" presId="urn:microsoft.com/office/officeart/2005/8/layout/hProcess11"/>
    <dgm:cxn modelId="{FA733D31-178C-4551-8A33-B66A47A1A2F6}" type="presParOf" srcId="{2F86FCD1-66C7-4A53-82BD-AD63160BF6C3}" destId="{C020EAB9-E18B-444E-89F7-95EA2308C41E}" srcOrd="1" destOrd="0" presId="urn:microsoft.com/office/officeart/2005/8/layout/hProcess11"/>
    <dgm:cxn modelId="{8A7163EA-1279-4073-AB72-7B7038DF1364}" type="presParOf" srcId="{2F86FCD1-66C7-4A53-82BD-AD63160BF6C3}" destId="{9CE93051-093D-4828-B372-1CECE3C9A93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408CF4-23AE-4193-AFF4-E537F035CB2D}" type="doc">
      <dgm:prSet loTypeId="urn:microsoft.com/office/officeart/2005/8/layout/hProcess1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AE772C-215A-4034-B87D-4D9DAABF5DFC}">
      <dgm:prSet phldrT="[Text]"/>
      <dgm:spPr/>
      <dgm:t>
        <a:bodyPr/>
        <a:lstStyle/>
        <a:p>
          <a:r>
            <a:rPr lang="en-US" dirty="0"/>
            <a:t>2021.4</a:t>
          </a:r>
          <a:br>
            <a:rPr lang="en-US" dirty="0"/>
          </a:br>
          <a:r>
            <a:rPr lang="en-US" dirty="0"/>
            <a:t>CUPI</a:t>
          </a:r>
          <a:r>
            <a:rPr lang="en-US" baseline="30000" dirty="0"/>
            <a:t>2</a:t>
          </a:r>
          <a:r>
            <a:rPr lang="en-US" dirty="0"/>
            <a:t>D Proposal Approved as 1 of 8 instruments</a:t>
          </a:r>
        </a:p>
      </dgm:t>
    </dgm:pt>
    <dgm:pt modelId="{FCD638DB-8AFF-4CE9-AD3A-7E336AE60987}" type="parTrans" cxnId="{EB9C858C-E86E-437B-938D-78E046562446}">
      <dgm:prSet/>
      <dgm:spPr/>
      <dgm:t>
        <a:bodyPr/>
        <a:lstStyle/>
        <a:p>
          <a:endParaRPr lang="en-US"/>
        </a:p>
      </dgm:t>
    </dgm:pt>
    <dgm:pt modelId="{69AC2608-56B5-44B7-AC4B-4A1E569833E3}" type="sibTrans" cxnId="{EB9C858C-E86E-437B-938D-78E046562446}">
      <dgm:prSet/>
      <dgm:spPr/>
      <dgm:t>
        <a:bodyPr/>
        <a:lstStyle/>
        <a:p>
          <a:endParaRPr lang="en-US"/>
        </a:p>
      </dgm:t>
    </dgm:pt>
    <dgm:pt modelId="{65D08173-D435-4F1E-8B0C-10AA114EA291}">
      <dgm:prSet phldrT="[Text]"/>
      <dgm:spPr/>
      <dgm:t>
        <a:bodyPr/>
        <a:lstStyle/>
        <a:p>
          <a:r>
            <a:rPr lang="en-US" dirty="0"/>
            <a:t>2021.11</a:t>
          </a:r>
          <a:br>
            <a:rPr lang="en-US" dirty="0"/>
          </a:br>
          <a:r>
            <a:rPr lang="en-US" dirty="0"/>
            <a:t>Jiao Lin hired as CUPI</a:t>
          </a:r>
          <a:r>
            <a:rPr lang="en-US" baseline="30000" dirty="0"/>
            <a:t>2</a:t>
          </a:r>
          <a:r>
            <a:rPr lang="en-US" dirty="0"/>
            <a:t>D Instrument Scientist</a:t>
          </a:r>
        </a:p>
      </dgm:t>
    </dgm:pt>
    <dgm:pt modelId="{8624C1A9-C260-420B-AB56-98DCDA5C0388}" type="parTrans" cxnId="{032F0CE6-4670-4BFF-B6CF-9445FBFBD0ED}">
      <dgm:prSet/>
      <dgm:spPr/>
      <dgm:t>
        <a:bodyPr/>
        <a:lstStyle/>
        <a:p>
          <a:endParaRPr lang="en-US"/>
        </a:p>
      </dgm:t>
    </dgm:pt>
    <dgm:pt modelId="{07B4A618-3A53-43BA-A355-3B899DD19A11}" type="sibTrans" cxnId="{032F0CE6-4670-4BFF-B6CF-9445FBFBD0ED}">
      <dgm:prSet/>
      <dgm:spPr/>
      <dgm:t>
        <a:bodyPr/>
        <a:lstStyle/>
        <a:p>
          <a:endParaRPr lang="en-US"/>
        </a:p>
      </dgm:t>
    </dgm:pt>
    <dgm:pt modelId="{08E2A885-E012-4FD8-860E-D5660946FD0C}">
      <dgm:prSet phldrT="[Text]"/>
      <dgm:spPr/>
      <dgm:t>
        <a:bodyPr/>
        <a:lstStyle/>
        <a:p>
          <a:r>
            <a:rPr lang="en-US" dirty="0"/>
            <a:t>2022.11</a:t>
          </a:r>
          <a:br>
            <a:rPr lang="en-US" dirty="0"/>
          </a:br>
          <a:r>
            <a:rPr lang="en-US" dirty="0"/>
            <a:t>Jiao Lin leaves us for California</a:t>
          </a:r>
        </a:p>
      </dgm:t>
    </dgm:pt>
    <dgm:pt modelId="{1311C62B-99C2-472D-AA7E-D33FD0EB2219}" type="parTrans" cxnId="{3CF0D2A7-43C1-4299-84E3-C6977B48E33C}">
      <dgm:prSet/>
      <dgm:spPr/>
      <dgm:t>
        <a:bodyPr/>
        <a:lstStyle/>
        <a:p>
          <a:endParaRPr lang="en-US"/>
        </a:p>
      </dgm:t>
    </dgm:pt>
    <dgm:pt modelId="{BDAD2D12-1485-48A1-9E40-65B5F8694367}" type="sibTrans" cxnId="{3CF0D2A7-43C1-4299-84E3-C6977B48E33C}">
      <dgm:prSet/>
      <dgm:spPr/>
      <dgm:t>
        <a:bodyPr/>
        <a:lstStyle/>
        <a:p>
          <a:endParaRPr lang="en-US"/>
        </a:p>
      </dgm:t>
    </dgm:pt>
    <dgm:pt modelId="{8A0697EF-2738-4CB0-B8AF-848A17D7372C}">
      <dgm:prSet phldrT="[Text]"/>
      <dgm:spPr/>
      <dgm:t>
        <a:bodyPr/>
        <a:lstStyle/>
        <a:p>
          <a:r>
            <a:rPr lang="en-US" dirty="0"/>
            <a:t>Design of Optical System</a:t>
          </a:r>
        </a:p>
      </dgm:t>
    </dgm:pt>
    <dgm:pt modelId="{3BC09D72-BAA8-4558-A4C5-F34B3C62C5E2}" type="parTrans" cxnId="{84B55A48-664A-4435-9C67-02223B65F5B6}">
      <dgm:prSet/>
      <dgm:spPr/>
      <dgm:t>
        <a:bodyPr/>
        <a:lstStyle/>
        <a:p>
          <a:endParaRPr lang="en-US"/>
        </a:p>
      </dgm:t>
    </dgm:pt>
    <dgm:pt modelId="{072ABE3B-E44F-4071-861D-D54B2B767AD9}" type="sibTrans" cxnId="{84B55A48-664A-4435-9C67-02223B65F5B6}">
      <dgm:prSet/>
      <dgm:spPr/>
      <dgm:t>
        <a:bodyPr/>
        <a:lstStyle/>
        <a:p>
          <a:endParaRPr lang="en-US"/>
        </a:p>
      </dgm:t>
    </dgm:pt>
    <dgm:pt modelId="{5CC6EEE9-B637-4173-B7FE-30E28EC74FE7}" type="pres">
      <dgm:prSet presAssocID="{CF408CF4-23AE-4193-AFF4-E537F035CB2D}" presName="Name0" presStyleCnt="0">
        <dgm:presLayoutVars>
          <dgm:dir/>
          <dgm:resizeHandles val="exact"/>
        </dgm:presLayoutVars>
      </dgm:prSet>
      <dgm:spPr/>
    </dgm:pt>
    <dgm:pt modelId="{C720F350-D2FB-4F0C-9E92-0906D56D8B5D}" type="pres">
      <dgm:prSet presAssocID="{CF408CF4-23AE-4193-AFF4-E537F035CB2D}" presName="arrow" presStyleLbl="bgShp" presStyleIdx="0" presStyleCnt="1" custScaleY="56780"/>
      <dgm:spPr/>
    </dgm:pt>
    <dgm:pt modelId="{DE4B0537-A0F8-4CA8-8B4A-7076D1C6B3C3}" type="pres">
      <dgm:prSet presAssocID="{CF408CF4-23AE-4193-AFF4-E537F035CB2D}" presName="points" presStyleCnt="0"/>
      <dgm:spPr/>
    </dgm:pt>
    <dgm:pt modelId="{66D476A7-E248-4A74-8B37-F9BB1D747EC2}" type="pres">
      <dgm:prSet presAssocID="{0CAE772C-215A-4034-B87D-4D9DAABF5DFC}" presName="compositeA" presStyleCnt="0"/>
      <dgm:spPr/>
    </dgm:pt>
    <dgm:pt modelId="{80AFB0A1-B9FD-42E1-81BF-B47C2D923A0E}" type="pres">
      <dgm:prSet presAssocID="{0CAE772C-215A-4034-B87D-4D9DAABF5DFC}" presName="textA" presStyleLbl="revTx" presStyleIdx="0" presStyleCnt="4">
        <dgm:presLayoutVars>
          <dgm:bulletEnabled val="1"/>
        </dgm:presLayoutVars>
      </dgm:prSet>
      <dgm:spPr/>
    </dgm:pt>
    <dgm:pt modelId="{D7F12096-66CC-46E3-8A84-4477256A29AB}" type="pres">
      <dgm:prSet presAssocID="{0CAE772C-215A-4034-B87D-4D9DAABF5DFC}" presName="circleA" presStyleLbl="node1" presStyleIdx="0" presStyleCnt="4"/>
      <dgm:spPr/>
    </dgm:pt>
    <dgm:pt modelId="{EA30E1EB-95F9-47FF-AD99-D3444F7F8D09}" type="pres">
      <dgm:prSet presAssocID="{0CAE772C-215A-4034-B87D-4D9DAABF5DFC}" presName="spaceA" presStyleCnt="0"/>
      <dgm:spPr/>
    </dgm:pt>
    <dgm:pt modelId="{1AF44A6C-A322-496B-BD55-23A2B19DC667}" type="pres">
      <dgm:prSet presAssocID="{69AC2608-56B5-44B7-AC4B-4A1E569833E3}" presName="space" presStyleCnt="0"/>
      <dgm:spPr/>
    </dgm:pt>
    <dgm:pt modelId="{8CDB538C-5BE6-4E2B-8A67-E6560E19BF41}" type="pres">
      <dgm:prSet presAssocID="{65D08173-D435-4F1E-8B0C-10AA114EA291}" presName="compositeB" presStyleCnt="0"/>
      <dgm:spPr/>
    </dgm:pt>
    <dgm:pt modelId="{DFDF01A2-C5C7-4FC3-A74B-C7D765BD2947}" type="pres">
      <dgm:prSet presAssocID="{65D08173-D435-4F1E-8B0C-10AA114EA291}" presName="textB" presStyleLbl="revTx" presStyleIdx="1" presStyleCnt="4">
        <dgm:presLayoutVars>
          <dgm:bulletEnabled val="1"/>
        </dgm:presLayoutVars>
      </dgm:prSet>
      <dgm:spPr/>
    </dgm:pt>
    <dgm:pt modelId="{B88EB0A5-40D4-4376-88EA-7595514C68C1}" type="pres">
      <dgm:prSet presAssocID="{65D08173-D435-4F1E-8B0C-10AA114EA291}" presName="circleB" presStyleLbl="node1" presStyleIdx="1" presStyleCnt="4"/>
      <dgm:spPr/>
    </dgm:pt>
    <dgm:pt modelId="{37AEBFDA-097D-49B4-BF0E-313733AE3155}" type="pres">
      <dgm:prSet presAssocID="{65D08173-D435-4F1E-8B0C-10AA114EA291}" presName="spaceB" presStyleCnt="0"/>
      <dgm:spPr/>
    </dgm:pt>
    <dgm:pt modelId="{6A035F98-BE37-4E57-8075-3125715709CF}" type="pres">
      <dgm:prSet presAssocID="{07B4A618-3A53-43BA-A355-3B899DD19A11}" presName="space" presStyleCnt="0"/>
      <dgm:spPr/>
    </dgm:pt>
    <dgm:pt modelId="{ADB81A72-166E-4E8C-A69A-F4DD49B4692F}" type="pres">
      <dgm:prSet presAssocID="{8A0697EF-2738-4CB0-B8AF-848A17D7372C}" presName="compositeA" presStyleCnt="0"/>
      <dgm:spPr/>
    </dgm:pt>
    <dgm:pt modelId="{E20F52CA-E0C5-4CC3-9963-57E6E42845B2}" type="pres">
      <dgm:prSet presAssocID="{8A0697EF-2738-4CB0-B8AF-848A17D7372C}" presName="textA" presStyleLbl="revTx" presStyleIdx="2" presStyleCnt="4">
        <dgm:presLayoutVars>
          <dgm:bulletEnabled val="1"/>
        </dgm:presLayoutVars>
      </dgm:prSet>
      <dgm:spPr/>
    </dgm:pt>
    <dgm:pt modelId="{DDA90DA6-84F9-49A1-8C34-B4ADE2A53D8D}" type="pres">
      <dgm:prSet presAssocID="{8A0697EF-2738-4CB0-B8AF-848A17D7372C}" presName="circleA" presStyleLbl="node1" presStyleIdx="2" presStyleCnt="4"/>
      <dgm:spPr/>
    </dgm:pt>
    <dgm:pt modelId="{8D82AAE1-071B-4693-B54F-8BAA80AF5858}" type="pres">
      <dgm:prSet presAssocID="{8A0697EF-2738-4CB0-B8AF-848A17D7372C}" presName="spaceA" presStyleCnt="0"/>
      <dgm:spPr/>
    </dgm:pt>
    <dgm:pt modelId="{129AA1CF-ACFE-4D30-B6D1-D35D95E83C5E}" type="pres">
      <dgm:prSet presAssocID="{072ABE3B-E44F-4071-861D-D54B2B767AD9}" presName="space" presStyleCnt="0"/>
      <dgm:spPr/>
    </dgm:pt>
    <dgm:pt modelId="{BA53E732-9783-421B-9527-2F553AB0917E}" type="pres">
      <dgm:prSet presAssocID="{08E2A885-E012-4FD8-860E-D5660946FD0C}" presName="compositeB" presStyleCnt="0"/>
      <dgm:spPr/>
    </dgm:pt>
    <dgm:pt modelId="{5FC405D7-CC92-4CD9-9919-1BB0D633AD87}" type="pres">
      <dgm:prSet presAssocID="{08E2A885-E012-4FD8-860E-D5660946FD0C}" presName="textB" presStyleLbl="revTx" presStyleIdx="3" presStyleCnt="4">
        <dgm:presLayoutVars>
          <dgm:bulletEnabled val="1"/>
        </dgm:presLayoutVars>
      </dgm:prSet>
      <dgm:spPr/>
    </dgm:pt>
    <dgm:pt modelId="{B93F471F-9E54-4788-A6B6-BCEF25D6CC19}" type="pres">
      <dgm:prSet presAssocID="{08E2A885-E012-4FD8-860E-D5660946FD0C}" presName="circleB" presStyleLbl="node1" presStyleIdx="3" presStyleCnt="4"/>
      <dgm:spPr/>
    </dgm:pt>
    <dgm:pt modelId="{781B4638-35D6-481E-9B65-4DDACA618EF2}" type="pres">
      <dgm:prSet presAssocID="{08E2A885-E012-4FD8-860E-D5660946FD0C}" presName="spaceB" presStyleCnt="0"/>
      <dgm:spPr/>
    </dgm:pt>
  </dgm:ptLst>
  <dgm:cxnLst>
    <dgm:cxn modelId="{CC136B36-1B23-4800-967E-726ACF4A8948}" type="presOf" srcId="{8A0697EF-2738-4CB0-B8AF-848A17D7372C}" destId="{E20F52CA-E0C5-4CC3-9963-57E6E42845B2}" srcOrd="0" destOrd="0" presId="urn:microsoft.com/office/officeart/2005/8/layout/hProcess11"/>
    <dgm:cxn modelId="{27DF1A5C-425A-47E0-90BF-2F015FF22553}" type="presOf" srcId="{65D08173-D435-4F1E-8B0C-10AA114EA291}" destId="{DFDF01A2-C5C7-4FC3-A74B-C7D765BD2947}" srcOrd="0" destOrd="0" presId="urn:microsoft.com/office/officeart/2005/8/layout/hProcess11"/>
    <dgm:cxn modelId="{E16EE95E-0C61-4C12-ABE2-79FB7B7322D8}" type="presOf" srcId="{CF408CF4-23AE-4193-AFF4-E537F035CB2D}" destId="{5CC6EEE9-B637-4173-B7FE-30E28EC74FE7}" srcOrd="0" destOrd="0" presId="urn:microsoft.com/office/officeart/2005/8/layout/hProcess11"/>
    <dgm:cxn modelId="{84B55A48-664A-4435-9C67-02223B65F5B6}" srcId="{CF408CF4-23AE-4193-AFF4-E537F035CB2D}" destId="{8A0697EF-2738-4CB0-B8AF-848A17D7372C}" srcOrd="2" destOrd="0" parTransId="{3BC09D72-BAA8-4558-A4C5-F34B3C62C5E2}" sibTransId="{072ABE3B-E44F-4071-861D-D54B2B767AD9}"/>
    <dgm:cxn modelId="{EB9C858C-E86E-437B-938D-78E046562446}" srcId="{CF408CF4-23AE-4193-AFF4-E537F035CB2D}" destId="{0CAE772C-215A-4034-B87D-4D9DAABF5DFC}" srcOrd="0" destOrd="0" parTransId="{FCD638DB-8AFF-4CE9-AD3A-7E336AE60987}" sibTransId="{69AC2608-56B5-44B7-AC4B-4A1E569833E3}"/>
    <dgm:cxn modelId="{3CF0D2A7-43C1-4299-84E3-C6977B48E33C}" srcId="{CF408CF4-23AE-4193-AFF4-E537F035CB2D}" destId="{08E2A885-E012-4FD8-860E-D5660946FD0C}" srcOrd="3" destOrd="0" parTransId="{1311C62B-99C2-472D-AA7E-D33FD0EB2219}" sibTransId="{BDAD2D12-1485-48A1-9E40-65B5F8694367}"/>
    <dgm:cxn modelId="{BD733DBC-8E71-4D15-8BF4-D9A7E8F3E65F}" type="presOf" srcId="{08E2A885-E012-4FD8-860E-D5660946FD0C}" destId="{5FC405D7-CC92-4CD9-9919-1BB0D633AD87}" srcOrd="0" destOrd="0" presId="urn:microsoft.com/office/officeart/2005/8/layout/hProcess11"/>
    <dgm:cxn modelId="{27F28ABF-0344-41A9-9EDA-BEEC29AF748D}" type="presOf" srcId="{0CAE772C-215A-4034-B87D-4D9DAABF5DFC}" destId="{80AFB0A1-B9FD-42E1-81BF-B47C2D923A0E}" srcOrd="0" destOrd="0" presId="urn:microsoft.com/office/officeart/2005/8/layout/hProcess11"/>
    <dgm:cxn modelId="{032F0CE6-4670-4BFF-B6CF-9445FBFBD0ED}" srcId="{CF408CF4-23AE-4193-AFF4-E537F035CB2D}" destId="{65D08173-D435-4F1E-8B0C-10AA114EA291}" srcOrd="1" destOrd="0" parTransId="{8624C1A9-C260-420B-AB56-98DCDA5C0388}" sibTransId="{07B4A618-3A53-43BA-A355-3B899DD19A11}"/>
    <dgm:cxn modelId="{0208FED4-6BB9-42AF-B82B-7375D1B47978}" type="presParOf" srcId="{5CC6EEE9-B637-4173-B7FE-30E28EC74FE7}" destId="{C720F350-D2FB-4F0C-9E92-0906D56D8B5D}" srcOrd="0" destOrd="0" presId="urn:microsoft.com/office/officeart/2005/8/layout/hProcess11"/>
    <dgm:cxn modelId="{DCFDF2CD-6FFF-4C12-9BB2-8499A2122E2E}" type="presParOf" srcId="{5CC6EEE9-B637-4173-B7FE-30E28EC74FE7}" destId="{DE4B0537-A0F8-4CA8-8B4A-7076D1C6B3C3}" srcOrd="1" destOrd="0" presId="urn:microsoft.com/office/officeart/2005/8/layout/hProcess11"/>
    <dgm:cxn modelId="{D30D7FBE-9C3C-4572-97FA-51AB3E2E3874}" type="presParOf" srcId="{DE4B0537-A0F8-4CA8-8B4A-7076D1C6B3C3}" destId="{66D476A7-E248-4A74-8B37-F9BB1D747EC2}" srcOrd="0" destOrd="0" presId="urn:microsoft.com/office/officeart/2005/8/layout/hProcess11"/>
    <dgm:cxn modelId="{898B226A-4C73-4CE5-BE32-82036354BF62}" type="presParOf" srcId="{66D476A7-E248-4A74-8B37-F9BB1D747EC2}" destId="{80AFB0A1-B9FD-42E1-81BF-B47C2D923A0E}" srcOrd="0" destOrd="0" presId="urn:microsoft.com/office/officeart/2005/8/layout/hProcess11"/>
    <dgm:cxn modelId="{9EB24260-3C39-4B9A-BFB2-4127BCF8A419}" type="presParOf" srcId="{66D476A7-E248-4A74-8B37-F9BB1D747EC2}" destId="{D7F12096-66CC-46E3-8A84-4477256A29AB}" srcOrd="1" destOrd="0" presId="urn:microsoft.com/office/officeart/2005/8/layout/hProcess11"/>
    <dgm:cxn modelId="{7E0FF978-456A-4D6B-9238-19F04F666154}" type="presParOf" srcId="{66D476A7-E248-4A74-8B37-F9BB1D747EC2}" destId="{EA30E1EB-95F9-47FF-AD99-D3444F7F8D09}" srcOrd="2" destOrd="0" presId="urn:microsoft.com/office/officeart/2005/8/layout/hProcess11"/>
    <dgm:cxn modelId="{93F9131C-BAD9-482A-943A-4FA0DCCD0A1F}" type="presParOf" srcId="{DE4B0537-A0F8-4CA8-8B4A-7076D1C6B3C3}" destId="{1AF44A6C-A322-496B-BD55-23A2B19DC667}" srcOrd="1" destOrd="0" presId="urn:microsoft.com/office/officeart/2005/8/layout/hProcess11"/>
    <dgm:cxn modelId="{7A52DB28-7D13-4903-AF84-A348B98B1C20}" type="presParOf" srcId="{DE4B0537-A0F8-4CA8-8B4A-7076D1C6B3C3}" destId="{8CDB538C-5BE6-4E2B-8A67-E6560E19BF41}" srcOrd="2" destOrd="0" presId="urn:microsoft.com/office/officeart/2005/8/layout/hProcess11"/>
    <dgm:cxn modelId="{2DEA5DC9-658B-45D8-9943-C0483E4BC919}" type="presParOf" srcId="{8CDB538C-5BE6-4E2B-8A67-E6560E19BF41}" destId="{DFDF01A2-C5C7-4FC3-A74B-C7D765BD2947}" srcOrd="0" destOrd="0" presId="urn:microsoft.com/office/officeart/2005/8/layout/hProcess11"/>
    <dgm:cxn modelId="{0878F131-9C6F-4915-8C0E-8ABB11B5BD89}" type="presParOf" srcId="{8CDB538C-5BE6-4E2B-8A67-E6560E19BF41}" destId="{B88EB0A5-40D4-4376-88EA-7595514C68C1}" srcOrd="1" destOrd="0" presId="urn:microsoft.com/office/officeart/2005/8/layout/hProcess11"/>
    <dgm:cxn modelId="{16399ABD-2F67-4248-B160-29A022E2C225}" type="presParOf" srcId="{8CDB538C-5BE6-4E2B-8A67-E6560E19BF41}" destId="{37AEBFDA-097D-49B4-BF0E-313733AE3155}" srcOrd="2" destOrd="0" presId="urn:microsoft.com/office/officeart/2005/8/layout/hProcess11"/>
    <dgm:cxn modelId="{7F22F2C0-8392-41B4-828B-42AF934B63DA}" type="presParOf" srcId="{DE4B0537-A0F8-4CA8-8B4A-7076D1C6B3C3}" destId="{6A035F98-BE37-4E57-8075-3125715709CF}" srcOrd="3" destOrd="0" presId="urn:microsoft.com/office/officeart/2005/8/layout/hProcess11"/>
    <dgm:cxn modelId="{4F626F31-2D2F-43EC-B64E-7998CA830E5F}" type="presParOf" srcId="{DE4B0537-A0F8-4CA8-8B4A-7076D1C6B3C3}" destId="{ADB81A72-166E-4E8C-A69A-F4DD49B4692F}" srcOrd="4" destOrd="0" presId="urn:microsoft.com/office/officeart/2005/8/layout/hProcess11"/>
    <dgm:cxn modelId="{7EE91997-5A36-4E57-853D-82DFA1B15A30}" type="presParOf" srcId="{ADB81A72-166E-4E8C-A69A-F4DD49B4692F}" destId="{E20F52CA-E0C5-4CC3-9963-57E6E42845B2}" srcOrd="0" destOrd="0" presId="urn:microsoft.com/office/officeart/2005/8/layout/hProcess11"/>
    <dgm:cxn modelId="{33C58B34-A66B-4DB3-B47F-2ACD10716BB8}" type="presParOf" srcId="{ADB81A72-166E-4E8C-A69A-F4DD49B4692F}" destId="{DDA90DA6-84F9-49A1-8C34-B4ADE2A53D8D}" srcOrd="1" destOrd="0" presId="urn:microsoft.com/office/officeart/2005/8/layout/hProcess11"/>
    <dgm:cxn modelId="{6792EB29-612D-4872-982F-8912D45C9787}" type="presParOf" srcId="{ADB81A72-166E-4E8C-A69A-F4DD49B4692F}" destId="{8D82AAE1-071B-4693-B54F-8BAA80AF5858}" srcOrd="2" destOrd="0" presId="urn:microsoft.com/office/officeart/2005/8/layout/hProcess11"/>
    <dgm:cxn modelId="{0C65E3EF-8AC8-420F-95B7-E6A4F8ECE8E8}" type="presParOf" srcId="{DE4B0537-A0F8-4CA8-8B4A-7076D1C6B3C3}" destId="{129AA1CF-ACFE-4D30-B6D1-D35D95E83C5E}" srcOrd="5" destOrd="0" presId="urn:microsoft.com/office/officeart/2005/8/layout/hProcess11"/>
    <dgm:cxn modelId="{1981B0D4-599B-43A3-BF3A-0A4362390E41}" type="presParOf" srcId="{DE4B0537-A0F8-4CA8-8B4A-7076D1C6B3C3}" destId="{BA53E732-9783-421B-9527-2F553AB0917E}" srcOrd="6" destOrd="0" presId="urn:microsoft.com/office/officeart/2005/8/layout/hProcess11"/>
    <dgm:cxn modelId="{B561444B-FE13-4E0B-9AD0-F5B585C94B07}" type="presParOf" srcId="{BA53E732-9783-421B-9527-2F553AB0917E}" destId="{5FC405D7-CC92-4CD9-9919-1BB0D633AD87}" srcOrd="0" destOrd="0" presId="urn:microsoft.com/office/officeart/2005/8/layout/hProcess11"/>
    <dgm:cxn modelId="{FCB6D1A0-40C2-4F11-8D14-A7535668B122}" type="presParOf" srcId="{BA53E732-9783-421B-9527-2F553AB0917E}" destId="{B93F471F-9E54-4788-A6B6-BCEF25D6CC19}" srcOrd="1" destOrd="0" presId="urn:microsoft.com/office/officeart/2005/8/layout/hProcess11"/>
    <dgm:cxn modelId="{0392757A-086D-42EA-9550-033DEAFBEDF5}" type="presParOf" srcId="{BA53E732-9783-421B-9527-2F553AB0917E}" destId="{781B4638-35D6-481E-9B65-4DDACA618EF2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0F350-D2FB-4F0C-9E92-0906D56D8B5D}">
      <dsp:nvSpPr>
        <dsp:cNvPr id="0" name=""/>
        <dsp:cNvSpPr/>
      </dsp:nvSpPr>
      <dsp:spPr>
        <a:xfrm>
          <a:off x="0" y="2004642"/>
          <a:ext cx="11773786" cy="117817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FB0A1-B9FD-42E1-81BF-B47C2D923A0E}">
      <dsp:nvSpPr>
        <dsp:cNvPr id="0" name=""/>
        <dsp:cNvSpPr/>
      </dsp:nvSpPr>
      <dsp:spPr>
        <a:xfrm>
          <a:off x="5303" y="0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2019.12</a:t>
          </a:r>
          <a:br>
            <a:rPr lang="en-US" sz="2300" kern="1200" dirty="0"/>
          </a:br>
          <a:r>
            <a:rPr lang="en-US" sz="2300" kern="1200" dirty="0"/>
            <a:t>Science at the STS Workshop</a:t>
          </a:r>
        </a:p>
      </dsp:txBody>
      <dsp:txXfrm>
        <a:off x="5303" y="0"/>
        <a:ext cx="2550795" cy="2074984"/>
      </dsp:txXfrm>
    </dsp:sp>
    <dsp:sp modelId="{D7F12096-66CC-46E3-8A84-4477256A29AB}">
      <dsp:nvSpPr>
        <dsp:cNvPr id="0" name=""/>
        <dsp:cNvSpPr/>
      </dsp:nvSpPr>
      <dsp:spPr>
        <a:xfrm>
          <a:off x="1021328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BEAB8-9096-4A34-A56F-96C1F906A882}">
      <dsp:nvSpPr>
        <dsp:cNvPr id="0" name=""/>
        <dsp:cNvSpPr/>
      </dsp:nvSpPr>
      <dsp:spPr>
        <a:xfrm>
          <a:off x="2683638" y="3112477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2020.9.29</a:t>
          </a:r>
          <a:br>
            <a:rPr lang="en-US" sz="2300" kern="1200" dirty="0"/>
          </a:br>
          <a:r>
            <a:rPr lang="en-US" sz="2300" kern="1200" dirty="0"/>
            <a:t>CUPI</a:t>
          </a:r>
          <a:r>
            <a:rPr lang="en-US" sz="2300" kern="1200" baseline="30000" dirty="0"/>
            <a:t>2</a:t>
          </a:r>
          <a:r>
            <a:rPr lang="en-US" sz="2300" kern="1200" dirty="0"/>
            <a:t>D Proposal Initiated</a:t>
          </a:r>
          <a:br>
            <a:rPr lang="en-US" sz="2300" kern="1200" dirty="0"/>
          </a:br>
          <a:r>
            <a:rPr lang="en-US" sz="2300" kern="1200" dirty="0"/>
            <a:t>(Town Hall)</a:t>
          </a:r>
        </a:p>
      </dsp:txBody>
      <dsp:txXfrm>
        <a:off x="2683638" y="3112477"/>
        <a:ext cx="2550795" cy="2074984"/>
      </dsp:txXfrm>
    </dsp:sp>
    <dsp:sp modelId="{E1E1D945-C88C-478B-88D3-719C562DAC64}">
      <dsp:nvSpPr>
        <dsp:cNvPr id="0" name=""/>
        <dsp:cNvSpPr/>
      </dsp:nvSpPr>
      <dsp:spPr>
        <a:xfrm>
          <a:off x="3699663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4E50A-116F-48E7-9B18-6FBDC2BD586B}">
      <dsp:nvSpPr>
        <dsp:cNvPr id="0" name=""/>
        <dsp:cNvSpPr/>
      </dsp:nvSpPr>
      <dsp:spPr>
        <a:xfrm>
          <a:off x="5361974" y="0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2020.10.23</a:t>
          </a:r>
          <a:br>
            <a:rPr lang="en-US" sz="2300" kern="1200" dirty="0"/>
          </a:br>
          <a:r>
            <a:rPr lang="en-US" sz="2300" kern="1200" dirty="0"/>
            <a:t>CUPI</a:t>
          </a:r>
          <a:r>
            <a:rPr lang="en-US" sz="2300" kern="1200" baseline="30000" dirty="0"/>
            <a:t>2</a:t>
          </a:r>
          <a:r>
            <a:rPr lang="en-US" sz="2300" kern="1200" dirty="0"/>
            <a:t>D Proposal Submitted</a:t>
          </a:r>
        </a:p>
      </dsp:txBody>
      <dsp:txXfrm>
        <a:off x="5361974" y="0"/>
        <a:ext cx="2550795" cy="2074984"/>
      </dsp:txXfrm>
    </dsp:sp>
    <dsp:sp modelId="{C5FC81AC-A756-45C1-9888-28DDC11A4D66}">
      <dsp:nvSpPr>
        <dsp:cNvPr id="0" name=""/>
        <dsp:cNvSpPr/>
      </dsp:nvSpPr>
      <dsp:spPr>
        <a:xfrm>
          <a:off x="6377998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A5354-D152-43E3-B30C-02A1F1A5E468}">
      <dsp:nvSpPr>
        <dsp:cNvPr id="0" name=""/>
        <dsp:cNvSpPr/>
      </dsp:nvSpPr>
      <dsp:spPr>
        <a:xfrm>
          <a:off x="8040309" y="3112477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2020.11</a:t>
          </a:r>
          <a:br>
            <a:rPr lang="en-US" sz="2300" kern="1200" dirty="0"/>
          </a:br>
          <a:r>
            <a:rPr lang="en-US" sz="2300" kern="1200" dirty="0"/>
            <a:t>Critical Decision 1 (CD-1) approval of conceptual design, cost, schedule</a:t>
          </a:r>
        </a:p>
      </dsp:txBody>
      <dsp:txXfrm>
        <a:off x="8040309" y="3112477"/>
        <a:ext cx="2550795" cy="2074984"/>
      </dsp:txXfrm>
    </dsp:sp>
    <dsp:sp modelId="{C020EAB9-E18B-444E-89F7-95EA2308C41E}">
      <dsp:nvSpPr>
        <dsp:cNvPr id="0" name=""/>
        <dsp:cNvSpPr/>
      </dsp:nvSpPr>
      <dsp:spPr>
        <a:xfrm>
          <a:off x="9056334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0F350-D2FB-4F0C-9E92-0906D56D8B5D}">
      <dsp:nvSpPr>
        <dsp:cNvPr id="0" name=""/>
        <dsp:cNvSpPr/>
      </dsp:nvSpPr>
      <dsp:spPr>
        <a:xfrm>
          <a:off x="0" y="2004642"/>
          <a:ext cx="11773786" cy="117817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FB0A1-B9FD-42E1-81BF-B47C2D923A0E}">
      <dsp:nvSpPr>
        <dsp:cNvPr id="0" name=""/>
        <dsp:cNvSpPr/>
      </dsp:nvSpPr>
      <dsp:spPr>
        <a:xfrm>
          <a:off x="5303" y="0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2021.4</a:t>
          </a:r>
          <a:br>
            <a:rPr lang="en-US" sz="2400" kern="1200" dirty="0"/>
          </a:br>
          <a:r>
            <a:rPr lang="en-US" sz="2400" kern="1200" dirty="0"/>
            <a:t>CUPI</a:t>
          </a:r>
          <a:r>
            <a:rPr lang="en-US" sz="2400" kern="1200" baseline="30000" dirty="0"/>
            <a:t>2</a:t>
          </a:r>
          <a:r>
            <a:rPr lang="en-US" sz="2400" kern="1200" dirty="0"/>
            <a:t>D Proposal Approved as 1 of 8 instruments</a:t>
          </a:r>
        </a:p>
      </dsp:txBody>
      <dsp:txXfrm>
        <a:off x="5303" y="0"/>
        <a:ext cx="2550795" cy="2074984"/>
      </dsp:txXfrm>
    </dsp:sp>
    <dsp:sp modelId="{D7F12096-66CC-46E3-8A84-4477256A29AB}">
      <dsp:nvSpPr>
        <dsp:cNvPr id="0" name=""/>
        <dsp:cNvSpPr/>
      </dsp:nvSpPr>
      <dsp:spPr>
        <a:xfrm>
          <a:off x="1021328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F01A2-C5C7-4FC3-A74B-C7D765BD2947}">
      <dsp:nvSpPr>
        <dsp:cNvPr id="0" name=""/>
        <dsp:cNvSpPr/>
      </dsp:nvSpPr>
      <dsp:spPr>
        <a:xfrm>
          <a:off x="2683638" y="3112477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2021.11</a:t>
          </a:r>
          <a:br>
            <a:rPr lang="en-US" sz="2400" kern="1200" dirty="0"/>
          </a:br>
          <a:r>
            <a:rPr lang="en-US" sz="2400" kern="1200" dirty="0"/>
            <a:t>Jiao Lin hired as CUPI</a:t>
          </a:r>
          <a:r>
            <a:rPr lang="en-US" sz="2400" kern="1200" baseline="30000" dirty="0"/>
            <a:t>2</a:t>
          </a:r>
          <a:r>
            <a:rPr lang="en-US" sz="2400" kern="1200" dirty="0"/>
            <a:t>D Instrument Scientist</a:t>
          </a:r>
        </a:p>
      </dsp:txBody>
      <dsp:txXfrm>
        <a:off x="2683638" y="3112477"/>
        <a:ext cx="2550795" cy="2074984"/>
      </dsp:txXfrm>
    </dsp:sp>
    <dsp:sp modelId="{B88EB0A5-40D4-4376-88EA-7595514C68C1}">
      <dsp:nvSpPr>
        <dsp:cNvPr id="0" name=""/>
        <dsp:cNvSpPr/>
      </dsp:nvSpPr>
      <dsp:spPr>
        <a:xfrm>
          <a:off x="3699663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F52CA-E0C5-4CC3-9963-57E6E42845B2}">
      <dsp:nvSpPr>
        <dsp:cNvPr id="0" name=""/>
        <dsp:cNvSpPr/>
      </dsp:nvSpPr>
      <dsp:spPr>
        <a:xfrm>
          <a:off x="5361974" y="0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Design of Optical System</a:t>
          </a:r>
        </a:p>
      </dsp:txBody>
      <dsp:txXfrm>
        <a:off x="5361974" y="0"/>
        <a:ext cx="2550795" cy="2074984"/>
      </dsp:txXfrm>
    </dsp:sp>
    <dsp:sp modelId="{DDA90DA6-84F9-49A1-8C34-B4ADE2A53D8D}">
      <dsp:nvSpPr>
        <dsp:cNvPr id="0" name=""/>
        <dsp:cNvSpPr/>
      </dsp:nvSpPr>
      <dsp:spPr>
        <a:xfrm>
          <a:off x="6377998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405D7-CC92-4CD9-9919-1BB0D633AD87}">
      <dsp:nvSpPr>
        <dsp:cNvPr id="0" name=""/>
        <dsp:cNvSpPr/>
      </dsp:nvSpPr>
      <dsp:spPr>
        <a:xfrm>
          <a:off x="8040309" y="3112477"/>
          <a:ext cx="2550795" cy="207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2022.11</a:t>
          </a:r>
          <a:br>
            <a:rPr lang="en-US" sz="2400" kern="1200" dirty="0"/>
          </a:br>
          <a:r>
            <a:rPr lang="en-US" sz="2400" kern="1200" dirty="0"/>
            <a:t>Jiao Lin leaves us for California</a:t>
          </a:r>
        </a:p>
      </dsp:txBody>
      <dsp:txXfrm>
        <a:off x="8040309" y="3112477"/>
        <a:ext cx="2550795" cy="2074984"/>
      </dsp:txXfrm>
    </dsp:sp>
    <dsp:sp modelId="{B93F471F-9E54-4788-A6B6-BCEF25D6CC19}">
      <dsp:nvSpPr>
        <dsp:cNvPr id="0" name=""/>
        <dsp:cNvSpPr/>
      </dsp:nvSpPr>
      <dsp:spPr>
        <a:xfrm>
          <a:off x="9056334" y="2334357"/>
          <a:ext cx="518746" cy="518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44F9A-0321-434D-BB5A-C040D9FB32E6}" type="datetimeFigureOut">
              <a:rPr lang="en-US" smtClean="0"/>
              <a:t>2024-09-02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200B6-F3B5-4743-9DA0-2F7DF825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5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200B6-F3B5-4743-9DA0-2F7DF825FA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0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Proton pulse parasite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200B6-F3B5-4743-9DA0-2F7DF825F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2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200B6-F3B5-4743-9DA0-2F7DF825FA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let me thanks the CUPID proposal team.</a:t>
            </a:r>
          </a:p>
          <a:p>
            <a:r>
              <a:rPr lang="en-US"/>
              <a:t>The team was led by Adrian as the spokesperson, and </a:t>
            </a:r>
            <a:r>
              <a:rPr lang="en-US" err="1"/>
              <a:t>Hassina</a:t>
            </a:r>
            <a:r>
              <a:rPr lang="en-US"/>
              <a:t> as the point of contact.</a:t>
            </a:r>
          </a:p>
          <a:p>
            <a:r>
              <a:rPr lang="en-US"/>
              <a:t>They </a:t>
            </a:r>
            <a:r>
              <a:rPr lang="en-US" err="1"/>
              <a:t>organizee</a:t>
            </a:r>
            <a:r>
              <a:rPr lang="en-US"/>
              <a:t> the scientific community and provide the technical leadership and the scientific vision. Thanks to their leadership we get this proposal </a:t>
            </a:r>
            <a:r>
              <a:rPr lang="en-US" err="1"/>
              <a:t>aproved</a:t>
            </a:r>
            <a:r>
              <a:rPr lang="en-US"/>
              <a:t> so that we now have this opportunity to build the CUPID instrument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9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200B6-F3B5-4743-9DA0-2F7DF825F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50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200B6-F3B5-4743-9DA0-2F7DF825F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9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8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temporal concepts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16x9_BG-02.jpg">
            <a:extLst>
              <a:ext uri="{FF2B5EF4-FFF2-40B4-BE49-F238E27FC236}">
                <a16:creationId xmlns:a16="http://schemas.microsoft.com/office/drawing/2014/main" id="{93A02649-63F6-48EB-94F0-25B42E036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B54DAC-06E6-4999-BBA4-F8C322DE9B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8C311134-1E98-4045-B3D7-A5FCFB5CEE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6405034"/>
            <a:ext cx="2436284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0D080BE8-E0F5-4CA6-A957-2A8A9E40AC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261101"/>
            <a:ext cx="12192000" cy="45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en-US" altLang="en-US" sz="1600" i="1">
                <a:solidFill>
                  <a:schemeClr val="bg1"/>
                </a:solidFill>
              </a:rPr>
              <a:t>TRANSCENDING DISCIPLINES, TRANSFORMING LIVES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09600" y="2239576"/>
            <a:ext cx="10972800" cy="683329"/>
          </a:xfrm>
        </p:spPr>
        <p:txBody>
          <a:bodyPr>
            <a:spAutoFit/>
          </a:bodyPr>
          <a:lstStyle>
            <a:lvl1pPr>
              <a:defRPr sz="4267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981200" y="2819400"/>
            <a:ext cx="82296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 i="1">
                <a:solidFill>
                  <a:srgbClr val="FFFFFF"/>
                </a:solidFill>
              </a:defRPr>
            </a:lvl1pPr>
            <a:lvl2pPr marL="609585" indent="0" algn="ctr">
              <a:buNone/>
              <a:defRPr sz="2400" i="1">
                <a:solidFill>
                  <a:srgbClr val="FFFFFF"/>
                </a:solidFill>
              </a:defRPr>
            </a:lvl2pPr>
            <a:lvl3pPr marL="1219170" indent="0" algn="ctr">
              <a:buNone/>
              <a:defRPr sz="2400" i="1">
                <a:solidFill>
                  <a:srgbClr val="FFFFFF"/>
                </a:solidFill>
              </a:defRPr>
            </a:lvl3pPr>
            <a:lvl4pPr marL="1828754" indent="0" algn="ctr">
              <a:buNone/>
              <a:defRPr sz="2400" i="1">
                <a:solidFill>
                  <a:srgbClr val="FFFFFF"/>
                </a:solidFill>
              </a:defRPr>
            </a:lvl4pPr>
            <a:lvl5pPr marL="2438339" indent="0" algn="ctr">
              <a:buNone/>
              <a:defRPr sz="2400" i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3657600" y="3559140"/>
            <a:ext cx="48768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 i="1">
                <a:solidFill>
                  <a:srgbClr val="FFFFFF"/>
                </a:solidFill>
              </a:defRPr>
            </a:lvl1pPr>
            <a:lvl2pPr marL="609585" indent="0" algn="ctr">
              <a:buNone/>
              <a:defRPr sz="2400" i="1">
                <a:solidFill>
                  <a:srgbClr val="FFFFFF"/>
                </a:solidFill>
              </a:defRPr>
            </a:lvl2pPr>
            <a:lvl3pPr marL="1219170" indent="0" algn="ctr">
              <a:buNone/>
              <a:defRPr sz="2400" i="1">
                <a:solidFill>
                  <a:srgbClr val="FFFFFF"/>
                </a:solidFill>
              </a:defRPr>
            </a:lvl3pPr>
            <a:lvl4pPr marL="1828754" indent="0" algn="ctr">
              <a:buNone/>
              <a:defRPr sz="2400" i="1">
                <a:solidFill>
                  <a:srgbClr val="FFFFFF"/>
                </a:solidFill>
              </a:defRPr>
            </a:lvl4pPr>
            <a:lvl5pPr marL="2438339" indent="0" algn="ctr">
              <a:buNone/>
              <a:defRPr sz="2400" i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54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856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095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7123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11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9817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0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4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94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8214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26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E09E8A-ABEE-47E3-A7CA-5BCE8FAC82D2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4345F-B5DD-4EBD-B4CF-581F60E340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65603"/>
            <a:ext cx="12192000" cy="6096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246D703-E025-4B7D-915A-B84A76D07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1" y="6405034"/>
            <a:ext cx="2436284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E24AE3D-B09E-46A4-9928-043516475A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198" y="6265603"/>
            <a:ext cx="9042400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ABE0-0D9D-4084-931C-6A99BCC7AACD}" type="slidenum">
              <a:rPr lang="en-US" altLang="en-US" sz="1600" b="1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dirty="0">
                <a:solidFill>
                  <a:schemeClr val="bg1"/>
                </a:solidFill>
              </a:rPr>
              <a:t>|</a:t>
            </a:r>
            <a:r>
              <a:rPr lang="en-US" altLang="en-US" sz="1600" b="1" dirty="0">
                <a:solidFill>
                  <a:schemeClr val="bg1"/>
                </a:solidFill>
              </a:rPr>
              <a:t> Brügger – WCNR-12</a:t>
            </a:r>
            <a:endParaRPr lang="en-US" altLang="en-US" sz="1600" i="1" dirty="0">
              <a:solidFill>
                <a:schemeClr val="bg1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5791200" cy="461729"/>
          </a:xfrm>
        </p:spPr>
        <p:txBody>
          <a:bodyPr>
            <a:sp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04799" y="0"/>
            <a:ext cx="10116207" cy="535531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48596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2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4A2F36E-5836-4993-BF71-15D6ACCA1B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198" y="6265603"/>
            <a:ext cx="9042400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ABE0-0D9D-4084-931C-6A99BCC7AACD}" type="slidenum">
              <a:rPr lang="en-US" altLang="en-US" sz="1600" b="1" smtClean="0">
                <a:solidFill>
                  <a:schemeClr val="tx1"/>
                </a:solidFill>
              </a:rPr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altLang="en-US" sz="1600" b="1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|</a:t>
            </a:r>
            <a:r>
              <a:rPr lang="en-US" altLang="en-US" sz="1600" b="1" dirty="0">
                <a:solidFill>
                  <a:schemeClr val="tx1"/>
                </a:solidFill>
              </a:rPr>
              <a:t> Brügger – WCNR-12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2173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1A2C6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401" y="6405034"/>
            <a:ext cx="2436284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5791200" cy="461729"/>
          </a:xfrm>
        </p:spPr>
        <p:txBody>
          <a:bodyPr>
            <a:sp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04800" y="0"/>
            <a:ext cx="5791200" cy="535531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5F59B-AAB8-44AA-8539-0627C923C7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5315" y="6265603"/>
            <a:ext cx="9042400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DABE0-0D9D-4084-931C-6A99BCC7AACD}" type="slidenum">
              <a:rPr lang="en-US" altLang="en-US" sz="1600" b="1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en-US" altLang="en-US" sz="1600" dirty="0">
                <a:solidFill>
                  <a:schemeClr val="bg1"/>
                </a:solidFill>
              </a:rPr>
              <a:t>|</a:t>
            </a:r>
            <a:r>
              <a:rPr lang="en-US" altLang="en-US" sz="1600" b="1" dirty="0">
                <a:solidFill>
                  <a:schemeClr val="bg1"/>
                </a:solidFill>
              </a:rPr>
              <a:t> Brügger – NIST NCNR Seminar</a:t>
            </a:r>
            <a:endParaRPr lang="en-US" alt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7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  <a:prstGeom prst="rect">
            <a:avLst/>
          </a:prstGeo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30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179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6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67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64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1C238-7396-41CE-9ED2-07B7E721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777BE-3449-48F7-8175-0B9C9DF27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2A4C8-2C46-4746-9285-0D7CB017B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BEE99-E485-44E5-9F6E-38DEDB063313}" type="datetimeFigureOut">
              <a:rPr lang="en-US" smtClean="0"/>
              <a:t>2024-09-02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BC5EB-EFB5-4517-BBBF-33AE8F13D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AA3A5-CDDC-4834-9175-82EF19D3C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713FF-FAF2-4EE4-BDFC-2873C97D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5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emf"/><Relationship Id="rId4" Type="http://schemas.openxmlformats.org/officeDocument/2006/relationships/diagramData" Target="../diagrams/data1.xml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warrenjm@ornl.gov" TargetMode="External"/><Relationship Id="rId3" Type="http://schemas.openxmlformats.org/officeDocument/2006/relationships/hyperlink" Target="mailto:wissinkml@ornl.gov" TargetMode="External"/><Relationship Id="rId7" Type="http://schemas.openxmlformats.org/officeDocument/2006/relationships/hyperlink" Target="mailto:bheuser@illinois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whitece@princeton.edu" TargetMode="External"/><Relationship Id="rId5" Type="http://schemas.openxmlformats.org/officeDocument/2006/relationships/hyperlink" Target="mailto:Roland.pellenq@cnrs.fr" TargetMode="External"/><Relationship Id="rId4" Type="http://schemas.openxmlformats.org/officeDocument/2006/relationships/hyperlink" Target="mailto:hubler@colorado.edu" TargetMode="External"/><Relationship Id="rId9" Type="http://schemas.openxmlformats.org/officeDocument/2006/relationships/hyperlink" Target="mailto:kardjilov@helmholtz-berlin.d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A7034D92-C6F3-4155-AF60-720E8AA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95" y="1711991"/>
            <a:ext cx="11817276" cy="1274323"/>
          </a:xfrm>
        </p:spPr>
        <p:txBody>
          <a:bodyPr/>
          <a:lstStyle/>
          <a:p>
            <a:pPr algn="ctr"/>
            <a:r>
              <a:rPr lang="en-US" altLang="en-US" dirty="0"/>
              <a:t>A Quick Update on the STS and CUPI²D: </a:t>
            </a:r>
            <a:br>
              <a:rPr lang="en-US" altLang="en-US" dirty="0"/>
            </a:br>
            <a:r>
              <a:rPr lang="en-US" altLang="en-US" dirty="0"/>
              <a:t>Rebuilding the Science Case</a:t>
            </a:r>
          </a:p>
        </p:txBody>
      </p:sp>
      <p:sp>
        <p:nvSpPr>
          <p:cNvPr id="24579" name="Text Placeholder 5">
            <a:extLst>
              <a:ext uri="{FF2B5EF4-FFF2-40B4-BE49-F238E27FC236}">
                <a16:creationId xmlns:a16="http://schemas.microsoft.com/office/drawing/2014/main" id="{DA78058D-01C3-4DC7-846D-04B3C04E6B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8309" y="3281812"/>
            <a:ext cx="10075515" cy="1990288"/>
          </a:xfrm>
        </p:spPr>
        <p:txBody>
          <a:bodyPr/>
          <a:lstStyle/>
          <a:p>
            <a:endParaRPr lang="en-US" altLang="en-US" sz="2000" i="0" dirty="0"/>
          </a:p>
          <a:p>
            <a:r>
              <a:rPr lang="en-US" altLang="en-US" sz="2000" i="0" dirty="0"/>
              <a:t>Adrian Brügger*, Ph.D., Columbia University, New York, NY</a:t>
            </a:r>
          </a:p>
          <a:p>
            <a:r>
              <a:rPr lang="en-US" altLang="en-US" sz="2000" i="0" dirty="0"/>
              <a:t>Hassina Bilheux, Ph.D., Oak Ridge National Laboratory, Oak Ridge, TN</a:t>
            </a:r>
          </a:p>
          <a:p>
            <a:endParaRPr lang="en-US" altLang="en-US" sz="2000" i="0" dirty="0"/>
          </a:p>
          <a:p>
            <a:r>
              <a:rPr lang="en-US" altLang="en-US" sz="2000" i="0" dirty="0"/>
              <a:t>NEUWAVE-12| Lund, Sweden| 3 September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EB135-26C6-4F69-982B-7C2702CE0A3C}"/>
              </a:ext>
            </a:extLst>
          </p:cNvPr>
          <p:cNvSpPr txBox="1"/>
          <p:nvPr/>
        </p:nvSpPr>
        <p:spPr>
          <a:xfrm>
            <a:off x="166382" y="6383371"/>
            <a:ext cx="144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*presenting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F286B-BFEF-DE49-D943-BC932B6B5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11348720" cy="4872103"/>
          </a:xfrm>
        </p:spPr>
        <p:txBody>
          <a:bodyPr/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Field is crowded, with multiple projects kicking off now and some urgent projects potentially overtaking STS.</a:t>
            </a:r>
          </a:p>
          <a:p>
            <a:r>
              <a:rPr lang="en-US" sz="1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CD0: Mission Need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| </a:t>
            </a:r>
            <a:r>
              <a:rPr lang="en-US" sz="18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CD1: Alternative Selection and Cost Range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| </a:t>
            </a:r>
            <a:r>
              <a:rPr lang="en-US" sz="1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CD2: Performance Baseline and beyond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Brookhaven National Lab (BNL)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National Synchrotron Light Source-II Experimental Tools (NEXT)–III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[Total Project Cost (TPC) range: $350-500M]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latin typeface="Calibri" panose="020F0502020204030204" pitchFamily="34" charset="0"/>
              </a:rPr>
              <a:t>National Synchrotron Light Source (NSLS) – II Upgrade (NSLS-II-U) </a:t>
            </a:r>
            <a:r>
              <a:rPr lang="en-US" sz="1800" b="1" strike="noStrike" baseline="0" dirty="0">
                <a:latin typeface="Calibri" panose="020F0502020204030204" pitchFamily="34" charset="0"/>
              </a:rPr>
              <a:t>[</a:t>
            </a:r>
            <a:r>
              <a:rPr lang="en-US" sz="1800" b="1" dirty="0">
                <a:latin typeface="Calibri" panose="020F0502020204030204" pitchFamily="34" charset="0"/>
              </a:rPr>
              <a:t>BES P</a:t>
            </a:r>
            <a:r>
              <a:rPr lang="en-US" sz="1800" b="1" strike="noStrike" baseline="0" dirty="0">
                <a:latin typeface="Calibri" panose="020F0502020204030204" pitchFamily="34" charset="0"/>
              </a:rPr>
              <a:t>re-conceptual cost estimate is $1,000M]</a:t>
            </a:r>
            <a:endParaRPr lang="en-US" sz="1800" b="1" u="none" strike="noStrike" baseline="0" dirty="0"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Oak Ridge National Lab (ORNL)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Second Target Station (STS) [</a:t>
            </a:r>
            <a:r>
              <a:rPr lang="en-US" sz="1800" b="1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Total Project Cost (TPC) range: $1,800–$3,000M]</a:t>
            </a:r>
            <a:r>
              <a:rPr lang="en-US" sz="1800" b="0" i="1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sz="1800" b="1" i="0" u="none" strike="noStrike" baseline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High Flux Isotope Reactor (HFIR) Pressure Vessel Replacement (PVR) [</a:t>
            </a:r>
            <a:r>
              <a:rPr lang="en-US" sz="1800" b="1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Total Project Cost (TPC) range: $300-740M]</a:t>
            </a:r>
            <a:r>
              <a:rPr lang="en-US" sz="1800" b="0" i="1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endParaRPr lang="en-US" sz="1800" b="0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SLAC National Accelerator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Linac</a:t>
            </a:r>
            <a:r>
              <a:rPr lang="en-US" sz="1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Coherent Light Source (LCLS) – II – High Energy (HE) Upgrade </a:t>
            </a:r>
            <a:r>
              <a:rPr lang="en-US" sz="1800" b="1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[Total Project Cost (TPC) point estimate: $710M]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latin typeface="Calibri" panose="020F0502020204030204" pitchFamily="34" charset="0"/>
              </a:rPr>
              <a:t>LCLS Low Emittance Injector (LEI) </a:t>
            </a:r>
            <a:r>
              <a:rPr lang="en-US" sz="1800" b="1" u="none" strike="noStrike" baseline="0" dirty="0">
                <a:latin typeface="Calibri" panose="020F0502020204030204" pitchFamily="34" charset="0"/>
              </a:rPr>
              <a:t>[pre-conceptual cost estimate is $210M]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 err="1">
                <a:latin typeface="Calibri" panose="020F0502020204030204" pitchFamily="34" charset="0"/>
              </a:rPr>
              <a:t>Linac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 Coherent Light Source (LCLS) – X </a:t>
            </a:r>
            <a:r>
              <a:rPr lang="en-US" sz="1800" b="1" u="none" strike="noStrike" baseline="0" dirty="0">
                <a:latin typeface="Calibri" panose="020F0502020204030204" pitchFamily="34" charset="0"/>
              </a:rPr>
              <a:t>[BES pre-conceptual cost estimate is $1,500M]</a:t>
            </a:r>
            <a:r>
              <a:rPr lang="en-US" sz="1800" b="0" i="1" u="none" strike="noStrike" baseline="0" dirty="0">
                <a:latin typeface="Calibri" panose="020F0502020204030204" pitchFamily="34" charset="0"/>
              </a:rPr>
              <a:t>  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latin typeface="Calibri" panose="020F0502020204030204" pitchFamily="34" charset="0"/>
              </a:rPr>
              <a:t>Future Light Source [</a:t>
            </a:r>
            <a:r>
              <a:rPr lang="en-US" sz="1800" b="1" u="none" strike="noStrike" baseline="0" dirty="0">
                <a:latin typeface="Calibri" panose="020F0502020204030204" pitchFamily="34" charset="0"/>
              </a:rPr>
              <a:t>BES pre-conceptual cost estimate is $2,000M] - </a:t>
            </a:r>
            <a:r>
              <a:rPr lang="en-US" sz="1800" b="0" i="1" u="none" strike="noStrike" baseline="0" dirty="0">
                <a:latin typeface="Calibri" panose="020F0502020204030204" pitchFamily="34" charset="0"/>
              </a:rPr>
              <a:t>Location to be determined.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643022-E4D8-49C2-C7D7-65FDD70D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 Capital Project Pipeline</a:t>
            </a:r>
          </a:p>
        </p:txBody>
      </p:sp>
    </p:spTree>
    <p:extLst>
      <p:ext uri="{BB962C8B-B14F-4D97-AF65-F5344CB8AC3E}">
        <p14:creationId xmlns:p14="http://schemas.microsoft.com/office/powerpoint/2010/main" val="94401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826F6F-C0EA-CCD6-B3BB-FE03D14E0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5557520" cy="2195794"/>
          </a:xfrm>
        </p:spPr>
        <p:txBody>
          <a:bodyPr/>
          <a:lstStyle/>
          <a:p>
            <a:r>
              <a:rPr lang="en-US" dirty="0"/>
              <a:t>BESAC provided feedback to ORNL on STS program a few time, most recently on 28 May 2024.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29C5C5-0114-354D-601B-FBECCCCE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BESAC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D7B71-E673-DC90-A8E8-7224AA393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23" y="0"/>
            <a:ext cx="6096577" cy="6893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EF3BB-8FF1-58C6-2EEF-16C55362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6" y="2300557"/>
            <a:ext cx="9546803" cy="37252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5D3EE81-F84F-420A-19EE-02736ACBE9C1}"/>
              </a:ext>
            </a:extLst>
          </p:cNvPr>
          <p:cNvGrpSpPr/>
          <p:nvPr/>
        </p:nvGrpSpPr>
        <p:grpSpPr>
          <a:xfrm>
            <a:off x="1227667" y="5080000"/>
            <a:ext cx="8636000" cy="945812"/>
            <a:chOff x="1227667" y="5080000"/>
            <a:chExt cx="8636000" cy="9458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D7657D-1E4E-7708-9150-DD4929836E27}"/>
                </a:ext>
              </a:extLst>
            </p:cNvPr>
            <p:cNvSpPr/>
            <p:nvPr/>
          </p:nvSpPr>
          <p:spPr>
            <a:xfrm>
              <a:off x="1227667" y="5080000"/>
              <a:ext cx="8636000" cy="618067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97E7D7-A241-82DC-6252-8B55A7F6C567}"/>
                </a:ext>
              </a:extLst>
            </p:cNvPr>
            <p:cNvSpPr/>
            <p:nvPr/>
          </p:nvSpPr>
          <p:spPr>
            <a:xfrm>
              <a:off x="1236981" y="5698068"/>
              <a:ext cx="1231899" cy="327744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06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ntagon City Hotels | Sheraton Pentagon City Hotel">
            <a:extLst>
              <a:ext uri="{FF2B5EF4-FFF2-40B4-BE49-F238E27FC236}">
                <a16:creationId xmlns:a16="http://schemas.microsoft.com/office/drawing/2014/main" id="{ECE96919-F970-F984-036B-4F9ED0DD8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795" y="1952085"/>
            <a:ext cx="4965405" cy="398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D4E7C-FF89-FA87-E564-AC3A2DD60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6475379" cy="5082417"/>
          </a:xfrm>
        </p:spPr>
        <p:txBody>
          <a:bodyPr/>
          <a:lstStyle/>
          <a:p>
            <a:r>
              <a:rPr lang="en-US" dirty="0"/>
              <a:t>Hastily organized STS Grand Challenges Workshop – 23 August 2024 (weekend)</a:t>
            </a:r>
          </a:p>
          <a:p>
            <a:r>
              <a:rPr lang="en-US" dirty="0"/>
              <a:t>Science </a:t>
            </a:r>
            <a:r>
              <a:rPr lang="en-US" dirty="0">
                <a:sym typeface="Wingdings" panose="05000000000000000000" pitchFamily="2" charset="2"/>
              </a:rPr>
              <a:t> Capability  Instrument</a:t>
            </a:r>
          </a:p>
          <a:p>
            <a:r>
              <a:rPr lang="en-US" dirty="0">
                <a:sym typeface="Wingdings" panose="05000000000000000000" pitchFamily="2" charset="2"/>
              </a:rPr>
              <a:t>Questions: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What transformational science can be performed </a:t>
            </a:r>
            <a:r>
              <a:rPr lang="en-US" u="sng" dirty="0">
                <a:sym typeface="Wingdings" panose="05000000000000000000" pitchFamily="2" charset="2"/>
              </a:rPr>
              <a:t>exclusively</a:t>
            </a:r>
            <a:r>
              <a:rPr lang="en-US" dirty="0">
                <a:sym typeface="Wingdings" panose="05000000000000000000" pitchFamily="2" charset="2"/>
              </a:rPr>
              <a:t> with </a:t>
            </a:r>
            <a:r>
              <a:rPr lang="en-US" u="sng" dirty="0">
                <a:sym typeface="Wingdings" panose="05000000000000000000" pitchFamily="2" charset="2"/>
              </a:rPr>
              <a:t>neutrons produced by the 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For neutron imaging, answer is obvious: </a:t>
            </a:r>
          </a:p>
          <a:p>
            <a:pPr marL="1066785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Imaging that requires TOF cold neutrons</a:t>
            </a:r>
          </a:p>
          <a:p>
            <a:pPr marL="1066785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Live, in situ/operando multiscale characterization of large(</a:t>
            </a:r>
            <a:r>
              <a:rPr lang="en-US" sz="2400" dirty="0" err="1">
                <a:sym typeface="Wingdings" panose="05000000000000000000" pitchFamily="2" charset="2"/>
              </a:rPr>
              <a:t>ish</a:t>
            </a:r>
            <a:r>
              <a:rPr lang="en-US" sz="2400" dirty="0">
                <a:sym typeface="Wingdings" panose="05000000000000000000" pitchFamily="2" charset="2"/>
              </a:rPr>
              <a:t>) samples</a:t>
            </a:r>
          </a:p>
          <a:p>
            <a:pPr marL="1066785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Large atomic structures &gt;4Å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F94025-60F1-81BA-2B80-6B3C0BA1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Rewriting the Science Case</a:t>
            </a:r>
          </a:p>
        </p:txBody>
      </p:sp>
    </p:spTree>
    <p:extLst>
      <p:ext uri="{BB962C8B-B14F-4D97-AF65-F5344CB8AC3E}">
        <p14:creationId xmlns:p14="http://schemas.microsoft.com/office/powerpoint/2010/main" val="78071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2572C2-BDF9-12C2-9D7A-0C2195501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11284688" cy="4555734"/>
          </a:xfrm>
        </p:spPr>
        <p:txBody>
          <a:bodyPr/>
          <a:lstStyle/>
          <a:p>
            <a:r>
              <a:rPr lang="en-US" dirty="0"/>
              <a:t>Grand challenge and STS project opening timelines must match (2035 opening)</a:t>
            </a:r>
          </a:p>
          <a:p>
            <a:r>
              <a:rPr lang="en-US" dirty="0"/>
              <a:t>Science must be grandiose and driven top-down, not bottom-up – start with science, not instrument</a:t>
            </a:r>
          </a:p>
          <a:p>
            <a:r>
              <a:rPr lang="en-US" dirty="0"/>
              <a:t>Do not promise what you’ve already promised before: batteries, grid redesign, sustainable energy, medical devices are politically </a:t>
            </a:r>
            <a:r>
              <a:rPr lang="en-US" u="sng" dirty="0"/>
              <a:t>stale</a:t>
            </a:r>
            <a:endParaRPr lang="en-US" dirty="0"/>
          </a:p>
          <a:p>
            <a:r>
              <a:rPr lang="en-US" dirty="0"/>
              <a:t>Technique must be </a:t>
            </a:r>
            <a:r>
              <a:rPr lang="en-US" u="sng" dirty="0"/>
              <a:t>impossible</a:t>
            </a:r>
            <a:r>
              <a:rPr lang="en-US" dirty="0"/>
              <a:t> without STS (in the 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Science-based discovery and commercialization of high- performance materials using digital twins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Circular economy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Autonomous Terrestrial and Extraterrestrial Construction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62B547-1DD8-F863-A6A4-8B30A4BF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Challenges </a:t>
            </a:r>
          </a:p>
        </p:txBody>
      </p:sp>
    </p:spTree>
    <p:extLst>
      <p:ext uri="{BB962C8B-B14F-4D97-AF65-F5344CB8AC3E}">
        <p14:creationId xmlns:p14="http://schemas.microsoft.com/office/powerpoint/2010/main" val="332193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Rectangle 5140">
            <a:extLst>
              <a:ext uri="{FF2B5EF4-FFF2-40B4-BE49-F238E27FC236}">
                <a16:creationId xmlns:a16="http://schemas.microsoft.com/office/drawing/2014/main" id="{C3BB9745-DBB1-691B-F0BB-CF9EE7363E38}"/>
              </a:ext>
            </a:extLst>
          </p:cNvPr>
          <p:cNvSpPr/>
          <p:nvPr/>
        </p:nvSpPr>
        <p:spPr>
          <a:xfrm>
            <a:off x="-1" y="320040"/>
            <a:ext cx="3792569" cy="6537959"/>
          </a:xfrm>
          <a:prstGeom prst="rect">
            <a:avLst/>
          </a:prstGeom>
          <a:solidFill>
            <a:srgbClr val="00274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C97B0AA0-84E2-6A74-0B31-B755F6125EEC}"/>
              </a:ext>
            </a:extLst>
          </p:cNvPr>
          <p:cNvSpPr/>
          <p:nvPr/>
        </p:nvSpPr>
        <p:spPr>
          <a:xfrm>
            <a:off x="9529011" y="6545179"/>
            <a:ext cx="2662989" cy="312821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51309-04BA-22A7-3BA5-25952BF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7" y="475208"/>
            <a:ext cx="3251247" cy="6407908"/>
          </a:xfrm>
          <a:noFill/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</a:rPr>
              <a:t>Materials degradation </a:t>
            </a:r>
            <a:r>
              <a:rPr lang="en-US" dirty="0">
                <a:solidFill>
                  <a:schemeClr val="bg1"/>
                </a:solidFill>
              </a:rPr>
              <a:t>in energy systems can occur due to single- and </a:t>
            </a:r>
            <a:r>
              <a:rPr lang="en-US" b="1" i="1" dirty="0">
                <a:solidFill>
                  <a:schemeClr val="bg1"/>
                </a:solidFill>
              </a:rPr>
              <a:t>combined-effects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Listed degradation modes for structural materials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138" name="Group 5137">
            <a:extLst>
              <a:ext uri="{FF2B5EF4-FFF2-40B4-BE49-F238E27FC236}">
                <a16:creationId xmlns:a16="http://schemas.microsoft.com/office/drawing/2014/main" id="{E7BE6401-1355-F6A4-DFBA-94ABD716E749}"/>
              </a:ext>
            </a:extLst>
          </p:cNvPr>
          <p:cNvGrpSpPr/>
          <p:nvPr/>
        </p:nvGrpSpPr>
        <p:grpSpPr>
          <a:xfrm>
            <a:off x="3792870" y="317665"/>
            <a:ext cx="8291192" cy="7147228"/>
            <a:chOff x="3289690" y="150475"/>
            <a:chExt cx="8291192" cy="714722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95E7E2-48E8-3890-B1B0-3B80CD8D38D3}"/>
                </a:ext>
              </a:extLst>
            </p:cNvPr>
            <p:cNvSpPr txBox="1"/>
            <p:nvPr/>
          </p:nvSpPr>
          <p:spPr>
            <a:xfrm>
              <a:off x="3289690" y="1586362"/>
              <a:ext cx="1261884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Thermal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creep/fatigue</a:t>
              </a:r>
            </a:p>
          </p:txBody>
        </p:sp>
        <p:grpSp>
          <p:nvGrpSpPr>
            <p:cNvPr id="5137" name="Group 5136">
              <a:extLst>
                <a:ext uri="{FF2B5EF4-FFF2-40B4-BE49-F238E27FC236}">
                  <a16:creationId xmlns:a16="http://schemas.microsoft.com/office/drawing/2014/main" id="{ED875613-64FE-9662-150C-F6274850810A}"/>
                </a:ext>
              </a:extLst>
            </p:cNvPr>
            <p:cNvGrpSpPr/>
            <p:nvPr/>
          </p:nvGrpSpPr>
          <p:grpSpPr>
            <a:xfrm>
              <a:off x="3393103" y="150475"/>
              <a:ext cx="8187779" cy="7147228"/>
              <a:chOff x="3393103" y="150475"/>
              <a:chExt cx="8187779" cy="714722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210CAF-0D19-F285-12E6-975F7ED7A7D5}"/>
                  </a:ext>
                </a:extLst>
              </p:cNvPr>
              <p:cNvSpPr/>
              <p:nvPr/>
            </p:nvSpPr>
            <p:spPr>
              <a:xfrm rot="21203451">
                <a:off x="6147047" y="150475"/>
                <a:ext cx="2964745" cy="6061002"/>
              </a:xfrm>
              <a:prstGeom prst="ellipse">
                <a:avLst/>
              </a:prstGeom>
              <a:solidFill>
                <a:srgbClr val="99D1B8"/>
              </a:solidFill>
              <a:ln w="19050">
                <a:solidFill>
                  <a:schemeClr val="bg1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B4835AE-9A4D-6F76-2946-E07DFB401FFD}"/>
                  </a:ext>
                </a:extLst>
              </p:cNvPr>
              <p:cNvSpPr/>
              <p:nvPr/>
            </p:nvSpPr>
            <p:spPr>
              <a:xfrm rot="3899663">
                <a:off x="6405325" y="774388"/>
                <a:ext cx="2964745" cy="6061002"/>
              </a:xfrm>
              <a:prstGeom prst="ellipse">
                <a:avLst/>
              </a:prstGeom>
              <a:solidFill>
                <a:srgbClr val="FFC799">
                  <a:alpha val="50000"/>
                </a:srgbClr>
              </a:solidFill>
              <a:ln w="19050">
                <a:solidFill>
                  <a:schemeClr val="bg1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E813337-30C9-7CA5-ADB1-92C9A857AB3F}"/>
                  </a:ext>
                </a:extLst>
              </p:cNvPr>
              <p:cNvSpPr/>
              <p:nvPr/>
            </p:nvSpPr>
            <p:spPr>
              <a:xfrm rot="8238576">
                <a:off x="5955285" y="1236701"/>
                <a:ext cx="2964745" cy="6061002"/>
              </a:xfrm>
              <a:prstGeom prst="ellipse">
                <a:avLst/>
              </a:prstGeom>
              <a:solidFill>
                <a:srgbClr val="FF9999">
                  <a:alpha val="50000"/>
                </a:srgbClr>
              </a:solidFill>
              <a:ln w="19050">
                <a:solidFill>
                  <a:schemeClr val="bg1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D5B5FE5-30F5-A9AB-9BE0-40BB48CA2BCB}"/>
                  </a:ext>
                </a:extLst>
              </p:cNvPr>
              <p:cNvSpPr/>
              <p:nvPr/>
            </p:nvSpPr>
            <p:spPr>
              <a:xfrm rot="1781419">
                <a:off x="5347325" y="878963"/>
                <a:ext cx="2964745" cy="6061002"/>
              </a:xfrm>
              <a:prstGeom prst="ellipse">
                <a:avLst/>
              </a:prstGeom>
              <a:solidFill>
                <a:srgbClr val="D69BC5">
                  <a:alpha val="50000"/>
                </a:srgbClr>
              </a:solidFill>
              <a:ln w="19050">
                <a:solidFill>
                  <a:schemeClr val="bg1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9A444A9-065C-7EB3-56A8-7BA4EE2A5804}"/>
                  </a:ext>
                </a:extLst>
              </p:cNvPr>
              <p:cNvSpPr/>
              <p:nvPr/>
            </p:nvSpPr>
            <p:spPr>
              <a:xfrm rot="6145538">
                <a:off x="5490101" y="249678"/>
                <a:ext cx="2964745" cy="6061002"/>
              </a:xfrm>
              <a:prstGeom prst="ellipse">
                <a:avLst/>
              </a:prstGeom>
              <a:solidFill>
                <a:srgbClr val="A1D9F9">
                  <a:alpha val="50000"/>
                </a:srgbClr>
              </a:solidFill>
              <a:ln w="19050">
                <a:solidFill>
                  <a:schemeClr val="bg1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FA71D9-CE61-7B9A-C4A1-F80D06E2F8B2}"/>
                  </a:ext>
                </a:extLst>
              </p:cNvPr>
              <p:cNvSpPr txBox="1"/>
              <p:nvPr/>
            </p:nvSpPr>
            <p:spPr>
              <a:xfrm>
                <a:off x="6580200" y="488659"/>
                <a:ext cx="1564851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Atomic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Displacement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C6246B-E80D-2508-BD2D-8A0D9E95D6B0}"/>
                  </a:ext>
                </a:extLst>
              </p:cNvPr>
              <p:cNvSpPr txBox="1"/>
              <p:nvPr/>
            </p:nvSpPr>
            <p:spPr>
              <a:xfrm>
                <a:off x="7992210" y="6180271"/>
                <a:ext cx="1462260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Temperature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B7DF3C-D240-4205-D043-101E45106ED4}"/>
                  </a:ext>
                </a:extLst>
              </p:cNvPr>
              <p:cNvSpPr txBox="1"/>
              <p:nvPr/>
            </p:nvSpPr>
            <p:spPr>
              <a:xfrm>
                <a:off x="5011060" y="5744333"/>
                <a:ext cx="1576072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Transmutation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C5FC43-CE31-B5B5-62ED-E68B0B9B9D10}"/>
                  </a:ext>
                </a:extLst>
              </p:cNvPr>
              <p:cNvSpPr txBox="1"/>
              <p:nvPr/>
            </p:nvSpPr>
            <p:spPr>
              <a:xfrm>
                <a:off x="4170764" y="2520327"/>
                <a:ext cx="729688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Stress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51C609-D699-124D-1CF6-B43C08105ACC}"/>
                  </a:ext>
                </a:extLst>
              </p:cNvPr>
              <p:cNvSpPr txBox="1"/>
              <p:nvPr/>
            </p:nvSpPr>
            <p:spPr>
              <a:xfrm>
                <a:off x="8724563" y="2091302"/>
                <a:ext cx="1879041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Chemical &amp; Field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Environment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B7AD300-A77B-3E41-91A1-E09E0670173D}"/>
                  </a:ext>
                </a:extLst>
              </p:cNvPr>
              <p:cNvCxnSpPr>
                <a:cxnSpLocks/>
                <a:stCxn id="30" idx="0"/>
              </p:cNvCxnSpPr>
              <p:nvPr/>
            </p:nvCxnSpPr>
            <p:spPr>
              <a:xfrm flipV="1">
                <a:off x="7109211" y="5681070"/>
                <a:ext cx="95913" cy="730581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DA0AAC-F23C-6877-B546-F3AEFF2A9FFA}"/>
                  </a:ext>
                </a:extLst>
              </p:cNvPr>
              <p:cNvSpPr txBox="1"/>
              <p:nvPr/>
            </p:nvSpPr>
            <p:spPr>
              <a:xfrm>
                <a:off x="6431782" y="6411651"/>
                <a:ext cx="1354858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Helium-assisted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cavity swelling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01D51B5-CF90-02ED-C1BB-CF46FA5598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2941" y="1895204"/>
                <a:ext cx="911633" cy="716930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40C07E-A49D-084F-9C65-65CF1847F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169" y="1113074"/>
                <a:ext cx="435693" cy="837132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C22D23-1B59-372D-4DED-0A4A0F56656B}"/>
                  </a:ext>
                </a:extLst>
              </p:cNvPr>
              <p:cNvSpPr txBox="1"/>
              <p:nvPr/>
            </p:nvSpPr>
            <p:spPr>
              <a:xfrm>
                <a:off x="3913705" y="803406"/>
                <a:ext cx="2060179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Irradiation creep/fatigue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3DBB94-A517-714A-EC66-A12A3BFEB3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97007" y="4081365"/>
                <a:ext cx="1252757" cy="358741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F856A2-A6AA-5A5C-D430-F522679E0B2B}"/>
                  </a:ext>
                </a:extLst>
              </p:cNvPr>
              <p:cNvSpPr txBox="1"/>
              <p:nvPr/>
            </p:nvSpPr>
            <p:spPr>
              <a:xfrm>
                <a:off x="9974352" y="4172738"/>
                <a:ext cx="1606530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Irradiation-assisted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stress-corrosion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cracking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852CE64-3EF5-4B76-FE7F-8051E9DF91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99976" y="3505024"/>
                <a:ext cx="1006229" cy="570488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725AA77-511D-8A65-3230-1DAACAAE766C}"/>
                  </a:ext>
                </a:extLst>
              </p:cNvPr>
              <p:cNvSpPr/>
              <p:nvPr/>
            </p:nvSpPr>
            <p:spPr>
              <a:xfrm rot="21203451">
                <a:off x="6202830" y="2385050"/>
                <a:ext cx="2469653" cy="2540401"/>
              </a:xfrm>
              <a:custGeom>
                <a:avLst/>
                <a:gdLst>
                  <a:gd name="connsiteX0" fmla="*/ 1430191 w 2469653"/>
                  <a:gd name="connsiteY0" fmla="*/ 0 h 2540401"/>
                  <a:gd name="connsiteX1" fmla="*/ 1576037 w 2469653"/>
                  <a:gd name="connsiteY1" fmla="*/ 125269 h 2540401"/>
                  <a:gd name="connsiteX2" fmla="*/ 2364892 w 2469653"/>
                  <a:gd name="connsiteY2" fmla="*/ 1010001 h 2540401"/>
                  <a:gd name="connsiteX3" fmla="*/ 2469653 w 2469653"/>
                  <a:gd name="connsiteY3" fmla="*/ 1159508 h 2540401"/>
                  <a:gd name="connsiteX4" fmla="*/ 2403264 w 2469653"/>
                  <a:gd name="connsiteY4" fmla="*/ 1315607 h 2540401"/>
                  <a:gd name="connsiteX5" fmla="*/ 1798814 w 2469653"/>
                  <a:gd name="connsiteY5" fmla="*/ 2335256 h 2540401"/>
                  <a:gd name="connsiteX6" fmla="*/ 1657294 w 2469653"/>
                  <a:gd name="connsiteY6" fmla="*/ 2520615 h 2540401"/>
                  <a:gd name="connsiteX7" fmla="*/ 1640985 w 2469653"/>
                  <a:gd name="connsiteY7" fmla="*/ 2540401 h 2540401"/>
                  <a:gd name="connsiteX8" fmla="*/ 1488010 w 2469653"/>
                  <a:gd name="connsiteY8" fmla="*/ 2524929 h 2540401"/>
                  <a:gd name="connsiteX9" fmla="*/ 334910 w 2469653"/>
                  <a:gd name="connsiteY9" fmla="*/ 2250331 h 2540401"/>
                  <a:gd name="connsiteX10" fmla="*/ 158171 w 2469653"/>
                  <a:gd name="connsiteY10" fmla="*/ 2184428 h 2540401"/>
                  <a:gd name="connsiteX11" fmla="*/ 146178 w 2469653"/>
                  <a:gd name="connsiteY11" fmla="*/ 2139928 h 2540401"/>
                  <a:gd name="connsiteX12" fmla="*/ 0 w 2469653"/>
                  <a:gd name="connsiteY12" fmla="*/ 826081 h 2540401"/>
                  <a:gd name="connsiteX13" fmla="*/ 5075 w 2469653"/>
                  <a:gd name="connsiteY13" fmla="*/ 620617 h 2540401"/>
                  <a:gd name="connsiteX14" fmla="*/ 116741 w 2469653"/>
                  <a:gd name="connsiteY14" fmla="*/ 551770 h 2540401"/>
                  <a:gd name="connsiteX15" fmla="*/ 1199301 w 2469653"/>
                  <a:gd name="connsiteY15" fmla="*/ 68958 h 2540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69653" h="2540401">
                    <a:moveTo>
                      <a:pt x="1430191" y="0"/>
                    </a:moveTo>
                    <a:lnTo>
                      <a:pt x="1576037" y="125269"/>
                    </a:lnTo>
                    <a:cubicBezTo>
                      <a:pt x="1850186" y="374109"/>
                      <a:pt x="2118469" y="671837"/>
                      <a:pt x="2364892" y="1010001"/>
                    </a:cubicBezTo>
                    <a:lnTo>
                      <a:pt x="2469653" y="1159508"/>
                    </a:lnTo>
                    <a:lnTo>
                      <a:pt x="2403264" y="1315607"/>
                    </a:lnTo>
                    <a:cubicBezTo>
                      <a:pt x="2249078" y="1652217"/>
                      <a:pt x="2046524" y="1998034"/>
                      <a:pt x="1798814" y="2335256"/>
                    </a:cubicBezTo>
                    <a:cubicBezTo>
                      <a:pt x="1752369" y="2398486"/>
                      <a:pt x="1705160" y="2460291"/>
                      <a:pt x="1657294" y="2520615"/>
                    </a:cubicBezTo>
                    <a:lnTo>
                      <a:pt x="1640985" y="2540401"/>
                    </a:lnTo>
                    <a:lnTo>
                      <a:pt x="1488010" y="2524929"/>
                    </a:lnTo>
                    <a:cubicBezTo>
                      <a:pt x="1120807" y="2477592"/>
                      <a:pt x="730456" y="2386797"/>
                      <a:pt x="334910" y="2250331"/>
                    </a:cubicBezTo>
                    <a:lnTo>
                      <a:pt x="158171" y="2184428"/>
                    </a:lnTo>
                    <a:lnTo>
                      <a:pt x="146178" y="2139928"/>
                    </a:lnTo>
                    <a:cubicBezTo>
                      <a:pt x="52499" y="1742469"/>
                      <a:pt x="0" y="1296809"/>
                      <a:pt x="0" y="826081"/>
                    </a:cubicBezTo>
                    <a:lnTo>
                      <a:pt x="5075" y="620617"/>
                    </a:lnTo>
                    <a:lnTo>
                      <a:pt x="116741" y="551770"/>
                    </a:lnTo>
                    <a:cubicBezTo>
                      <a:pt x="437103" y="366170"/>
                      <a:pt x="802260" y="201009"/>
                      <a:pt x="1199301" y="6895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9050">
                <a:noFill/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BBC103-7E9C-373D-05CA-1E5323B6F1AE}"/>
                  </a:ext>
                </a:extLst>
              </p:cNvPr>
              <p:cNvSpPr txBox="1"/>
              <p:nvPr/>
            </p:nvSpPr>
            <p:spPr>
              <a:xfrm>
                <a:off x="3425164" y="3963123"/>
                <a:ext cx="1218603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Hydrogen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Embrittlement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6A98B27-BE29-BAD4-99F8-4057B8D782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97007" y="5394003"/>
                <a:ext cx="1216858" cy="494279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3247A67-CF34-BA02-4886-65F503228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0521" y="1426362"/>
                <a:ext cx="792205" cy="1985913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160EDD7-9810-6135-C625-FCAB0F478E62}"/>
                  </a:ext>
                </a:extLst>
              </p:cNvPr>
              <p:cNvSpPr txBox="1"/>
              <p:nvPr/>
            </p:nvSpPr>
            <p:spPr>
              <a:xfrm>
                <a:off x="3524247" y="1105254"/>
                <a:ext cx="1771639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High-temperature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helium embrittlement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B828F5E-1A59-6F67-544F-940794497C05}"/>
                  </a:ext>
                </a:extLst>
              </p:cNvPr>
              <p:cNvSpPr txBox="1"/>
              <p:nvPr/>
            </p:nvSpPr>
            <p:spPr>
              <a:xfrm>
                <a:off x="9899182" y="5686321"/>
                <a:ext cx="1479892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Low-temperature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embrittlement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D5511C5-13B2-DD5A-778D-FD3CD1111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78277" y="4881727"/>
                <a:ext cx="1181246" cy="177407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B4B8979-A867-B9E9-D1BC-ABA07F2E7CAE}"/>
                  </a:ext>
                </a:extLst>
              </p:cNvPr>
              <p:cNvSpPr txBox="1"/>
              <p:nvPr/>
            </p:nvSpPr>
            <p:spPr>
              <a:xfrm>
                <a:off x="9938054" y="4881727"/>
                <a:ext cx="1523174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Irradiation-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assisted corrosion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endParaRPr>
              </a:p>
            </p:txBody>
          </p:sp>
          <p:cxnSp>
            <p:nvCxnSpPr>
              <p:cNvPr id="5130" name="Straight Connector 5129">
                <a:extLst>
                  <a:ext uri="{FF2B5EF4-FFF2-40B4-BE49-F238E27FC236}">
                    <a16:creationId xmlns:a16="http://schemas.microsoft.com/office/drawing/2014/main" id="{1F1AE5E6-0202-863D-3B9B-B18C8F0F2C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43767" y="5069539"/>
                <a:ext cx="1748583" cy="281584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3" name="TextBox 5132">
                <a:extLst>
                  <a:ext uri="{FF2B5EF4-FFF2-40B4-BE49-F238E27FC236}">
                    <a16:creationId xmlns:a16="http://schemas.microsoft.com/office/drawing/2014/main" id="{7DD984A2-AE81-2C96-5D00-A4D29F425CD0}"/>
                  </a:ext>
                </a:extLst>
              </p:cNvPr>
              <p:cNvSpPr txBox="1"/>
              <p:nvPr/>
            </p:nvSpPr>
            <p:spPr>
              <a:xfrm>
                <a:off x="3393103" y="5057944"/>
                <a:ext cx="1282723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Transmutation-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assisted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corrosion</a:t>
                </a:r>
              </a:p>
            </p:txBody>
          </p:sp>
          <p:cxnSp>
            <p:nvCxnSpPr>
              <p:cNvPr id="5134" name="Straight Connector 5133">
                <a:extLst>
                  <a:ext uri="{FF2B5EF4-FFF2-40B4-BE49-F238E27FC236}">
                    <a16:creationId xmlns:a16="http://schemas.microsoft.com/office/drawing/2014/main" id="{29551F64-B146-6CB8-F66E-CAD6D1FF5F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58326" y="1374420"/>
                <a:ext cx="773512" cy="439103"/>
              </a:xfrm>
              <a:prstGeom prst="line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6" name="TextBox 5135">
                <a:extLst>
                  <a:ext uri="{FF2B5EF4-FFF2-40B4-BE49-F238E27FC236}">
                    <a16:creationId xmlns:a16="http://schemas.microsoft.com/office/drawing/2014/main" id="{7EA22FC5-A3E4-5FFE-5DF3-BEA53303964E}"/>
                  </a:ext>
                </a:extLst>
              </p:cNvPr>
              <p:cNvSpPr txBox="1"/>
              <p:nvPr/>
            </p:nvSpPr>
            <p:spPr>
              <a:xfrm>
                <a:off x="9061343" y="1133912"/>
                <a:ext cx="1806905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F0302020204030204"/>
                    <a:ea typeface="+mn-ea"/>
                    <a:cs typeface="Arial" charset="0"/>
                  </a:rPr>
                  <a:t>Irradiation disordering</a:t>
                </a:r>
              </a:p>
            </p:txBody>
          </p:sp>
        </p:grpSp>
      </p:grpSp>
      <p:sp>
        <p:nvSpPr>
          <p:cNvPr id="5142" name="Rectangle 6">
            <a:extLst>
              <a:ext uri="{FF2B5EF4-FFF2-40B4-BE49-F238E27FC236}">
                <a16:creationId xmlns:a16="http://schemas.microsoft.com/office/drawing/2014/main" id="{36588596-5E29-2D3D-BA40-9E3094819B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43" name="Rectangle 5142">
            <a:extLst>
              <a:ext uri="{FF2B5EF4-FFF2-40B4-BE49-F238E27FC236}">
                <a16:creationId xmlns:a16="http://schemas.microsoft.com/office/drawing/2014/main" id="{C75AA6C3-9DC7-0C2F-79EB-80EFCB716E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47" name="TextBox 5146">
            <a:extLst>
              <a:ext uri="{FF2B5EF4-FFF2-40B4-BE49-F238E27FC236}">
                <a16:creationId xmlns:a16="http://schemas.microsoft.com/office/drawing/2014/main" id="{BFFE3126-4590-60F7-8E7D-8C787BEC897A}"/>
              </a:ext>
            </a:extLst>
          </p:cNvPr>
          <p:cNvSpPr txBox="1"/>
          <p:nvPr/>
        </p:nvSpPr>
        <p:spPr>
          <a:xfrm>
            <a:off x="10422942" y="6622657"/>
            <a:ext cx="1745991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Original graphic by KG Field</a:t>
            </a:r>
          </a:p>
        </p:txBody>
      </p:sp>
    </p:spTree>
    <p:extLst>
      <p:ext uri="{BB962C8B-B14F-4D97-AF65-F5344CB8AC3E}">
        <p14:creationId xmlns:p14="http://schemas.microsoft.com/office/powerpoint/2010/main" val="35412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CCE922-D5E8-FC80-5A38-612DED83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64" y="3753922"/>
            <a:ext cx="6063122" cy="3410506"/>
          </a:xfrm>
          <a:prstGeom prst="rect">
            <a:avLst/>
          </a:prstGeom>
        </p:spPr>
      </p:pic>
      <p:sp>
        <p:nvSpPr>
          <p:cNvPr id="15729" name="Freeform 15728">
            <a:extLst>
              <a:ext uri="{FF2B5EF4-FFF2-40B4-BE49-F238E27FC236}">
                <a16:creationId xmlns:a16="http://schemas.microsoft.com/office/drawing/2014/main" id="{33DFBB88-C5AD-B534-43EE-8298CE63FC41}"/>
              </a:ext>
            </a:extLst>
          </p:cNvPr>
          <p:cNvSpPr/>
          <p:nvPr/>
        </p:nvSpPr>
        <p:spPr>
          <a:xfrm rot="15263497">
            <a:off x="4184270" y="-1313843"/>
            <a:ext cx="6687327" cy="10054697"/>
          </a:xfrm>
          <a:custGeom>
            <a:avLst/>
            <a:gdLst>
              <a:gd name="connsiteX0" fmla="*/ 6055342 w 6055342"/>
              <a:gd name="connsiteY0" fmla="*/ 1710766 h 10054697"/>
              <a:gd name="connsiteX1" fmla="*/ 3724358 w 6055342"/>
              <a:gd name="connsiteY1" fmla="*/ 10054697 h 10054697"/>
              <a:gd name="connsiteX2" fmla="*/ 0 w 6055342"/>
              <a:gd name="connsiteY2" fmla="*/ 9014250 h 10054697"/>
              <a:gd name="connsiteX3" fmla="*/ 2239971 w 6055342"/>
              <a:gd name="connsiteY3" fmla="*/ 996108 h 10054697"/>
              <a:gd name="connsiteX4" fmla="*/ 2396817 w 6055342"/>
              <a:gd name="connsiteY4" fmla="*/ 187262 h 10054697"/>
              <a:gd name="connsiteX5" fmla="*/ 2322239 w 6055342"/>
              <a:gd name="connsiteY5" fmla="*/ 166428 h 10054697"/>
              <a:gd name="connsiteX6" fmla="*/ 2368732 w 6055342"/>
              <a:gd name="connsiteY6" fmla="*/ 0 h 10054697"/>
              <a:gd name="connsiteX7" fmla="*/ 2507422 w 6055342"/>
              <a:gd name="connsiteY7" fmla="*/ 38745 h 10054697"/>
              <a:gd name="connsiteX8" fmla="*/ 2460928 w 6055342"/>
              <a:gd name="connsiteY8" fmla="*/ 205173 h 10054697"/>
              <a:gd name="connsiteX9" fmla="*/ 2446782 w 6055342"/>
              <a:gd name="connsiteY9" fmla="*/ 201221 h 10054697"/>
              <a:gd name="connsiteX10" fmla="*/ 2549589 w 6055342"/>
              <a:gd name="connsiteY10" fmla="*/ 731389 h 10054697"/>
              <a:gd name="connsiteX0" fmla="*/ 6055342 w 6055342"/>
              <a:gd name="connsiteY0" fmla="*/ 1710766 h 10054697"/>
              <a:gd name="connsiteX1" fmla="*/ 3724358 w 6055342"/>
              <a:gd name="connsiteY1" fmla="*/ 10054697 h 10054697"/>
              <a:gd name="connsiteX2" fmla="*/ 0 w 6055342"/>
              <a:gd name="connsiteY2" fmla="*/ 9014250 h 10054697"/>
              <a:gd name="connsiteX3" fmla="*/ 1841568 w 6055342"/>
              <a:gd name="connsiteY3" fmla="*/ 884809 h 10054697"/>
              <a:gd name="connsiteX4" fmla="*/ 2396817 w 6055342"/>
              <a:gd name="connsiteY4" fmla="*/ 187262 h 10054697"/>
              <a:gd name="connsiteX5" fmla="*/ 2322239 w 6055342"/>
              <a:gd name="connsiteY5" fmla="*/ 166428 h 10054697"/>
              <a:gd name="connsiteX6" fmla="*/ 2368732 w 6055342"/>
              <a:gd name="connsiteY6" fmla="*/ 0 h 10054697"/>
              <a:gd name="connsiteX7" fmla="*/ 2507422 w 6055342"/>
              <a:gd name="connsiteY7" fmla="*/ 38745 h 10054697"/>
              <a:gd name="connsiteX8" fmla="*/ 2460928 w 6055342"/>
              <a:gd name="connsiteY8" fmla="*/ 205173 h 10054697"/>
              <a:gd name="connsiteX9" fmla="*/ 2446782 w 6055342"/>
              <a:gd name="connsiteY9" fmla="*/ 201221 h 10054697"/>
              <a:gd name="connsiteX10" fmla="*/ 2549589 w 6055342"/>
              <a:gd name="connsiteY10" fmla="*/ 731389 h 10054697"/>
              <a:gd name="connsiteX11" fmla="*/ 6055342 w 6055342"/>
              <a:gd name="connsiteY11" fmla="*/ 1710766 h 10054697"/>
              <a:gd name="connsiteX0" fmla="*/ 6506165 w 6506165"/>
              <a:gd name="connsiteY0" fmla="*/ 1710766 h 10054697"/>
              <a:gd name="connsiteX1" fmla="*/ 4175181 w 6506165"/>
              <a:gd name="connsiteY1" fmla="*/ 10054697 h 10054697"/>
              <a:gd name="connsiteX2" fmla="*/ 0 w 6506165"/>
              <a:gd name="connsiteY2" fmla="*/ 8888306 h 10054697"/>
              <a:gd name="connsiteX3" fmla="*/ 2292391 w 6506165"/>
              <a:gd name="connsiteY3" fmla="*/ 884809 h 10054697"/>
              <a:gd name="connsiteX4" fmla="*/ 2847640 w 6506165"/>
              <a:gd name="connsiteY4" fmla="*/ 187262 h 10054697"/>
              <a:gd name="connsiteX5" fmla="*/ 2773062 w 6506165"/>
              <a:gd name="connsiteY5" fmla="*/ 166428 h 10054697"/>
              <a:gd name="connsiteX6" fmla="*/ 2819555 w 6506165"/>
              <a:gd name="connsiteY6" fmla="*/ 0 h 10054697"/>
              <a:gd name="connsiteX7" fmla="*/ 2958245 w 6506165"/>
              <a:gd name="connsiteY7" fmla="*/ 38745 h 10054697"/>
              <a:gd name="connsiteX8" fmla="*/ 2911751 w 6506165"/>
              <a:gd name="connsiteY8" fmla="*/ 205173 h 10054697"/>
              <a:gd name="connsiteX9" fmla="*/ 2897605 w 6506165"/>
              <a:gd name="connsiteY9" fmla="*/ 201221 h 10054697"/>
              <a:gd name="connsiteX10" fmla="*/ 3000412 w 6506165"/>
              <a:gd name="connsiteY10" fmla="*/ 731389 h 10054697"/>
              <a:gd name="connsiteX11" fmla="*/ 6506165 w 6506165"/>
              <a:gd name="connsiteY11" fmla="*/ 1710766 h 10054697"/>
              <a:gd name="connsiteX0" fmla="*/ 6687327 w 6687327"/>
              <a:gd name="connsiteY0" fmla="*/ 1710766 h 10054697"/>
              <a:gd name="connsiteX1" fmla="*/ 4356343 w 6687327"/>
              <a:gd name="connsiteY1" fmla="*/ 10054697 h 10054697"/>
              <a:gd name="connsiteX2" fmla="*/ 0 w 6687327"/>
              <a:gd name="connsiteY2" fmla="*/ 8848999 h 10054697"/>
              <a:gd name="connsiteX3" fmla="*/ 2473553 w 6687327"/>
              <a:gd name="connsiteY3" fmla="*/ 884809 h 10054697"/>
              <a:gd name="connsiteX4" fmla="*/ 3028802 w 6687327"/>
              <a:gd name="connsiteY4" fmla="*/ 187262 h 10054697"/>
              <a:gd name="connsiteX5" fmla="*/ 2954224 w 6687327"/>
              <a:gd name="connsiteY5" fmla="*/ 166428 h 10054697"/>
              <a:gd name="connsiteX6" fmla="*/ 3000717 w 6687327"/>
              <a:gd name="connsiteY6" fmla="*/ 0 h 10054697"/>
              <a:gd name="connsiteX7" fmla="*/ 3139407 w 6687327"/>
              <a:gd name="connsiteY7" fmla="*/ 38745 h 10054697"/>
              <a:gd name="connsiteX8" fmla="*/ 3092913 w 6687327"/>
              <a:gd name="connsiteY8" fmla="*/ 205173 h 10054697"/>
              <a:gd name="connsiteX9" fmla="*/ 3078767 w 6687327"/>
              <a:gd name="connsiteY9" fmla="*/ 201221 h 10054697"/>
              <a:gd name="connsiteX10" fmla="*/ 3181574 w 6687327"/>
              <a:gd name="connsiteY10" fmla="*/ 731389 h 10054697"/>
              <a:gd name="connsiteX11" fmla="*/ 6687327 w 6687327"/>
              <a:gd name="connsiteY11" fmla="*/ 1710766 h 10054697"/>
              <a:gd name="connsiteX0" fmla="*/ 6687327 w 6687327"/>
              <a:gd name="connsiteY0" fmla="*/ 1710766 h 10054697"/>
              <a:gd name="connsiteX1" fmla="*/ 4356343 w 6687327"/>
              <a:gd name="connsiteY1" fmla="*/ 10054697 h 10054697"/>
              <a:gd name="connsiteX2" fmla="*/ 0 w 6687327"/>
              <a:gd name="connsiteY2" fmla="*/ 8848999 h 10054697"/>
              <a:gd name="connsiteX3" fmla="*/ 2170441 w 6687327"/>
              <a:gd name="connsiteY3" fmla="*/ 958366 h 10054697"/>
              <a:gd name="connsiteX4" fmla="*/ 3028802 w 6687327"/>
              <a:gd name="connsiteY4" fmla="*/ 187262 h 10054697"/>
              <a:gd name="connsiteX5" fmla="*/ 2954224 w 6687327"/>
              <a:gd name="connsiteY5" fmla="*/ 166428 h 10054697"/>
              <a:gd name="connsiteX6" fmla="*/ 3000717 w 6687327"/>
              <a:gd name="connsiteY6" fmla="*/ 0 h 10054697"/>
              <a:gd name="connsiteX7" fmla="*/ 3139407 w 6687327"/>
              <a:gd name="connsiteY7" fmla="*/ 38745 h 10054697"/>
              <a:gd name="connsiteX8" fmla="*/ 3092913 w 6687327"/>
              <a:gd name="connsiteY8" fmla="*/ 205173 h 10054697"/>
              <a:gd name="connsiteX9" fmla="*/ 3078767 w 6687327"/>
              <a:gd name="connsiteY9" fmla="*/ 201221 h 10054697"/>
              <a:gd name="connsiteX10" fmla="*/ 3181574 w 6687327"/>
              <a:gd name="connsiteY10" fmla="*/ 731389 h 10054697"/>
              <a:gd name="connsiteX11" fmla="*/ 6687327 w 6687327"/>
              <a:gd name="connsiteY11" fmla="*/ 1710766 h 10054697"/>
              <a:gd name="connsiteX0" fmla="*/ 6687327 w 6687327"/>
              <a:gd name="connsiteY0" fmla="*/ 1710766 h 10054697"/>
              <a:gd name="connsiteX1" fmla="*/ 4356343 w 6687327"/>
              <a:gd name="connsiteY1" fmla="*/ 10054697 h 10054697"/>
              <a:gd name="connsiteX2" fmla="*/ 0 w 6687327"/>
              <a:gd name="connsiteY2" fmla="*/ 8848999 h 10054697"/>
              <a:gd name="connsiteX3" fmla="*/ 2225791 w 6687327"/>
              <a:gd name="connsiteY3" fmla="*/ 962526 h 10054697"/>
              <a:gd name="connsiteX4" fmla="*/ 3028802 w 6687327"/>
              <a:gd name="connsiteY4" fmla="*/ 187262 h 10054697"/>
              <a:gd name="connsiteX5" fmla="*/ 2954224 w 6687327"/>
              <a:gd name="connsiteY5" fmla="*/ 166428 h 10054697"/>
              <a:gd name="connsiteX6" fmla="*/ 3000717 w 6687327"/>
              <a:gd name="connsiteY6" fmla="*/ 0 h 10054697"/>
              <a:gd name="connsiteX7" fmla="*/ 3139407 w 6687327"/>
              <a:gd name="connsiteY7" fmla="*/ 38745 h 10054697"/>
              <a:gd name="connsiteX8" fmla="*/ 3092913 w 6687327"/>
              <a:gd name="connsiteY8" fmla="*/ 205173 h 10054697"/>
              <a:gd name="connsiteX9" fmla="*/ 3078767 w 6687327"/>
              <a:gd name="connsiteY9" fmla="*/ 201221 h 10054697"/>
              <a:gd name="connsiteX10" fmla="*/ 3181574 w 6687327"/>
              <a:gd name="connsiteY10" fmla="*/ 731389 h 10054697"/>
              <a:gd name="connsiteX11" fmla="*/ 6687327 w 6687327"/>
              <a:gd name="connsiteY11" fmla="*/ 1710766 h 1005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87327" h="10054697">
                <a:moveTo>
                  <a:pt x="6687327" y="1710766"/>
                </a:moveTo>
                <a:lnTo>
                  <a:pt x="4356343" y="10054697"/>
                </a:lnTo>
                <a:lnTo>
                  <a:pt x="0" y="8848999"/>
                </a:lnTo>
                <a:lnTo>
                  <a:pt x="2225791" y="962526"/>
                </a:lnTo>
                <a:lnTo>
                  <a:pt x="3028802" y="187262"/>
                </a:lnTo>
                <a:lnTo>
                  <a:pt x="2954224" y="166428"/>
                </a:lnTo>
                <a:lnTo>
                  <a:pt x="3000717" y="0"/>
                </a:lnTo>
                <a:lnTo>
                  <a:pt x="3139407" y="38745"/>
                </a:lnTo>
                <a:lnTo>
                  <a:pt x="3092913" y="205173"/>
                </a:lnTo>
                <a:lnTo>
                  <a:pt x="3078767" y="201221"/>
                </a:lnTo>
                <a:lnTo>
                  <a:pt x="3181574" y="731389"/>
                </a:lnTo>
                <a:lnTo>
                  <a:pt x="6687327" y="1710766"/>
                </a:lnTo>
                <a:close/>
              </a:path>
            </a:pathLst>
          </a:custGeom>
          <a:gradFill flip="none" rotWithShape="1">
            <a:gsLst>
              <a:gs pos="62000">
                <a:schemeClr val="accent1">
                  <a:lumMod val="0"/>
                  <a:lumOff val="100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3800000" scaled="0"/>
            <a:tileRect/>
          </a:gradFill>
          <a:ln w="19050">
            <a:solidFill>
              <a:schemeClr val="accent6">
                <a:lumMod val="75000"/>
              </a:schemeClr>
            </a:solidFill>
            <a:prstDash val="sysDot"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BFA2D-5287-87C2-2EDE-15CDBB41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Science and technology for energy materials is fundamentally </a:t>
            </a:r>
            <a:r>
              <a:rPr lang="en-US" sz="3600" b="1" i="1" dirty="0"/>
              <a:t>Temporally and Spatially Multi-scale</a:t>
            </a:r>
            <a:endParaRPr lang="en-US" sz="2800" b="1" i="1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181AB4F-E102-5050-E0F1-E9271F95A2A3}"/>
              </a:ext>
            </a:extLst>
          </p:cNvPr>
          <p:cNvSpPr/>
          <p:nvPr/>
        </p:nvSpPr>
        <p:spPr>
          <a:xfrm>
            <a:off x="3958697" y="1555044"/>
            <a:ext cx="7874876" cy="2845676"/>
          </a:xfrm>
          <a:custGeom>
            <a:avLst/>
            <a:gdLst>
              <a:gd name="connsiteX0" fmla="*/ 70945 w 7874876"/>
              <a:gd name="connsiteY0" fmla="*/ 252248 h 2845676"/>
              <a:gd name="connsiteX1" fmla="*/ 86710 w 7874876"/>
              <a:gd name="connsiteY1" fmla="*/ 386255 h 2845676"/>
              <a:gd name="connsiteX2" fmla="*/ 141890 w 7874876"/>
              <a:gd name="connsiteY2" fmla="*/ 480848 h 2845676"/>
              <a:gd name="connsiteX3" fmla="*/ 134007 w 7874876"/>
              <a:gd name="connsiteY3" fmla="*/ 583324 h 2845676"/>
              <a:gd name="connsiteX4" fmla="*/ 102476 w 7874876"/>
              <a:gd name="connsiteY4" fmla="*/ 654269 h 2845676"/>
              <a:gd name="connsiteX5" fmla="*/ 63062 w 7874876"/>
              <a:gd name="connsiteY5" fmla="*/ 756745 h 2845676"/>
              <a:gd name="connsiteX6" fmla="*/ 102476 w 7874876"/>
              <a:gd name="connsiteY6" fmla="*/ 843455 h 2845676"/>
              <a:gd name="connsiteX7" fmla="*/ 126124 w 7874876"/>
              <a:gd name="connsiteY7" fmla="*/ 938048 h 2845676"/>
              <a:gd name="connsiteX8" fmla="*/ 472965 w 7874876"/>
              <a:gd name="connsiteY8" fmla="*/ 969579 h 2845676"/>
              <a:gd name="connsiteX9" fmla="*/ 126124 w 7874876"/>
              <a:gd name="connsiteY9" fmla="*/ 1087821 h 2845676"/>
              <a:gd name="connsiteX10" fmla="*/ 70945 w 7874876"/>
              <a:gd name="connsiteY10" fmla="*/ 1245476 h 2845676"/>
              <a:gd name="connsiteX11" fmla="*/ 110358 w 7874876"/>
              <a:gd name="connsiteY11" fmla="*/ 1363717 h 2845676"/>
              <a:gd name="connsiteX12" fmla="*/ 110358 w 7874876"/>
              <a:gd name="connsiteY12" fmla="*/ 1505607 h 2845676"/>
              <a:gd name="connsiteX13" fmla="*/ 86710 w 7874876"/>
              <a:gd name="connsiteY13" fmla="*/ 1552903 h 2845676"/>
              <a:gd name="connsiteX14" fmla="*/ 165538 w 7874876"/>
              <a:gd name="connsiteY14" fmla="*/ 1623848 h 2845676"/>
              <a:gd name="connsiteX15" fmla="*/ 134007 w 7874876"/>
              <a:gd name="connsiteY15" fmla="*/ 1742090 h 2845676"/>
              <a:gd name="connsiteX16" fmla="*/ 299545 w 7874876"/>
              <a:gd name="connsiteY16" fmla="*/ 1742090 h 2845676"/>
              <a:gd name="connsiteX17" fmla="*/ 86710 w 7874876"/>
              <a:gd name="connsiteY17" fmla="*/ 1836683 h 2845676"/>
              <a:gd name="connsiteX18" fmla="*/ 78827 w 7874876"/>
              <a:gd name="connsiteY18" fmla="*/ 1994338 h 2845676"/>
              <a:gd name="connsiteX19" fmla="*/ 149772 w 7874876"/>
              <a:gd name="connsiteY19" fmla="*/ 2088931 h 2845676"/>
              <a:gd name="connsiteX20" fmla="*/ 70945 w 7874876"/>
              <a:gd name="connsiteY20" fmla="*/ 2230821 h 2845676"/>
              <a:gd name="connsiteX21" fmla="*/ 94593 w 7874876"/>
              <a:gd name="connsiteY21" fmla="*/ 2349062 h 2845676"/>
              <a:gd name="connsiteX22" fmla="*/ 0 w 7874876"/>
              <a:gd name="connsiteY22" fmla="*/ 2451538 h 2845676"/>
              <a:gd name="connsiteX23" fmla="*/ 70945 w 7874876"/>
              <a:gd name="connsiteY23" fmla="*/ 2624959 h 2845676"/>
              <a:gd name="connsiteX24" fmla="*/ 165538 w 7874876"/>
              <a:gd name="connsiteY24" fmla="*/ 2648607 h 2845676"/>
              <a:gd name="connsiteX25" fmla="*/ 63062 w 7874876"/>
              <a:gd name="connsiteY25" fmla="*/ 2727434 h 2845676"/>
              <a:gd name="connsiteX26" fmla="*/ 78827 w 7874876"/>
              <a:gd name="connsiteY26" fmla="*/ 2845676 h 2845676"/>
              <a:gd name="connsiteX27" fmla="*/ 7874876 w 7874876"/>
              <a:gd name="connsiteY27" fmla="*/ 2837793 h 2845676"/>
              <a:gd name="connsiteX28" fmla="*/ 7843345 w 7874876"/>
              <a:gd name="connsiteY28" fmla="*/ 0 h 2845676"/>
              <a:gd name="connsiteX29" fmla="*/ 78827 w 7874876"/>
              <a:gd name="connsiteY29" fmla="*/ 31531 h 2845676"/>
              <a:gd name="connsiteX30" fmla="*/ 31531 w 7874876"/>
              <a:gd name="connsiteY30" fmla="*/ 157655 h 2845676"/>
              <a:gd name="connsiteX31" fmla="*/ 70945 w 7874876"/>
              <a:gd name="connsiteY31" fmla="*/ 252248 h 284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74876" h="2845676">
                <a:moveTo>
                  <a:pt x="70945" y="252248"/>
                </a:moveTo>
                <a:lnTo>
                  <a:pt x="86710" y="386255"/>
                </a:lnTo>
                <a:lnTo>
                  <a:pt x="141890" y="480848"/>
                </a:lnTo>
                <a:lnTo>
                  <a:pt x="134007" y="583324"/>
                </a:lnTo>
                <a:lnTo>
                  <a:pt x="102476" y="654269"/>
                </a:lnTo>
                <a:lnTo>
                  <a:pt x="63062" y="756745"/>
                </a:lnTo>
                <a:lnTo>
                  <a:pt x="102476" y="843455"/>
                </a:lnTo>
                <a:lnTo>
                  <a:pt x="126124" y="938048"/>
                </a:lnTo>
                <a:lnTo>
                  <a:pt x="472965" y="969579"/>
                </a:lnTo>
                <a:lnTo>
                  <a:pt x="126124" y="1087821"/>
                </a:lnTo>
                <a:lnTo>
                  <a:pt x="70945" y="1245476"/>
                </a:lnTo>
                <a:lnTo>
                  <a:pt x="110358" y="1363717"/>
                </a:lnTo>
                <a:lnTo>
                  <a:pt x="110358" y="1505607"/>
                </a:lnTo>
                <a:lnTo>
                  <a:pt x="86710" y="1552903"/>
                </a:lnTo>
                <a:lnTo>
                  <a:pt x="165538" y="1623848"/>
                </a:lnTo>
                <a:lnTo>
                  <a:pt x="134007" y="1742090"/>
                </a:lnTo>
                <a:lnTo>
                  <a:pt x="299545" y="1742090"/>
                </a:lnTo>
                <a:lnTo>
                  <a:pt x="86710" y="1836683"/>
                </a:lnTo>
                <a:lnTo>
                  <a:pt x="78827" y="1994338"/>
                </a:lnTo>
                <a:lnTo>
                  <a:pt x="149772" y="2088931"/>
                </a:lnTo>
                <a:lnTo>
                  <a:pt x="70945" y="2230821"/>
                </a:lnTo>
                <a:lnTo>
                  <a:pt x="94593" y="2349062"/>
                </a:lnTo>
                <a:lnTo>
                  <a:pt x="0" y="2451538"/>
                </a:lnTo>
                <a:lnTo>
                  <a:pt x="70945" y="2624959"/>
                </a:lnTo>
                <a:lnTo>
                  <a:pt x="165538" y="2648607"/>
                </a:lnTo>
                <a:lnTo>
                  <a:pt x="63062" y="2727434"/>
                </a:lnTo>
                <a:lnTo>
                  <a:pt x="78827" y="2845676"/>
                </a:lnTo>
                <a:lnTo>
                  <a:pt x="7874876" y="2837793"/>
                </a:lnTo>
                <a:lnTo>
                  <a:pt x="7843345" y="0"/>
                </a:lnTo>
                <a:lnTo>
                  <a:pt x="78827" y="31531"/>
                </a:lnTo>
                <a:lnTo>
                  <a:pt x="31531" y="157655"/>
                </a:lnTo>
                <a:lnTo>
                  <a:pt x="70945" y="252248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8E08ECA-833B-BA80-370E-7B668DDE9FB6}"/>
              </a:ext>
            </a:extLst>
          </p:cNvPr>
          <p:cNvSpPr/>
          <p:nvPr/>
        </p:nvSpPr>
        <p:spPr>
          <a:xfrm>
            <a:off x="4214111" y="2979775"/>
            <a:ext cx="1016876" cy="228600"/>
          </a:xfrm>
          <a:custGeom>
            <a:avLst/>
            <a:gdLst>
              <a:gd name="connsiteX0" fmla="*/ 0 w 1016876"/>
              <a:gd name="connsiteY0" fmla="*/ 31531 h 228600"/>
              <a:gd name="connsiteX1" fmla="*/ 299545 w 1016876"/>
              <a:gd name="connsiteY1" fmla="*/ 47296 h 228600"/>
              <a:gd name="connsiteX2" fmla="*/ 480848 w 1016876"/>
              <a:gd name="connsiteY2" fmla="*/ 157655 h 228600"/>
              <a:gd name="connsiteX3" fmla="*/ 543910 w 1016876"/>
              <a:gd name="connsiteY3" fmla="*/ 228600 h 228600"/>
              <a:gd name="connsiteX4" fmla="*/ 630620 w 1016876"/>
              <a:gd name="connsiteY4" fmla="*/ 197069 h 228600"/>
              <a:gd name="connsiteX5" fmla="*/ 772510 w 1016876"/>
              <a:gd name="connsiteY5" fmla="*/ 63062 h 228600"/>
              <a:gd name="connsiteX6" fmla="*/ 882869 w 1016876"/>
              <a:gd name="connsiteY6" fmla="*/ 47296 h 228600"/>
              <a:gd name="connsiteX7" fmla="*/ 1016876 w 1016876"/>
              <a:gd name="connsiteY7" fmla="*/ 0 h 228600"/>
              <a:gd name="connsiteX8" fmla="*/ 764627 w 1016876"/>
              <a:gd name="connsiteY8" fmla="*/ 0 h 228600"/>
              <a:gd name="connsiteX9" fmla="*/ 685800 w 1016876"/>
              <a:gd name="connsiteY9" fmla="*/ 39414 h 228600"/>
              <a:gd name="connsiteX10" fmla="*/ 599089 w 1016876"/>
              <a:gd name="connsiteY10" fmla="*/ 141889 h 228600"/>
              <a:gd name="connsiteX11" fmla="*/ 528145 w 1016876"/>
              <a:gd name="connsiteY11" fmla="*/ 165538 h 228600"/>
              <a:gd name="connsiteX12" fmla="*/ 402020 w 1016876"/>
              <a:gd name="connsiteY12" fmla="*/ 47296 h 228600"/>
              <a:gd name="connsiteX13" fmla="*/ 315310 w 1016876"/>
              <a:gd name="connsiteY13" fmla="*/ 23648 h 228600"/>
              <a:gd name="connsiteX14" fmla="*/ 94593 w 1016876"/>
              <a:gd name="connsiteY14" fmla="*/ 7883 h 228600"/>
              <a:gd name="connsiteX15" fmla="*/ 0 w 1016876"/>
              <a:gd name="connsiteY15" fmla="*/ 3153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6876" h="228600">
                <a:moveTo>
                  <a:pt x="0" y="31531"/>
                </a:moveTo>
                <a:lnTo>
                  <a:pt x="299545" y="47296"/>
                </a:lnTo>
                <a:lnTo>
                  <a:pt x="480848" y="157655"/>
                </a:lnTo>
                <a:lnTo>
                  <a:pt x="543910" y="228600"/>
                </a:lnTo>
                <a:lnTo>
                  <a:pt x="630620" y="197069"/>
                </a:lnTo>
                <a:lnTo>
                  <a:pt x="772510" y="63062"/>
                </a:lnTo>
                <a:lnTo>
                  <a:pt x="882869" y="47296"/>
                </a:lnTo>
                <a:lnTo>
                  <a:pt x="1016876" y="0"/>
                </a:lnTo>
                <a:lnTo>
                  <a:pt x="764627" y="0"/>
                </a:lnTo>
                <a:lnTo>
                  <a:pt x="685800" y="39414"/>
                </a:lnTo>
                <a:lnTo>
                  <a:pt x="599089" y="141889"/>
                </a:lnTo>
                <a:lnTo>
                  <a:pt x="528145" y="165538"/>
                </a:lnTo>
                <a:lnTo>
                  <a:pt x="402020" y="47296"/>
                </a:lnTo>
                <a:lnTo>
                  <a:pt x="315310" y="23648"/>
                </a:lnTo>
                <a:lnTo>
                  <a:pt x="94593" y="7883"/>
                </a:lnTo>
                <a:lnTo>
                  <a:pt x="0" y="31531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B727402-2446-5937-F8EE-129EA0AD8715}"/>
              </a:ext>
            </a:extLst>
          </p:cNvPr>
          <p:cNvSpPr/>
          <p:nvPr/>
        </p:nvSpPr>
        <p:spPr>
          <a:xfrm>
            <a:off x="9500276" y="1540953"/>
            <a:ext cx="1190296" cy="2837793"/>
          </a:xfrm>
          <a:custGeom>
            <a:avLst/>
            <a:gdLst>
              <a:gd name="connsiteX0" fmla="*/ 922283 w 1190296"/>
              <a:gd name="connsiteY0" fmla="*/ 0 h 2837793"/>
              <a:gd name="connsiteX1" fmla="*/ 1111469 w 1190296"/>
              <a:gd name="connsiteY1" fmla="*/ 102476 h 2837793"/>
              <a:gd name="connsiteX2" fmla="*/ 1190296 w 1190296"/>
              <a:gd name="connsiteY2" fmla="*/ 630621 h 2837793"/>
              <a:gd name="connsiteX3" fmla="*/ 283779 w 1190296"/>
              <a:gd name="connsiteY3" fmla="*/ 1135118 h 2837793"/>
              <a:gd name="connsiteX4" fmla="*/ 0 w 1190296"/>
              <a:gd name="connsiteY4" fmla="*/ 1868214 h 2837793"/>
              <a:gd name="connsiteX5" fmla="*/ 394138 w 1190296"/>
              <a:gd name="connsiteY5" fmla="*/ 2538249 h 2837793"/>
              <a:gd name="connsiteX6" fmla="*/ 780393 w 1190296"/>
              <a:gd name="connsiteY6" fmla="*/ 2837793 h 283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296" h="2837793">
                <a:moveTo>
                  <a:pt x="922283" y="0"/>
                </a:moveTo>
                <a:lnTo>
                  <a:pt x="1111469" y="102476"/>
                </a:lnTo>
                <a:lnTo>
                  <a:pt x="1190296" y="630621"/>
                </a:lnTo>
                <a:lnTo>
                  <a:pt x="283779" y="1135118"/>
                </a:lnTo>
                <a:lnTo>
                  <a:pt x="0" y="1868214"/>
                </a:lnTo>
                <a:lnTo>
                  <a:pt x="394138" y="2538249"/>
                </a:lnTo>
                <a:lnTo>
                  <a:pt x="780393" y="2837793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5C8F271-6F02-B8B0-DB6D-1FAD7A6F5063}"/>
              </a:ext>
            </a:extLst>
          </p:cNvPr>
          <p:cNvSpPr/>
          <p:nvPr/>
        </p:nvSpPr>
        <p:spPr>
          <a:xfrm>
            <a:off x="8302097" y="1564602"/>
            <a:ext cx="1308537" cy="2822027"/>
          </a:xfrm>
          <a:custGeom>
            <a:avLst/>
            <a:gdLst>
              <a:gd name="connsiteX0" fmla="*/ 1308537 w 1308537"/>
              <a:gd name="connsiteY0" fmla="*/ 0 h 2822027"/>
              <a:gd name="connsiteX1" fmla="*/ 1174531 w 1308537"/>
              <a:gd name="connsiteY1" fmla="*/ 118241 h 2822027"/>
              <a:gd name="connsiteX2" fmla="*/ 1079937 w 1308537"/>
              <a:gd name="connsiteY2" fmla="*/ 402020 h 2822027"/>
              <a:gd name="connsiteX3" fmla="*/ 386255 w 1308537"/>
              <a:gd name="connsiteY3" fmla="*/ 709448 h 2822027"/>
              <a:gd name="connsiteX4" fmla="*/ 47296 w 1308537"/>
              <a:gd name="connsiteY4" fmla="*/ 1166648 h 2822027"/>
              <a:gd name="connsiteX5" fmla="*/ 0 w 1308537"/>
              <a:gd name="connsiteY5" fmla="*/ 1466193 h 2822027"/>
              <a:gd name="connsiteX6" fmla="*/ 457200 w 1308537"/>
              <a:gd name="connsiteY6" fmla="*/ 1797269 h 2822027"/>
              <a:gd name="connsiteX7" fmla="*/ 149772 w 1308537"/>
              <a:gd name="connsiteY7" fmla="*/ 2120462 h 2822027"/>
              <a:gd name="connsiteX8" fmla="*/ 307427 w 1308537"/>
              <a:gd name="connsiteY8" fmla="*/ 2664372 h 2822027"/>
              <a:gd name="connsiteX9" fmla="*/ 985344 w 1308537"/>
              <a:gd name="connsiteY9" fmla="*/ 2822027 h 282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8537" h="2822027">
                <a:moveTo>
                  <a:pt x="1308537" y="0"/>
                </a:moveTo>
                <a:lnTo>
                  <a:pt x="1174531" y="118241"/>
                </a:lnTo>
                <a:lnTo>
                  <a:pt x="1079937" y="402020"/>
                </a:lnTo>
                <a:lnTo>
                  <a:pt x="386255" y="709448"/>
                </a:lnTo>
                <a:lnTo>
                  <a:pt x="47296" y="1166648"/>
                </a:lnTo>
                <a:lnTo>
                  <a:pt x="0" y="1466193"/>
                </a:lnTo>
                <a:lnTo>
                  <a:pt x="457200" y="1797269"/>
                </a:lnTo>
                <a:lnTo>
                  <a:pt x="149772" y="2120462"/>
                </a:lnTo>
                <a:lnTo>
                  <a:pt x="307427" y="2664372"/>
                </a:lnTo>
                <a:lnTo>
                  <a:pt x="985344" y="2822027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3C856A0-59A3-35C7-ACD0-32CD1914200D}"/>
              </a:ext>
            </a:extLst>
          </p:cNvPr>
          <p:cNvSpPr/>
          <p:nvPr/>
        </p:nvSpPr>
        <p:spPr>
          <a:xfrm>
            <a:off x="7505938" y="1556719"/>
            <a:ext cx="1316421" cy="2806262"/>
          </a:xfrm>
          <a:custGeom>
            <a:avLst/>
            <a:gdLst>
              <a:gd name="connsiteX0" fmla="*/ 1316421 w 1316421"/>
              <a:gd name="connsiteY0" fmla="*/ 0 h 2806262"/>
              <a:gd name="connsiteX1" fmla="*/ 1087821 w 1316421"/>
              <a:gd name="connsiteY1" fmla="*/ 118241 h 2806262"/>
              <a:gd name="connsiteX2" fmla="*/ 488731 w 1316421"/>
              <a:gd name="connsiteY2" fmla="*/ 0 h 2806262"/>
              <a:gd name="connsiteX3" fmla="*/ 39414 w 1316421"/>
              <a:gd name="connsiteY3" fmla="*/ 299545 h 2806262"/>
              <a:gd name="connsiteX4" fmla="*/ 323193 w 1316421"/>
              <a:gd name="connsiteY4" fmla="*/ 835572 h 2806262"/>
              <a:gd name="connsiteX5" fmla="*/ 0 w 1316421"/>
              <a:gd name="connsiteY5" fmla="*/ 1111469 h 2806262"/>
              <a:gd name="connsiteX6" fmla="*/ 252248 w 1316421"/>
              <a:gd name="connsiteY6" fmla="*/ 1434662 h 2806262"/>
              <a:gd name="connsiteX7" fmla="*/ 126124 w 1316421"/>
              <a:gd name="connsiteY7" fmla="*/ 1852448 h 2806262"/>
              <a:gd name="connsiteX8" fmla="*/ 417786 w 1316421"/>
              <a:gd name="connsiteY8" fmla="*/ 2112579 h 2806262"/>
              <a:gd name="connsiteX9" fmla="*/ 275896 w 1316421"/>
              <a:gd name="connsiteY9" fmla="*/ 2538248 h 2806262"/>
              <a:gd name="connsiteX10" fmla="*/ 811924 w 1316421"/>
              <a:gd name="connsiteY10" fmla="*/ 2806262 h 2806262"/>
              <a:gd name="connsiteX11" fmla="*/ 1111469 w 1316421"/>
              <a:gd name="connsiteY11" fmla="*/ 2656490 h 280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6421" h="2806262">
                <a:moveTo>
                  <a:pt x="1316421" y="0"/>
                </a:moveTo>
                <a:lnTo>
                  <a:pt x="1087821" y="118241"/>
                </a:lnTo>
                <a:lnTo>
                  <a:pt x="488731" y="0"/>
                </a:lnTo>
                <a:lnTo>
                  <a:pt x="39414" y="299545"/>
                </a:lnTo>
                <a:lnTo>
                  <a:pt x="323193" y="835572"/>
                </a:lnTo>
                <a:lnTo>
                  <a:pt x="0" y="1111469"/>
                </a:lnTo>
                <a:lnTo>
                  <a:pt x="252248" y="1434662"/>
                </a:lnTo>
                <a:lnTo>
                  <a:pt x="126124" y="1852448"/>
                </a:lnTo>
                <a:lnTo>
                  <a:pt x="417786" y="2112579"/>
                </a:lnTo>
                <a:lnTo>
                  <a:pt x="275896" y="2538248"/>
                </a:lnTo>
                <a:lnTo>
                  <a:pt x="811924" y="2806262"/>
                </a:lnTo>
                <a:lnTo>
                  <a:pt x="1111469" y="2656490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852BE35-CE34-5BAF-8CF2-BF95F6741B1A}"/>
              </a:ext>
            </a:extLst>
          </p:cNvPr>
          <p:cNvSpPr/>
          <p:nvPr/>
        </p:nvSpPr>
        <p:spPr>
          <a:xfrm>
            <a:off x="6859552" y="1556719"/>
            <a:ext cx="488731" cy="2814145"/>
          </a:xfrm>
          <a:custGeom>
            <a:avLst/>
            <a:gdLst>
              <a:gd name="connsiteX0" fmla="*/ 86710 w 488731"/>
              <a:gd name="connsiteY0" fmla="*/ 0 h 2814145"/>
              <a:gd name="connsiteX1" fmla="*/ 0 w 488731"/>
              <a:gd name="connsiteY1" fmla="*/ 86710 h 2814145"/>
              <a:gd name="connsiteX2" fmla="*/ 189186 w 488731"/>
              <a:gd name="connsiteY2" fmla="*/ 323193 h 2814145"/>
              <a:gd name="connsiteX3" fmla="*/ 15765 w 488731"/>
              <a:gd name="connsiteY3" fmla="*/ 638503 h 2814145"/>
              <a:gd name="connsiteX4" fmla="*/ 283779 w 488731"/>
              <a:gd name="connsiteY4" fmla="*/ 922283 h 2814145"/>
              <a:gd name="connsiteX5" fmla="*/ 165538 w 488731"/>
              <a:gd name="connsiteY5" fmla="*/ 1450427 h 2814145"/>
              <a:gd name="connsiteX6" fmla="*/ 283779 w 488731"/>
              <a:gd name="connsiteY6" fmla="*/ 1805152 h 2814145"/>
              <a:gd name="connsiteX7" fmla="*/ 488731 w 488731"/>
              <a:gd name="connsiteY7" fmla="*/ 1947041 h 2814145"/>
              <a:gd name="connsiteX8" fmla="*/ 299545 w 488731"/>
              <a:gd name="connsiteY8" fmla="*/ 2404241 h 2814145"/>
              <a:gd name="connsiteX9" fmla="*/ 425669 w 488731"/>
              <a:gd name="connsiteY9" fmla="*/ 2617076 h 2814145"/>
              <a:gd name="connsiteX10" fmla="*/ 338958 w 488731"/>
              <a:gd name="connsiteY10" fmla="*/ 2814145 h 281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8731" h="2814145">
                <a:moveTo>
                  <a:pt x="86710" y="0"/>
                </a:moveTo>
                <a:lnTo>
                  <a:pt x="0" y="86710"/>
                </a:lnTo>
                <a:lnTo>
                  <a:pt x="189186" y="323193"/>
                </a:lnTo>
                <a:lnTo>
                  <a:pt x="15765" y="638503"/>
                </a:lnTo>
                <a:lnTo>
                  <a:pt x="283779" y="922283"/>
                </a:lnTo>
                <a:lnTo>
                  <a:pt x="165538" y="1450427"/>
                </a:lnTo>
                <a:lnTo>
                  <a:pt x="283779" y="1805152"/>
                </a:lnTo>
                <a:lnTo>
                  <a:pt x="488731" y="1947041"/>
                </a:lnTo>
                <a:lnTo>
                  <a:pt x="299545" y="2404241"/>
                </a:lnTo>
                <a:lnTo>
                  <a:pt x="425669" y="2617076"/>
                </a:lnTo>
                <a:lnTo>
                  <a:pt x="338958" y="2814145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7BC52CE-C02B-6FF9-428A-EA0C58DB154B}"/>
              </a:ext>
            </a:extLst>
          </p:cNvPr>
          <p:cNvSpPr/>
          <p:nvPr/>
        </p:nvSpPr>
        <p:spPr>
          <a:xfrm>
            <a:off x="6307759" y="1572484"/>
            <a:ext cx="898634" cy="2766849"/>
          </a:xfrm>
          <a:custGeom>
            <a:avLst/>
            <a:gdLst>
              <a:gd name="connsiteX0" fmla="*/ 252248 w 898634"/>
              <a:gd name="connsiteY0" fmla="*/ 0 h 2766849"/>
              <a:gd name="connsiteX1" fmla="*/ 260131 w 898634"/>
              <a:gd name="connsiteY1" fmla="*/ 102476 h 2766849"/>
              <a:gd name="connsiteX2" fmla="*/ 0 w 898634"/>
              <a:gd name="connsiteY2" fmla="*/ 252249 h 2766849"/>
              <a:gd name="connsiteX3" fmla="*/ 23648 w 898634"/>
              <a:gd name="connsiteY3" fmla="*/ 417787 h 2766849"/>
              <a:gd name="connsiteX4" fmla="*/ 173420 w 898634"/>
              <a:gd name="connsiteY4" fmla="*/ 701566 h 2766849"/>
              <a:gd name="connsiteX5" fmla="*/ 15765 w 898634"/>
              <a:gd name="connsiteY5" fmla="*/ 1143000 h 2766849"/>
              <a:gd name="connsiteX6" fmla="*/ 283779 w 898634"/>
              <a:gd name="connsiteY6" fmla="*/ 1568669 h 2766849"/>
              <a:gd name="connsiteX7" fmla="*/ 134007 w 898634"/>
              <a:gd name="connsiteY7" fmla="*/ 1836683 h 2766849"/>
              <a:gd name="connsiteX8" fmla="*/ 299544 w 898634"/>
              <a:gd name="connsiteY8" fmla="*/ 2025869 h 2766849"/>
              <a:gd name="connsiteX9" fmla="*/ 102475 w 898634"/>
              <a:gd name="connsiteY9" fmla="*/ 2286000 h 2766849"/>
              <a:gd name="connsiteX10" fmla="*/ 338958 w 898634"/>
              <a:gd name="connsiteY10" fmla="*/ 2475187 h 2766849"/>
              <a:gd name="connsiteX11" fmla="*/ 228600 w 898634"/>
              <a:gd name="connsiteY11" fmla="*/ 2609194 h 2766849"/>
              <a:gd name="connsiteX12" fmla="*/ 394138 w 898634"/>
              <a:gd name="connsiteY12" fmla="*/ 2735318 h 2766849"/>
              <a:gd name="connsiteX13" fmla="*/ 898634 w 898634"/>
              <a:gd name="connsiteY13" fmla="*/ 2766849 h 276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8634" h="2766849">
                <a:moveTo>
                  <a:pt x="252248" y="0"/>
                </a:moveTo>
                <a:lnTo>
                  <a:pt x="260131" y="102476"/>
                </a:lnTo>
                <a:lnTo>
                  <a:pt x="0" y="252249"/>
                </a:lnTo>
                <a:lnTo>
                  <a:pt x="23648" y="417787"/>
                </a:lnTo>
                <a:lnTo>
                  <a:pt x="173420" y="701566"/>
                </a:lnTo>
                <a:lnTo>
                  <a:pt x="15765" y="1143000"/>
                </a:lnTo>
                <a:lnTo>
                  <a:pt x="283779" y="1568669"/>
                </a:lnTo>
                <a:lnTo>
                  <a:pt x="134007" y="1836683"/>
                </a:lnTo>
                <a:lnTo>
                  <a:pt x="299544" y="2025869"/>
                </a:lnTo>
                <a:lnTo>
                  <a:pt x="102475" y="2286000"/>
                </a:lnTo>
                <a:lnTo>
                  <a:pt x="338958" y="2475187"/>
                </a:lnTo>
                <a:lnTo>
                  <a:pt x="228600" y="2609194"/>
                </a:lnTo>
                <a:lnTo>
                  <a:pt x="394138" y="2735318"/>
                </a:lnTo>
                <a:lnTo>
                  <a:pt x="898634" y="2766849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FDFEF65-546E-46F6-9123-ED71A2EB02CF}"/>
              </a:ext>
            </a:extLst>
          </p:cNvPr>
          <p:cNvSpPr/>
          <p:nvPr/>
        </p:nvSpPr>
        <p:spPr>
          <a:xfrm>
            <a:off x="5740200" y="1580367"/>
            <a:ext cx="646386" cy="2814145"/>
          </a:xfrm>
          <a:custGeom>
            <a:avLst/>
            <a:gdLst>
              <a:gd name="connsiteX0" fmla="*/ 268014 w 646386"/>
              <a:gd name="connsiteY0" fmla="*/ 0 h 2814145"/>
              <a:gd name="connsiteX1" fmla="*/ 268014 w 646386"/>
              <a:gd name="connsiteY1" fmla="*/ 102476 h 2814145"/>
              <a:gd name="connsiteX2" fmla="*/ 0 w 646386"/>
              <a:gd name="connsiteY2" fmla="*/ 244366 h 2814145"/>
              <a:gd name="connsiteX3" fmla="*/ 15766 w 646386"/>
              <a:gd name="connsiteY3" fmla="*/ 409904 h 2814145"/>
              <a:gd name="connsiteX4" fmla="*/ 338959 w 646386"/>
              <a:gd name="connsiteY4" fmla="*/ 496614 h 2814145"/>
              <a:gd name="connsiteX5" fmla="*/ 173421 w 646386"/>
              <a:gd name="connsiteY5" fmla="*/ 859221 h 2814145"/>
              <a:gd name="connsiteX6" fmla="*/ 165538 w 646386"/>
              <a:gd name="connsiteY6" fmla="*/ 1111469 h 2814145"/>
              <a:gd name="connsiteX7" fmla="*/ 307428 w 646386"/>
              <a:gd name="connsiteY7" fmla="*/ 1340069 h 2814145"/>
              <a:gd name="connsiteX8" fmla="*/ 149772 w 646386"/>
              <a:gd name="connsiteY8" fmla="*/ 1576552 h 2814145"/>
              <a:gd name="connsiteX9" fmla="*/ 189186 w 646386"/>
              <a:gd name="connsiteY9" fmla="*/ 1805152 h 2814145"/>
              <a:gd name="connsiteX10" fmla="*/ 378372 w 646386"/>
              <a:gd name="connsiteY10" fmla="*/ 1970690 h 2814145"/>
              <a:gd name="connsiteX11" fmla="*/ 291662 w 646386"/>
              <a:gd name="connsiteY11" fmla="*/ 2238704 h 2814145"/>
              <a:gd name="connsiteX12" fmla="*/ 465083 w 646386"/>
              <a:gd name="connsiteY12" fmla="*/ 2349062 h 2814145"/>
              <a:gd name="connsiteX13" fmla="*/ 417786 w 646386"/>
              <a:gd name="connsiteY13" fmla="*/ 2569779 h 2814145"/>
              <a:gd name="connsiteX14" fmla="*/ 630621 w 646386"/>
              <a:gd name="connsiteY14" fmla="*/ 2703786 h 2814145"/>
              <a:gd name="connsiteX15" fmla="*/ 646386 w 646386"/>
              <a:gd name="connsiteY15" fmla="*/ 2814145 h 281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386" h="2814145">
                <a:moveTo>
                  <a:pt x="268014" y="0"/>
                </a:moveTo>
                <a:lnTo>
                  <a:pt x="268014" y="102476"/>
                </a:lnTo>
                <a:lnTo>
                  <a:pt x="0" y="244366"/>
                </a:lnTo>
                <a:lnTo>
                  <a:pt x="15766" y="409904"/>
                </a:lnTo>
                <a:lnTo>
                  <a:pt x="338959" y="496614"/>
                </a:lnTo>
                <a:lnTo>
                  <a:pt x="173421" y="859221"/>
                </a:lnTo>
                <a:lnTo>
                  <a:pt x="165538" y="1111469"/>
                </a:lnTo>
                <a:lnTo>
                  <a:pt x="307428" y="1340069"/>
                </a:lnTo>
                <a:lnTo>
                  <a:pt x="149772" y="1576552"/>
                </a:lnTo>
                <a:lnTo>
                  <a:pt x="189186" y="1805152"/>
                </a:lnTo>
                <a:lnTo>
                  <a:pt x="378372" y="1970690"/>
                </a:lnTo>
                <a:lnTo>
                  <a:pt x="291662" y="2238704"/>
                </a:lnTo>
                <a:lnTo>
                  <a:pt x="465083" y="2349062"/>
                </a:lnTo>
                <a:lnTo>
                  <a:pt x="417786" y="2569779"/>
                </a:lnTo>
                <a:lnTo>
                  <a:pt x="630621" y="2703786"/>
                </a:lnTo>
                <a:lnTo>
                  <a:pt x="646386" y="2814145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C8B051-F3BB-3ACF-AABB-6CF9B1CAD119}"/>
              </a:ext>
            </a:extLst>
          </p:cNvPr>
          <p:cNvSpPr/>
          <p:nvPr/>
        </p:nvSpPr>
        <p:spPr>
          <a:xfrm>
            <a:off x="5290883" y="1588250"/>
            <a:ext cx="898634" cy="2656490"/>
          </a:xfrm>
          <a:custGeom>
            <a:avLst/>
            <a:gdLst>
              <a:gd name="connsiteX0" fmla="*/ 268014 w 898634"/>
              <a:gd name="connsiteY0" fmla="*/ 0 h 2656490"/>
              <a:gd name="connsiteX1" fmla="*/ 236483 w 898634"/>
              <a:gd name="connsiteY1" fmla="*/ 157655 h 2656490"/>
              <a:gd name="connsiteX2" fmla="*/ 0 w 898634"/>
              <a:gd name="connsiteY2" fmla="*/ 228600 h 2656490"/>
              <a:gd name="connsiteX3" fmla="*/ 15765 w 898634"/>
              <a:gd name="connsiteY3" fmla="*/ 425669 h 2656490"/>
              <a:gd name="connsiteX4" fmla="*/ 283779 w 898634"/>
              <a:gd name="connsiteY4" fmla="*/ 567559 h 2656490"/>
              <a:gd name="connsiteX5" fmla="*/ 212834 w 898634"/>
              <a:gd name="connsiteY5" fmla="*/ 725214 h 2656490"/>
              <a:gd name="connsiteX6" fmla="*/ 299545 w 898634"/>
              <a:gd name="connsiteY6" fmla="*/ 859221 h 2656490"/>
              <a:gd name="connsiteX7" fmla="*/ 134007 w 898634"/>
              <a:gd name="connsiteY7" fmla="*/ 1001110 h 2656490"/>
              <a:gd name="connsiteX8" fmla="*/ 204951 w 898634"/>
              <a:gd name="connsiteY8" fmla="*/ 1206062 h 2656490"/>
              <a:gd name="connsiteX9" fmla="*/ 394138 w 898634"/>
              <a:gd name="connsiteY9" fmla="*/ 1253359 h 2656490"/>
              <a:gd name="connsiteX10" fmla="*/ 354724 w 898634"/>
              <a:gd name="connsiteY10" fmla="*/ 1552903 h 2656490"/>
              <a:gd name="connsiteX11" fmla="*/ 173420 w 898634"/>
              <a:gd name="connsiteY11" fmla="*/ 1655379 h 2656490"/>
              <a:gd name="connsiteX12" fmla="*/ 149772 w 898634"/>
              <a:gd name="connsiteY12" fmla="*/ 1868214 h 2656490"/>
              <a:gd name="connsiteX13" fmla="*/ 409903 w 898634"/>
              <a:gd name="connsiteY13" fmla="*/ 1931276 h 2656490"/>
              <a:gd name="connsiteX14" fmla="*/ 346841 w 898634"/>
              <a:gd name="connsiteY14" fmla="*/ 2238703 h 2656490"/>
              <a:gd name="connsiteX15" fmla="*/ 504496 w 898634"/>
              <a:gd name="connsiteY15" fmla="*/ 2356945 h 2656490"/>
              <a:gd name="connsiteX16" fmla="*/ 504496 w 898634"/>
              <a:gd name="connsiteY16" fmla="*/ 2498834 h 2656490"/>
              <a:gd name="connsiteX17" fmla="*/ 614855 w 898634"/>
              <a:gd name="connsiteY17" fmla="*/ 2656490 h 2656490"/>
              <a:gd name="connsiteX18" fmla="*/ 898634 w 898634"/>
              <a:gd name="connsiteY18" fmla="*/ 2569779 h 265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8634" h="2656490">
                <a:moveTo>
                  <a:pt x="268014" y="0"/>
                </a:moveTo>
                <a:lnTo>
                  <a:pt x="236483" y="157655"/>
                </a:lnTo>
                <a:lnTo>
                  <a:pt x="0" y="228600"/>
                </a:lnTo>
                <a:lnTo>
                  <a:pt x="15765" y="425669"/>
                </a:lnTo>
                <a:lnTo>
                  <a:pt x="283779" y="567559"/>
                </a:lnTo>
                <a:lnTo>
                  <a:pt x="212834" y="725214"/>
                </a:lnTo>
                <a:lnTo>
                  <a:pt x="299545" y="859221"/>
                </a:lnTo>
                <a:lnTo>
                  <a:pt x="134007" y="1001110"/>
                </a:lnTo>
                <a:lnTo>
                  <a:pt x="204951" y="1206062"/>
                </a:lnTo>
                <a:lnTo>
                  <a:pt x="394138" y="1253359"/>
                </a:lnTo>
                <a:lnTo>
                  <a:pt x="354724" y="1552903"/>
                </a:lnTo>
                <a:lnTo>
                  <a:pt x="173420" y="1655379"/>
                </a:lnTo>
                <a:lnTo>
                  <a:pt x="149772" y="1868214"/>
                </a:lnTo>
                <a:lnTo>
                  <a:pt x="409903" y="1931276"/>
                </a:lnTo>
                <a:lnTo>
                  <a:pt x="346841" y="2238703"/>
                </a:lnTo>
                <a:lnTo>
                  <a:pt x="504496" y="2356945"/>
                </a:lnTo>
                <a:lnTo>
                  <a:pt x="504496" y="2498834"/>
                </a:lnTo>
                <a:lnTo>
                  <a:pt x="614855" y="2656490"/>
                </a:lnTo>
                <a:lnTo>
                  <a:pt x="898634" y="2569779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F2952BD-0642-3EF2-8133-C6C1A27298E1}"/>
              </a:ext>
            </a:extLst>
          </p:cNvPr>
          <p:cNvSpPr/>
          <p:nvPr/>
        </p:nvSpPr>
        <p:spPr>
          <a:xfrm>
            <a:off x="4786386" y="1588250"/>
            <a:ext cx="701566" cy="2790496"/>
          </a:xfrm>
          <a:custGeom>
            <a:avLst/>
            <a:gdLst>
              <a:gd name="connsiteX0" fmla="*/ 331076 w 701566"/>
              <a:gd name="connsiteY0" fmla="*/ 0 h 2790496"/>
              <a:gd name="connsiteX1" fmla="*/ 331076 w 701566"/>
              <a:gd name="connsiteY1" fmla="*/ 149772 h 2790496"/>
              <a:gd name="connsiteX2" fmla="*/ 70945 w 701566"/>
              <a:gd name="connsiteY2" fmla="*/ 102476 h 2790496"/>
              <a:gd name="connsiteX3" fmla="*/ 0 w 701566"/>
              <a:gd name="connsiteY3" fmla="*/ 315310 h 2790496"/>
              <a:gd name="connsiteX4" fmla="*/ 134007 w 701566"/>
              <a:gd name="connsiteY4" fmla="*/ 449317 h 2790496"/>
              <a:gd name="connsiteX5" fmla="*/ 244366 w 701566"/>
              <a:gd name="connsiteY5" fmla="*/ 480848 h 2790496"/>
              <a:gd name="connsiteX6" fmla="*/ 252248 w 701566"/>
              <a:gd name="connsiteY6" fmla="*/ 614855 h 2790496"/>
              <a:gd name="connsiteX7" fmla="*/ 488731 w 701566"/>
              <a:gd name="connsiteY7" fmla="*/ 756745 h 2790496"/>
              <a:gd name="connsiteX8" fmla="*/ 504497 w 701566"/>
              <a:gd name="connsiteY8" fmla="*/ 961696 h 2790496"/>
              <a:gd name="connsiteX9" fmla="*/ 323193 w 701566"/>
              <a:gd name="connsiteY9" fmla="*/ 1040524 h 2790496"/>
              <a:gd name="connsiteX10" fmla="*/ 378373 w 701566"/>
              <a:gd name="connsiteY10" fmla="*/ 1237593 h 2790496"/>
              <a:gd name="connsiteX11" fmla="*/ 520262 w 701566"/>
              <a:gd name="connsiteY11" fmla="*/ 1340069 h 2790496"/>
              <a:gd name="connsiteX12" fmla="*/ 512380 w 701566"/>
              <a:gd name="connsiteY12" fmla="*/ 1576552 h 2790496"/>
              <a:gd name="connsiteX13" fmla="*/ 378373 w 701566"/>
              <a:gd name="connsiteY13" fmla="*/ 1655379 h 2790496"/>
              <a:gd name="connsiteX14" fmla="*/ 354724 w 701566"/>
              <a:gd name="connsiteY14" fmla="*/ 1876096 h 2790496"/>
              <a:gd name="connsiteX15" fmla="*/ 520262 w 701566"/>
              <a:gd name="connsiteY15" fmla="*/ 2010103 h 2790496"/>
              <a:gd name="connsiteX16" fmla="*/ 520262 w 701566"/>
              <a:gd name="connsiteY16" fmla="*/ 2293883 h 2790496"/>
              <a:gd name="connsiteX17" fmla="*/ 701566 w 701566"/>
              <a:gd name="connsiteY17" fmla="*/ 2364828 h 2790496"/>
              <a:gd name="connsiteX18" fmla="*/ 701566 w 701566"/>
              <a:gd name="connsiteY18" fmla="*/ 2577662 h 2790496"/>
              <a:gd name="connsiteX19" fmla="*/ 504497 w 701566"/>
              <a:gd name="connsiteY19" fmla="*/ 2688021 h 2790496"/>
              <a:gd name="connsiteX20" fmla="*/ 512380 w 701566"/>
              <a:gd name="connsiteY20" fmla="*/ 2790496 h 279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566" h="2790496">
                <a:moveTo>
                  <a:pt x="331076" y="0"/>
                </a:moveTo>
                <a:lnTo>
                  <a:pt x="331076" y="149772"/>
                </a:lnTo>
                <a:lnTo>
                  <a:pt x="70945" y="102476"/>
                </a:lnTo>
                <a:lnTo>
                  <a:pt x="0" y="315310"/>
                </a:lnTo>
                <a:lnTo>
                  <a:pt x="134007" y="449317"/>
                </a:lnTo>
                <a:lnTo>
                  <a:pt x="244366" y="480848"/>
                </a:lnTo>
                <a:lnTo>
                  <a:pt x="252248" y="614855"/>
                </a:lnTo>
                <a:lnTo>
                  <a:pt x="488731" y="756745"/>
                </a:lnTo>
                <a:lnTo>
                  <a:pt x="504497" y="961696"/>
                </a:lnTo>
                <a:lnTo>
                  <a:pt x="323193" y="1040524"/>
                </a:lnTo>
                <a:lnTo>
                  <a:pt x="378373" y="1237593"/>
                </a:lnTo>
                <a:lnTo>
                  <a:pt x="520262" y="1340069"/>
                </a:lnTo>
                <a:lnTo>
                  <a:pt x="512380" y="1576552"/>
                </a:lnTo>
                <a:lnTo>
                  <a:pt x="378373" y="1655379"/>
                </a:lnTo>
                <a:lnTo>
                  <a:pt x="354724" y="1876096"/>
                </a:lnTo>
                <a:lnTo>
                  <a:pt x="520262" y="2010103"/>
                </a:lnTo>
                <a:lnTo>
                  <a:pt x="520262" y="2293883"/>
                </a:lnTo>
                <a:lnTo>
                  <a:pt x="701566" y="2364828"/>
                </a:lnTo>
                <a:lnTo>
                  <a:pt x="701566" y="2577662"/>
                </a:lnTo>
                <a:lnTo>
                  <a:pt x="504497" y="2688021"/>
                </a:lnTo>
                <a:lnTo>
                  <a:pt x="512380" y="2790496"/>
                </a:lnTo>
              </a:path>
            </a:pathLst>
          </a:custGeom>
          <a:noFill/>
          <a:ln w="38100">
            <a:solidFill>
              <a:schemeClr val="accent6"/>
            </a:solidFill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67305D-A0EF-E628-C076-BD4824A4EC58}"/>
              </a:ext>
            </a:extLst>
          </p:cNvPr>
          <p:cNvCxnSpPr>
            <a:stCxn id="29" idx="1"/>
            <a:endCxn id="28" idx="2"/>
          </p:cNvCxnSpPr>
          <p:nvPr/>
        </p:nvCxnSpPr>
        <p:spPr>
          <a:xfrm>
            <a:off x="5117462" y="1738022"/>
            <a:ext cx="173421" cy="78828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781007-00E4-3747-EA1A-5864D3038014}"/>
              </a:ext>
            </a:extLst>
          </p:cNvPr>
          <p:cNvCxnSpPr>
            <a:cxnSpLocks/>
            <a:stCxn id="29" idx="5"/>
            <a:endCxn id="28" idx="3"/>
          </p:cNvCxnSpPr>
          <p:nvPr/>
        </p:nvCxnSpPr>
        <p:spPr>
          <a:xfrm flipV="1">
            <a:off x="5030752" y="2013919"/>
            <a:ext cx="275896" cy="55179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1C4CFC-F887-8756-C0B3-1A263AE07139}"/>
              </a:ext>
            </a:extLst>
          </p:cNvPr>
          <p:cNvCxnSpPr>
            <a:cxnSpLocks/>
            <a:stCxn id="29" idx="7"/>
            <a:endCxn id="28" idx="5"/>
          </p:cNvCxnSpPr>
          <p:nvPr/>
        </p:nvCxnSpPr>
        <p:spPr>
          <a:xfrm flipV="1">
            <a:off x="5275117" y="2313464"/>
            <a:ext cx="228600" cy="31531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C6771A-47FA-1AD2-EE27-B50E8BD6E7E9}"/>
              </a:ext>
            </a:extLst>
          </p:cNvPr>
          <p:cNvCxnSpPr>
            <a:cxnSpLocks/>
            <a:stCxn id="29" idx="8"/>
            <a:endCxn id="28" idx="7"/>
          </p:cNvCxnSpPr>
          <p:nvPr/>
        </p:nvCxnSpPr>
        <p:spPr>
          <a:xfrm>
            <a:off x="5290883" y="2549946"/>
            <a:ext cx="134007" cy="39414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0E7CAA-EB41-5D67-7B5A-A8B5B92E0363}"/>
              </a:ext>
            </a:extLst>
          </p:cNvPr>
          <p:cNvCxnSpPr>
            <a:cxnSpLocks/>
            <a:stCxn id="29" idx="11"/>
            <a:endCxn id="28" idx="8"/>
          </p:cNvCxnSpPr>
          <p:nvPr/>
        </p:nvCxnSpPr>
        <p:spPr>
          <a:xfrm flipV="1">
            <a:off x="5306648" y="2794312"/>
            <a:ext cx="189186" cy="134007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E15A21-5028-4376-2CB0-ECD8DB9FE758}"/>
              </a:ext>
            </a:extLst>
          </p:cNvPr>
          <p:cNvCxnSpPr>
            <a:cxnSpLocks/>
            <a:stCxn id="29" idx="12"/>
            <a:endCxn id="28" idx="11"/>
          </p:cNvCxnSpPr>
          <p:nvPr/>
        </p:nvCxnSpPr>
        <p:spPr>
          <a:xfrm>
            <a:off x="5298766" y="3164802"/>
            <a:ext cx="165537" cy="78827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0176BAA-AB20-E388-DA44-613B54F1EFD4}"/>
              </a:ext>
            </a:extLst>
          </p:cNvPr>
          <p:cNvCxnSpPr>
            <a:cxnSpLocks/>
            <a:stCxn id="29" idx="15"/>
            <a:endCxn id="28" idx="12"/>
          </p:cNvCxnSpPr>
          <p:nvPr/>
        </p:nvCxnSpPr>
        <p:spPr>
          <a:xfrm flipV="1">
            <a:off x="5306648" y="3456464"/>
            <a:ext cx="134007" cy="141889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0E2C0A0-06D1-1459-D21A-937BC4CD495F}"/>
              </a:ext>
            </a:extLst>
          </p:cNvPr>
          <p:cNvCxnSpPr>
            <a:cxnSpLocks/>
            <a:stCxn id="29" idx="18"/>
          </p:cNvCxnSpPr>
          <p:nvPr/>
        </p:nvCxnSpPr>
        <p:spPr>
          <a:xfrm>
            <a:off x="5487952" y="4165912"/>
            <a:ext cx="219403" cy="44669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0DB52F0-8227-BFBC-7D46-D141C86DDF86}"/>
              </a:ext>
            </a:extLst>
          </p:cNvPr>
          <p:cNvCxnSpPr>
            <a:cxnSpLocks/>
            <a:stCxn id="29" idx="17"/>
            <a:endCxn id="28" idx="14"/>
          </p:cNvCxnSpPr>
          <p:nvPr/>
        </p:nvCxnSpPr>
        <p:spPr>
          <a:xfrm flipV="1">
            <a:off x="5487952" y="3826953"/>
            <a:ext cx="149772" cy="126125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2B3EC-617A-5F29-0BFC-50829E274D6F}"/>
              </a:ext>
            </a:extLst>
          </p:cNvPr>
          <p:cNvCxnSpPr>
            <a:cxnSpLocks/>
            <a:endCxn id="28" idx="16"/>
          </p:cNvCxnSpPr>
          <p:nvPr/>
        </p:nvCxnSpPr>
        <p:spPr>
          <a:xfrm flipV="1">
            <a:off x="5695332" y="4087084"/>
            <a:ext cx="100047" cy="123497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A7FF0D9-C00C-5FFE-0A39-4B97CD2E6469}"/>
              </a:ext>
            </a:extLst>
          </p:cNvPr>
          <p:cNvCxnSpPr>
            <a:cxnSpLocks/>
            <a:stCxn id="27" idx="12"/>
            <a:endCxn id="26" idx="9"/>
          </p:cNvCxnSpPr>
          <p:nvPr/>
        </p:nvCxnSpPr>
        <p:spPr>
          <a:xfrm flipV="1">
            <a:off x="6205283" y="3858484"/>
            <a:ext cx="204951" cy="70945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019DA3-B2DB-BD49-5A7D-D06B1EAECF87}"/>
              </a:ext>
            </a:extLst>
          </p:cNvPr>
          <p:cNvCxnSpPr>
            <a:cxnSpLocks/>
            <a:stCxn id="27" idx="10"/>
            <a:endCxn id="26" idx="7"/>
          </p:cNvCxnSpPr>
          <p:nvPr/>
        </p:nvCxnSpPr>
        <p:spPr>
          <a:xfrm flipV="1">
            <a:off x="6118572" y="3409167"/>
            <a:ext cx="323194" cy="141890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0587882-DDE2-C3BA-5314-76A4DCA40E38}"/>
              </a:ext>
            </a:extLst>
          </p:cNvPr>
          <p:cNvCxnSpPr>
            <a:cxnSpLocks/>
            <a:stCxn id="26" idx="11"/>
            <a:endCxn id="27" idx="14"/>
          </p:cNvCxnSpPr>
          <p:nvPr/>
        </p:nvCxnSpPr>
        <p:spPr>
          <a:xfrm flipH="1">
            <a:off x="6370821" y="4181678"/>
            <a:ext cx="165538" cy="102475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D60583D-CAE0-6445-9082-63825B2E5777}"/>
              </a:ext>
            </a:extLst>
          </p:cNvPr>
          <p:cNvCxnSpPr>
            <a:cxnSpLocks/>
            <a:stCxn id="25" idx="8"/>
            <a:endCxn id="26" idx="10"/>
          </p:cNvCxnSpPr>
          <p:nvPr/>
        </p:nvCxnSpPr>
        <p:spPr>
          <a:xfrm flipH="1">
            <a:off x="6646717" y="3960960"/>
            <a:ext cx="512380" cy="86711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0" name="Straight Connector 15359">
            <a:extLst>
              <a:ext uri="{FF2B5EF4-FFF2-40B4-BE49-F238E27FC236}">
                <a16:creationId xmlns:a16="http://schemas.microsoft.com/office/drawing/2014/main" id="{B9ABB727-B600-D0B9-63ED-A6C2079E94A1}"/>
              </a:ext>
            </a:extLst>
          </p:cNvPr>
          <p:cNvCxnSpPr>
            <a:cxnSpLocks/>
            <a:stCxn id="26" idx="8"/>
            <a:endCxn id="25" idx="6"/>
          </p:cNvCxnSpPr>
          <p:nvPr/>
        </p:nvCxnSpPr>
        <p:spPr>
          <a:xfrm flipV="1">
            <a:off x="6607303" y="3361871"/>
            <a:ext cx="536028" cy="236482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1" name="Straight Connector 15360">
            <a:extLst>
              <a:ext uri="{FF2B5EF4-FFF2-40B4-BE49-F238E27FC236}">
                <a16:creationId xmlns:a16="http://schemas.microsoft.com/office/drawing/2014/main" id="{0839D609-E53B-BF92-10EF-786ECA80AC41}"/>
              </a:ext>
            </a:extLst>
          </p:cNvPr>
          <p:cNvCxnSpPr>
            <a:cxnSpLocks/>
            <a:stCxn id="25" idx="5"/>
            <a:endCxn id="26" idx="6"/>
          </p:cNvCxnSpPr>
          <p:nvPr/>
        </p:nvCxnSpPr>
        <p:spPr>
          <a:xfrm flipH="1">
            <a:off x="6591538" y="3007146"/>
            <a:ext cx="433552" cy="134007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6" name="Straight Connector 15375">
            <a:extLst>
              <a:ext uri="{FF2B5EF4-FFF2-40B4-BE49-F238E27FC236}">
                <a16:creationId xmlns:a16="http://schemas.microsoft.com/office/drawing/2014/main" id="{4F5606A5-FC80-E036-A65B-AD94B961ADA6}"/>
              </a:ext>
            </a:extLst>
          </p:cNvPr>
          <p:cNvCxnSpPr>
            <a:cxnSpLocks/>
            <a:stCxn id="25" idx="3"/>
            <a:endCxn id="26" idx="4"/>
          </p:cNvCxnSpPr>
          <p:nvPr/>
        </p:nvCxnSpPr>
        <p:spPr>
          <a:xfrm flipH="1">
            <a:off x="6481179" y="2195222"/>
            <a:ext cx="394138" cy="78828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9" name="Straight Connector 15378">
            <a:extLst>
              <a:ext uri="{FF2B5EF4-FFF2-40B4-BE49-F238E27FC236}">
                <a16:creationId xmlns:a16="http://schemas.microsoft.com/office/drawing/2014/main" id="{B9C6C938-CC47-C564-27F6-6B367496E510}"/>
              </a:ext>
            </a:extLst>
          </p:cNvPr>
          <p:cNvCxnSpPr>
            <a:cxnSpLocks/>
            <a:stCxn id="26" idx="5"/>
            <a:endCxn id="27" idx="7"/>
          </p:cNvCxnSpPr>
          <p:nvPr/>
        </p:nvCxnSpPr>
        <p:spPr>
          <a:xfrm flipH="1">
            <a:off x="6047628" y="2715484"/>
            <a:ext cx="275896" cy="204952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82" name="Straight Connector 15381">
            <a:extLst>
              <a:ext uri="{FF2B5EF4-FFF2-40B4-BE49-F238E27FC236}">
                <a16:creationId xmlns:a16="http://schemas.microsoft.com/office/drawing/2014/main" id="{A564AD1E-F3D0-1765-BD50-6FA51D8DB827}"/>
              </a:ext>
            </a:extLst>
          </p:cNvPr>
          <p:cNvCxnSpPr>
            <a:cxnSpLocks/>
            <a:stCxn id="27" idx="6"/>
            <a:endCxn id="28" idx="9"/>
          </p:cNvCxnSpPr>
          <p:nvPr/>
        </p:nvCxnSpPr>
        <p:spPr>
          <a:xfrm flipH="1">
            <a:off x="5685021" y="2691836"/>
            <a:ext cx="220717" cy="149773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85" name="Straight Connector 15384">
            <a:extLst>
              <a:ext uri="{FF2B5EF4-FFF2-40B4-BE49-F238E27FC236}">
                <a16:creationId xmlns:a16="http://schemas.microsoft.com/office/drawing/2014/main" id="{A672148F-0A7E-17C2-C14F-7C6D7E9676B2}"/>
              </a:ext>
            </a:extLst>
          </p:cNvPr>
          <p:cNvCxnSpPr>
            <a:cxnSpLocks/>
            <a:stCxn id="27" idx="8"/>
            <a:endCxn id="28" idx="10"/>
          </p:cNvCxnSpPr>
          <p:nvPr/>
        </p:nvCxnSpPr>
        <p:spPr>
          <a:xfrm flipH="1" flipV="1">
            <a:off x="5645607" y="3141153"/>
            <a:ext cx="244365" cy="15766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88" name="Straight Connector 15387">
            <a:extLst>
              <a:ext uri="{FF2B5EF4-FFF2-40B4-BE49-F238E27FC236}">
                <a16:creationId xmlns:a16="http://schemas.microsoft.com/office/drawing/2014/main" id="{E5C221AF-995C-DB36-456F-2A85DCA1BC37}"/>
              </a:ext>
            </a:extLst>
          </p:cNvPr>
          <p:cNvCxnSpPr>
            <a:cxnSpLocks/>
            <a:stCxn id="27" idx="9"/>
          </p:cNvCxnSpPr>
          <p:nvPr/>
        </p:nvCxnSpPr>
        <p:spPr>
          <a:xfrm flipH="1">
            <a:off x="5637724" y="3385519"/>
            <a:ext cx="291662" cy="141889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91" name="Straight Connector 15390">
            <a:extLst>
              <a:ext uri="{FF2B5EF4-FFF2-40B4-BE49-F238E27FC236}">
                <a16:creationId xmlns:a16="http://schemas.microsoft.com/office/drawing/2014/main" id="{9998212F-E3B5-B698-B603-9A526A7822FC}"/>
              </a:ext>
            </a:extLst>
          </p:cNvPr>
          <p:cNvCxnSpPr>
            <a:cxnSpLocks/>
            <a:stCxn id="27" idx="11"/>
          </p:cNvCxnSpPr>
          <p:nvPr/>
        </p:nvCxnSpPr>
        <p:spPr>
          <a:xfrm flipH="1">
            <a:off x="5763848" y="3819071"/>
            <a:ext cx="268014" cy="126124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94" name="Straight Connector 15393">
            <a:extLst>
              <a:ext uri="{FF2B5EF4-FFF2-40B4-BE49-F238E27FC236}">
                <a16:creationId xmlns:a16="http://schemas.microsoft.com/office/drawing/2014/main" id="{C854E3AE-866A-6F72-9FA7-5523E0FC636F}"/>
              </a:ext>
            </a:extLst>
          </p:cNvPr>
          <p:cNvCxnSpPr>
            <a:cxnSpLocks/>
            <a:stCxn id="27" idx="5"/>
            <a:endCxn id="28" idx="6"/>
          </p:cNvCxnSpPr>
          <p:nvPr/>
        </p:nvCxnSpPr>
        <p:spPr>
          <a:xfrm flipH="1">
            <a:off x="5590428" y="2439588"/>
            <a:ext cx="323193" cy="7883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97" name="Straight Connector 15396">
            <a:extLst>
              <a:ext uri="{FF2B5EF4-FFF2-40B4-BE49-F238E27FC236}">
                <a16:creationId xmlns:a16="http://schemas.microsoft.com/office/drawing/2014/main" id="{8D08B246-7D6C-4123-57A5-27DBAF227143}"/>
              </a:ext>
            </a:extLst>
          </p:cNvPr>
          <p:cNvCxnSpPr>
            <a:cxnSpLocks/>
            <a:stCxn id="27" idx="3"/>
            <a:endCxn id="28" idx="4"/>
          </p:cNvCxnSpPr>
          <p:nvPr/>
        </p:nvCxnSpPr>
        <p:spPr>
          <a:xfrm flipH="1">
            <a:off x="5574662" y="1990271"/>
            <a:ext cx="181304" cy="165538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00" name="Straight Connector 15399">
            <a:extLst>
              <a:ext uri="{FF2B5EF4-FFF2-40B4-BE49-F238E27FC236}">
                <a16:creationId xmlns:a16="http://schemas.microsoft.com/office/drawing/2014/main" id="{44A91172-0FEE-9751-9114-E67DA8C5E799}"/>
              </a:ext>
            </a:extLst>
          </p:cNvPr>
          <p:cNvCxnSpPr>
            <a:cxnSpLocks/>
            <a:stCxn id="27" idx="2"/>
            <a:endCxn id="28" idx="1"/>
          </p:cNvCxnSpPr>
          <p:nvPr/>
        </p:nvCxnSpPr>
        <p:spPr>
          <a:xfrm flipH="1" flipV="1">
            <a:off x="5527366" y="1745905"/>
            <a:ext cx="212834" cy="78828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03" name="Straight Connector 15402">
            <a:extLst>
              <a:ext uri="{FF2B5EF4-FFF2-40B4-BE49-F238E27FC236}">
                <a16:creationId xmlns:a16="http://schemas.microsoft.com/office/drawing/2014/main" id="{F9A5BCB1-A579-23E3-C02C-9109B918B5BD}"/>
              </a:ext>
            </a:extLst>
          </p:cNvPr>
          <p:cNvCxnSpPr>
            <a:cxnSpLocks/>
            <a:stCxn id="22" idx="3"/>
            <a:endCxn id="23" idx="2"/>
          </p:cNvCxnSpPr>
          <p:nvPr/>
        </p:nvCxnSpPr>
        <p:spPr>
          <a:xfrm flipH="1" flipV="1">
            <a:off x="9382034" y="1966622"/>
            <a:ext cx="402021" cy="709449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06" name="Straight Connector 15405">
            <a:extLst>
              <a:ext uri="{FF2B5EF4-FFF2-40B4-BE49-F238E27FC236}">
                <a16:creationId xmlns:a16="http://schemas.microsoft.com/office/drawing/2014/main" id="{CBE717B9-D78C-457F-C485-39240F7ECC2E}"/>
              </a:ext>
            </a:extLst>
          </p:cNvPr>
          <p:cNvCxnSpPr>
            <a:cxnSpLocks/>
            <a:stCxn id="25" idx="1"/>
            <a:endCxn id="26" idx="1"/>
          </p:cNvCxnSpPr>
          <p:nvPr/>
        </p:nvCxnSpPr>
        <p:spPr>
          <a:xfrm flipH="1">
            <a:off x="6567890" y="1643429"/>
            <a:ext cx="291662" cy="31531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07" name="Straight Connector 15406">
            <a:extLst>
              <a:ext uri="{FF2B5EF4-FFF2-40B4-BE49-F238E27FC236}">
                <a16:creationId xmlns:a16="http://schemas.microsoft.com/office/drawing/2014/main" id="{FA57175E-D478-78A4-CEBD-A4A93C1F73C2}"/>
              </a:ext>
            </a:extLst>
          </p:cNvPr>
          <p:cNvCxnSpPr>
            <a:cxnSpLocks/>
            <a:stCxn id="26" idx="3"/>
            <a:endCxn id="27" idx="4"/>
          </p:cNvCxnSpPr>
          <p:nvPr/>
        </p:nvCxnSpPr>
        <p:spPr>
          <a:xfrm flipH="1">
            <a:off x="6079159" y="1990271"/>
            <a:ext cx="252248" cy="86710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08" name="Straight Connector 15407">
            <a:extLst>
              <a:ext uri="{FF2B5EF4-FFF2-40B4-BE49-F238E27FC236}">
                <a16:creationId xmlns:a16="http://schemas.microsoft.com/office/drawing/2014/main" id="{40311159-4844-7FB0-FA84-E2E3A4613208}"/>
              </a:ext>
            </a:extLst>
          </p:cNvPr>
          <p:cNvCxnSpPr>
            <a:cxnSpLocks/>
            <a:stCxn id="26" idx="2"/>
            <a:endCxn id="27" idx="1"/>
          </p:cNvCxnSpPr>
          <p:nvPr/>
        </p:nvCxnSpPr>
        <p:spPr>
          <a:xfrm flipH="1" flipV="1">
            <a:off x="6008214" y="1682843"/>
            <a:ext cx="299545" cy="141890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09" name="Straight Connector 15408">
            <a:extLst>
              <a:ext uri="{FF2B5EF4-FFF2-40B4-BE49-F238E27FC236}">
                <a16:creationId xmlns:a16="http://schemas.microsoft.com/office/drawing/2014/main" id="{13ED4FBD-2B66-AA57-41B5-1C7CAD8F9E9E}"/>
              </a:ext>
            </a:extLst>
          </p:cNvPr>
          <p:cNvCxnSpPr>
            <a:cxnSpLocks/>
            <a:stCxn id="22" idx="4"/>
            <a:endCxn id="23" idx="6"/>
          </p:cNvCxnSpPr>
          <p:nvPr/>
        </p:nvCxnSpPr>
        <p:spPr>
          <a:xfrm flipH="1" flipV="1">
            <a:off x="8759297" y="3361871"/>
            <a:ext cx="740979" cy="47296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12" name="Straight Connector 15411">
            <a:extLst>
              <a:ext uri="{FF2B5EF4-FFF2-40B4-BE49-F238E27FC236}">
                <a16:creationId xmlns:a16="http://schemas.microsoft.com/office/drawing/2014/main" id="{85689F74-D3BC-D977-5506-F524E3BF4FF3}"/>
              </a:ext>
            </a:extLst>
          </p:cNvPr>
          <p:cNvCxnSpPr>
            <a:cxnSpLocks/>
            <a:stCxn id="22" idx="5"/>
            <a:endCxn id="23" idx="9"/>
          </p:cNvCxnSpPr>
          <p:nvPr/>
        </p:nvCxnSpPr>
        <p:spPr>
          <a:xfrm flipH="1">
            <a:off x="9287441" y="4079202"/>
            <a:ext cx="606973" cy="307427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15" name="Straight Connector 15414">
            <a:extLst>
              <a:ext uri="{FF2B5EF4-FFF2-40B4-BE49-F238E27FC236}">
                <a16:creationId xmlns:a16="http://schemas.microsoft.com/office/drawing/2014/main" id="{25521870-FA5B-926F-CF32-495922CDA3E1}"/>
              </a:ext>
            </a:extLst>
          </p:cNvPr>
          <p:cNvCxnSpPr>
            <a:cxnSpLocks/>
            <a:stCxn id="23" idx="7"/>
            <a:endCxn id="24" idx="8"/>
          </p:cNvCxnSpPr>
          <p:nvPr/>
        </p:nvCxnSpPr>
        <p:spPr>
          <a:xfrm flipH="1" flipV="1">
            <a:off x="7923724" y="3669298"/>
            <a:ext cx="528145" cy="15766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18" name="Straight Connector 15417">
            <a:extLst>
              <a:ext uri="{FF2B5EF4-FFF2-40B4-BE49-F238E27FC236}">
                <a16:creationId xmlns:a16="http://schemas.microsoft.com/office/drawing/2014/main" id="{9AC7A50D-30FB-4DBA-9141-0FC1D67D68F6}"/>
              </a:ext>
            </a:extLst>
          </p:cNvPr>
          <p:cNvCxnSpPr>
            <a:cxnSpLocks/>
            <a:stCxn id="23" idx="5"/>
            <a:endCxn id="24" idx="6"/>
          </p:cNvCxnSpPr>
          <p:nvPr/>
        </p:nvCxnSpPr>
        <p:spPr>
          <a:xfrm flipH="1" flipV="1">
            <a:off x="7758186" y="2991381"/>
            <a:ext cx="543911" cy="39414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21" name="Straight Connector 15420">
            <a:extLst>
              <a:ext uri="{FF2B5EF4-FFF2-40B4-BE49-F238E27FC236}">
                <a16:creationId xmlns:a16="http://schemas.microsoft.com/office/drawing/2014/main" id="{EC0EA2C0-4943-D77D-DE15-4D58FE38D7B2}"/>
              </a:ext>
            </a:extLst>
          </p:cNvPr>
          <p:cNvCxnSpPr>
            <a:cxnSpLocks/>
            <a:stCxn id="23" idx="4"/>
            <a:endCxn id="24" idx="4"/>
          </p:cNvCxnSpPr>
          <p:nvPr/>
        </p:nvCxnSpPr>
        <p:spPr>
          <a:xfrm flipH="1" flipV="1">
            <a:off x="7829131" y="2392291"/>
            <a:ext cx="520262" cy="338959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24" name="Straight Connector 15423">
            <a:extLst>
              <a:ext uri="{FF2B5EF4-FFF2-40B4-BE49-F238E27FC236}">
                <a16:creationId xmlns:a16="http://schemas.microsoft.com/office/drawing/2014/main" id="{E87D2DC3-54E2-1E54-2EC4-12477521B141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H="1" flipV="1">
            <a:off x="8593759" y="1674960"/>
            <a:ext cx="94593" cy="599090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27" name="Straight Connector 15426">
            <a:extLst>
              <a:ext uri="{FF2B5EF4-FFF2-40B4-BE49-F238E27FC236}">
                <a16:creationId xmlns:a16="http://schemas.microsoft.com/office/drawing/2014/main" id="{C5AD02F4-4C54-3111-B4CE-77F949483898}"/>
              </a:ext>
            </a:extLst>
          </p:cNvPr>
          <p:cNvCxnSpPr>
            <a:cxnSpLocks/>
            <a:stCxn id="24" idx="5"/>
            <a:endCxn id="25" idx="4"/>
          </p:cNvCxnSpPr>
          <p:nvPr/>
        </p:nvCxnSpPr>
        <p:spPr>
          <a:xfrm flipH="1" flipV="1">
            <a:off x="7143331" y="2479002"/>
            <a:ext cx="362607" cy="189186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30" name="Straight Connector 15429">
            <a:extLst>
              <a:ext uri="{FF2B5EF4-FFF2-40B4-BE49-F238E27FC236}">
                <a16:creationId xmlns:a16="http://schemas.microsoft.com/office/drawing/2014/main" id="{CCB8DC18-1B7C-2395-0B20-6830A05D5D36}"/>
              </a:ext>
            </a:extLst>
          </p:cNvPr>
          <p:cNvCxnSpPr>
            <a:cxnSpLocks/>
            <a:stCxn id="24" idx="7"/>
            <a:endCxn id="25" idx="7"/>
          </p:cNvCxnSpPr>
          <p:nvPr/>
        </p:nvCxnSpPr>
        <p:spPr>
          <a:xfrm flipH="1">
            <a:off x="7348283" y="3409167"/>
            <a:ext cx="283779" cy="94593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33" name="Straight Connector 15432">
            <a:extLst>
              <a:ext uri="{FF2B5EF4-FFF2-40B4-BE49-F238E27FC236}">
                <a16:creationId xmlns:a16="http://schemas.microsoft.com/office/drawing/2014/main" id="{0EBD70A1-022A-88C4-C155-30E1E01D5036}"/>
              </a:ext>
            </a:extLst>
          </p:cNvPr>
          <p:cNvCxnSpPr>
            <a:cxnSpLocks/>
            <a:stCxn id="24" idx="9"/>
            <a:endCxn id="25" idx="9"/>
          </p:cNvCxnSpPr>
          <p:nvPr/>
        </p:nvCxnSpPr>
        <p:spPr>
          <a:xfrm flipH="1">
            <a:off x="7285221" y="4094967"/>
            <a:ext cx="496613" cy="78828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36" name="Straight Connector 15435">
            <a:extLst>
              <a:ext uri="{FF2B5EF4-FFF2-40B4-BE49-F238E27FC236}">
                <a16:creationId xmlns:a16="http://schemas.microsoft.com/office/drawing/2014/main" id="{6CCAA0CE-F2D1-3BA7-8FBD-91FE49BFF00C}"/>
              </a:ext>
            </a:extLst>
          </p:cNvPr>
          <p:cNvCxnSpPr>
            <a:cxnSpLocks/>
            <a:stCxn id="24" idx="3"/>
            <a:endCxn id="25" idx="2"/>
          </p:cNvCxnSpPr>
          <p:nvPr/>
        </p:nvCxnSpPr>
        <p:spPr>
          <a:xfrm flipH="1">
            <a:off x="7048738" y="1856264"/>
            <a:ext cx="496614" cy="23648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45" name="Straight Connector 15444">
            <a:extLst>
              <a:ext uri="{FF2B5EF4-FFF2-40B4-BE49-F238E27FC236}">
                <a16:creationId xmlns:a16="http://schemas.microsoft.com/office/drawing/2014/main" id="{452BD406-1947-2384-25C0-E3ADBE5AB861}"/>
              </a:ext>
            </a:extLst>
          </p:cNvPr>
          <p:cNvCxnSpPr>
            <a:cxnSpLocks/>
          </p:cNvCxnSpPr>
          <p:nvPr/>
        </p:nvCxnSpPr>
        <p:spPr>
          <a:xfrm flipV="1">
            <a:off x="5669155" y="4217304"/>
            <a:ext cx="10411" cy="169016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48" name="Straight Connector 15447">
            <a:extLst>
              <a:ext uri="{FF2B5EF4-FFF2-40B4-BE49-F238E27FC236}">
                <a16:creationId xmlns:a16="http://schemas.microsoft.com/office/drawing/2014/main" id="{DF03749B-0A94-961E-9B07-2D5B6529C777}"/>
              </a:ext>
            </a:extLst>
          </p:cNvPr>
          <p:cNvCxnSpPr>
            <a:cxnSpLocks/>
            <a:endCxn id="28" idx="17"/>
          </p:cNvCxnSpPr>
          <p:nvPr/>
        </p:nvCxnSpPr>
        <p:spPr>
          <a:xfrm flipH="1" flipV="1">
            <a:off x="5905738" y="4244740"/>
            <a:ext cx="7883" cy="108890"/>
          </a:xfrm>
          <a:prstGeom prst="line">
            <a:avLst/>
          </a:prstGeom>
          <a:ln w="28575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51" name="Cube 15450">
            <a:extLst>
              <a:ext uri="{FF2B5EF4-FFF2-40B4-BE49-F238E27FC236}">
                <a16:creationId xmlns:a16="http://schemas.microsoft.com/office/drawing/2014/main" id="{D1DAF85C-B9CA-CBF6-3904-BD04A491C85F}"/>
              </a:ext>
            </a:extLst>
          </p:cNvPr>
          <p:cNvSpPr/>
          <p:nvPr/>
        </p:nvSpPr>
        <p:spPr>
          <a:xfrm>
            <a:off x="5629842" y="2123082"/>
            <a:ext cx="244366" cy="238690"/>
          </a:xfrm>
          <a:prstGeom prst="cube">
            <a:avLst/>
          </a:prstGeom>
          <a:noFill/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2" name="Cube 15451">
            <a:extLst>
              <a:ext uri="{FF2B5EF4-FFF2-40B4-BE49-F238E27FC236}">
                <a16:creationId xmlns:a16="http://schemas.microsoft.com/office/drawing/2014/main" id="{1D81080D-E029-1E9C-B982-98444FB5AA71}"/>
              </a:ext>
            </a:extLst>
          </p:cNvPr>
          <p:cNvSpPr/>
          <p:nvPr/>
        </p:nvSpPr>
        <p:spPr>
          <a:xfrm rot="3237541">
            <a:off x="5901796" y="1756626"/>
            <a:ext cx="244366" cy="238690"/>
          </a:xfrm>
          <a:prstGeom prst="cube">
            <a:avLst/>
          </a:prstGeom>
          <a:noFill/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3" name="Cube 15452">
            <a:extLst>
              <a:ext uri="{FF2B5EF4-FFF2-40B4-BE49-F238E27FC236}">
                <a16:creationId xmlns:a16="http://schemas.microsoft.com/office/drawing/2014/main" id="{C54798E0-2830-A9CC-F619-0A9004602236}"/>
              </a:ext>
            </a:extLst>
          </p:cNvPr>
          <p:cNvSpPr/>
          <p:nvPr/>
        </p:nvSpPr>
        <p:spPr>
          <a:xfrm rot="5890698">
            <a:off x="6571833" y="1850180"/>
            <a:ext cx="244366" cy="232886"/>
          </a:xfrm>
          <a:prstGeom prst="cube">
            <a:avLst/>
          </a:prstGeom>
          <a:noFill/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4" name="Cube 15453">
            <a:extLst>
              <a:ext uri="{FF2B5EF4-FFF2-40B4-BE49-F238E27FC236}">
                <a16:creationId xmlns:a16="http://schemas.microsoft.com/office/drawing/2014/main" id="{1BBEFB7A-89BE-ED8E-2130-83DBD986B007}"/>
              </a:ext>
            </a:extLst>
          </p:cNvPr>
          <p:cNvSpPr/>
          <p:nvPr/>
        </p:nvSpPr>
        <p:spPr>
          <a:xfrm rot="1240412">
            <a:off x="6089777" y="2237051"/>
            <a:ext cx="244366" cy="238690"/>
          </a:xfrm>
          <a:prstGeom prst="cube">
            <a:avLst/>
          </a:prstGeom>
          <a:noFill/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5" name="Oval 15454">
            <a:extLst>
              <a:ext uri="{FF2B5EF4-FFF2-40B4-BE49-F238E27FC236}">
                <a16:creationId xmlns:a16="http://schemas.microsoft.com/office/drawing/2014/main" id="{03C68CAC-7FBC-1721-6BC5-3F7947200E6F}"/>
              </a:ext>
            </a:extLst>
          </p:cNvPr>
          <p:cNvSpPr/>
          <p:nvPr/>
        </p:nvSpPr>
        <p:spPr>
          <a:xfrm>
            <a:off x="6674307" y="3393402"/>
            <a:ext cx="82769" cy="86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6" name="Oval 15455">
            <a:extLst>
              <a:ext uri="{FF2B5EF4-FFF2-40B4-BE49-F238E27FC236}">
                <a16:creationId xmlns:a16="http://schemas.microsoft.com/office/drawing/2014/main" id="{B961125C-16D4-982B-1A12-5D2DFC92EBFE}"/>
              </a:ext>
            </a:extLst>
          </p:cNvPr>
          <p:cNvSpPr/>
          <p:nvPr/>
        </p:nvSpPr>
        <p:spPr>
          <a:xfrm>
            <a:off x="6912760" y="3241002"/>
            <a:ext cx="82769" cy="86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7" name="Oval 15456">
            <a:extLst>
              <a:ext uri="{FF2B5EF4-FFF2-40B4-BE49-F238E27FC236}">
                <a16:creationId xmlns:a16="http://schemas.microsoft.com/office/drawing/2014/main" id="{4B7D1715-53C7-78CB-98C4-9AA5C6812C11}"/>
              </a:ext>
            </a:extLst>
          </p:cNvPr>
          <p:cNvSpPr/>
          <p:nvPr/>
        </p:nvSpPr>
        <p:spPr>
          <a:xfrm>
            <a:off x="6701896" y="3219980"/>
            <a:ext cx="82769" cy="86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8" name="Oval 15457">
            <a:extLst>
              <a:ext uri="{FF2B5EF4-FFF2-40B4-BE49-F238E27FC236}">
                <a16:creationId xmlns:a16="http://schemas.microsoft.com/office/drawing/2014/main" id="{FC0D8AD9-5684-8990-B1A0-E1397D4F021C}"/>
              </a:ext>
            </a:extLst>
          </p:cNvPr>
          <p:cNvSpPr/>
          <p:nvPr/>
        </p:nvSpPr>
        <p:spPr>
          <a:xfrm>
            <a:off x="6958087" y="3562726"/>
            <a:ext cx="82769" cy="86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59" name="Oval 15458">
            <a:extLst>
              <a:ext uri="{FF2B5EF4-FFF2-40B4-BE49-F238E27FC236}">
                <a16:creationId xmlns:a16="http://schemas.microsoft.com/office/drawing/2014/main" id="{E7C0A44B-2A29-317C-A451-88C6DD66284F}"/>
              </a:ext>
            </a:extLst>
          </p:cNvPr>
          <p:cNvSpPr/>
          <p:nvPr/>
        </p:nvSpPr>
        <p:spPr>
          <a:xfrm>
            <a:off x="6723574" y="3637766"/>
            <a:ext cx="82769" cy="86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0" name="Oval 15459">
            <a:extLst>
              <a:ext uri="{FF2B5EF4-FFF2-40B4-BE49-F238E27FC236}">
                <a16:creationId xmlns:a16="http://schemas.microsoft.com/office/drawing/2014/main" id="{9BB062F7-53C7-F6D7-6E30-3DA3DE2C5D37}"/>
              </a:ext>
            </a:extLst>
          </p:cNvPr>
          <p:cNvSpPr/>
          <p:nvPr/>
        </p:nvSpPr>
        <p:spPr>
          <a:xfrm>
            <a:off x="6896994" y="3700830"/>
            <a:ext cx="82769" cy="86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1" name="Oval 15460">
            <a:extLst>
              <a:ext uri="{FF2B5EF4-FFF2-40B4-BE49-F238E27FC236}">
                <a16:creationId xmlns:a16="http://schemas.microsoft.com/office/drawing/2014/main" id="{8D8122F3-5051-F99E-0796-10ABF36796AE}"/>
              </a:ext>
            </a:extLst>
          </p:cNvPr>
          <p:cNvSpPr/>
          <p:nvPr/>
        </p:nvSpPr>
        <p:spPr>
          <a:xfrm rot="18334729">
            <a:off x="8320125" y="2428102"/>
            <a:ext cx="404762" cy="13531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2" name="Oval 15461">
            <a:extLst>
              <a:ext uri="{FF2B5EF4-FFF2-40B4-BE49-F238E27FC236}">
                <a16:creationId xmlns:a16="http://schemas.microsoft.com/office/drawing/2014/main" id="{2687B494-DF4F-DFD2-3426-A44EFFB8B6DA}"/>
              </a:ext>
            </a:extLst>
          </p:cNvPr>
          <p:cNvSpPr/>
          <p:nvPr/>
        </p:nvSpPr>
        <p:spPr>
          <a:xfrm rot="20229370">
            <a:off x="8802300" y="2071167"/>
            <a:ext cx="404762" cy="13531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3" name="Oval 15462">
            <a:extLst>
              <a:ext uri="{FF2B5EF4-FFF2-40B4-BE49-F238E27FC236}">
                <a16:creationId xmlns:a16="http://schemas.microsoft.com/office/drawing/2014/main" id="{A13985E1-1739-DBE9-FA1F-3DCAAEE58B52}"/>
              </a:ext>
            </a:extLst>
          </p:cNvPr>
          <p:cNvSpPr/>
          <p:nvPr/>
        </p:nvSpPr>
        <p:spPr>
          <a:xfrm rot="20229370">
            <a:off x="8656353" y="2685674"/>
            <a:ext cx="176510" cy="174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4" name="Oval 15463">
            <a:extLst>
              <a:ext uri="{FF2B5EF4-FFF2-40B4-BE49-F238E27FC236}">
                <a16:creationId xmlns:a16="http://schemas.microsoft.com/office/drawing/2014/main" id="{060C1F51-5C6C-80F7-ABA4-277C32B5B6CE}"/>
              </a:ext>
            </a:extLst>
          </p:cNvPr>
          <p:cNvSpPr/>
          <p:nvPr/>
        </p:nvSpPr>
        <p:spPr>
          <a:xfrm rot="20229370">
            <a:off x="8973572" y="2412127"/>
            <a:ext cx="176510" cy="174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5" name="Oval 15464">
            <a:extLst>
              <a:ext uri="{FF2B5EF4-FFF2-40B4-BE49-F238E27FC236}">
                <a16:creationId xmlns:a16="http://schemas.microsoft.com/office/drawing/2014/main" id="{F75052FE-D27F-B476-3B90-FD5DC7C2E128}"/>
              </a:ext>
            </a:extLst>
          </p:cNvPr>
          <p:cNvSpPr/>
          <p:nvPr/>
        </p:nvSpPr>
        <p:spPr>
          <a:xfrm rot="20229370">
            <a:off x="8998299" y="2817284"/>
            <a:ext cx="176510" cy="174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6" name="Oval 15465">
            <a:extLst>
              <a:ext uri="{FF2B5EF4-FFF2-40B4-BE49-F238E27FC236}">
                <a16:creationId xmlns:a16="http://schemas.microsoft.com/office/drawing/2014/main" id="{D45DA65B-118C-3683-26AD-393E6E866D96}"/>
              </a:ext>
            </a:extLst>
          </p:cNvPr>
          <p:cNvSpPr/>
          <p:nvPr/>
        </p:nvSpPr>
        <p:spPr>
          <a:xfrm rot="20229370">
            <a:off x="8799198" y="1779609"/>
            <a:ext cx="176510" cy="174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7" name="Oval 15466">
            <a:extLst>
              <a:ext uri="{FF2B5EF4-FFF2-40B4-BE49-F238E27FC236}">
                <a16:creationId xmlns:a16="http://schemas.microsoft.com/office/drawing/2014/main" id="{BB0E0088-504C-63C3-5E3B-BC5E77CAF25D}"/>
              </a:ext>
            </a:extLst>
          </p:cNvPr>
          <p:cNvSpPr/>
          <p:nvPr/>
        </p:nvSpPr>
        <p:spPr>
          <a:xfrm rot="20229370">
            <a:off x="8327314" y="1874823"/>
            <a:ext cx="176510" cy="174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8" name="Oval 15467">
            <a:extLst>
              <a:ext uri="{FF2B5EF4-FFF2-40B4-BE49-F238E27FC236}">
                <a16:creationId xmlns:a16="http://schemas.microsoft.com/office/drawing/2014/main" id="{0CD65A4F-8EF7-5C1D-9AC1-E5CF8BEFF781}"/>
              </a:ext>
            </a:extLst>
          </p:cNvPr>
          <p:cNvSpPr/>
          <p:nvPr/>
        </p:nvSpPr>
        <p:spPr>
          <a:xfrm rot="20229370">
            <a:off x="8155060" y="2257620"/>
            <a:ext cx="176510" cy="17474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69" name="Oval 15468">
            <a:extLst>
              <a:ext uri="{FF2B5EF4-FFF2-40B4-BE49-F238E27FC236}">
                <a16:creationId xmlns:a16="http://schemas.microsoft.com/office/drawing/2014/main" id="{622B0129-3AEB-3C7C-6D8A-344D6B85F313}"/>
              </a:ext>
            </a:extLst>
          </p:cNvPr>
          <p:cNvSpPr>
            <a:spLocks noChangeAspect="1"/>
          </p:cNvSpPr>
          <p:nvPr/>
        </p:nvSpPr>
        <p:spPr>
          <a:xfrm>
            <a:off x="11621956" y="155641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0" name="Oval 15469">
            <a:extLst>
              <a:ext uri="{FF2B5EF4-FFF2-40B4-BE49-F238E27FC236}">
                <a16:creationId xmlns:a16="http://schemas.microsoft.com/office/drawing/2014/main" id="{31ABC354-6B74-9975-07F4-CFF7240699E8}"/>
              </a:ext>
            </a:extLst>
          </p:cNvPr>
          <p:cNvSpPr>
            <a:spLocks noChangeAspect="1"/>
          </p:cNvSpPr>
          <p:nvPr/>
        </p:nvSpPr>
        <p:spPr>
          <a:xfrm>
            <a:off x="11621956" y="173333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9" name="Oval 15478">
            <a:extLst>
              <a:ext uri="{FF2B5EF4-FFF2-40B4-BE49-F238E27FC236}">
                <a16:creationId xmlns:a16="http://schemas.microsoft.com/office/drawing/2014/main" id="{F236D019-B85D-43D4-F20E-A947D94A30DE}"/>
              </a:ext>
            </a:extLst>
          </p:cNvPr>
          <p:cNvSpPr>
            <a:spLocks noChangeAspect="1"/>
          </p:cNvSpPr>
          <p:nvPr/>
        </p:nvSpPr>
        <p:spPr>
          <a:xfrm>
            <a:off x="11621956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0" name="Oval 15479">
            <a:extLst>
              <a:ext uri="{FF2B5EF4-FFF2-40B4-BE49-F238E27FC236}">
                <a16:creationId xmlns:a16="http://schemas.microsoft.com/office/drawing/2014/main" id="{02E11CFD-9647-3647-AA1E-DCE4354339EB}"/>
              </a:ext>
            </a:extLst>
          </p:cNvPr>
          <p:cNvSpPr>
            <a:spLocks noChangeAspect="1"/>
          </p:cNvSpPr>
          <p:nvPr/>
        </p:nvSpPr>
        <p:spPr>
          <a:xfrm>
            <a:off x="11621956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1" name="Oval 15480">
            <a:extLst>
              <a:ext uri="{FF2B5EF4-FFF2-40B4-BE49-F238E27FC236}">
                <a16:creationId xmlns:a16="http://schemas.microsoft.com/office/drawing/2014/main" id="{8D3652E8-3BF3-DFCB-D692-D255B8276EF5}"/>
              </a:ext>
            </a:extLst>
          </p:cNvPr>
          <p:cNvSpPr>
            <a:spLocks noChangeAspect="1"/>
          </p:cNvSpPr>
          <p:nvPr/>
        </p:nvSpPr>
        <p:spPr>
          <a:xfrm>
            <a:off x="11621956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2" name="Oval 15481">
            <a:extLst>
              <a:ext uri="{FF2B5EF4-FFF2-40B4-BE49-F238E27FC236}">
                <a16:creationId xmlns:a16="http://schemas.microsoft.com/office/drawing/2014/main" id="{F2956F3D-1236-D706-F0EA-BFE38258AE30}"/>
              </a:ext>
            </a:extLst>
          </p:cNvPr>
          <p:cNvSpPr>
            <a:spLocks noChangeAspect="1"/>
          </p:cNvSpPr>
          <p:nvPr/>
        </p:nvSpPr>
        <p:spPr>
          <a:xfrm>
            <a:off x="11621956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3" name="Oval 15482">
            <a:extLst>
              <a:ext uri="{FF2B5EF4-FFF2-40B4-BE49-F238E27FC236}">
                <a16:creationId xmlns:a16="http://schemas.microsoft.com/office/drawing/2014/main" id="{434D6B74-82C2-0B33-0608-CCAE49957E67}"/>
              </a:ext>
            </a:extLst>
          </p:cNvPr>
          <p:cNvSpPr>
            <a:spLocks noChangeAspect="1"/>
          </p:cNvSpPr>
          <p:nvPr/>
        </p:nvSpPr>
        <p:spPr>
          <a:xfrm>
            <a:off x="11621956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4" name="Oval 15483">
            <a:extLst>
              <a:ext uri="{FF2B5EF4-FFF2-40B4-BE49-F238E27FC236}">
                <a16:creationId xmlns:a16="http://schemas.microsoft.com/office/drawing/2014/main" id="{5116519A-AA71-FE3C-90EB-ED0352343ED5}"/>
              </a:ext>
            </a:extLst>
          </p:cNvPr>
          <p:cNvSpPr>
            <a:spLocks noChangeAspect="1"/>
          </p:cNvSpPr>
          <p:nvPr/>
        </p:nvSpPr>
        <p:spPr>
          <a:xfrm>
            <a:off x="11621956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7" name="Oval 15486">
            <a:extLst>
              <a:ext uri="{FF2B5EF4-FFF2-40B4-BE49-F238E27FC236}">
                <a16:creationId xmlns:a16="http://schemas.microsoft.com/office/drawing/2014/main" id="{21B8E494-1919-D458-9A50-2F73F6B0D35B}"/>
              </a:ext>
            </a:extLst>
          </p:cNvPr>
          <p:cNvSpPr>
            <a:spLocks noChangeAspect="1"/>
          </p:cNvSpPr>
          <p:nvPr/>
        </p:nvSpPr>
        <p:spPr>
          <a:xfrm>
            <a:off x="11437661" y="155641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8" name="Oval 15487">
            <a:extLst>
              <a:ext uri="{FF2B5EF4-FFF2-40B4-BE49-F238E27FC236}">
                <a16:creationId xmlns:a16="http://schemas.microsoft.com/office/drawing/2014/main" id="{C50C98C7-C4DA-9A80-4DAA-71365610DD61}"/>
              </a:ext>
            </a:extLst>
          </p:cNvPr>
          <p:cNvSpPr>
            <a:spLocks noChangeAspect="1"/>
          </p:cNvSpPr>
          <p:nvPr/>
        </p:nvSpPr>
        <p:spPr>
          <a:xfrm>
            <a:off x="11437661" y="173333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7" name="Oval 15496">
            <a:extLst>
              <a:ext uri="{FF2B5EF4-FFF2-40B4-BE49-F238E27FC236}">
                <a16:creationId xmlns:a16="http://schemas.microsoft.com/office/drawing/2014/main" id="{3D91BDAA-C778-9357-E959-7318139F8684}"/>
              </a:ext>
            </a:extLst>
          </p:cNvPr>
          <p:cNvSpPr>
            <a:spLocks noChangeAspect="1"/>
          </p:cNvSpPr>
          <p:nvPr/>
        </p:nvSpPr>
        <p:spPr>
          <a:xfrm>
            <a:off x="114376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8" name="Oval 15497">
            <a:extLst>
              <a:ext uri="{FF2B5EF4-FFF2-40B4-BE49-F238E27FC236}">
                <a16:creationId xmlns:a16="http://schemas.microsoft.com/office/drawing/2014/main" id="{1B47BBCC-40C8-E666-903C-B77486ADAA16}"/>
              </a:ext>
            </a:extLst>
          </p:cNvPr>
          <p:cNvSpPr>
            <a:spLocks noChangeAspect="1"/>
          </p:cNvSpPr>
          <p:nvPr/>
        </p:nvSpPr>
        <p:spPr>
          <a:xfrm>
            <a:off x="114376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9" name="Oval 15498">
            <a:extLst>
              <a:ext uri="{FF2B5EF4-FFF2-40B4-BE49-F238E27FC236}">
                <a16:creationId xmlns:a16="http://schemas.microsoft.com/office/drawing/2014/main" id="{F6058FD3-1B60-2F85-8B99-4E682BF78FD1}"/>
              </a:ext>
            </a:extLst>
          </p:cNvPr>
          <p:cNvSpPr>
            <a:spLocks noChangeAspect="1"/>
          </p:cNvSpPr>
          <p:nvPr/>
        </p:nvSpPr>
        <p:spPr>
          <a:xfrm>
            <a:off x="114376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0" name="Oval 15499">
            <a:extLst>
              <a:ext uri="{FF2B5EF4-FFF2-40B4-BE49-F238E27FC236}">
                <a16:creationId xmlns:a16="http://schemas.microsoft.com/office/drawing/2014/main" id="{9B636233-0D55-57E3-7362-3219AB64AC64}"/>
              </a:ext>
            </a:extLst>
          </p:cNvPr>
          <p:cNvSpPr>
            <a:spLocks noChangeAspect="1"/>
          </p:cNvSpPr>
          <p:nvPr/>
        </p:nvSpPr>
        <p:spPr>
          <a:xfrm>
            <a:off x="114376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1" name="Oval 15500">
            <a:extLst>
              <a:ext uri="{FF2B5EF4-FFF2-40B4-BE49-F238E27FC236}">
                <a16:creationId xmlns:a16="http://schemas.microsoft.com/office/drawing/2014/main" id="{AC728077-0199-6C39-97DF-1E4C15AE93A2}"/>
              </a:ext>
            </a:extLst>
          </p:cNvPr>
          <p:cNvSpPr>
            <a:spLocks noChangeAspect="1"/>
          </p:cNvSpPr>
          <p:nvPr/>
        </p:nvSpPr>
        <p:spPr>
          <a:xfrm>
            <a:off x="114376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2" name="Oval 15501">
            <a:extLst>
              <a:ext uri="{FF2B5EF4-FFF2-40B4-BE49-F238E27FC236}">
                <a16:creationId xmlns:a16="http://schemas.microsoft.com/office/drawing/2014/main" id="{341B795F-448B-9664-B0D3-CB39C8FCC737}"/>
              </a:ext>
            </a:extLst>
          </p:cNvPr>
          <p:cNvSpPr>
            <a:spLocks noChangeAspect="1"/>
          </p:cNvSpPr>
          <p:nvPr/>
        </p:nvSpPr>
        <p:spPr>
          <a:xfrm>
            <a:off x="114376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4" name="Oval 15503">
            <a:extLst>
              <a:ext uri="{FF2B5EF4-FFF2-40B4-BE49-F238E27FC236}">
                <a16:creationId xmlns:a16="http://schemas.microsoft.com/office/drawing/2014/main" id="{0D4E329B-CA68-EAFF-C1F6-445439E6F6B7}"/>
              </a:ext>
            </a:extLst>
          </p:cNvPr>
          <p:cNvSpPr>
            <a:spLocks noChangeAspect="1"/>
          </p:cNvSpPr>
          <p:nvPr/>
        </p:nvSpPr>
        <p:spPr>
          <a:xfrm>
            <a:off x="11069061" y="155641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5" name="Oval 15504">
            <a:extLst>
              <a:ext uri="{FF2B5EF4-FFF2-40B4-BE49-F238E27FC236}">
                <a16:creationId xmlns:a16="http://schemas.microsoft.com/office/drawing/2014/main" id="{5135BD1C-8795-2A33-00EA-7F97EDD4E63C}"/>
              </a:ext>
            </a:extLst>
          </p:cNvPr>
          <p:cNvSpPr>
            <a:spLocks noChangeAspect="1"/>
          </p:cNvSpPr>
          <p:nvPr/>
        </p:nvSpPr>
        <p:spPr>
          <a:xfrm>
            <a:off x="11069061" y="173333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4" name="Oval 15513">
            <a:extLst>
              <a:ext uri="{FF2B5EF4-FFF2-40B4-BE49-F238E27FC236}">
                <a16:creationId xmlns:a16="http://schemas.microsoft.com/office/drawing/2014/main" id="{EEC151D1-E90F-3A33-DC8E-E39BF4092A9A}"/>
              </a:ext>
            </a:extLst>
          </p:cNvPr>
          <p:cNvSpPr>
            <a:spLocks noChangeAspect="1"/>
          </p:cNvSpPr>
          <p:nvPr/>
        </p:nvSpPr>
        <p:spPr>
          <a:xfrm>
            <a:off x="110690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5" name="Oval 15514">
            <a:extLst>
              <a:ext uri="{FF2B5EF4-FFF2-40B4-BE49-F238E27FC236}">
                <a16:creationId xmlns:a16="http://schemas.microsoft.com/office/drawing/2014/main" id="{1C9E3ACE-31F6-181B-D9E0-73C2EC35FCF4}"/>
              </a:ext>
            </a:extLst>
          </p:cNvPr>
          <p:cNvSpPr>
            <a:spLocks noChangeAspect="1"/>
          </p:cNvSpPr>
          <p:nvPr/>
        </p:nvSpPr>
        <p:spPr>
          <a:xfrm>
            <a:off x="110690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6" name="Oval 15515">
            <a:extLst>
              <a:ext uri="{FF2B5EF4-FFF2-40B4-BE49-F238E27FC236}">
                <a16:creationId xmlns:a16="http://schemas.microsoft.com/office/drawing/2014/main" id="{CEE704D8-4AC7-948E-37E4-AF40D89DD6FF}"/>
              </a:ext>
            </a:extLst>
          </p:cNvPr>
          <p:cNvSpPr>
            <a:spLocks noChangeAspect="1"/>
          </p:cNvSpPr>
          <p:nvPr/>
        </p:nvSpPr>
        <p:spPr>
          <a:xfrm>
            <a:off x="110690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7" name="Oval 15516">
            <a:extLst>
              <a:ext uri="{FF2B5EF4-FFF2-40B4-BE49-F238E27FC236}">
                <a16:creationId xmlns:a16="http://schemas.microsoft.com/office/drawing/2014/main" id="{9EA2438F-08E4-529B-6D5D-EB2EC1AB94AC}"/>
              </a:ext>
            </a:extLst>
          </p:cNvPr>
          <p:cNvSpPr>
            <a:spLocks noChangeAspect="1"/>
          </p:cNvSpPr>
          <p:nvPr/>
        </p:nvSpPr>
        <p:spPr>
          <a:xfrm>
            <a:off x="110690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9" name="Oval 15518">
            <a:extLst>
              <a:ext uri="{FF2B5EF4-FFF2-40B4-BE49-F238E27FC236}">
                <a16:creationId xmlns:a16="http://schemas.microsoft.com/office/drawing/2014/main" id="{51075638-BBC8-CA9B-C93F-2B248EA0931B}"/>
              </a:ext>
            </a:extLst>
          </p:cNvPr>
          <p:cNvSpPr>
            <a:spLocks noChangeAspect="1"/>
          </p:cNvSpPr>
          <p:nvPr/>
        </p:nvSpPr>
        <p:spPr>
          <a:xfrm>
            <a:off x="110690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1" name="Oval 15520">
            <a:extLst>
              <a:ext uri="{FF2B5EF4-FFF2-40B4-BE49-F238E27FC236}">
                <a16:creationId xmlns:a16="http://schemas.microsoft.com/office/drawing/2014/main" id="{EA5693EF-9770-C845-5592-1B152A395DF2}"/>
              </a:ext>
            </a:extLst>
          </p:cNvPr>
          <p:cNvSpPr>
            <a:spLocks noChangeAspect="1"/>
          </p:cNvSpPr>
          <p:nvPr/>
        </p:nvSpPr>
        <p:spPr>
          <a:xfrm>
            <a:off x="11253361" y="155641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2" name="Oval 15521">
            <a:extLst>
              <a:ext uri="{FF2B5EF4-FFF2-40B4-BE49-F238E27FC236}">
                <a16:creationId xmlns:a16="http://schemas.microsoft.com/office/drawing/2014/main" id="{36A9E4BC-1FAF-2E11-E8C8-4BBC5A6BED46}"/>
              </a:ext>
            </a:extLst>
          </p:cNvPr>
          <p:cNvSpPr>
            <a:spLocks noChangeAspect="1"/>
          </p:cNvSpPr>
          <p:nvPr/>
        </p:nvSpPr>
        <p:spPr>
          <a:xfrm>
            <a:off x="11253361" y="173333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1" name="Oval 15530">
            <a:extLst>
              <a:ext uri="{FF2B5EF4-FFF2-40B4-BE49-F238E27FC236}">
                <a16:creationId xmlns:a16="http://schemas.microsoft.com/office/drawing/2014/main" id="{C60BDA6F-6755-0E12-0017-4AB8F11BAB0F}"/>
              </a:ext>
            </a:extLst>
          </p:cNvPr>
          <p:cNvSpPr>
            <a:spLocks noChangeAspect="1"/>
          </p:cNvSpPr>
          <p:nvPr/>
        </p:nvSpPr>
        <p:spPr>
          <a:xfrm>
            <a:off x="112533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2" name="Oval 15531">
            <a:extLst>
              <a:ext uri="{FF2B5EF4-FFF2-40B4-BE49-F238E27FC236}">
                <a16:creationId xmlns:a16="http://schemas.microsoft.com/office/drawing/2014/main" id="{B9422045-33B5-B601-EB71-E25E45165644}"/>
              </a:ext>
            </a:extLst>
          </p:cNvPr>
          <p:cNvSpPr>
            <a:spLocks noChangeAspect="1"/>
          </p:cNvSpPr>
          <p:nvPr/>
        </p:nvSpPr>
        <p:spPr>
          <a:xfrm>
            <a:off x="112533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3" name="Oval 15532">
            <a:extLst>
              <a:ext uri="{FF2B5EF4-FFF2-40B4-BE49-F238E27FC236}">
                <a16:creationId xmlns:a16="http://schemas.microsoft.com/office/drawing/2014/main" id="{9E5C8D44-F867-4D47-5B8A-5F82C803AEA6}"/>
              </a:ext>
            </a:extLst>
          </p:cNvPr>
          <p:cNvSpPr>
            <a:spLocks noChangeAspect="1"/>
          </p:cNvSpPr>
          <p:nvPr/>
        </p:nvSpPr>
        <p:spPr>
          <a:xfrm>
            <a:off x="112533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69BC5"/>
              </a:gs>
              <a:gs pos="83000">
                <a:srgbClr val="D69BC5"/>
              </a:gs>
              <a:gs pos="100000">
                <a:srgbClr val="D69BC5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4" name="Oval 15533">
            <a:extLst>
              <a:ext uri="{FF2B5EF4-FFF2-40B4-BE49-F238E27FC236}">
                <a16:creationId xmlns:a16="http://schemas.microsoft.com/office/drawing/2014/main" id="{2BB04203-5E88-DE90-A255-A3A9F62B78CC}"/>
              </a:ext>
            </a:extLst>
          </p:cNvPr>
          <p:cNvSpPr>
            <a:spLocks noChangeAspect="1"/>
          </p:cNvSpPr>
          <p:nvPr/>
        </p:nvSpPr>
        <p:spPr>
          <a:xfrm>
            <a:off x="112533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5" name="Oval 15534">
            <a:extLst>
              <a:ext uri="{FF2B5EF4-FFF2-40B4-BE49-F238E27FC236}">
                <a16:creationId xmlns:a16="http://schemas.microsoft.com/office/drawing/2014/main" id="{D0EC6B49-3068-BFEC-A150-0E8B1F76EAAC}"/>
              </a:ext>
            </a:extLst>
          </p:cNvPr>
          <p:cNvSpPr>
            <a:spLocks noChangeAspect="1"/>
          </p:cNvSpPr>
          <p:nvPr/>
        </p:nvSpPr>
        <p:spPr>
          <a:xfrm>
            <a:off x="112533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6" name="Oval 15535">
            <a:extLst>
              <a:ext uri="{FF2B5EF4-FFF2-40B4-BE49-F238E27FC236}">
                <a16:creationId xmlns:a16="http://schemas.microsoft.com/office/drawing/2014/main" id="{97AE3817-B535-F626-7AAB-33A4C2E61BD6}"/>
              </a:ext>
            </a:extLst>
          </p:cNvPr>
          <p:cNvSpPr>
            <a:spLocks noChangeAspect="1"/>
          </p:cNvSpPr>
          <p:nvPr/>
        </p:nvSpPr>
        <p:spPr>
          <a:xfrm>
            <a:off x="112533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8" name="Oval 15547">
            <a:extLst>
              <a:ext uri="{FF2B5EF4-FFF2-40B4-BE49-F238E27FC236}">
                <a16:creationId xmlns:a16="http://schemas.microsoft.com/office/drawing/2014/main" id="{A30632DF-BE44-4649-45CB-C6D8FBC5EB9A}"/>
              </a:ext>
            </a:extLst>
          </p:cNvPr>
          <p:cNvSpPr>
            <a:spLocks noChangeAspect="1"/>
          </p:cNvSpPr>
          <p:nvPr/>
        </p:nvSpPr>
        <p:spPr>
          <a:xfrm>
            <a:off x="105161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9" name="Oval 15548">
            <a:extLst>
              <a:ext uri="{FF2B5EF4-FFF2-40B4-BE49-F238E27FC236}">
                <a16:creationId xmlns:a16="http://schemas.microsoft.com/office/drawing/2014/main" id="{A9321AA2-542F-811E-970D-325087307615}"/>
              </a:ext>
            </a:extLst>
          </p:cNvPr>
          <p:cNvSpPr>
            <a:spLocks noChangeAspect="1"/>
          </p:cNvSpPr>
          <p:nvPr/>
        </p:nvSpPr>
        <p:spPr>
          <a:xfrm>
            <a:off x="105161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0" name="Oval 15549">
            <a:extLst>
              <a:ext uri="{FF2B5EF4-FFF2-40B4-BE49-F238E27FC236}">
                <a16:creationId xmlns:a16="http://schemas.microsoft.com/office/drawing/2014/main" id="{18BD1FC9-BDA9-7308-8276-6E45231EB773}"/>
              </a:ext>
            </a:extLst>
          </p:cNvPr>
          <p:cNvSpPr>
            <a:spLocks noChangeAspect="1"/>
          </p:cNvSpPr>
          <p:nvPr/>
        </p:nvSpPr>
        <p:spPr>
          <a:xfrm>
            <a:off x="105161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1" name="Oval 15550">
            <a:extLst>
              <a:ext uri="{FF2B5EF4-FFF2-40B4-BE49-F238E27FC236}">
                <a16:creationId xmlns:a16="http://schemas.microsoft.com/office/drawing/2014/main" id="{0B4284FC-B75B-3863-4129-745DA5B9C72F}"/>
              </a:ext>
            </a:extLst>
          </p:cNvPr>
          <p:cNvSpPr>
            <a:spLocks noChangeAspect="1"/>
          </p:cNvSpPr>
          <p:nvPr/>
        </p:nvSpPr>
        <p:spPr>
          <a:xfrm>
            <a:off x="105161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2" name="Oval 15551">
            <a:extLst>
              <a:ext uri="{FF2B5EF4-FFF2-40B4-BE49-F238E27FC236}">
                <a16:creationId xmlns:a16="http://schemas.microsoft.com/office/drawing/2014/main" id="{20480779-B6C2-A20E-1BB5-8E44C4A20815}"/>
              </a:ext>
            </a:extLst>
          </p:cNvPr>
          <p:cNvSpPr>
            <a:spLocks noChangeAspect="1"/>
          </p:cNvSpPr>
          <p:nvPr/>
        </p:nvSpPr>
        <p:spPr>
          <a:xfrm>
            <a:off x="105161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5" name="Oval 15554">
            <a:extLst>
              <a:ext uri="{FF2B5EF4-FFF2-40B4-BE49-F238E27FC236}">
                <a16:creationId xmlns:a16="http://schemas.microsoft.com/office/drawing/2014/main" id="{7EFD459D-59B6-612A-E062-63AC7C19F9F3}"/>
              </a:ext>
            </a:extLst>
          </p:cNvPr>
          <p:cNvSpPr>
            <a:spLocks noChangeAspect="1"/>
          </p:cNvSpPr>
          <p:nvPr/>
        </p:nvSpPr>
        <p:spPr>
          <a:xfrm>
            <a:off x="10884761" y="155641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6" name="Oval 15555">
            <a:extLst>
              <a:ext uri="{FF2B5EF4-FFF2-40B4-BE49-F238E27FC236}">
                <a16:creationId xmlns:a16="http://schemas.microsoft.com/office/drawing/2014/main" id="{9532C02B-F7B5-E192-3540-A562C8187552}"/>
              </a:ext>
            </a:extLst>
          </p:cNvPr>
          <p:cNvSpPr>
            <a:spLocks noChangeAspect="1"/>
          </p:cNvSpPr>
          <p:nvPr/>
        </p:nvSpPr>
        <p:spPr>
          <a:xfrm>
            <a:off x="10884761" y="173333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5" name="Oval 15564">
            <a:extLst>
              <a:ext uri="{FF2B5EF4-FFF2-40B4-BE49-F238E27FC236}">
                <a16:creationId xmlns:a16="http://schemas.microsoft.com/office/drawing/2014/main" id="{388E0699-2B20-67E2-8D5B-EF033483A1E5}"/>
              </a:ext>
            </a:extLst>
          </p:cNvPr>
          <p:cNvSpPr>
            <a:spLocks noChangeAspect="1"/>
          </p:cNvSpPr>
          <p:nvPr/>
        </p:nvSpPr>
        <p:spPr>
          <a:xfrm>
            <a:off x="108847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6" name="Oval 15565">
            <a:extLst>
              <a:ext uri="{FF2B5EF4-FFF2-40B4-BE49-F238E27FC236}">
                <a16:creationId xmlns:a16="http://schemas.microsoft.com/office/drawing/2014/main" id="{23E0E0C6-9A01-1370-FAC8-C99DD63DA23C}"/>
              </a:ext>
            </a:extLst>
          </p:cNvPr>
          <p:cNvSpPr>
            <a:spLocks noChangeAspect="1"/>
          </p:cNvSpPr>
          <p:nvPr/>
        </p:nvSpPr>
        <p:spPr>
          <a:xfrm>
            <a:off x="108847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7" name="Oval 15566">
            <a:extLst>
              <a:ext uri="{FF2B5EF4-FFF2-40B4-BE49-F238E27FC236}">
                <a16:creationId xmlns:a16="http://schemas.microsoft.com/office/drawing/2014/main" id="{0692A190-1F4D-F779-97A4-7723A54F9B54}"/>
              </a:ext>
            </a:extLst>
          </p:cNvPr>
          <p:cNvSpPr>
            <a:spLocks noChangeAspect="1"/>
          </p:cNvSpPr>
          <p:nvPr/>
        </p:nvSpPr>
        <p:spPr>
          <a:xfrm>
            <a:off x="108847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8" name="Oval 15567">
            <a:extLst>
              <a:ext uri="{FF2B5EF4-FFF2-40B4-BE49-F238E27FC236}">
                <a16:creationId xmlns:a16="http://schemas.microsoft.com/office/drawing/2014/main" id="{CA75A133-3777-E1CC-F3B6-071F4AEA9CE5}"/>
              </a:ext>
            </a:extLst>
          </p:cNvPr>
          <p:cNvSpPr>
            <a:spLocks noChangeAspect="1"/>
          </p:cNvSpPr>
          <p:nvPr/>
        </p:nvSpPr>
        <p:spPr>
          <a:xfrm>
            <a:off x="108847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9" name="Oval 15568">
            <a:extLst>
              <a:ext uri="{FF2B5EF4-FFF2-40B4-BE49-F238E27FC236}">
                <a16:creationId xmlns:a16="http://schemas.microsoft.com/office/drawing/2014/main" id="{69C0F2C9-D487-BE26-4AA4-CB771CB421D5}"/>
              </a:ext>
            </a:extLst>
          </p:cNvPr>
          <p:cNvSpPr>
            <a:spLocks noChangeAspect="1"/>
          </p:cNvSpPr>
          <p:nvPr/>
        </p:nvSpPr>
        <p:spPr>
          <a:xfrm>
            <a:off x="108847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70" name="Oval 15569">
            <a:extLst>
              <a:ext uri="{FF2B5EF4-FFF2-40B4-BE49-F238E27FC236}">
                <a16:creationId xmlns:a16="http://schemas.microsoft.com/office/drawing/2014/main" id="{C3D8DA8D-AF59-5A67-5A3D-96E5C451EA6C}"/>
              </a:ext>
            </a:extLst>
          </p:cNvPr>
          <p:cNvSpPr>
            <a:spLocks noChangeAspect="1"/>
          </p:cNvSpPr>
          <p:nvPr/>
        </p:nvSpPr>
        <p:spPr>
          <a:xfrm>
            <a:off x="108847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9" name="Oval 15588">
            <a:extLst>
              <a:ext uri="{FF2B5EF4-FFF2-40B4-BE49-F238E27FC236}">
                <a16:creationId xmlns:a16="http://schemas.microsoft.com/office/drawing/2014/main" id="{74B052D5-BF59-6A69-D4B7-2E7FC33DEA00}"/>
              </a:ext>
            </a:extLst>
          </p:cNvPr>
          <p:cNvSpPr>
            <a:spLocks noChangeAspect="1"/>
          </p:cNvSpPr>
          <p:nvPr/>
        </p:nvSpPr>
        <p:spPr>
          <a:xfrm>
            <a:off x="10700461" y="155641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0" name="Oval 15589">
            <a:extLst>
              <a:ext uri="{FF2B5EF4-FFF2-40B4-BE49-F238E27FC236}">
                <a16:creationId xmlns:a16="http://schemas.microsoft.com/office/drawing/2014/main" id="{5696F59B-AA1B-DFEB-1ACC-5FD1E270CF27}"/>
              </a:ext>
            </a:extLst>
          </p:cNvPr>
          <p:cNvSpPr>
            <a:spLocks noChangeAspect="1"/>
          </p:cNvSpPr>
          <p:nvPr/>
        </p:nvSpPr>
        <p:spPr>
          <a:xfrm>
            <a:off x="10700461" y="173333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9" name="Oval 15598">
            <a:extLst>
              <a:ext uri="{FF2B5EF4-FFF2-40B4-BE49-F238E27FC236}">
                <a16:creationId xmlns:a16="http://schemas.microsoft.com/office/drawing/2014/main" id="{1BAAD0B8-D873-8335-E0FD-C9E334330EAB}"/>
              </a:ext>
            </a:extLst>
          </p:cNvPr>
          <p:cNvSpPr>
            <a:spLocks noChangeAspect="1"/>
          </p:cNvSpPr>
          <p:nvPr/>
        </p:nvSpPr>
        <p:spPr>
          <a:xfrm>
            <a:off x="107004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69BC5"/>
              </a:gs>
              <a:gs pos="83000">
                <a:srgbClr val="D69BC5"/>
              </a:gs>
              <a:gs pos="100000">
                <a:srgbClr val="D69BC5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00" name="Oval 15599">
            <a:extLst>
              <a:ext uri="{FF2B5EF4-FFF2-40B4-BE49-F238E27FC236}">
                <a16:creationId xmlns:a16="http://schemas.microsoft.com/office/drawing/2014/main" id="{6616BF1A-9788-DCF3-9052-3199C35DEC82}"/>
              </a:ext>
            </a:extLst>
          </p:cNvPr>
          <p:cNvSpPr>
            <a:spLocks noChangeAspect="1"/>
          </p:cNvSpPr>
          <p:nvPr/>
        </p:nvSpPr>
        <p:spPr>
          <a:xfrm>
            <a:off x="107004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01" name="Oval 15600">
            <a:extLst>
              <a:ext uri="{FF2B5EF4-FFF2-40B4-BE49-F238E27FC236}">
                <a16:creationId xmlns:a16="http://schemas.microsoft.com/office/drawing/2014/main" id="{19939662-2292-CAC9-F0A2-5F83AC9B181B}"/>
              </a:ext>
            </a:extLst>
          </p:cNvPr>
          <p:cNvSpPr>
            <a:spLocks noChangeAspect="1"/>
          </p:cNvSpPr>
          <p:nvPr/>
        </p:nvSpPr>
        <p:spPr>
          <a:xfrm>
            <a:off x="107004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02" name="Oval 15601">
            <a:extLst>
              <a:ext uri="{FF2B5EF4-FFF2-40B4-BE49-F238E27FC236}">
                <a16:creationId xmlns:a16="http://schemas.microsoft.com/office/drawing/2014/main" id="{6668AFA6-67DC-25D1-AA7E-25D0B2BB30EB}"/>
              </a:ext>
            </a:extLst>
          </p:cNvPr>
          <p:cNvSpPr>
            <a:spLocks noChangeAspect="1"/>
          </p:cNvSpPr>
          <p:nvPr/>
        </p:nvSpPr>
        <p:spPr>
          <a:xfrm>
            <a:off x="107004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03" name="Oval 15602">
            <a:extLst>
              <a:ext uri="{FF2B5EF4-FFF2-40B4-BE49-F238E27FC236}">
                <a16:creationId xmlns:a16="http://schemas.microsoft.com/office/drawing/2014/main" id="{2017FC0F-AB16-633B-3541-33643F156178}"/>
              </a:ext>
            </a:extLst>
          </p:cNvPr>
          <p:cNvSpPr>
            <a:spLocks noChangeAspect="1"/>
          </p:cNvSpPr>
          <p:nvPr/>
        </p:nvSpPr>
        <p:spPr>
          <a:xfrm>
            <a:off x="107004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04" name="Oval 15603">
            <a:extLst>
              <a:ext uri="{FF2B5EF4-FFF2-40B4-BE49-F238E27FC236}">
                <a16:creationId xmlns:a16="http://schemas.microsoft.com/office/drawing/2014/main" id="{0C87C293-2612-F0F6-BECA-51D0D8E50296}"/>
              </a:ext>
            </a:extLst>
          </p:cNvPr>
          <p:cNvSpPr>
            <a:spLocks noChangeAspect="1"/>
          </p:cNvSpPr>
          <p:nvPr/>
        </p:nvSpPr>
        <p:spPr>
          <a:xfrm>
            <a:off x="107004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5674" name="Straight Connector 15673">
            <a:extLst>
              <a:ext uri="{FF2B5EF4-FFF2-40B4-BE49-F238E27FC236}">
                <a16:creationId xmlns:a16="http://schemas.microsoft.com/office/drawing/2014/main" id="{7B39F4E4-4604-7C3B-E865-4D44ABB44B51}"/>
              </a:ext>
            </a:extLst>
          </p:cNvPr>
          <p:cNvCxnSpPr/>
          <p:nvPr/>
        </p:nvCxnSpPr>
        <p:spPr>
          <a:xfrm flipH="1">
            <a:off x="9610634" y="3030795"/>
            <a:ext cx="107993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75" name="Straight Connector 15674">
            <a:extLst>
              <a:ext uri="{FF2B5EF4-FFF2-40B4-BE49-F238E27FC236}">
                <a16:creationId xmlns:a16="http://schemas.microsoft.com/office/drawing/2014/main" id="{227615DF-7DE9-2AED-DEDF-152A5DEEA22C}"/>
              </a:ext>
            </a:extLst>
          </p:cNvPr>
          <p:cNvCxnSpPr>
            <a:cxnSpLocks/>
          </p:cNvCxnSpPr>
          <p:nvPr/>
        </p:nvCxnSpPr>
        <p:spPr>
          <a:xfrm flipH="1">
            <a:off x="9731821" y="2863699"/>
            <a:ext cx="968360" cy="15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77" name="Straight Connector 15676">
            <a:extLst>
              <a:ext uri="{FF2B5EF4-FFF2-40B4-BE49-F238E27FC236}">
                <a16:creationId xmlns:a16="http://schemas.microsoft.com/office/drawing/2014/main" id="{46FD7D9C-4171-765D-D913-9597D3D56879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9784055" y="2676071"/>
            <a:ext cx="110083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79" name="Straight Connector 15678">
            <a:extLst>
              <a:ext uri="{FF2B5EF4-FFF2-40B4-BE49-F238E27FC236}">
                <a16:creationId xmlns:a16="http://schemas.microsoft.com/office/drawing/2014/main" id="{F41A938B-7BFB-3088-F753-46A4D7A14676}"/>
              </a:ext>
            </a:extLst>
          </p:cNvPr>
          <p:cNvCxnSpPr>
            <a:cxnSpLocks/>
          </p:cNvCxnSpPr>
          <p:nvPr/>
        </p:nvCxnSpPr>
        <p:spPr>
          <a:xfrm flipH="1">
            <a:off x="10147561" y="2503617"/>
            <a:ext cx="743761" cy="599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1" name="Straight Connector 15680">
            <a:extLst>
              <a:ext uri="{FF2B5EF4-FFF2-40B4-BE49-F238E27FC236}">
                <a16:creationId xmlns:a16="http://schemas.microsoft.com/office/drawing/2014/main" id="{B4DE65BC-9113-3F71-B598-C4F4BBA1EC25}"/>
              </a:ext>
            </a:extLst>
          </p:cNvPr>
          <p:cNvCxnSpPr>
            <a:cxnSpLocks/>
          </p:cNvCxnSpPr>
          <p:nvPr/>
        </p:nvCxnSpPr>
        <p:spPr>
          <a:xfrm flipH="1">
            <a:off x="9598498" y="3214922"/>
            <a:ext cx="743761" cy="599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2" name="Straight Connector 15681">
            <a:extLst>
              <a:ext uri="{FF2B5EF4-FFF2-40B4-BE49-F238E27FC236}">
                <a16:creationId xmlns:a16="http://schemas.microsoft.com/office/drawing/2014/main" id="{E13063A0-B349-7147-D5FE-D08AD408517D}"/>
              </a:ext>
            </a:extLst>
          </p:cNvPr>
          <p:cNvCxnSpPr>
            <a:cxnSpLocks/>
          </p:cNvCxnSpPr>
          <p:nvPr/>
        </p:nvCxnSpPr>
        <p:spPr>
          <a:xfrm flipH="1">
            <a:off x="9556305" y="3391257"/>
            <a:ext cx="743761" cy="599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3" name="Straight Connector 15682">
            <a:extLst>
              <a:ext uri="{FF2B5EF4-FFF2-40B4-BE49-F238E27FC236}">
                <a16:creationId xmlns:a16="http://schemas.microsoft.com/office/drawing/2014/main" id="{17FFEC88-57DE-AAD5-20C8-CDC67EEEE99A}"/>
              </a:ext>
            </a:extLst>
          </p:cNvPr>
          <p:cNvCxnSpPr>
            <a:cxnSpLocks/>
          </p:cNvCxnSpPr>
          <p:nvPr/>
        </p:nvCxnSpPr>
        <p:spPr>
          <a:xfrm flipH="1">
            <a:off x="9598498" y="3552901"/>
            <a:ext cx="743761" cy="599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4" name="Straight Connector 15683">
            <a:extLst>
              <a:ext uri="{FF2B5EF4-FFF2-40B4-BE49-F238E27FC236}">
                <a16:creationId xmlns:a16="http://schemas.microsoft.com/office/drawing/2014/main" id="{5330DBDE-3CE7-6A4F-E792-3F88034D61A8}"/>
              </a:ext>
            </a:extLst>
          </p:cNvPr>
          <p:cNvCxnSpPr>
            <a:cxnSpLocks/>
            <a:stCxn id="15550" idx="2"/>
          </p:cNvCxnSpPr>
          <p:nvPr/>
        </p:nvCxnSpPr>
        <p:spPr>
          <a:xfrm flipH="1" flipV="1">
            <a:off x="9699644" y="3743581"/>
            <a:ext cx="816517" cy="44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6" name="Straight Connector 15685">
            <a:extLst>
              <a:ext uri="{FF2B5EF4-FFF2-40B4-BE49-F238E27FC236}">
                <a16:creationId xmlns:a16="http://schemas.microsoft.com/office/drawing/2014/main" id="{6CA2FA48-F546-6C5D-0067-42B6C11BFABC}"/>
              </a:ext>
            </a:extLst>
          </p:cNvPr>
          <p:cNvCxnSpPr>
            <a:cxnSpLocks/>
            <a:stCxn id="15551" idx="2"/>
          </p:cNvCxnSpPr>
          <p:nvPr/>
        </p:nvCxnSpPr>
        <p:spPr>
          <a:xfrm flipH="1" flipV="1">
            <a:off x="9830205" y="3919583"/>
            <a:ext cx="685956" cy="541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8" name="Straight Connector 15687">
            <a:extLst>
              <a:ext uri="{FF2B5EF4-FFF2-40B4-BE49-F238E27FC236}">
                <a16:creationId xmlns:a16="http://schemas.microsoft.com/office/drawing/2014/main" id="{AD64D0C0-2949-F0FB-22C3-6FEFA6F61B3D}"/>
              </a:ext>
            </a:extLst>
          </p:cNvPr>
          <p:cNvCxnSpPr>
            <a:cxnSpLocks/>
            <a:stCxn id="15552" idx="2"/>
          </p:cNvCxnSpPr>
          <p:nvPr/>
        </p:nvCxnSpPr>
        <p:spPr>
          <a:xfrm flipH="1">
            <a:off x="9988883" y="4101926"/>
            <a:ext cx="527278" cy="810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0" name="Straight Connector 15689">
            <a:extLst>
              <a:ext uri="{FF2B5EF4-FFF2-40B4-BE49-F238E27FC236}">
                <a16:creationId xmlns:a16="http://schemas.microsoft.com/office/drawing/2014/main" id="{CD3B2CBB-9ECD-DC6E-A597-90EFD0A09E93}"/>
              </a:ext>
            </a:extLst>
          </p:cNvPr>
          <p:cNvCxnSpPr>
            <a:cxnSpLocks/>
            <a:stCxn id="15604" idx="2"/>
          </p:cNvCxnSpPr>
          <p:nvPr/>
        </p:nvCxnSpPr>
        <p:spPr>
          <a:xfrm flipH="1">
            <a:off x="10200523" y="4278852"/>
            <a:ext cx="499938" cy="763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2" name="Straight Connector 15691">
            <a:extLst>
              <a:ext uri="{FF2B5EF4-FFF2-40B4-BE49-F238E27FC236}">
                <a16:creationId xmlns:a16="http://schemas.microsoft.com/office/drawing/2014/main" id="{D3C99CE1-47B9-0CCF-0F45-36804DA1D5CC}"/>
              </a:ext>
            </a:extLst>
          </p:cNvPr>
          <p:cNvCxnSpPr>
            <a:cxnSpLocks/>
          </p:cNvCxnSpPr>
          <p:nvPr/>
        </p:nvCxnSpPr>
        <p:spPr>
          <a:xfrm flipH="1" flipV="1">
            <a:off x="10400441" y="2356396"/>
            <a:ext cx="5230" cy="206211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5" name="Straight Connector 15694">
            <a:extLst>
              <a:ext uri="{FF2B5EF4-FFF2-40B4-BE49-F238E27FC236}">
                <a16:creationId xmlns:a16="http://schemas.microsoft.com/office/drawing/2014/main" id="{5859A3F0-301E-82BB-280C-B6B316FACC25}"/>
              </a:ext>
            </a:extLst>
          </p:cNvPr>
          <p:cNvCxnSpPr>
            <a:cxnSpLocks/>
          </p:cNvCxnSpPr>
          <p:nvPr/>
        </p:nvCxnSpPr>
        <p:spPr>
          <a:xfrm flipH="1" flipV="1">
            <a:off x="10220214" y="2425406"/>
            <a:ext cx="2615" cy="185344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7" name="Straight Connector 15696">
            <a:extLst>
              <a:ext uri="{FF2B5EF4-FFF2-40B4-BE49-F238E27FC236}">
                <a16:creationId xmlns:a16="http://schemas.microsoft.com/office/drawing/2014/main" id="{E19E28A4-7CE2-8321-9C7D-C97B5179CE8E}"/>
              </a:ext>
            </a:extLst>
          </p:cNvPr>
          <p:cNvCxnSpPr>
            <a:cxnSpLocks/>
          </p:cNvCxnSpPr>
          <p:nvPr/>
        </p:nvCxnSpPr>
        <p:spPr>
          <a:xfrm flipH="1" flipV="1">
            <a:off x="10025812" y="2551969"/>
            <a:ext cx="4477" cy="155806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9" name="Straight Connector 15698">
            <a:extLst>
              <a:ext uri="{FF2B5EF4-FFF2-40B4-BE49-F238E27FC236}">
                <a16:creationId xmlns:a16="http://schemas.microsoft.com/office/drawing/2014/main" id="{AC963568-EDA2-B5F2-1DEE-CCD3173289E7}"/>
              </a:ext>
            </a:extLst>
          </p:cNvPr>
          <p:cNvCxnSpPr>
            <a:cxnSpLocks/>
          </p:cNvCxnSpPr>
          <p:nvPr/>
        </p:nvCxnSpPr>
        <p:spPr>
          <a:xfrm flipV="1">
            <a:off x="9846276" y="2657724"/>
            <a:ext cx="0" cy="126108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01" name="Straight Connector 15700">
            <a:extLst>
              <a:ext uri="{FF2B5EF4-FFF2-40B4-BE49-F238E27FC236}">
                <a16:creationId xmlns:a16="http://schemas.microsoft.com/office/drawing/2014/main" id="{77ECC269-A8E2-4FAE-11AD-A3032203FD9B}"/>
              </a:ext>
            </a:extLst>
          </p:cNvPr>
          <p:cNvCxnSpPr>
            <a:cxnSpLocks/>
          </p:cNvCxnSpPr>
          <p:nvPr/>
        </p:nvCxnSpPr>
        <p:spPr>
          <a:xfrm flipV="1">
            <a:off x="9663241" y="2940611"/>
            <a:ext cx="42" cy="72868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82" name="Oval 15581">
            <a:extLst>
              <a:ext uri="{FF2B5EF4-FFF2-40B4-BE49-F238E27FC236}">
                <a16:creationId xmlns:a16="http://schemas.microsoft.com/office/drawing/2014/main" id="{1CFB4603-CBB1-F0D6-B142-1343C25F7409}"/>
              </a:ext>
            </a:extLst>
          </p:cNvPr>
          <p:cNvSpPr>
            <a:spLocks noChangeAspect="1"/>
          </p:cNvSpPr>
          <p:nvPr/>
        </p:nvSpPr>
        <p:spPr>
          <a:xfrm>
            <a:off x="103318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3" name="Oval 15582">
            <a:extLst>
              <a:ext uri="{FF2B5EF4-FFF2-40B4-BE49-F238E27FC236}">
                <a16:creationId xmlns:a16="http://schemas.microsoft.com/office/drawing/2014/main" id="{BAF65A5E-112B-0CE8-1CA9-40DE7CF24BCC}"/>
              </a:ext>
            </a:extLst>
          </p:cNvPr>
          <p:cNvSpPr>
            <a:spLocks noChangeAspect="1"/>
          </p:cNvSpPr>
          <p:nvPr/>
        </p:nvSpPr>
        <p:spPr>
          <a:xfrm>
            <a:off x="103318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4" name="Oval 15583">
            <a:extLst>
              <a:ext uri="{FF2B5EF4-FFF2-40B4-BE49-F238E27FC236}">
                <a16:creationId xmlns:a16="http://schemas.microsoft.com/office/drawing/2014/main" id="{3F7724E7-F1BA-4F57-AD02-B868CA447E2E}"/>
              </a:ext>
            </a:extLst>
          </p:cNvPr>
          <p:cNvSpPr>
            <a:spLocks noChangeAspect="1"/>
          </p:cNvSpPr>
          <p:nvPr/>
        </p:nvSpPr>
        <p:spPr>
          <a:xfrm>
            <a:off x="103318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5" name="Oval 15584">
            <a:extLst>
              <a:ext uri="{FF2B5EF4-FFF2-40B4-BE49-F238E27FC236}">
                <a16:creationId xmlns:a16="http://schemas.microsoft.com/office/drawing/2014/main" id="{F9A4FA37-9C3D-E7A5-57D3-1F2703C72410}"/>
              </a:ext>
            </a:extLst>
          </p:cNvPr>
          <p:cNvSpPr>
            <a:spLocks noChangeAspect="1"/>
          </p:cNvSpPr>
          <p:nvPr/>
        </p:nvSpPr>
        <p:spPr>
          <a:xfrm>
            <a:off x="103318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6" name="Oval 15585">
            <a:extLst>
              <a:ext uri="{FF2B5EF4-FFF2-40B4-BE49-F238E27FC236}">
                <a16:creationId xmlns:a16="http://schemas.microsoft.com/office/drawing/2014/main" id="{5289A106-4B83-1173-0318-A6D2B90D3C43}"/>
              </a:ext>
            </a:extLst>
          </p:cNvPr>
          <p:cNvSpPr>
            <a:spLocks noChangeAspect="1"/>
          </p:cNvSpPr>
          <p:nvPr/>
        </p:nvSpPr>
        <p:spPr>
          <a:xfrm>
            <a:off x="103318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7" name="Oval 15586">
            <a:extLst>
              <a:ext uri="{FF2B5EF4-FFF2-40B4-BE49-F238E27FC236}">
                <a16:creationId xmlns:a16="http://schemas.microsoft.com/office/drawing/2014/main" id="{D39E5636-C121-DFE6-5AFD-C5887180DC3C}"/>
              </a:ext>
            </a:extLst>
          </p:cNvPr>
          <p:cNvSpPr>
            <a:spLocks noChangeAspect="1"/>
          </p:cNvSpPr>
          <p:nvPr/>
        </p:nvSpPr>
        <p:spPr>
          <a:xfrm>
            <a:off x="103318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3" name="Oval 15612">
            <a:extLst>
              <a:ext uri="{FF2B5EF4-FFF2-40B4-BE49-F238E27FC236}">
                <a16:creationId xmlns:a16="http://schemas.microsoft.com/office/drawing/2014/main" id="{7026B207-AADE-02CB-AEC4-200C804D75B8}"/>
              </a:ext>
            </a:extLst>
          </p:cNvPr>
          <p:cNvSpPr>
            <a:spLocks noChangeAspect="1"/>
          </p:cNvSpPr>
          <p:nvPr/>
        </p:nvSpPr>
        <p:spPr>
          <a:xfrm>
            <a:off x="101475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4" name="Oval 15613">
            <a:extLst>
              <a:ext uri="{FF2B5EF4-FFF2-40B4-BE49-F238E27FC236}">
                <a16:creationId xmlns:a16="http://schemas.microsoft.com/office/drawing/2014/main" id="{67AAABCD-D6D6-759A-48AA-9EB9EB9EE346}"/>
              </a:ext>
            </a:extLst>
          </p:cNvPr>
          <p:cNvSpPr>
            <a:spLocks noChangeAspect="1"/>
          </p:cNvSpPr>
          <p:nvPr/>
        </p:nvSpPr>
        <p:spPr>
          <a:xfrm>
            <a:off x="101475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6" name="Oval 15615">
            <a:extLst>
              <a:ext uri="{FF2B5EF4-FFF2-40B4-BE49-F238E27FC236}">
                <a16:creationId xmlns:a16="http://schemas.microsoft.com/office/drawing/2014/main" id="{F63DFF96-BDFC-AEB1-BD22-7EF79DFC937E}"/>
              </a:ext>
            </a:extLst>
          </p:cNvPr>
          <p:cNvSpPr>
            <a:spLocks noChangeAspect="1"/>
          </p:cNvSpPr>
          <p:nvPr/>
        </p:nvSpPr>
        <p:spPr>
          <a:xfrm>
            <a:off x="101475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7" name="Oval 15616">
            <a:extLst>
              <a:ext uri="{FF2B5EF4-FFF2-40B4-BE49-F238E27FC236}">
                <a16:creationId xmlns:a16="http://schemas.microsoft.com/office/drawing/2014/main" id="{2B57BED0-DEC8-B2FD-1D9D-4328691B4810}"/>
              </a:ext>
            </a:extLst>
          </p:cNvPr>
          <p:cNvSpPr>
            <a:spLocks noChangeAspect="1"/>
          </p:cNvSpPr>
          <p:nvPr/>
        </p:nvSpPr>
        <p:spPr>
          <a:xfrm>
            <a:off x="101475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8" name="Oval 15617">
            <a:extLst>
              <a:ext uri="{FF2B5EF4-FFF2-40B4-BE49-F238E27FC236}">
                <a16:creationId xmlns:a16="http://schemas.microsoft.com/office/drawing/2014/main" id="{3642E70B-0288-242E-2E17-499267B0BB0A}"/>
              </a:ext>
            </a:extLst>
          </p:cNvPr>
          <p:cNvSpPr>
            <a:spLocks noChangeAspect="1"/>
          </p:cNvSpPr>
          <p:nvPr/>
        </p:nvSpPr>
        <p:spPr>
          <a:xfrm>
            <a:off x="101475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0" name="Oval 15629">
            <a:extLst>
              <a:ext uri="{FF2B5EF4-FFF2-40B4-BE49-F238E27FC236}">
                <a16:creationId xmlns:a16="http://schemas.microsoft.com/office/drawing/2014/main" id="{0BA18C54-945D-F7B6-734E-02D0AD0BB071}"/>
              </a:ext>
            </a:extLst>
          </p:cNvPr>
          <p:cNvSpPr>
            <a:spLocks noChangeAspect="1"/>
          </p:cNvSpPr>
          <p:nvPr/>
        </p:nvSpPr>
        <p:spPr>
          <a:xfrm>
            <a:off x="99632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1" name="Oval 15630">
            <a:extLst>
              <a:ext uri="{FF2B5EF4-FFF2-40B4-BE49-F238E27FC236}">
                <a16:creationId xmlns:a16="http://schemas.microsoft.com/office/drawing/2014/main" id="{37B5D3FE-A466-9F27-42BF-C6C882264EA0}"/>
              </a:ext>
            </a:extLst>
          </p:cNvPr>
          <p:cNvSpPr>
            <a:spLocks noChangeAspect="1"/>
          </p:cNvSpPr>
          <p:nvPr/>
        </p:nvSpPr>
        <p:spPr>
          <a:xfrm>
            <a:off x="99632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2" name="Oval 15631">
            <a:extLst>
              <a:ext uri="{FF2B5EF4-FFF2-40B4-BE49-F238E27FC236}">
                <a16:creationId xmlns:a16="http://schemas.microsoft.com/office/drawing/2014/main" id="{6BE0F9A7-3A4F-6FA9-6F24-5FCC287D5362}"/>
              </a:ext>
            </a:extLst>
          </p:cNvPr>
          <p:cNvSpPr>
            <a:spLocks noChangeAspect="1"/>
          </p:cNvSpPr>
          <p:nvPr/>
        </p:nvSpPr>
        <p:spPr>
          <a:xfrm>
            <a:off x="99632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3" name="Oval 15632">
            <a:extLst>
              <a:ext uri="{FF2B5EF4-FFF2-40B4-BE49-F238E27FC236}">
                <a16:creationId xmlns:a16="http://schemas.microsoft.com/office/drawing/2014/main" id="{892BD7B2-A30D-596E-2EBB-4E7999E2B858}"/>
              </a:ext>
            </a:extLst>
          </p:cNvPr>
          <p:cNvSpPr>
            <a:spLocks noChangeAspect="1"/>
          </p:cNvSpPr>
          <p:nvPr/>
        </p:nvSpPr>
        <p:spPr>
          <a:xfrm>
            <a:off x="99632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4" name="Oval 15633">
            <a:extLst>
              <a:ext uri="{FF2B5EF4-FFF2-40B4-BE49-F238E27FC236}">
                <a16:creationId xmlns:a16="http://schemas.microsoft.com/office/drawing/2014/main" id="{DFFC7919-AC90-694C-FC49-4CE9E42A8141}"/>
              </a:ext>
            </a:extLst>
          </p:cNvPr>
          <p:cNvSpPr>
            <a:spLocks noChangeAspect="1"/>
          </p:cNvSpPr>
          <p:nvPr/>
        </p:nvSpPr>
        <p:spPr>
          <a:xfrm>
            <a:off x="99632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5" name="Oval 15634">
            <a:extLst>
              <a:ext uri="{FF2B5EF4-FFF2-40B4-BE49-F238E27FC236}">
                <a16:creationId xmlns:a16="http://schemas.microsoft.com/office/drawing/2014/main" id="{82E63E58-8F83-201B-FBE4-DB4E5CF5E5F1}"/>
              </a:ext>
            </a:extLst>
          </p:cNvPr>
          <p:cNvSpPr>
            <a:spLocks noChangeAspect="1"/>
          </p:cNvSpPr>
          <p:nvPr/>
        </p:nvSpPr>
        <p:spPr>
          <a:xfrm>
            <a:off x="99632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47" name="Oval 15646">
            <a:extLst>
              <a:ext uri="{FF2B5EF4-FFF2-40B4-BE49-F238E27FC236}">
                <a16:creationId xmlns:a16="http://schemas.microsoft.com/office/drawing/2014/main" id="{21CE76D4-0268-9024-6B49-C945B9C96648}"/>
              </a:ext>
            </a:extLst>
          </p:cNvPr>
          <p:cNvSpPr>
            <a:spLocks noChangeAspect="1"/>
          </p:cNvSpPr>
          <p:nvPr/>
        </p:nvSpPr>
        <p:spPr>
          <a:xfrm>
            <a:off x="97789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48" name="Oval 15647">
            <a:extLst>
              <a:ext uri="{FF2B5EF4-FFF2-40B4-BE49-F238E27FC236}">
                <a16:creationId xmlns:a16="http://schemas.microsoft.com/office/drawing/2014/main" id="{405DD9A2-24E1-FDB8-0F6E-4DB0F2F7FA5D}"/>
              </a:ext>
            </a:extLst>
          </p:cNvPr>
          <p:cNvSpPr>
            <a:spLocks noChangeAspect="1"/>
          </p:cNvSpPr>
          <p:nvPr/>
        </p:nvSpPr>
        <p:spPr>
          <a:xfrm>
            <a:off x="97789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49" name="Oval 15648">
            <a:extLst>
              <a:ext uri="{FF2B5EF4-FFF2-40B4-BE49-F238E27FC236}">
                <a16:creationId xmlns:a16="http://schemas.microsoft.com/office/drawing/2014/main" id="{D2B5B2DC-A4FC-E0F8-9E82-223ECE1E8AD2}"/>
              </a:ext>
            </a:extLst>
          </p:cNvPr>
          <p:cNvSpPr>
            <a:spLocks noChangeAspect="1"/>
          </p:cNvSpPr>
          <p:nvPr/>
        </p:nvSpPr>
        <p:spPr>
          <a:xfrm>
            <a:off x="97789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50" name="Oval 15649">
            <a:extLst>
              <a:ext uri="{FF2B5EF4-FFF2-40B4-BE49-F238E27FC236}">
                <a16:creationId xmlns:a16="http://schemas.microsoft.com/office/drawing/2014/main" id="{9010E4D7-6CEB-85F8-B84E-0F8B85EA3EC2}"/>
              </a:ext>
            </a:extLst>
          </p:cNvPr>
          <p:cNvSpPr>
            <a:spLocks noChangeAspect="1"/>
          </p:cNvSpPr>
          <p:nvPr/>
        </p:nvSpPr>
        <p:spPr>
          <a:xfrm>
            <a:off x="97789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51" name="Oval 15650">
            <a:extLst>
              <a:ext uri="{FF2B5EF4-FFF2-40B4-BE49-F238E27FC236}">
                <a16:creationId xmlns:a16="http://schemas.microsoft.com/office/drawing/2014/main" id="{119DEEEA-D4E9-B060-4BD0-B91032D8B0F1}"/>
              </a:ext>
            </a:extLst>
          </p:cNvPr>
          <p:cNvSpPr>
            <a:spLocks noChangeAspect="1"/>
          </p:cNvSpPr>
          <p:nvPr/>
        </p:nvSpPr>
        <p:spPr>
          <a:xfrm>
            <a:off x="9778961" y="350257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52" name="Oval 15651">
            <a:extLst>
              <a:ext uri="{FF2B5EF4-FFF2-40B4-BE49-F238E27FC236}">
                <a16:creationId xmlns:a16="http://schemas.microsoft.com/office/drawing/2014/main" id="{B6E4376A-4D3E-5350-7C23-79C8300C0582}"/>
              </a:ext>
            </a:extLst>
          </p:cNvPr>
          <p:cNvSpPr>
            <a:spLocks noChangeAspect="1"/>
          </p:cNvSpPr>
          <p:nvPr/>
        </p:nvSpPr>
        <p:spPr>
          <a:xfrm>
            <a:off x="9778961" y="367949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67" name="Oval 15666">
            <a:extLst>
              <a:ext uri="{FF2B5EF4-FFF2-40B4-BE49-F238E27FC236}">
                <a16:creationId xmlns:a16="http://schemas.microsoft.com/office/drawing/2014/main" id="{F620D247-35F2-82A3-ABA1-203F85D43928}"/>
              </a:ext>
            </a:extLst>
          </p:cNvPr>
          <p:cNvSpPr>
            <a:spLocks noChangeAspect="1"/>
          </p:cNvSpPr>
          <p:nvPr/>
        </p:nvSpPr>
        <p:spPr>
          <a:xfrm>
            <a:off x="9594661" y="332565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2" name="Oval 15611">
            <a:extLst>
              <a:ext uri="{FF2B5EF4-FFF2-40B4-BE49-F238E27FC236}">
                <a16:creationId xmlns:a16="http://schemas.microsoft.com/office/drawing/2014/main" id="{5BF65994-234E-2304-2597-AF32F0367825}"/>
              </a:ext>
            </a:extLst>
          </p:cNvPr>
          <p:cNvSpPr>
            <a:spLocks noChangeAspect="1"/>
          </p:cNvSpPr>
          <p:nvPr/>
        </p:nvSpPr>
        <p:spPr>
          <a:xfrm>
            <a:off x="101475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29" name="Oval 15628">
            <a:extLst>
              <a:ext uri="{FF2B5EF4-FFF2-40B4-BE49-F238E27FC236}">
                <a16:creationId xmlns:a16="http://schemas.microsoft.com/office/drawing/2014/main" id="{BA338DBA-2774-B7D5-B709-7F75C2F611B3}"/>
              </a:ext>
            </a:extLst>
          </p:cNvPr>
          <p:cNvSpPr>
            <a:spLocks noChangeAspect="1"/>
          </p:cNvSpPr>
          <p:nvPr/>
        </p:nvSpPr>
        <p:spPr>
          <a:xfrm>
            <a:off x="99632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9" name="Oval 15618">
            <a:extLst>
              <a:ext uri="{FF2B5EF4-FFF2-40B4-BE49-F238E27FC236}">
                <a16:creationId xmlns:a16="http://schemas.microsoft.com/office/drawing/2014/main" id="{A85A52F0-D518-FB90-C44B-84A8213EBE06}"/>
              </a:ext>
            </a:extLst>
          </p:cNvPr>
          <p:cNvSpPr>
            <a:spLocks noChangeAspect="1"/>
          </p:cNvSpPr>
          <p:nvPr/>
        </p:nvSpPr>
        <p:spPr>
          <a:xfrm>
            <a:off x="101475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20" name="Oval 15619">
            <a:extLst>
              <a:ext uri="{FF2B5EF4-FFF2-40B4-BE49-F238E27FC236}">
                <a16:creationId xmlns:a16="http://schemas.microsoft.com/office/drawing/2014/main" id="{8E48B8A6-FF09-F538-1AA5-E11563CAE2BD}"/>
              </a:ext>
            </a:extLst>
          </p:cNvPr>
          <p:cNvSpPr>
            <a:spLocks noChangeAspect="1"/>
          </p:cNvSpPr>
          <p:nvPr/>
        </p:nvSpPr>
        <p:spPr>
          <a:xfrm>
            <a:off x="10147561" y="403334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36" name="Oval 15635">
            <a:extLst>
              <a:ext uri="{FF2B5EF4-FFF2-40B4-BE49-F238E27FC236}">
                <a16:creationId xmlns:a16="http://schemas.microsoft.com/office/drawing/2014/main" id="{90DD6A7F-FD24-BC81-6920-C7A479A0F05D}"/>
              </a:ext>
            </a:extLst>
          </p:cNvPr>
          <p:cNvSpPr>
            <a:spLocks noChangeAspect="1"/>
          </p:cNvSpPr>
          <p:nvPr/>
        </p:nvSpPr>
        <p:spPr>
          <a:xfrm>
            <a:off x="9963261" y="385642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1" name="Oval 15470">
            <a:extLst>
              <a:ext uri="{FF2B5EF4-FFF2-40B4-BE49-F238E27FC236}">
                <a16:creationId xmlns:a16="http://schemas.microsoft.com/office/drawing/2014/main" id="{CBBC67FB-A1CB-A19B-5110-613A7BA2ADBB}"/>
              </a:ext>
            </a:extLst>
          </p:cNvPr>
          <p:cNvSpPr>
            <a:spLocks noChangeAspect="1"/>
          </p:cNvSpPr>
          <p:nvPr/>
        </p:nvSpPr>
        <p:spPr>
          <a:xfrm>
            <a:off x="11621956" y="191025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2" name="Oval 15471">
            <a:extLst>
              <a:ext uri="{FF2B5EF4-FFF2-40B4-BE49-F238E27FC236}">
                <a16:creationId xmlns:a16="http://schemas.microsoft.com/office/drawing/2014/main" id="{BC2F78C1-9612-B6D9-D054-BD29C09238E8}"/>
              </a:ext>
            </a:extLst>
          </p:cNvPr>
          <p:cNvSpPr>
            <a:spLocks noChangeAspect="1"/>
          </p:cNvSpPr>
          <p:nvPr/>
        </p:nvSpPr>
        <p:spPr>
          <a:xfrm>
            <a:off x="11621956" y="208718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3" name="Oval 15472">
            <a:extLst>
              <a:ext uri="{FF2B5EF4-FFF2-40B4-BE49-F238E27FC236}">
                <a16:creationId xmlns:a16="http://schemas.microsoft.com/office/drawing/2014/main" id="{9708CF35-5F25-B240-4C9C-6B7967B149E7}"/>
              </a:ext>
            </a:extLst>
          </p:cNvPr>
          <p:cNvSpPr>
            <a:spLocks noChangeAspect="1"/>
          </p:cNvSpPr>
          <p:nvPr/>
        </p:nvSpPr>
        <p:spPr>
          <a:xfrm>
            <a:off x="11621956" y="226410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4" name="Oval 15473">
            <a:extLst>
              <a:ext uri="{FF2B5EF4-FFF2-40B4-BE49-F238E27FC236}">
                <a16:creationId xmlns:a16="http://schemas.microsoft.com/office/drawing/2014/main" id="{E6BA5532-6EAB-9FE6-6779-FBDF5047958C}"/>
              </a:ext>
            </a:extLst>
          </p:cNvPr>
          <p:cNvSpPr>
            <a:spLocks noChangeAspect="1"/>
          </p:cNvSpPr>
          <p:nvPr/>
        </p:nvSpPr>
        <p:spPr>
          <a:xfrm>
            <a:off x="11621956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5" name="Oval 15474">
            <a:extLst>
              <a:ext uri="{FF2B5EF4-FFF2-40B4-BE49-F238E27FC236}">
                <a16:creationId xmlns:a16="http://schemas.microsoft.com/office/drawing/2014/main" id="{F3131BB5-E77E-456B-C848-0680FC0AB468}"/>
              </a:ext>
            </a:extLst>
          </p:cNvPr>
          <p:cNvSpPr>
            <a:spLocks noChangeAspect="1"/>
          </p:cNvSpPr>
          <p:nvPr/>
        </p:nvSpPr>
        <p:spPr>
          <a:xfrm>
            <a:off x="11621956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6" name="Oval 15475">
            <a:extLst>
              <a:ext uri="{FF2B5EF4-FFF2-40B4-BE49-F238E27FC236}">
                <a16:creationId xmlns:a16="http://schemas.microsoft.com/office/drawing/2014/main" id="{A1D936E0-909B-3097-A050-6C9DB550ABB8}"/>
              </a:ext>
            </a:extLst>
          </p:cNvPr>
          <p:cNvSpPr>
            <a:spLocks noChangeAspect="1"/>
          </p:cNvSpPr>
          <p:nvPr/>
        </p:nvSpPr>
        <p:spPr>
          <a:xfrm>
            <a:off x="11621956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7" name="Oval 15476">
            <a:extLst>
              <a:ext uri="{FF2B5EF4-FFF2-40B4-BE49-F238E27FC236}">
                <a16:creationId xmlns:a16="http://schemas.microsoft.com/office/drawing/2014/main" id="{0C2494FE-E871-4140-56C0-4DCFC7A42ACD}"/>
              </a:ext>
            </a:extLst>
          </p:cNvPr>
          <p:cNvSpPr>
            <a:spLocks noChangeAspect="1"/>
          </p:cNvSpPr>
          <p:nvPr/>
        </p:nvSpPr>
        <p:spPr>
          <a:xfrm>
            <a:off x="11621956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89" name="Oval 15488">
            <a:extLst>
              <a:ext uri="{FF2B5EF4-FFF2-40B4-BE49-F238E27FC236}">
                <a16:creationId xmlns:a16="http://schemas.microsoft.com/office/drawing/2014/main" id="{0220EEC4-AAC4-39B3-01B7-7FC6A511E81D}"/>
              </a:ext>
            </a:extLst>
          </p:cNvPr>
          <p:cNvSpPr>
            <a:spLocks noChangeAspect="1"/>
          </p:cNvSpPr>
          <p:nvPr/>
        </p:nvSpPr>
        <p:spPr>
          <a:xfrm>
            <a:off x="11437661" y="191025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1" name="Oval 15490">
            <a:extLst>
              <a:ext uri="{FF2B5EF4-FFF2-40B4-BE49-F238E27FC236}">
                <a16:creationId xmlns:a16="http://schemas.microsoft.com/office/drawing/2014/main" id="{05DDAB3F-0BB9-58C7-571E-3CAF96BEE1D3}"/>
              </a:ext>
            </a:extLst>
          </p:cNvPr>
          <p:cNvSpPr>
            <a:spLocks noChangeAspect="1"/>
          </p:cNvSpPr>
          <p:nvPr/>
        </p:nvSpPr>
        <p:spPr>
          <a:xfrm>
            <a:off x="11437661" y="226410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2" name="Oval 15491">
            <a:extLst>
              <a:ext uri="{FF2B5EF4-FFF2-40B4-BE49-F238E27FC236}">
                <a16:creationId xmlns:a16="http://schemas.microsoft.com/office/drawing/2014/main" id="{040F8C53-23F4-7993-1463-B6FF03481041}"/>
              </a:ext>
            </a:extLst>
          </p:cNvPr>
          <p:cNvSpPr>
            <a:spLocks noChangeAspect="1"/>
          </p:cNvSpPr>
          <p:nvPr/>
        </p:nvSpPr>
        <p:spPr>
          <a:xfrm>
            <a:off x="114376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3" name="Oval 15492">
            <a:extLst>
              <a:ext uri="{FF2B5EF4-FFF2-40B4-BE49-F238E27FC236}">
                <a16:creationId xmlns:a16="http://schemas.microsoft.com/office/drawing/2014/main" id="{F0524AE6-82ED-D693-D350-85B80ED5A287}"/>
              </a:ext>
            </a:extLst>
          </p:cNvPr>
          <p:cNvSpPr>
            <a:spLocks noChangeAspect="1"/>
          </p:cNvSpPr>
          <p:nvPr/>
        </p:nvSpPr>
        <p:spPr>
          <a:xfrm>
            <a:off x="114376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4" name="Oval 15493">
            <a:extLst>
              <a:ext uri="{FF2B5EF4-FFF2-40B4-BE49-F238E27FC236}">
                <a16:creationId xmlns:a16="http://schemas.microsoft.com/office/drawing/2014/main" id="{6D6471AD-952B-1695-89EC-CA96607944A0}"/>
              </a:ext>
            </a:extLst>
          </p:cNvPr>
          <p:cNvSpPr>
            <a:spLocks noChangeAspect="1"/>
          </p:cNvSpPr>
          <p:nvPr/>
        </p:nvSpPr>
        <p:spPr>
          <a:xfrm>
            <a:off x="114376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C000"/>
              </a:gs>
              <a:gs pos="83000">
                <a:srgbClr val="FFC0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5" name="Oval 15494">
            <a:extLst>
              <a:ext uri="{FF2B5EF4-FFF2-40B4-BE49-F238E27FC236}">
                <a16:creationId xmlns:a16="http://schemas.microsoft.com/office/drawing/2014/main" id="{1D55ECA6-7EBF-448A-5481-27154D300F38}"/>
              </a:ext>
            </a:extLst>
          </p:cNvPr>
          <p:cNvSpPr>
            <a:spLocks noChangeAspect="1"/>
          </p:cNvSpPr>
          <p:nvPr/>
        </p:nvSpPr>
        <p:spPr>
          <a:xfrm>
            <a:off x="114376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6" name="Oval 15505">
            <a:extLst>
              <a:ext uri="{FF2B5EF4-FFF2-40B4-BE49-F238E27FC236}">
                <a16:creationId xmlns:a16="http://schemas.microsoft.com/office/drawing/2014/main" id="{B8B7DDD9-9AB6-07CF-E418-0B7A2A3D5EB9}"/>
              </a:ext>
            </a:extLst>
          </p:cNvPr>
          <p:cNvSpPr>
            <a:spLocks noChangeAspect="1"/>
          </p:cNvSpPr>
          <p:nvPr/>
        </p:nvSpPr>
        <p:spPr>
          <a:xfrm>
            <a:off x="11069061" y="191025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7" name="Oval 15506">
            <a:extLst>
              <a:ext uri="{FF2B5EF4-FFF2-40B4-BE49-F238E27FC236}">
                <a16:creationId xmlns:a16="http://schemas.microsoft.com/office/drawing/2014/main" id="{6DE93546-BF44-BEC8-8BDE-C59BE63FA73B}"/>
              </a:ext>
            </a:extLst>
          </p:cNvPr>
          <p:cNvSpPr>
            <a:spLocks noChangeAspect="1"/>
          </p:cNvSpPr>
          <p:nvPr/>
        </p:nvSpPr>
        <p:spPr>
          <a:xfrm>
            <a:off x="11069061" y="208718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8" name="Oval 15507">
            <a:extLst>
              <a:ext uri="{FF2B5EF4-FFF2-40B4-BE49-F238E27FC236}">
                <a16:creationId xmlns:a16="http://schemas.microsoft.com/office/drawing/2014/main" id="{745EEA32-899C-0B1A-EC03-59B0F11E4E72}"/>
              </a:ext>
            </a:extLst>
          </p:cNvPr>
          <p:cNvSpPr>
            <a:spLocks noChangeAspect="1"/>
          </p:cNvSpPr>
          <p:nvPr/>
        </p:nvSpPr>
        <p:spPr>
          <a:xfrm>
            <a:off x="11069061" y="226410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09" name="Oval 15508">
            <a:extLst>
              <a:ext uri="{FF2B5EF4-FFF2-40B4-BE49-F238E27FC236}">
                <a16:creationId xmlns:a16="http://schemas.microsoft.com/office/drawing/2014/main" id="{8492F0D8-6B1E-9A8C-DB9F-2E8BC076E466}"/>
              </a:ext>
            </a:extLst>
          </p:cNvPr>
          <p:cNvSpPr>
            <a:spLocks noChangeAspect="1"/>
          </p:cNvSpPr>
          <p:nvPr/>
        </p:nvSpPr>
        <p:spPr>
          <a:xfrm>
            <a:off x="110690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0" name="Oval 15509">
            <a:extLst>
              <a:ext uri="{FF2B5EF4-FFF2-40B4-BE49-F238E27FC236}">
                <a16:creationId xmlns:a16="http://schemas.microsoft.com/office/drawing/2014/main" id="{BAF12246-6F02-0F7F-F4CC-ED07580ADAE7}"/>
              </a:ext>
            </a:extLst>
          </p:cNvPr>
          <p:cNvSpPr>
            <a:spLocks noChangeAspect="1"/>
          </p:cNvSpPr>
          <p:nvPr/>
        </p:nvSpPr>
        <p:spPr>
          <a:xfrm>
            <a:off x="110690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1" name="Oval 15510">
            <a:extLst>
              <a:ext uri="{FF2B5EF4-FFF2-40B4-BE49-F238E27FC236}">
                <a16:creationId xmlns:a16="http://schemas.microsoft.com/office/drawing/2014/main" id="{CEF3F782-11D8-3BA4-C20F-4A8161690269}"/>
              </a:ext>
            </a:extLst>
          </p:cNvPr>
          <p:cNvSpPr>
            <a:spLocks noChangeAspect="1"/>
          </p:cNvSpPr>
          <p:nvPr/>
        </p:nvSpPr>
        <p:spPr>
          <a:xfrm>
            <a:off x="110690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12" name="Oval 15511">
            <a:extLst>
              <a:ext uri="{FF2B5EF4-FFF2-40B4-BE49-F238E27FC236}">
                <a16:creationId xmlns:a16="http://schemas.microsoft.com/office/drawing/2014/main" id="{1F901536-2C23-2803-9E13-B0624A965E12}"/>
              </a:ext>
            </a:extLst>
          </p:cNvPr>
          <p:cNvSpPr>
            <a:spLocks noChangeAspect="1"/>
          </p:cNvSpPr>
          <p:nvPr/>
        </p:nvSpPr>
        <p:spPr>
          <a:xfrm>
            <a:off x="110690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3" name="Oval 15522">
            <a:extLst>
              <a:ext uri="{FF2B5EF4-FFF2-40B4-BE49-F238E27FC236}">
                <a16:creationId xmlns:a16="http://schemas.microsoft.com/office/drawing/2014/main" id="{2A69DF9C-0F08-7980-3486-F26FF88FFEFF}"/>
              </a:ext>
            </a:extLst>
          </p:cNvPr>
          <p:cNvSpPr>
            <a:spLocks noChangeAspect="1"/>
          </p:cNvSpPr>
          <p:nvPr/>
        </p:nvSpPr>
        <p:spPr>
          <a:xfrm>
            <a:off x="11253361" y="191025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4" name="Oval 15523">
            <a:extLst>
              <a:ext uri="{FF2B5EF4-FFF2-40B4-BE49-F238E27FC236}">
                <a16:creationId xmlns:a16="http://schemas.microsoft.com/office/drawing/2014/main" id="{891C7BB2-B871-821B-665E-21803A6A6A50}"/>
              </a:ext>
            </a:extLst>
          </p:cNvPr>
          <p:cNvSpPr>
            <a:spLocks noChangeAspect="1"/>
          </p:cNvSpPr>
          <p:nvPr/>
        </p:nvSpPr>
        <p:spPr>
          <a:xfrm>
            <a:off x="11253361" y="208718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5" name="Oval 15524">
            <a:extLst>
              <a:ext uri="{FF2B5EF4-FFF2-40B4-BE49-F238E27FC236}">
                <a16:creationId xmlns:a16="http://schemas.microsoft.com/office/drawing/2014/main" id="{BE8729C5-38F1-B8D6-C07B-1D959224D083}"/>
              </a:ext>
            </a:extLst>
          </p:cNvPr>
          <p:cNvSpPr>
            <a:spLocks noChangeAspect="1"/>
          </p:cNvSpPr>
          <p:nvPr/>
        </p:nvSpPr>
        <p:spPr>
          <a:xfrm>
            <a:off x="11253361" y="226410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6" name="Oval 15525">
            <a:extLst>
              <a:ext uri="{FF2B5EF4-FFF2-40B4-BE49-F238E27FC236}">
                <a16:creationId xmlns:a16="http://schemas.microsoft.com/office/drawing/2014/main" id="{ECB03EFE-088F-4371-FB50-1D66A9D4E248}"/>
              </a:ext>
            </a:extLst>
          </p:cNvPr>
          <p:cNvSpPr>
            <a:spLocks noChangeAspect="1"/>
          </p:cNvSpPr>
          <p:nvPr/>
        </p:nvSpPr>
        <p:spPr>
          <a:xfrm>
            <a:off x="112533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7" name="Oval 15526">
            <a:extLst>
              <a:ext uri="{FF2B5EF4-FFF2-40B4-BE49-F238E27FC236}">
                <a16:creationId xmlns:a16="http://schemas.microsoft.com/office/drawing/2014/main" id="{178EDFCE-4DE7-10A7-BD1F-E35F65703254}"/>
              </a:ext>
            </a:extLst>
          </p:cNvPr>
          <p:cNvSpPr>
            <a:spLocks noChangeAspect="1"/>
          </p:cNvSpPr>
          <p:nvPr/>
        </p:nvSpPr>
        <p:spPr>
          <a:xfrm>
            <a:off x="112533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8" name="Oval 15527">
            <a:extLst>
              <a:ext uri="{FF2B5EF4-FFF2-40B4-BE49-F238E27FC236}">
                <a16:creationId xmlns:a16="http://schemas.microsoft.com/office/drawing/2014/main" id="{38FAA1E5-58B8-93AB-F66E-6C17F80883C2}"/>
              </a:ext>
            </a:extLst>
          </p:cNvPr>
          <p:cNvSpPr>
            <a:spLocks noChangeAspect="1"/>
          </p:cNvSpPr>
          <p:nvPr/>
        </p:nvSpPr>
        <p:spPr>
          <a:xfrm>
            <a:off x="112533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29" name="Oval 15528">
            <a:extLst>
              <a:ext uri="{FF2B5EF4-FFF2-40B4-BE49-F238E27FC236}">
                <a16:creationId xmlns:a16="http://schemas.microsoft.com/office/drawing/2014/main" id="{70072D2F-E22E-44BA-4DDA-1770CBE46E84}"/>
              </a:ext>
            </a:extLst>
          </p:cNvPr>
          <p:cNvSpPr>
            <a:spLocks noChangeAspect="1"/>
          </p:cNvSpPr>
          <p:nvPr/>
        </p:nvSpPr>
        <p:spPr>
          <a:xfrm>
            <a:off x="112533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3" name="Oval 15542">
            <a:extLst>
              <a:ext uri="{FF2B5EF4-FFF2-40B4-BE49-F238E27FC236}">
                <a16:creationId xmlns:a16="http://schemas.microsoft.com/office/drawing/2014/main" id="{36148972-659A-C140-1741-9EC135688154}"/>
              </a:ext>
            </a:extLst>
          </p:cNvPr>
          <p:cNvSpPr>
            <a:spLocks noChangeAspect="1"/>
          </p:cNvSpPr>
          <p:nvPr/>
        </p:nvSpPr>
        <p:spPr>
          <a:xfrm>
            <a:off x="105161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4" name="Oval 15543">
            <a:extLst>
              <a:ext uri="{FF2B5EF4-FFF2-40B4-BE49-F238E27FC236}">
                <a16:creationId xmlns:a16="http://schemas.microsoft.com/office/drawing/2014/main" id="{96AE30DE-5B37-2A19-A350-E0A492A3F907}"/>
              </a:ext>
            </a:extLst>
          </p:cNvPr>
          <p:cNvSpPr>
            <a:spLocks noChangeAspect="1"/>
          </p:cNvSpPr>
          <p:nvPr/>
        </p:nvSpPr>
        <p:spPr>
          <a:xfrm>
            <a:off x="105161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5" name="Oval 15544">
            <a:extLst>
              <a:ext uri="{FF2B5EF4-FFF2-40B4-BE49-F238E27FC236}">
                <a16:creationId xmlns:a16="http://schemas.microsoft.com/office/drawing/2014/main" id="{EBF29407-E1DB-65C0-DE8C-E498591EAF02}"/>
              </a:ext>
            </a:extLst>
          </p:cNvPr>
          <p:cNvSpPr>
            <a:spLocks noChangeAspect="1"/>
          </p:cNvSpPr>
          <p:nvPr/>
        </p:nvSpPr>
        <p:spPr>
          <a:xfrm>
            <a:off x="105161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6" name="Oval 15545">
            <a:extLst>
              <a:ext uri="{FF2B5EF4-FFF2-40B4-BE49-F238E27FC236}">
                <a16:creationId xmlns:a16="http://schemas.microsoft.com/office/drawing/2014/main" id="{1B40BB59-C3CF-6050-5D9E-0D072FD9F192}"/>
              </a:ext>
            </a:extLst>
          </p:cNvPr>
          <p:cNvSpPr>
            <a:spLocks noChangeAspect="1"/>
          </p:cNvSpPr>
          <p:nvPr/>
        </p:nvSpPr>
        <p:spPr>
          <a:xfrm>
            <a:off x="105161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7" name="Oval 15556">
            <a:extLst>
              <a:ext uri="{FF2B5EF4-FFF2-40B4-BE49-F238E27FC236}">
                <a16:creationId xmlns:a16="http://schemas.microsoft.com/office/drawing/2014/main" id="{4DBE6670-2CD0-6AE1-5DD4-59530DCCE1A7}"/>
              </a:ext>
            </a:extLst>
          </p:cNvPr>
          <p:cNvSpPr>
            <a:spLocks noChangeAspect="1"/>
          </p:cNvSpPr>
          <p:nvPr/>
        </p:nvSpPr>
        <p:spPr>
          <a:xfrm>
            <a:off x="10884761" y="191025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8" name="Oval 15557">
            <a:extLst>
              <a:ext uri="{FF2B5EF4-FFF2-40B4-BE49-F238E27FC236}">
                <a16:creationId xmlns:a16="http://schemas.microsoft.com/office/drawing/2014/main" id="{77A77F12-9CD3-DAD8-D228-001001C547A4}"/>
              </a:ext>
            </a:extLst>
          </p:cNvPr>
          <p:cNvSpPr>
            <a:spLocks noChangeAspect="1"/>
          </p:cNvSpPr>
          <p:nvPr/>
        </p:nvSpPr>
        <p:spPr>
          <a:xfrm>
            <a:off x="10884761" y="208718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59" name="Oval 15558">
            <a:extLst>
              <a:ext uri="{FF2B5EF4-FFF2-40B4-BE49-F238E27FC236}">
                <a16:creationId xmlns:a16="http://schemas.microsoft.com/office/drawing/2014/main" id="{FF4C294D-1FA3-9D8D-3839-BC7C6F2A2190}"/>
              </a:ext>
            </a:extLst>
          </p:cNvPr>
          <p:cNvSpPr>
            <a:spLocks noChangeAspect="1"/>
          </p:cNvSpPr>
          <p:nvPr/>
        </p:nvSpPr>
        <p:spPr>
          <a:xfrm>
            <a:off x="10884761" y="226410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0" name="Oval 15559">
            <a:extLst>
              <a:ext uri="{FF2B5EF4-FFF2-40B4-BE49-F238E27FC236}">
                <a16:creationId xmlns:a16="http://schemas.microsoft.com/office/drawing/2014/main" id="{36682B28-F034-45D0-F5BA-35ACA81D80AF}"/>
              </a:ext>
            </a:extLst>
          </p:cNvPr>
          <p:cNvSpPr>
            <a:spLocks noChangeAspect="1"/>
          </p:cNvSpPr>
          <p:nvPr/>
        </p:nvSpPr>
        <p:spPr>
          <a:xfrm>
            <a:off x="108847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1" name="Oval 15560">
            <a:extLst>
              <a:ext uri="{FF2B5EF4-FFF2-40B4-BE49-F238E27FC236}">
                <a16:creationId xmlns:a16="http://schemas.microsoft.com/office/drawing/2014/main" id="{026FE30C-A285-8290-2998-14C7941F626A}"/>
              </a:ext>
            </a:extLst>
          </p:cNvPr>
          <p:cNvSpPr>
            <a:spLocks noChangeAspect="1"/>
          </p:cNvSpPr>
          <p:nvPr/>
        </p:nvSpPr>
        <p:spPr>
          <a:xfrm>
            <a:off x="108847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2" name="Oval 15561">
            <a:extLst>
              <a:ext uri="{FF2B5EF4-FFF2-40B4-BE49-F238E27FC236}">
                <a16:creationId xmlns:a16="http://schemas.microsoft.com/office/drawing/2014/main" id="{76AC0376-6CCC-5F61-B30D-2991B109E2B2}"/>
              </a:ext>
            </a:extLst>
          </p:cNvPr>
          <p:cNvSpPr>
            <a:spLocks noChangeAspect="1"/>
          </p:cNvSpPr>
          <p:nvPr/>
        </p:nvSpPr>
        <p:spPr>
          <a:xfrm>
            <a:off x="108847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3" name="Oval 15562">
            <a:extLst>
              <a:ext uri="{FF2B5EF4-FFF2-40B4-BE49-F238E27FC236}">
                <a16:creationId xmlns:a16="http://schemas.microsoft.com/office/drawing/2014/main" id="{FBEF960F-501B-5900-3D29-6CC6D2C27D40}"/>
              </a:ext>
            </a:extLst>
          </p:cNvPr>
          <p:cNvSpPr>
            <a:spLocks noChangeAspect="1"/>
          </p:cNvSpPr>
          <p:nvPr/>
        </p:nvSpPr>
        <p:spPr>
          <a:xfrm>
            <a:off x="108847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79" name="Oval 15578">
            <a:extLst>
              <a:ext uri="{FF2B5EF4-FFF2-40B4-BE49-F238E27FC236}">
                <a16:creationId xmlns:a16="http://schemas.microsoft.com/office/drawing/2014/main" id="{13A291D3-7F5E-D2F5-156A-2AF0AA4F24C1}"/>
              </a:ext>
            </a:extLst>
          </p:cNvPr>
          <p:cNvSpPr>
            <a:spLocks noChangeAspect="1"/>
          </p:cNvSpPr>
          <p:nvPr/>
        </p:nvSpPr>
        <p:spPr>
          <a:xfrm>
            <a:off x="103318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0" name="Oval 15579">
            <a:extLst>
              <a:ext uri="{FF2B5EF4-FFF2-40B4-BE49-F238E27FC236}">
                <a16:creationId xmlns:a16="http://schemas.microsoft.com/office/drawing/2014/main" id="{6DA29F32-E382-0BEC-A2BB-36908D959CC0}"/>
              </a:ext>
            </a:extLst>
          </p:cNvPr>
          <p:cNvSpPr>
            <a:spLocks noChangeAspect="1"/>
          </p:cNvSpPr>
          <p:nvPr/>
        </p:nvSpPr>
        <p:spPr>
          <a:xfrm>
            <a:off x="103318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1" name="Oval 15590">
            <a:extLst>
              <a:ext uri="{FF2B5EF4-FFF2-40B4-BE49-F238E27FC236}">
                <a16:creationId xmlns:a16="http://schemas.microsoft.com/office/drawing/2014/main" id="{DDCBA3DE-737F-900F-6134-9864FBF07C54}"/>
              </a:ext>
            </a:extLst>
          </p:cNvPr>
          <p:cNvSpPr>
            <a:spLocks noChangeAspect="1"/>
          </p:cNvSpPr>
          <p:nvPr/>
        </p:nvSpPr>
        <p:spPr>
          <a:xfrm>
            <a:off x="10700461" y="191025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2" name="Oval 15591">
            <a:extLst>
              <a:ext uri="{FF2B5EF4-FFF2-40B4-BE49-F238E27FC236}">
                <a16:creationId xmlns:a16="http://schemas.microsoft.com/office/drawing/2014/main" id="{141EBC4E-9266-23B3-AB3A-8E0E378123CF}"/>
              </a:ext>
            </a:extLst>
          </p:cNvPr>
          <p:cNvSpPr>
            <a:spLocks noChangeAspect="1"/>
          </p:cNvSpPr>
          <p:nvPr/>
        </p:nvSpPr>
        <p:spPr>
          <a:xfrm>
            <a:off x="10700461" y="208718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3" name="Oval 15592">
            <a:extLst>
              <a:ext uri="{FF2B5EF4-FFF2-40B4-BE49-F238E27FC236}">
                <a16:creationId xmlns:a16="http://schemas.microsoft.com/office/drawing/2014/main" id="{6D7B067B-608E-192D-FCA0-691CF1711010}"/>
              </a:ext>
            </a:extLst>
          </p:cNvPr>
          <p:cNvSpPr>
            <a:spLocks noChangeAspect="1"/>
          </p:cNvSpPr>
          <p:nvPr/>
        </p:nvSpPr>
        <p:spPr>
          <a:xfrm>
            <a:off x="10700461" y="226410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4" name="Oval 15593">
            <a:extLst>
              <a:ext uri="{FF2B5EF4-FFF2-40B4-BE49-F238E27FC236}">
                <a16:creationId xmlns:a16="http://schemas.microsoft.com/office/drawing/2014/main" id="{01612C3B-F1A1-5C0B-32EA-7C7FAEEDF8C6}"/>
              </a:ext>
            </a:extLst>
          </p:cNvPr>
          <p:cNvSpPr>
            <a:spLocks noChangeAspect="1"/>
          </p:cNvSpPr>
          <p:nvPr/>
        </p:nvSpPr>
        <p:spPr>
          <a:xfrm>
            <a:off x="107004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5" name="Oval 15594">
            <a:extLst>
              <a:ext uri="{FF2B5EF4-FFF2-40B4-BE49-F238E27FC236}">
                <a16:creationId xmlns:a16="http://schemas.microsoft.com/office/drawing/2014/main" id="{E97A98E6-20A8-665B-5D32-ADF5CEE4DA80}"/>
              </a:ext>
            </a:extLst>
          </p:cNvPr>
          <p:cNvSpPr>
            <a:spLocks noChangeAspect="1"/>
          </p:cNvSpPr>
          <p:nvPr/>
        </p:nvSpPr>
        <p:spPr>
          <a:xfrm>
            <a:off x="107004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6" name="Oval 15595">
            <a:extLst>
              <a:ext uri="{FF2B5EF4-FFF2-40B4-BE49-F238E27FC236}">
                <a16:creationId xmlns:a16="http://schemas.microsoft.com/office/drawing/2014/main" id="{423E123A-7DE4-78DE-A281-5B749F392899}"/>
              </a:ext>
            </a:extLst>
          </p:cNvPr>
          <p:cNvSpPr>
            <a:spLocks noChangeAspect="1"/>
          </p:cNvSpPr>
          <p:nvPr/>
        </p:nvSpPr>
        <p:spPr>
          <a:xfrm>
            <a:off x="10700461" y="2794878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7" name="Oval 15596">
            <a:extLst>
              <a:ext uri="{FF2B5EF4-FFF2-40B4-BE49-F238E27FC236}">
                <a16:creationId xmlns:a16="http://schemas.microsoft.com/office/drawing/2014/main" id="{813930F3-FC01-3E52-0B14-2FA351D6441E}"/>
              </a:ext>
            </a:extLst>
          </p:cNvPr>
          <p:cNvSpPr>
            <a:spLocks noChangeAspect="1"/>
          </p:cNvSpPr>
          <p:nvPr/>
        </p:nvSpPr>
        <p:spPr>
          <a:xfrm>
            <a:off x="10700461" y="297180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77" name="Oval 15576">
            <a:extLst>
              <a:ext uri="{FF2B5EF4-FFF2-40B4-BE49-F238E27FC236}">
                <a16:creationId xmlns:a16="http://schemas.microsoft.com/office/drawing/2014/main" id="{C3EC419C-42A6-3794-268D-33A0025FF423}"/>
              </a:ext>
            </a:extLst>
          </p:cNvPr>
          <p:cNvSpPr>
            <a:spLocks noChangeAspect="1"/>
          </p:cNvSpPr>
          <p:nvPr/>
        </p:nvSpPr>
        <p:spPr>
          <a:xfrm>
            <a:off x="10331861" y="2441030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78" name="Oval 15577">
            <a:extLst>
              <a:ext uri="{FF2B5EF4-FFF2-40B4-BE49-F238E27FC236}">
                <a16:creationId xmlns:a16="http://schemas.microsoft.com/office/drawing/2014/main" id="{4B6E04FC-B3BB-601A-ED58-574825728E71}"/>
              </a:ext>
            </a:extLst>
          </p:cNvPr>
          <p:cNvSpPr>
            <a:spLocks noChangeAspect="1"/>
          </p:cNvSpPr>
          <p:nvPr/>
        </p:nvSpPr>
        <p:spPr>
          <a:xfrm>
            <a:off x="10331861" y="2617954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78" name="Oval 15477">
            <a:extLst>
              <a:ext uri="{FF2B5EF4-FFF2-40B4-BE49-F238E27FC236}">
                <a16:creationId xmlns:a16="http://schemas.microsoft.com/office/drawing/2014/main" id="{3E81DB09-9C48-23BB-236B-78650EE21729}"/>
              </a:ext>
            </a:extLst>
          </p:cNvPr>
          <p:cNvSpPr>
            <a:spLocks noChangeAspect="1"/>
          </p:cNvSpPr>
          <p:nvPr/>
        </p:nvSpPr>
        <p:spPr>
          <a:xfrm>
            <a:off x="11621956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496" name="Oval 15495">
            <a:extLst>
              <a:ext uri="{FF2B5EF4-FFF2-40B4-BE49-F238E27FC236}">
                <a16:creationId xmlns:a16="http://schemas.microsoft.com/office/drawing/2014/main" id="{01A25ED6-0020-61B7-8716-5DD4F4BAC20A}"/>
              </a:ext>
            </a:extLst>
          </p:cNvPr>
          <p:cNvSpPr>
            <a:spLocks noChangeAspect="1"/>
          </p:cNvSpPr>
          <p:nvPr/>
        </p:nvSpPr>
        <p:spPr>
          <a:xfrm>
            <a:off x="114376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30" name="Oval 15529">
            <a:extLst>
              <a:ext uri="{FF2B5EF4-FFF2-40B4-BE49-F238E27FC236}">
                <a16:creationId xmlns:a16="http://schemas.microsoft.com/office/drawing/2014/main" id="{37B3D322-FC10-B0E0-B50D-065A3E9BC789}"/>
              </a:ext>
            </a:extLst>
          </p:cNvPr>
          <p:cNvSpPr>
            <a:spLocks noChangeAspect="1"/>
          </p:cNvSpPr>
          <p:nvPr/>
        </p:nvSpPr>
        <p:spPr>
          <a:xfrm>
            <a:off x="112533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47" name="Oval 15546">
            <a:extLst>
              <a:ext uri="{FF2B5EF4-FFF2-40B4-BE49-F238E27FC236}">
                <a16:creationId xmlns:a16="http://schemas.microsoft.com/office/drawing/2014/main" id="{140C86E4-B199-B028-89B3-562028F6B781}"/>
              </a:ext>
            </a:extLst>
          </p:cNvPr>
          <p:cNvSpPr>
            <a:spLocks noChangeAspect="1"/>
          </p:cNvSpPr>
          <p:nvPr/>
        </p:nvSpPr>
        <p:spPr>
          <a:xfrm>
            <a:off x="105161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64" name="Oval 15563">
            <a:extLst>
              <a:ext uri="{FF2B5EF4-FFF2-40B4-BE49-F238E27FC236}">
                <a16:creationId xmlns:a16="http://schemas.microsoft.com/office/drawing/2014/main" id="{8468CE27-268B-98E2-79D9-ACAA047A84C3}"/>
              </a:ext>
            </a:extLst>
          </p:cNvPr>
          <p:cNvSpPr>
            <a:spLocks noChangeAspect="1"/>
          </p:cNvSpPr>
          <p:nvPr/>
        </p:nvSpPr>
        <p:spPr>
          <a:xfrm>
            <a:off x="108847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81" name="Oval 15580">
            <a:extLst>
              <a:ext uri="{FF2B5EF4-FFF2-40B4-BE49-F238E27FC236}">
                <a16:creationId xmlns:a16="http://schemas.microsoft.com/office/drawing/2014/main" id="{821026A4-CFD5-7BC3-0129-799E5F49AE7D}"/>
              </a:ext>
            </a:extLst>
          </p:cNvPr>
          <p:cNvSpPr>
            <a:spLocks noChangeAspect="1"/>
          </p:cNvSpPr>
          <p:nvPr/>
        </p:nvSpPr>
        <p:spPr>
          <a:xfrm>
            <a:off x="103318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598" name="Oval 15597">
            <a:extLst>
              <a:ext uri="{FF2B5EF4-FFF2-40B4-BE49-F238E27FC236}">
                <a16:creationId xmlns:a16="http://schemas.microsoft.com/office/drawing/2014/main" id="{B194EB89-00E0-B40E-B6EC-4ECDB3CD3087}"/>
              </a:ext>
            </a:extLst>
          </p:cNvPr>
          <p:cNvSpPr>
            <a:spLocks noChangeAspect="1"/>
          </p:cNvSpPr>
          <p:nvPr/>
        </p:nvSpPr>
        <p:spPr>
          <a:xfrm>
            <a:off x="107004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615" name="Oval 15614">
            <a:extLst>
              <a:ext uri="{FF2B5EF4-FFF2-40B4-BE49-F238E27FC236}">
                <a16:creationId xmlns:a16="http://schemas.microsoft.com/office/drawing/2014/main" id="{BF034A98-0E7E-A2CA-3795-B36C032FA2F4}"/>
              </a:ext>
            </a:extLst>
          </p:cNvPr>
          <p:cNvSpPr>
            <a:spLocks noChangeAspect="1"/>
          </p:cNvSpPr>
          <p:nvPr/>
        </p:nvSpPr>
        <p:spPr>
          <a:xfrm>
            <a:off x="10147561" y="3148726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5707" name="Group 15706">
            <a:extLst>
              <a:ext uri="{FF2B5EF4-FFF2-40B4-BE49-F238E27FC236}">
                <a16:creationId xmlns:a16="http://schemas.microsoft.com/office/drawing/2014/main" id="{69D97B78-F7D3-94A4-867F-12B6B714CBD4}"/>
              </a:ext>
            </a:extLst>
          </p:cNvPr>
          <p:cNvGrpSpPr/>
          <p:nvPr/>
        </p:nvGrpSpPr>
        <p:grpSpPr>
          <a:xfrm rot="20761246">
            <a:off x="8192517" y="3937357"/>
            <a:ext cx="129600" cy="138000"/>
            <a:chOff x="6286779" y="-1252800"/>
            <a:chExt cx="129600" cy="138000"/>
          </a:xfrm>
        </p:grpSpPr>
        <p:cxnSp>
          <p:nvCxnSpPr>
            <p:cNvPr id="15705" name="Straight Connector 15704">
              <a:extLst>
                <a:ext uri="{FF2B5EF4-FFF2-40B4-BE49-F238E27FC236}">
                  <a16:creationId xmlns:a16="http://schemas.microsoft.com/office/drawing/2014/main" id="{57CECC1D-7788-1B0E-B73B-E33A65964308}"/>
                </a:ext>
              </a:extLst>
            </p:cNvPr>
            <p:cNvCxnSpPr/>
            <p:nvPr/>
          </p:nvCxnSpPr>
          <p:spPr>
            <a:xfrm>
              <a:off x="6352634" y="-1252800"/>
              <a:ext cx="0" cy="1296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06" name="Straight Connector 15705">
              <a:extLst>
                <a:ext uri="{FF2B5EF4-FFF2-40B4-BE49-F238E27FC236}">
                  <a16:creationId xmlns:a16="http://schemas.microsoft.com/office/drawing/2014/main" id="{A4402267-B1A9-C9E2-AA86-35F7E33920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51579" y="-1179600"/>
              <a:ext cx="0" cy="1296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08" name="Group 15707">
            <a:extLst>
              <a:ext uri="{FF2B5EF4-FFF2-40B4-BE49-F238E27FC236}">
                <a16:creationId xmlns:a16="http://schemas.microsoft.com/office/drawing/2014/main" id="{052277F6-9CD6-A57D-432E-2940F3045E4A}"/>
              </a:ext>
            </a:extLst>
          </p:cNvPr>
          <p:cNvGrpSpPr/>
          <p:nvPr/>
        </p:nvGrpSpPr>
        <p:grpSpPr>
          <a:xfrm rot="20761246">
            <a:off x="7893169" y="3903625"/>
            <a:ext cx="129600" cy="138000"/>
            <a:chOff x="6286779" y="-1252800"/>
            <a:chExt cx="129600" cy="138000"/>
          </a:xfrm>
        </p:grpSpPr>
        <p:cxnSp>
          <p:nvCxnSpPr>
            <p:cNvPr id="15709" name="Straight Connector 15708">
              <a:extLst>
                <a:ext uri="{FF2B5EF4-FFF2-40B4-BE49-F238E27FC236}">
                  <a16:creationId xmlns:a16="http://schemas.microsoft.com/office/drawing/2014/main" id="{70700025-DD18-1591-496E-22263ADFF4BC}"/>
                </a:ext>
              </a:extLst>
            </p:cNvPr>
            <p:cNvCxnSpPr/>
            <p:nvPr/>
          </p:nvCxnSpPr>
          <p:spPr>
            <a:xfrm>
              <a:off x="6352634" y="-1252800"/>
              <a:ext cx="0" cy="1296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10" name="Straight Connector 15709">
              <a:extLst>
                <a:ext uri="{FF2B5EF4-FFF2-40B4-BE49-F238E27FC236}">
                  <a16:creationId xmlns:a16="http://schemas.microsoft.com/office/drawing/2014/main" id="{0E537D04-9412-BF31-B365-B6C932E0DD7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51579" y="-1179600"/>
              <a:ext cx="0" cy="1296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53" name="Oval 15552">
            <a:extLst>
              <a:ext uri="{FF2B5EF4-FFF2-40B4-BE49-F238E27FC236}">
                <a16:creationId xmlns:a16="http://schemas.microsoft.com/office/drawing/2014/main" id="{184FA5AD-A3C4-7F7F-34AF-B3FB60B767AE}"/>
              </a:ext>
            </a:extLst>
          </p:cNvPr>
          <p:cNvSpPr>
            <a:spLocks noChangeAspect="1"/>
          </p:cNvSpPr>
          <p:nvPr/>
        </p:nvSpPr>
        <p:spPr>
          <a:xfrm>
            <a:off x="10516161" y="4210272"/>
            <a:ext cx="137160" cy="13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711" name="TextBox 15710">
            <a:extLst>
              <a:ext uri="{FF2B5EF4-FFF2-40B4-BE49-F238E27FC236}">
                <a16:creationId xmlns:a16="http://schemas.microsoft.com/office/drawing/2014/main" id="{96155BA1-D051-4E38-D7C4-797E70710F8A}"/>
              </a:ext>
            </a:extLst>
          </p:cNvPr>
          <p:cNvSpPr txBox="1"/>
          <p:nvPr/>
        </p:nvSpPr>
        <p:spPr>
          <a:xfrm>
            <a:off x="4364491" y="3315241"/>
            <a:ext cx="782587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Cracks</a:t>
            </a:r>
          </a:p>
        </p:txBody>
      </p:sp>
      <p:sp>
        <p:nvSpPr>
          <p:cNvPr id="15713" name="TextBox 15712">
            <a:extLst>
              <a:ext uri="{FF2B5EF4-FFF2-40B4-BE49-F238E27FC236}">
                <a16:creationId xmlns:a16="http://schemas.microsoft.com/office/drawing/2014/main" id="{E7D3828A-138C-85AD-68B6-3F8EB797BBB2}"/>
              </a:ext>
            </a:extLst>
          </p:cNvPr>
          <p:cNvSpPr txBox="1"/>
          <p:nvPr/>
        </p:nvSpPr>
        <p:spPr>
          <a:xfrm>
            <a:off x="6187800" y="2847038"/>
            <a:ext cx="1417376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Phase Stability</a:t>
            </a:r>
          </a:p>
        </p:txBody>
      </p:sp>
      <p:sp>
        <p:nvSpPr>
          <p:cNvPr id="15714" name="TextBox 15713">
            <a:extLst>
              <a:ext uri="{FF2B5EF4-FFF2-40B4-BE49-F238E27FC236}">
                <a16:creationId xmlns:a16="http://schemas.microsoft.com/office/drawing/2014/main" id="{30BD7733-DF47-0B59-635A-8DA7692540CC}"/>
              </a:ext>
            </a:extLst>
          </p:cNvPr>
          <p:cNvSpPr txBox="1"/>
          <p:nvPr/>
        </p:nvSpPr>
        <p:spPr>
          <a:xfrm>
            <a:off x="8122827" y="3548729"/>
            <a:ext cx="1099981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Hardening</a:t>
            </a:r>
          </a:p>
        </p:txBody>
      </p:sp>
      <p:sp>
        <p:nvSpPr>
          <p:cNvPr id="15715" name="TextBox 15714">
            <a:extLst>
              <a:ext uri="{FF2B5EF4-FFF2-40B4-BE49-F238E27FC236}">
                <a16:creationId xmlns:a16="http://schemas.microsoft.com/office/drawing/2014/main" id="{AA6A27A2-F891-FB26-F077-6A111E37630A}"/>
              </a:ext>
            </a:extLst>
          </p:cNvPr>
          <p:cNvSpPr txBox="1"/>
          <p:nvPr/>
        </p:nvSpPr>
        <p:spPr>
          <a:xfrm>
            <a:off x="7366232" y="1742397"/>
            <a:ext cx="875561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Swelling</a:t>
            </a:r>
          </a:p>
        </p:txBody>
      </p:sp>
      <p:sp>
        <p:nvSpPr>
          <p:cNvPr id="15716" name="TextBox 15715">
            <a:extLst>
              <a:ext uri="{FF2B5EF4-FFF2-40B4-BE49-F238E27FC236}">
                <a16:creationId xmlns:a16="http://schemas.microsoft.com/office/drawing/2014/main" id="{A9379679-0C7E-78EB-07A5-9D5A8A9FC038}"/>
              </a:ext>
            </a:extLst>
          </p:cNvPr>
          <p:cNvSpPr txBox="1"/>
          <p:nvPr/>
        </p:nvSpPr>
        <p:spPr>
          <a:xfrm>
            <a:off x="4888882" y="1686249"/>
            <a:ext cx="806631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Texture</a:t>
            </a:r>
          </a:p>
        </p:txBody>
      </p:sp>
      <p:sp>
        <p:nvSpPr>
          <p:cNvPr id="15717" name="TextBox 15716">
            <a:extLst>
              <a:ext uri="{FF2B5EF4-FFF2-40B4-BE49-F238E27FC236}">
                <a16:creationId xmlns:a16="http://schemas.microsoft.com/office/drawing/2014/main" id="{E53171B7-4A7F-A507-F250-FFA72BEEBB7E}"/>
              </a:ext>
            </a:extLst>
          </p:cNvPr>
          <p:cNvSpPr txBox="1"/>
          <p:nvPr/>
        </p:nvSpPr>
        <p:spPr>
          <a:xfrm>
            <a:off x="3598455" y="1836915"/>
            <a:ext cx="1112805" cy="4801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Surface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Roughness</a:t>
            </a:r>
          </a:p>
        </p:txBody>
      </p:sp>
      <p:sp>
        <p:nvSpPr>
          <p:cNvPr id="15718" name="TextBox 15717">
            <a:extLst>
              <a:ext uri="{FF2B5EF4-FFF2-40B4-BE49-F238E27FC236}">
                <a16:creationId xmlns:a16="http://schemas.microsoft.com/office/drawing/2014/main" id="{D1586A67-6C8C-7CD9-1E0A-D31DAD49B468}"/>
              </a:ext>
            </a:extLst>
          </p:cNvPr>
          <p:cNvSpPr txBox="1"/>
          <p:nvPr/>
        </p:nvSpPr>
        <p:spPr>
          <a:xfrm>
            <a:off x="9827735" y="3945851"/>
            <a:ext cx="1723549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1D lattice defects</a:t>
            </a:r>
          </a:p>
        </p:txBody>
      </p:sp>
      <p:sp>
        <p:nvSpPr>
          <p:cNvPr id="15719" name="TextBox 15718">
            <a:extLst>
              <a:ext uri="{FF2B5EF4-FFF2-40B4-BE49-F238E27FC236}">
                <a16:creationId xmlns:a16="http://schemas.microsoft.com/office/drawing/2014/main" id="{DEC46804-EFF8-25BE-3D68-18C78B542446}"/>
              </a:ext>
            </a:extLst>
          </p:cNvPr>
          <p:cNvSpPr txBox="1"/>
          <p:nvPr/>
        </p:nvSpPr>
        <p:spPr>
          <a:xfrm>
            <a:off x="9960276" y="1607719"/>
            <a:ext cx="1614545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Atomic structure</a:t>
            </a:r>
          </a:p>
        </p:txBody>
      </p:sp>
      <p:sp>
        <p:nvSpPr>
          <p:cNvPr id="15720" name="Right Arrow 15719">
            <a:extLst>
              <a:ext uri="{FF2B5EF4-FFF2-40B4-BE49-F238E27FC236}">
                <a16:creationId xmlns:a16="http://schemas.microsoft.com/office/drawing/2014/main" id="{F36C5E53-E1E1-2B98-CAEA-DE8EB438ACC3}"/>
              </a:ext>
            </a:extLst>
          </p:cNvPr>
          <p:cNvSpPr/>
          <p:nvPr/>
        </p:nvSpPr>
        <p:spPr>
          <a:xfrm>
            <a:off x="4185475" y="4523891"/>
            <a:ext cx="7545005" cy="38958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FFC000"/>
              </a:gs>
              <a:gs pos="83000">
                <a:srgbClr val="FFC000"/>
              </a:gs>
              <a:gs pos="100000">
                <a:srgbClr val="FFC000"/>
              </a:gs>
            </a:gsLst>
            <a:lin ang="0" scaled="0"/>
            <a:tileRect/>
          </a:gra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721" name="TextBox 15720">
            <a:extLst>
              <a:ext uri="{FF2B5EF4-FFF2-40B4-BE49-F238E27FC236}">
                <a16:creationId xmlns:a16="http://schemas.microsoft.com/office/drawing/2014/main" id="{25BE4BE0-7C2D-A6C7-D69E-5A5A2C06C876}"/>
              </a:ext>
            </a:extLst>
          </p:cNvPr>
          <p:cNvSpPr txBox="1"/>
          <p:nvPr/>
        </p:nvSpPr>
        <p:spPr>
          <a:xfrm>
            <a:off x="4189333" y="4830119"/>
            <a:ext cx="14574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Meso-scale</a:t>
            </a:r>
          </a:p>
        </p:txBody>
      </p:sp>
      <p:sp>
        <p:nvSpPr>
          <p:cNvPr id="15722" name="TextBox 15721">
            <a:extLst>
              <a:ext uri="{FF2B5EF4-FFF2-40B4-BE49-F238E27FC236}">
                <a16:creationId xmlns:a16="http://schemas.microsoft.com/office/drawing/2014/main" id="{729FD52F-05EB-1EB3-E0F6-CFD883AED65D}"/>
              </a:ext>
            </a:extLst>
          </p:cNvPr>
          <p:cNvSpPr txBox="1"/>
          <p:nvPr/>
        </p:nvSpPr>
        <p:spPr>
          <a:xfrm>
            <a:off x="6031862" y="4856195"/>
            <a:ext cx="1481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Micro-scale</a:t>
            </a:r>
          </a:p>
        </p:txBody>
      </p:sp>
      <p:sp>
        <p:nvSpPr>
          <p:cNvPr id="15723" name="TextBox 15722">
            <a:extLst>
              <a:ext uri="{FF2B5EF4-FFF2-40B4-BE49-F238E27FC236}">
                <a16:creationId xmlns:a16="http://schemas.microsoft.com/office/drawing/2014/main" id="{2706C9CB-5E89-8DF7-4B6A-11526191DB00}"/>
              </a:ext>
            </a:extLst>
          </p:cNvPr>
          <p:cNvSpPr txBox="1"/>
          <p:nvPr/>
        </p:nvSpPr>
        <p:spPr>
          <a:xfrm>
            <a:off x="7923724" y="4821328"/>
            <a:ext cx="14750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Nano-scale</a:t>
            </a:r>
          </a:p>
        </p:txBody>
      </p:sp>
      <p:sp>
        <p:nvSpPr>
          <p:cNvPr id="15724" name="TextBox 15723">
            <a:extLst>
              <a:ext uri="{FF2B5EF4-FFF2-40B4-BE49-F238E27FC236}">
                <a16:creationId xmlns:a16="http://schemas.microsoft.com/office/drawing/2014/main" id="{6B6C7630-A907-24C4-AABF-30E422A9C9DD}"/>
              </a:ext>
            </a:extLst>
          </p:cNvPr>
          <p:cNvSpPr txBox="1"/>
          <p:nvPr/>
        </p:nvSpPr>
        <p:spPr>
          <a:xfrm>
            <a:off x="9809174" y="4833865"/>
            <a:ext cx="16674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Atomic-scale</a:t>
            </a:r>
          </a:p>
        </p:txBody>
      </p:sp>
      <p:sp>
        <p:nvSpPr>
          <p:cNvPr id="15725" name="TextBox 15724">
            <a:extLst>
              <a:ext uri="{FF2B5EF4-FFF2-40B4-BE49-F238E27FC236}">
                <a16:creationId xmlns:a16="http://schemas.microsoft.com/office/drawing/2014/main" id="{CCA7E396-A3AF-6521-17B7-507D1E53987F}"/>
              </a:ext>
            </a:extLst>
          </p:cNvPr>
          <p:cNvSpPr txBox="1"/>
          <p:nvPr/>
        </p:nvSpPr>
        <p:spPr>
          <a:xfrm>
            <a:off x="1244911" y="3611446"/>
            <a:ext cx="15921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Macro-scale</a:t>
            </a:r>
          </a:p>
        </p:txBody>
      </p:sp>
      <p:sp>
        <p:nvSpPr>
          <p:cNvPr id="15730" name="TextBox 15729">
            <a:extLst>
              <a:ext uri="{FF2B5EF4-FFF2-40B4-BE49-F238E27FC236}">
                <a16:creationId xmlns:a16="http://schemas.microsoft.com/office/drawing/2014/main" id="{00EF1643-6C52-403B-589D-0299410AF6F2}"/>
              </a:ext>
            </a:extLst>
          </p:cNvPr>
          <p:cNvSpPr txBox="1"/>
          <p:nvPr/>
        </p:nvSpPr>
        <p:spPr>
          <a:xfrm>
            <a:off x="3778980" y="5923331"/>
            <a:ext cx="851707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Events occur across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10 orders of magnitude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!</a:t>
            </a:r>
          </a:p>
        </p:txBody>
      </p:sp>
      <p:sp>
        <p:nvSpPr>
          <p:cNvPr id="15731" name="TextBox 15730">
            <a:extLst>
              <a:ext uri="{FF2B5EF4-FFF2-40B4-BE49-F238E27FC236}">
                <a16:creationId xmlns:a16="http://schemas.microsoft.com/office/drawing/2014/main" id="{94003B26-020D-B64A-1324-4C0EE89142D0}"/>
              </a:ext>
            </a:extLst>
          </p:cNvPr>
          <p:cNvSpPr txBox="1"/>
          <p:nvPr/>
        </p:nvSpPr>
        <p:spPr>
          <a:xfrm>
            <a:off x="4950264" y="3964172"/>
            <a:ext cx="1372492" cy="2862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Grain Stability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CCEA2F0-A8C7-076C-02AA-023CE2110674}"/>
              </a:ext>
            </a:extLst>
          </p:cNvPr>
          <p:cNvSpPr/>
          <p:nvPr/>
        </p:nvSpPr>
        <p:spPr>
          <a:xfrm rot="10800000">
            <a:off x="4122997" y="5166848"/>
            <a:ext cx="7545005" cy="38958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rgbClr val="042E54"/>
              </a:gs>
              <a:gs pos="83000">
                <a:srgbClr val="042E54"/>
              </a:gs>
              <a:gs pos="100000">
                <a:srgbClr val="042E54"/>
              </a:gs>
            </a:gsLst>
            <a:lin ang="0" scaled="0"/>
            <a:tileRect/>
          </a:gradFill>
          <a:ln w="19050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82EBF-FA99-51D4-764A-D1DC91ED4829}"/>
              </a:ext>
            </a:extLst>
          </p:cNvPr>
          <p:cNvSpPr txBox="1"/>
          <p:nvPr/>
        </p:nvSpPr>
        <p:spPr>
          <a:xfrm>
            <a:off x="4364491" y="5550159"/>
            <a:ext cx="121219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Decades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20A32-5219-02EC-4E9E-ABDFF0BCFD75}"/>
              </a:ext>
            </a:extLst>
          </p:cNvPr>
          <p:cNvSpPr txBox="1"/>
          <p:nvPr/>
        </p:nvSpPr>
        <p:spPr>
          <a:xfrm>
            <a:off x="6256233" y="5555568"/>
            <a:ext cx="7873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2CC30-440E-76FD-3C5A-BAE13AC1B52C}"/>
              </a:ext>
            </a:extLst>
          </p:cNvPr>
          <p:cNvSpPr txBox="1"/>
          <p:nvPr/>
        </p:nvSpPr>
        <p:spPr>
          <a:xfrm>
            <a:off x="8204419" y="5555568"/>
            <a:ext cx="9973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57C40-0704-7D2B-59E1-BA1CB2075947}"/>
              </a:ext>
            </a:extLst>
          </p:cNvPr>
          <p:cNvSpPr txBox="1"/>
          <p:nvPr/>
        </p:nvSpPr>
        <p:spPr>
          <a:xfrm>
            <a:off x="10006941" y="5543033"/>
            <a:ext cx="16049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Sub-seconds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0AAE-55F5-E576-2856-D483B9B2D8F2}"/>
              </a:ext>
            </a:extLst>
          </p:cNvPr>
          <p:cNvSpPr txBox="1"/>
          <p:nvPr/>
        </p:nvSpPr>
        <p:spPr>
          <a:xfrm>
            <a:off x="1624507" y="6606754"/>
            <a:ext cx="10742043" cy="2169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Figure inspired by M. Koyama et al.,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Recent progress in microstructural hydrogen mapping in steels: quantification, kinetic analysis, and multi-scale characterization,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Mat. Sci. &amp; Tech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. (2017)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5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3236068" cy="49039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67" dirty="0"/>
              <a:t>Many Thanks 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CUPI</a:t>
            </a:r>
            <a:r>
              <a:rPr lang="en-US" sz="1400" baseline="30000" dirty="0"/>
              <a:t>2</a:t>
            </a:r>
            <a:r>
              <a:rPr lang="en-US" sz="1400" dirty="0"/>
              <a:t>D Proposal Team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Too many to name, many in this room!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ORNL IMAGING Team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Hassina Bilheux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Yuxuan Zhang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James Torres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Chen Zhang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Harley Skorpenske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Roger Hobbs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Jean Bilheux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Shimin Tang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Jiao Lin (former)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ORNL Engineering Team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Cristina Boone</a:t>
            </a:r>
          </a:p>
          <a:p>
            <a:pPr marL="228594" indent="-228594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Gabriele Sala</a:t>
            </a:r>
            <a:endParaRPr lang="en-US" sz="266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STS Project Office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1ABC1-5EC0-2CDE-AC0A-E0FAF679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31" y="975359"/>
            <a:ext cx="8580786" cy="48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C0AC5-4898-D67B-A343-57DF6E03C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1"/>
          <a:stretch/>
        </p:blipFill>
        <p:spPr>
          <a:xfrm>
            <a:off x="2907312" y="1387571"/>
            <a:ext cx="9284688" cy="48424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00B9B-E7BE-2653-4243-95E267D71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799" y="975359"/>
            <a:ext cx="5372519" cy="3801041"/>
          </a:xfrm>
        </p:spPr>
        <p:txBody>
          <a:bodyPr/>
          <a:lstStyle/>
          <a:p>
            <a:pPr algn="l"/>
            <a:r>
              <a:rPr lang="en-US" sz="2400" b="0" i="0" u="none" strike="noStrike" baseline="0" dirty="0">
                <a:solidFill>
                  <a:srgbClr val="333333"/>
                </a:solidFill>
                <a:latin typeface="MyriadPro-Light"/>
              </a:rPr>
              <a:t>The Spallation Neutron Source (SNS) at ORNL provides the most intense, pulsed accelerator-based neutron beams in the world, while the High Flux Isotope Reactor (HFIR) is the most powerful reactor-based source of neutrons for research in the United States.</a:t>
            </a:r>
          </a:p>
          <a:p>
            <a:pPr algn="l"/>
            <a:r>
              <a:rPr lang="en-US" sz="2400" b="0" i="0" u="none" strike="noStrike" baseline="0" dirty="0">
                <a:solidFill>
                  <a:srgbClr val="333333"/>
                </a:solidFill>
                <a:latin typeface="MyriadPro-Light"/>
              </a:rPr>
              <a:t>HFIR – highest flux</a:t>
            </a:r>
          </a:p>
          <a:p>
            <a:pPr algn="l"/>
            <a:r>
              <a:rPr lang="en-US" sz="2400" dirty="0">
                <a:solidFill>
                  <a:srgbClr val="333333"/>
                </a:solidFill>
                <a:latin typeface="MyriadPro-Light"/>
              </a:rPr>
              <a:t>SNS – sharpest pulses</a:t>
            </a:r>
          </a:p>
          <a:p>
            <a:pPr algn="l"/>
            <a:r>
              <a:rPr lang="en-US" sz="2400" dirty="0">
                <a:solidFill>
                  <a:srgbClr val="333333"/>
                </a:solidFill>
                <a:latin typeface="MyriadPro-Light"/>
              </a:rPr>
              <a:t>STS – brightest pulses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9FA143-7CB7-023F-7158-C2077576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 User Facility Three-Source Strategy</a:t>
            </a:r>
          </a:p>
        </p:txBody>
      </p:sp>
    </p:spTree>
    <p:extLst>
      <p:ext uri="{BB962C8B-B14F-4D97-AF65-F5344CB8AC3E}">
        <p14:creationId xmlns:p14="http://schemas.microsoft.com/office/powerpoint/2010/main" val="118510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ED24F78-6D14-108A-FF78-5B888DFA6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0" y="1453833"/>
            <a:ext cx="5715000" cy="35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67CF7-03FA-CDA9-A0A7-B35C0CBFC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975359"/>
            <a:ext cx="6248400" cy="5093845"/>
          </a:xfrm>
        </p:spPr>
        <p:txBody>
          <a:bodyPr>
            <a:normAutofit/>
          </a:bodyPr>
          <a:lstStyle/>
          <a:p>
            <a:r>
              <a:rPr lang="en-US" dirty="0"/>
              <a:t>Second Target Station (STS) will feed off existing Spallation Neutron Source (SNS) accelerator.</a:t>
            </a:r>
          </a:p>
          <a:p>
            <a:r>
              <a:rPr lang="en-US" dirty="0"/>
              <a:t>Divert every fourth 60 Hz proton pulse to produce a 15 Hz cold spectrum pulse.</a:t>
            </a:r>
          </a:p>
          <a:p>
            <a:r>
              <a:rPr lang="en-US" dirty="0"/>
              <a:t>Increase accelerator power from 1.7 MW to 2.7 MW</a:t>
            </a:r>
          </a:p>
          <a:p>
            <a:pPr marL="54864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1.3 GeV proton pulses</a:t>
            </a:r>
          </a:p>
          <a:p>
            <a:pPr marL="54864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700 kW proton beam power for STS</a:t>
            </a:r>
          </a:p>
          <a:p>
            <a:r>
              <a:rPr lang="en-US" dirty="0"/>
              <a:t>Rotating solid tungsten spallation target</a:t>
            </a:r>
          </a:p>
          <a:p>
            <a:pPr marL="54864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25x brighter pulse than First Target Station</a:t>
            </a:r>
          </a:p>
          <a:p>
            <a:pPr marL="54864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More robust than Hg target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356C0-4EE1-7A93-2AF8-94D3D831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Proton Power Upgrade - PPU</a:t>
            </a:r>
          </a:p>
        </p:txBody>
      </p:sp>
    </p:spTree>
    <p:extLst>
      <p:ext uri="{BB962C8B-B14F-4D97-AF65-F5344CB8AC3E}">
        <p14:creationId xmlns:p14="http://schemas.microsoft.com/office/powerpoint/2010/main" val="236125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FE3F05-8706-49C6-9B0E-2F6621BEC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824" y="609355"/>
            <a:ext cx="8388978" cy="5639289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83D4CF76-9F9F-4EED-B9C1-2C1C3162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Brightness Comparison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E7D079-AB00-4E47-8B3E-F649B7E86890}"/>
              </a:ext>
            </a:extLst>
          </p:cNvPr>
          <p:cNvSpPr/>
          <p:nvPr/>
        </p:nvSpPr>
        <p:spPr>
          <a:xfrm>
            <a:off x="4259543" y="6423596"/>
            <a:ext cx="3376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Brügger, Bilheux, et al. Rev. Sci. </a:t>
            </a:r>
            <a:r>
              <a:rPr lang="en-US" sz="1200" dirty="0" err="1">
                <a:solidFill>
                  <a:schemeClr val="bg1"/>
                </a:solidFill>
              </a:rPr>
              <a:t>Instrum</a:t>
            </a:r>
            <a:r>
              <a:rPr lang="en-US" sz="1200" dirty="0">
                <a:solidFill>
                  <a:schemeClr val="bg1"/>
                </a:solidFill>
              </a:rPr>
              <a:t>. (2023)</a:t>
            </a:r>
          </a:p>
        </p:txBody>
      </p:sp>
    </p:spTree>
    <p:extLst>
      <p:ext uri="{BB962C8B-B14F-4D97-AF65-F5344CB8AC3E}">
        <p14:creationId xmlns:p14="http://schemas.microsoft.com/office/powerpoint/2010/main" val="129661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cond Target Station">
            <a:extLst>
              <a:ext uri="{FF2B5EF4-FFF2-40B4-BE49-F238E27FC236}">
                <a16:creationId xmlns:a16="http://schemas.microsoft.com/office/drawing/2014/main" id="{23DDBCB6-2521-4A81-2815-F3B76EBE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178"/>
            <a:ext cx="13548946" cy="56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356C0-4EE1-7A93-2AF8-94D3D831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CUPI</a:t>
            </a:r>
            <a:r>
              <a:rPr lang="en-US" baseline="30000" dirty="0"/>
              <a:t>2</a:t>
            </a:r>
            <a:r>
              <a:rPr lang="en-US" dirty="0"/>
              <a:t>D Project Timeline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A7CE807-E954-BBC5-0B73-EDCCECC1B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337160"/>
              </p:ext>
            </p:extLst>
          </p:nvPr>
        </p:nvGraphicFramePr>
        <p:xfrm>
          <a:off x="209106" y="870438"/>
          <a:ext cx="11773787" cy="518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8E8D365-BA9E-85D7-3485-52CF7DF34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3910732"/>
            <a:ext cx="1672081" cy="2147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4761E-41BD-E46E-DACF-5DB428CFE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9950" y="870438"/>
            <a:ext cx="1687538" cy="2167017"/>
          </a:xfrm>
          <a:prstGeom prst="rect">
            <a:avLst/>
          </a:prstGeom>
        </p:spPr>
      </p:pic>
      <p:pic>
        <p:nvPicPr>
          <p:cNvPr id="5122" name="Picture 2" descr="Science at the Second Target Station Workshop">
            <a:extLst>
              <a:ext uri="{FF2B5EF4-FFF2-40B4-BE49-F238E27FC236}">
                <a16:creationId xmlns:a16="http://schemas.microsoft.com/office/drawing/2014/main" id="{C7B60127-E697-A371-4DCC-B4434A1D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9" y="4152590"/>
            <a:ext cx="2367329" cy="9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4282EA-54E8-7E64-89BB-80216C030C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128" y="1276974"/>
            <a:ext cx="3111860" cy="17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1703-B56D-450C-A992-62C7FA375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CUPI</a:t>
            </a:r>
            <a:r>
              <a:rPr lang="en-US" baseline="30000"/>
              <a:t>2</a:t>
            </a:r>
            <a:r>
              <a:rPr lang="en-US"/>
              <a:t>D proposal team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318C4D9-3688-4BC9-A935-59325D621A83}"/>
              </a:ext>
            </a:extLst>
          </p:cNvPr>
          <p:cNvGraphicFramePr>
            <a:graphicFrameLocks noGrp="1"/>
          </p:cNvGraphicFramePr>
          <p:nvPr/>
        </p:nvGraphicFramePr>
        <p:xfrm>
          <a:off x="531137" y="903971"/>
          <a:ext cx="5495613" cy="4792214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458549">
                  <a:extLst>
                    <a:ext uri="{9D8B030D-6E8A-4147-A177-3AD203B41FA5}">
                      <a16:colId xmlns:a16="http://schemas.microsoft.com/office/drawing/2014/main" val="3261346632"/>
                    </a:ext>
                  </a:extLst>
                </a:gridCol>
                <a:gridCol w="2059062">
                  <a:extLst>
                    <a:ext uri="{9D8B030D-6E8A-4147-A177-3AD203B41FA5}">
                      <a16:colId xmlns:a16="http://schemas.microsoft.com/office/drawing/2014/main" val="2221754050"/>
                    </a:ext>
                  </a:extLst>
                </a:gridCol>
                <a:gridCol w="1978002">
                  <a:extLst>
                    <a:ext uri="{9D8B030D-6E8A-4147-A177-3AD203B41FA5}">
                      <a16:colId xmlns:a16="http://schemas.microsoft.com/office/drawing/2014/main" val="390455633"/>
                    </a:ext>
                  </a:extLst>
                </a:gridCol>
              </a:tblGrid>
              <a:tr h="35672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Spokesperson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103471"/>
                  </a:ext>
                </a:extLst>
              </a:tr>
              <a:tr h="1175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Adrian Brügger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Columbia University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err="1">
                          <a:effectLst/>
                        </a:rPr>
                        <a:t>brugger@civil.columbia.edu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3274267670"/>
                  </a:ext>
                </a:extLst>
              </a:tr>
              <a:tr h="35672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ORNL Point-of-Contact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25406"/>
                  </a:ext>
                </a:extLst>
              </a:tr>
              <a:tr h="1827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Hassina Bilheux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ORNL SNS/HFIR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err="1">
                          <a:effectLst/>
                        </a:rPr>
                        <a:t>bilheuxhn@ornl.gov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914916447"/>
                  </a:ext>
                </a:extLst>
              </a:tr>
              <a:tr h="35672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Conversion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713356"/>
                  </a:ext>
                </a:extLst>
              </a:tr>
              <a:tr h="517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George Nelson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Alabama - Huntsville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george.nelson@uah.edu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053397837"/>
                  </a:ext>
                </a:extLst>
              </a:tr>
              <a:tr h="108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Andy Kiss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BNL NSLS-II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akiss@bnl.gov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367111573"/>
                  </a:ext>
                </a:extLst>
              </a:tr>
              <a:tr h="1210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Jonathan Morris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Xavier University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morrisd3@xavier.edu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4194308420"/>
                  </a:ext>
                </a:extLst>
              </a:tr>
              <a:tr h="35672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Engineered Materials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711361"/>
                  </a:ext>
                </a:extLst>
              </a:tr>
              <a:tr h="570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Matt Connolly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NIST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matthew.connolly@nist.gov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023637748"/>
                  </a:ext>
                </a:extLst>
              </a:tr>
              <a:tr h="856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Alex Long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LANL LANSCE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alexlong@lanl.gov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396383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Anton </a:t>
                      </a:r>
                      <a:r>
                        <a:rPr lang="en-US" sz="1100" err="1">
                          <a:effectLst/>
                        </a:rPr>
                        <a:t>Tremsin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UC Berkeley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astr@berkeley.edu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770603555"/>
                  </a:ext>
                </a:extLst>
              </a:tr>
              <a:tr h="356722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 situ &amp; In-Operando Systems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405298"/>
                  </a:ext>
                </a:extLst>
              </a:tr>
              <a:tr h="94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Andrea Strzelec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Wisconsin - Madison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strzelec@wisc.edu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4187789309"/>
                  </a:ext>
                </a:extLst>
              </a:tr>
              <a:tr h="990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 Anderson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Wisconsin - Madison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manderson@engr.wisc.edu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396837200"/>
                  </a:ext>
                </a:extLst>
              </a:tr>
              <a:tr h="107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Bob Agasie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Wisconsin - Madison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ragasie@wisc.edu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4124253290"/>
                  </a:ext>
                </a:extLst>
              </a:tr>
              <a:tr h="1196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Charles Finney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 Fuels &amp; Engines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finneyc@ornl.gov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961104676"/>
                  </a:ext>
                </a:extLst>
              </a:tr>
              <a:tr h="1075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Martin </a:t>
                      </a:r>
                      <a:r>
                        <a:rPr lang="en-US" sz="1100" err="1">
                          <a:effectLst/>
                        </a:rPr>
                        <a:t>Wissink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 Fuels &amp; Engines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3"/>
                        </a:rPr>
                        <a:t>wissinkml@ornl.gov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361617703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ADCFDFF-FE48-463C-847F-1101CF4A0A38}"/>
              </a:ext>
            </a:extLst>
          </p:cNvPr>
          <p:cNvGraphicFramePr>
            <a:graphicFrameLocks noGrp="1"/>
          </p:cNvGraphicFramePr>
          <p:nvPr/>
        </p:nvGraphicFramePr>
        <p:xfrm>
          <a:off x="6229573" y="903970"/>
          <a:ext cx="5694203" cy="5348221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511255">
                  <a:extLst>
                    <a:ext uri="{9D8B030D-6E8A-4147-A177-3AD203B41FA5}">
                      <a16:colId xmlns:a16="http://schemas.microsoft.com/office/drawing/2014/main" val="3261346632"/>
                    </a:ext>
                  </a:extLst>
                </a:gridCol>
                <a:gridCol w="2133469">
                  <a:extLst>
                    <a:ext uri="{9D8B030D-6E8A-4147-A177-3AD203B41FA5}">
                      <a16:colId xmlns:a16="http://schemas.microsoft.com/office/drawing/2014/main" val="2221754050"/>
                    </a:ext>
                  </a:extLst>
                </a:gridCol>
                <a:gridCol w="2049479">
                  <a:extLst>
                    <a:ext uri="{9D8B030D-6E8A-4147-A177-3AD203B41FA5}">
                      <a16:colId xmlns:a16="http://schemas.microsoft.com/office/drawing/2014/main" val="390455633"/>
                    </a:ext>
                  </a:extLst>
                </a:gridCol>
              </a:tblGrid>
              <a:tr h="30472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Cementitious Materials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885947"/>
                  </a:ext>
                </a:extLst>
              </a:tr>
              <a:tr h="2092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effectLst/>
                        </a:rPr>
                        <a:t>Mija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r>
                        <a:rPr lang="en-US" sz="1100" err="1">
                          <a:effectLst/>
                        </a:rPr>
                        <a:t>Hubler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Colorado - Boulder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4"/>
                        </a:rPr>
                        <a:t>hubler@colorado.edu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742211855"/>
                  </a:ext>
                </a:extLst>
              </a:tr>
              <a:tr h="229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Roland </a:t>
                      </a:r>
                      <a:r>
                        <a:rPr lang="en-US" sz="1100" err="1">
                          <a:effectLst/>
                        </a:rPr>
                        <a:t>Pellenq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CNRS - France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5"/>
                        </a:rPr>
                        <a:t>Roland.pellenq@cnrs.fr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206732928"/>
                  </a:ext>
                </a:extLst>
              </a:tr>
              <a:tr h="196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Claire White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Princeton University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6"/>
                        </a:rPr>
                        <a:t>whitece@princeton.edu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301135454"/>
                  </a:ext>
                </a:extLst>
              </a:tr>
              <a:tr h="26876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Nuclear Materials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299934"/>
                  </a:ext>
                </a:extLst>
              </a:tr>
              <a:tr h="121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Brent Heuser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Illinois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7"/>
                        </a:rPr>
                        <a:t>bheuser@illinois.edu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9630288"/>
                  </a:ext>
                </a:extLst>
              </a:tr>
              <a:tr h="130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Aaron Craft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err="1">
                          <a:effectLst/>
                        </a:rPr>
                        <a:t>aaron.craft@inl.gov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606089599"/>
                  </a:ext>
                </a:extLst>
              </a:tr>
              <a:tr h="79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Jason Harp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 NFM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err="1">
                          <a:effectLst/>
                        </a:rPr>
                        <a:t>harpjm@ornl.gov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532395510"/>
                  </a:ext>
                </a:extLst>
              </a:tr>
              <a:tr h="613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Chuting Tan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chuting.tan@inl.gov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246116214"/>
                  </a:ext>
                </a:extLst>
              </a:tr>
              <a:tr h="384297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Life Sciences &amp; Biology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273381"/>
                  </a:ext>
                </a:extLst>
              </a:tr>
              <a:tr h="106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Kathryn Morris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Xavier University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morrisk10@xavier.edu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688378339"/>
                  </a:ext>
                </a:extLst>
              </a:tr>
              <a:tr h="1001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Ann Junghans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LANL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annjunghans@lanl.gov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388483160"/>
                  </a:ext>
                </a:extLst>
              </a:tr>
              <a:tr h="1552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Sanna Sevanto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LANL CSES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sanna@lanl.gov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3371565331"/>
                  </a:ext>
                </a:extLst>
              </a:tr>
              <a:tr h="802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Jeff Warren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 ESD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8"/>
                        </a:rPr>
                        <a:t>warrenjm@ornl.gov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3241924927"/>
                  </a:ext>
                </a:extLst>
              </a:tr>
              <a:tr h="384297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Medical &amp; Dental Biomaterials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534716"/>
                  </a:ext>
                </a:extLst>
              </a:tr>
              <a:tr h="112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Fernando Esteban Florez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Oklahoma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fernando-esteban-florez@ouhsc.edu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684158650"/>
                  </a:ext>
                </a:extLst>
              </a:tr>
              <a:tr h="446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Alex Biris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University of Arkansas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asbiris@ualr.edu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38393114"/>
                  </a:ext>
                </a:extLst>
              </a:tr>
              <a:tr h="416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Maria </a:t>
                      </a:r>
                      <a:r>
                        <a:rPr lang="en-US" sz="1100" err="1">
                          <a:effectLst/>
                        </a:rPr>
                        <a:t>Cekanova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Integrity Laboratories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mcekanova@integritylaboratories.com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883647910"/>
                  </a:ext>
                </a:extLst>
              </a:tr>
              <a:tr h="384297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Neutron Technique Experts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6044" marR="116044" marT="58022" marB="5802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451856"/>
                  </a:ext>
                </a:extLst>
              </a:tr>
              <a:tr h="121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Nikolay Kardjilov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Burkhard Schillinger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HZB – Germany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FRM-II – Germany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9"/>
                        </a:rPr>
                        <a:t>kardjilov@helmholtz-berlin.de</a:t>
                      </a:r>
                      <a:r>
                        <a:rPr lang="en-US" sz="90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Burkhard.Schillinger@frm2.tum.de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4174430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Jiao Lin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Matt Frost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 - STS Project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ORNL - FTS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linjiao@ornl.gov</a:t>
                      </a:r>
                      <a:br>
                        <a:rPr lang="en-US" sz="900" u="sng">
                          <a:effectLst/>
                        </a:rPr>
                      </a:br>
                      <a:r>
                        <a:rPr lang="en-US" sz="900" u="sng">
                          <a:effectLst/>
                        </a:rPr>
                        <a:t>frostmj@ornl.gov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4155649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Sven Vogel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LANL LANSCE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</a:rPr>
                        <a:t>sven@lanl.gov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430" marR="53430" marT="0" marB="0" anchor="b"/>
                </a:tc>
                <a:extLst>
                  <a:ext uri="{0D108BD9-81ED-4DB2-BD59-A6C34878D82A}">
                    <a16:rowId xmlns:a16="http://schemas.microsoft.com/office/drawing/2014/main" val="1628572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21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EBF8390-B87B-2041-97A5-4D455FA13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9861" y="410749"/>
            <a:ext cx="879609" cy="856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40A06-ED47-A246-83B5-88CC1DCB8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184" y="565859"/>
            <a:ext cx="879609" cy="85625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AAFB48-8E03-CA4C-8DA6-E2012D409813}"/>
              </a:ext>
            </a:extLst>
          </p:cNvPr>
          <p:cNvCxnSpPr/>
          <p:nvPr/>
        </p:nvCxnSpPr>
        <p:spPr>
          <a:xfrm>
            <a:off x="956718" y="5872193"/>
            <a:ext cx="102870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EFBD6B-5238-774B-80CD-BA97B974796F}"/>
              </a:ext>
            </a:extLst>
          </p:cNvPr>
          <p:cNvCxnSpPr>
            <a:cxnSpLocks/>
          </p:cNvCxnSpPr>
          <p:nvPr/>
        </p:nvCxnSpPr>
        <p:spPr>
          <a:xfrm flipV="1">
            <a:off x="1109118" y="862872"/>
            <a:ext cx="0" cy="516172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A2D49A-C5EA-7A46-8625-12D990606A86}"/>
              </a:ext>
            </a:extLst>
          </p:cNvPr>
          <p:cNvSpPr txBox="1"/>
          <p:nvPr/>
        </p:nvSpPr>
        <p:spPr>
          <a:xfrm rot="16200000">
            <a:off x="-1210135" y="3058841"/>
            <a:ext cx="34597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Maximum field-of-view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780E0-8F2B-8743-9EB8-4B1E742ABC05}"/>
              </a:ext>
            </a:extLst>
          </p:cNvPr>
          <p:cNvSpPr txBox="1"/>
          <p:nvPr/>
        </p:nvSpPr>
        <p:spPr>
          <a:xfrm>
            <a:off x="5011478" y="6516368"/>
            <a:ext cx="305278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Resolution sensitivity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2982E-6843-1B4C-979D-B2155DD79569}"/>
              </a:ext>
            </a:extLst>
          </p:cNvPr>
          <p:cNvSpPr txBox="1"/>
          <p:nvPr/>
        </p:nvSpPr>
        <p:spPr>
          <a:xfrm>
            <a:off x="1177238" y="4205376"/>
            <a:ext cx="3890619" cy="12280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39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CUPI</a:t>
            </a:r>
            <a:r>
              <a:rPr lang="en-US" sz="1600" b="1" baseline="30000" dirty="0">
                <a:latin typeface="Century Gothic" panose="020B0502020202020204" pitchFamily="34" charset="0"/>
              </a:rPr>
              <a:t>2</a:t>
            </a:r>
            <a:r>
              <a:rPr lang="en-US" sz="1600" b="1" dirty="0">
                <a:latin typeface="Century Gothic" panose="020B0502020202020204" pitchFamily="34" charset="0"/>
              </a:rPr>
              <a:t>D (STS cold)</a:t>
            </a:r>
          </a:p>
          <a:p>
            <a:pPr>
              <a:lnSpc>
                <a:spcPct val="90000"/>
              </a:lnSpc>
            </a:pPr>
            <a:r>
              <a:rPr lang="en-US" sz="1600" b="1" i="1" dirty="0">
                <a:latin typeface="Century Gothic" panose="020B0502020202020204" pitchFamily="34" charset="0"/>
              </a:rPr>
              <a:t>Dynamics: </a:t>
            </a:r>
            <a:r>
              <a:rPr lang="en-US" sz="1600" i="1" dirty="0">
                <a:latin typeface="Century Gothic" panose="020B0502020202020204" pitchFamily="34" charset="0"/>
              </a:rPr>
              <a:t>Materials science (energy materials, alloys, etc.), biology, etc., under extremes conditions.</a:t>
            </a:r>
          </a:p>
          <a:p>
            <a:pPr>
              <a:lnSpc>
                <a:spcPct val="90000"/>
              </a:lnSpc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740053-A3CF-CD4E-85CE-C4DE9D20BE2D}"/>
              </a:ext>
            </a:extLst>
          </p:cNvPr>
          <p:cNvSpPr txBox="1"/>
          <p:nvPr/>
        </p:nvSpPr>
        <p:spPr>
          <a:xfrm>
            <a:off x="1261519" y="1221924"/>
            <a:ext cx="2464892" cy="2086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VENUS (FTS thermal, cold)</a:t>
            </a:r>
          </a:p>
          <a:p>
            <a:pPr>
              <a:lnSpc>
                <a:spcPct val="90000"/>
              </a:lnSpc>
            </a:pPr>
            <a:r>
              <a:rPr lang="en-US" sz="1600" i="1" dirty="0">
                <a:latin typeface="Century Gothic" panose="020B0502020202020204" pitchFamily="34" charset="0"/>
              </a:rPr>
              <a:t>Phase transformation in crystalline materials such as advanced alloys and natural materials under stress, nuclear materials, energy materials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019E3-76F4-BB46-B8D3-009D788C2012}"/>
              </a:ext>
            </a:extLst>
          </p:cNvPr>
          <p:cNvSpPr txBox="1"/>
          <p:nvPr/>
        </p:nvSpPr>
        <p:spPr>
          <a:xfrm>
            <a:off x="1261519" y="6024593"/>
            <a:ext cx="54537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1Å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695AD-21DD-0F42-A2D0-CD081BBBC3A4}"/>
              </a:ext>
            </a:extLst>
          </p:cNvPr>
          <p:cNvSpPr txBox="1"/>
          <p:nvPr/>
        </p:nvSpPr>
        <p:spPr>
          <a:xfrm>
            <a:off x="4778416" y="6023465"/>
            <a:ext cx="103036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0.5 </a:t>
            </a:r>
            <a:r>
              <a:rPr lang="en-US" sz="1600" dirty="0" err="1">
                <a:latin typeface="Century Gothic" panose="020B0502020202020204" pitchFamily="34" charset="0"/>
              </a:rPr>
              <a:t>μm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3934D4-FFEC-EE4C-9351-9F63564CE9CF}"/>
              </a:ext>
            </a:extLst>
          </p:cNvPr>
          <p:cNvSpPr txBox="1"/>
          <p:nvPr/>
        </p:nvSpPr>
        <p:spPr>
          <a:xfrm rot="16200000">
            <a:off x="-201783" y="4498943"/>
            <a:ext cx="21277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10 cm x 10 cm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4B9C2B-C12F-0549-A8C9-92715C3BA218}"/>
              </a:ext>
            </a:extLst>
          </p:cNvPr>
          <p:cNvSpPr txBox="1"/>
          <p:nvPr/>
        </p:nvSpPr>
        <p:spPr>
          <a:xfrm>
            <a:off x="3378236" y="5993273"/>
            <a:ext cx="78189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10 </a:t>
            </a:r>
            <a:r>
              <a:rPr lang="en-US" sz="1600" dirty="0" err="1">
                <a:latin typeface="Century Gothic" panose="020B0502020202020204" pitchFamily="34" charset="0"/>
              </a:rPr>
              <a:t>Å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098F1-9BCA-2A49-891F-42CC021C9DFA}"/>
              </a:ext>
            </a:extLst>
          </p:cNvPr>
          <p:cNvSpPr txBox="1"/>
          <p:nvPr/>
        </p:nvSpPr>
        <p:spPr>
          <a:xfrm rot="16200000">
            <a:off x="-202517" y="2262314"/>
            <a:ext cx="21277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30 cm x 30 cm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0E3D6-F850-7E48-95B3-C0EA20675BBF}"/>
              </a:ext>
            </a:extLst>
          </p:cNvPr>
          <p:cNvSpPr txBox="1"/>
          <p:nvPr/>
        </p:nvSpPr>
        <p:spPr>
          <a:xfrm>
            <a:off x="5388261" y="4149153"/>
            <a:ext cx="3777436" cy="14219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MARS (HFIR cold)</a:t>
            </a:r>
          </a:p>
          <a:p>
            <a:pPr>
              <a:lnSpc>
                <a:spcPct val="90000"/>
              </a:lnSpc>
            </a:pPr>
            <a:r>
              <a:rPr lang="en-US" sz="1600" b="1" i="1" dirty="0">
                <a:latin typeface="Century Gothic" panose="020B0502020202020204" pitchFamily="34" charset="0"/>
              </a:rPr>
              <a:t>Thin samples: </a:t>
            </a:r>
            <a:r>
              <a:rPr lang="en-US" sz="1600" i="1" dirty="0">
                <a:latin typeface="Century Gothic" panose="020B0502020202020204" pitchFamily="34" charset="0"/>
              </a:rPr>
              <a:t>Micro-defect detections and dynamic processes in engineered and natural materials, magnetic domain mapping, life sciences and biology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46E3F7-F20C-224A-993C-37C588432033}"/>
              </a:ext>
            </a:extLst>
          </p:cNvPr>
          <p:cNvSpPr txBox="1"/>
          <p:nvPr/>
        </p:nvSpPr>
        <p:spPr>
          <a:xfrm>
            <a:off x="6561429" y="1060473"/>
            <a:ext cx="436827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VENUS (FTS epithermal)</a:t>
            </a:r>
          </a:p>
          <a:p>
            <a:pPr algn="l">
              <a:lnSpc>
                <a:spcPct val="90000"/>
              </a:lnSpc>
            </a:pPr>
            <a:r>
              <a:rPr lang="en-US" sz="1600" i="1" dirty="0">
                <a:latin typeface="Century Gothic" panose="020B0502020202020204" pitchFamily="34" charset="0"/>
                <a:cs typeface="Arial" panose="020B0604020202020204" pitchFamily="34" charset="0"/>
              </a:rPr>
              <a:t>Heavy element detection: nuclear materials, geosciences</a:t>
            </a:r>
          </a:p>
          <a:p>
            <a:pPr algn="l">
              <a:lnSpc>
                <a:spcPct val="90000"/>
              </a:lnSpc>
            </a:pPr>
            <a:endParaRPr lang="en-US" sz="1600" dirty="0">
              <a:latin typeface="Century Gothic" panose="020B0502020202020204" pitchFamily="34" charset="0"/>
            </a:endParaRPr>
          </a:p>
          <a:p>
            <a:pPr algn="l">
              <a:lnSpc>
                <a:spcPct val="90000"/>
              </a:lnSpc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258AE-7259-9443-8C88-0D5E7A67CDDA}"/>
              </a:ext>
            </a:extLst>
          </p:cNvPr>
          <p:cNvSpPr txBox="1"/>
          <p:nvPr/>
        </p:nvSpPr>
        <p:spPr>
          <a:xfrm>
            <a:off x="8790514" y="5971204"/>
            <a:ext cx="103036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0.5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017587-C2B1-C042-B396-B660B4171862}"/>
              </a:ext>
            </a:extLst>
          </p:cNvPr>
          <p:cNvSpPr txBox="1"/>
          <p:nvPr/>
        </p:nvSpPr>
        <p:spPr>
          <a:xfrm>
            <a:off x="6571160" y="2508054"/>
            <a:ext cx="432765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MERCURY (HFIR epithermal)</a:t>
            </a:r>
          </a:p>
          <a:p>
            <a:pPr>
              <a:lnSpc>
                <a:spcPct val="90000"/>
              </a:lnSpc>
            </a:pPr>
            <a:r>
              <a:rPr lang="en-US" sz="16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Difficult to penetrate materials: </a:t>
            </a:r>
            <a:r>
              <a:rPr lang="en-US" sz="1600" i="1" dirty="0">
                <a:latin typeface="Century Gothic" panose="020B0502020202020204" pitchFamily="34" charset="0"/>
                <a:cs typeface="Arial" panose="020B0604020202020204" pitchFamily="34" charset="0"/>
              </a:rPr>
              <a:t>Life sciences and biology, large engineering materials (H-rich materials, thick and large objects), Nuclear materials, etc.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BE7ED7-E13A-E741-B506-DBCDF3CE07AB}"/>
              </a:ext>
            </a:extLst>
          </p:cNvPr>
          <p:cNvCxnSpPr>
            <a:cxnSpLocks/>
          </p:cNvCxnSpPr>
          <p:nvPr/>
        </p:nvCxnSpPr>
        <p:spPr>
          <a:xfrm>
            <a:off x="674115" y="3939457"/>
            <a:ext cx="1042236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16EBDB2-C0C4-394C-AFB0-5E354FBB7115}"/>
              </a:ext>
            </a:extLst>
          </p:cNvPr>
          <p:cNvSpPr txBox="1"/>
          <p:nvPr/>
        </p:nvSpPr>
        <p:spPr>
          <a:xfrm>
            <a:off x="10519861" y="5971204"/>
            <a:ext cx="103036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1.0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6E3D2C-157A-5942-B057-DFCA4AA9C982}"/>
              </a:ext>
            </a:extLst>
          </p:cNvPr>
          <p:cNvSpPr txBox="1"/>
          <p:nvPr/>
        </p:nvSpPr>
        <p:spPr>
          <a:xfrm>
            <a:off x="6390544" y="6023465"/>
            <a:ext cx="103036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0.1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3553FB-1699-BE42-8471-9CD84C253F73}"/>
              </a:ext>
            </a:extLst>
          </p:cNvPr>
          <p:cNvSpPr txBox="1"/>
          <p:nvPr/>
        </p:nvSpPr>
        <p:spPr>
          <a:xfrm rot="5400000">
            <a:off x="10527401" y="3038622"/>
            <a:ext cx="12455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2D: min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38D294-01E9-6D4F-9171-8DF2F87FE564}"/>
              </a:ext>
            </a:extLst>
          </p:cNvPr>
          <p:cNvSpPr txBox="1"/>
          <p:nvPr/>
        </p:nvSpPr>
        <p:spPr>
          <a:xfrm rot="5400000">
            <a:off x="8449014" y="4903213"/>
            <a:ext cx="18220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2D: </a:t>
            </a:r>
            <a:r>
              <a:rPr lang="en-US" sz="1600" dirty="0" err="1">
                <a:latin typeface="Century Gothic" panose="020B0502020202020204" pitchFamily="34" charset="0"/>
              </a:rPr>
              <a:t>ms</a:t>
            </a:r>
            <a:r>
              <a:rPr lang="en-US" sz="1600" dirty="0">
                <a:latin typeface="Century Gothic" panose="020B0502020202020204" pitchFamily="34" charset="0"/>
              </a:rPr>
              <a:t> to min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309895-5702-F449-B35A-8F84013649D8}"/>
              </a:ext>
            </a:extLst>
          </p:cNvPr>
          <p:cNvCxnSpPr>
            <a:cxnSpLocks/>
          </p:cNvCxnSpPr>
          <p:nvPr/>
        </p:nvCxnSpPr>
        <p:spPr>
          <a:xfrm flipH="1" flipV="1">
            <a:off x="5187273" y="729095"/>
            <a:ext cx="69388" cy="526417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F2A0B97-7BB0-8648-BE74-4E03B553D7F0}"/>
              </a:ext>
            </a:extLst>
          </p:cNvPr>
          <p:cNvSpPr txBox="1"/>
          <p:nvPr/>
        </p:nvSpPr>
        <p:spPr>
          <a:xfrm>
            <a:off x="1579154" y="222018"/>
            <a:ext cx="3392060" cy="3139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Inferred structure (indirect)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2307F1-6EFF-B247-8DC4-3F49B990F674}"/>
              </a:ext>
            </a:extLst>
          </p:cNvPr>
          <p:cNvSpPr txBox="1"/>
          <p:nvPr/>
        </p:nvSpPr>
        <p:spPr>
          <a:xfrm>
            <a:off x="7676389" y="222018"/>
            <a:ext cx="2228250" cy="3139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Direct structure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F1E8BE-FBBA-B946-9FB5-0E28B194D5B4}"/>
              </a:ext>
            </a:extLst>
          </p:cNvPr>
          <p:cNvSpPr txBox="1"/>
          <p:nvPr/>
        </p:nvSpPr>
        <p:spPr>
          <a:xfrm rot="5400000">
            <a:off x="2673801" y="2389607"/>
            <a:ext cx="24809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2D: Tens of min to </a:t>
            </a:r>
            <a:r>
              <a:rPr lang="en-US" sz="1600" dirty="0" err="1">
                <a:latin typeface="Century Gothic" panose="020B0502020202020204" pitchFamily="34" charset="0"/>
              </a:rPr>
              <a:t>hrs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F08BD8-59A2-F24C-B843-6088667668EE}"/>
              </a:ext>
            </a:extLst>
          </p:cNvPr>
          <p:cNvSpPr txBox="1"/>
          <p:nvPr/>
        </p:nvSpPr>
        <p:spPr>
          <a:xfrm rot="5400000">
            <a:off x="4459934" y="4730849"/>
            <a:ext cx="15240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2D: s to min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098C7E6-2682-9142-98F0-1950A3686EA9}"/>
              </a:ext>
            </a:extLst>
          </p:cNvPr>
          <p:cNvSpPr txBox="1"/>
          <p:nvPr/>
        </p:nvSpPr>
        <p:spPr>
          <a:xfrm rot="5400000">
            <a:off x="10647875" y="1565091"/>
            <a:ext cx="104390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2D: </a:t>
            </a:r>
            <a:r>
              <a:rPr lang="en-US" sz="1600" dirty="0" err="1">
                <a:latin typeface="Century Gothic" panose="020B0502020202020204" pitchFamily="34" charset="0"/>
              </a:rPr>
              <a:t>hrs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F96C3-29F4-4147-8C41-B4D5AF16CE3F}"/>
              </a:ext>
            </a:extLst>
          </p:cNvPr>
          <p:cNvSpPr txBox="1"/>
          <p:nvPr/>
        </p:nvSpPr>
        <p:spPr>
          <a:xfrm>
            <a:off x="3109415" y="3986175"/>
            <a:ext cx="1826907" cy="3139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Approved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ED3A1B-C788-B147-AC36-F7DCF20A54EE}"/>
              </a:ext>
            </a:extLst>
          </p:cNvPr>
          <p:cNvSpPr txBox="1"/>
          <p:nvPr/>
        </p:nvSpPr>
        <p:spPr>
          <a:xfrm>
            <a:off x="9606407" y="4398451"/>
            <a:ext cx="1826907" cy="9787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Current MARS beamline moved to new position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79BBD7-4296-044C-8EAF-A2EDE02637D7}"/>
              </a:ext>
            </a:extLst>
          </p:cNvPr>
          <p:cNvSpPr txBox="1"/>
          <p:nvPr/>
        </p:nvSpPr>
        <p:spPr>
          <a:xfrm rot="16200000">
            <a:off x="5489661" y="2891422"/>
            <a:ext cx="1302267" cy="5355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Future proposal</a:t>
            </a:r>
          </a:p>
        </p:txBody>
      </p:sp>
    </p:spTree>
    <p:extLst>
      <p:ext uri="{BB962C8B-B14F-4D97-AF65-F5344CB8AC3E}">
        <p14:creationId xmlns:p14="http://schemas.microsoft.com/office/powerpoint/2010/main" val="631878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cond Target Station">
            <a:extLst>
              <a:ext uri="{FF2B5EF4-FFF2-40B4-BE49-F238E27FC236}">
                <a16:creationId xmlns:a16="http://schemas.microsoft.com/office/drawing/2014/main" id="{23DDBCB6-2521-4A81-2815-F3B76EBE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178"/>
            <a:ext cx="13548946" cy="56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356C0-4EE1-7A93-2AF8-94D3D831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CUPI</a:t>
            </a:r>
            <a:r>
              <a:rPr lang="en-US" baseline="30000" dirty="0"/>
              <a:t>2</a:t>
            </a:r>
            <a:r>
              <a:rPr lang="en-US" dirty="0"/>
              <a:t>D Project Timeline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A7CE807-E954-BBC5-0B73-EDCCECC1B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965658"/>
              </p:ext>
            </p:extLst>
          </p:nvPr>
        </p:nvGraphicFramePr>
        <p:xfrm>
          <a:off x="209106" y="870438"/>
          <a:ext cx="11773787" cy="518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6" name="Picture 2" descr="Veuve Clicquot - Abstract Pop – Dorothy Art">
            <a:extLst>
              <a:ext uri="{FF2B5EF4-FFF2-40B4-BE49-F238E27FC236}">
                <a16:creationId xmlns:a16="http://schemas.microsoft.com/office/drawing/2014/main" id="{8054A7F5-BFC1-C0F6-4D84-A086D0111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231" y="3841580"/>
            <a:ext cx="1699260" cy="22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87A8BD0-1305-1631-DE70-16E57807C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9343" y="972038"/>
            <a:ext cx="2052257" cy="21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Palm Trees in Los Angeles, California, Palm Tree Lined Street Photo Print. Black and White, California Photography. Los Angeles Photography image 1">
            <a:extLst>
              <a:ext uri="{FF2B5EF4-FFF2-40B4-BE49-F238E27FC236}">
                <a16:creationId xmlns:a16="http://schemas.microsoft.com/office/drawing/2014/main" id="{1AE96E08-06CC-82D3-F10E-8F2D258615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Palm Trees in Los Angeles, California, Palm Tree Lined Street Photo Print. Black and White, California Photography. Los Angeles Photography image 1">
            <a:extLst>
              <a:ext uri="{FF2B5EF4-FFF2-40B4-BE49-F238E27FC236}">
                <a16:creationId xmlns:a16="http://schemas.microsoft.com/office/drawing/2014/main" id="{F032146B-8126-32A0-1B54-ED545993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5828" y="792791"/>
            <a:ext cx="1848108" cy="23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C029D-ADA3-6F8F-62BC-9BC0F30AF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649" y="3933590"/>
            <a:ext cx="2053647" cy="14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cond Target Station">
            <a:extLst>
              <a:ext uri="{FF2B5EF4-FFF2-40B4-BE49-F238E27FC236}">
                <a16:creationId xmlns:a16="http://schemas.microsoft.com/office/drawing/2014/main" id="{23DDBCB6-2521-4A81-2815-F3B76EBE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178"/>
            <a:ext cx="13548946" cy="56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4019CF-C8E7-9340-B425-D1F5A573D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799" y="975359"/>
            <a:ext cx="11561136" cy="5309852"/>
          </a:xfrm>
        </p:spPr>
        <p:txBody>
          <a:bodyPr/>
          <a:lstStyle/>
          <a:p>
            <a:r>
              <a:rPr lang="en-US" dirty="0"/>
              <a:t>Congressional Funding: Project Projection vs. Reality – stretched development time of 8 beamlines into two buildout stages: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BWAVES – wide-angle spectrometer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CENTAUR – small/wide angle scattering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CHESS – direct geometry spectrometer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CUPI</a:t>
            </a:r>
            <a:r>
              <a:rPr lang="en-US" baseline="30000" dirty="0"/>
              <a:t>2</a:t>
            </a:r>
            <a:r>
              <a:rPr lang="en-US" dirty="0"/>
              <a:t>D – TOF dynamic imaging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EXPANSE – wide-angle spin echo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PIONEER – single-crystal, polarized neutron spectrometer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QUIKR – horizontal-sample-surface reflectometer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VERDI – magnetic structure diffractometer</a:t>
            </a:r>
          </a:p>
          <a:p>
            <a:r>
              <a:rPr lang="en-US" dirty="0"/>
              <a:t>∴ No new CUPI</a:t>
            </a:r>
            <a:r>
              <a:rPr lang="en-US" baseline="30000" dirty="0"/>
              <a:t>2</a:t>
            </a:r>
            <a:r>
              <a:rPr lang="en-US" dirty="0"/>
              <a:t>D instrument scientist until at least next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356C0-4EE1-7A93-2AF8-94D3D831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0"/>
            <a:ext cx="10116207" cy="535531"/>
          </a:xfrm>
        </p:spPr>
        <p:txBody>
          <a:bodyPr/>
          <a:lstStyle/>
          <a:p>
            <a:r>
              <a:rPr lang="en-US" dirty="0"/>
              <a:t>And now what?</a:t>
            </a:r>
          </a:p>
        </p:txBody>
      </p:sp>
      <p:sp>
        <p:nvSpPr>
          <p:cNvPr id="7" name="AutoShape 4" descr="Palm Trees in Los Angeles, California, Palm Tree Lined Street Photo Print. Black and White, California Photography. Los Angeles Photography image 1">
            <a:extLst>
              <a:ext uri="{FF2B5EF4-FFF2-40B4-BE49-F238E27FC236}">
                <a16:creationId xmlns:a16="http://schemas.microsoft.com/office/drawing/2014/main" id="{1AE96E08-06CC-82D3-F10E-8F2D258615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0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16224</TotalTime>
  <Words>1610</Words>
  <Application>Microsoft Office PowerPoint</Application>
  <PresentationFormat>Widescreen</PresentationFormat>
  <Paragraphs>293</Paragraphs>
  <Slides>16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Century Gothic</vt:lpstr>
      <vt:lpstr>MyriadPro-Light</vt:lpstr>
      <vt:lpstr>Wingdings</vt:lpstr>
      <vt:lpstr>Office Theme</vt:lpstr>
      <vt:lpstr>ORNL</vt:lpstr>
      <vt:lpstr>A Quick Update on the STS and CUPI²D:  Rebuilding the Science Case</vt:lpstr>
      <vt:lpstr>ORNL User Facility Three-Source Strategy</vt:lpstr>
      <vt:lpstr>Accelerator Proton Power Upgrade - PPU</vt:lpstr>
      <vt:lpstr>Source Brightness Comparison</vt:lpstr>
      <vt:lpstr>CUPI2D Project Timeline</vt:lpstr>
      <vt:lpstr>CUPI2D proposal team</vt:lpstr>
      <vt:lpstr>PowerPoint Presentation</vt:lpstr>
      <vt:lpstr>CUPI2D Project Timeline</vt:lpstr>
      <vt:lpstr>And now what?</vt:lpstr>
      <vt:lpstr>BES Capital Project Pipeline</vt:lpstr>
      <vt:lpstr>BESAC Response</vt:lpstr>
      <vt:lpstr>Rewriting the Science Case</vt:lpstr>
      <vt:lpstr>Grand Challenges </vt:lpstr>
      <vt:lpstr>Materials degradation in energy systems can occur due to single- and combined-effects      Listed degradation modes for structural materials </vt:lpstr>
      <vt:lpstr>Science and technology for energy materials is fundamentally Temporally and Spatially Multi-scale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Jumari Robinson</dc:creator>
  <cp:lastModifiedBy>Brügger</cp:lastModifiedBy>
  <cp:revision>1197</cp:revision>
  <dcterms:created xsi:type="dcterms:W3CDTF">2021-04-14T19:00:02Z</dcterms:created>
  <dcterms:modified xsi:type="dcterms:W3CDTF">2024-09-02T13:07:53Z</dcterms:modified>
</cp:coreProperties>
</file>