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2" r:id="rId2"/>
    <p:sldId id="267" r:id="rId3"/>
    <p:sldId id="302" r:id="rId4"/>
    <p:sldId id="313" r:id="rId5"/>
    <p:sldId id="314" r:id="rId6"/>
    <p:sldId id="284" r:id="rId7"/>
    <p:sldId id="293" r:id="rId8"/>
    <p:sldId id="309" r:id="rId9"/>
    <p:sldId id="304" r:id="rId10"/>
    <p:sldId id="307" r:id="rId11"/>
    <p:sldId id="300" r:id="rId12"/>
    <p:sldId id="312" r:id="rId13"/>
    <p:sldId id="277"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666666"/>
    <a:srgbClr val="FECC99"/>
    <a:srgbClr val="FEE6CC"/>
    <a:srgbClr val="CCDFDB"/>
    <a:srgbClr val="E5F0EC"/>
    <a:srgbClr val="D7E59A"/>
    <a:srgbClr val="EBF1CB"/>
    <a:srgbClr val="CDD5E0"/>
    <a:srgbClr val="E6E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4" autoAdjust="0"/>
    <p:restoredTop sz="94681" autoAdjust="0"/>
  </p:normalViewPr>
  <p:slideViewPr>
    <p:cSldViewPr snapToGrid="0" snapToObjects="1">
      <p:cViewPr varScale="1">
        <p:scale>
          <a:sx n="157" d="100"/>
          <a:sy n="157" d="100"/>
        </p:scale>
        <p:origin x="184" y="1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Users/jesperrudeselknaes/owncloud/Group%20leaders/Rebaselining/input%20for%20p6%20january%202021/Copy%20of%20DST_budget_jrs_p0_ver0.9.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Staff members</a:t>
            </a:r>
            <a:r>
              <a:rPr lang="en-US" baseline="0"/>
              <a:t> 2022-2027</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SE"/>
        </a:p>
      </c:txPr>
    </c:title>
    <c:autoTitleDeleted val="0"/>
    <c:plotArea>
      <c:layout/>
      <c:barChart>
        <c:barDir val="col"/>
        <c:grouping val="clustered"/>
        <c:varyColors val="0"/>
        <c:ser>
          <c:idx val="0"/>
          <c:order val="0"/>
          <c:tx>
            <c:strRef>
              <c:f>'Quarterly budget P0'!$G$191</c:f>
              <c:strCache>
                <c:ptCount val="1"/>
                <c:pt idx="0">
                  <c:v>Number of planned staff memers in DST</c:v>
                </c:pt>
              </c:strCache>
            </c:strRef>
          </c:tx>
          <c:spPr>
            <a:solidFill>
              <a:schemeClr val="accent1"/>
            </a:solidFill>
            <a:ln>
              <a:noFill/>
            </a:ln>
            <a:effectLst/>
          </c:spPr>
          <c:invertIfNegative val="0"/>
          <c:dLbls>
            <c:delete val="1"/>
          </c:dLbls>
          <c:cat>
            <c:multiLvlStrRef>
              <c:f>'Quarterly budget P0'!$C$193:$BV$194</c:f>
              <c:multiLvlStrCache>
                <c:ptCount val="72"/>
                <c:lvl>
                  <c:pt idx="0">
                    <c:v>Jan</c:v>
                  </c:pt>
                  <c:pt idx="1">
                    <c:v>Feb</c:v>
                  </c:pt>
                  <c:pt idx="2">
                    <c:v>Mar</c:v>
                  </c:pt>
                  <c:pt idx="3">
                    <c:v>Apr</c:v>
                  </c:pt>
                  <c:pt idx="4">
                    <c:v>May</c:v>
                  </c:pt>
                  <c:pt idx="5">
                    <c:v>Jun</c:v>
                  </c:pt>
                  <c:pt idx="6">
                    <c:v>Jul</c:v>
                  </c:pt>
                  <c:pt idx="7">
                    <c:v>Aug</c:v>
                  </c:pt>
                  <c:pt idx="8">
                    <c:v>Sep</c:v>
                  </c:pt>
                  <c:pt idx="9">
                    <c:v>Oct</c:v>
                  </c:pt>
                  <c:pt idx="10">
                    <c:v>Nov</c:v>
                  </c:pt>
                  <c:pt idx="11">
                    <c:v>Dec</c:v>
                  </c:pt>
                  <c:pt idx="12">
                    <c:v>Jan</c:v>
                  </c:pt>
                  <c:pt idx="13">
                    <c:v>Feb</c:v>
                  </c:pt>
                  <c:pt idx="14">
                    <c:v>Mar</c:v>
                  </c:pt>
                  <c:pt idx="15">
                    <c:v>Apr</c:v>
                  </c:pt>
                  <c:pt idx="16">
                    <c:v>May</c:v>
                  </c:pt>
                  <c:pt idx="17">
                    <c:v>Jun</c:v>
                  </c:pt>
                  <c:pt idx="18">
                    <c:v>Jul</c:v>
                  </c:pt>
                  <c:pt idx="19">
                    <c:v>Aug</c:v>
                  </c:pt>
                  <c:pt idx="20">
                    <c:v>Sep</c:v>
                  </c:pt>
                  <c:pt idx="21">
                    <c:v>Oct</c:v>
                  </c:pt>
                  <c:pt idx="22">
                    <c:v>Nov</c:v>
                  </c:pt>
                  <c:pt idx="23">
                    <c:v>Dec</c:v>
                  </c:pt>
                  <c:pt idx="24">
                    <c:v>Jan</c:v>
                  </c:pt>
                  <c:pt idx="25">
                    <c:v>Feb</c:v>
                  </c:pt>
                  <c:pt idx="26">
                    <c:v>Mar</c:v>
                  </c:pt>
                  <c:pt idx="27">
                    <c:v>Apr</c:v>
                  </c:pt>
                  <c:pt idx="28">
                    <c:v>May</c:v>
                  </c:pt>
                  <c:pt idx="29">
                    <c:v>Jun</c:v>
                  </c:pt>
                  <c:pt idx="30">
                    <c:v>Jul</c:v>
                  </c:pt>
                  <c:pt idx="31">
                    <c:v>Aug</c:v>
                  </c:pt>
                  <c:pt idx="32">
                    <c:v>Sep</c:v>
                  </c:pt>
                  <c:pt idx="33">
                    <c:v>Oct</c:v>
                  </c:pt>
                  <c:pt idx="34">
                    <c:v>Nov</c:v>
                  </c:pt>
                  <c:pt idx="35">
                    <c:v>Dec</c:v>
                  </c:pt>
                  <c:pt idx="36">
                    <c:v>Jan</c:v>
                  </c:pt>
                  <c:pt idx="37">
                    <c:v>Feb</c:v>
                  </c:pt>
                  <c:pt idx="38">
                    <c:v>Mar</c:v>
                  </c:pt>
                  <c:pt idx="39">
                    <c:v>Apr</c:v>
                  </c:pt>
                  <c:pt idx="40">
                    <c:v>May</c:v>
                  </c:pt>
                  <c:pt idx="41">
                    <c:v>Jun</c:v>
                  </c:pt>
                  <c:pt idx="42">
                    <c:v>Jul</c:v>
                  </c:pt>
                  <c:pt idx="43">
                    <c:v>Aug</c:v>
                  </c:pt>
                  <c:pt idx="44">
                    <c:v>Sep</c:v>
                  </c:pt>
                  <c:pt idx="45">
                    <c:v>Oct</c:v>
                  </c:pt>
                  <c:pt idx="46">
                    <c:v>Nov</c:v>
                  </c:pt>
                  <c:pt idx="47">
                    <c:v>Dec</c:v>
                  </c:pt>
                  <c:pt idx="48">
                    <c:v>Jan</c:v>
                  </c:pt>
                  <c:pt idx="49">
                    <c:v>Feb</c:v>
                  </c:pt>
                  <c:pt idx="50">
                    <c:v>Mar</c:v>
                  </c:pt>
                  <c:pt idx="51">
                    <c:v>Apr</c:v>
                  </c:pt>
                  <c:pt idx="52">
                    <c:v>May</c:v>
                  </c:pt>
                  <c:pt idx="53">
                    <c:v>Jun</c:v>
                  </c:pt>
                  <c:pt idx="54">
                    <c:v>Jul</c:v>
                  </c:pt>
                  <c:pt idx="55">
                    <c:v>Aug</c:v>
                  </c:pt>
                  <c:pt idx="56">
                    <c:v>Sep</c:v>
                  </c:pt>
                  <c:pt idx="57">
                    <c:v>Oct</c:v>
                  </c:pt>
                  <c:pt idx="58">
                    <c:v>Nov</c:v>
                  </c:pt>
                  <c:pt idx="59">
                    <c:v>Dec</c:v>
                  </c:pt>
                  <c:pt idx="60">
                    <c:v>Jan</c:v>
                  </c:pt>
                  <c:pt idx="61">
                    <c:v>Feb</c:v>
                  </c:pt>
                  <c:pt idx="62">
                    <c:v>Mar</c:v>
                  </c:pt>
                  <c:pt idx="63">
                    <c:v>Apr</c:v>
                  </c:pt>
                  <c:pt idx="64">
                    <c:v>May</c:v>
                  </c:pt>
                  <c:pt idx="65">
                    <c:v>Jun</c:v>
                  </c:pt>
                  <c:pt idx="66">
                    <c:v>Jul</c:v>
                  </c:pt>
                  <c:pt idx="67">
                    <c:v>Aug</c:v>
                  </c:pt>
                  <c:pt idx="68">
                    <c:v>Sep</c:v>
                  </c:pt>
                  <c:pt idx="69">
                    <c:v>Oct</c:v>
                  </c:pt>
                  <c:pt idx="70">
                    <c:v>Nov</c:v>
                  </c:pt>
                  <c:pt idx="71">
                    <c:v>Dec</c:v>
                  </c:pt>
                </c:lvl>
                <c:lvl>
                  <c:pt idx="0">
                    <c:v>2022</c:v>
                  </c:pt>
                  <c:pt idx="12">
                    <c:v>2023</c:v>
                  </c:pt>
                  <c:pt idx="24">
                    <c:v>2024</c:v>
                  </c:pt>
                  <c:pt idx="36">
                    <c:v>2025</c:v>
                  </c:pt>
                  <c:pt idx="48">
                    <c:v>2026</c:v>
                  </c:pt>
                  <c:pt idx="60">
                    <c:v>2027</c:v>
                  </c:pt>
                </c:lvl>
              </c:multiLvlStrCache>
            </c:multiLvlStrRef>
          </c:cat>
          <c:val>
            <c:numRef>
              <c:f>'Quarterly budget P0'!$C$195:$BV$195</c:f>
              <c:numCache>
                <c:formatCode>General</c:formatCode>
                <c:ptCount val="72"/>
                <c:pt idx="0">
                  <c:v>4</c:v>
                </c:pt>
                <c:pt idx="1">
                  <c:v>4</c:v>
                </c:pt>
                <c:pt idx="2">
                  <c:v>4</c:v>
                </c:pt>
                <c:pt idx="3">
                  <c:v>4</c:v>
                </c:pt>
                <c:pt idx="4">
                  <c:v>4</c:v>
                </c:pt>
                <c:pt idx="5">
                  <c:v>4</c:v>
                </c:pt>
                <c:pt idx="6">
                  <c:v>4</c:v>
                </c:pt>
                <c:pt idx="7">
                  <c:v>5</c:v>
                </c:pt>
                <c:pt idx="8">
                  <c:v>5</c:v>
                </c:pt>
                <c:pt idx="9">
                  <c:v>5</c:v>
                </c:pt>
                <c:pt idx="10">
                  <c:v>5</c:v>
                </c:pt>
                <c:pt idx="11">
                  <c:v>6</c:v>
                </c:pt>
                <c:pt idx="12">
                  <c:v>6</c:v>
                </c:pt>
                <c:pt idx="13">
                  <c:v>6</c:v>
                </c:pt>
                <c:pt idx="14">
                  <c:v>6</c:v>
                </c:pt>
                <c:pt idx="15">
                  <c:v>7</c:v>
                </c:pt>
                <c:pt idx="16">
                  <c:v>7</c:v>
                </c:pt>
                <c:pt idx="17">
                  <c:v>7</c:v>
                </c:pt>
                <c:pt idx="18">
                  <c:v>7</c:v>
                </c:pt>
                <c:pt idx="19">
                  <c:v>8</c:v>
                </c:pt>
                <c:pt idx="20">
                  <c:v>8</c:v>
                </c:pt>
                <c:pt idx="21">
                  <c:v>8</c:v>
                </c:pt>
                <c:pt idx="22">
                  <c:v>8</c:v>
                </c:pt>
                <c:pt idx="23">
                  <c:v>8</c:v>
                </c:pt>
                <c:pt idx="24">
                  <c:v>8</c:v>
                </c:pt>
                <c:pt idx="25">
                  <c:v>8</c:v>
                </c:pt>
                <c:pt idx="26">
                  <c:v>8</c:v>
                </c:pt>
                <c:pt idx="27">
                  <c:v>8</c:v>
                </c:pt>
                <c:pt idx="28">
                  <c:v>8</c:v>
                </c:pt>
                <c:pt idx="29">
                  <c:v>8</c:v>
                </c:pt>
                <c:pt idx="30">
                  <c:v>8</c:v>
                </c:pt>
                <c:pt idx="31">
                  <c:v>8</c:v>
                </c:pt>
                <c:pt idx="32">
                  <c:v>8</c:v>
                </c:pt>
                <c:pt idx="33">
                  <c:v>8</c:v>
                </c:pt>
                <c:pt idx="34">
                  <c:v>8</c:v>
                </c:pt>
                <c:pt idx="35">
                  <c:v>8</c:v>
                </c:pt>
                <c:pt idx="36">
                  <c:v>8</c:v>
                </c:pt>
                <c:pt idx="37">
                  <c:v>8</c:v>
                </c:pt>
                <c:pt idx="38">
                  <c:v>8</c:v>
                </c:pt>
                <c:pt idx="39">
                  <c:v>8</c:v>
                </c:pt>
                <c:pt idx="40">
                  <c:v>8</c:v>
                </c:pt>
                <c:pt idx="41">
                  <c:v>8</c:v>
                </c:pt>
                <c:pt idx="42">
                  <c:v>8</c:v>
                </c:pt>
                <c:pt idx="43">
                  <c:v>8</c:v>
                </c:pt>
                <c:pt idx="44">
                  <c:v>8</c:v>
                </c:pt>
                <c:pt idx="45">
                  <c:v>8</c:v>
                </c:pt>
                <c:pt idx="46">
                  <c:v>8</c:v>
                </c:pt>
                <c:pt idx="47">
                  <c:v>8</c:v>
                </c:pt>
                <c:pt idx="48">
                  <c:v>9</c:v>
                </c:pt>
                <c:pt idx="49">
                  <c:v>9</c:v>
                </c:pt>
                <c:pt idx="50">
                  <c:v>9</c:v>
                </c:pt>
                <c:pt idx="51">
                  <c:v>9</c:v>
                </c:pt>
                <c:pt idx="52">
                  <c:v>9</c:v>
                </c:pt>
                <c:pt idx="53">
                  <c:v>9</c:v>
                </c:pt>
                <c:pt idx="54">
                  <c:v>9</c:v>
                </c:pt>
                <c:pt idx="55">
                  <c:v>9</c:v>
                </c:pt>
                <c:pt idx="56">
                  <c:v>9</c:v>
                </c:pt>
                <c:pt idx="57">
                  <c:v>9</c:v>
                </c:pt>
                <c:pt idx="58">
                  <c:v>9</c:v>
                </c:pt>
                <c:pt idx="59">
                  <c:v>9</c:v>
                </c:pt>
                <c:pt idx="60">
                  <c:v>9</c:v>
                </c:pt>
                <c:pt idx="61">
                  <c:v>9</c:v>
                </c:pt>
                <c:pt idx="62">
                  <c:v>9</c:v>
                </c:pt>
                <c:pt idx="63">
                  <c:v>9</c:v>
                </c:pt>
                <c:pt idx="64">
                  <c:v>9</c:v>
                </c:pt>
                <c:pt idx="65">
                  <c:v>9</c:v>
                </c:pt>
                <c:pt idx="66">
                  <c:v>9</c:v>
                </c:pt>
                <c:pt idx="67">
                  <c:v>9</c:v>
                </c:pt>
                <c:pt idx="68">
                  <c:v>9</c:v>
                </c:pt>
                <c:pt idx="69">
                  <c:v>9</c:v>
                </c:pt>
                <c:pt idx="70">
                  <c:v>9</c:v>
                </c:pt>
                <c:pt idx="71">
                  <c:v>9</c:v>
                </c:pt>
              </c:numCache>
            </c:numRef>
          </c:val>
          <c:extLst>
            <c:ext xmlns:c16="http://schemas.microsoft.com/office/drawing/2014/chart" uri="{C3380CC4-5D6E-409C-BE32-E72D297353CC}">
              <c16:uniqueId val="{00000000-A115-684A-9F65-403892596E06}"/>
            </c:ext>
          </c:extLst>
        </c:ser>
        <c:ser>
          <c:idx val="1"/>
          <c:order val="1"/>
          <c:tx>
            <c:strRef>
              <c:f>'Quarterly budget P0'!$H$191</c:f>
              <c:strCache>
                <c:ptCount val="1"/>
                <c:pt idx="0">
                  <c:v>Actual staff members in DST</c:v>
                </c:pt>
              </c:strCache>
            </c:strRef>
          </c:tx>
          <c:spPr>
            <a:solidFill>
              <a:srgbClr val="FF0000"/>
            </a:solidFill>
            <a:ln>
              <a:noFill/>
            </a:ln>
            <a:effectLst/>
          </c:spPr>
          <c:invertIfNegative val="0"/>
          <c:dLbls>
            <c:delete val="1"/>
          </c:dLbls>
          <c:cat>
            <c:multiLvlStrRef>
              <c:f>'Quarterly budget P0'!$C$193:$BV$194</c:f>
              <c:multiLvlStrCache>
                <c:ptCount val="72"/>
                <c:lvl>
                  <c:pt idx="0">
                    <c:v>Jan</c:v>
                  </c:pt>
                  <c:pt idx="1">
                    <c:v>Feb</c:v>
                  </c:pt>
                  <c:pt idx="2">
                    <c:v>Mar</c:v>
                  </c:pt>
                  <c:pt idx="3">
                    <c:v>Apr</c:v>
                  </c:pt>
                  <c:pt idx="4">
                    <c:v>May</c:v>
                  </c:pt>
                  <c:pt idx="5">
                    <c:v>Jun</c:v>
                  </c:pt>
                  <c:pt idx="6">
                    <c:v>Jul</c:v>
                  </c:pt>
                  <c:pt idx="7">
                    <c:v>Aug</c:v>
                  </c:pt>
                  <c:pt idx="8">
                    <c:v>Sep</c:v>
                  </c:pt>
                  <c:pt idx="9">
                    <c:v>Oct</c:v>
                  </c:pt>
                  <c:pt idx="10">
                    <c:v>Nov</c:v>
                  </c:pt>
                  <c:pt idx="11">
                    <c:v>Dec</c:v>
                  </c:pt>
                  <c:pt idx="12">
                    <c:v>Jan</c:v>
                  </c:pt>
                  <c:pt idx="13">
                    <c:v>Feb</c:v>
                  </c:pt>
                  <c:pt idx="14">
                    <c:v>Mar</c:v>
                  </c:pt>
                  <c:pt idx="15">
                    <c:v>Apr</c:v>
                  </c:pt>
                  <c:pt idx="16">
                    <c:v>May</c:v>
                  </c:pt>
                  <c:pt idx="17">
                    <c:v>Jun</c:v>
                  </c:pt>
                  <c:pt idx="18">
                    <c:v>Jul</c:v>
                  </c:pt>
                  <c:pt idx="19">
                    <c:v>Aug</c:v>
                  </c:pt>
                  <c:pt idx="20">
                    <c:v>Sep</c:v>
                  </c:pt>
                  <c:pt idx="21">
                    <c:v>Oct</c:v>
                  </c:pt>
                  <c:pt idx="22">
                    <c:v>Nov</c:v>
                  </c:pt>
                  <c:pt idx="23">
                    <c:v>Dec</c:v>
                  </c:pt>
                  <c:pt idx="24">
                    <c:v>Jan</c:v>
                  </c:pt>
                  <c:pt idx="25">
                    <c:v>Feb</c:v>
                  </c:pt>
                  <c:pt idx="26">
                    <c:v>Mar</c:v>
                  </c:pt>
                  <c:pt idx="27">
                    <c:v>Apr</c:v>
                  </c:pt>
                  <c:pt idx="28">
                    <c:v>May</c:v>
                  </c:pt>
                  <c:pt idx="29">
                    <c:v>Jun</c:v>
                  </c:pt>
                  <c:pt idx="30">
                    <c:v>Jul</c:v>
                  </c:pt>
                  <c:pt idx="31">
                    <c:v>Aug</c:v>
                  </c:pt>
                  <c:pt idx="32">
                    <c:v>Sep</c:v>
                  </c:pt>
                  <c:pt idx="33">
                    <c:v>Oct</c:v>
                  </c:pt>
                  <c:pt idx="34">
                    <c:v>Nov</c:v>
                  </c:pt>
                  <c:pt idx="35">
                    <c:v>Dec</c:v>
                  </c:pt>
                  <c:pt idx="36">
                    <c:v>Jan</c:v>
                  </c:pt>
                  <c:pt idx="37">
                    <c:v>Feb</c:v>
                  </c:pt>
                  <c:pt idx="38">
                    <c:v>Mar</c:v>
                  </c:pt>
                  <c:pt idx="39">
                    <c:v>Apr</c:v>
                  </c:pt>
                  <c:pt idx="40">
                    <c:v>May</c:v>
                  </c:pt>
                  <c:pt idx="41">
                    <c:v>Jun</c:v>
                  </c:pt>
                  <c:pt idx="42">
                    <c:v>Jul</c:v>
                  </c:pt>
                  <c:pt idx="43">
                    <c:v>Aug</c:v>
                  </c:pt>
                  <c:pt idx="44">
                    <c:v>Sep</c:v>
                  </c:pt>
                  <c:pt idx="45">
                    <c:v>Oct</c:v>
                  </c:pt>
                  <c:pt idx="46">
                    <c:v>Nov</c:v>
                  </c:pt>
                  <c:pt idx="47">
                    <c:v>Dec</c:v>
                  </c:pt>
                  <c:pt idx="48">
                    <c:v>Jan</c:v>
                  </c:pt>
                  <c:pt idx="49">
                    <c:v>Feb</c:v>
                  </c:pt>
                  <c:pt idx="50">
                    <c:v>Mar</c:v>
                  </c:pt>
                  <c:pt idx="51">
                    <c:v>Apr</c:v>
                  </c:pt>
                  <c:pt idx="52">
                    <c:v>May</c:v>
                  </c:pt>
                  <c:pt idx="53">
                    <c:v>Jun</c:v>
                  </c:pt>
                  <c:pt idx="54">
                    <c:v>Jul</c:v>
                  </c:pt>
                  <c:pt idx="55">
                    <c:v>Aug</c:v>
                  </c:pt>
                  <c:pt idx="56">
                    <c:v>Sep</c:v>
                  </c:pt>
                  <c:pt idx="57">
                    <c:v>Oct</c:v>
                  </c:pt>
                  <c:pt idx="58">
                    <c:v>Nov</c:v>
                  </c:pt>
                  <c:pt idx="59">
                    <c:v>Dec</c:v>
                  </c:pt>
                  <c:pt idx="60">
                    <c:v>Jan</c:v>
                  </c:pt>
                  <c:pt idx="61">
                    <c:v>Feb</c:v>
                  </c:pt>
                  <c:pt idx="62">
                    <c:v>Mar</c:v>
                  </c:pt>
                  <c:pt idx="63">
                    <c:v>Apr</c:v>
                  </c:pt>
                  <c:pt idx="64">
                    <c:v>May</c:v>
                  </c:pt>
                  <c:pt idx="65">
                    <c:v>Jun</c:v>
                  </c:pt>
                  <c:pt idx="66">
                    <c:v>Jul</c:v>
                  </c:pt>
                  <c:pt idx="67">
                    <c:v>Aug</c:v>
                  </c:pt>
                  <c:pt idx="68">
                    <c:v>Sep</c:v>
                  </c:pt>
                  <c:pt idx="69">
                    <c:v>Oct</c:v>
                  </c:pt>
                  <c:pt idx="70">
                    <c:v>Nov</c:v>
                  </c:pt>
                  <c:pt idx="71">
                    <c:v>Dec</c:v>
                  </c:pt>
                </c:lvl>
                <c:lvl>
                  <c:pt idx="0">
                    <c:v>2022</c:v>
                  </c:pt>
                  <c:pt idx="12">
                    <c:v>2023</c:v>
                  </c:pt>
                  <c:pt idx="24">
                    <c:v>2024</c:v>
                  </c:pt>
                  <c:pt idx="36">
                    <c:v>2025</c:v>
                  </c:pt>
                  <c:pt idx="48">
                    <c:v>2026</c:v>
                  </c:pt>
                  <c:pt idx="60">
                    <c:v>2027</c:v>
                  </c:pt>
                </c:lvl>
              </c:multiLvlStrCache>
            </c:multiLvlStrRef>
          </c:cat>
          <c:val>
            <c:numRef>
              <c:f>'Quarterly budget P0'!$C$196:$AD$196</c:f>
              <c:numCache>
                <c:formatCode>General</c:formatCode>
                <c:ptCount val="28"/>
                <c:pt idx="0">
                  <c:v>4</c:v>
                </c:pt>
                <c:pt idx="1">
                  <c:v>4</c:v>
                </c:pt>
                <c:pt idx="2">
                  <c:v>4</c:v>
                </c:pt>
                <c:pt idx="3">
                  <c:v>4</c:v>
                </c:pt>
                <c:pt idx="4">
                  <c:v>4</c:v>
                </c:pt>
                <c:pt idx="5">
                  <c:v>4</c:v>
                </c:pt>
                <c:pt idx="6">
                  <c:v>4</c:v>
                </c:pt>
                <c:pt idx="7">
                  <c:v>4</c:v>
                </c:pt>
                <c:pt idx="8">
                  <c:v>4</c:v>
                </c:pt>
                <c:pt idx="9">
                  <c:v>4</c:v>
                </c:pt>
                <c:pt idx="10">
                  <c:v>4</c:v>
                </c:pt>
                <c:pt idx="11">
                  <c:v>4</c:v>
                </c:pt>
                <c:pt idx="12">
                  <c:v>4</c:v>
                </c:pt>
                <c:pt idx="13">
                  <c:v>4</c:v>
                </c:pt>
                <c:pt idx="14">
                  <c:v>4.25</c:v>
                </c:pt>
                <c:pt idx="15">
                  <c:v>4.5</c:v>
                </c:pt>
                <c:pt idx="16">
                  <c:v>4.5</c:v>
                </c:pt>
                <c:pt idx="17">
                  <c:v>4.5</c:v>
                </c:pt>
                <c:pt idx="18">
                  <c:v>5.5</c:v>
                </c:pt>
                <c:pt idx="19">
                  <c:v>5.5</c:v>
                </c:pt>
                <c:pt idx="20">
                  <c:v>5.5</c:v>
                </c:pt>
                <c:pt idx="21">
                  <c:v>5.5</c:v>
                </c:pt>
                <c:pt idx="22">
                  <c:v>5.5</c:v>
                </c:pt>
                <c:pt idx="23">
                  <c:v>5.5</c:v>
                </c:pt>
                <c:pt idx="24">
                  <c:v>5.5</c:v>
                </c:pt>
                <c:pt idx="25">
                  <c:v>5.5</c:v>
                </c:pt>
                <c:pt idx="26">
                  <c:v>5.5</c:v>
                </c:pt>
                <c:pt idx="27">
                  <c:v>5.5</c:v>
                </c:pt>
              </c:numCache>
            </c:numRef>
          </c:val>
          <c:extLst>
            <c:ext xmlns:c16="http://schemas.microsoft.com/office/drawing/2014/chart" uri="{C3380CC4-5D6E-409C-BE32-E72D297353CC}">
              <c16:uniqueId val="{00000001-A115-684A-9F65-403892596E06}"/>
            </c:ext>
          </c:extLst>
        </c:ser>
        <c:dLbls>
          <c:dLblPos val="inEnd"/>
          <c:showLegendKey val="0"/>
          <c:showVal val="1"/>
          <c:showCatName val="0"/>
          <c:showSerName val="0"/>
          <c:showPercent val="0"/>
          <c:showBubbleSize val="0"/>
        </c:dLbls>
        <c:gapWidth val="219"/>
        <c:overlap val="-27"/>
        <c:axId val="114525328"/>
        <c:axId val="114527328"/>
      </c:barChart>
      <c:catAx>
        <c:axId val="114525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SE"/>
          </a:p>
        </c:txPr>
        <c:crossAx val="114527328"/>
        <c:crosses val="autoZero"/>
        <c:auto val="1"/>
        <c:lblAlgn val="ctr"/>
        <c:lblOffset val="100"/>
        <c:noMultiLvlLbl val="0"/>
      </c:catAx>
      <c:valAx>
        <c:axId val="1145273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SE"/>
          </a:p>
        </c:txPr>
        <c:crossAx val="114525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SE"/>
        </a:p>
      </c:txPr>
    </c:legend>
    <c:plotVisOnly val="1"/>
    <c:dispBlanksAs val="gap"/>
    <c:showDLblsOverMax val="0"/>
  </c:chart>
  <c:spPr>
    <a:noFill/>
    <a:ln>
      <a:noFill/>
    </a:ln>
    <a:effectLst/>
  </c:spPr>
  <c:txPr>
    <a:bodyPr/>
    <a:lstStyle/>
    <a:p>
      <a:pPr>
        <a:defRPr/>
      </a:pPr>
      <a:endParaRPr lang="en-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5F1114-BC9D-3944-85C3-4232A13691D7}" type="doc">
      <dgm:prSet loTypeId="urn:microsoft.com/office/officeart/2005/8/layout/chevron2" loCatId="" qsTypeId="urn:microsoft.com/office/officeart/2005/8/quickstyle/simple1" qsCatId="simple" csTypeId="urn:microsoft.com/office/officeart/2005/8/colors/accent1_4" csCatId="accent1" phldr="1"/>
      <dgm:spPr/>
      <dgm:t>
        <a:bodyPr/>
        <a:lstStyle/>
        <a:p>
          <a:endParaRPr lang="en-GB"/>
        </a:p>
      </dgm:t>
    </dgm:pt>
    <dgm:pt modelId="{53A6308C-5BBE-7D4C-ABEB-B9CFF0024F0C}">
      <dgm:prSet phldrT="[Text]"/>
      <dgm:spPr/>
      <dgm:t>
        <a:bodyPr/>
        <a:lstStyle/>
        <a:p>
          <a:r>
            <a:rPr lang="en-GB" dirty="0"/>
            <a:t>Instrument simulation</a:t>
          </a:r>
        </a:p>
      </dgm:t>
    </dgm:pt>
    <dgm:pt modelId="{D5F6441B-1906-DF42-90DF-6436C64630AD}" type="parTrans" cxnId="{6DAE9C01-4E20-E143-9001-7DB6B3B73170}">
      <dgm:prSet/>
      <dgm:spPr/>
      <dgm:t>
        <a:bodyPr/>
        <a:lstStyle/>
        <a:p>
          <a:endParaRPr lang="en-GB"/>
        </a:p>
      </dgm:t>
    </dgm:pt>
    <dgm:pt modelId="{FC1E1D9C-228E-1046-92F6-C3ADF20BB8D9}" type="sibTrans" cxnId="{6DAE9C01-4E20-E143-9001-7DB6B3B73170}">
      <dgm:prSet/>
      <dgm:spPr/>
      <dgm:t>
        <a:bodyPr/>
        <a:lstStyle/>
        <a:p>
          <a:endParaRPr lang="en-GB"/>
        </a:p>
      </dgm:t>
    </dgm:pt>
    <dgm:pt modelId="{E58C1109-4923-DB40-A4DF-967E5EA90FBE}">
      <dgm:prSet phldrT="[Text]"/>
      <dgm:spPr/>
      <dgm:t>
        <a:bodyPr/>
        <a:lstStyle/>
        <a:p>
          <a:r>
            <a:rPr lang="en-GB" dirty="0"/>
            <a:t>HPC cluster, VISA for frontend, Some storage capacity</a:t>
          </a:r>
        </a:p>
      </dgm:t>
    </dgm:pt>
    <dgm:pt modelId="{91455DCF-886C-1546-9611-9DAABBBDFE24}" type="parTrans" cxnId="{2AF65053-E127-EF41-B3C8-26A2BD72A2CE}">
      <dgm:prSet/>
      <dgm:spPr/>
      <dgm:t>
        <a:bodyPr/>
        <a:lstStyle/>
        <a:p>
          <a:endParaRPr lang="en-GB"/>
        </a:p>
      </dgm:t>
    </dgm:pt>
    <dgm:pt modelId="{742C13D0-6DF2-DF49-BBF8-F1CC79CE44D8}" type="sibTrans" cxnId="{2AF65053-E127-EF41-B3C8-26A2BD72A2CE}">
      <dgm:prSet/>
      <dgm:spPr/>
      <dgm:t>
        <a:bodyPr/>
        <a:lstStyle/>
        <a:p>
          <a:endParaRPr lang="en-GB"/>
        </a:p>
      </dgm:t>
    </dgm:pt>
    <dgm:pt modelId="{DB690943-6540-7743-85EE-EEFE27E30CCF}">
      <dgm:prSet phldrT="[Text]"/>
      <dgm:spPr/>
      <dgm:t>
        <a:bodyPr/>
        <a:lstStyle/>
        <a:p>
          <a:r>
            <a:rPr lang="en-GB" dirty="0">
              <a:solidFill>
                <a:srgbClr val="92D050"/>
              </a:solidFill>
            </a:rPr>
            <a:t>All in place and being improved continuously.</a:t>
          </a:r>
        </a:p>
      </dgm:t>
    </dgm:pt>
    <dgm:pt modelId="{339B1E4E-5D42-4D4E-94CD-B129ACB860A3}" type="parTrans" cxnId="{802EE0FB-3995-3949-B13F-546B85D4135E}">
      <dgm:prSet/>
      <dgm:spPr/>
      <dgm:t>
        <a:bodyPr/>
        <a:lstStyle/>
        <a:p>
          <a:endParaRPr lang="en-GB"/>
        </a:p>
      </dgm:t>
    </dgm:pt>
    <dgm:pt modelId="{7E9CF27E-D542-2D49-B39C-1F94620E4439}" type="sibTrans" cxnId="{802EE0FB-3995-3949-B13F-546B85D4135E}">
      <dgm:prSet/>
      <dgm:spPr/>
      <dgm:t>
        <a:bodyPr/>
        <a:lstStyle/>
        <a:p>
          <a:endParaRPr lang="en-GB"/>
        </a:p>
      </dgm:t>
    </dgm:pt>
    <dgm:pt modelId="{855589F5-3F60-8341-AF00-42D9870A71EE}">
      <dgm:prSet phldrT="[Text]"/>
      <dgm:spPr/>
      <dgm:t>
        <a:bodyPr/>
        <a:lstStyle/>
        <a:p>
          <a:r>
            <a:rPr lang="en-GB" dirty="0"/>
            <a:t>Data analysis</a:t>
          </a:r>
        </a:p>
      </dgm:t>
    </dgm:pt>
    <dgm:pt modelId="{33C134D0-6F6C-624A-A75E-D6EFB0B344F1}" type="parTrans" cxnId="{EB49BF30-D497-2447-ACA5-9BDDF96DB3F0}">
      <dgm:prSet/>
      <dgm:spPr/>
      <dgm:t>
        <a:bodyPr/>
        <a:lstStyle/>
        <a:p>
          <a:endParaRPr lang="en-GB"/>
        </a:p>
      </dgm:t>
    </dgm:pt>
    <dgm:pt modelId="{E580B6F8-9ABB-3C49-AFE9-A94EFECE8B6C}" type="sibTrans" cxnId="{EB49BF30-D497-2447-ACA5-9BDDF96DB3F0}">
      <dgm:prSet/>
      <dgm:spPr/>
      <dgm:t>
        <a:bodyPr/>
        <a:lstStyle/>
        <a:p>
          <a:endParaRPr lang="en-GB"/>
        </a:p>
      </dgm:t>
    </dgm:pt>
    <dgm:pt modelId="{02400883-49F8-A24C-932F-A858D4FD76FE}">
      <dgm:prSet phldrT="[Text]"/>
      <dgm:spPr/>
      <dgm:t>
        <a:bodyPr/>
        <a:lstStyle/>
        <a:p>
          <a:r>
            <a:rPr lang="en-GB" dirty="0"/>
            <a:t>HPC, large VMs = OpenStack, DAQ hardware, Performant storage.</a:t>
          </a:r>
        </a:p>
      </dgm:t>
    </dgm:pt>
    <dgm:pt modelId="{7662400C-B9B2-5249-B7B5-F035FFFA9013}" type="parTrans" cxnId="{5E2BCB8E-281E-9448-B1D6-B1C2A1C0B96E}">
      <dgm:prSet/>
      <dgm:spPr/>
      <dgm:t>
        <a:bodyPr/>
        <a:lstStyle/>
        <a:p>
          <a:endParaRPr lang="en-GB"/>
        </a:p>
      </dgm:t>
    </dgm:pt>
    <dgm:pt modelId="{63A56CBA-0452-C944-B34D-0D2E4AE8696E}" type="sibTrans" cxnId="{5E2BCB8E-281E-9448-B1D6-B1C2A1C0B96E}">
      <dgm:prSet/>
      <dgm:spPr/>
      <dgm:t>
        <a:bodyPr/>
        <a:lstStyle/>
        <a:p>
          <a:endParaRPr lang="en-GB"/>
        </a:p>
      </dgm:t>
    </dgm:pt>
    <dgm:pt modelId="{DE2FACBF-27D8-BA41-AA16-2E1432F9A983}">
      <dgm:prSet phldrT="[Text]"/>
      <dgm:spPr/>
      <dgm:t>
        <a:bodyPr/>
        <a:lstStyle/>
        <a:p>
          <a:r>
            <a:rPr lang="en-GB" dirty="0">
              <a:solidFill>
                <a:srgbClr val="92D050"/>
              </a:solidFill>
            </a:rPr>
            <a:t>All parts in place but needs to be scaled as instruments comes online.</a:t>
          </a:r>
          <a:endParaRPr lang="en-GB" dirty="0"/>
        </a:p>
      </dgm:t>
    </dgm:pt>
    <dgm:pt modelId="{CA267EA9-6DE5-6D4E-92B1-8E2A2D0A469B}" type="parTrans" cxnId="{517B0D9B-7314-8147-BC21-29B20E172DCC}">
      <dgm:prSet/>
      <dgm:spPr/>
      <dgm:t>
        <a:bodyPr/>
        <a:lstStyle/>
        <a:p>
          <a:endParaRPr lang="en-GB"/>
        </a:p>
      </dgm:t>
    </dgm:pt>
    <dgm:pt modelId="{27EF7047-4DB6-9F43-8F65-153AA81A5973}" type="sibTrans" cxnId="{517B0D9B-7314-8147-BC21-29B20E172DCC}">
      <dgm:prSet/>
      <dgm:spPr/>
      <dgm:t>
        <a:bodyPr/>
        <a:lstStyle/>
        <a:p>
          <a:endParaRPr lang="en-GB"/>
        </a:p>
      </dgm:t>
    </dgm:pt>
    <dgm:pt modelId="{B698CA43-7D3E-6941-B406-BD1D4D4124A6}">
      <dgm:prSet phldrT="[Text]"/>
      <dgm:spPr/>
      <dgm:t>
        <a:bodyPr/>
        <a:lstStyle/>
        <a:p>
          <a:r>
            <a:rPr lang="en-GB" dirty="0"/>
            <a:t>Data archiving</a:t>
          </a:r>
        </a:p>
      </dgm:t>
    </dgm:pt>
    <dgm:pt modelId="{86446A68-7DF3-1349-A891-ACC230DDF917}" type="parTrans" cxnId="{F85061AB-5B1D-D344-A45D-BAEB23C7ADEE}">
      <dgm:prSet/>
      <dgm:spPr/>
      <dgm:t>
        <a:bodyPr/>
        <a:lstStyle/>
        <a:p>
          <a:endParaRPr lang="en-GB"/>
        </a:p>
      </dgm:t>
    </dgm:pt>
    <dgm:pt modelId="{CBC8F978-6AAA-EF4E-B3C3-6E70C2DD5405}" type="sibTrans" cxnId="{F85061AB-5B1D-D344-A45D-BAEB23C7ADEE}">
      <dgm:prSet/>
      <dgm:spPr/>
      <dgm:t>
        <a:bodyPr/>
        <a:lstStyle/>
        <a:p>
          <a:endParaRPr lang="en-GB"/>
        </a:p>
      </dgm:t>
    </dgm:pt>
    <dgm:pt modelId="{9D54DDDE-A48C-3642-BA73-E290E91BE633}">
      <dgm:prSet phldrT="[Text]"/>
      <dgm:spPr/>
      <dgm:t>
        <a:bodyPr/>
        <a:lstStyle/>
        <a:p>
          <a:r>
            <a:rPr lang="en-GB" dirty="0"/>
            <a:t>Integration between DST core infrastructure and UO, Archive storage system</a:t>
          </a:r>
        </a:p>
      </dgm:t>
    </dgm:pt>
    <dgm:pt modelId="{5FD3455C-7747-7A43-9686-81B2247E9C4D}" type="parTrans" cxnId="{480EA451-25DB-2E4D-9C8F-EAC226F479BC}">
      <dgm:prSet/>
      <dgm:spPr/>
      <dgm:t>
        <a:bodyPr/>
        <a:lstStyle/>
        <a:p>
          <a:endParaRPr lang="en-GB"/>
        </a:p>
      </dgm:t>
    </dgm:pt>
    <dgm:pt modelId="{9B2B1D32-F4C8-2341-8047-41E9060F3225}" type="sibTrans" cxnId="{480EA451-25DB-2E4D-9C8F-EAC226F479BC}">
      <dgm:prSet/>
      <dgm:spPr/>
      <dgm:t>
        <a:bodyPr/>
        <a:lstStyle/>
        <a:p>
          <a:endParaRPr lang="en-GB"/>
        </a:p>
      </dgm:t>
    </dgm:pt>
    <dgm:pt modelId="{FE6D214F-9C2B-D846-AC2E-F25D5D8F2BBB}">
      <dgm:prSet phldrT="[Text]"/>
      <dgm:spPr/>
      <dgm:t>
        <a:bodyPr/>
        <a:lstStyle/>
        <a:p>
          <a:r>
            <a:rPr lang="en-GB" dirty="0">
              <a:solidFill>
                <a:srgbClr val="FFC000"/>
              </a:solidFill>
            </a:rPr>
            <a:t>In progress. We have some dependencies on the ESS IAM system but currently no blockers. </a:t>
          </a:r>
        </a:p>
      </dgm:t>
    </dgm:pt>
    <dgm:pt modelId="{740949BF-5914-D049-A53D-607386C8DD51}" type="parTrans" cxnId="{75ADEEFE-3F5D-0D4E-92B9-14E3AB529409}">
      <dgm:prSet/>
      <dgm:spPr/>
      <dgm:t>
        <a:bodyPr/>
        <a:lstStyle/>
        <a:p>
          <a:endParaRPr lang="en-GB"/>
        </a:p>
      </dgm:t>
    </dgm:pt>
    <dgm:pt modelId="{1712E74C-B479-7E4D-8C75-0A66BA2E750F}" type="sibTrans" cxnId="{75ADEEFE-3F5D-0D4E-92B9-14E3AB529409}">
      <dgm:prSet/>
      <dgm:spPr/>
      <dgm:t>
        <a:bodyPr/>
        <a:lstStyle/>
        <a:p>
          <a:endParaRPr lang="en-GB"/>
        </a:p>
      </dgm:t>
    </dgm:pt>
    <dgm:pt modelId="{CE542905-90B2-9048-99C1-5C84064EEAC4}">
      <dgm:prSet/>
      <dgm:spPr/>
      <dgm:t>
        <a:bodyPr/>
        <a:lstStyle/>
        <a:p>
          <a:r>
            <a:rPr lang="en-GB" dirty="0"/>
            <a:t>Data reduction</a:t>
          </a:r>
        </a:p>
      </dgm:t>
    </dgm:pt>
    <dgm:pt modelId="{BD8FAD8F-E779-EC46-B106-866D35506A88}" type="parTrans" cxnId="{5944B884-B937-9F4C-A918-7E7DDC6D41B2}">
      <dgm:prSet/>
      <dgm:spPr/>
      <dgm:t>
        <a:bodyPr/>
        <a:lstStyle/>
        <a:p>
          <a:endParaRPr lang="en-GB"/>
        </a:p>
      </dgm:t>
    </dgm:pt>
    <dgm:pt modelId="{A3E6BB32-79C6-674B-9584-6C3F844AB6A5}" type="sibTrans" cxnId="{5944B884-B937-9F4C-A918-7E7DDC6D41B2}">
      <dgm:prSet/>
      <dgm:spPr/>
      <dgm:t>
        <a:bodyPr/>
        <a:lstStyle/>
        <a:p>
          <a:endParaRPr lang="en-GB"/>
        </a:p>
      </dgm:t>
    </dgm:pt>
    <dgm:pt modelId="{5B80D337-FC4E-8E47-8974-6DA68ACEC1A1}">
      <dgm:prSet/>
      <dgm:spPr/>
      <dgm:t>
        <a:bodyPr anchor="t"/>
        <a:lstStyle/>
        <a:p>
          <a:r>
            <a:rPr lang="en-GB" dirty="0"/>
            <a:t>HPC, large VMs = OpenStack, DAQ hardware, Performant storage.</a:t>
          </a:r>
        </a:p>
      </dgm:t>
    </dgm:pt>
    <dgm:pt modelId="{2F663A1D-6D08-EA44-99F8-A8A44FAA3DD1}" type="parTrans" cxnId="{D8C4F959-63DD-AF46-8B31-EF5D78968D33}">
      <dgm:prSet/>
      <dgm:spPr/>
      <dgm:t>
        <a:bodyPr/>
        <a:lstStyle/>
        <a:p>
          <a:endParaRPr lang="en-GB"/>
        </a:p>
      </dgm:t>
    </dgm:pt>
    <dgm:pt modelId="{14E3050D-B807-2C44-A379-343EEAB3F4AD}" type="sibTrans" cxnId="{D8C4F959-63DD-AF46-8B31-EF5D78968D33}">
      <dgm:prSet/>
      <dgm:spPr/>
      <dgm:t>
        <a:bodyPr/>
        <a:lstStyle/>
        <a:p>
          <a:endParaRPr lang="en-GB"/>
        </a:p>
      </dgm:t>
    </dgm:pt>
    <dgm:pt modelId="{DE52D479-6A50-EA43-A48F-FAA82350CEFF}">
      <dgm:prSet/>
      <dgm:spPr/>
      <dgm:t>
        <a:bodyPr anchor="t"/>
        <a:lstStyle/>
        <a:p>
          <a:r>
            <a:rPr lang="en-GB" dirty="0">
              <a:solidFill>
                <a:srgbClr val="92D050"/>
              </a:solidFill>
            </a:rPr>
            <a:t>All parts in place but needs to be scaled as instruments comes online.</a:t>
          </a:r>
        </a:p>
      </dgm:t>
    </dgm:pt>
    <dgm:pt modelId="{A0C33AD8-D2EB-EB4C-8EA9-2BD9E3220232}" type="parTrans" cxnId="{662C3EFD-BFCE-484B-B65E-24B706CEB6E4}">
      <dgm:prSet/>
      <dgm:spPr/>
      <dgm:t>
        <a:bodyPr/>
        <a:lstStyle/>
        <a:p>
          <a:endParaRPr lang="en-GB"/>
        </a:p>
      </dgm:t>
    </dgm:pt>
    <dgm:pt modelId="{A2631562-5002-7540-ABF7-E21820DCEF0D}" type="sibTrans" cxnId="{662C3EFD-BFCE-484B-B65E-24B706CEB6E4}">
      <dgm:prSet/>
      <dgm:spPr/>
      <dgm:t>
        <a:bodyPr/>
        <a:lstStyle/>
        <a:p>
          <a:endParaRPr lang="en-GB"/>
        </a:p>
      </dgm:t>
    </dgm:pt>
    <dgm:pt modelId="{7C954954-8DC7-B440-B103-201E38DD1441}" type="pres">
      <dgm:prSet presAssocID="{415F1114-BC9D-3944-85C3-4232A13691D7}" presName="linearFlow" presStyleCnt="0">
        <dgm:presLayoutVars>
          <dgm:dir/>
          <dgm:animLvl val="lvl"/>
          <dgm:resizeHandles val="exact"/>
        </dgm:presLayoutVars>
      </dgm:prSet>
      <dgm:spPr/>
    </dgm:pt>
    <dgm:pt modelId="{F61792DA-B2B8-CD4D-BA7A-ED53130A4764}" type="pres">
      <dgm:prSet presAssocID="{53A6308C-5BBE-7D4C-ABEB-B9CFF0024F0C}" presName="composite" presStyleCnt="0"/>
      <dgm:spPr/>
    </dgm:pt>
    <dgm:pt modelId="{F33A6266-AD88-0347-98F9-8EF9DCA1F0E2}" type="pres">
      <dgm:prSet presAssocID="{53A6308C-5BBE-7D4C-ABEB-B9CFF0024F0C}" presName="parentText" presStyleLbl="alignNode1" presStyleIdx="0" presStyleCnt="4">
        <dgm:presLayoutVars>
          <dgm:chMax val="1"/>
          <dgm:bulletEnabled val="1"/>
        </dgm:presLayoutVars>
      </dgm:prSet>
      <dgm:spPr/>
    </dgm:pt>
    <dgm:pt modelId="{E93650A2-04DF-C448-905E-DAF5CE11E0D1}" type="pres">
      <dgm:prSet presAssocID="{53A6308C-5BBE-7D4C-ABEB-B9CFF0024F0C}" presName="descendantText" presStyleLbl="alignAcc1" presStyleIdx="0" presStyleCnt="4">
        <dgm:presLayoutVars>
          <dgm:bulletEnabled val="1"/>
        </dgm:presLayoutVars>
      </dgm:prSet>
      <dgm:spPr/>
    </dgm:pt>
    <dgm:pt modelId="{1E7CFF6E-CCAB-4A4D-B30C-70FD3909AD04}" type="pres">
      <dgm:prSet presAssocID="{FC1E1D9C-228E-1046-92F6-C3ADF20BB8D9}" presName="sp" presStyleCnt="0"/>
      <dgm:spPr/>
    </dgm:pt>
    <dgm:pt modelId="{2BBFEEA1-AFCA-AF44-8BBD-8593A0FA9CAB}" type="pres">
      <dgm:prSet presAssocID="{CE542905-90B2-9048-99C1-5C84064EEAC4}" presName="composite" presStyleCnt="0"/>
      <dgm:spPr/>
    </dgm:pt>
    <dgm:pt modelId="{4BDD4A3F-8424-2D47-8844-7936BBA5C5BC}" type="pres">
      <dgm:prSet presAssocID="{CE542905-90B2-9048-99C1-5C84064EEAC4}" presName="parentText" presStyleLbl="alignNode1" presStyleIdx="1" presStyleCnt="4">
        <dgm:presLayoutVars>
          <dgm:chMax val="1"/>
          <dgm:bulletEnabled val="1"/>
        </dgm:presLayoutVars>
      </dgm:prSet>
      <dgm:spPr/>
    </dgm:pt>
    <dgm:pt modelId="{8699D228-7E1D-4C49-9CFC-57852FFF778A}" type="pres">
      <dgm:prSet presAssocID="{CE542905-90B2-9048-99C1-5C84064EEAC4}" presName="descendantText" presStyleLbl="alignAcc1" presStyleIdx="1" presStyleCnt="4">
        <dgm:presLayoutVars>
          <dgm:bulletEnabled val="1"/>
        </dgm:presLayoutVars>
      </dgm:prSet>
      <dgm:spPr/>
    </dgm:pt>
    <dgm:pt modelId="{6BA9B32A-53C5-B646-B5D2-085BF0C8A008}" type="pres">
      <dgm:prSet presAssocID="{A3E6BB32-79C6-674B-9584-6C3F844AB6A5}" presName="sp" presStyleCnt="0"/>
      <dgm:spPr/>
    </dgm:pt>
    <dgm:pt modelId="{D52C40DA-0844-8C4C-A6E2-F254FB1BFF71}" type="pres">
      <dgm:prSet presAssocID="{855589F5-3F60-8341-AF00-42D9870A71EE}" presName="composite" presStyleCnt="0"/>
      <dgm:spPr/>
    </dgm:pt>
    <dgm:pt modelId="{9B9009D8-8B3F-4645-9C3A-A54233BC2A32}" type="pres">
      <dgm:prSet presAssocID="{855589F5-3F60-8341-AF00-42D9870A71EE}" presName="parentText" presStyleLbl="alignNode1" presStyleIdx="2" presStyleCnt="4">
        <dgm:presLayoutVars>
          <dgm:chMax val="1"/>
          <dgm:bulletEnabled val="1"/>
        </dgm:presLayoutVars>
      </dgm:prSet>
      <dgm:spPr/>
    </dgm:pt>
    <dgm:pt modelId="{5340E4A1-3B47-4C49-BC5B-3538DE08AA35}" type="pres">
      <dgm:prSet presAssocID="{855589F5-3F60-8341-AF00-42D9870A71EE}" presName="descendantText" presStyleLbl="alignAcc1" presStyleIdx="2" presStyleCnt="4" custLinFactNeighborX="43" custLinFactNeighborY="-4782">
        <dgm:presLayoutVars>
          <dgm:bulletEnabled val="1"/>
        </dgm:presLayoutVars>
      </dgm:prSet>
      <dgm:spPr/>
    </dgm:pt>
    <dgm:pt modelId="{FD74DB87-DA7A-034C-A78C-D594109DBD00}" type="pres">
      <dgm:prSet presAssocID="{E580B6F8-9ABB-3C49-AFE9-A94EFECE8B6C}" presName="sp" presStyleCnt="0"/>
      <dgm:spPr/>
    </dgm:pt>
    <dgm:pt modelId="{04DFB961-4C8F-2A4A-8E01-1281E94EE201}" type="pres">
      <dgm:prSet presAssocID="{B698CA43-7D3E-6941-B406-BD1D4D4124A6}" presName="composite" presStyleCnt="0"/>
      <dgm:spPr/>
    </dgm:pt>
    <dgm:pt modelId="{94EC8ED1-1861-D444-B59C-9AE456E3E6E0}" type="pres">
      <dgm:prSet presAssocID="{B698CA43-7D3E-6941-B406-BD1D4D4124A6}" presName="parentText" presStyleLbl="alignNode1" presStyleIdx="3" presStyleCnt="4">
        <dgm:presLayoutVars>
          <dgm:chMax val="1"/>
          <dgm:bulletEnabled val="1"/>
        </dgm:presLayoutVars>
      </dgm:prSet>
      <dgm:spPr/>
    </dgm:pt>
    <dgm:pt modelId="{94136F08-04B5-5E4D-B01F-5A7AE5EB7B68}" type="pres">
      <dgm:prSet presAssocID="{B698CA43-7D3E-6941-B406-BD1D4D4124A6}" presName="descendantText" presStyleLbl="alignAcc1" presStyleIdx="3" presStyleCnt="4">
        <dgm:presLayoutVars>
          <dgm:bulletEnabled val="1"/>
        </dgm:presLayoutVars>
      </dgm:prSet>
      <dgm:spPr/>
    </dgm:pt>
  </dgm:ptLst>
  <dgm:cxnLst>
    <dgm:cxn modelId="{6DAE9C01-4E20-E143-9001-7DB6B3B73170}" srcId="{415F1114-BC9D-3944-85C3-4232A13691D7}" destId="{53A6308C-5BBE-7D4C-ABEB-B9CFF0024F0C}" srcOrd="0" destOrd="0" parTransId="{D5F6441B-1906-DF42-90DF-6436C64630AD}" sibTransId="{FC1E1D9C-228E-1046-92F6-C3ADF20BB8D9}"/>
    <dgm:cxn modelId="{004F3D02-AE54-2049-B10B-0A32AFACFE2D}" type="presOf" srcId="{855589F5-3F60-8341-AF00-42D9870A71EE}" destId="{9B9009D8-8B3F-4645-9C3A-A54233BC2A32}" srcOrd="0" destOrd="0" presId="urn:microsoft.com/office/officeart/2005/8/layout/chevron2"/>
    <dgm:cxn modelId="{057CBF02-23C2-D142-96A0-95F39D5EB3AF}" type="presOf" srcId="{5B80D337-FC4E-8E47-8974-6DA68ACEC1A1}" destId="{8699D228-7E1D-4C49-9CFC-57852FFF778A}" srcOrd="0" destOrd="0" presId="urn:microsoft.com/office/officeart/2005/8/layout/chevron2"/>
    <dgm:cxn modelId="{EB49BF30-D497-2447-ACA5-9BDDF96DB3F0}" srcId="{415F1114-BC9D-3944-85C3-4232A13691D7}" destId="{855589F5-3F60-8341-AF00-42D9870A71EE}" srcOrd="2" destOrd="0" parTransId="{33C134D0-6F6C-624A-A75E-D6EFB0B344F1}" sibTransId="{E580B6F8-9ABB-3C49-AFE9-A94EFECE8B6C}"/>
    <dgm:cxn modelId="{B76FFD44-791F-864F-BDDB-8565BCA6DE71}" type="presOf" srcId="{FE6D214F-9C2B-D846-AC2E-F25D5D8F2BBB}" destId="{94136F08-04B5-5E4D-B01F-5A7AE5EB7B68}" srcOrd="0" destOrd="1" presId="urn:microsoft.com/office/officeart/2005/8/layout/chevron2"/>
    <dgm:cxn modelId="{924E6549-E9F3-F948-88CB-20FD23A9684E}" type="presOf" srcId="{E58C1109-4923-DB40-A4DF-967E5EA90FBE}" destId="{E93650A2-04DF-C448-905E-DAF5CE11E0D1}" srcOrd="0" destOrd="0" presId="urn:microsoft.com/office/officeart/2005/8/layout/chevron2"/>
    <dgm:cxn modelId="{F870954B-FAE4-6C40-8AE8-E911689A52EF}" type="presOf" srcId="{DE52D479-6A50-EA43-A48F-FAA82350CEFF}" destId="{8699D228-7E1D-4C49-9CFC-57852FFF778A}" srcOrd="0" destOrd="1" presId="urn:microsoft.com/office/officeart/2005/8/layout/chevron2"/>
    <dgm:cxn modelId="{0025D54C-9516-C34F-8D44-FC0D30AD7CDD}" type="presOf" srcId="{53A6308C-5BBE-7D4C-ABEB-B9CFF0024F0C}" destId="{F33A6266-AD88-0347-98F9-8EF9DCA1F0E2}" srcOrd="0" destOrd="0" presId="urn:microsoft.com/office/officeart/2005/8/layout/chevron2"/>
    <dgm:cxn modelId="{480EA451-25DB-2E4D-9C8F-EAC226F479BC}" srcId="{B698CA43-7D3E-6941-B406-BD1D4D4124A6}" destId="{9D54DDDE-A48C-3642-BA73-E290E91BE633}" srcOrd="0" destOrd="0" parTransId="{5FD3455C-7747-7A43-9686-81B2247E9C4D}" sibTransId="{9B2B1D32-F4C8-2341-8047-41E9060F3225}"/>
    <dgm:cxn modelId="{2AF65053-E127-EF41-B3C8-26A2BD72A2CE}" srcId="{53A6308C-5BBE-7D4C-ABEB-B9CFF0024F0C}" destId="{E58C1109-4923-DB40-A4DF-967E5EA90FBE}" srcOrd="0" destOrd="0" parTransId="{91455DCF-886C-1546-9611-9DAABBBDFE24}" sibTransId="{742C13D0-6DF2-DF49-BBF8-F1CC79CE44D8}"/>
    <dgm:cxn modelId="{B06F3057-9B54-464A-ACDF-DA8D4F368808}" type="presOf" srcId="{CE542905-90B2-9048-99C1-5C84064EEAC4}" destId="{4BDD4A3F-8424-2D47-8844-7936BBA5C5BC}" srcOrd="0" destOrd="0" presId="urn:microsoft.com/office/officeart/2005/8/layout/chevron2"/>
    <dgm:cxn modelId="{D8C4F959-63DD-AF46-8B31-EF5D78968D33}" srcId="{CE542905-90B2-9048-99C1-5C84064EEAC4}" destId="{5B80D337-FC4E-8E47-8974-6DA68ACEC1A1}" srcOrd="0" destOrd="0" parTransId="{2F663A1D-6D08-EA44-99F8-A8A44FAA3DD1}" sibTransId="{14E3050D-B807-2C44-A379-343EEAB3F4AD}"/>
    <dgm:cxn modelId="{E19D805C-35E6-A840-A724-31757D5621D8}" type="presOf" srcId="{DB690943-6540-7743-85EE-EEFE27E30CCF}" destId="{E93650A2-04DF-C448-905E-DAF5CE11E0D1}" srcOrd="0" destOrd="1" presId="urn:microsoft.com/office/officeart/2005/8/layout/chevron2"/>
    <dgm:cxn modelId="{147C5060-583F-664C-89FF-C454E59FAAE4}" type="presOf" srcId="{B698CA43-7D3E-6941-B406-BD1D4D4124A6}" destId="{94EC8ED1-1861-D444-B59C-9AE456E3E6E0}" srcOrd="0" destOrd="0" presId="urn:microsoft.com/office/officeart/2005/8/layout/chevron2"/>
    <dgm:cxn modelId="{5944B884-B937-9F4C-A918-7E7DDC6D41B2}" srcId="{415F1114-BC9D-3944-85C3-4232A13691D7}" destId="{CE542905-90B2-9048-99C1-5C84064EEAC4}" srcOrd="1" destOrd="0" parTransId="{BD8FAD8F-E779-EC46-B106-866D35506A88}" sibTransId="{A3E6BB32-79C6-674B-9584-6C3F844AB6A5}"/>
    <dgm:cxn modelId="{5E2BCB8E-281E-9448-B1D6-B1C2A1C0B96E}" srcId="{855589F5-3F60-8341-AF00-42D9870A71EE}" destId="{02400883-49F8-A24C-932F-A858D4FD76FE}" srcOrd="0" destOrd="0" parTransId="{7662400C-B9B2-5249-B7B5-F035FFFA9013}" sibTransId="{63A56CBA-0452-C944-B34D-0D2E4AE8696E}"/>
    <dgm:cxn modelId="{3897A591-E971-0245-8D57-624767E94B38}" type="presOf" srcId="{02400883-49F8-A24C-932F-A858D4FD76FE}" destId="{5340E4A1-3B47-4C49-BC5B-3538DE08AA35}" srcOrd="0" destOrd="0" presId="urn:microsoft.com/office/officeart/2005/8/layout/chevron2"/>
    <dgm:cxn modelId="{517B0D9B-7314-8147-BC21-29B20E172DCC}" srcId="{855589F5-3F60-8341-AF00-42D9870A71EE}" destId="{DE2FACBF-27D8-BA41-AA16-2E1432F9A983}" srcOrd="1" destOrd="0" parTransId="{CA267EA9-6DE5-6D4E-92B1-8E2A2D0A469B}" sibTransId="{27EF7047-4DB6-9F43-8F65-153AA81A5973}"/>
    <dgm:cxn modelId="{F85061AB-5B1D-D344-A45D-BAEB23C7ADEE}" srcId="{415F1114-BC9D-3944-85C3-4232A13691D7}" destId="{B698CA43-7D3E-6941-B406-BD1D4D4124A6}" srcOrd="3" destOrd="0" parTransId="{86446A68-7DF3-1349-A891-ACC230DDF917}" sibTransId="{CBC8F978-6AAA-EF4E-B3C3-6E70C2DD5405}"/>
    <dgm:cxn modelId="{782C3BC7-3754-124B-85C8-571CE5F7FC68}" type="presOf" srcId="{DE2FACBF-27D8-BA41-AA16-2E1432F9A983}" destId="{5340E4A1-3B47-4C49-BC5B-3538DE08AA35}" srcOrd="0" destOrd="1" presId="urn:microsoft.com/office/officeart/2005/8/layout/chevron2"/>
    <dgm:cxn modelId="{31822BCD-9ED7-E745-B55F-E8A33929616D}" type="presOf" srcId="{9D54DDDE-A48C-3642-BA73-E290E91BE633}" destId="{94136F08-04B5-5E4D-B01F-5A7AE5EB7B68}" srcOrd="0" destOrd="0" presId="urn:microsoft.com/office/officeart/2005/8/layout/chevron2"/>
    <dgm:cxn modelId="{022172D5-82D3-CA41-9C78-D32C7445BAF3}" type="presOf" srcId="{415F1114-BC9D-3944-85C3-4232A13691D7}" destId="{7C954954-8DC7-B440-B103-201E38DD1441}" srcOrd="0" destOrd="0" presId="urn:microsoft.com/office/officeart/2005/8/layout/chevron2"/>
    <dgm:cxn modelId="{802EE0FB-3995-3949-B13F-546B85D4135E}" srcId="{53A6308C-5BBE-7D4C-ABEB-B9CFF0024F0C}" destId="{DB690943-6540-7743-85EE-EEFE27E30CCF}" srcOrd="1" destOrd="0" parTransId="{339B1E4E-5D42-4D4E-94CD-B129ACB860A3}" sibTransId="{7E9CF27E-D542-2D49-B39C-1F94620E4439}"/>
    <dgm:cxn modelId="{662C3EFD-BFCE-484B-B65E-24B706CEB6E4}" srcId="{CE542905-90B2-9048-99C1-5C84064EEAC4}" destId="{DE52D479-6A50-EA43-A48F-FAA82350CEFF}" srcOrd="1" destOrd="0" parTransId="{A0C33AD8-D2EB-EB4C-8EA9-2BD9E3220232}" sibTransId="{A2631562-5002-7540-ABF7-E21820DCEF0D}"/>
    <dgm:cxn modelId="{75ADEEFE-3F5D-0D4E-92B9-14E3AB529409}" srcId="{B698CA43-7D3E-6941-B406-BD1D4D4124A6}" destId="{FE6D214F-9C2B-D846-AC2E-F25D5D8F2BBB}" srcOrd="1" destOrd="0" parTransId="{740949BF-5914-D049-A53D-607386C8DD51}" sibTransId="{1712E74C-B479-7E4D-8C75-0A66BA2E750F}"/>
    <dgm:cxn modelId="{6D2DEFE1-65F6-D24E-B54B-4C9B34DAB17E}" type="presParOf" srcId="{7C954954-8DC7-B440-B103-201E38DD1441}" destId="{F61792DA-B2B8-CD4D-BA7A-ED53130A4764}" srcOrd="0" destOrd="0" presId="urn:microsoft.com/office/officeart/2005/8/layout/chevron2"/>
    <dgm:cxn modelId="{12C11882-4266-9746-B2B8-64949486213F}" type="presParOf" srcId="{F61792DA-B2B8-CD4D-BA7A-ED53130A4764}" destId="{F33A6266-AD88-0347-98F9-8EF9DCA1F0E2}" srcOrd="0" destOrd="0" presId="urn:microsoft.com/office/officeart/2005/8/layout/chevron2"/>
    <dgm:cxn modelId="{68537660-7318-2A46-81D5-6D29D75077D9}" type="presParOf" srcId="{F61792DA-B2B8-CD4D-BA7A-ED53130A4764}" destId="{E93650A2-04DF-C448-905E-DAF5CE11E0D1}" srcOrd="1" destOrd="0" presId="urn:microsoft.com/office/officeart/2005/8/layout/chevron2"/>
    <dgm:cxn modelId="{36DC1440-C662-534A-96C9-C1EEB0649F4C}" type="presParOf" srcId="{7C954954-8DC7-B440-B103-201E38DD1441}" destId="{1E7CFF6E-CCAB-4A4D-B30C-70FD3909AD04}" srcOrd="1" destOrd="0" presId="urn:microsoft.com/office/officeart/2005/8/layout/chevron2"/>
    <dgm:cxn modelId="{7A904C89-4AD6-8645-A459-54E198D02513}" type="presParOf" srcId="{7C954954-8DC7-B440-B103-201E38DD1441}" destId="{2BBFEEA1-AFCA-AF44-8BBD-8593A0FA9CAB}" srcOrd="2" destOrd="0" presId="urn:microsoft.com/office/officeart/2005/8/layout/chevron2"/>
    <dgm:cxn modelId="{D4C57B42-0E35-8F42-9462-6BBA0630501A}" type="presParOf" srcId="{2BBFEEA1-AFCA-AF44-8BBD-8593A0FA9CAB}" destId="{4BDD4A3F-8424-2D47-8844-7936BBA5C5BC}" srcOrd="0" destOrd="0" presId="urn:microsoft.com/office/officeart/2005/8/layout/chevron2"/>
    <dgm:cxn modelId="{24E6E49A-A977-C148-BFD5-5904656489D8}" type="presParOf" srcId="{2BBFEEA1-AFCA-AF44-8BBD-8593A0FA9CAB}" destId="{8699D228-7E1D-4C49-9CFC-57852FFF778A}" srcOrd="1" destOrd="0" presId="urn:microsoft.com/office/officeart/2005/8/layout/chevron2"/>
    <dgm:cxn modelId="{54208D02-14F2-6F4B-B0B1-4CD153545064}" type="presParOf" srcId="{7C954954-8DC7-B440-B103-201E38DD1441}" destId="{6BA9B32A-53C5-B646-B5D2-085BF0C8A008}" srcOrd="3" destOrd="0" presId="urn:microsoft.com/office/officeart/2005/8/layout/chevron2"/>
    <dgm:cxn modelId="{2C829FB4-6DC6-7E4B-9F92-E9CF61C0BE31}" type="presParOf" srcId="{7C954954-8DC7-B440-B103-201E38DD1441}" destId="{D52C40DA-0844-8C4C-A6E2-F254FB1BFF71}" srcOrd="4" destOrd="0" presId="urn:microsoft.com/office/officeart/2005/8/layout/chevron2"/>
    <dgm:cxn modelId="{B1CA5F2C-C7D2-F341-8C34-A5B1DEE6ADA1}" type="presParOf" srcId="{D52C40DA-0844-8C4C-A6E2-F254FB1BFF71}" destId="{9B9009D8-8B3F-4645-9C3A-A54233BC2A32}" srcOrd="0" destOrd="0" presId="urn:microsoft.com/office/officeart/2005/8/layout/chevron2"/>
    <dgm:cxn modelId="{5ECA7059-F692-0E4B-AC0E-2B0532154117}" type="presParOf" srcId="{D52C40DA-0844-8C4C-A6E2-F254FB1BFF71}" destId="{5340E4A1-3B47-4C49-BC5B-3538DE08AA35}" srcOrd="1" destOrd="0" presId="urn:microsoft.com/office/officeart/2005/8/layout/chevron2"/>
    <dgm:cxn modelId="{41783E9A-B57F-9B40-B8BC-F811B0A09442}" type="presParOf" srcId="{7C954954-8DC7-B440-B103-201E38DD1441}" destId="{FD74DB87-DA7A-034C-A78C-D594109DBD00}" srcOrd="5" destOrd="0" presId="urn:microsoft.com/office/officeart/2005/8/layout/chevron2"/>
    <dgm:cxn modelId="{AA706170-AFCB-024A-B189-3A113183A6D4}" type="presParOf" srcId="{7C954954-8DC7-B440-B103-201E38DD1441}" destId="{04DFB961-4C8F-2A4A-8E01-1281E94EE201}" srcOrd="6" destOrd="0" presId="urn:microsoft.com/office/officeart/2005/8/layout/chevron2"/>
    <dgm:cxn modelId="{1ECF5C0E-E12E-E34A-8054-22C03A5C537A}" type="presParOf" srcId="{04DFB961-4C8F-2A4A-8E01-1281E94EE201}" destId="{94EC8ED1-1861-D444-B59C-9AE456E3E6E0}" srcOrd="0" destOrd="0" presId="urn:microsoft.com/office/officeart/2005/8/layout/chevron2"/>
    <dgm:cxn modelId="{F25DB6E9-5F55-CE45-A701-C127B2CE87D8}" type="presParOf" srcId="{04DFB961-4C8F-2A4A-8E01-1281E94EE201}" destId="{94136F08-04B5-5E4D-B01F-5A7AE5EB7B6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13E164-96E8-9447-8D8A-6C615FD0A1F6}" type="doc">
      <dgm:prSet loTypeId="urn:microsoft.com/office/officeart/2005/8/layout/lProcess3" loCatId="" qsTypeId="urn:microsoft.com/office/officeart/2005/8/quickstyle/simple1" qsCatId="simple" csTypeId="urn:microsoft.com/office/officeart/2005/8/colors/accent1_2" csCatId="accent1" phldr="1"/>
      <dgm:spPr/>
      <dgm:t>
        <a:bodyPr/>
        <a:lstStyle/>
        <a:p>
          <a:endParaRPr lang="en-US"/>
        </a:p>
      </dgm:t>
    </dgm:pt>
    <dgm:pt modelId="{BCE093C6-AC48-0B40-93D2-4CC9742FC298}">
      <dgm:prSet/>
      <dgm:spPr/>
      <dgm:t>
        <a:bodyPr/>
        <a:lstStyle/>
        <a:p>
          <a:r>
            <a:rPr lang="en-GB" dirty="0"/>
            <a:t>June</a:t>
          </a:r>
        </a:p>
      </dgm:t>
    </dgm:pt>
    <dgm:pt modelId="{3BD126D1-C027-9740-8C2A-58448908EEE3}" type="parTrans" cxnId="{BC246B81-C86B-6B48-B79F-1A584AFAEEC6}">
      <dgm:prSet/>
      <dgm:spPr/>
      <dgm:t>
        <a:bodyPr/>
        <a:lstStyle/>
        <a:p>
          <a:endParaRPr lang="en-GB"/>
        </a:p>
      </dgm:t>
    </dgm:pt>
    <dgm:pt modelId="{7EB0DB71-0A24-A84E-9C37-4BC50F43A67B}" type="sibTrans" cxnId="{BC246B81-C86B-6B48-B79F-1A584AFAEEC6}">
      <dgm:prSet/>
      <dgm:spPr/>
      <dgm:t>
        <a:bodyPr/>
        <a:lstStyle/>
        <a:p>
          <a:endParaRPr lang="en-GB"/>
        </a:p>
      </dgm:t>
    </dgm:pt>
    <dgm:pt modelId="{D14B1DB6-9B24-4942-9FE2-E2B63543BB20}">
      <dgm:prSet/>
      <dgm:spPr/>
      <dgm:t>
        <a:bodyPr/>
        <a:lstStyle/>
        <a:p>
          <a:r>
            <a:rPr lang="en-GB" dirty="0"/>
            <a:t>July</a:t>
          </a:r>
        </a:p>
      </dgm:t>
    </dgm:pt>
    <dgm:pt modelId="{46046698-DED8-2146-B27F-C887DD336B71}" type="parTrans" cxnId="{F2E7F2DC-43B0-0F46-9703-80DC642E580E}">
      <dgm:prSet/>
      <dgm:spPr/>
      <dgm:t>
        <a:bodyPr/>
        <a:lstStyle/>
        <a:p>
          <a:endParaRPr lang="en-GB"/>
        </a:p>
      </dgm:t>
    </dgm:pt>
    <dgm:pt modelId="{06408255-BE0B-DB40-AB4D-9D294A8680C3}" type="sibTrans" cxnId="{F2E7F2DC-43B0-0F46-9703-80DC642E580E}">
      <dgm:prSet/>
      <dgm:spPr/>
      <dgm:t>
        <a:bodyPr/>
        <a:lstStyle/>
        <a:p>
          <a:endParaRPr lang="en-GB"/>
        </a:p>
      </dgm:t>
    </dgm:pt>
    <dgm:pt modelId="{A7DB78A0-08A8-D74E-ABFF-B38BD03FF97D}">
      <dgm:prSet/>
      <dgm:spPr/>
      <dgm:t>
        <a:bodyPr/>
        <a:lstStyle/>
        <a:p>
          <a:r>
            <a:rPr lang="en-GB" dirty="0"/>
            <a:t>Cold commissioning </a:t>
          </a:r>
        </a:p>
      </dgm:t>
    </dgm:pt>
    <dgm:pt modelId="{7A2215C2-EE88-EB49-8EA0-55184847E9C4}" type="parTrans" cxnId="{8F708B69-FF71-BF43-A225-90E3DEBA02A0}">
      <dgm:prSet/>
      <dgm:spPr/>
      <dgm:t>
        <a:bodyPr/>
        <a:lstStyle/>
        <a:p>
          <a:endParaRPr lang="en-GB"/>
        </a:p>
      </dgm:t>
    </dgm:pt>
    <dgm:pt modelId="{8CE4341D-967F-7C4D-B4E0-D8DF0350F920}" type="sibTrans" cxnId="{8F708B69-FF71-BF43-A225-90E3DEBA02A0}">
      <dgm:prSet/>
      <dgm:spPr/>
      <dgm:t>
        <a:bodyPr/>
        <a:lstStyle/>
        <a:p>
          <a:endParaRPr lang="en-GB"/>
        </a:p>
      </dgm:t>
    </dgm:pt>
    <dgm:pt modelId="{37269127-F1B9-8346-BB6F-C0FC94955707}">
      <dgm:prSet/>
      <dgm:spPr/>
      <dgm:t>
        <a:bodyPr/>
        <a:lstStyle/>
        <a:p>
          <a:r>
            <a:rPr lang="en-GB" dirty="0"/>
            <a:t>Operations</a:t>
          </a:r>
        </a:p>
      </dgm:t>
    </dgm:pt>
    <dgm:pt modelId="{5A9F90E5-4147-6C42-9CA6-DF22B79F4AA6}" type="parTrans" cxnId="{F6139703-5EC4-3341-8967-B53A389B688E}">
      <dgm:prSet/>
      <dgm:spPr/>
      <dgm:t>
        <a:bodyPr/>
        <a:lstStyle/>
        <a:p>
          <a:endParaRPr lang="en-GB"/>
        </a:p>
      </dgm:t>
    </dgm:pt>
    <dgm:pt modelId="{FEBADA41-46C7-8849-88E1-3F15B78C1078}" type="sibTrans" cxnId="{F6139703-5EC4-3341-8967-B53A389B688E}">
      <dgm:prSet/>
      <dgm:spPr/>
      <dgm:t>
        <a:bodyPr/>
        <a:lstStyle/>
        <a:p>
          <a:endParaRPr lang="en-GB"/>
        </a:p>
      </dgm:t>
    </dgm:pt>
    <dgm:pt modelId="{8F86BA94-5839-2140-A5D7-26CEE65AC642}">
      <dgm:prSet/>
      <dgm:spPr/>
      <dgm:t>
        <a:bodyPr/>
        <a:lstStyle/>
        <a:p>
          <a:r>
            <a:rPr lang="en-GB" dirty="0"/>
            <a:t>Deploy workstations in hutches for LOKI and TBL</a:t>
          </a:r>
        </a:p>
      </dgm:t>
    </dgm:pt>
    <dgm:pt modelId="{BC0F17D0-08A1-F546-A3A0-02E2DB74E975}" type="parTrans" cxnId="{394811E4-46E6-A04D-B07E-9AEA407CBF1E}">
      <dgm:prSet/>
      <dgm:spPr/>
      <dgm:t>
        <a:bodyPr/>
        <a:lstStyle/>
        <a:p>
          <a:endParaRPr lang="en-GB"/>
        </a:p>
      </dgm:t>
    </dgm:pt>
    <dgm:pt modelId="{AAC75EA9-02D7-9945-9718-E3BDAD220982}" type="sibTrans" cxnId="{394811E4-46E6-A04D-B07E-9AEA407CBF1E}">
      <dgm:prSet/>
      <dgm:spPr/>
      <dgm:t>
        <a:bodyPr/>
        <a:lstStyle/>
        <a:p>
          <a:endParaRPr lang="en-GB"/>
        </a:p>
      </dgm:t>
    </dgm:pt>
    <dgm:pt modelId="{F13BE18D-C401-6549-BA41-B6020C602A31}">
      <dgm:prSet/>
      <dgm:spPr/>
      <dgm:t>
        <a:bodyPr/>
        <a:lstStyle/>
        <a:p>
          <a:r>
            <a:rPr lang="en-GB" dirty="0"/>
            <a:t>Storage installation and commissioning</a:t>
          </a:r>
        </a:p>
      </dgm:t>
    </dgm:pt>
    <dgm:pt modelId="{53249C5F-4779-4940-BBE1-8CFC8761DB8F}" type="parTrans" cxnId="{B292C8DB-3E54-E24E-A648-23BFD939ED00}">
      <dgm:prSet/>
      <dgm:spPr/>
      <dgm:t>
        <a:bodyPr/>
        <a:lstStyle/>
        <a:p>
          <a:endParaRPr lang="en-GB"/>
        </a:p>
      </dgm:t>
    </dgm:pt>
    <dgm:pt modelId="{64CDAC83-228E-5B42-BFF5-8B022A5E5E93}" type="sibTrans" cxnId="{B292C8DB-3E54-E24E-A648-23BFD939ED00}">
      <dgm:prSet/>
      <dgm:spPr/>
      <dgm:t>
        <a:bodyPr/>
        <a:lstStyle/>
        <a:p>
          <a:endParaRPr lang="en-GB"/>
        </a:p>
      </dgm:t>
    </dgm:pt>
    <dgm:pt modelId="{746D6FA1-30AD-9646-B398-7BD72B7FC8D5}">
      <dgm:prSet/>
      <dgm:spPr/>
      <dgm:t>
        <a:bodyPr/>
        <a:lstStyle/>
        <a:p>
          <a:r>
            <a:rPr lang="en-GB" dirty="0"/>
            <a:t>Cold Commissioning 	</a:t>
          </a:r>
        </a:p>
      </dgm:t>
    </dgm:pt>
    <dgm:pt modelId="{B87B5718-C81A-0A47-B7A7-FF32FCC41154}" type="parTrans" cxnId="{4F0A07BD-5B98-FA41-A81E-8B4C0D648427}">
      <dgm:prSet/>
      <dgm:spPr/>
      <dgm:t>
        <a:bodyPr/>
        <a:lstStyle/>
        <a:p>
          <a:endParaRPr lang="en-GB"/>
        </a:p>
      </dgm:t>
    </dgm:pt>
    <dgm:pt modelId="{850CFE95-DC71-624D-92A9-473EE0C94F8D}" type="sibTrans" cxnId="{4F0A07BD-5B98-FA41-A81E-8B4C0D648427}">
      <dgm:prSet/>
      <dgm:spPr/>
      <dgm:t>
        <a:bodyPr/>
        <a:lstStyle/>
        <a:p>
          <a:endParaRPr lang="en-GB"/>
        </a:p>
      </dgm:t>
    </dgm:pt>
    <dgm:pt modelId="{6584CD5A-C667-3145-B93D-AB262541EBB3}">
      <dgm:prSet/>
      <dgm:spPr/>
      <dgm:t>
        <a:bodyPr/>
        <a:lstStyle/>
        <a:p>
          <a:r>
            <a:rPr lang="en-GB" dirty="0"/>
            <a:t>Operations</a:t>
          </a:r>
        </a:p>
      </dgm:t>
    </dgm:pt>
    <dgm:pt modelId="{714E7E8F-5EB7-1C49-B039-4E8DF6DC150D}" type="parTrans" cxnId="{10871538-67DF-F047-8453-950DFF4DBB58}">
      <dgm:prSet/>
      <dgm:spPr/>
      <dgm:t>
        <a:bodyPr/>
        <a:lstStyle/>
        <a:p>
          <a:endParaRPr lang="en-GB"/>
        </a:p>
      </dgm:t>
    </dgm:pt>
    <dgm:pt modelId="{4A5D4322-A33A-A543-AF15-CF8ED827B160}" type="sibTrans" cxnId="{10871538-67DF-F047-8453-950DFF4DBB58}">
      <dgm:prSet/>
      <dgm:spPr/>
      <dgm:t>
        <a:bodyPr/>
        <a:lstStyle/>
        <a:p>
          <a:endParaRPr lang="en-GB"/>
        </a:p>
      </dgm:t>
    </dgm:pt>
    <dgm:pt modelId="{4C2198AE-07C1-1F4C-9E1D-59E872BB98B1}">
      <dgm:prSet/>
      <dgm:spPr/>
      <dgm:t>
        <a:bodyPr/>
        <a:lstStyle/>
        <a:p>
          <a:r>
            <a:rPr lang="en-GB" dirty="0"/>
            <a:t>OpenStack improvements</a:t>
          </a:r>
        </a:p>
      </dgm:t>
    </dgm:pt>
    <dgm:pt modelId="{883D107B-CD29-E743-B025-1EA90C6F604E}" type="parTrans" cxnId="{254CADB8-93F2-B343-B07C-B39422E663DF}">
      <dgm:prSet/>
      <dgm:spPr/>
      <dgm:t>
        <a:bodyPr/>
        <a:lstStyle/>
        <a:p>
          <a:endParaRPr lang="en-GB"/>
        </a:p>
      </dgm:t>
    </dgm:pt>
    <dgm:pt modelId="{499E97A5-887F-2244-94E2-67888DE232D9}" type="sibTrans" cxnId="{254CADB8-93F2-B343-B07C-B39422E663DF}">
      <dgm:prSet/>
      <dgm:spPr/>
      <dgm:t>
        <a:bodyPr/>
        <a:lstStyle/>
        <a:p>
          <a:endParaRPr lang="en-GB"/>
        </a:p>
      </dgm:t>
    </dgm:pt>
    <dgm:pt modelId="{63542A45-7536-2F40-B5A0-8A4596969F59}">
      <dgm:prSet/>
      <dgm:spPr/>
      <dgm:t>
        <a:bodyPr/>
        <a:lstStyle/>
        <a:p>
          <a:r>
            <a:rPr lang="en-GB" dirty="0"/>
            <a:t>OpenStack improvements</a:t>
          </a:r>
        </a:p>
      </dgm:t>
    </dgm:pt>
    <dgm:pt modelId="{6317846B-DA2A-E24F-A4FF-DE0E2D87E034}" type="parTrans" cxnId="{476CCF4E-DC54-E44C-8CA1-357150CE6FDE}">
      <dgm:prSet/>
      <dgm:spPr/>
      <dgm:t>
        <a:bodyPr/>
        <a:lstStyle/>
        <a:p>
          <a:endParaRPr lang="en-GB"/>
        </a:p>
      </dgm:t>
    </dgm:pt>
    <dgm:pt modelId="{CD532052-9EC9-ED42-B2A9-0E20933D38B0}" type="sibTrans" cxnId="{476CCF4E-DC54-E44C-8CA1-357150CE6FDE}">
      <dgm:prSet/>
      <dgm:spPr/>
      <dgm:t>
        <a:bodyPr/>
        <a:lstStyle/>
        <a:p>
          <a:endParaRPr lang="en-GB"/>
        </a:p>
      </dgm:t>
    </dgm:pt>
    <dgm:pt modelId="{B3CD9B49-B485-9D4F-8C2A-4535BC4C0B29}">
      <dgm:prSet/>
      <dgm:spPr/>
      <dgm:t>
        <a:bodyPr/>
        <a:lstStyle/>
        <a:p>
          <a:r>
            <a:rPr lang="en-GB" dirty="0"/>
            <a:t>Operations</a:t>
          </a:r>
        </a:p>
      </dgm:t>
    </dgm:pt>
    <dgm:pt modelId="{8D447AA8-1025-6949-87C1-2543A29C0DC7}" type="parTrans" cxnId="{1365774F-8960-E043-B833-90202129D8AC}">
      <dgm:prSet/>
      <dgm:spPr/>
      <dgm:t>
        <a:bodyPr/>
        <a:lstStyle/>
        <a:p>
          <a:endParaRPr lang="en-GB"/>
        </a:p>
      </dgm:t>
    </dgm:pt>
    <dgm:pt modelId="{05BC3869-857A-C74F-AB79-273093964BAE}" type="sibTrans" cxnId="{1365774F-8960-E043-B833-90202129D8AC}">
      <dgm:prSet/>
      <dgm:spPr/>
      <dgm:t>
        <a:bodyPr/>
        <a:lstStyle/>
        <a:p>
          <a:endParaRPr lang="en-GB"/>
        </a:p>
      </dgm:t>
    </dgm:pt>
    <dgm:pt modelId="{D0F7790B-811C-CB43-8EFF-ED81E50AA127}">
      <dgm:prSet/>
      <dgm:spPr/>
      <dgm:t>
        <a:bodyPr/>
        <a:lstStyle/>
        <a:p>
          <a:r>
            <a:rPr lang="en-GB" dirty="0"/>
            <a:t>Cold commissioning</a:t>
          </a:r>
        </a:p>
      </dgm:t>
    </dgm:pt>
    <dgm:pt modelId="{33048BB9-62B1-9F44-86AE-5575F807B201}" type="parTrans" cxnId="{AA51DCA6-CDFA-6444-BC75-3626E77F3440}">
      <dgm:prSet/>
      <dgm:spPr/>
      <dgm:t>
        <a:bodyPr/>
        <a:lstStyle/>
        <a:p>
          <a:endParaRPr lang="en-GB"/>
        </a:p>
      </dgm:t>
    </dgm:pt>
    <dgm:pt modelId="{9FD09004-CE58-4D4B-99CB-66B48F9B33E2}" type="sibTrans" cxnId="{AA51DCA6-CDFA-6444-BC75-3626E77F3440}">
      <dgm:prSet/>
      <dgm:spPr/>
      <dgm:t>
        <a:bodyPr/>
        <a:lstStyle/>
        <a:p>
          <a:endParaRPr lang="en-GB"/>
        </a:p>
      </dgm:t>
    </dgm:pt>
    <dgm:pt modelId="{54CA25E4-E3DC-1B48-9471-0AB597B5C84B}">
      <dgm:prSet/>
      <dgm:spPr/>
      <dgm:t>
        <a:bodyPr/>
        <a:lstStyle/>
        <a:p>
          <a:r>
            <a:rPr lang="en-US" dirty="0"/>
            <a:t>Continuing storage and HPC procurements</a:t>
          </a:r>
          <a:endParaRPr lang="en-GB" dirty="0"/>
        </a:p>
      </dgm:t>
    </dgm:pt>
    <dgm:pt modelId="{19EED1C2-4D5C-5043-9B36-CC44D059CD35}" type="parTrans" cxnId="{454CBEBE-503F-4041-AD8E-06A74F7716E5}">
      <dgm:prSet/>
      <dgm:spPr/>
      <dgm:t>
        <a:bodyPr/>
        <a:lstStyle/>
        <a:p>
          <a:endParaRPr lang="en-GB"/>
        </a:p>
      </dgm:t>
    </dgm:pt>
    <dgm:pt modelId="{91C99176-3F18-A446-80DD-F8F4DFC25253}" type="sibTrans" cxnId="{454CBEBE-503F-4041-AD8E-06A74F7716E5}">
      <dgm:prSet/>
      <dgm:spPr/>
      <dgm:t>
        <a:bodyPr/>
        <a:lstStyle/>
        <a:p>
          <a:endParaRPr lang="en-GB"/>
        </a:p>
      </dgm:t>
    </dgm:pt>
    <dgm:pt modelId="{90C50694-DD7E-CD43-85D0-36242F799235}">
      <dgm:prSet/>
      <dgm:spPr/>
      <dgm:t>
        <a:bodyPr/>
        <a:lstStyle/>
        <a:p>
          <a:r>
            <a:rPr lang="en-GB" dirty="0"/>
            <a:t>May</a:t>
          </a:r>
        </a:p>
      </dgm:t>
    </dgm:pt>
    <dgm:pt modelId="{C9F42C16-8A35-0240-9DE9-B8AF97B1A923}" type="sibTrans" cxnId="{352E3793-A68E-0744-AECE-05A5A4898D98}">
      <dgm:prSet/>
      <dgm:spPr/>
      <dgm:t>
        <a:bodyPr/>
        <a:lstStyle/>
        <a:p>
          <a:endParaRPr lang="en-GB"/>
        </a:p>
      </dgm:t>
    </dgm:pt>
    <dgm:pt modelId="{2602359D-4003-2C49-89A9-C3EB2D860555}" type="parTrans" cxnId="{352E3793-A68E-0744-AECE-05A5A4898D98}">
      <dgm:prSet/>
      <dgm:spPr/>
      <dgm:t>
        <a:bodyPr/>
        <a:lstStyle/>
        <a:p>
          <a:endParaRPr lang="en-GB"/>
        </a:p>
      </dgm:t>
    </dgm:pt>
    <dgm:pt modelId="{629A60EF-0102-CD43-9765-E59678A31796}">
      <dgm:prSet/>
      <dgm:spPr/>
      <dgm:t>
        <a:bodyPr/>
        <a:lstStyle/>
        <a:p>
          <a:r>
            <a:rPr lang="en-GB" dirty="0"/>
            <a:t>August</a:t>
          </a:r>
        </a:p>
      </dgm:t>
    </dgm:pt>
    <dgm:pt modelId="{34DB79F3-A3D5-8E4F-8E6A-51ABB627AFEB}" type="parTrans" cxnId="{FFE1E7B8-CA07-A743-BF57-0649F20D78E5}">
      <dgm:prSet/>
      <dgm:spPr/>
      <dgm:t>
        <a:bodyPr/>
        <a:lstStyle/>
        <a:p>
          <a:endParaRPr lang="en-GB"/>
        </a:p>
      </dgm:t>
    </dgm:pt>
    <dgm:pt modelId="{10859A2D-4EC1-F24B-B6B3-1703D29610B8}" type="sibTrans" cxnId="{FFE1E7B8-CA07-A743-BF57-0649F20D78E5}">
      <dgm:prSet/>
      <dgm:spPr/>
      <dgm:t>
        <a:bodyPr/>
        <a:lstStyle/>
        <a:p>
          <a:endParaRPr lang="en-GB"/>
        </a:p>
      </dgm:t>
    </dgm:pt>
    <dgm:pt modelId="{8768F23A-7502-604C-B48A-DB2D57C9021D}">
      <dgm:prSet/>
      <dgm:spPr/>
      <dgm:t>
        <a:bodyPr/>
        <a:lstStyle/>
        <a:p>
          <a:r>
            <a:rPr lang="en-GB" dirty="0"/>
            <a:t>September</a:t>
          </a:r>
        </a:p>
      </dgm:t>
    </dgm:pt>
    <dgm:pt modelId="{A6E517AF-DD62-244D-97A2-DC8D17EA6B6B}" type="parTrans" cxnId="{6B47A033-1E9E-6645-B86A-DA9ABB43DC90}">
      <dgm:prSet/>
      <dgm:spPr/>
      <dgm:t>
        <a:bodyPr/>
        <a:lstStyle/>
        <a:p>
          <a:endParaRPr lang="en-GB"/>
        </a:p>
      </dgm:t>
    </dgm:pt>
    <dgm:pt modelId="{A963BA7D-6124-A946-BB7B-E825EFC2DC3A}" type="sibTrans" cxnId="{6B47A033-1E9E-6645-B86A-DA9ABB43DC90}">
      <dgm:prSet/>
      <dgm:spPr/>
      <dgm:t>
        <a:bodyPr/>
        <a:lstStyle/>
        <a:p>
          <a:endParaRPr lang="en-GB"/>
        </a:p>
      </dgm:t>
    </dgm:pt>
    <dgm:pt modelId="{42CF9AC5-EF76-8A46-8E03-0917D188605A}">
      <dgm:prSet/>
      <dgm:spPr/>
      <dgm:t>
        <a:bodyPr/>
        <a:lstStyle/>
        <a:p>
          <a:r>
            <a:rPr lang="en-GB" dirty="0"/>
            <a:t>October</a:t>
          </a:r>
        </a:p>
      </dgm:t>
    </dgm:pt>
    <dgm:pt modelId="{F69011E6-B47D-6D40-BB23-CF6028A708B6}" type="parTrans" cxnId="{A76B4274-34E8-EF4D-A9D2-3EC6F2A51C69}">
      <dgm:prSet/>
      <dgm:spPr/>
      <dgm:t>
        <a:bodyPr/>
        <a:lstStyle/>
        <a:p>
          <a:endParaRPr lang="en-GB"/>
        </a:p>
      </dgm:t>
    </dgm:pt>
    <dgm:pt modelId="{78FB3543-9EE9-0445-87E5-25E53AF99AB8}" type="sibTrans" cxnId="{A76B4274-34E8-EF4D-A9D2-3EC6F2A51C69}">
      <dgm:prSet/>
      <dgm:spPr/>
      <dgm:t>
        <a:bodyPr/>
        <a:lstStyle/>
        <a:p>
          <a:endParaRPr lang="en-GB"/>
        </a:p>
      </dgm:t>
    </dgm:pt>
    <dgm:pt modelId="{51848CAB-C0A9-EB4B-B17D-43C0B7FC3A3C}">
      <dgm:prSet/>
      <dgm:spPr/>
      <dgm:t>
        <a:bodyPr/>
        <a:lstStyle/>
        <a:p>
          <a:r>
            <a:rPr lang="en-GB" dirty="0"/>
            <a:t>November</a:t>
          </a:r>
        </a:p>
      </dgm:t>
    </dgm:pt>
    <dgm:pt modelId="{75FEA171-B7E0-454F-BD29-2B5AA0F9CC3A}" type="parTrans" cxnId="{897DC634-8C9A-D149-8ED0-5EA79027EEA6}">
      <dgm:prSet/>
      <dgm:spPr/>
      <dgm:t>
        <a:bodyPr/>
        <a:lstStyle/>
        <a:p>
          <a:endParaRPr lang="en-GB"/>
        </a:p>
      </dgm:t>
    </dgm:pt>
    <dgm:pt modelId="{1B9EE661-AD48-7E44-BCD0-FD73F9E5623F}" type="sibTrans" cxnId="{897DC634-8C9A-D149-8ED0-5EA79027EEA6}">
      <dgm:prSet/>
      <dgm:spPr/>
      <dgm:t>
        <a:bodyPr/>
        <a:lstStyle/>
        <a:p>
          <a:endParaRPr lang="en-GB"/>
        </a:p>
      </dgm:t>
    </dgm:pt>
    <dgm:pt modelId="{222A56A3-1395-6F49-B00E-42995EC52F81}">
      <dgm:prSet/>
      <dgm:spPr/>
      <dgm:t>
        <a:bodyPr/>
        <a:lstStyle/>
        <a:p>
          <a:r>
            <a:rPr lang="en-GB" dirty="0"/>
            <a:t>December</a:t>
          </a:r>
        </a:p>
      </dgm:t>
    </dgm:pt>
    <dgm:pt modelId="{7432086A-2E76-B144-824C-5547D12A7174}" type="parTrans" cxnId="{BC885B92-5DFE-CE47-AA5D-698F436CDD7C}">
      <dgm:prSet/>
      <dgm:spPr/>
      <dgm:t>
        <a:bodyPr/>
        <a:lstStyle/>
        <a:p>
          <a:endParaRPr lang="en-GB"/>
        </a:p>
      </dgm:t>
    </dgm:pt>
    <dgm:pt modelId="{A59FC6A0-C5DE-2B49-AD57-88146B58F787}" type="sibTrans" cxnId="{BC885B92-5DFE-CE47-AA5D-698F436CDD7C}">
      <dgm:prSet/>
      <dgm:spPr/>
      <dgm:t>
        <a:bodyPr/>
        <a:lstStyle/>
        <a:p>
          <a:endParaRPr lang="en-GB"/>
        </a:p>
      </dgm:t>
    </dgm:pt>
    <dgm:pt modelId="{D0B3F375-C1BC-8948-9B5A-9D91145F6058}">
      <dgm:prSet/>
      <dgm:spPr/>
      <dgm:t>
        <a:bodyPr/>
        <a:lstStyle/>
        <a:p>
          <a:r>
            <a:rPr lang="en-GB" dirty="0"/>
            <a:t>IAM integration</a:t>
          </a:r>
        </a:p>
      </dgm:t>
    </dgm:pt>
    <dgm:pt modelId="{5D8DE8A1-E4B2-C843-9302-7F42646B9865}" type="parTrans" cxnId="{293C1916-0461-BE42-A99E-743ABF0C3CA5}">
      <dgm:prSet/>
      <dgm:spPr/>
      <dgm:t>
        <a:bodyPr/>
        <a:lstStyle/>
        <a:p>
          <a:endParaRPr lang="en-GB"/>
        </a:p>
      </dgm:t>
    </dgm:pt>
    <dgm:pt modelId="{4D0C4786-04FB-744D-8BE6-D47E456DFBA9}" type="sibTrans" cxnId="{293C1916-0461-BE42-A99E-743ABF0C3CA5}">
      <dgm:prSet/>
      <dgm:spPr/>
      <dgm:t>
        <a:bodyPr/>
        <a:lstStyle/>
        <a:p>
          <a:endParaRPr lang="en-GB"/>
        </a:p>
      </dgm:t>
    </dgm:pt>
    <dgm:pt modelId="{35B33906-243D-5E42-8505-6E9EE91B4F8B}">
      <dgm:prSet/>
      <dgm:spPr/>
      <dgm:t>
        <a:bodyPr/>
        <a:lstStyle/>
        <a:p>
          <a:r>
            <a:rPr lang="en-GB" dirty="0"/>
            <a:t>Deploy workstations in hutches for ODIN and DREAM</a:t>
          </a:r>
        </a:p>
      </dgm:t>
    </dgm:pt>
    <dgm:pt modelId="{8C5FFB46-872A-F74F-B1D2-B1478B49EC47}" type="sibTrans" cxnId="{8842C5EF-FAB2-714B-83AD-38F95C958B51}">
      <dgm:prSet/>
      <dgm:spPr/>
      <dgm:t>
        <a:bodyPr/>
        <a:lstStyle/>
        <a:p>
          <a:endParaRPr lang="en-GB"/>
        </a:p>
      </dgm:t>
    </dgm:pt>
    <dgm:pt modelId="{3100DFDE-1B88-494A-8ADA-DB3A37E0E4E9}" type="parTrans" cxnId="{8842C5EF-FAB2-714B-83AD-38F95C958B51}">
      <dgm:prSet/>
      <dgm:spPr/>
      <dgm:t>
        <a:bodyPr/>
        <a:lstStyle/>
        <a:p>
          <a:endParaRPr lang="en-GB"/>
        </a:p>
      </dgm:t>
    </dgm:pt>
    <dgm:pt modelId="{BD1AF9B4-7741-C747-88ED-D77CC53F03FA}">
      <dgm:prSet/>
      <dgm:spPr/>
      <dgm:t>
        <a:bodyPr/>
        <a:lstStyle/>
        <a:p>
          <a:r>
            <a:rPr lang="en-GB" dirty="0"/>
            <a:t>VISA image improvements</a:t>
          </a:r>
        </a:p>
      </dgm:t>
    </dgm:pt>
    <dgm:pt modelId="{FE7FCCD0-E8AD-4A49-A95A-337D6F62B12B}" type="parTrans" cxnId="{09CA85DA-DB5C-1247-82A2-F7D40ED9FCF2}">
      <dgm:prSet/>
      <dgm:spPr/>
      <dgm:t>
        <a:bodyPr/>
        <a:lstStyle/>
        <a:p>
          <a:endParaRPr lang="en-GB"/>
        </a:p>
      </dgm:t>
    </dgm:pt>
    <dgm:pt modelId="{1DEF069A-CD2C-4845-B388-58B1A2CC4E26}" type="sibTrans" cxnId="{09CA85DA-DB5C-1247-82A2-F7D40ED9FCF2}">
      <dgm:prSet/>
      <dgm:spPr/>
      <dgm:t>
        <a:bodyPr/>
        <a:lstStyle/>
        <a:p>
          <a:endParaRPr lang="en-GB"/>
        </a:p>
      </dgm:t>
    </dgm:pt>
    <dgm:pt modelId="{1D1B1AC0-A600-8540-AD01-B075D1AF9B81}">
      <dgm:prSet/>
      <dgm:spPr/>
      <dgm:t>
        <a:bodyPr/>
        <a:lstStyle/>
        <a:p>
          <a:r>
            <a:rPr lang="en-GB" dirty="0"/>
            <a:t>Vacation </a:t>
          </a:r>
        </a:p>
      </dgm:t>
    </dgm:pt>
    <dgm:pt modelId="{C377A344-664C-5E4E-9936-7E3C66C23074}" type="parTrans" cxnId="{89E5B581-B4F4-2B42-87F8-51CAF008E18B}">
      <dgm:prSet/>
      <dgm:spPr/>
      <dgm:t>
        <a:bodyPr/>
        <a:lstStyle/>
        <a:p>
          <a:endParaRPr lang="en-GB"/>
        </a:p>
      </dgm:t>
    </dgm:pt>
    <dgm:pt modelId="{625B8665-7F01-F844-A417-DE64D57ECAB3}" type="sibTrans" cxnId="{89E5B581-B4F4-2B42-87F8-51CAF008E18B}">
      <dgm:prSet/>
      <dgm:spPr/>
      <dgm:t>
        <a:bodyPr/>
        <a:lstStyle/>
        <a:p>
          <a:endParaRPr lang="en-GB"/>
        </a:p>
      </dgm:t>
    </dgm:pt>
    <dgm:pt modelId="{EF8EB9CD-EF45-184C-84DE-BC775C28776A}">
      <dgm:prSet/>
      <dgm:spPr/>
      <dgm:t>
        <a:bodyPr/>
        <a:lstStyle/>
        <a:p>
          <a:r>
            <a:rPr lang="en-GB" dirty="0"/>
            <a:t>Onboarding new staff</a:t>
          </a:r>
        </a:p>
      </dgm:t>
    </dgm:pt>
    <dgm:pt modelId="{B8CE8B4A-C09D-A94D-BB5E-5A7553BFA9F0}" type="parTrans" cxnId="{14786BB9-42A5-D04E-BF31-90F7071180CB}">
      <dgm:prSet/>
      <dgm:spPr/>
      <dgm:t>
        <a:bodyPr/>
        <a:lstStyle/>
        <a:p>
          <a:endParaRPr lang="en-GB"/>
        </a:p>
      </dgm:t>
    </dgm:pt>
    <dgm:pt modelId="{F9D0F3C6-ACF2-7C44-B6BA-8121FFFAD6CC}" type="sibTrans" cxnId="{14786BB9-42A5-D04E-BF31-90F7071180CB}">
      <dgm:prSet/>
      <dgm:spPr/>
      <dgm:t>
        <a:bodyPr/>
        <a:lstStyle/>
        <a:p>
          <a:endParaRPr lang="en-GB"/>
        </a:p>
      </dgm:t>
    </dgm:pt>
    <dgm:pt modelId="{6F94C727-591A-9746-B9D1-B5BF3CE6413F}">
      <dgm:prSet/>
      <dgm:spPr/>
      <dgm:t>
        <a:bodyPr/>
        <a:lstStyle/>
        <a:p>
          <a:r>
            <a:rPr lang="en-GB" dirty="0"/>
            <a:t>Operations</a:t>
          </a:r>
        </a:p>
      </dgm:t>
    </dgm:pt>
    <dgm:pt modelId="{3D3704AA-AE1D-C344-A28F-0C60C0612CB8}" type="parTrans" cxnId="{B67C4F12-0171-064F-BE54-B5F0006F5FDE}">
      <dgm:prSet/>
      <dgm:spPr/>
      <dgm:t>
        <a:bodyPr/>
        <a:lstStyle/>
        <a:p>
          <a:endParaRPr lang="en-GB"/>
        </a:p>
      </dgm:t>
    </dgm:pt>
    <dgm:pt modelId="{6AC7936D-251C-074E-B092-8480D26ACF5E}" type="sibTrans" cxnId="{B67C4F12-0171-064F-BE54-B5F0006F5FDE}">
      <dgm:prSet/>
      <dgm:spPr/>
      <dgm:t>
        <a:bodyPr/>
        <a:lstStyle/>
        <a:p>
          <a:endParaRPr lang="en-GB"/>
        </a:p>
      </dgm:t>
    </dgm:pt>
    <dgm:pt modelId="{455F45A9-5CFE-054A-941C-FB11923AE5A3}">
      <dgm:prSet/>
      <dgm:spPr/>
      <dgm:t>
        <a:bodyPr/>
        <a:lstStyle/>
        <a:p>
          <a:r>
            <a:rPr lang="en-GB" dirty="0"/>
            <a:t>Cold Commissioning</a:t>
          </a:r>
        </a:p>
      </dgm:t>
    </dgm:pt>
    <dgm:pt modelId="{E65FFDAC-7810-6149-B816-59ADE4C7F522}" type="parTrans" cxnId="{5E58B486-ADDE-4640-B2D0-5150B0FDB632}">
      <dgm:prSet/>
      <dgm:spPr/>
      <dgm:t>
        <a:bodyPr/>
        <a:lstStyle/>
        <a:p>
          <a:endParaRPr lang="en-GB"/>
        </a:p>
      </dgm:t>
    </dgm:pt>
    <dgm:pt modelId="{2DF942A7-DF84-EC48-9238-1DD5443D7F93}" type="sibTrans" cxnId="{5E58B486-ADDE-4640-B2D0-5150B0FDB632}">
      <dgm:prSet/>
      <dgm:spPr/>
      <dgm:t>
        <a:bodyPr/>
        <a:lstStyle/>
        <a:p>
          <a:endParaRPr lang="en-GB"/>
        </a:p>
      </dgm:t>
    </dgm:pt>
    <dgm:pt modelId="{5A131BDA-5BA5-7248-9CD1-C42BB83109D6}">
      <dgm:prSet/>
      <dgm:spPr/>
      <dgm:t>
        <a:bodyPr/>
        <a:lstStyle/>
        <a:p>
          <a:r>
            <a:rPr lang="en-GB" dirty="0"/>
            <a:t>Storage installation and commissioning</a:t>
          </a:r>
        </a:p>
      </dgm:t>
    </dgm:pt>
    <dgm:pt modelId="{684112C1-CC76-C549-B74E-C6F7A724D4B8}" type="parTrans" cxnId="{733EB5E9-B59D-2E48-84A1-1E0C18DCD3D0}">
      <dgm:prSet/>
      <dgm:spPr/>
      <dgm:t>
        <a:bodyPr/>
        <a:lstStyle/>
        <a:p>
          <a:endParaRPr lang="en-GB"/>
        </a:p>
      </dgm:t>
    </dgm:pt>
    <dgm:pt modelId="{15E15124-C136-E642-9C96-AF7BC114308F}" type="sibTrans" cxnId="{733EB5E9-B59D-2E48-84A1-1E0C18DCD3D0}">
      <dgm:prSet/>
      <dgm:spPr/>
      <dgm:t>
        <a:bodyPr/>
        <a:lstStyle/>
        <a:p>
          <a:endParaRPr lang="en-GB"/>
        </a:p>
      </dgm:t>
    </dgm:pt>
    <dgm:pt modelId="{5F3800C3-2E0B-9D48-B852-366D9CDE4014}">
      <dgm:prSet/>
      <dgm:spPr/>
      <dgm:t>
        <a:bodyPr/>
        <a:lstStyle/>
        <a:p>
          <a:r>
            <a:rPr lang="en-GB" dirty="0"/>
            <a:t>OpenStack improvements</a:t>
          </a:r>
        </a:p>
      </dgm:t>
    </dgm:pt>
    <dgm:pt modelId="{AE7DDEF0-74CD-B44F-A5E0-3C690CD8CDC1}" type="parTrans" cxnId="{0987F328-7674-634C-9B1D-A068208418A5}">
      <dgm:prSet/>
      <dgm:spPr/>
      <dgm:t>
        <a:bodyPr/>
        <a:lstStyle/>
        <a:p>
          <a:endParaRPr lang="en-GB"/>
        </a:p>
      </dgm:t>
    </dgm:pt>
    <dgm:pt modelId="{F56D2950-84D0-DE42-84EE-EAFF989B470E}" type="sibTrans" cxnId="{0987F328-7674-634C-9B1D-A068208418A5}">
      <dgm:prSet/>
      <dgm:spPr/>
      <dgm:t>
        <a:bodyPr/>
        <a:lstStyle/>
        <a:p>
          <a:endParaRPr lang="en-GB"/>
        </a:p>
      </dgm:t>
    </dgm:pt>
    <dgm:pt modelId="{0C2AE0AD-FDBC-B347-8134-7ECFCE3C308F}">
      <dgm:prSet/>
      <dgm:spPr/>
      <dgm:t>
        <a:bodyPr/>
        <a:lstStyle/>
        <a:p>
          <a:r>
            <a:rPr lang="en-GB" dirty="0"/>
            <a:t>Deploy workstations in hutches for ESTIA</a:t>
          </a:r>
        </a:p>
      </dgm:t>
    </dgm:pt>
    <dgm:pt modelId="{D383B732-0325-1B47-BB39-372DBBFB87F4}" type="parTrans" cxnId="{92CE3727-2B0C-7747-9C22-F75F6D263455}">
      <dgm:prSet/>
      <dgm:spPr/>
      <dgm:t>
        <a:bodyPr/>
        <a:lstStyle/>
        <a:p>
          <a:endParaRPr lang="en-GB"/>
        </a:p>
      </dgm:t>
    </dgm:pt>
    <dgm:pt modelId="{B6A86165-17AC-AE45-9BE9-CE07F2D9828C}" type="sibTrans" cxnId="{92CE3727-2B0C-7747-9C22-F75F6D263455}">
      <dgm:prSet/>
      <dgm:spPr/>
      <dgm:t>
        <a:bodyPr/>
        <a:lstStyle/>
        <a:p>
          <a:endParaRPr lang="en-GB"/>
        </a:p>
      </dgm:t>
    </dgm:pt>
    <dgm:pt modelId="{85F5BFA2-1CEF-6844-8E68-C808ECEABC95}">
      <dgm:prSet/>
      <dgm:spPr/>
      <dgm:t>
        <a:bodyPr/>
        <a:lstStyle/>
        <a:p>
          <a:r>
            <a:rPr lang="en-GB" dirty="0"/>
            <a:t>IAM integration</a:t>
          </a:r>
        </a:p>
      </dgm:t>
    </dgm:pt>
    <dgm:pt modelId="{A3D76D4F-5997-5242-AC61-263FDABF7262}" type="parTrans" cxnId="{F7997374-A0A2-D644-A21F-8A784D8287F0}">
      <dgm:prSet/>
      <dgm:spPr/>
      <dgm:t>
        <a:bodyPr/>
        <a:lstStyle/>
        <a:p>
          <a:endParaRPr lang="en-GB"/>
        </a:p>
      </dgm:t>
    </dgm:pt>
    <dgm:pt modelId="{86216CCD-95C9-8D40-9B6F-C95A18DFAF4F}" type="sibTrans" cxnId="{F7997374-A0A2-D644-A21F-8A784D8287F0}">
      <dgm:prSet/>
      <dgm:spPr/>
      <dgm:t>
        <a:bodyPr/>
        <a:lstStyle/>
        <a:p>
          <a:endParaRPr lang="en-GB"/>
        </a:p>
      </dgm:t>
    </dgm:pt>
    <dgm:pt modelId="{8BF7B74B-AE3D-6B47-87FD-6173A5A7CC52}">
      <dgm:prSet/>
      <dgm:spPr/>
      <dgm:t>
        <a:bodyPr/>
        <a:lstStyle/>
        <a:p>
          <a:r>
            <a:rPr lang="en-GB" dirty="0"/>
            <a:t>Onboarding new staff</a:t>
          </a:r>
        </a:p>
      </dgm:t>
    </dgm:pt>
    <dgm:pt modelId="{0642E67A-30FA-944A-BE23-9DB74FADD276}" type="parTrans" cxnId="{F9897AA7-061F-3340-9770-C6542CD1D257}">
      <dgm:prSet/>
      <dgm:spPr/>
      <dgm:t>
        <a:bodyPr/>
        <a:lstStyle/>
        <a:p>
          <a:endParaRPr lang="en-GB"/>
        </a:p>
      </dgm:t>
    </dgm:pt>
    <dgm:pt modelId="{345E4795-749B-4547-B2CE-089148996BCB}" type="sibTrans" cxnId="{F9897AA7-061F-3340-9770-C6542CD1D257}">
      <dgm:prSet/>
      <dgm:spPr/>
      <dgm:t>
        <a:bodyPr/>
        <a:lstStyle/>
        <a:p>
          <a:endParaRPr lang="en-GB"/>
        </a:p>
      </dgm:t>
    </dgm:pt>
    <dgm:pt modelId="{3E20C5EE-DB9D-D542-87BB-FD7AAE5B2431}">
      <dgm:prSet/>
      <dgm:spPr/>
      <dgm:t>
        <a:bodyPr/>
        <a:lstStyle/>
        <a:p>
          <a:r>
            <a:rPr lang="en-GB" dirty="0"/>
            <a:t>Operations</a:t>
          </a:r>
        </a:p>
      </dgm:t>
    </dgm:pt>
    <dgm:pt modelId="{1F928B63-CA19-1C4C-87E6-335992F747B6}" type="parTrans" cxnId="{41D6BC22-90E0-6145-9651-B9C0FFB67523}">
      <dgm:prSet/>
      <dgm:spPr/>
      <dgm:t>
        <a:bodyPr/>
        <a:lstStyle/>
        <a:p>
          <a:endParaRPr lang="en-GB"/>
        </a:p>
      </dgm:t>
    </dgm:pt>
    <dgm:pt modelId="{3294E15F-641F-E84E-9AC3-694522047724}" type="sibTrans" cxnId="{41D6BC22-90E0-6145-9651-B9C0FFB67523}">
      <dgm:prSet/>
      <dgm:spPr/>
      <dgm:t>
        <a:bodyPr/>
        <a:lstStyle/>
        <a:p>
          <a:endParaRPr lang="en-GB"/>
        </a:p>
      </dgm:t>
    </dgm:pt>
    <dgm:pt modelId="{8B0F574C-02F4-394F-8E57-D4B89E80BAE7}">
      <dgm:prSet/>
      <dgm:spPr/>
      <dgm:t>
        <a:bodyPr/>
        <a:lstStyle/>
        <a:p>
          <a:r>
            <a:rPr lang="en-GB" dirty="0"/>
            <a:t>Cold commissioning</a:t>
          </a:r>
        </a:p>
      </dgm:t>
    </dgm:pt>
    <dgm:pt modelId="{8253DB1C-D4D3-7C4A-9DE7-7AAB0DA73E8F}" type="parTrans" cxnId="{18E66B90-0675-B143-8BE4-210206BE4613}">
      <dgm:prSet/>
      <dgm:spPr/>
      <dgm:t>
        <a:bodyPr/>
        <a:lstStyle/>
        <a:p>
          <a:endParaRPr lang="en-GB"/>
        </a:p>
      </dgm:t>
    </dgm:pt>
    <dgm:pt modelId="{5A833B14-E6A7-B141-A146-02C5C72E7C70}" type="sibTrans" cxnId="{18E66B90-0675-B143-8BE4-210206BE4613}">
      <dgm:prSet/>
      <dgm:spPr/>
      <dgm:t>
        <a:bodyPr/>
        <a:lstStyle/>
        <a:p>
          <a:endParaRPr lang="en-GB"/>
        </a:p>
      </dgm:t>
    </dgm:pt>
    <dgm:pt modelId="{FF92BC12-F3D2-A643-ABEF-F24F7F38A5D5}">
      <dgm:prSet/>
      <dgm:spPr/>
      <dgm:t>
        <a:bodyPr/>
        <a:lstStyle/>
        <a:p>
          <a:r>
            <a:rPr lang="en-GB" dirty="0"/>
            <a:t>Deploy workstations in hutches for NMX</a:t>
          </a:r>
        </a:p>
      </dgm:t>
    </dgm:pt>
    <dgm:pt modelId="{5B8098F0-73FC-3049-93A0-8186AF709E19}" type="parTrans" cxnId="{B725EB2C-4B23-1945-8675-942A1C97EA18}">
      <dgm:prSet/>
      <dgm:spPr/>
      <dgm:t>
        <a:bodyPr/>
        <a:lstStyle/>
        <a:p>
          <a:endParaRPr lang="en-GB"/>
        </a:p>
      </dgm:t>
    </dgm:pt>
    <dgm:pt modelId="{56EBFB36-5854-3949-AE5A-079729CA2B55}" type="sibTrans" cxnId="{B725EB2C-4B23-1945-8675-942A1C97EA18}">
      <dgm:prSet/>
      <dgm:spPr/>
      <dgm:t>
        <a:bodyPr/>
        <a:lstStyle/>
        <a:p>
          <a:endParaRPr lang="en-GB"/>
        </a:p>
      </dgm:t>
    </dgm:pt>
    <dgm:pt modelId="{816EC264-F23F-5946-8E41-A08F94EE1FEA}">
      <dgm:prSet/>
      <dgm:spPr/>
      <dgm:t>
        <a:bodyPr/>
        <a:lstStyle/>
        <a:p>
          <a:r>
            <a:rPr lang="en-GB" dirty="0"/>
            <a:t>IAM integration</a:t>
          </a:r>
        </a:p>
      </dgm:t>
    </dgm:pt>
    <dgm:pt modelId="{D2FE86B0-F43D-9842-828A-32AD83D4D39B}" type="parTrans" cxnId="{E1EEFB30-C2BC-714A-85AD-BC0F84BAC68A}">
      <dgm:prSet/>
      <dgm:spPr/>
      <dgm:t>
        <a:bodyPr/>
        <a:lstStyle/>
        <a:p>
          <a:endParaRPr lang="en-GB"/>
        </a:p>
      </dgm:t>
    </dgm:pt>
    <dgm:pt modelId="{5547D65C-4D29-5B46-AEEE-357B50D0BAB1}" type="sibTrans" cxnId="{E1EEFB30-C2BC-714A-85AD-BC0F84BAC68A}">
      <dgm:prSet/>
      <dgm:spPr/>
      <dgm:t>
        <a:bodyPr/>
        <a:lstStyle/>
        <a:p>
          <a:endParaRPr lang="en-GB"/>
        </a:p>
      </dgm:t>
    </dgm:pt>
    <dgm:pt modelId="{8CF6C73E-8FF0-F444-8BB1-C2538534127C}">
      <dgm:prSet/>
      <dgm:spPr/>
      <dgm:t>
        <a:bodyPr/>
        <a:lstStyle/>
        <a:p>
          <a:r>
            <a:rPr lang="en-GB" dirty="0"/>
            <a:t>Operations</a:t>
          </a:r>
        </a:p>
      </dgm:t>
    </dgm:pt>
    <dgm:pt modelId="{7D866AE0-F8AF-674A-AC3F-B3BD848A740E}" type="parTrans" cxnId="{E154FD77-896F-464A-B54C-13DAC3220673}">
      <dgm:prSet/>
      <dgm:spPr/>
      <dgm:t>
        <a:bodyPr/>
        <a:lstStyle/>
        <a:p>
          <a:endParaRPr lang="en-GB"/>
        </a:p>
      </dgm:t>
    </dgm:pt>
    <dgm:pt modelId="{304D2B7B-3674-2248-BA51-EC29D274BC57}" type="sibTrans" cxnId="{E154FD77-896F-464A-B54C-13DAC3220673}">
      <dgm:prSet/>
      <dgm:spPr/>
      <dgm:t>
        <a:bodyPr/>
        <a:lstStyle/>
        <a:p>
          <a:endParaRPr lang="en-GB"/>
        </a:p>
      </dgm:t>
    </dgm:pt>
    <dgm:pt modelId="{C6D9D17E-E911-A84A-87C6-A5343E8F41B9}">
      <dgm:prSet/>
      <dgm:spPr/>
      <dgm:t>
        <a:bodyPr/>
        <a:lstStyle/>
        <a:p>
          <a:r>
            <a:rPr lang="en-GB" dirty="0"/>
            <a:t>Cold commissioning</a:t>
          </a:r>
        </a:p>
      </dgm:t>
    </dgm:pt>
    <dgm:pt modelId="{FE1AD30C-8497-8448-8C89-E766088D7F64}" type="parTrans" cxnId="{569DA817-439E-F049-BD11-3A3EBBDFC634}">
      <dgm:prSet/>
      <dgm:spPr/>
      <dgm:t>
        <a:bodyPr/>
        <a:lstStyle/>
        <a:p>
          <a:endParaRPr lang="en-GB"/>
        </a:p>
      </dgm:t>
    </dgm:pt>
    <dgm:pt modelId="{ED40CF21-6235-9946-8A37-F207F7DB208E}" type="sibTrans" cxnId="{569DA817-439E-F049-BD11-3A3EBBDFC634}">
      <dgm:prSet/>
      <dgm:spPr/>
      <dgm:t>
        <a:bodyPr/>
        <a:lstStyle/>
        <a:p>
          <a:endParaRPr lang="en-GB"/>
        </a:p>
      </dgm:t>
    </dgm:pt>
    <dgm:pt modelId="{23FD5CCC-B071-4943-9157-AD9BDE256E02}">
      <dgm:prSet/>
      <dgm:spPr/>
      <dgm:t>
        <a:bodyPr/>
        <a:lstStyle/>
        <a:p>
          <a:r>
            <a:rPr lang="en-GB" dirty="0"/>
            <a:t>Activities to be planned</a:t>
          </a:r>
        </a:p>
      </dgm:t>
    </dgm:pt>
    <dgm:pt modelId="{3945C3E2-F0CF-2C43-8BE6-AB01427CCF3E}" type="parTrans" cxnId="{1F25A87A-28A8-5245-BFF8-B7422CD15167}">
      <dgm:prSet/>
      <dgm:spPr/>
      <dgm:t>
        <a:bodyPr/>
        <a:lstStyle/>
        <a:p>
          <a:endParaRPr lang="en-GB"/>
        </a:p>
      </dgm:t>
    </dgm:pt>
    <dgm:pt modelId="{43B34FD0-F5AD-2447-838E-A4CD1B63C9C5}" type="sibTrans" cxnId="{1F25A87A-28A8-5245-BFF8-B7422CD15167}">
      <dgm:prSet/>
      <dgm:spPr/>
      <dgm:t>
        <a:bodyPr/>
        <a:lstStyle/>
        <a:p>
          <a:endParaRPr lang="en-GB"/>
        </a:p>
      </dgm:t>
    </dgm:pt>
    <dgm:pt modelId="{C51A38A1-5A55-3C4B-ADE6-38A1DF2C9E82}">
      <dgm:prSet/>
      <dgm:spPr/>
      <dgm:t>
        <a:bodyPr/>
        <a:lstStyle/>
        <a:p>
          <a:r>
            <a:rPr lang="en-GB" dirty="0"/>
            <a:t>IAM integration</a:t>
          </a:r>
        </a:p>
      </dgm:t>
    </dgm:pt>
    <dgm:pt modelId="{91FE3F1E-917F-6F40-B9CD-13A19229A974}" type="parTrans" cxnId="{F7061B4F-E1AC-D046-BFAE-7153DBC82ABD}">
      <dgm:prSet/>
      <dgm:spPr/>
      <dgm:t>
        <a:bodyPr/>
        <a:lstStyle/>
        <a:p>
          <a:endParaRPr lang="en-GB"/>
        </a:p>
      </dgm:t>
    </dgm:pt>
    <dgm:pt modelId="{8FEA162D-6569-5547-97BC-53A7EF719371}" type="sibTrans" cxnId="{F7061B4F-E1AC-D046-BFAE-7153DBC82ABD}">
      <dgm:prSet/>
      <dgm:spPr/>
      <dgm:t>
        <a:bodyPr/>
        <a:lstStyle/>
        <a:p>
          <a:endParaRPr lang="en-GB"/>
        </a:p>
      </dgm:t>
    </dgm:pt>
    <dgm:pt modelId="{B4DCA702-502A-CD47-8EDD-FC63BAA7012B}">
      <dgm:prSet/>
      <dgm:spPr/>
      <dgm:t>
        <a:bodyPr/>
        <a:lstStyle/>
        <a:p>
          <a:r>
            <a:rPr lang="en-GB" dirty="0"/>
            <a:t>OpenStack improvements</a:t>
          </a:r>
        </a:p>
      </dgm:t>
    </dgm:pt>
    <dgm:pt modelId="{437C2803-823E-2A44-8C8F-62AC8AFDAC51}" type="parTrans" cxnId="{ED81AD8A-BEEB-BC45-A92D-FF8E7F4C0EA7}">
      <dgm:prSet/>
      <dgm:spPr/>
      <dgm:t>
        <a:bodyPr/>
        <a:lstStyle/>
        <a:p>
          <a:endParaRPr lang="en-GB"/>
        </a:p>
      </dgm:t>
    </dgm:pt>
    <dgm:pt modelId="{BFFAA18F-6A72-0B48-981A-BDF18BD5B563}" type="sibTrans" cxnId="{ED81AD8A-BEEB-BC45-A92D-FF8E7F4C0EA7}">
      <dgm:prSet/>
      <dgm:spPr/>
      <dgm:t>
        <a:bodyPr/>
        <a:lstStyle/>
        <a:p>
          <a:endParaRPr lang="en-GB"/>
        </a:p>
      </dgm:t>
    </dgm:pt>
    <dgm:pt modelId="{6386985C-A9A7-C745-9E9B-C6BE1777FC57}">
      <dgm:prSet/>
      <dgm:spPr/>
      <dgm:t>
        <a:bodyPr/>
        <a:lstStyle/>
        <a:p>
          <a:r>
            <a:rPr lang="en-GB" dirty="0"/>
            <a:t>Operations</a:t>
          </a:r>
        </a:p>
      </dgm:t>
    </dgm:pt>
    <dgm:pt modelId="{19A45A8E-AA58-8F41-9742-EF7B7C8979ED}" type="parTrans" cxnId="{C7C41DE8-0D9C-114E-812D-6C55372DC8CE}">
      <dgm:prSet/>
      <dgm:spPr/>
      <dgm:t>
        <a:bodyPr/>
        <a:lstStyle/>
        <a:p>
          <a:endParaRPr lang="en-GB"/>
        </a:p>
      </dgm:t>
    </dgm:pt>
    <dgm:pt modelId="{5EF75821-84C4-DF45-9AE2-CE042FB7DEC8}" type="sibTrans" cxnId="{C7C41DE8-0D9C-114E-812D-6C55372DC8CE}">
      <dgm:prSet/>
      <dgm:spPr/>
      <dgm:t>
        <a:bodyPr/>
        <a:lstStyle/>
        <a:p>
          <a:endParaRPr lang="en-GB"/>
        </a:p>
      </dgm:t>
    </dgm:pt>
    <dgm:pt modelId="{283A17FF-86A0-7148-B10A-5A63E7FC8DE4}">
      <dgm:prSet/>
      <dgm:spPr/>
      <dgm:t>
        <a:bodyPr/>
        <a:lstStyle/>
        <a:p>
          <a:r>
            <a:rPr lang="en-GB" dirty="0"/>
            <a:t>Cold commissioning</a:t>
          </a:r>
        </a:p>
      </dgm:t>
    </dgm:pt>
    <dgm:pt modelId="{B617C0D7-1691-1D4D-AEC0-24B8113EE4BE}" type="parTrans" cxnId="{8C99D54D-FAEE-8A48-8B0D-C2862331B11E}">
      <dgm:prSet/>
      <dgm:spPr/>
      <dgm:t>
        <a:bodyPr/>
        <a:lstStyle/>
        <a:p>
          <a:endParaRPr lang="en-GB"/>
        </a:p>
      </dgm:t>
    </dgm:pt>
    <dgm:pt modelId="{69007338-001A-DB43-BFFD-5D79D06ADF0D}" type="sibTrans" cxnId="{8C99D54D-FAEE-8A48-8B0D-C2862331B11E}">
      <dgm:prSet/>
      <dgm:spPr/>
      <dgm:t>
        <a:bodyPr/>
        <a:lstStyle/>
        <a:p>
          <a:endParaRPr lang="en-GB"/>
        </a:p>
      </dgm:t>
    </dgm:pt>
    <dgm:pt modelId="{E1BB20C8-0453-5447-A08C-92724F7E2892}">
      <dgm:prSet/>
      <dgm:spPr/>
      <dgm:t>
        <a:bodyPr/>
        <a:lstStyle/>
        <a:p>
          <a:r>
            <a:rPr lang="en-GB" dirty="0"/>
            <a:t>Activities to be planned</a:t>
          </a:r>
        </a:p>
      </dgm:t>
    </dgm:pt>
    <dgm:pt modelId="{9436D601-1BED-A649-B51A-50B33C251DED}" type="parTrans" cxnId="{1D9D0C49-2E4C-3D4B-9FED-CDAECA80F987}">
      <dgm:prSet/>
      <dgm:spPr/>
      <dgm:t>
        <a:bodyPr/>
        <a:lstStyle/>
        <a:p>
          <a:endParaRPr lang="en-GB"/>
        </a:p>
      </dgm:t>
    </dgm:pt>
    <dgm:pt modelId="{64E32E88-B212-4240-8C3F-EDD393473B36}" type="sibTrans" cxnId="{1D9D0C49-2E4C-3D4B-9FED-CDAECA80F987}">
      <dgm:prSet/>
      <dgm:spPr/>
      <dgm:t>
        <a:bodyPr/>
        <a:lstStyle/>
        <a:p>
          <a:endParaRPr lang="en-GB"/>
        </a:p>
      </dgm:t>
    </dgm:pt>
    <dgm:pt modelId="{0EE39BFA-CC71-EC4E-8620-32CA9898A975}">
      <dgm:prSet/>
      <dgm:spPr/>
      <dgm:t>
        <a:bodyPr/>
        <a:lstStyle/>
        <a:p>
          <a:r>
            <a:rPr lang="en-GB" dirty="0"/>
            <a:t>Operations</a:t>
          </a:r>
        </a:p>
      </dgm:t>
    </dgm:pt>
    <dgm:pt modelId="{90DEF5A2-C79C-B24B-941E-C76E41E67419}" type="parTrans" cxnId="{C7481E7B-7CA6-EC47-B241-37CD9E560852}">
      <dgm:prSet/>
      <dgm:spPr/>
      <dgm:t>
        <a:bodyPr/>
        <a:lstStyle/>
        <a:p>
          <a:endParaRPr lang="en-GB"/>
        </a:p>
      </dgm:t>
    </dgm:pt>
    <dgm:pt modelId="{FCA436DD-4F37-004E-A955-5BC3213755F7}" type="sibTrans" cxnId="{C7481E7B-7CA6-EC47-B241-37CD9E560852}">
      <dgm:prSet/>
      <dgm:spPr/>
      <dgm:t>
        <a:bodyPr/>
        <a:lstStyle/>
        <a:p>
          <a:endParaRPr lang="en-GB"/>
        </a:p>
      </dgm:t>
    </dgm:pt>
    <dgm:pt modelId="{60ED742A-7CD9-1646-8AE6-1AAD1FA671B3}">
      <dgm:prSet/>
      <dgm:spPr/>
      <dgm:t>
        <a:bodyPr/>
        <a:lstStyle/>
        <a:p>
          <a:r>
            <a:rPr lang="en-GB" dirty="0"/>
            <a:t>Cold commissioning</a:t>
          </a:r>
        </a:p>
      </dgm:t>
    </dgm:pt>
    <dgm:pt modelId="{4531F658-8DA3-6E47-8936-90E8E6712BAA}" type="parTrans" cxnId="{8D5FA9B6-16C9-3B4F-9899-B4E455437392}">
      <dgm:prSet/>
      <dgm:spPr/>
      <dgm:t>
        <a:bodyPr/>
        <a:lstStyle/>
        <a:p>
          <a:endParaRPr lang="en-GB"/>
        </a:p>
      </dgm:t>
    </dgm:pt>
    <dgm:pt modelId="{60EB5F03-2422-FB47-833F-6F162A5B1F8E}" type="sibTrans" cxnId="{8D5FA9B6-16C9-3B4F-9899-B4E455437392}">
      <dgm:prSet/>
      <dgm:spPr/>
      <dgm:t>
        <a:bodyPr/>
        <a:lstStyle/>
        <a:p>
          <a:endParaRPr lang="en-GB"/>
        </a:p>
      </dgm:t>
    </dgm:pt>
    <dgm:pt modelId="{2EF96B79-230D-0641-A2E2-50672AF9876A}">
      <dgm:prSet/>
      <dgm:spPr/>
      <dgm:t>
        <a:bodyPr/>
        <a:lstStyle/>
        <a:p>
          <a:r>
            <a:rPr lang="en-GB" dirty="0"/>
            <a:t>Activities to be planned</a:t>
          </a:r>
        </a:p>
      </dgm:t>
    </dgm:pt>
    <dgm:pt modelId="{CC8DC6EB-257C-D64A-9D58-FC2C758C744D}" type="parTrans" cxnId="{1D765389-C8B1-2D44-B263-0C578050AA1D}">
      <dgm:prSet/>
      <dgm:spPr/>
      <dgm:t>
        <a:bodyPr/>
        <a:lstStyle/>
        <a:p>
          <a:endParaRPr lang="en-GB"/>
        </a:p>
      </dgm:t>
    </dgm:pt>
    <dgm:pt modelId="{A4C49560-84E1-3246-92FB-BDF9E8959605}" type="sibTrans" cxnId="{1D765389-C8B1-2D44-B263-0C578050AA1D}">
      <dgm:prSet/>
      <dgm:spPr/>
      <dgm:t>
        <a:bodyPr/>
        <a:lstStyle/>
        <a:p>
          <a:endParaRPr lang="en-GB"/>
        </a:p>
      </dgm:t>
    </dgm:pt>
    <dgm:pt modelId="{DC574713-459F-BB4A-825E-E5BC5394C7AB}" type="pres">
      <dgm:prSet presAssocID="{9713E164-96E8-9447-8D8A-6C615FD0A1F6}" presName="Name0" presStyleCnt="0">
        <dgm:presLayoutVars>
          <dgm:chPref val="3"/>
          <dgm:dir/>
          <dgm:animLvl val="lvl"/>
          <dgm:resizeHandles/>
        </dgm:presLayoutVars>
      </dgm:prSet>
      <dgm:spPr/>
    </dgm:pt>
    <dgm:pt modelId="{8519C9AA-CC32-2A42-8AA3-331C8E605CDA}" type="pres">
      <dgm:prSet presAssocID="{90C50694-DD7E-CD43-85D0-36242F799235}" presName="horFlow" presStyleCnt="0"/>
      <dgm:spPr/>
    </dgm:pt>
    <dgm:pt modelId="{10A2A776-6BCC-224C-9870-853E877B6C73}" type="pres">
      <dgm:prSet presAssocID="{90C50694-DD7E-CD43-85D0-36242F799235}" presName="bigChev" presStyleLbl="node1" presStyleIdx="0" presStyleCnt="8"/>
      <dgm:spPr/>
    </dgm:pt>
    <dgm:pt modelId="{356A069A-1428-EA4E-9188-6BE10F6F058D}" type="pres">
      <dgm:prSet presAssocID="{19EED1C2-4D5C-5043-9B36-CC44D059CD35}" presName="parTrans" presStyleCnt="0"/>
      <dgm:spPr/>
    </dgm:pt>
    <dgm:pt modelId="{79EC479B-33AC-B247-AC26-73821056FE2A}" type="pres">
      <dgm:prSet presAssocID="{54CA25E4-E3DC-1B48-9471-0AB597B5C84B}" presName="node" presStyleLbl="alignAccFollowNode1" presStyleIdx="0" presStyleCnt="38">
        <dgm:presLayoutVars>
          <dgm:bulletEnabled val="1"/>
        </dgm:presLayoutVars>
      </dgm:prSet>
      <dgm:spPr/>
    </dgm:pt>
    <dgm:pt modelId="{2C209641-E1D0-1B41-8F83-C02BAF85A597}" type="pres">
      <dgm:prSet presAssocID="{91C99176-3F18-A446-80DD-F8F4DFC25253}" presName="sibTrans" presStyleCnt="0"/>
      <dgm:spPr/>
    </dgm:pt>
    <dgm:pt modelId="{20E342DA-F48A-2148-A835-F6947D509C21}" type="pres">
      <dgm:prSet presAssocID="{8F86BA94-5839-2140-A5D7-26CEE65AC642}" presName="node" presStyleLbl="alignAccFollowNode1" presStyleIdx="1" presStyleCnt="38">
        <dgm:presLayoutVars>
          <dgm:bulletEnabled val="1"/>
        </dgm:presLayoutVars>
      </dgm:prSet>
      <dgm:spPr/>
    </dgm:pt>
    <dgm:pt modelId="{AB7C77D8-A367-5141-AB6F-FA486DCC7585}" type="pres">
      <dgm:prSet presAssocID="{AAC75EA9-02D7-9945-9718-E3BDAD220982}" presName="sibTrans" presStyleCnt="0"/>
      <dgm:spPr/>
    </dgm:pt>
    <dgm:pt modelId="{0F6A5328-B368-9D46-A226-CA185A827035}" type="pres">
      <dgm:prSet presAssocID="{4C2198AE-07C1-1F4C-9E1D-59E872BB98B1}" presName="node" presStyleLbl="alignAccFollowNode1" presStyleIdx="2" presStyleCnt="38">
        <dgm:presLayoutVars>
          <dgm:bulletEnabled val="1"/>
        </dgm:presLayoutVars>
      </dgm:prSet>
      <dgm:spPr/>
    </dgm:pt>
    <dgm:pt modelId="{79F35BD0-662B-8B45-A734-3B73744B7284}" type="pres">
      <dgm:prSet presAssocID="{499E97A5-887F-2244-94E2-67888DE232D9}" presName="sibTrans" presStyleCnt="0"/>
      <dgm:spPr/>
    </dgm:pt>
    <dgm:pt modelId="{EC2D5053-8806-F442-B733-2117AE19BE27}" type="pres">
      <dgm:prSet presAssocID="{37269127-F1B9-8346-BB6F-C0FC94955707}" presName="node" presStyleLbl="alignAccFollowNode1" presStyleIdx="3" presStyleCnt="38">
        <dgm:presLayoutVars>
          <dgm:bulletEnabled val="1"/>
        </dgm:presLayoutVars>
      </dgm:prSet>
      <dgm:spPr/>
    </dgm:pt>
    <dgm:pt modelId="{4B3EB718-E2B9-3340-B365-028B813BD05D}" type="pres">
      <dgm:prSet presAssocID="{FEBADA41-46C7-8849-88E1-3F15B78C1078}" presName="sibTrans" presStyleCnt="0"/>
      <dgm:spPr/>
    </dgm:pt>
    <dgm:pt modelId="{075981BD-3769-EB40-A2AA-898B934B4273}" type="pres">
      <dgm:prSet presAssocID="{A7DB78A0-08A8-D74E-ABFF-B38BD03FF97D}" presName="node" presStyleLbl="alignAccFollowNode1" presStyleIdx="4" presStyleCnt="38">
        <dgm:presLayoutVars>
          <dgm:bulletEnabled val="1"/>
        </dgm:presLayoutVars>
      </dgm:prSet>
      <dgm:spPr/>
    </dgm:pt>
    <dgm:pt modelId="{559A176B-6D42-D143-BAA9-ECD0F2C69244}" type="pres">
      <dgm:prSet presAssocID="{8CE4341D-967F-7C4D-B4E0-D8DF0350F920}" presName="sibTrans" presStyleCnt="0"/>
      <dgm:spPr/>
    </dgm:pt>
    <dgm:pt modelId="{DD7937F8-F540-A54D-92CB-B84B2B3FA441}" type="pres">
      <dgm:prSet presAssocID="{D0B3F375-C1BC-8948-9B5A-9D91145F6058}" presName="node" presStyleLbl="alignAccFollowNode1" presStyleIdx="5" presStyleCnt="38">
        <dgm:presLayoutVars>
          <dgm:bulletEnabled val="1"/>
        </dgm:presLayoutVars>
      </dgm:prSet>
      <dgm:spPr/>
    </dgm:pt>
    <dgm:pt modelId="{B6FED116-F190-CD49-8FFE-4E092B910AF7}" type="pres">
      <dgm:prSet presAssocID="{90C50694-DD7E-CD43-85D0-36242F799235}" presName="vSp" presStyleCnt="0"/>
      <dgm:spPr/>
    </dgm:pt>
    <dgm:pt modelId="{D08B7447-A3C3-DA41-9C37-4BD8CBAF6FA2}" type="pres">
      <dgm:prSet presAssocID="{BCE093C6-AC48-0B40-93D2-4CC9742FC298}" presName="horFlow" presStyleCnt="0"/>
      <dgm:spPr/>
    </dgm:pt>
    <dgm:pt modelId="{43C0EBB8-23E5-5D42-9972-3ED7C26BABFD}" type="pres">
      <dgm:prSet presAssocID="{BCE093C6-AC48-0B40-93D2-4CC9742FC298}" presName="bigChev" presStyleLbl="node1" presStyleIdx="1" presStyleCnt="8"/>
      <dgm:spPr/>
    </dgm:pt>
    <dgm:pt modelId="{E10F1DF4-7426-6F48-9561-6D0A6C500D4A}" type="pres">
      <dgm:prSet presAssocID="{3100DFDE-1B88-494A-8ADA-DB3A37E0E4E9}" presName="parTrans" presStyleCnt="0"/>
      <dgm:spPr/>
    </dgm:pt>
    <dgm:pt modelId="{A337F257-D4CD-144F-A747-AB796B1F6C82}" type="pres">
      <dgm:prSet presAssocID="{35B33906-243D-5E42-8505-6E9EE91B4F8B}" presName="node" presStyleLbl="alignAccFollowNode1" presStyleIdx="6" presStyleCnt="38">
        <dgm:presLayoutVars>
          <dgm:bulletEnabled val="1"/>
        </dgm:presLayoutVars>
      </dgm:prSet>
      <dgm:spPr/>
    </dgm:pt>
    <dgm:pt modelId="{01EF3E22-945F-D44D-9376-CBE63D02767D}" type="pres">
      <dgm:prSet presAssocID="{8C5FFB46-872A-F74F-B1D2-B1478B49EC47}" presName="sibTrans" presStyleCnt="0"/>
      <dgm:spPr/>
    </dgm:pt>
    <dgm:pt modelId="{C933C7BA-921B-8C48-B413-979C4595454C}" type="pres">
      <dgm:prSet presAssocID="{63542A45-7536-2F40-B5A0-8A4596969F59}" presName="node" presStyleLbl="alignAccFollowNode1" presStyleIdx="7" presStyleCnt="38">
        <dgm:presLayoutVars>
          <dgm:bulletEnabled val="1"/>
        </dgm:presLayoutVars>
      </dgm:prSet>
      <dgm:spPr/>
    </dgm:pt>
    <dgm:pt modelId="{FC02BD78-7149-954D-A2BC-9DDB4AD67009}" type="pres">
      <dgm:prSet presAssocID="{CD532052-9EC9-ED42-B2A9-0E20933D38B0}" presName="sibTrans" presStyleCnt="0"/>
      <dgm:spPr/>
    </dgm:pt>
    <dgm:pt modelId="{AFDC183C-2B47-714C-AC7A-8031EA5FFB59}" type="pres">
      <dgm:prSet presAssocID="{B3CD9B49-B485-9D4F-8C2A-4535BC4C0B29}" presName="node" presStyleLbl="alignAccFollowNode1" presStyleIdx="8" presStyleCnt="38">
        <dgm:presLayoutVars>
          <dgm:bulletEnabled val="1"/>
        </dgm:presLayoutVars>
      </dgm:prSet>
      <dgm:spPr/>
    </dgm:pt>
    <dgm:pt modelId="{979E6AEF-CA85-4948-96DD-8EED4EDB9750}" type="pres">
      <dgm:prSet presAssocID="{05BC3869-857A-C74F-AB79-273093964BAE}" presName="sibTrans" presStyleCnt="0"/>
      <dgm:spPr/>
    </dgm:pt>
    <dgm:pt modelId="{DAA3F502-F169-7049-87A8-C77376A362C5}" type="pres">
      <dgm:prSet presAssocID="{D0F7790B-811C-CB43-8EFF-ED81E50AA127}" presName="node" presStyleLbl="alignAccFollowNode1" presStyleIdx="9" presStyleCnt="38">
        <dgm:presLayoutVars>
          <dgm:bulletEnabled val="1"/>
        </dgm:presLayoutVars>
      </dgm:prSet>
      <dgm:spPr/>
    </dgm:pt>
    <dgm:pt modelId="{93C6DFD6-DB9F-DC4E-87D2-5CE1B5648D3C}" type="pres">
      <dgm:prSet presAssocID="{9FD09004-CE58-4D4B-99CB-66B48F9B33E2}" presName="sibTrans" presStyleCnt="0"/>
      <dgm:spPr/>
    </dgm:pt>
    <dgm:pt modelId="{AE02F5E3-98B6-5A4C-8AA8-553AA06DF120}" type="pres">
      <dgm:prSet presAssocID="{BD1AF9B4-7741-C747-88ED-D77CC53F03FA}" presName="node" presStyleLbl="alignAccFollowNode1" presStyleIdx="10" presStyleCnt="38">
        <dgm:presLayoutVars>
          <dgm:bulletEnabled val="1"/>
        </dgm:presLayoutVars>
      </dgm:prSet>
      <dgm:spPr/>
    </dgm:pt>
    <dgm:pt modelId="{59EF4DB4-AE77-F542-9733-6A35B6413978}" type="pres">
      <dgm:prSet presAssocID="{BCE093C6-AC48-0B40-93D2-4CC9742FC298}" presName="vSp" presStyleCnt="0"/>
      <dgm:spPr/>
    </dgm:pt>
    <dgm:pt modelId="{97421128-B577-F84B-92B9-3681991F446D}" type="pres">
      <dgm:prSet presAssocID="{D14B1DB6-9B24-4942-9FE2-E2B63543BB20}" presName="horFlow" presStyleCnt="0"/>
      <dgm:spPr/>
    </dgm:pt>
    <dgm:pt modelId="{A263D064-6E2F-DA45-9FFB-94892728769A}" type="pres">
      <dgm:prSet presAssocID="{D14B1DB6-9B24-4942-9FE2-E2B63543BB20}" presName="bigChev" presStyleLbl="node1" presStyleIdx="2" presStyleCnt="8"/>
      <dgm:spPr/>
    </dgm:pt>
    <dgm:pt modelId="{D82DA96F-15F6-8146-A4F5-02A753271153}" type="pres">
      <dgm:prSet presAssocID="{53249C5F-4779-4940-BBE1-8CFC8761DB8F}" presName="parTrans" presStyleCnt="0"/>
      <dgm:spPr/>
    </dgm:pt>
    <dgm:pt modelId="{D3971EBD-C7D7-B94C-9373-30369685F265}" type="pres">
      <dgm:prSet presAssocID="{F13BE18D-C401-6549-BA41-B6020C602A31}" presName="node" presStyleLbl="alignAccFollowNode1" presStyleIdx="11" presStyleCnt="38">
        <dgm:presLayoutVars>
          <dgm:bulletEnabled val="1"/>
        </dgm:presLayoutVars>
      </dgm:prSet>
      <dgm:spPr/>
    </dgm:pt>
    <dgm:pt modelId="{3C4CDA94-A90A-5E46-AF89-4662DBA9E5D1}" type="pres">
      <dgm:prSet presAssocID="{64CDAC83-228E-5B42-BFF5-8B022A5E5E93}" presName="sibTrans" presStyleCnt="0"/>
      <dgm:spPr/>
    </dgm:pt>
    <dgm:pt modelId="{52D30855-C11E-1E47-9CB7-F68C84528D61}" type="pres">
      <dgm:prSet presAssocID="{746D6FA1-30AD-9646-B398-7BD72B7FC8D5}" presName="node" presStyleLbl="alignAccFollowNode1" presStyleIdx="12" presStyleCnt="38">
        <dgm:presLayoutVars>
          <dgm:bulletEnabled val="1"/>
        </dgm:presLayoutVars>
      </dgm:prSet>
      <dgm:spPr/>
    </dgm:pt>
    <dgm:pt modelId="{5C59B07C-CE28-6B47-AB82-6139393258CF}" type="pres">
      <dgm:prSet presAssocID="{850CFE95-DC71-624D-92A9-473EE0C94F8D}" presName="sibTrans" presStyleCnt="0"/>
      <dgm:spPr/>
    </dgm:pt>
    <dgm:pt modelId="{494D24D4-95C4-8E45-8D7D-E581E6F61F0E}" type="pres">
      <dgm:prSet presAssocID="{6584CD5A-C667-3145-B93D-AB262541EBB3}" presName="node" presStyleLbl="alignAccFollowNode1" presStyleIdx="13" presStyleCnt="38">
        <dgm:presLayoutVars>
          <dgm:bulletEnabled val="1"/>
        </dgm:presLayoutVars>
      </dgm:prSet>
      <dgm:spPr/>
    </dgm:pt>
    <dgm:pt modelId="{6DF525D9-F8CB-0E44-9915-D1EB93405B43}" type="pres">
      <dgm:prSet presAssocID="{4A5D4322-A33A-A543-AF15-CF8ED827B160}" presName="sibTrans" presStyleCnt="0"/>
      <dgm:spPr/>
    </dgm:pt>
    <dgm:pt modelId="{34A6C52F-FC04-FE42-B49D-02680535A698}" type="pres">
      <dgm:prSet presAssocID="{1D1B1AC0-A600-8540-AD01-B075D1AF9B81}" presName="node" presStyleLbl="alignAccFollowNode1" presStyleIdx="14" presStyleCnt="38">
        <dgm:presLayoutVars>
          <dgm:bulletEnabled val="1"/>
        </dgm:presLayoutVars>
      </dgm:prSet>
      <dgm:spPr/>
    </dgm:pt>
    <dgm:pt modelId="{8AC121DA-4D66-8645-8740-F78EA2C007AE}" type="pres">
      <dgm:prSet presAssocID="{D14B1DB6-9B24-4942-9FE2-E2B63543BB20}" presName="vSp" presStyleCnt="0"/>
      <dgm:spPr/>
    </dgm:pt>
    <dgm:pt modelId="{DD77EB80-2A01-AD48-947B-CCB16C3F8C99}" type="pres">
      <dgm:prSet presAssocID="{629A60EF-0102-CD43-9765-E59678A31796}" presName="horFlow" presStyleCnt="0"/>
      <dgm:spPr/>
    </dgm:pt>
    <dgm:pt modelId="{BFD6DE0A-6A85-FF45-8E87-1CA886D40124}" type="pres">
      <dgm:prSet presAssocID="{629A60EF-0102-CD43-9765-E59678A31796}" presName="bigChev" presStyleLbl="node1" presStyleIdx="3" presStyleCnt="8"/>
      <dgm:spPr/>
    </dgm:pt>
    <dgm:pt modelId="{36D62BE2-A914-9A4A-A001-0A2DB6C0225C}" type="pres">
      <dgm:prSet presAssocID="{B8CE8B4A-C09D-A94D-BB5E-5A7553BFA9F0}" presName="parTrans" presStyleCnt="0"/>
      <dgm:spPr/>
    </dgm:pt>
    <dgm:pt modelId="{DADB8728-4C6A-EF4C-B107-7D9B6CD0D68A}" type="pres">
      <dgm:prSet presAssocID="{EF8EB9CD-EF45-184C-84DE-BC775C28776A}" presName="node" presStyleLbl="alignAccFollowNode1" presStyleIdx="15" presStyleCnt="38">
        <dgm:presLayoutVars>
          <dgm:bulletEnabled val="1"/>
        </dgm:presLayoutVars>
      </dgm:prSet>
      <dgm:spPr/>
    </dgm:pt>
    <dgm:pt modelId="{DD79C176-7B31-104C-BBF8-35A1CBBD2FAF}" type="pres">
      <dgm:prSet presAssocID="{F9D0F3C6-ACF2-7C44-B6BA-8121FFFAD6CC}" presName="sibTrans" presStyleCnt="0"/>
      <dgm:spPr/>
    </dgm:pt>
    <dgm:pt modelId="{B809CA4C-8D83-7448-A363-01D1615CA9B9}" type="pres">
      <dgm:prSet presAssocID="{6F94C727-591A-9746-B9D1-B5BF3CE6413F}" presName="node" presStyleLbl="alignAccFollowNode1" presStyleIdx="16" presStyleCnt="38">
        <dgm:presLayoutVars>
          <dgm:bulletEnabled val="1"/>
        </dgm:presLayoutVars>
      </dgm:prSet>
      <dgm:spPr/>
    </dgm:pt>
    <dgm:pt modelId="{4B30FD47-37B6-054E-A20E-58327048A2D6}" type="pres">
      <dgm:prSet presAssocID="{6AC7936D-251C-074E-B092-8480D26ACF5E}" presName="sibTrans" presStyleCnt="0"/>
      <dgm:spPr/>
    </dgm:pt>
    <dgm:pt modelId="{A0A5FBE9-6FF5-B442-9562-981992C48005}" type="pres">
      <dgm:prSet presAssocID="{455F45A9-5CFE-054A-941C-FB11923AE5A3}" presName="node" presStyleLbl="alignAccFollowNode1" presStyleIdx="17" presStyleCnt="38">
        <dgm:presLayoutVars>
          <dgm:bulletEnabled val="1"/>
        </dgm:presLayoutVars>
      </dgm:prSet>
      <dgm:spPr/>
    </dgm:pt>
    <dgm:pt modelId="{436536EA-5EFE-8C4B-8798-53B939F14F1B}" type="pres">
      <dgm:prSet presAssocID="{2DF942A7-DF84-EC48-9238-1DD5443D7F93}" presName="sibTrans" presStyleCnt="0"/>
      <dgm:spPr/>
    </dgm:pt>
    <dgm:pt modelId="{5F267751-F01E-DB40-9CF8-B3A5CBD4321A}" type="pres">
      <dgm:prSet presAssocID="{5A131BDA-5BA5-7248-9CD1-C42BB83109D6}" presName="node" presStyleLbl="alignAccFollowNode1" presStyleIdx="18" presStyleCnt="38">
        <dgm:presLayoutVars>
          <dgm:bulletEnabled val="1"/>
        </dgm:presLayoutVars>
      </dgm:prSet>
      <dgm:spPr/>
    </dgm:pt>
    <dgm:pt modelId="{B36957A9-353B-3F40-AB13-455FC9B79538}" type="pres">
      <dgm:prSet presAssocID="{15E15124-C136-E642-9C96-AF7BC114308F}" presName="sibTrans" presStyleCnt="0"/>
      <dgm:spPr/>
    </dgm:pt>
    <dgm:pt modelId="{91685203-B949-0F4F-8191-8D541D3AC986}" type="pres">
      <dgm:prSet presAssocID="{5F3800C3-2E0B-9D48-B852-366D9CDE4014}" presName="node" presStyleLbl="alignAccFollowNode1" presStyleIdx="19" presStyleCnt="38">
        <dgm:presLayoutVars>
          <dgm:bulletEnabled val="1"/>
        </dgm:presLayoutVars>
      </dgm:prSet>
      <dgm:spPr/>
    </dgm:pt>
    <dgm:pt modelId="{2B9DB569-8F5A-0942-84D2-CDE7E97E27E5}" type="pres">
      <dgm:prSet presAssocID="{629A60EF-0102-CD43-9765-E59678A31796}" presName="vSp" presStyleCnt="0"/>
      <dgm:spPr/>
    </dgm:pt>
    <dgm:pt modelId="{D2D8388D-327E-2542-BB6C-08412B5B258D}" type="pres">
      <dgm:prSet presAssocID="{8768F23A-7502-604C-B48A-DB2D57C9021D}" presName="horFlow" presStyleCnt="0"/>
      <dgm:spPr/>
    </dgm:pt>
    <dgm:pt modelId="{2747424B-7365-9741-8274-AFCF552710B8}" type="pres">
      <dgm:prSet presAssocID="{8768F23A-7502-604C-B48A-DB2D57C9021D}" presName="bigChev" presStyleLbl="node1" presStyleIdx="4" presStyleCnt="8"/>
      <dgm:spPr/>
    </dgm:pt>
    <dgm:pt modelId="{AA67CEB5-B1D5-3A46-AF6B-521B4B15D92F}" type="pres">
      <dgm:prSet presAssocID="{D383B732-0325-1B47-BB39-372DBBFB87F4}" presName="parTrans" presStyleCnt="0"/>
      <dgm:spPr/>
    </dgm:pt>
    <dgm:pt modelId="{448BCF70-7FE9-F643-91ED-9AB10C0FB579}" type="pres">
      <dgm:prSet presAssocID="{0C2AE0AD-FDBC-B347-8134-7ECFCE3C308F}" presName="node" presStyleLbl="alignAccFollowNode1" presStyleIdx="20" presStyleCnt="38">
        <dgm:presLayoutVars>
          <dgm:bulletEnabled val="1"/>
        </dgm:presLayoutVars>
      </dgm:prSet>
      <dgm:spPr/>
    </dgm:pt>
    <dgm:pt modelId="{2EB8811A-56EB-B14F-8374-4609E93B9E83}" type="pres">
      <dgm:prSet presAssocID="{B6A86165-17AC-AE45-9BE9-CE07F2D9828C}" presName="sibTrans" presStyleCnt="0"/>
      <dgm:spPr/>
    </dgm:pt>
    <dgm:pt modelId="{F082496F-290A-9D4F-973D-31EF89BEB1D3}" type="pres">
      <dgm:prSet presAssocID="{85F5BFA2-1CEF-6844-8E68-C808ECEABC95}" presName="node" presStyleLbl="alignAccFollowNode1" presStyleIdx="21" presStyleCnt="38">
        <dgm:presLayoutVars>
          <dgm:bulletEnabled val="1"/>
        </dgm:presLayoutVars>
      </dgm:prSet>
      <dgm:spPr/>
    </dgm:pt>
    <dgm:pt modelId="{351AC887-7DCC-8F41-965A-1F89031AB073}" type="pres">
      <dgm:prSet presAssocID="{86216CCD-95C9-8D40-9B6F-C95A18DFAF4F}" presName="sibTrans" presStyleCnt="0"/>
      <dgm:spPr/>
    </dgm:pt>
    <dgm:pt modelId="{35442066-9740-FB47-B638-5F0476D63A2A}" type="pres">
      <dgm:prSet presAssocID="{8BF7B74B-AE3D-6B47-87FD-6173A5A7CC52}" presName="node" presStyleLbl="alignAccFollowNode1" presStyleIdx="22" presStyleCnt="38">
        <dgm:presLayoutVars>
          <dgm:bulletEnabled val="1"/>
        </dgm:presLayoutVars>
      </dgm:prSet>
      <dgm:spPr/>
    </dgm:pt>
    <dgm:pt modelId="{7A14E31C-572F-9342-947F-9DD1DFF985D9}" type="pres">
      <dgm:prSet presAssocID="{345E4795-749B-4547-B2CE-089148996BCB}" presName="sibTrans" presStyleCnt="0"/>
      <dgm:spPr/>
    </dgm:pt>
    <dgm:pt modelId="{6E5FFE8B-134D-1246-8A63-52B7EAC35E86}" type="pres">
      <dgm:prSet presAssocID="{3E20C5EE-DB9D-D542-87BB-FD7AAE5B2431}" presName="node" presStyleLbl="alignAccFollowNode1" presStyleIdx="23" presStyleCnt="38">
        <dgm:presLayoutVars>
          <dgm:bulletEnabled val="1"/>
        </dgm:presLayoutVars>
      </dgm:prSet>
      <dgm:spPr/>
    </dgm:pt>
    <dgm:pt modelId="{BB5C9A0E-75CE-864E-8FF4-2E2E021374BB}" type="pres">
      <dgm:prSet presAssocID="{3294E15F-641F-E84E-9AC3-694522047724}" presName="sibTrans" presStyleCnt="0"/>
      <dgm:spPr/>
    </dgm:pt>
    <dgm:pt modelId="{31F5D4CF-EFB2-874B-81CF-66734B1CBD16}" type="pres">
      <dgm:prSet presAssocID="{8B0F574C-02F4-394F-8E57-D4B89E80BAE7}" presName="node" presStyleLbl="alignAccFollowNode1" presStyleIdx="24" presStyleCnt="38">
        <dgm:presLayoutVars>
          <dgm:bulletEnabled val="1"/>
        </dgm:presLayoutVars>
      </dgm:prSet>
      <dgm:spPr/>
    </dgm:pt>
    <dgm:pt modelId="{AF8FC4F3-1916-F945-9C0C-CDB7F545BD9A}" type="pres">
      <dgm:prSet presAssocID="{8768F23A-7502-604C-B48A-DB2D57C9021D}" presName="vSp" presStyleCnt="0"/>
      <dgm:spPr/>
    </dgm:pt>
    <dgm:pt modelId="{639D73B4-01B8-A243-BCAC-C6A4613C16DC}" type="pres">
      <dgm:prSet presAssocID="{42CF9AC5-EF76-8A46-8E03-0917D188605A}" presName="horFlow" presStyleCnt="0"/>
      <dgm:spPr/>
    </dgm:pt>
    <dgm:pt modelId="{353EAA49-BF59-B842-B487-1971ED6C9FF6}" type="pres">
      <dgm:prSet presAssocID="{42CF9AC5-EF76-8A46-8E03-0917D188605A}" presName="bigChev" presStyleLbl="node1" presStyleIdx="5" presStyleCnt="8"/>
      <dgm:spPr/>
    </dgm:pt>
    <dgm:pt modelId="{912AD955-D51A-2F46-BA7E-B11CB0D478C3}" type="pres">
      <dgm:prSet presAssocID="{5B8098F0-73FC-3049-93A0-8186AF709E19}" presName="parTrans" presStyleCnt="0"/>
      <dgm:spPr/>
    </dgm:pt>
    <dgm:pt modelId="{660E9804-49DA-B04A-8C93-B58B9AAE0781}" type="pres">
      <dgm:prSet presAssocID="{FF92BC12-F3D2-A643-ABEF-F24F7F38A5D5}" presName="node" presStyleLbl="alignAccFollowNode1" presStyleIdx="25" presStyleCnt="38" custLinFactNeighborX="3935">
        <dgm:presLayoutVars>
          <dgm:bulletEnabled val="1"/>
        </dgm:presLayoutVars>
      </dgm:prSet>
      <dgm:spPr/>
    </dgm:pt>
    <dgm:pt modelId="{8B8928AA-9EE0-7141-B9B0-DB87194259AD}" type="pres">
      <dgm:prSet presAssocID="{56EBFB36-5854-3949-AE5A-079729CA2B55}" presName="sibTrans" presStyleCnt="0"/>
      <dgm:spPr/>
    </dgm:pt>
    <dgm:pt modelId="{D45989F0-D322-A54D-82CB-BE8CD573023F}" type="pres">
      <dgm:prSet presAssocID="{816EC264-F23F-5946-8E41-A08F94EE1FEA}" presName="node" presStyleLbl="alignAccFollowNode1" presStyleIdx="26" presStyleCnt="38" custLinFactNeighborX="4403">
        <dgm:presLayoutVars>
          <dgm:bulletEnabled val="1"/>
        </dgm:presLayoutVars>
      </dgm:prSet>
      <dgm:spPr/>
    </dgm:pt>
    <dgm:pt modelId="{3EC793B2-848B-2B49-BF3A-04E00386874A}" type="pres">
      <dgm:prSet presAssocID="{5547D65C-4D29-5B46-AEEE-357B50D0BAB1}" presName="sibTrans" presStyleCnt="0"/>
      <dgm:spPr/>
    </dgm:pt>
    <dgm:pt modelId="{0E52F096-7FF7-8A4B-9EE8-842A8E7E71C8}" type="pres">
      <dgm:prSet presAssocID="{8CF6C73E-8FF0-F444-8BB1-C2538534127C}" presName="node" presStyleLbl="alignAccFollowNode1" presStyleIdx="27" presStyleCnt="38">
        <dgm:presLayoutVars>
          <dgm:bulletEnabled val="1"/>
        </dgm:presLayoutVars>
      </dgm:prSet>
      <dgm:spPr/>
    </dgm:pt>
    <dgm:pt modelId="{863504BF-5084-4B47-930A-AF04D70813E2}" type="pres">
      <dgm:prSet presAssocID="{304D2B7B-3674-2248-BA51-EC29D274BC57}" presName="sibTrans" presStyleCnt="0"/>
      <dgm:spPr/>
    </dgm:pt>
    <dgm:pt modelId="{E7D57D22-E5D5-F447-B8EE-92C9AE129D04}" type="pres">
      <dgm:prSet presAssocID="{C6D9D17E-E911-A84A-87C6-A5343E8F41B9}" presName="node" presStyleLbl="alignAccFollowNode1" presStyleIdx="28" presStyleCnt="38">
        <dgm:presLayoutVars>
          <dgm:bulletEnabled val="1"/>
        </dgm:presLayoutVars>
      </dgm:prSet>
      <dgm:spPr/>
    </dgm:pt>
    <dgm:pt modelId="{869D14C8-CFD1-984B-8B52-DC1BAC1EF2B0}" type="pres">
      <dgm:prSet presAssocID="{ED40CF21-6235-9946-8A37-F207F7DB208E}" presName="sibTrans" presStyleCnt="0"/>
      <dgm:spPr/>
    </dgm:pt>
    <dgm:pt modelId="{D04BC788-85A8-6740-B7FA-E52E888AEC1F}" type="pres">
      <dgm:prSet presAssocID="{23FD5CCC-B071-4943-9157-AD9BDE256E02}" presName="node" presStyleLbl="alignAccFollowNode1" presStyleIdx="29" presStyleCnt="38">
        <dgm:presLayoutVars>
          <dgm:bulletEnabled val="1"/>
        </dgm:presLayoutVars>
      </dgm:prSet>
      <dgm:spPr/>
    </dgm:pt>
    <dgm:pt modelId="{3EEB7A25-3A49-A741-9009-B71F0301608B}" type="pres">
      <dgm:prSet presAssocID="{42CF9AC5-EF76-8A46-8E03-0917D188605A}" presName="vSp" presStyleCnt="0"/>
      <dgm:spPr/>
    </dgm:pt>
    <dgm:pt modelId="{A90BB23D-8A63-DD4E-A50F-72BE5854D045}" type="pres">
      <dgm:prSet presAssocID="{51848CAB-C0A9-EB4B-B17D-43C0B7FC3A3C}" presName="horFlow" presStyleCnt="0"/>
      <dgm:spPr/>
    </dgm:pt>
    <dgm:pt modelId="{CD6CA383-07FB-F144-9D8A-329D0A00E4F1}" type="pres">
      <dgm:prSet presAssocID="{51848CAB-C0A9-EB4B-B17D-43C0B7FC3A3C}" presName="bigChev" presStyleLbl="node1" presStyleIdx="6" presStyleCnt="8"/>
      <dgm:spPr/>
    </dgm:pt>
    <dgm:pt modelId="{51FDE3A9-03C2-024C-BD34-9827F428A06E}" type="pres">
      <dgm:prSet presAssocID="{91FE3F1E-917F-6F40-B9CD-13A19229A974}" presName="parTrans" presStyleCnt="0"/>
      <dgm:spPr/>
    </dgm:pt>
    <dgm:pt modelId="{5B7296D8-8C2C-7349-940A-49EF4336659E}" type="pres">
      <dgm:prSet presAssocID="{C51A38A1-5A55-3C4B-ADE6-38A1DF2C9E82}" presName="node" presStyleLbl="alignAccFollowNode1" presStyleIdx="30" presStyleCnt="38">
        <dgm:presLayoutVars>
          <dgm:bulletEnabled val="1"/>
        </dgm:presLayoutVars>
      </dgm:prSet>
      <dgm:spPr/>
    </dgm:pt>
    <dgm:pt modelId="{BDA5E00C-2620-924F-BBD5-D00CDD0F6BBC}" type="pres">
      <dgm:prSet presAssocID="{8FEA162D-6569-5547-97BC-53A7EF719371}" presName="sibTrans" presStyleCnt="0"/>
      <dgm:spPr/>
    </dgm:pt>
    <dgm:pt modelId="{2D72142C-7835-1B4F-A7E1-8F2AF19C4C06}" type="pres">
      <dgm:prSet presAssocID="{B4DCA702-502A-CD47-8EDD-FC63BAA7012B}" presName="node" presStyleLbl="alignAccFollowNode1" presStyleIdx="31" presStyleCnt="38">
        <dgm:presLayoutVars>
          <dgm:bulletEnabled val="1"/>
        </dgm:presLayoutVars>
      </dgm:prSet>
      <dgm:spPr/>
    </dgm:pt>
    <dgm:pt modelId="{99886DF0-1A85-0243-919C-DC6C593223DC}" type="pres">
      <dgm:prSet presAssocID="{BFFAA18F-6A72-0B48-981A-BDF18BD5B563}" presName="sibTrans" presStyleCnt="0"/>
      <dgm:spPr/>
    </dgm:pt>
    <dgm:pt modelId="{74B98042-232D-0F45-8474-E21440E5FC8E}" type="pres">
      <dgm:prSet presAssocID="{6386985C-A9A7-C745-9E9B-C6BE1777FC57}" presName="node" presStyleLbl="alignAccFollowNode1" presStyleIdx="32" presStyleCnt="38">
        <dgm:presLayoutVars>
          <dgm:bulletEnabled val="1"/>
        </dgm:presLayoutVars>
      </dgm:prSet>
      <dgm:spPr/>
    </dgm:pt>
    <dgm:pt modelId="{78C754B5-E8CB-2E41-920C-F6FC52EB8153}" type="pres">
      <dgm:prSet presAssocID="{5EF75821-84C4-DF45-9AE2-CE042FB7DEC8}" presName="sibTrans" presStyleCnt="0"/>
      <dgm:spPr/>
    </dgm:pt>
    <dgm:pt modelId="{30B10B6E-97A0-3341-90CD-39EA8B001532}" type="pres">
      <dgm:prSet presAssocID="{283A17FF-86A0-7148-B10A-5A63E7FC8DE4}" presName="node" presStyleLbl="alignAccFollowNode1" presStyleIdx="33" presStyleCnt="38">
        <dgm:presLayoutVars>
          <dgm:bulletEnabled val="1"/>
        </dgm:presLayoutVars>
      </dgm:prSet>
      <dgm:spPr/>
    </dgm:pt>
    <dgm:pt modelId="{446E3282-D9FA-CF47-916F-745627D6FAAB}" type="pres">
      <dgm:prSet presAssocID="{69007338-001A-DB43-BFFD-5D79D06ADF0D}" presName="sibTrans" presStyleCnt="0"/>
      <dgm:spPr/>
    </dgm:pt>
    <dgm:pt modelId="{6DCA5461-66BE-F341-8099-9A909DFCB22D}" type="pres">
      <dgm:prSet presAssocID="{E1BB20C8-0453-5447-A08C-92724F7E2892}" presName="node" presStyleLbl="alignAccFollowNode1" presStyleIdx="34" presStyleCnt="38">
        <dgm:presLayoutVars>
          <dgm:bulletEnabled val="1"/>
        </dgm:presLayoutVars>
      </dgm:prSet>
      <dgm:spPr/>
    </dgm:pt>
    <dgm:pt modelId="{6F89C100-1840-1544-8A6C-2F4C8150D0F7}" type="pres">
      <dgm:prSet presAssocID="{51848CAB-C0A9-EB4B-B17D-43C0B7FC3A3C}" presName="vSp" presStyleCnt="0"/>
      <dgm:spPr/>
    </dgm:pt>
    <dgm:pt modelId="{DED1748C-9653-AC45-AFFF-C598244482C7}" type="pres">
      <dgm:prSet presAssocID="{222A56A3-1395-6F49-B00E-42995EC52F81}" presName="horFlow" presStyleCnt="0"/>
      <dgm:spPr/>
    </dgm:pt>
    <dgm:pt modelId="{45C375BE-FCF2-C048-A9B8-6E11D62A3FB7}" type="pres">
      <dgm:prSet presAssocID="{222A56A3-1395-6F49-B00E-42995EC52F81}" presName="bigChev" presStyleLbl="node1" presStyleIdx="7" presStyleCnt="8"/>
      <dgm:spPr/>
    </dgm:pt>
    <dgm:pt modelId="{A47287B4-E60F-D748-BD44-F5619586AF7B}" type="pres">
      <dgm:prSet presAssocID="{90DEF5A2-C79C-B24B-941E-C76E41E67419}" presName="parTrans" presStyleCnt="0"/>
      <dgm:spPr/>
    </dgm:pt>
    <dgm:pt modelId="{462D0247-BC43-2448-A846-CAC65D9A90A6}" type="pres">
      <dgm:prSet presAssocID="{0EE39BFA-CC71-EC4E-8620-32CA9898A975}" presName="node" presStyleLbl="alignAccFollowNode1" presStyleIdx="35" presStyleCnt="38">
        <dgm:presLayoutVars>
          <dgm:bulletEnabled val="1"/>
        </dgm:presLayoutVars>
      </dgm:prSet>
      <dgm:spPr/>
    </dgm:pt>
    <dgm:pt modelId="{B18C20F9-D5E6-1C44-9DF8-B4FF0384C0BC}" type="pres">
      <dgm:prSet presAssocID="{FCA436DD-4F37-004E-A955-5BC3213755F7}" presName="sibTrans" presStyleCnt="0"/>
      <dgm:spPr/>
    </dgm:pt>
    <dgm:pt modelId="{6A8737B1-0C21-7C46-979B-10B4C5CD6615}" type="pres">
      <dgm:prSet presAssocID="{60ED742A-7CD9-1646-8AE6-1AAD1FA671B3}" presName="node" presStyleLbl="alignAccFollowNode1" presStyleIdx="36" presStyleCnt="38">
        <dgm:presLayoutVars>
          <dgm:bulletEnabled val="1"/>
        </dgm:presLayoutVars>
      </dgm:prSet>
      <dgm:spPr/>
    </dgm:pt>
    <dgm:pt modelId="{9737BFB1-F64E-6A4B-8F11-ED85D9294627}" type="pres">
      <dgm:prSet presAssocID="{60EB5F03-2422-FB47-833F-6F162A5B1F8E}" presName="sibTrans" presStyleCnt="0"/>
      <dgm:spPr/>
    </dgm:pt>
    <dgm:pt modelId="{BB0A60B1-5D42-A043-B544-E992C14CD712}" type="pres">
      <dgm:prSet presAssocID="{2EF96B79-230D-0641-A2E2-50672AF9876A}" presName="node" presStyleLbl="alignAccFollowNode1" presStyleIdx="37" presStyleCnt="38">
        <dgm:presLayoutVars>
          <dgm:bulletEnabled val="1"/>
        </dgm:presLayoutVars>
      </dgm:prSet>
      <dgm:spPr/>
    </dgm:pt>
  </dgm:ptLst>
  <dgm:cxnLst>
    <dgm:cxn modelId="{62AC4501-957B-584F-96CA-21675CC352E7}" type="presOf" srcId="{8B0F574C-02F4-394F-8E57-D4B89E80BAE7}" destId="{31F5D4CF-EFB2-874B-81CF-66734B1CBD16}" srcOrd="0" destOrd="0" presId="urn:microsoft.com/office/officeart/2005/8/layout/lProcess3"/>
    <dgm:cxn modelId="{FFCE8302-44DC-C845-858E-6FB4D18E79A3}" type="presOf" srcId="{51848CAB-C0A9-EB4B-B17D-43C0B7FC3A3C}" destId="{CD6CA383-07FB-F144-9D8A-329D0A00E4F1}" srcOrd="0" destOrd="0" presId="urn:microsoft.com/office/officeart/2005/8/layout/lProcess3"/>
    <dgm:cxn modelId="{F6139703-5EC4-3341-8967-B53A389B688E}" srcId="{90C50694-DD7E-CD43-85D0-36242F799235}" destId="{37269127-F1B9-8346-BB6F-C0FC94955707}" srcOrd="3" destOrd="0" parTransId="{5A9F90E5-4147-6C42-9CA6-DF22B79F4AA6}" sibTransId="{FEBADA41-46C7-8849-88E1-3F15B78C1078}"/>
    <dgm:cxn modelId="{84DE5209-1F84-3342-A68F-4865C9454302}" type="presOf" srcId="{283A17FF-86A0-7148-B10A-5A63E7FC8DE4}" destId="{30B10B6E-97A0-3341-90CD-39EA8B001532}" srcOrd="0" destOrd="0" presId="urn:microsoft.com/office/officeart/2005/8/layout/lProcess3"/>
    <dgm:cxn modelId="{55B87A0D-937B-074B-95D9-02CA23E6623F}" type="presOf" srcId="{8BF7B74B-AE3D-6B47-87FD-6173A5A7CC52}" destId="{35442066-9740-FB47-B638-5F0476D63A2A}" srcOrd="0" destOrd="0" presId="urn:microsoft.com/office/officeart/2005/8/layout/lProcess3"/>
    <dgm:cxn modelId="{C5B9820D-4D3A-064F-8CAC-C6986DB42F3D}" type="presOf" srcId="{5A131BDA-5BA5-7248-9CD1-C42BB83109D6}" destId="{5F267751-F01E-DB40-9CF8-B3A5CBD4321A}" srcOrd="0" destOrd="0" presId="urn:microsoft.com/office/officeart/2005/8/layout/lProcess3"/>
    <dgm:cxn modelId="{B67C4F12-0171-064F-BE54-B5F0006F5FDE}" srcId="{629A60EF-0102-CD43-9765-E59678A31796}" destId="{6F94C727-591A-9746-B9D1-B5BF3CE6413F}" srcOrd="1" destOrd="0" parTransId="{3D3704AA-AE1D-C344-A28F-0C60C0612CB8}" sibTransId="{6AC7936D-251C-074E-B092-8480D26ACF5E}"/>
    <dgm:cxn modelId="{E9688D12-6E9B-444B-A495-93C4DF21585F}" type="presOf" srcId="{90C50694-DD7E-CD43-85D0-36242F799235}" destId="{10A2A776-6BCC-224C-9870-853E877B6C73}" srcOrd="0" destOrd="0" presId="urn:microsoft.com/office/officeart/2005/8/layout/lProcess3"/>
    <dgm:cxn modelId="{293C1916-0461-BE42-A99E-743ABF0C3CA5}" srcId="{90C50694-DD7E-CD43-85D0-36242F799235}" destId="{D0B3F375-C1BC-8948-9B5A-9D91145F6058}" srcOrd="5" destOrd="0" parTransId="{5D8DE8A1-E4B2-C843-9302-7F42646B9865}" sibTransId="{4D0C4786-04FB-744D-8BE6-D47E456DFBA9}"/>
    <dgm:cxn modelId="{8C863E16-3072-724F-B516-D34AF20E6F30}" type="presOf" srcId="{54CA25E4-E3DC-1B48-9471-0AB597B5C84B}" destId="{79EC479B-33AC-B247-AC26-73821056FE2A}" srcOrd="0" destOrd="0" presId="urn:microsoft.com/office/officeart/2005/8/layout/lProcess3"/>
    <dgm:cxn modelId="{569DA817-439E-F049-BD11-3A3EBBDFC634}" srcId="{42CF9AC5-EF76-8A46-8E03-0917D188605A}" destId="{C6D9D17E-E911-A84A-87C6-A5343E8F41B9}" srcOrd="3" destOrd="0" parTransId="{FE1AD30C-8497-8448-8C89-E766088D7F64}" sibTransId="{ED40CF21-6235-9946-8A37-F207F7DB208E}"/>
    <dgm:cxn modelId="{41D6BC22-90E0-6145-9651-B9C0FFB67523}" srcId="{8768F23A-7502-604C-B48A-DB2D57C9021D}" destId="{3E20C5EE-DB9D-D542-87BB-FD7AAE5B2431}" srcOrd="3" destOrd="0" parTransId="{1F928B63-CA19-1C4C-87E6-335992F747B6}" sibTransId="{3294E15F-641F-E84E-9AC3-694522047724}"/>
    <dgm:cxn modelId="{A81F1726-52BE-D74E-B420-34A606117B89}" type="presOf" srcId="{455F45A9-5CFE-054A-941C-FB11923AE5A3}" destId="{A0A5FBE9-6FF5-B442-9562-981992C48005}" srcOrd="0" destOrd="0" presId="urn:microsoft.com/office/officeart/2005/8/layout/lProcess3"/>
    <dgm:cxn modelId="{92CE3727-2B0C-7747-9C22-F75F6D263455}" srcId="{8768F23A-7502-604C-B48A-DB2D57C9021D}" destId="{0C2AE0AD-FDBC-B347-8134-7ECFCE3C308F}" srcOrd="0" destOrd="0" parTransId="{D383B732-0325-1B47-BB39-372DBBFB87F4}" sibTransId="{B6A86165-17AC-AE45-9BE9-CE07F2D9828C}"/>
    <dgm:cxn modelId="{0987F328-7674-634C-9B1D-A068208418A5}" srcId="{629A60EF-0102-CD43-9765-E59678A31796}" destId="{5F3800C3-2E0B-9D48-B852-366D9CDE4014}" srcOrd="4" destOrd="0" parTransId="{AE7DDEF0-74CD-B44F-A5E0-3C690CD8CDC1}" sibTransId="{F56D2950-84D0-DE42-84EE-EAFF989B470E}"/>
    <dgm:cxn modelId="{B725EB2C-4B23-1945-8675-942A1C97EA18}" srcId="{42CF9AC5-EF76-8A46-8E03-0917D188605A}" destId="{FF92BC12-F3D2-A643-ABEF-F24F7F38A5D5}" srcOrd="0" destOrd="0" parTransId="{5B8098F0-73FC-3049-93A0-8186AF709E19}" sibTransId="{56EBFB36-5854-3949-AE5A-079729CA2B55}"/>
    <dgm:cxn modelId="{BA32672E-4934-E441-8923-0F80D67F85F8}" type="presOf" srcId="{BD1AF9B4-7741-C747-88ED-D77CC53F03FA}" destId="{AE02F5E3-98B6-5A4C-8AA8-553AA06DF120}" srcOrd="0" destOrd="0" presId="urn:microsoft.com/office/officeart/2005/8/layout/lProcess3"/>
    <dgm:cxn modelId="{E1EEFB30-C2BC-714A-85AD-BC0F84BAC68A}" srcId="{42CF9AC5-EF76-8A46-8E03-0917D188605A}" destId="{816EC264-F23F-5946-8E41-A08F94EE1FEA}" srcOrd="1" destOrd="0" parTransId="{D2FE86B0-F43D-9842-828A-32AD83D4D39B}" sibTransId="{5547D65C-4D29-5B46-AEEE-357B50D0BAB1}"/>
    <dgm:cxn modelId="{6B47A033-1E9E-6645-B86A-DA9ABB43DC90}" srcId="{9713E164-96E8-9447-8D8A-6C615FD0A1F6}" destId="{8768F23A-7502-604C-B48A-DB2D57C9021D}" srcOrd="4" destOrd="0" parTransId="{A6E517AF-DD62-244D-97A2-DC8D17EA6B6B}" sibTransId="{A963BA7D-6124-A946-BB7B-E825EFC2DC3A}"/>
    <dgm:cxn modelId="{897DC634-8C9A-D149-8ED0-5EA79027EEA6}" srcId="{9713E164-96E8-9447-8D8A-6C615FD0A1F6}" destId="{51848CAB-C0A9-EB4B-B17D-43C0B7FC3A3C}" srcOrd="6" destOrd="0" parTransId="{75FEA171-B7E0-454F-BD29-2B5AA0F9CC3A}" sibTransId="{1B9EE661-AD48-7E44-BCD0-FD73F9E5623F}"/>
    <dgm:cxn modelId="{10871538-67DF-F047-8453-950DFF4DBB58}" srcId="{D14B1DB6-9B24-4942-9FE2-E2B63543BB20}" destId="{6584CD5A-C667-3145-B93D-AB262541EBB3}" srcOrd="2" destOrd="0" parTransId="{714E7E8F-5EB7-1C49-B039-4E8DF6DC150D}" sibTransId="{4A5D4322-A33A-A543-AF15-CF8ED827B160}"/>
    <dgm:cxn modelId="{74BEDA39-9F6A-3748-95DC-9AB1F2880994}" type="presOf" srcId="{222A56A3-1395-6F49-B00E-42995EC52F81}" destId="{45C375BE-FCF2-C048-A9B8-6E11D62A3FB7}" srcOrd="0" destOrd="0" presId="urn:microsoft.com/office/officeart/2005/8/layout/lProcess3"/>
    <dgm:cxn modelId="{B5F5363B-F9A7-2E47-A1EE-BBB2441A0F7A}" type="presOf" srcId="{3E20C5EE-DB9D-D542-87BB-FD7AAE5B2431}" destId="{6E5FFE8B-134D-1246-8A63-52B7EAC35E86}" srcOrd="0" destOrd="0" presId="urn:microsoft.com/office/officeart/2005/8/layout/lProcess3"/>
    <dgm:cxn modelId="{4CBFF843-2FC0-E341-9E2C-D348FBCD81D0}" type="presOf" srcId="{B4DCA702-502A-CD47-8EDD-FC63BAA7012B}" destId="{2D72142C-7835-1B4F-A7E1-8F2AF19C4C06}" srcOrd="0" destOrd="0" presId="urn:microsoft.com/office/officeart/2005/8/layout/lProcess3"/>
    <dgm:cxn modelId="{6E7FD745-5F95-2946-A9B4-D8E8314BBC0B}" type="presOf" srcId="{B3CD9B49-B485-9D4F-8C2A-4535BC4C0B29}" destId="{AFDC183C-2B47-714C-AC7A-8031EA5FFB59}" srcOrd="0" destOrd="0" presId="urn:microsoft.com/office/officeart/2005/8/layout/lProcess3"/>
    <dgm:cxn modelId="{1D9D0C49-2E4C-3D4B-9FED-CDAECA80F987}" srcId="{51848CAB-C0A9-EB4B-B17D-43C0B7FC3A3C}" destId="{E1BB20C8-0453-5447-A08C-92724F7E2892}" srcOrd="4" destOrd="0" parTransId="{9436D601-1BED-A649-B51A-50B33C251DED}" sibTransId="{64E32E88-B212-4240-8C3F-EDD393473B36}"/>
    <dgm:cxn modelId="{8C99D54D-FAEE-8A48-8B0D-C2862331B11E}" srcId="{51848CAB-C0A9-EB4B-B17D-43C0B7FC3A3C}" destId="{283A17FF-86A0-7148-B10A-5A63E7FC8DE4}" srcOrd="3" destOrd="0" parTransId="{B617C0D7-1691-1D4D-AEC0-24B8113EE4BE}" sibTransId="{69007338-001A-DB43-BFFD-5D79D06ADF0D}"/>
    <dgm:cxn modelId="{476CCF4E-DC54-E44C-8CA1-357150CE6FDE}" srcId="{BCE093C6-AC48-0B40-93D2-4CC9742FC298}" destId="{63542A45-7536-2F40-B5A0-8A4596969F59}" srcOrd="1" destOrd="0" parTransId="{6317846B-DA2A-E24F-A4FF-DE0E2D87E034}" sibTransId="{CD532052-9EC9-ED42-B2A9-0E20933D38B0}"/>
    <dgm:cxn modelId="{F7061B4F-E1AC-D046-BFAE-7153DBC82ABD}" srcId="{51848CAB-C0A9-EB4B-B17D-43C0B7FC3A3C}" destId="{C51A38A1-5A55-3C4B-ADE6-38A1DF2C9E82}" srcOrd="0" destOrd="0" parTransId="{91FE3F1E-917F-6F40-B9CD-13A19229A974}" sibTransId="{8FEA162D-6569-5547-97BC-53A7EF719371}"/>
    <dgm:cxn modelId="{1365774F-8960-E043-B833-90202129D8AC}" srcId="{BCE093C6-AC48-0B40-93D2-4CC9742FC298}" destId="{B3CD9B49-B485-9D4F-8C2A-4535BC4C0B29}" srcOrd="2" destOrd="0" parTransId="{8D447AA8-1025-6949-87C1-2543A29C0DC7}" sibTransId="{05BC3869-857A-C74F-AB79-273093964BAE}"/>
    <dgm:cxn modelId="{6EA1CD61-7C09-234E-93AE-5E399C31BA47}" type="presOf" srcId="{60ED742A-7CD9-1646-8AE6-1AAD1FA671B3}" destId="{6A8737B1-0C21-7C46-979B-10B4C5CD6615}" srcOrd="0" destOrd="0" presId="urn:microsoft.com/office/officeart/2005/8/layout/lProcess3"/>
    <dgm:cxn modelId="{FBD0A963-6DE1-5A4E-B52E-E8DA29DC1F0D}" type="presOf" srcId="{BCE093C6-AC48-0B40-93D2-4CC9742FC298}" destId="{43C0EBB8-23E5-5D42-9972-3ED7C26BABFD}" srcOrd="0" destOrd="0" presId="urn:microsoft.com/office/officeart/2005/8/layout/lProcess3"/>
    <dgm:cxn modelId="{C86EA767-0B82-FF4D-BBEC-8740AF13F9A8}" type="presOf" srcId="{C6D9D17E-E911-A84A-87C6-A5343E8F41B9}" destId="{E7D57D22-E5D5-F447-B8EE-92C9AE129D04}" srcOrd="0" destOrd="0" presId="urn:microsoft.com/office/officeart/2005/8/layout/lProcess3"/>
    <dgm:cxn modelId="{8F708B69-FF71-BF43-A225-90E3DEBA02A0}" srcId="{90C50694-DD7E-CD43-85D0-36242F799235}" destId="{A7DB78A0-08A8-D74E-ABFF-B38BD03FF97D}" srcOrd="4" destOrd="0" parTransId="{7A2215C2-EE88-EB49-8EA0-55184847E9C4}" sibTransId="{8CE4341D-967F-7C4D-B4E0-D8DF0350F920}"/>
    <dgm:cxn modelId="{97C7CD6C-D8D6-5242-8CD0-B4674EC07B73}" type="presOf" srcId="{6F94C727-591A-9746-B9D1-B5BF3CE6413F}" destId="{B809CA4C-8D83-7448-A363-01D1615CA9B9}" srcOrd="0" destOrd="0" presId="urn:microsoft.com/office/officeart/2005/8/layout/lProcess3"/>
    <dgm:cxn modelId="{0B5E1F6E-1DFA-684B-9091-14DA3C3290B0}" type="presOf" srcId="{4C2198AE-07C1-1F4C-9E1D-59E872BB98B1}" destId="{0F6A5328-B368-9D46-A226-CA185A827035}" srcOrd="0" destOrd="0" presId="urn:microsoft.com/office/officeart/2005/8/layout/lProcess3"/>
    <dgm:cxn modelId="{F4D6D473-1C62-5B43-B121-68F10FF6C4CE}" type="presOf" srcId="{A7DB78A0-08A8-D74E-ABFF-B38BD03FF97D}" destId="{075981BD-3769-EB40-A2AA-898B934B4273}" srcOrd="0" destOrd="0" presId="urn:microsoft.com/office/officeart/2005/8/layout/lProcess3"/>
    <dgm:cxn modelId="{A76B4274-34E8-EF4D-A9D2-3EC6F2A51C69}" srcId="{9713E164-96E8-9447-8D8A-6C615FD0A1F6}" destId="{42CF9AC5-EF76-8A46-8E03-0917D188605A}" srcOrd="5" destOrd="0" parTransId="{F69011E6-B47D-6D40-BB23-CF6028A708B6}" sibTransId="{78FB3543-9EE9-0445-87E5-25E53AF99AB8}"/>
    <dgm:cxn modelId="{F7997374-A0A2-D644-A21F-8A784D8287F0}" srcId="{8768F23A-7502-604C-B48A-DB2D57C9021D}" destId="{85F5BFA2-1CEF-6844-8E68-C808ECEABC95}" srcOrd="1" destOrd="0" parTransId="{A3D76D4F-5997-5242-AC61-263FDABF7262}" sibTransId="{86216CCD-95C9-8D40-9B6F-C95A18DFAF4F}"/>
    <dgm:cxn modelId="{5AB13476-024F-1A4E-B418-8623C1F543D1}" type="presOf" srcId="{9713E164-96E8-9447-8D8A-6C615FD0A1F6}" destId="{DC574713-459F-BB4A-825E-E5BC5394C7AB}" srcOrd="0" destOrd="0" presId="urn:microsoft.com/office/officeart/2005/8/layout/lProcess3"/>
    <dgm:cxn modelId="{E154FD77-896F-464A-B54C-13DAC3220673}" srcId="{42CF9AC5-EF76-8A46-8E03-0917D188605A}" destId="{8CF6C73E-8FF0-F444-8BB1-C2538534127C}" srcOrd="2" destOrd="0" parTransId="{7D866AE0-F8AF-674A-AC3F-B3BD848A740E}" sibTransId="{304D2B7B-3674-2248-BA51-EC29D274BC57}"/>
    <dgm:cxn modelId="{6FFF7D78-3C05-264B-9756-D7B17586236D}" type="presOf" srcId="{35B33906-243D-5E42-8505-6E9EE91B4F8B}" destId="{A337F257-D4CD-144F-A747-AB796B1F6C82}" srcOrd="0" destOrd="0" presId="urn:microsoft.com/office/officeart/2005/8/layout/lProcess3"/>
    <dgm:cxn modelId="{1F25A87A-28A8-5245-BFF8-B7422CD15167}" srcId="{42CF9AC5-EF76-8A46-8E03-0917D188605A}" destId="{23FD5CCC-B071-4943-9157-AD9BDE256E02}" srcOrd="4" destOrd="0" parTransId="{3945C3E2-F0CF-2C43-8BE6-AB01427CCF3E}" sibTransId="{43B34FD0-F5AD-2447-838E-A4CD1B63C9C5}"/>
    <dgm:cxn modelId="{07DA147B-2EB7-8A45-9747-311704AC6289}" type="presOf" srcId="{D0B3F375-C1BC-8948-9B5A-9D91145F6058}" destId="{DD7937F8-F540-A54D-92CB-B84B2B3FA441}" srcOrd="0" destOrd="0" presId="urn:microsoft.com/office/officeart/2005/8/layout/lProcess3"/>
    <dgm:cxn modelId="{C7481E7B-7CA6-EC47-B241-37CD9E560852}" srcId="{222A56A3-1395-6F49-B00E-42995EC52F81}" destId="{0EE39BFA-CC71-EC4E-8620-32CA9898A975}" srcOrd="0" destOrd="0" parTransId="{90DEF5A2-C79C-B24B-941E-C76E41E67419}" sibTransId="{FCA436DD-4F37-004E-A955-5BC3213755F7}"/>
    <dgm:cxn modelId="{A3C54F7C-8953-C545-8915-B2F6BC6F1BDD}" type="presOf" srcId="{37269127-F1B9-8346-BB6F-C0FC94955707}" destId="{EC2D5053-8806-F442-B733-2117AE19BE27}" srcOrd="0" destOrd="0" presId="urn:microsoft.com/office/officeart/2005/8/layout/lProcess3"/>
    <dgm:cxn modelId="{B019287F-01AF-7B4F-BD06-95C78742B1EA}" type="presOf" srcId="{629A60EF-0102-CD43-9765-E59678A31796}" destId="{BFD6DE0A-6A85-FF45-8E87-1CA886D40124}" srcOrd="0" destOrd="0" presId="urn:microsoft.com/office/officeart/2005/8/layout/lProcess3"/>
    <dgm:cxn modelId="{BC246B81-C86B-6B48-B79F-1A584AFAEEC6}" srcId="{9713E164-96E8-9447-8D8A-6C615FD0A1F6}" destId="{BCE093C6-AC48-0B40-93D2-4CC9742FC298}" srcOrd="1" destOrd="0" parTransId="{3BD126D1-C027-9740-8C2A-58448908EEE3}" sibTransId="{7EB0DB71-0A24-A84E-9C37-4BC50F43A67B}"/>
    <dgm:cxn modelId="{89E5B581-B4F4-2B42-87F8-51CAF008E18B}" srcId="{D14B1DB6-9B24-4942-9FE2-E2B63543BB20}" destId="{1D1B1AC0-A600-8540-AD01-B075D1AF9B81}" srcOrd="3" destOrd="0" parTransId="{C377A344-664C-5E4E-9936-7E3C66C23074}" sibTransId="{625B8665-7F01-F844-A417-DE64D57ECAB3}"/>
    <dgm:cxn modelId="{BC60D881-2D79-214B-A06F-355E814D004F}" type="presOf" srcId="{816EC264-F23F-5946-8E41-A08F94EE1FEA}" destId="{D45989F0-D322-A54D-82CB-BE8CD573023F}" srcOrd="0" destOrd="0" presId="urn:microsoft.com/office/officeart/2005/8/layout/lProcess3"/>
    <dgm:cxn modelId="{4722EC85-E1E7-DD45-820B-910CEAD60BAA}" type="presOf" srcId="{63542A45-7536-2F40-B5A0-8A4596969F59}" destId="{C933C7BA-921B-8C48-B413-979C4595454C}" srcOrd="0" destOrd="0" presId="urn:microsoft.com/office/officeart/2005/8/layout/lProcess3"/>
    <dgm:cxn modelId="{5E58B486-ADDE-4640-B2D0-5150B0FDB632}" srcId="{629A60EF-0102-CD43-9765-E59678A31796}" destId="{455F45A9-5CFE-054A-941C-FB11923AE5A3}" srcOrd="2" destOrd="0" parTransId="{E65FFDAC-7810-6149-B816-59ADE4C7F522}" sibTransId="{2DF942A7-DF84-EC48-9238-1DD5443D7F93}"/>
    <dgm:cxn modelId="{1D765389-C8B1-2D44-B263-0C578050AA1D}" srcId="{222A56A3-1395-6F49-B00E-42995EC52F81}" destId="{2EF96B79-230D-0641-A2E2-50672AF9876A}" srcOrd="2" destOrd="0" parTransId="{CC8DC6EB-257C-D64A-9D58-FC2C758C744D}" sibTransId="{A4C49560-84E1-3246-92FB-BDF9E8959605}"/>
    <dgm:cxn modelId="{ED81AD8A-BEEB-BC45-A92D-FF8E7F4C0EA7}" srcId="{51848CAB-C0A9-EB4B-B17D-43C0B7FC3A3C}" destId="{B4DCA702-502A-CD47-8EDD-FC63BAA7012B}" srcOrd="1" destOrd="0" parTransId="{437C2803-823E-2A44-8C8F-62AC8AFDAC51}" sibTransId="{BFFAA18F-6A72-0B48-981A-BDF18BD5B563}"/>
    <dgm:cxn modelId="{18E66B90-0675-B143-8BE4-210206BE4613}" srcId="{8768F23A-7502-604C-B48A-DB2D57C9021D}" destId="{8B0F574C-02F4-394F-8E57-D4B89E80BAE7}" srcOrd="4" destOrd="0" parTransId="{8253DB1C-D4D3-7C4A-9DE7-7AAB0DA73E8F}" sibTransId="{5A833B14-E6A7-B141-A146-02C5C72E7C70}"/>
    <dgm:cxn modelId="{BC885B92-5DFE-CE47-AA5D-698F436CDD7C}" srcId="{9713E164-96E8-9447-8D8A-6C615FD0A1F6}" destId="{222A56A3-1395-6F49-B00E-42995EC52F81}" srcOrd="7" destOrd="0" parTransId="{7432086A-2E76-B144-824C-5547D12A7174}" sibTransId="{A59FC6A0-C5DE-2B49-AD57-88146B58F787}"/>
    <dgm:cxn modelId="{352E3793-A68E-0744-AECE-05A5A4898D98}" srcId="{9713E164-96E8-9447-8D8A-6C615FD0A1F6}" destId="{90C50694-DD7E-CD43-85D0-36242F799235}" srcOrd="0" destOrd="0" parTransId="{2602359D-4003-2C49-89A9-C3EB2D860555}" sibTransId="{C9F42C16-8A35-0240-9DE9-B8AF97B1A923}"/>
    <dgm:cxn modelId="{78A58093-BA21-DA43-9DD6-EB6CA7638DF0}" type="presOf" srcId="{8CF6C73E-8FF0-F444-8BB1-C2538534127C}" destId="{0E52F096-7FF7-8A4B-9EE8-842A8E7E71C8}" srcOrd="0" destOrd="0" presId="urn:microsoft.com/office/officeart/2005/8/layout/lProcess3"/>
    <dgm:cxn modelId="{0EB05C99-5F98-3945-A014-46F83D59164B}" type="presOf" srcId="{0EE39BFA-CC71-EC4E-8620-32CA9898A975}" destId="{462D0247-BC43-2448-A846-CAC65D9A90A6}" srcOrd="0" destOrd="0" presId="urn:microsoft.com/office/officeart/2005/8/layout/lProcess3"/>
    <dgm:cxn modelId="{DD41E19D-1138-2840-8104-5EADDC2848A8}" type="presOf" srcId="{42CF9AC5-EF76-8A46-8E03-0917D188605A}" destId="{353EAA49-BF59-B842-B487-1971ED6C9FF6}" srcOrd="0" destOrd="0" presId="urn:microsoft.com/office/officeart/2005/8/layout/lProcess3"/>
    <dgm:cxn modelId="{AA51DCA6-CDFA-6444-BC75-3626E77F3440}" srcId="{BCE093C6-AC48-0B40-93D2-4CC9742FC298}" destId="{D0F7790B-811C-CB43-8EFF-ED81E50AA127}" srcOrd="3" destOrd="0" parTransId="{33048BB9-62B1-9F44-86AE-5575F807B201}" sibTransId="{9FD09004-CE58-4D4B-99CB-66B48F9B33E2}"/>
    <dgm:cxn modelId="{F9897AA7-061F-3340-9770-C6542CD1D257}" srcId="{8768F23A-7502-604C-B48A-DB2D57C9021D}" destId="{8BF7B74B-AE3D-6B47-87FD-6173A5A7CC52}" srcOrd="2" destOrd="0" parTransId="{0642E67A-30FA-944A-BE23-9DB74FADD276}" sibTransId="{345E4795-749B-4547-B2CE-089148996BCB}"/>
    <dgm:cxn modelId="{11CF23A8-0AEE-EB42-90A1-0134F8643844}" type="presOf" srcId="{6584CD5A-C667-3145-B93D-AB262541EBB3}" destId="{494D24D4-95C4-8E45-8D7D-E581E6F61F0E}" srcOrd="0" destOrd="0" presId="urn:microsoft.com/office/officeart/2005/8/layout/lProcess3"/>
    <dgm:cxn modelId="{5D0954AD-459D-D54F-ABDC-917CE46E6694}" type="presOf" srcId="{8768F23A-7502-604C-B48A-DB2D57C9021D}" destId="{2747424B-7365-9741-8274-AFCF552710B8}" srcOrd="0" destOrd="0" presId="urn:microsoft.com/office/officeart/2005/8/layout/lProcess3"/>
    <dgm:cxn modelId="{349605B0-43FD-0D44-BEB2-FB024AD57B0A}" type="presOf" srcId="{FF92BC12-F3D2-A643-ABEF-F24F7F38A5D5}" destId="{660E9804-49DA-B04A-8C93-B58B9AAE0781}" srcOrd="0" destOrd="0" presId="urn:microsoft.com/office/officeart/2005/8/layout/lProcess3"/>
    <dgm:cxn modelId="{83AAFEB1-9F23-A84D-936B-35218B59CB3B}" type="presOf" srcId="{2EF96B79-230D-0641-A2E2-50672AF9876A}" destId="{BB0A60B1-5D42-A043-B544-E992C14CD712}" srcOrd="0" destOrd="0" presId="urn:microsoft.com/office/officeart/2005/8/layout/lProcess3"/>
    <dgm:cxn modelId="{F14C1FB4-2159-8E48-A663-ED379EBDC5B8}" type="presOf" srcId="{D14B1DB6-9B24-4942-9FE2-E2B63543BB20}" destId="{A263D064-6E2F-DA45-9FFB-94892728769A}" srcOrd="0" destOrd="0" presId="urn:microsoft.com/office/officeart/2005/8/layout/lProcess3"/>
    <dgm:cxn modelId="{9E89EAB4-533F-AA48-8CC4-3794586E75CB}" type="presOf" srcId="{F13BE18D-C401-6549-BA41-B6020C602A31}" destId="{D3971EBD-C7D7-B94C-9373-30369685F265}" srcOrd="0" destOrd="0" presId="urn:microsoft.com/office/officeart/2005/8/layout/lProcess3"/>
    <dgm:cxn modelId="{8D5FA9B6-16C9-3B4F-9899-B4E455437392}" srcId="{222A56A3-1395-6F49-B00E-42995EC52F81}" destId="{60ED742A-7CD9-1646-8AE6-1AAD1FA671B3}" srcOrd="1" destOrd="0" parTransId="{4531F658-8DA3-6E47-8936-90E8E6712BAA}" sibTransId="{60EB5F03-2422-FB47-833F-6F162A5B1F8E}"/>
    <dgm:cxn modelId="{254CADB8-93F2-B343-B07C-B39422E663DF}" srcId="{90C50694-DD7E-CD43-85D0-36242F799235}" destId="{4C2198AE-07C1-1F4C-9E1D-59E872BB98B1}" srcOrd="2" destOrd="0" parTransId="{883D107B-CD29-E743-B025-1EA90C6F604E}" sibTransId="{499E97A5-887F-2244-94E2-67888DE232D9}"/>
    <dgm:cxn modelId="{FFE1E7B8-CA07-A743-BF57-0649F20D78E5}" srcId="{9713E164-96E8-9447-8D8A-6C615FD0A1F6}" destId="{629A60EF-0102-CD43-9765-E59678A31796}" srcOrd="3" destOrd="0" parTransId="{34DB79F3-A3D5-8E4F-8E6A-51ABB627AFEB}" sibTransId="{10859A2D-4EC1-F24B-B6B3-1703D29610B8}"/>
    <dgm:cxn modelId="{14786BB9-42A5-D04E-BF31-90F7071180CB}" srcId="{629A60EF-0102-CD43-9765-E59678A31796}" destId="{EF8EB9CD-EF45-184C-84DE-BC775C28776A}" srcOrd="0" destOrd="0" parTransId="{B8CE8B4A-C09D-A94D-BB5E-5A7553BFA9F0}" sibTransId="{F9D0F3C6-ACF2-7C44-B6BA-8121FFFAD6CC}"/>
    <dgm:cxn modelId="{4F0A07BD-5B98-FA41-A81E-8B4C0D648427}" srcId="{D14B1DB6-9B24-4942-9FE2-E2B63543BB20}" destId="{746D6FA1-30AD-9646-B398-7BD72B7FC8D5}" srcOrd="1" destOrd="0" parTransId="{B87B5718-C81A-0A47-B7A7-FF32FCC41154}" sibTransId="{850CFE95-DC71-624D-92A9-473EE0C94F8D}"/>
    <dgm:cxn modelId="{5AF57CBE-6351-3343-942E-E6FEECD1A889}" type="presOf" srcId="{E1BB20C8-0453-5447-A08C-92724F7E2892}" destId="{6DCA5461-66BE-F341-8099-9A909DFCB22D}" srcOrd="0" destOrd="0" presId="urn:microsoft.com/office/officeart/2005/8/layout/lProcess3"/>
    <dgm:cxn modelId="{454CBEBE-503F-4041-AD8E-06A74F7716E5}" srcId="{90C50694-DD7E-CD43-85D0-36242F799235}" destId="{54CA25E4-E3DC-1B48-9471-0AB597B5C84B}" srcOrd="0" destOrd="0" parTransId="{19EED1C2-4D5C-5043-9B36-CC44D059CD35}" sibTransId="{91C99176-3F18-A446-80DD-F8F4DFC25253}"/>
    <dgm:cxn modelId="{F67B0ABF-DB1D-F54D-9DA8-9601D20305D0}" type="presOf" srcId="{5F3800C3-2E0B-9D48-B852-366D9CDE4014}" destId="{91685203-B949-0F4F-8191-8D541D3AC986}" srcOrd="0" destOrd="0" presId="urn:microsoft.com/office/officeart/2005/8/layout/lProcess3"/>
    <dgm:cxn modelId="{1B224DC5-CB28-094F-8EE0-E05A3CBC741F}" type="presOf" srcId="{D0F7790B-811C-CB43-8EFF-ED81E50AA127}" destId="{DAA3F502-F169-7049-87A8-C77376A362C5}" srcOrd="0" destOrd="0" presId="urn:microsoft.com/office/officeart/2005/8/layout/lProcess3"/>
    <dgm:cxn modelId="{39FD27C9-D1C8-9F43-BAD3-F4E229468995}" type="presOf" srcId="{85F5BFA2-1CEF-6844-8E68-C808ECEABC95}" destId="{F082496F-290A-9D4F-973D-31EF89BEB1D3}" srcOrd="0" destOrd="0" presId="urn:microsoft.com/office/officeart/2005/8/layout/lProcess3"/>
    <dgm:cxn modelId="{B52D6BC9-9743-C845-AF42-97784247AA7E}" type="presOf" srcId="{0C2AE0AD-FDBC-B347-8134-7ECFCE3C308F}" destId="{448BCF70-7FE9-F643-91ED-9AB10C0FB579}" srcOrd="0" destOrd="0" presId="urn:microsoft.com/office/officeart/2005/8/layout/lProcess3"/>
    <dgm:cxn modelId="{EF6668CA-F2C3-1D47-8786-88E24F22C367}" type="presOf" srcId="{C51A38A1-5A55-3C4B-ADE6-38A1DF2C9E82}" destId="{5B7296D8-8C2C-7349-940A-49EF4336659E}" srcOrd="0" destOrd="0" presId="urn:microsoft.com/office/officeart/2005/8/layout/lProcess3"/>
    <dgm:cxn modelId="{90BF0AD1-4668-DE48-BFB0-841A94106324}" type="presOf" srcId="{746D6FA1-30AD-9646-B398-7BD72B7FC8D5}" destId="{52D30855-C11E-1E47-9CB7-F68C84528D61}" srcOrd="0" destOrd="0" presId="urn:microsoft.com/office/officeart/2005/8/layout/lProcess3"/>
    <dgm:cxn modelId="{09CA85DA-DB5C-1247-82A2-F7D40ED9FCF2}" srcId="{BCE093C6-AC48-0B40-93D2-4CC9742FC298}" destId="{BD1AF9B4-7741-C747-88ED-D77CC53F03FA}" srcOrd="4" destOrd="0" parTransId="{FE7FCCD0-E8AD-4A49-A95A-337D6F62B12B}" sibTransId="{1DEF069A-CD2C-4845-B388-58B1A2CC4E26}"/>
    <dgm:cxn modelId="{B292C8DB-3E54-E24E-A648-23BFD939ED00}" srcId="{D14B1DB6-9B24-4942-9FE2-E2B63543BB20}" destId="{F13BE18D-C401-6549-BA41-B6020C602A31}" srcOrd="0" destOrd="0" parTransId="{53249C5F-4779-4940-BBE1-8CFC8761DB8F}" sibTransId="{64CDAC83-228E-5B42-BFF5-8B022A5E5E93}"/>
    <dgm:cxn modelId="{F2E7F2DC-43B0-0F46-9703-80DC642E580E}" srcId="{9713E164-96E8-9447-8D8A-6C615FD0A1F6}" destId="{D14B1DB6-9B24-4942-9FE2-E2B63543BB20}" srcOrd="2" destOrd="0" parTransId="{46046698-DED8-2146-B27F-C887DD336B71}" sibTransId="{06408255-BE0B-DB40-AB4D-9D294A8680C3}"/>
    <dgm:cxn modelId="{D8944ADE-8CD2-DC4E-8D70-9D63CEA611D1}" type="presOf" srcId="{EF8EB9CD-EF45-184C-84DE-BC775C28776A}" destId="{DADB8728-4C6A-EF4C-B107-7D9B6CD0D68A}" srcOrd="0" destOrd="0" presId="urn:microsoft.com/office/officeart/2005/8/layout/lProcess3"/>
    <dgm:cxn modelId="{8B2927E0-CDEE-7547-A347-E15CC540D18C}" type="presOf" srcId="{23FD5CCC-B071-4943-9157-AD9BDE256E02}" destId="{D04BC788-85A8-6740-B7FA-E52E888AEC1F}" srcOrd="0" destOrd="0" presId="urn:microsoft.com/office/officeart/2005/8/layout/lProcess3"/>
    <dgm:cxn modelId="{BBF8A4E3-8C7C-344B-83B5-415139DF5B56}" type="presOf" srcId="{6386985C-A9A7-C745-9E9B-C6BE1777FC57}" destId="{74B98042-232D-0F45-8474-E21440E5FC8E}" srcOrd="0" destOrd="0" presId="urn:microsoft.com/office/officeart/2005/8/layout/lProcess3"/>
    <dgm:cxn modelId="{394811E4-46E6-A04D-B07E-9AEA407CBF1E}" srcId="{90C50694-DD7E-CD43-85D0-36242F799235}" destId="{8F86BA94-5839-2140-A5D7-26CEE65AC642}" srcOrd="1" destOrd="0" parTransId="{BC0F17D0-08A1-F546-A3A0-02E2DB74E975}" sibTransId="{AAC75EA9-02D7-9945-9718-E3BDAD220982}"/>
    <dgm:cxn modelId="{C7C41DE8-0D9C-114E-812D-6C55372DC8CE}" srcId="{51848CAB-C0A9-EB4B-B17D-43C0B7FC3A3C}" destId="{6386985C-A9A7-C745-9E9B-C6BE1777FC57}" srcOrd="2" destOrd="0" parTransId="{19A45A8E-AA58-8F41-9742-EF7B7C8979ED}" sibTransId="{5EF75821-84C4-DF45-9AE2-CE042FB7DEC8}"/>
    <dgm:cxn modelId="{733EB5E9-B59D-2E48-84A1-1E0C18DCD3D0}" srcId="{629A60EF-0102-CD43-9765-E59678A31796}" destId="{5A131BDA-5BA5-7248-9CD1-C42BB83109D6}" srcOrd="3" destOrd="0" parTransId="{684112C1-CC76-C549-B74E-C6F7A724D4B8}" sibTransId="{15E15124-C136-E642-9C96-AF7BC114308F}"/>
    <dgm:cxn modelId="{8842C5EF-FAB2-714B-83AD-38F95C958B51}" srcId="{BCE093C6-AC48-0B40-93D2-4CC9742FC298}" destId="{35B33906-243D-5E42-8505-6E9EE91B4F8B}" srcOrd="0" destOrd="0" parTransId="{3100DFDE-1B88-494A-8ADA-DB3A37E0E4E9}" sibTransId="{8C5FFB46-872A-F74F-B1D2-B1478B49EC47}"/>
    <dgm:cxn modelId="{CDD89BF8-6F53-4B4F-97BE-D81C5CDCB57F}" type="presOf" srcId="{8F86BA94-5839-2140-A5D7-26CEE65AC642}" destId="{20E342DA-F48A-2148-A835-F6947D509C21}" srcOrd="0" destOrd="0" presId="urn:microsoft.com/office/officeart/2005/8/layout/lProcess3"/>
    <dgm:cxn modelId="{6529D6FA-2CC3-2F48-9EAE-85FD21DED30F}" type="presOf" srcId="{1D1B1AC0-A600-8540-AD01-B075D1AF9B81}" destId="{34A6C52F-FC04-FE42-B49D-02680535A698}" srcOrd="0" destOrd="0" presId="urn:microsoft.com/office/officeart/2005/8/layout/lProcess3"/>
    <dgm:cxn modelId="{901B6F9B-0B63-C543-A0B1-188CBB8CE5AD}" type="presParOf" srcId="{DC574713-459F-BB4A-825E-E5BC5394C7AB}" destId="{8519C9AA-CC32-2A42-8AA3-331C8E605CDA}" srcOrd="0" destOrd="0" presId="urn:microsoft.com/office/officeart/2005/8/layout/lProcess3"/>
    <dgm:cxn modelId="{1ED06802-DC71-D74E-AAAE-D60F502A9A5E}" type="presParOf" srcId="{8519C9AA-CC32-2A42-8AA3-331C8E605CDA}" destId="{10A2A776-6BCC-224C-9870-853E877B6C73}" srcOrd="0" destOrd="0" presId="urn:microsoft.com/office/officeart/2005/8/layout/lProcess3"/>
    <dgm:cxn modelId="{39526F77-C8E5-434E-BC77-C605D36E31C2}" type="presParOf" srcId="{8519C9AA-CC32-2A42-8AA3-331C8E605CDA}" destId="{356A069A-1428-EA4E-9188-6BE10F6F058D}" srcOrd="1" destOrd="0" presId="urn:microsoft.com/office/officeart/2005/8/layout/lProcess3"/>
    <dgm:cxn modelId="{55D7D825-93F0-D545-9ED8-0B4CCED15304}" type="presParOf" srcId="{8519C9AA-CC32-2A42-8AA3-331C8E605CDA}" destId="{79EC479B-33AC-B247-AC26-73821056FE2A}" srcOrd="2" destOrd="0" presId="urn:microsoft.com/office/officeart/2005/8/layout/lProcess3"/>
    <dgm:cxn modelId="{ECACFBA0-D406-8940-9DC7-F62A96B47DFA}" type="presParOf" srcId="{8519C9AA-CC32-2A42-8AA3-331C8E605CDA}" destId="{2C209641-E1D0-1B41-8F83-C02BAF85A597}" srcOrd="3" destOrd="0" presId="urn:microsoft.com/office/officeart/2005/8/layout/lProcess3"/>
    <dgm:cxn modelId="{339E0603-222A-6E46-9AAD-34B3D3F110F6}" type="presParOf" srcId="{8519C9AA-CC32-2A42-8AA3-331C8E605CDA}" destId="{20E342DA-F48A-2148-A835-F6947D509C21}" srcOrd="4" destOrd="0" presId="urn:microsoft.com/office/officeart/2005/8/layout/lProcess3"/>
    <dgm:cxn modelId="{30D3B326-0A63-2248-AFB4-CE8B23952DEA}" type="presParOf" srcId="{8519C9AA-CC32-2A42-8AA3-331C8E605CDA}" destId="{AB7C77D8-A367-5141-AB6F-FA486DCC7585}" srcOrd="5" destOrd="0" presId="urn:microsoft.com/office/officeart/2005/8/layout/lProcess3"/>
    <dgm:cxn modelId="{26BF6F77-A91A-FD48-876C-BA41E3FB715E}" type="presParOf" srcId="{8519C9AA-CC32-2A42-8AA3-331C8E605CDA}" destId="{0F6A5328-B368-9D46-A226-CA185A827035}" srcOrd="6" destOrd="0" presId="urn:microsoft.com/office/officeart/2005/8/layout/lProcess3"/>
    <dgm:cxn modelId="{C05C552F-6612-8943-B4B0-9F848D8E0590}" type="presParOf" srcId="{8519C9AA-CC32-2A42-8AA3-331C8E605CDA}" destId="{79F35BD0-662B-8B45-A734-3B73744B7284}" srcOrd="7" destOrd="0" presId="urn:microsoft.com/office/officeart/2005/8/layout/lProcess3"/>
    <dgm:cxn modelId="{74CC4C8D-EECF-1F4A-8DFB-5C79A9F9BBAF}" type="presParOf" srcId="{8519C9AA-CC32-2A42-8AA3-331C8E605CDA}" destId="{EC2D5053-8806-F442-B733-2117AE19BE27}" srcOrd="8" destOrd="0" presId="urn:microsoft.com/office/officeart/2005/8/layout/lProcess3"/>
    <dgm:cxn modelId="{FD090DDD-E2E5-8941-B15B-655DC70DBCAD}" type="presParOf" srcId="{8519C9AA-CC32-2A42-8AA3-331C8E605CDA}" destId="{4B3EB718-E2B9-3340-B365-028B813BD05D}" srcOrd="9" destOrd="0" presId="urn:microsoft.com/office/officeart/2005/8/layout/lProcess3"/>
    <dgm:cxn modelId="{BFB993F9-978C-A245-9B93-20E530B6B19B}" type="presParOf" srcId="{8519C9AA-CC32-2A42-8AA3-331C8E605CDA}" destId="{075981BD-3769-EB40-A2AA-898B934B4273}" srcOrd="10" destOrd="0" presId="urn:microsoft.com/office/officeart/2005/8/layout/lProcess3"/>
    <dgm:cxn modelId="{DDBF40D8-CA19-6347-87B0-AA176C9397E6}" type="presParOf" srcId="{8519C9AA-CC32-2A42-8AA3-331C8E605CDA}" destId="{559A176B-6D42-D143-BAA9-ECD0F2C69244}" srcOrd="11" destOrd="0" presId="urn:microsoft.com/office/officeart/2005/8/layout/lProcess3"/>
    <dgm:cxn modelId="{777533AF-6337-FB44-A554-196195412FAA}" type="presParOf" srcId="{8519C9AA-CC32-2A42-8AA3-331C8E605CDA}" destId="{DD7937F8-F540-A54D-92CB-B84B2B3FA441}" srcOrd="12" destOrd="0" presId="urn:microsoft.com/office/officeart/2005/8/layout/lProcess3"/>
    <dgm:cxn modelId="{E4F193E4-0AC4-654C-A0BD-D7491B3743CC}" type="presParOf" srcId="{DC574713-459F-BB4A-825E-E5BC5394C7AB}" destId="{B6FED116-F190-CD49-8FFE-4E092B910AF7}" srcOrd="1" destOrd="0" presId="urn:microsoft.com/office/officeart/2005/8/layout/lProcess3"/>
    <dgm:cxn modelId="{09D88F50-7501-0A40-A6DB-8D38CB458446}" type="presParOf" srcId="{DC574713-459F-BB4A-825E-E5BC5394C7AB}" destId="{D08B7447-A3C3-DA41-9C37-4BD8CBAF6FA2}" srcOrd="2" destOrd="0" presId="urn:microsoft.com/office/officeart/2005/8/layout/lProcess3"/>
    <dgm:cxn modelId="{A584ACDA-6966-D243-A70B-413735BF001C}" type="presParOf" srcId="{D08B7447-A3C3-DA41-9C37-4BD8CBAF6FA2}" destId="{43C0EBB8-23E5-5D42-9972-3ED7C26BABFD}" srcOrd="0" destOrd="0" presId="urn:microsoft.com/office/officeart/2005/8/layout/lProcess3"/>
    <dgm:cxn modelId="{9DF8DDEB-0671-E34A-8F6C-654E704E5640}" type="presParOf" srcId="{D08B7447-A3C3-DA41-9C37-4BD8CBAF6FA2}" destId="{E10F1DF4-7426-6F48-9561-6D0A6C500D4A}" srcOrd="1" destOrd="0" presId="urn:microsoft.com/office/officeart/2005/8/layout/lProcess3"/>
    <dgm:cxn modelId="{06846E23-A9FF-A240-A8AE-9737794822C5}" type="presParOf" srcId="{D08B7447-A3C3-DA41-9C37-4BD8CBAF6FA2}" destId="{A337F257-D4CD-144F-A747-AB796B1F6C82}" srcOrd="2" destOrd="0" presId="urn:microsoft.com/office/officeart/2005/8/layout/lProcess3"/>
    <dgm:cxn modelId="{FF29A64F-1626-954E-96E1-0D5458EEE01A}" type="presParOf" srcId="{D08B7447-A3C3-DA41-9C37-4BD8CBAF6FA2}" destId="{01EF3E22-945F-D44D-9376-CBE63D02767D}" srcOrd="3" destOrd="0" presId="urn:microsoft.com/office/officeart/2005/8/layout/lProcess3"/>
    <dgm:cxn modelId="{0DCB4053-7BFC-7247-9226-6868102F743D}" type="presParOf" srcId="{D08B7447-A3C3-DA41-9C37-4BD8CBAF6FA2}" destId="{C933C7BA-921B-8C48-B413-979C4595454C}" srcOrd="4" destOrd="0" presId="urn:microsoft.com/office/officeart/2005/8/layout/lProcess3"/>
    <dgm:cxn modelId="{59747DD0-9EBC-F745-8FAE-6DC60777E6BD}" type="presParOf" srcId="{D08B7447-A3C3-DA41-9C37-4BD8CBAF6FA2}" destId="{FC02BD78-7149-954D-A2BC-9DDB4AD67009}" srcOrd="5" destOrd="0" presId="urn:microsoft.com/office/officeart/2005/8/layout/lProcess3"/>
    <dgm:cxn modelId="{BFB9C46A-2DC4-414E-A7B9-0CBD71AB6A65}" type="presParOf" srcId="{D08B7447-A3C3-DA41-9C37-4BD8CBAF6FA2}" destId="{AFDC183C-2B47-714C-AC7A-8031EA5FFB59}" srcOrd="6" destOrd="0" presId="urn:microsoft.com/office/officeart/2005/8/layout/lProcess3"/>
    <dgm:cxn modelId="{9A85E9FE-28D2-834B-84D8-C48BD170B6FF}" type="presParOf" srcId="{D08B7447-A3C3-DA41-9C37-4BD8CBAF6FA2}" destId="{979E6AEF-CA85-4948-96DD-8EED4EDB9750}" srcOrd="7" destOrd="0" presId="urn:microsoft.com/office/officeart/2005/8/layout/lProcess3"/>
    <dgm:cxn modelId="{9BB1EE64-FA24-F348-9E65-3CE3225CE243}" type="presParOf" srcId="{D08B7447-A3C3-DA41-9C37-4BD8CBAF6FA2}" destId="{DAA3F502-F169-7049-87A8-C77376A362C5}" srcOrd="8" destOrd="0" presId="urn:microsoft.com/office/officeart/2005/8/layout/lProcess3"/>
    <dgm:cxn modelId="{8B2764D3-C0AD-9D4B-8A52-211825DD0142}" type="presParOf" srcId="{D08B7447-A3C3-DA41-9C37-4BD8CBAF6FA2}" destId="{93C6DFD6-DB9F-DC4E-87D2-5CE1B5648D3C}" srcOrd="9" destOrd="0" presId="urn:microsoft.com/office/officeart/2005/8/layout/lProcess3"/>
    <dgm:cxn modelId="{0CF3167C-6A92-314A-AB65-929D83607278}" type="presParOf" srcId="{D08B7447-A3C3-DA41-9C37-4BD8CBAF6FA2}" destId="{AE02F5E3-98B6-5A4C-8AA8-553AA06DF120}" srcOrd="10" destOrd="0" presId="urn:microsoft.com/office/officeart/2005/8/layout/lProcess3"/>
    <dgm:cxn modelId="{188D98AF-AB47-3C4F-BA21-DF2DE78FB11C}" type="presParOf" srcId="{DC574713-459F-BB4A-825E-E5BC5394C7AB}" destId="{59EF4DB4-AE77-F542-9733-6A35B6413978}" srcOrd="3" destOrd="0" presId="urn:microsoft.com/office/officeart/2005/8/layout/lProcess3"/>
    <dgm:cxn modelId="{D7F736AE-98F8-D447-9A94-08570F5C30CD}" type="presParOf" srcId="{DC574713-459F-BB4A-825E-E5BC5394C7AB}" destId="{97421128-B577-F84B-92B9-3681991F446D}" srcOrd="4" destOrd="0" presId="urn:microsoft.com/office/officeart/2005/8/layout/lProcess3"/>
    <dgm:cxn modelId="{165B2F98-0EC1-7443-B70B-274BF96A826A}" type="presParOf" srcId="{97421128-B577-F84B-92B9-3681991F446D}" destId="{A263D064-6E2F-DA45-9FFB-94892728769A}" srcOrd="0" destOrd="0" presId="urn:microsoft.com/office/officeart/2005/8/layout/lProcess3"/>
    <dgm:cxn modelId="{0EBB050D-5B02-BD4D-B02B-824C9EDC6637}" type="presParOf" srcId="{97421128-B577-F84B-92B9-3681991F446D}" destId="{D82DA96F-15F6-8146-A4F5-02A753271153}" srcOrd="1" destOrd="0" presId="urn:microsoft.com/office/officeart/2005/8/layout/lProcess3"/>
    <dgm:cxn modelId="{45B490B6-2825-7345-A91B-778F078026A3}" type="presParOf" srcId="{97421128-B577-F84B-92B9-3681991F446D}" destId="{D3971EBD-C7D7-B94C-9373-30369685F265}" srcOrd="2" destOrd="0" presId="urn:microsoft.com/office/officeart/2005/8/layout/lProcess3"/>
    <dgm:cxn modelId="{D5B0EF97-647A-2A45-85D1-F4AE9CE18E9E}" type="presParOf" srcId="{97421128-B577-F84B-92B9-3681991F446D}" destId="{3C4CDA94-A90A-5E46-AF89-4662DBA9E5D1}" srcOrd="3" destOrd="0" presId="urn:microsoft.com/office/officeart/2005/8/layout/lProcess3"/>
    <dgm:cxn modelId="{B2480248-5416-8F42-88EA-BA4261D7B840}" type="presParOf" srcId="{97421128-B577-F84B-92B9-3681991F446D}" destId="{52D30855-C11E-1E47-9CB7-F68C84528D61}" srcOrd="4" destOrd="0" presId="urn:microsoft.com/office/officeart/2005/8/layout/lProcess3"/>
    <dgm:cxn modelId="{FC77CCA5-B37B-7C4A-81CC-36824AD85B02}" type="presParOf" srcId="{97421128-B577-F84B-92B9-3681991F446D}" destId="{5C59B07C-CE28-6B47-AB82-6139393258CF}" srcOrd="5" destOrd="0" presId="urn:microsoft.com/office/officeart/2005/8/layout/lProcess3"/>
    <dgm:cxn modelId="{E8D57400-38C0-2F4A-8A76-D68A83B2D775}" type="presParOf" srcId="{97421128-B577-F84B-92B9-3681991F446D}" destId="{494D24D4-95C4-8E45-8D7D-E581E6F61F0E}" srcOrd="6" destOrd="0" presId="urn:microsoft.com/office/officeart/2005/8/layout/lProcess3"/>
    <dgm:cxn modelId="{96E6340C-61AA-A748-8465-86F37739E547}" type="presParOf" srcId="{97421128-B577-F84B-92B9-3681991F446D}" destId="{6DF525D9-F8CB-0E44-9915-D1EB93405B43}" srcOrd="7" destOrd="0" presId="urn:microsoft.com/office/officeart/2005/8/layout/lProcess3"/>
    <dgm:cxn modelId="{1C7418F2-75A2-CB43-88A8-0CE15D1775DB}" type="presParOf" srcId="{97421128-B577-F84B-92B9-3681991F446D}" destId="{34A6C52F-FC04-FE42-B49D-02680535A698}" srcOrd="8" destOrd="0" presId="urn:microsoft.com/office/officeart/2005/8/layout/lProcess3"/>
    <dgm:cxn modelId="{CDED87FA-BF06-0942-A81D-E0FD479B002F}" type="presParOf" srcId="{DC574713-459F-BB4A-825E-E5BC5394C7AB}" destId="{8AC121DA-4D66-8645-8740-F78EA2C007AE}" srcOrd="5" destOrd="0" presId="urn:microsoft.com/office/officeart/2005/8/layout/lProcess3"/>
    <dgm:cxn modelId="{1F15B18D-DCD5-A142-9519-68263F03D72D}" type="presParOf" srcId="{DC574713-459F-BB4A-825E-E5BC5394C7AB}" destId="{DD77EB80-2A01-AD48-947B-CCB16C3F8C99}" srcOrd="6" destOrd="0" presId="urn:microsoft.com/office/officeart/2005/8/layout/lProcess3"/>
    <dgm:cxn modelId="{C308950A-4200-2D4F-BA5D-C3F7901BB07C}" type="presParOf" srcId="{DD77EB80-2A01-AD48-947B-CCB16C3F8C99}" destId="{BFD6DE0A-6A85-FF45-8E87-1CA886D40124}" srcOrd="0" destOrd="0" presId="urn:microsoft.com/office/officeart/2005/8/layout/lProcess3"/>
    <dgm:cxn modelId="{6C25089D-A12C-6849-9FE3-8E10B5E4847F}" type="presParOf" srcId="{DD77EB80-2A01-AD48-947B-CCB16C3F8C99}" destId="{36D62BE2-A914-9A4A-A001-0A2DB6C0225C}" srcOrd="1" destOrd="0" presId="urn:microsoft.com/office/officeart/2005/8/layout/lProcess3"/>
    <dgm:cxn modelId="{19ED6E85-9ADC-3844-ACA0-CC8FDE9DE21E}" type="presParOf" srcId="{DD77EB80-2A01-AD48-947B-CCB16C3F8C99}" destId="{DADB8728-4C6A-EF4C-B107-7D9B6CD0D68A}" srcOrd="2" destOrd="0" presId="urn:microsoft.com/office/officeart/2005/8/layout/lProcess3"/>
    <dgm:cxn modelId="{F5D9A4A9-6300-4A45-96A7-315C6809B70B}" type="presParOf" srcId="{DD77EB80-2A01-AD48-947B-CCB16C3F8C99}" destId="{DD79C176-7B31-104C-BBF8-35A1CBBD2FAF}" srcOrd="3" destOrd="0" presId="urn:microsoft.com/office/officeart/2005/8/layout/lProcess3"/>
    <dgm:cxn modelId="{EB61C902-8019-0942-AA88-52668DF301A6}" type="presParOf" srcId="{DD77EB80-2A01-AD48-947B-CCB16C3F8C99}" destId="{B809CA4C-8D83-7448-A363-01D1615CA9B9}" srcOrd="4" destOrd="0" presId="urn:microsoft.com/office/officeart/2005/8/layout/lProcess3"/>
    <dgm:cxn modelId="{C07F5340-4975-434B-A278-04AF0AF838C0}" type="presParOf" srcId="{DD77EB80-2A01-AD48-947B-CCB16C3F8C99}" destId="{4B30FD47-37B6-054E-A20E-58327048A2D6}" srcOrd="5" destOrd="0" presId="urn:microsoft.com/office/officeart/2005/8/layout/lProcess3"/>
    <dgm:cxn modelId="{EB932CAF-71FA-8647-A681-8BD2FD6923FC}" type="presParOf" srcId="{DD77EB80-2A01-AD48-947B-CCB16C3F8C99}" destId="{A0A5FBE9-6FF5-B442-9562-981992C48005}" srcOrd="6" destOrd="0" presId="urn:microsoft.com/office/officeart/2005/8/layout/lProcess3"/>
    <dgm:cxn modelId="{ED91B803-A2E2-B647-8E4B-22FDBEFD7C8C}" type="presParOf" srcId="{DD77EB80-2A01-AD48-947B-CCB16C3F8C99}" destId="{436536EA-5EFE-8C4B-8798-53B939F14F1B}" srcOrd="7" destOrd="0" presId="urn:microsoft.com/office/officeart/2005/8/layout/lProcess3"/>
    <dgm:cxn modelId="{F0438949-195E-AA41-945D-7BE15F764A1E}" type="presParOf" srcId="{DD77EB80-2A01-AD48-947B-CCB16C3F8C99}" destId="{5F267751-F01E-DB40-9CF8-B3A5CBD4321A}" srcOrd="8" destOrd="0" presId="urn:microsoft.com/office/officeart/2005/8/layout/lProcess3"/>
    <dgm:cxn modelId="{9B74890D-59AA-A54B-BDAE-BA23623CF43B}" type="presParOf" srcId="{DD77EB80-2A01-AD48-947B-CCB16C3F8C99}" destId="{B36957A9-353B-3F40-AB13-455FC9B79538}" srcOrd="9" destOrd="0" presId="urn:microsoft.com/office/officeart/2005/8/layout/lProcess3"/>
    <dgm:cxn modelId="{4D007C6D-2307-CC40-8168-197BB39B36E0}" type="presParOf" srcId="{DD77EB80-2A01-AD48-947B-CCB16C3F8C99}" destId="{91685203-B949-0F4F-8191-8D541D3AC986}" srcOrd="10" destOrd="0" presId="urn:microsoft.com/office/officeart/2005/8/layout/lProcess3"/>
    <dgm:cxn modelId="{16C5DE2E-ED18-3049-B16D-5A451C249B1B}" type="presParOf" srcId="{DC574713-459F-BB4A-825E-E5BC5394C7AB}" destId="{2B9DB569-8F5A-0942-84D2-CDE7E97E27E5}" srcOrd="7" destOrd="0" presId="urn:microsoft.com/office/officeart/2005/8/layout/lProcess3"/>
    <dgm:cxn modelId="{8E2819F1-EE53-B046-9660-B3663FE16FBB}" type="presParOf" srcId="{DC574713-459F-BB4A-825E-E5BC5394C7AB}" destId="{D2D8388D-327E-2542-BB6C-08412B5B258D}" srcOrd="8" destOrd="0" presId="urn:microsoft.com/office/officeart/2005/8/layout/lProcess3"/>
    <dgm:cxn modelId="{06B16892-208A-8C49-9C60-C566B30D380C}" type="presParOf" srcId="{D2D8388D-327E-2542-BB6C-08412B5B258D}" destId="{2747424B-7365-9741-8274-AFCF552710B8}" srcOrd="0" destOrd="0" presId="urn:microsoft.com/office/officeart/2005/8/layout/lProcess3"/>
    <dgm:cxn modelId="{14DA5F63-7C80-F547-BAC3-6C6F3A85B421}" type="presParOf" srcId="{D2D8388D-327E-2542-BB6C-08412B5B258D}" destId="{AA67CEB5-B1D5-3A46-AF6B-521B4B15D92F}" srcOrd="1" destOrd="0" presId="urn:microsoft.com/office/officeart/2005/8/layout/lProcess3"/>
    <dgm:cxn modelId="{A5052DB8-FFC1-BD45-8F9F-DC8D59A4ABF1}" type="presParOf" srcId="{D2D8388D-327E-2542-BB6C-08412B5B258D}" destId="{448BCF70-7FE9-F643-91ED-9AB10C0FB579}" srcOrd="2" destOrd="0" presId="urn:microsoft.com/office/officeart/2005/8/layout/lProcess3"/>
    <dgm:cxn modelId="{25D0B9C1-BE59-3542-B9E9-D3B92F01D2C8}" type="presParOf" srcId="{D2D8388D-327E-2542-BB6C-08412B5B258D}" destId="{2EB8811A-56EB-B14F-8374-4609E93B9E83}" srcOrd="3" destOrd="0" presId="urn:microsoft.com/office/officeart/2005/8/layout/lProcess3"/>
    <dgm:cxn modelId="{BFCD63AF-5D81-DF40-A4E6-17AB0A7F12F7}" type="presParOf" srcId="{D2D8388D-327E-2542-BB6C-08412B5B258D}" destId="{F082496F-290A-9D4F-973D-31EF89BEB1D3}" srcOrd="4" destOrd="0" presId="urn:microsoft.com/office/officeart/2005/8/layout/lProcess3"/>
    <dgm:cxn modelId="{15EB2634-D456-9B49-BA2D-CFEA754CBD8F}" type="presParOf" srcId="{D2D8388D-327E-2542-BB6C-08412B5B258D}" destId="{351AC887-7DCC-8F41-965A-1F89031AB073}" srcOrd="5" destOrd="0" presId="urn:microsoft.com/office/officeart/2005/8/layout/lProcess3"/>
    <dgm:cxn modelId="{FC9BA81D-7DDA-6E47-9389-0E8D85BA5167}" type="presParOf" srcId="{D2D8388D-327E-2542-BB6C-08412B5B258D}" destId="{35442066-9740-FB47-B638-5F0476D63A2A}" srcOrd="6" destOrd="0" presId="urn:microsoft.com/office/officeart/2005/8/layout/lProcess3"/>
    <dgm:cxn modelId="{DF0EA09C-29EB-BA46-9E37-AC7867C90C60}" type="presParOf" srcId="{D2D8388D-327E-2542-BB6C-08412B5B258D}" destId="{7A14E31C-572F-9342-947F-9DD1DFF985D9}" srcOrd="7" destOrd="0" presId="urn:microsoft.com/office/officeart/2005/8/layout/lProcess3"/>
    <dgm:cxn modelId="{5FB0FFE8-4414-734D-975A-05F038909EF8}" type="presParOf" srcId="{D2D8388D-327E-2542-BB6C-08412B5B258D}" destId="{6E5FFE8B-134D-1246-8A63-52B7EAC35E86}" srcOrd="8" destOrd="0" presId="urn:microsoft.com/office/officeart/2005/8/layout/lProcess3"/>
    <dgm:cxn modelId="{F7A30EB1-A207-EC4B-8328-27844E2C1EC6}" type="presParOf" srcId="{D2D8388D-327E-2542-BB6C-08412B5B258D}" destId="{BB5C9A0E-75CE-864E-8FF4-2E2E021374BB}" srcOrd="9" destOrd="0" presId="urn:microsoft.com/office/officeart/2005/8/layout/lProcess3"/>
    <dgm:cxn modelId="{B70786A7-769B-B64A-B4C4-451422F56E35}" type="presParOf" srcId="{D2D8388D-327E-2542-BB6C-08412B5B258D}" destId="{31F5D4CF-EFB2-874B-81CF-66734B1CBD16}" srcOrd="10" destOrd="0" presId="urn:microsoft.com/office/officeart/2005/8/layout/lProcess3"/>
    <dgm:cxn modelId="{D81D95AF-D561-374C-95AE-9B4A0ECF2980}" type="presParOf" srcId="{DC574713-459F-BB4A-825E-E5BC5394C7AB}" destId="{AF8FC4F3-1916-F945-9C0C-CDB7F545BD9A}" srcOrd="9" destOrd="0" presId="urn:microsoft.com/office/officeart/2005/8/layout/lProcess3"/>
    <dgm:cxn modelId="{C21493FE-7865-0149-B460-0BFF4CC36682}" type="presParOf" srcId="{DC574713-459F-BB4A-825E-E5BC5394C7AB}" destId="{639D73B4-01B8-A243-BCAC-C6A4613C16DC}" srcOrd="10" destOrd="0" presId="urn:microsoft.com/office/officeart/2005/8/layout/lProcess3"/>
    <dgm:cxn modelId="{DF87B2BA-9485-CA46-A7D9-5F2DC16ABFF1}" type="presParOf" srcId="{639D73B4-01B8-A243-BCAC-C6A4613C16DC}" destId="{353EAA49-BF59-B842-B487-1971ED6C9FF6}" srcOrd="0" destOrd="0" presId="urn:microsoft.com/office/officeart/2005/8/layout/lProcess3"/>
    <dgm:cxn modelId="{D9C74895-8D01-804C-9B12-1B61389E934B}" type="presParOf" srcId="{639D73B4-01B8-A243-BCAC-C6A4613C16DC}" destId="{912AD955-D51A-2F46-BA7E-B11CB0D478C3}" srcOrd="1" destOrd="0" presId="urn:microsoft.com/office/officeart/2005/8/layout/lProcess3"/>
    <dgm:cxn modelId="{5F306A35-E83D-744C-A4F5-7A72FC747617}" type="presParOf" srcId="{639D73B4-01B8-A243-BCAC-C6A4613C16DC}" destId="{660E9804-49DA-B04A-8C93-B58B9AAE0781}" srcOrd="2" destOrd="0" presId="urn:microsoft.com/office/officeart/2005/8/layout/lProcess3"/>
    <dgm:cxn modelId="{36BBAF56-FF73-694F-B3E9-34C9FB133A1F}" type="presParOf" srcId="{639D73B4-01B8-A243-BCAC-C6A4613C16DC}" destId="{8B8928AA-9EE0-7141-B9B0-DB87194259AD}" srcOrd="3" destOrd="0" presId="urn:microsoft.com/office/officeart/2005/8/layout/lProcess3"/>
    <dgm:cxn modelId="{B709A7F5-A3B4-4D46-B534-FFABCD951CBB}" type="presParOf" srcId="{639D73B4-01B8-A243-BCAC-C6A4613C16DC}" destId="{D45989F0-D322-A54D-82CB-BE8CD573023F}" srcOrd="4" destOrd="0" presId="urn:microsoft.com/office/officeart/2005/8/layout/lProcess3"/>
    <dgm:cxn modelId="{4F591321-E8A8-DD42-B580-BD9ECE80BAE9}" type="presParOf" srcId="{639D73B4-01B8-A243-BCAC-C6A4613C16DC}" destId="{3EC793B2-848B-2B49-BF3A-04E00386874A}" srcOrd="5" destOrd="0" presId="urn:microsoft.com/office/officeart/2005/8/layout/lProcess3"/>
    <dgm:cxn modelId="{9C9B9897-6D15-DF4D-B9F8-BBAE597EF3E7}" type="presParOf" srcId="{639D73B4-01B8-A243-BCAC-C6A4613C16DC}" destId="{0E52F096-7FF7-8A4B-9EE8-842A8E7E71C8}" srcOrd="6" destOrd="0" presId="urn:microsoft.com/office/officeart/2005/8/layout/lProcess3"/>
    <dgm:cxn modelId="{9837B013-AC8D-FA45-89F8-F69D6E9F3895}" type="presParOf" srcId="{639D73B4-01B8-A243-BCAC-C6A4613C16DC}" destId="{863504BF-5084-4B47-930A-AF04D70813E2}" srcOrd="7" destOrd="0" presId="urn:microsoft.com/office/officeart/2005/8/layout/lProcess3"/>
    <dgm:cxn modelId="{24EE2A86-5533-084C-9C86-1D4BFBB6374C}" type="presParOf" srcId="{639D73B4-01B8-A243-BCAC-C6A4613C16DC}" destId="{E7D57D22-E5D5-F447-B8EE-92C9AE129D04}" srcOrd="8" destOrd="0" presId="urn:microsoft.com/office/officeart/2005/8/layout/lProcess3"/>
    <dgm:cxn modelId="{DB62B30C-EE4A-294B-8557-E514F7B91EE3}" type="presParOf" srcId="{639D73B4-01B8-A243-BCAC-C6A4613C16DC}" destId="{869D14C8-CFD1-984B-8B52-DC1BAC1EF2B0}" srcOrd="9" destOrd="0" presId="urn:microsoft.com/office/officeart/2005/8/layout/lProcess3"/>
    <dgm:cxn modelId="{D7F8B741-26DE-F042-BC95-6AD59D32A86F}" type="presParOf" srcId="{639D73B4-01B8-A243-BCAC-C6A4613C16DC}" destId="{D04BC788-85A8-6740-B7FA-E52E888AEC1F}" srcOrd="10" destOrd="0" presId="urn:microsoft.com/office/officeart/2005/8/layout/lProcess3"/>
    <dgm:cxn modelId="{05B5A5FC-A5CE-2A42-B88A-B7D79B281209}" type="presParOf" srcId="{DC574713-459F-BB4A-825E-E5BC5394C7AB}" destId="{3EEB7A25-3A49-A741-9009-B71F0301608B}" srcOrd="11" destOrd="0" presId="urn:microsoft.com/office/officeart/2005/8/layout/lProcess3"/>
    <dgm:cxn modelId="{4F07AD22-B35E-424D-B013-9EA8140EF85A}" type="presParOf" srcId="{DC574713-459F-BB4A-825E-E5BC5394C7AB}" destId="{A90BB23D-8A63-DD4E-A50F-72BE5854D045}" srcOrd="12" destOrd="0" presId="urn:microsoft.com/office/officeart/2005/8/layout/lProcess3"/>
    <dgm:cxn modelId="{7ACC1AAF-2FE7-234C-A92B-CBA5299AEFEB}" type="presParOf" srcId="{A90BB23D-8A63-DD4E-A50F-72BE5854D045}" destId="{CD6CA383-07FB-F144-9D8A-329D0A00E4F1}" srcOrd="0" destOrd="0" presId="urn:microsoft.com/office/officeart/2005/8/layout/lProcess3"/>
    <dgm:cxn modelId="{A3030902-763D-AE45-ABA8-90181979FA32}" type="presParOf" srcId="{A90BB23D-8A63-DD4E-A50F-72BE5854D045}" destId="{51FDE3A9-03C2-024C-BD34-9827F428A06E}" srcOrd="1" destOrd="0" presId="urn:microsoft.com/office/officeart/2005/8/layout/lProcess3"/>
    <dgm:cxn modelId="{E8AFA5CD-9720-C841-B3E0-0D0D0F11639E}" type="presParOf" srcId="{A90BB23D-8A63-DD4E-A50F-72BE5854D045}" destId="{5B7296D8-8C2C-7349-940A-49EF4336659E}" srcOrd="2" destOrd="0" presId="urn:microsoft.com/office/officeart/2005/8/layout/lProcess3"/>
    <dgm:cxn modelId="{6A5FE956-B33B-274E-B458-FA1DEB64D83C}" type="presParOf" srcId="{A90BB23D-8A63-DD4E-A50F-72BE5854D045}" destId="{BDA5E00C-2620-924F-BBD5-D00CDD0F6BBC}" srcOrd="3" destOrd="0" presId="urn:microsoft.com/office/officeart/2005/8/layout/lProcess3"/>
    <dgm:cxn modelId="{D540708A-B62A-7F45-9E20-1F1A2E803079}" type="presParOf" srcId="{A90BB23D-8A63-DD4E-A50F-72BE5854D045}" destId="{2D72142C-7835-1B4F-A7E1-8F2AF19C4C06}" srcOrd="4" destOrd="0" presId="urn:microsoft.com/office/officeart/2005/8/layout/lProcess3"/>
    <dgm:cxn modelId="{2899B3D1-4577-E248-AA84-D1D0A4F95161}" type="presParOf" srcId="{A90BB23D-8A63-DD4E-A50F-72BE5854D045}" destId="{99886DF0-1A85-0243-919C-DC6C593223DC}" srcOrd="5" destOrd="0" presId="urn:microsoft.com/office/officeart/2005/8/layout/lProcess3"/>
    <dgm:cxn modelId="{F001F0B0-243D-2449-B10F-A6D9D9850153}" type="presParOf" srcId="{A90BB23D-8A63-DD4E-A50F-72BE5854D045}" destId="{74B98042-232D-0F45-8474-E21440E5FC8E}" srcOrd="6" destOrd="0" presId="urn:microsoft.com/office/officeart/2005/8/layout/lProcess3"/>
    <dgm:cxn modelId="{C198094C-98FB-2A4C-97DF-6F337E41ECDF}" type="presParOf" srcId="{A90BB23D-8A63-DD4E-A50F-72BE5854D045}" destId="{78C754B5-E8CB-2E41-920C-F6FC52EB8153}" srcOrd="7" destOrd="0" presId="urn:microsoft.com/office/officeart/2005/8/layout/lProcess3"/>
    <dgm:cxn modelId="{A39CE17D-6B49-D449-9C2B-B5476B857B34}" type="presParOf" srcId="{A90BB23D-8A63-DD4E-A50F-72BE5854D045}" destId="{30B10B6E-97A0-3341-90CD-39EA8B001532}" srcOrd="8" destOrd="0" presId="urn:microsoft.com/office/officeart/2005/8/layout/lProcess3"/>
    <dgm:cxn modelId="{F8A0AB00-F6F3-7A42-84A6-1605851B47EF}" type="presParOf" srcId="{A90BB23D-8A63-DD4E-A50F-72BE5854D045}" destId="{446E3282-D9FA-CF47-916F-745627D6FAAB}" srcOrd="9" destOrd="0" presId="urn:microsoft.com/office/officeart/2005/8/layout/lProcess3"/>
    <dgm:cxn modelId="{1B587788-A965-3A40-849A-4D767392B607}" type="presParOf" srcId="{A90BB23D-8A63-DD4E-A50F-72BE5854D045}" destId="{6DCA5461-66BE-F341-8099-9A909DFCB22D}" srcOrd="10" destOrd="0" presId="urn:microsoft.com/office/officeart/2005/8/layout/lProcess3"/>
    <dgm:cxn modelId="{2E808DA7-786C-A94C-85B0-198BCC2A0785}" type="presParOf" srcId="{DC574713-459F-BB4A-825E-E5BC5394C7AB}" destId="{6F89C100-1840-1544-8A6C-2F4C8150D0F7}" srcOrd="13" destOrd="0" presId="urn:microsoft.com/office/officeart/2005/8/layout/lProcess3"/>
    <dgm:cxn modelId="{97F081CC-35F5-944C-A87A-13B12E1FED90}" type="presParOf" srcId="{DC574713-459F-BB4A-825E-E5BC5394C7AB}" destId="{DED1748C-9653-AC45-AFFF-C598244482C7}" srcOrd="14" destOrd="0" presId="urn:microsoft.com/office/officeart/2005/8/layout/lProcess3"/>
    <dgm:cxn modelId="{664817B2-878B-F048-86CD-FF39B8C8447B}" type="presParOf" srcId="{DED1748C-9653-AC45-AFFF-C598244482C7}" destId="{45C375BE-FCF2-C048-A9B8-6E11D62A3FB7}" srcOrd="0" destOrd="0" presId="urn:microsoft.com/office/officeart/2005/8/layout/lProcess3"/>
    <dgm:cxn modelId="{2B1E7E66-4CF1-944E-AA2E-6AC9679D68DC}" type="presParOf" srcId="{DED1748C-9653-AC45-AFFF-C598244482C7}" destId="{A47287B4-E60F-D748-BD44-F5619586AF7B}" srcOrd="1" destOrd="0" presId="urn:microsoft.com/office/officeart/2005/8/layout/lProcess3"/>
    <dgm:cxn modelId="{421DF7BC-6028-324F-976A-F07885098FE5}" type="presParOf" srcId="{DED1748C-9653-AC45-AFFF-C598244482C7}" destId="{462D0247-BC43-2448-A846-CAC65D9A90A6}" srcOrd="2" destOrd="0" presId="urn:microsoft.com/office/officeart/2005/8/layout/lProcess3"/>
    <dgm:cxn modelId="{0F844101-B39F-6F4E-ADAE-37956AB85AC9}" type="presParOf" srcId="{DED1748C-9653-AC45-AFFF-C598244482C7}" destId="{B18C20F9-D5E6-1C44-9DF8-B4FF0384C0BC}" srcOrd="3" destOrd="0" presId="urn:microsoft.com/office/officeart/2005/8/layout/lProcess3"/>
    <dgm:cxn modelId="{A2972151-1D65-A549-9515-4A6616FB5966}" type="presParOf" srcId="{DED1748C-9653-AC45-AFFF-C598244482C7}" destId="{6A8737B1-0C21-7C46-979B-10B4C5CD6615}" srcOrd="4" destOrd="0" presId="urn:microsoft.com/office/officeart/2005/8/layout/lProcess3"/>
    <dgm:cxn modelId="{8A4F62BF-8C8F-B14A-81B0-0E5F5E08D997}" type="presParOf" srcId="{DED1748C-9653-AC45-AFFF-C598244482C7}" destId="{9737BFB1-F64E-6A4B-8F11-ED85D9294627}" srcOrd="5" destOrd="0" presId="urn:microsoft.com/office/officeart/2005/8/layout/lProcess3"/>
    <dgm:cxn modelId="{DF8DC74B-98BF-3A42-BC74-13C7D92C4E22}" type="presParOf" srcId="{DED1748C-9653-AC45-AFFF-C598244482C7}" destId="{BB0A60B1-5D42-A043-B544-E992C14CD712}" srcOrd="6"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3A6266-AD88-0347-98F9-8EF9DCA1F0E2}">
      <dsp:nvSpPr>
        <dsp:cNvPr id="0" name=""/>
        <dsp:cNvSpPr/>
      </dsp:nvSpPr>
      <dsp:spPr>
        <a:xfrm rot="5400000">
          <a:off x="-195248" y="195685"/>
          <a:ext cx="1301653" cy="911157"/>
        </a:xfrm>
        <a:prstGeom prst="chevron">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dirty="0"/>
            <a:t>Instrument simulation</a:t>
          </a:r>
        </a:p>
      </dsp:txBody>
      <dsp:txXfrm rot="-5400000">
        <a:off x="1" y="456016"/>
        <a:ext cx="911157" cy="390496"/>
      </dsp:txXfrm>
    </dsp:sp>
    <dsp:sp modelId="{E93650A2-04DF-C448-905E-DAF5CE11E0D1}">
      <dsp:nvSpPr>
        <dsp:cNvPr id="0" name=""/>
        <dsp:cNvSpPr/>
      </dsp:nvSpPr>
      <dsp:spPr>
        <a:xfrm rot="5400000">
          <a:off x="4715666" y="-3804071"/>
          <a:ext cx="846075" cy="8455092"/>
        </a:xfrm>
        <a:prstGeom prst="round2SameRect">
          <a:avLst/>
        </a:prstGeom>
        <a:solidFill>
          <a:schemeClr val="lt1">
            <a:alpha val="9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GB" sz="1500" kern="1200" dirty="0"/>
            <a:t>HPC cluster, VISA for frontend, Some storage capacity</a:t>
          </a:r>
        </a:p>
        <a:p>
          <a:pPr marL="114300" lvl="1" indent="-114300" algn="l" defTabSz="666750">
            <a:lnSpc>
              <a:spcPct val="90000"/>
            </a:lnSpc>
            <a:spcBef>
              <a:spcPct val="0"/>
            </a:spcBef>
            <a:spcAft>
              <a:spcPct val="15000"/>
            </a:spcAft>
            <a:buChar char="•"/>
          </a:pPr>
          <a:r>
            <a:rPr lang="en-GB" sz="1500" kern="1200" dirty="0">
              <a:solidFill>
                <a:srgbClr val="92D050"/>
              </a:solidFill>
            </a:rPr>
            <a:t>All in place and being improved continuously.</a:t>
          </a:r>
        </a:p>
      </dsp:txBody>
      <dsp:txXfrm rot="-5400000">
        <a:off x="911158" y="41739"/>
        <a:ext cx="8413790" cy="763471"/>
      </dsp:txXfrm>
    </dsp:sp>
    <dsp:sp modelId="{4BDD4A3F-8424-2D47-8844-7936BBA5C5BC}">
      <dsp:nvSpPr>
        <dsp:cNvPr id="0" name=""/>
        <dsp:cNvSpPr/>
      </dsp:nvSpPr>
      <dsp:spPr>
        <a:xfrm rot="5400000">
          <a:off x="-195248" y="1351125"/>
          <a:ext cx="1301653" cy="911157"/>
        </a:xfrm>
        <a:prstGeom prst="chevron">
          <a:avLst/>
        </a:prstGeom>
        <a:solidFill>
          <a:schemeClr val="accent1">
            <a:shade val="50000"/>
            <a:hueOff val="356882"/>
            <a:satOff val="-19464"/>
            <a:lumOff val="24918"/>
            <a:alphaOff val="0"/>
          </a:schemeClr>
        </a:solidFill>
        <a:ln w="12700" cap="flat" cmpd="sng" algn="ctr">
          <a:solidFill>
            <a:schemeClr val="accent1">
              <a:shade val="50000"/>
              <a:hueOff val="356882"/>
              <a:satOff val="-19464"/>
              <a:lumOff val="2491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dirty="0"/>
            <a:t>Data reduction</a:t>
          </a:r>
        </a:p>
      </dsp:txBody>
      <dsp:txXfrm rot="-5400000">
        <a:off x="1" y="1611456"/>
        <a:ext cx="911157" cy="390496"/>
      </dsp:txXfrm>
    </dsp:sp>
    <dsp:sp modelId="{8699D228-7E1D-4C49-9CFC-57852FFF778A}">
      <dsp:nvSpPr>
        <dsp:cNvPr id="0" name=""/>
        <dsp:cNvSpPr/>
      </dsp:nvSpPr>
      <dsp:spPr>
        <a:xfrm rot="5400000">
          <a:off x="4715666" y="-2648630"/>
          <a:ext cx="846075" cy="8455092"/>
        </a:xfrm>
        <a:prstGeom prst="round2SameRect">
          <a:avLst/>
        </a:prstGeom>
        <a:solidFill>
          <a:schemeClr val="lt1">
            <a:alpha val="90000"/>
            <a:hueOff val="0"/>
            <a:satOff val="0"/>
            <a:lumOff val="0"/>
            <a:alphaOff val="0"/>
          </a:schemeClr>
        </a:solidFill>
        <a:ln w="12700" cap="flat" cmpd="sng" algn="ctr">
          <a:solidFill>
            <a:schemeClr val="accent1">
              <a:shade val="50000"/>
              <a:hueOff val="356882"/>
              <a:satOff val="-19464"/>
              <a:lumOff val="2491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t" anchorCtr="0">
          <a:noAutofit/>
        </a:bodyPr>
        <a:lstStyle/>
        <a:p>
          <a:pPr marL="114300" lvl="1" indent="-114300" algn="l" defTabSz="666750">
            <a:lnSpc>
              <a:spcPct val="90000"/>
            </a:lnSpc>
            <a:spcBef>
              <a:spcPct val="0"/>
            </a:spcBef>
            <a:spcAft>
              <a:spcPct val="15000"/>
            </a:spcAft>
            <a:buChar char="•"/>
          </a:pPr>
          <a:r>
            <a:rPr lang="en-GB" sz="1500" kern="1200" dirty="0"/>
            <a:t>HPC, large VMs = OpenStack, DAQ hardware, Performant storage.</a:t>
          </a:r>
        </a:p>
        <a:p>
          <a:pPr marL="114300" lvl="1" indent="-114300" algn="l" defTabSz="666750">
            <a:lnSpc>
              <a:spcPct val="90000"/>
            </a:lnSpc>
            <a:spcBef>
              <a:spcPct val="0"/>
            </a:spcBef>
            <a:spcAft>
              <a:spcPct val="15000"/>
            </a:spcAft>
            <a:buChar char="•"/>
          </a:pPr>
          <a:r>
            <a:rPr lang="en-GB" sz="1500" kern="1200" dirty="0">
              <a:solidFill>
                <a:srgbClr val="92D050"/>
              </a:solidFill>
            </a:rPr>
            <a:t>All parts in place but needs to be scaled as instruments comes online.</a:t>
          </a:r>
        </a:p>
      </dsp:txBody>
      <dsp:txXfrm rot="-5400000">
        <a:off x="911158" y="1197180"/>
        <a:ext cx="8413790" cy="763471"/>
      </dsp:txXfrm>
    </dsp:sp>
    <dsp:sp modelId="{9B9009D8-8B3F-4645-9C3A-A54233BC2A32}">
      <dsp:nvSpPr>
        <dsp:cNvPr id="0" name=""/>
        <dsp:cNvSpPr/>
      </dsp:nvSpPr>
      <dsp:spPr>
        <a:xfrm rot="5400000">
          <a:off x="-195248" y="2506566"/>
          <a:ext cx="1301653" cy="911157"/>
        </a:xfrm>
        <a:prstGeom prst="chevron">
          <a:avLst/>
        </a:prstGeom>
        <a:solidFill>
          <a:schemeClr val="accent1">
            <a:shade val="50000"/>
            <a:hueOff val="713764"/>
            <a:satOff val="-38927"/>
            <a:lumOff val="49835"/>
            <a:alphaOff val="0"/>
          </a:schemeClr>
        </a:solidFill>
        <a:ln w="12700" cap="flat" cmpd="sng" algn="ctr">
          <a:solidFill>
            <a:schemeClr val="accent1">
              <a:shade val="50000"/>
              <a:hueOff val="713764"/>
              <a:satOff val="-38927"/>
              <a:lumOff val="498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dirty="0"/>
            <a:t>Data analysis</a:t>
          </a:r>
        </a:p>
      </dsp:txBody>
      <dsp:txXfrm rot="-5400000">
        <a:off x="1" y="2766897"/>
        <a:ext cx="911157" cy="390496"/>
      </dsp:txXfrm>
    </dsp:sp>
    <dsp:sp modelId="{5340E4A1-3B47-4C49-BC5B-3538DE08AA35}">
      <dsp:nvSpPr>
        <dsp:cNvPr id="0" name=""/>
        <dsp:cNvSpPr/>
      </dsp:nvSpPr>
      <dsp:spPr>
        <a:xfrm rot="5400000">
          <a:off x="4715666" y="-1533649"/>
          <a:ext cx="846075" cy="8455092"/>
        </a:xfrm>
        <a:prstGeom prst="round2SameRect">
          <a:avLst/>
        </a:prstGeom>
        <a:solidFill>
          <a:schemeClr val="lt1">
            <a:alpha val="90000"/>
            <a:hueOff val="0"/>
            <a:satOff val="0"/>
            <a:lumOff val="0"/>
            <a:alphaOff val="0"/>
          </a:schemeClr>
        </a:solidFill>
        <a:ln w="12700" cap="flat" cmpd="sng" algn="ctr">
          <a:solidFill>
            <a:schemeClr val="accent1">
              <a:shade val="50000"/>
              <a:hueOff val="713764"/>
              <a:satOff val="-38927"/>
              <a:lumOff val="4983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GB" sz="1500" kern="1200" dirty="0"/>
            <a:t>HPC, large VMs = OpenStack, DAQ hardware, Performant storage.</a:t>
          </a:r>
        </a:p>
        <a:p>
          <a:pPr marL="114300" lvl="1" indent="-114300" algn="l" defTabSz="666750">
            <a:lnSpc>
              <a:spcPct val="90000"/>
            </a:lnSpc>
            <a:spcBef>
              <a:spcPct val="0"/>
            </a:spcBef>
            <a:spcAft>
              <a:spcPct val="15000"/>
            </a:spcAft>
            <a:buChar char="•"/>
          </a:pPr>
          <a:r>
            <a:rPr lang="en-GB" sz="1500" kern="1200" dirty="0">
              <a:solidFill>
                <a:srgbClr val="92D050"/>
              </a:solidFill>
            </a:rPr>
            <a:t>All parts in place but needs to be scaled as instruments comes online.</a:t>
          </a:r>
          <a:endParaRPr lang="en-GB" sz="1500" kern="1200" dirty="0"/>
        </a:p>
      </dsp:txBody>
      <dsp:txXfrm rot="-5400000">
        <a:off x="911158" y="2312161"/>
        <a:ext cx="8413790" cy="763471"/>
      </dsp:txXfrm>
    </dsp:sp>
    <dsp:sp modelId="{94EC8ED1-1861-D444-B59C-9AE456E3E6E0}">
      <dsp:nvSpPr>
        <dsp:cNvPr id="0" name=""/>
        <dsp:cNvSpPr/>
      </dsp:nvSpPr>
      <dsp:spPr>
        <a:xfrm rot="5400000">
          <a:off x="-195248" y="3662006"/>
          <a:ext cx="1301653" cy="911157"/>
        </a:xfrm>
        <a:prstGeom prst="chevron">
          <a:avLst/>
        </a:prstGeom>
        <a:solidFill>
          <a:schemeClr val="accent1">
            <a:shade val="50000"/>
            <a:hueOff val="356882"/>
            <a:satOff val="-19464"/>
            <a:lumOff val="24918"/>
            <a:alphaOff val="0"/>
          </a:schemeClr>
        </a:solidFill>
        <a:ln w="12700" cap="flat" cmpd="sng" algn="ctr">
          <a:solidFill>
            <a:schemeClr val="accent1">
              <a:shade val="50000"/>
              <a:hueOff val="356882"/>
              <a:satOff val="-19464"/>
              <a:lumOff val="2491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dirty="0"/>
            <a:t>Data archiving</a:t>
          </a:r>
        </a:p>
      </dsp:txBody>
      <dsp:txXfrm rot="-5400000">
        <a:off x="1" y="3922337"/>
        <a:ext cx="911157" cy="390496"/>
      </dsp:txXfrm>
    </dsp:sp>
    <dsp:sp modelId="{94136F08-04B5-5E4D-B01F-5A7AE5EB7B68}">
      <dsp:nvSpPr>
        <dsp:cNvPr id="0" name=""/>
        <dsp:cNvSpPr/>
      </dsp:nvSpPr>
      <dsp:spPr>
        <a:xfrm rot="5400000">
          <a:off x="4715666" y="-337749"/>
          <a:ext cx="846075" cy="8455092"/>
        </a:xfrm>
        <a:prstGeom prst="round2SameRect">
          <a:avLst/>
        </a:prstGeom>
        <a:solidFill>
          <a:schemeClr val="lt1">
            <a:alpha val="90000"/>
            <a:hueOff val="0"/>
            <a:satOff val="0"/>
            <a:lumOff val="0"/>
            <a:alphaOff val="0"/>
          </a:schemeClr>
        </a:solidFill>
        <a:ln w="12700" cap="flat" cmpd="sng" algn="ctr">
          <a:solidFill>
            <a:schemeClr val="accent1">
              <a:shade val="50000"/>
              <a:hueOff val="356882"/>
              <a:satOff val="-19464"/>
              <a:lumOff val="2491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GB" sz="1500" kern="1200" dirty="0"/>
            <a:t>Integration between DST core infrastructure and UO, Archive storage system</a:t>
          </a:r>
        </a:p>
        <a:p>
          <a:pPr marL="114300" lvl="1" indent="-114300" algn="l" defTabSz="666750">
            <a:lnSpc>
              <a:spcPct val="90000"/>
            </a:lnSpc>
            <a:spcBef>
              <a:spcPct val="0"/>
            </a:spcBef>
            <a:spcAft>
              <a:spcPct val="15000"/>
            </a:spcAft>
            <a:buChar char="•"/>
          </a:pPr>
          <a:r>
            <a:rPr lang="en-GB" sz="1500" kern="1200" dirty="0">
              <a:solidFill>
                <a:srgbClr val="FFC000"/>
              </a:solidFill>
            </a:rPr>
            <a:t>In progress. We have some dependencies on the ESS IAM system but currently no blockers. </a:t>
          </a:r>
        </a:p>
      </dsp:txBody>
      <dsp:txXfrm rot="-5400000">
        <a:off x="911158" y="3508061"/>
        <a:ext cx="8413790" cy="7634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A2A776-6BCC-224C-9870-853E877B6C73}">
      <dsp:nvSpPr>
        <dsp:cNvPr id="0" name=""/>
        <dsp:cNvSpPr/>
      </dsp:nvSpPr>
      <dsp:spPr>
        <a:xfrm>
          <a:off x="258322" y="3317"/>
          <a:ext cx="1581753" cy="6327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GB" sz="1500" kern="1200" dirty="0"/>
            <a:t>May</a:t>
          </a:r>
        </a:p>
      </dsp:txBody>
      <dsp:txXfrm>
        <a:off x="574673" y="3317"/>
        <a:ext cx="949052" cy="632701"/>
      </dsp:txXfrm>
    </dsp:sp>
    <dsp:sp modelId="{79EC479B-33AC-B247-AC26-73821056FE2A}">
      <dsp:nvSpPr>
        <dsp:cNvPr id="0" name=""/>
        <dsp:cNvSpPr/>
      </dsp:nvSpPr>
      <dsp:spPr>
        <a:xfrm>
          <a:off x="1634448" y="5709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US" sz="700" kern="1200" dirty="0"/>
            <a:t>Continuing storage and HPC procurements</a:t>
          </a:r>
          <a:endParaRPr lang="en-GB" sz="700" kern="1200" dirty="0"/>
        </a:p>
      </dsp:txBody>
      <dsp:txXfrm>
        <a:off x="1897019" y="57096"/>
        <a:ext cx="787713" cy="525142"/>
      </dsp:txXfrm>
    </dsp:sp>
    <dsp:sp modelId="{20E342DA-F48A-2148-A835-F6947D509C21}">
      <dsp:nvSpPr>
        <dsp:cNvPr id="0" name=""/>
        <dsp:cNvSpPr/>
      </dsp:nvSpPr>
      <dsp:spPr>
        <a:xfrm>
          <a:off x="2763504" y="5709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Deploy workstations in hutches for LOKI and TBL</a:t>
          </a:r>
        </a:p>
      </dsp:txBody>
      <dsp:txXfrm>
        <a:off x="3026075" y="57096"/>
        <a:ext cx="787713" cy="525142"/>
      </dsp:txXfrm>
    </dsp:sp>
    <dsp:sp modelId="{0F6A5328-B368-9D46-A226-CA185A827035}">
      <dsp:nvSpPr>
        <dsp:cNvPr id="0" name=""/>
        <dsp:cNvSpPr/>
      </dsp:nvSpPr>
      <dsp:spPr>
        <a:xfrm>
          <a:off x="3892560" y="5709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OpenStack improvements</a:t>
          </a:r>
        </a:p>
      </dsp:txBody>
      <dsp:txXfrm>
        <a:off x="4155131" y="57096"/>
        <a:ext cx="787713" cy="525142"/>
      </dsp:txXfrm>
    </dsp:sp>
    <dsp:sp modelId="{EC2D5053-8806-F442-B733-2117AE19BE27}">
      <dsp:nvSpPr>
        <dsp:cNvPr id="0" name=""/>
        <dsp:cNvSpPr/>
      </dsp:nvSpPr>
      <dsp:spPr>
        <a:xfrm>
          <a:off x="5021615" y="5709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Operations</a:t>
          </a:r>
        </a:p>
      </dsp:txBody>
      <dsp:txXfrm>
        <a:off x="5284186" y="57096"/>
        <a:ext cx="787713" cy="525142"/>
      </dsp:txXfrm>
    </dsp:sp>
    <dsp:sp modelId="{075981BD-3769-EB40-A2AA-898B934B4273}">
      <dsp:nvSpPr>
        <dsp:cNvPr id="0" name=""/>
        <dsp:cNvSpPr/>
      </dsp:nvSpPr>
      <dsp:spPr>
        <a:xfrm>
          <a:off x="6150671" y="5709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Cold commissioning </a:t>
          </a:r>
        </a:p>
      </dsp:txBody>
      <dsp:txXfrm>
        <a:off x="6413242" y="57096"/>
        <a:ext cx="787713" cy="525142"/>
      </dsp:txXfrm>
    </dsp:sp>
    <dsp:sp modelId="{DD7937F8-F540-A54D-92CB-B84B2B3FA441}">
      <dsp:nvSpPr>
        <dsp:cNvPr id="0" name=""/>
        <dsp:cNvSpPr/>
      </dsp:nvSpPr>
      <dsp:spPr>
        <a:xfrm>
          <a:off x="7279727" y="5709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IAM integration</a:t>
          </a:r>
        </a:p>
      </dsp:txBody>
      <dsp:txXfrm>
        <a:off x="7542298" y="57096"/>
        <a:ext cx="787713" cy="525142"/>
      </dsp:txXfrm>
    </dsp:sp>
    <dsp:sp modelId="{43C0EBB8-23E5-5D42-9972-3ED7C26BABFD}">
      <dsp:nvSpPr>
        <dsp:cNvPr id="0" name=""/>
        <dsp:cNvSpPr/>
      </dsp:nvSpPr>
      <dsp:spPr>
        <a:xfrm>
          <a:off x="258322" y="724597"/>
          <a:ext cx="1581753" cy="6327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GB" sz="1500" kern="1200" dirty="0"/>
            <a:t>June</a:t>
          </a:r>
        </a:p>
      </dsp:txBody>
      <dsp:txXfrm>
        <a:off x="574673" y="724597"/>
        <a:ext cx="949052" cy="632701"/>
      </dsp:txXfrm>
    </dsp:sp>
    <dsp:sp modelId="{A337F257-D4CD-144F-A747-AB796B1F6C82}">
      <dsp:nvSpPr>
        <dsp:cNvPr id="0" name=""/>
        <dsp:cNvSpPr/>
      </dsp:nvSpPr>
      <dsp:spPr>
        <a:xfrm>
          <a:off x="1634448" y="77837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Deploy workstations in hutches for ODIN and DREAM</a:t>
          </a:r>
        </a:p>
      </dsp:txBody>
      <dsp:txXfrm>
        <a:off x="1897019" y="778376"/>
        <a:ext cx="787713" cy="525142"/>
      </dsp:txXfrm>
    </dsp:sp>
    <dsp:sp modelId="{C933C7BA-921B-8C48-B413-979C4595454C}">
      <dsp:nvSpPr>
        <dsp:cNvPr id="0" name=""/>
        <dsp:cNvSpPr/>
      </dsp:nvSpPr>
      <dsp:spPr>
        <a:xfrm>
          <a:off x="2763504" y="77837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OpenStack improvements</a:t>
          </a:r>
        </a:p>
      </dsp:txBody>
      <dsp:txXfrm>
        <a:off x="3026075" y="778376"/>
        <a:ext cx="787713" cy="525142"/>
      </dsp:txXfrm>
    </dsp:sp>
    <dsp:sp modelId="{AFDC183C-2B47-714C-AC7A-8031EA5FFB59}">
      <dsp:nvSpPr>
        <dsp:cNvPr id="0" name=""/>
        <dsp:cNvSpPr/>
      </dsp:nvSpPr>
      <dsp:spPr>
        <a:xfrm>
          <a:off x="3892560" y="77837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Operations</a:t>
          </a:r>
        </a:p>
      </dsp:txBody>
      <dsp:txXfrm>
        <a:off x="4155131" y="778376"/>
        <a:ext cx="787713" cy="525142"/>
      </dsp:txXfrm>
    </dsp:sp>
    <dsp:sp modelId="{DAA3F502-F169-7049-87A8-C77376A362C5}">
      <dsp:nvSpPr>
        <dsp:cNvPr id="0" name=""/>
        <dsp:cNvSpPr/>
      </dsp:nvSpPr>
      <dsp:spPr>
        <a:xfrm>
          <a:off x="5021615" y="77837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Cold commissioning</a:t>
          </a:r>
        </a:p>
      </dsp:txBody>
      <dsp:txXfrm>
        <a:off x="5284186" y="778376"/>
        <a:ext cx="787713" cy="525142"/>
      </dsp:txXfrm>
    </dsp:sp>
    <dsp:sp modelId="{AE02F5E3-98B6-5A4C-8AA8-553AA06DF120}">
      <dsp:nvSpPr>
        <dsp:cNvPr id="0" name=""/>
        <dsp:cNvSpPr/>
      </dsp:nvSpPr>
      <dsp:spPr>
        <a:xfrm>
          <a:off x="6150671" y="77837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VISA image improvements</a:t>
          </a:r>
        </a:p>
      </dsp:txBody>
      <dsp:txXfrm>
        <a:off x="6413242" y="778376"/>
        <a:ext cx="787713" cy="525142"/>
      </dsp:txXfrm>
    </dsp:sp>
    <dsp:sp modelId="{A263D064-6E2F-DA45-9FFB-94892728769A}">
      <dsp:nvSpPr>
        <dsp:cNvPr id="0" name=""/>
        <dsp:cNvSpPr/>
      </dsp:nvSpPr>
      <dsp:spPr>
        <a:xfrm>
          <a:off x="258322" y="1445876"/>
          <a:ext cx="1581753" cy="6327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GB" sz="1500" kern="1200" dirty="0"/>
            <a:t>July</a:t>
          </a:r>
        </a:p>
      </dsp:txBody>
      <dsp:txXfrm>
        <a:off x="574673" y="1445876"/>
        <a:ext cx="949052" cy="632701"/>
      </dsp:txXfrm>
    </dsp:sp>
    <dsp:sp modelId="{D3971EBD-C7D7-B94C-9373-30369685F265}">
      <dsp:nvSpPr>
        <dsp:cNvPr id="0" name=""/>
        <dsp:cNvSpPr/>
      </dsp:nvSpPr>
      <dsp:spPr>
        <a:xfrm>
          <a:off x="1634448" y="149965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Storage installation and commissioning</a:t>
          </a:r>
        </a:p>
      </dsp:txBody>
      <dsp:txXfrm>
        <a:off x="1897019" y="1499656"/>
        <a:ext cx="787713" cy="525142"/>
      </dsp:txXfrm>
    </dsp:sp>
    <dsp:sp modelId="{52D30855-C11E-1E47-9CB7-F68C84528D61}">
      <dsp:nvSpPr>
        <dsp:cNvPr id="0" name=""/>
        <dsp:cNvSpPr/>
      </dsp:nvSpPr>
      <dsp:spPr>
        <a:xfrm>
          <a:off x="2763504" y="149965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Cold Commissioning 	</a:t>
          </a:r>
        </a:p>
      </dsp:txBody>
      <dsp:txXfrm>
        <a:off x="3026075" y="1499656"/>
        <a:ext cx="787713" cy="525142"/>
      </dsp:txXfrm>
    </dsp:sp>
    <dsp:sp modelId="{494D24D4-95C4-8E45-8D7D-E581E6F61F0E}">
      <dsp:nvSpPr>
        <dsp:cNvPr id="0" name=""/>
        <dsp:cNvSpPr/>
      </dsp:nvSpPr>
      <dsp:spPr>
        <a:xfrm>
          <a:off x="3892560" y="149965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Operations</a:t>
          </a:r>
        </a:p>
      </dsp:txBody>
      <dsp:txXfrm>
        <a:off x="4155131" y="1499656"/>
        <a:ext cx="787713" cy="525142"/>
      </dsp:txXfrm>
    </dsp:sp>
    <dsp:sp modelId="{34A6C52F-FC04-FE42-B49D-02680535A698}">
      <dsp:nvSpPr>
        <dsp:cNvPr id="0" name=""/>
        <dsp:cNvSpPr/>
      </dsp:nvSpPr>
      <dsp:spPr>
        <a:xfrm>
          <a:off x="5021615" y="149965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Vacation </a:t>
          </a:r>
        </a:p>
      </dsp:txBody>
      <dsp:txXfrm>
        <a:off x="5284186" y="1499656"/>
        <a:ext cx="787713" cy="525142"/>
      </dsp:txXfrm>
    </dsp:sp>
    <dsp:sp modelId="{BFD6DE0A-6A85-FF45-8E87-1CA886D40124}">
      <dsp:nvSpPr>
        <dsp:cNvPr id="0" name=""/>
        <dsp:cNvSpPr/>
      </dsp:nvSpPr>
      <dsp:spPr>
        <a:xfrm>
          <a:off x="258322" y="2167156"/>
          <a:ext cx="1581753" cy="6327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GB" sz="1500" kern="1200" dirty="0"/>
            <a:t>August</a:t>
          </a:r>
        </a:p>
      </dsp:txBody>
      <dsp:txXfrm>
        <a:off x="574673" y="2167156"/>
        <a:ext cx="949052" cy="632701"/>
      </dsp:txXfrm>
    </dsp:sp>
    <dsp:sp modelId="{DADB8728-4C6A-EF4C-B107-7D9B6CD0D68A}">
      <dsp:nvSpPr>
        <dsp:cNvPr id="0" name=""/>
        <dsp:cNvSpPr/>
      </dsp:nvSpPr>
      <dsp:spPr>
        <a:xfrm>
          <a:off x="1634448" y="222093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Onboarding new staff</a:t>
          </a:r>
        </a:p>
      </dsp:txBody>
      <dsp:txXfrm>
        <a:off x="1897019" y="2220936"/>
        <a:ext cx="787713" cy="525142"/>
      </dsp:txXfrm>
    </dsp:sp>
    <dsp:sp modelId="{B809CA4C-8D83-7448-A363-01D1615CA9B9}">
      <dsp:nvSpPr>
        <dsp:cNvPr id="0" name=""/>
        <dsp:cNvSpPr/>
      </dsp:nvSpPr>
      <dsp:spPr>
        <a:xfrm>
          <a:off x="2763504" y="222093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Operations</a:t>
          </a:r>
        </a:p>
      </dsp:txBody>
      <dsp:txXfrm>
        <a:off x="3026075" y="2220936"/>
        <a:ext cx="787713" cy="525142"/>
      </dsp:txXfrm>
    </dsp:sp>
    <dsp:sp modelId="{A0A5FBE9-6FF5-B442-9562-981992C48005}">
      <dsp:nvSpPr>
        <dsp:cNvPr id="0" name=""/>
        <dsp:cNvSpPr/>
      </dsp:nvSpPr>
      <dsp:spPr>
        <a:xfrm>
          <a:off x="3892560" y="222093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Cold Commissioning</a:t>
          </a:r>
        </a:p>
      </dsp:txBody>
      <dsp:txXfrm>
        <a:off x="4155131" y="2220936"/>
        <a:ext cx="787713" cy="525142"/>
      </dsp:txXfrm>
    </dsp:sp>
    <dsp:sp modelId="{5F267751-F01E-DB40-9CF8-B3A5CBD4321A}">
      <dsp:nvSpPr>
        <dsp:cNvPr id="0" name=""/>
        <dsp:cNvSpPr/>
      </dsp:nvSpPr>
      <dsp:spPr>
        <a:xfrm>
          <a:off x="5021615" y="222093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Storage installation and commissioning</a:t>
          </a:r>
        </a:p>
      </dsp:txBody>
      <dsp:txXfrm>
        <a:off x="5284186" y="2220936"/>
        <a:ext cx="787713" cy="525142"/>
      </dsp:txXfrm>
    </dsp:sp>
    <dsp:sp modelId="{91685203-B949-0F4F-8191-8D541D3AC986}">
      <dsp:nvSpPr>
        <dsp:cNvPr id="0" name=""/>
        <dsp:cNvSpPr/>
      </dsp:nvSpPr>
      <dsp:spPr>
        <a:xfrm>
          <a:off x="6150671" y="2220936"/>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OpenStack improvements</a:t>
          </a:r>
        </a:p>
      </dsp:txBody>
      <dsp:txXfrm>
        <a:off x="6413242" y="2220936"/>
        <a:ext cx="787713" cy="525142"/>
      </dsp:txXfrm>
    </dsp:sp>
    <dsp:sp modelId="{2747424B-7365-9741-8274-AFCF552710B8}">
      <dsp:nvSpPr>
        <dsp:cNvPr id="0" name=""/>
        <dsp:cNvSpPr/>
      </dsp:nvSpPr>
      <dsp:spPr>
        <a:xfrm>
          <a:off x="258322" y="2888436"/>
          <a:ext cx="1581753" cy="6327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GB" sz="1500" kern="1200" dirty="0"/>
            <a:t>September</a:t>
          </a:r>
        </a:p>
      </dsp:txBody>
      <dsp:txXfrm>
        <a:off x="574673" y="2888436"/>
        <a:ext cx="949052" cy="632701"/>
      </dsp:txXfrm>
    </dsp:sp>
    <dsp:sp modelId="{448BCF70-7FE9-F643-91ED-9AB10C0FB579}">
      <dsp:nvSpPr>
        <dsp:cNvPr id="0" name=""/>
        <dsp:cNvSpPr/>
      </dsp:nvSpPr>
      <dsp:spPr>
        <a:xfrm>
          <a:off x="1634448" y="294221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Deploy workstations in hutches for ESTIA</a:t>
          </a:r>
        </a:p>
      </dsp:txBody>
      <dsp:txXfrm>
        <a:off x="1897019" y="2942215"/>
        <a:ext cx="787713" cy="525142"/>
      </dsp:txXfrm>
    </dsp:sp>
    <dsp:sp modelId="{F082496F-290A-9D4F-973D-31EF89BEB1D3}">
      <dsp:nvSpPr>
        <dsp:cNvPr id="0" name=""/>
        <dsp:cNvSpPr/>
      </dsp:nvSpPr>
      <dsp:spPr>
        <a:xfrm>
          <a:off x="2763504" y="294221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IAM integration</a:t>
          </a:r>
        </a:p>
      </dsp:txBody>
      <dsp:txXfrm>
        <a:off x="3026075" y="2942215"/>
        <a:ext cx="787713" cy="525142"/>
      </dsp:txXfrm>
    </dsp:sp>
    <dsp:sp modelId="{35442066-9740-FB47-B638-5F0476D63A2A}">
      <dsp:nvSpPr>
        <dsp:cNvPr id="0" name=""/>
        <dsp:cNvSpPr/>
      </dsp:nvSpPr>
      <dsp:spPr>
        <a:xfrm>
          <a:off x="3892560" y="294221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Onboarding new staff</a:t>
          </a:r>
        </a:p>
      </dsp:txBody>
      <dsp:txXfrm>
        <a:off x="4155131" y="2942215"/>
        <a:ext cx="787713" cy="525142"/>
      </dsp:txXfrm>
    </dsp:sp>
    <dsp:sp modelId="{6E5FFE8B-134D-1246-8A63-52B7EAC35E86}">
      <dsp:nvSpPr>
        <dsp:cNvPr id="0" name=""/>
        <dsp:cNvSpPr/>
      </dsp:nvSpPr>
      <dsp:spPr>
        <a:xfrm>
          <a:off x="5021615" y="294221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Operations</a:t>
          </a:r>
        </a:p>
      </dsp:txBody>
      <dsp:txXfrm>
        <a:off x="5284186" y="2942215"/>
        <a:ext cx="787713" cy="525142"/>
      </dsp:txXfrm>
    </dsp:sp>
    <dsp:sp modelId="{31F5D4CF-EFB2-874B-81CF-66734B1CBD16}">
      <dsp:nvSpPr>
        <dsp:cNvPr id="0" name=""/>
        <dsp:cNvSpPr/>
      </dsp:nvSpPr>
      <dsp:spPr>
        <a:xfrm>
          <a:off x="6150671" y="294221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Cold commissioning</a:t>
          </a:r>
        </a:p>
      </dsp:txBody>
      <dsp:txXfrm>
        <a:off x="6413242" y="2942215"/>
        <a:ext cx="787713" cy="525142"/>
      </dsp:txXfrm>
    </dsp:sp>
    <dsp:sp modelId="{353EAA49-BF59-B842-B487-1971ED6C9FF6}">
      <dsp:nvSpPr>
        <dsp:cNvPr id="0" name=""/>
        <dsp:cNvSpPr/>
      </dsp:nvSpPr>
      <dsp:spPr>
        <a:xfrm>
          <a:off x="258322" y="3609715"/>
          <a:ext cx="1581753" cy="6327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GB" sz="1500" kern="1200" dirty="0"/>
            <a:t>October</a:t>
          </a:r>
        </a:p>
      </dsp:txBody>
      <dsp:txXfrm>
        <a:off x="574673" y="3609715"/>
        <a:ext cx="949052" cy="632701"/>
      </dsp:txXfrm>
    </dsp:sp>
    <dsp:sp modelId="{660E9804-49DA-B04A-8C93-B58B9AAE0781}">
      <dsp:nvSpPr>
        <dsp:cNvPr id="0" name=""/>
        <dsp:cNvSpPr/>
      </dsp:nvSpPr>
      <dsp:spPr>
        <a:xfrm>
          <a:off x="1641681" y="366349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Deploy workstations in hutches for NMX</a:t>
          </a:r>
        </a:p>
      </dsp:txBody>
      <dsp:txXfrm>
        <a:off x="1904252" y="3663495"/>
        <a:ext cx="787713" cy="525142"/>
      </dsp:txXfrm>
    </dsp:sp>
    <dsp:sp modelId="{D45989F0-D322-A54D-82CB-BE8CD573023F}">
      <dsp:nvSpPr>
        <dsp:cNvPr id="0" name=""/>
        <dsp:cNvSpPr/>
      </dsp:nvSpPr>
      <dsp:spPr>
        <a:xfrm>
          <a:off x="2771597" y="366349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IAM integration</a:t>
          </a:r>
        </a:p>
      </dsp:txBody>
      <dsp:txXfrm>
        <a:off x="3034168" y="3663495"/>
        <a:ext cx="787713" cy="525142"/>
      </dsp:txXfrm>
    </dsp:sp>
    <dsp:sp modelId="{0E52F096-7FF7-8A4B-9EE8-842A8E7E71C8}">
      <dsp:nvSpPr>
        <dsp:cNvPr id="0" name=""/>
        <dsp:cNvSpPr/>
      </dsp:nvSpPr>
      <dsp:spPr>
        <a:xfrm>
          <a:off x="3892560" y="366349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Operations</a:t>
          </a:r>
        </a:p>
      </dsp:txBody>
      <dsp:txXfrm>
        <a:off x="4155131" y="3663495"/>
        <a:ext cx="787713" cy="525142"/>
      </dsp:txXfrm>
    </dsp:sp>
    <dsp:sp modelId="{E7D57D22-E5D5-F447-B8EE-92C9AE129D04}">
      <dsp:nvSpPr>
        <dsp:cNvPr id="0" name=""/>
        <dsp:cNvSpPr/>
      </dsp:nvSpPr>
      <dsp:spPr>
        <a:xfrm>
          <a:off x="5021615" y="366349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Cold commissioning</a:t>
          </a:r>
        </a:p>
      </dsp:txBody>
      <dsp:txXfrm>
        <a:off x="5284186" y="3663495"/>
        <a:ext cx="787713" cy="525142"/>
      </dsp:txXfrm>
    </dsp:sp>
    <dsp:sp modelId="{D04BC788-85A8-6740-B7FA-E52E888AEC1F}">
      <dsp:nvSpPr>
        <dsp:cNvPr id="0" name=""/>
        <dsp:cNvSpPr/>
      </dsp:nvSpPr>
      <dsp:spPr>
        <a:xfrm>
          <a:off x="6150671" y="366349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Activities to be planned</a:t>
          </a:r>
        </a:p>
      </dsp:txBody>
      <dsp:txXfrm>
        <a:off x="6413242" y="3663495"/>
        <a:ext cx="787713" cy="525142"/>
      </dsp:txXfrm>
    </dsp:sp>
    <dsp:sp modelId="{CD6CA383-07FB-F144-9D8A-329D0A00E4F1}">
      <dsp:nvSpPr>
        <dsp:cNvPr id="0" name=""/>
        <dsp:cNvSpPr/>
      </dsp:nvSpPr>
      <dsp:spPr>
        <a:xfrm>
          <a:off x="258322" y="4330995"/>
          <a:ext cx="1581753" cy="6327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GB" sz="1500" kern="1200" dirty="0"/>
            <a:t>November</a:t>
          </a:r>
        </a:p>
      </dsp:txBody>
      <dsp:txXfrm>
        <a:off x="574673" y="4330995"/>
        <a:ext cx="949052" cy="632701"/>
      </dsp:txXfrm>
    </dsp:sp>
    <dsp:sp modelId="{5B7296D8-8C2C-7349-940A-49EF4336659E}">
      <dsp:nvSpPr>
        <dsp:cNvPr id="0" name=""/>
        <dsp:cNvSpPr/>
      </dsp:nvSpPr>
      <dsp:spPr>
        <a:xfrm>
          <a:off x="1634448" y="438477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IAM integration</a:t>
          </a:r>
        </a:p>
      </dsp:txBody>
      <dsp:txXfrm>
        <a:off x="1897019" y="4384775"/>
        <a:ext cx="787713" cy="525142"/>
      </dsp:txXfrm>
    </dsp:sp>
    <dsp:sp modelId="{2D72142C-7835-1B4F-A7E1-8F2AF19C4C06}">
      <dsp:nvSpPr>
        <dsp:cNvPr id="0" name=""/>
        <dsp:cNvSpPr/>
      </dsp:nvSpPr>
      <dsp:spPr>
        <a:xfrm>
          <a:off x="2763504" y="438477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OpenStack improvements</a:t>
          </a:r>
        </a:p>
      </dsp:txBody>
      <dsp:txXfrm>
        <a:off x="3026075" y="4384775"/>
        <a:ext cx="787713" cy="525142"/>
      </dsp:txXfrm>
    </dsp:sp>
    <dsp:sp modelId="{74B98042-232D-0F45-8474-E21440E5FC8E}">
      <dsp:nvSpPr>
        <dsp:cNvPr id="0" name=""/>
        <dsp:cNvSpPr/>
      </dsp:nvSpPr>
      <dsp:spPr>
        <a:xfrm>
          <a:off x="3892560" y="438477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Operations</a:t>
          </a:r>
        </a:p>
      </dsp:txBody>
      <dsp:txXfrm>
        <a:off x="4155131" y="4384775"/>
        <a:ext cx="787713" cy="525142"/>
      </dsp:txXfrm>
    </dsp:sp>
    <dsp:sp modelId="{30B10B6E-97A0-3341-90CD-39EA8B001532}">
      <dsp:nvSpPr>
        <dsp:cNvPr id="0" name=""/>
        <dsp:cNvSpPr/>
      </dsp:nvSpPr>
      <dsp:spPr>
        <a:xfrm>
          <a:off x="5021615" y="438477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Cold commissioning</a:t>
          </a:r>
        </a:p>
      </dsp:txBody>
      <dsp:txXfrm>
        <a:off x="5284186" y="4384775"/>
        <a:ext cx="787713" cy="525142"/>
      </dsp:txXfrm>
    </dsp:sp>
    <dsp:sp modelId="{6DCA5461-66BE-F341-8099-9A909DFCB22D}">
      <dsp:nvSpPr>
        <dsp:cNvPr id="0" name=""/>
        <dsp:cNvSpPr/>
      </dsp:nvSpPr>
      <dsp:spPr>
        <a:xfrm>
          <a:off x="6150671" y="4384775"/>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Activities to be planned</a:t>
          </a:r>
        </a:p>
      </dsp:txBody>
      <dsp:txXfrm>
        <a:off x="6413242" y="4384775"/>
        <a:ext cx="787713" cy="525142"/>
      </dsp:txXfrm>
    </dsp:sp>
    <dsp:sp modelId="{45C375BE-FCF2-C048-A9B8-6E11D62A3FB7}">
      <dsp:nvSpPr>
        <dsp:cNvPr id="0" name=""/>
        <dsp:cNvSpPr/>
      </dsp:nvSpPr>
      <dsp:spPr>
        <a:xfrm>
          <a:off x="258322" y="5052275"/>
          <a:ext cx="1581753" cy="632701"/>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9525" rIns="0" bIns="9525" numCol="1" spcCol="1270" anchor="ctr" anchorCtr="0">
          <a:noAutofit/>
        </a:bodyPr>
        <a:lstStyle/>
        <a:p>
          <a:pPr marL="0" lvl="0" indent="0" algn="ctr" defTabSz="666750">
            <a:lnSpc>
              <a:spcPct val="90000"/>
            </a:lnSpc>
            <a:spcBef>
              <a:spcPct val="0"/>
            </a:spcBef>
            <a:spcAft>
              <a:spcPct val="35000"/>
            </a:spcAft>
            <a:buNone/>
          </a:pPr>
          <a:r>
            <a:rPr lang="en-GB" sz="1500" kern="1200" dirty="0"/>
            <a:t>December</a:t>
          </a:r>
        </a:p>
      </dsp:txBody>
      <dsp:txXfrm>
        <a:off x="574673" y="5052275"/>
        <a:ext cx="949052" cy="632701"/>
      </dsp:txXfrm>
    </dsp:sp>
    <dsp:sp modelId="{462D0247-BC43-2448-A846-CAC65D9A90A6}">
      <dsp:nvSpPr>
        <dsp:cNvPr id="0" name=""/>
        <dsp:cNvSpPr/>
      </dsp:nvSpPr>
      <dsp:spPr>
        <a:xfrm>
          <a:off x="1634448" y="5106054"/>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Operations</a:t>
          </a:r>
        </a:p>
      </dsp:txBody>
      <dsp:txXfrm>
        <a:off x="1897019" y="5106054"/>
        <a:ext cx="787713" cy="525142"/>
      </dsp:txXfrm>
    </dsp:sp>
    <dsp:sp modelId="{6A8737B1-0C21-7C46-979B-10B4C5CD6615}">
      <dsp:nvSpPr>
        <dsp:cNvPr id="0" name=""/>
        <dsp:cNvSpPr/>
      </dsp:nvSpPr>
      <dsp:spPr>
        <a:xfrm>
          <a:off x="2763504" y="5106054"/>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Cold commissioning</a:t>
          </a:r>
        </a:p>
      </dsp:txBody>
      <dsp:txXfrm>
        <a:off x="3026075" y="5106054"/>
        <a:ext cx="787713" cy="525142"/>
      </dsp:txXfrm>
    </dsp:sp>
    <dsp:sp modelId="{BB0A60B1-5D42-A043-B544-E992C14CD712}">
      <dsp:nvSpPr>
        <dsp:cNvPr id="0" name=""/>
        <dsp:cNvSpPr/>
      </dsp:nvSpPr>
      <dsp:spPr>
        <a:xfrm>
          <a:off x="3892560" y="5106054"/>
          <a:ext cx="1312855" cy="5251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marL="0" lvl="0" indent="0" algn="ctr" defTabSz="311150">
            <a:lnSpc>
              <a:spcPct val="90000"/>
            </a:lnSpc>
            <a:spcBef>
              <a:spcPct val="0"/>
            </a:spcBef>
            <a:spcAft>
              <a:spcPct val="35000"/>
            </a:spcAft>
            <a:buNone/>
          </a:pPr>
          <a:r>
            <a:rPr lang="en-GB" sz="700" kern="1200" dirty="0"/>
            <a:t>Activities to be planned</a:t>
          </a:r>
        </a:p>
      </dsp:txBody>
      <dsp:txXfrm>
        <a:off x="4155131" y="5106054"/>
        <a:ext cx="787713" cy="52514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16F17-FF12-814E-936A-620B3383A43B}" type="datetimeFigureOut">
              <a:rPr lang="sv-SE" smtClean="0"/>
              <a:t>2024-04-09</a:t>
            </a:fld>
            <a:endParaRPr/>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5A434-646A-2746-9BDC-885B2382B33E}" type="slidenum">
              <a:rPr lang="sv-SE" smtClean="0"/>
              <a:t>‹#›</a:t>
            </a:fld>
            <a:endParaRPr/>
          </a:p>
        </p:txBody>
      </p:sp>
    </p:spTree>
    <p:extLst>
      <p:ext uri="{BB962C8B-B14F-4D97-AF65-F5344CB8AC3E}">
        <p14:creationId xmlns:p14="http://schemas.microsoft.com/office/powerpoint/2010/main" val="223182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3AE5A434-646A-2746-9BDC-885B2382B33E}" type="slidenum">
              <a:rPr lang="sv-SE" smtClean="0"/>
              <a:t>7</a:t>
            </a:fld>
            <a:endParaRPr lang="sv-SE"/>
          </a:p>
        </p:txBody>
      </p:sp>
    </p:spTree>
    <p:extLst>
      <p:ext uri="{BB962C8B-B14F-4D97-AF65-F5344CB8AC3E}">
        <p14:creationId xmlns:p14="http://schemas.microsoft.com/office/powerpoint/2010/main" val="15276325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First slide">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5105BBA5-0B01-43EB-96EC-725AF28E5A8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ktangel 5">
            <a:extLst>
              <a:ext uri="{FF2B5EF4-FFF2-40B4-BE49-F238E27FC236}">
                <a16:creationId xmlns:a16="http://schemas.microsoft.com/office/drawing/2014/main" id="{BB3141B3-566C-47FF-8C29-67289995D2FA}"/>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7" name="Bildobjekt 6">
            <a:extLst>
              <a:ext uri="{FF2B5EF4-FFF2-40B4-BE49-F238E27FC236}">
                <a16:creationId xmlns:a16="http://schemas.microsoft.com/office/drawing/2014/main" id="{B965145F-CDA4-4965-A7C5-ACBA59393460}"/>
              </a:ext>
            </a:extLst>
          </p:cNvPr>
          <p:cNvPicPr>
            <a:picLocks noChangeAspect="1"/>
          </p:cNvPicPr>
          <p:nvPr userDrawn="1"/>
        </p:nvPicPr>
        <p:blipFill>
          <a:blip r:embed="rId2"/>
          <a:stretch>
            <a:fillRect/>
          </a:stretch>
        </p:blipFill>
        <p:spPr>
          <a:xfrm>
            <a:off x="1703069" y="1048935"/>
            <a:ext cx="8872165" cy="4760129"/>
          </a:xfrm>
          <a:prstGeom prst="rect">
            <a:avLst/>
          </a:prstGeom>
        </p:spPr>
      </p:pic>
    </p:spTree>
    <p:extLst>
      <p:ext uri="{BB962C8B-B14F-4D97-AF65-F5344CB8AC3E}">
        <p14:creationId xmlns:p14="http://schemas.microsoft.com/office/powerpoint/2010/main" val="1287485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ph">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4" name="Platshållare för datum 3">
            <a:extLst>
              <a:ext uri="{FF2B5EF4-FFF2-40B4-BE49-F238E27FC236}">
                <a16:creationId xmlns:a16="http://schemas.microsoft.com/office/drawing/2014/main" id="{996A591D-7BEE-2A48-BD08-DCDF3D90DE3E}"/>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2024-04-09</a:t>
            </a:fld>
            <a:endParaRPr lang="sv-SE"/>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 /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7" name="Platshållare för diagram 6">
            <a:extLst>
              <a:ext uri="{FF2B5EF4-FFF2-40B4-BE49-F238E27FC236}">
                <a16:creationId xmlns:a16="http://schemas.microsoft.com/office/drawing/2014/main" id="{FA784AEE-BB11-4271-AB33-DE0774105604}"/>
              </a:ext>
            </a:extLst>
          </p:cNvPr>
          <p:cNvSpPr>
            <a:spLocks noGrp="1"/>
          </p:cNvSpPr>
          <p:nvPr>
            <p:ph type="chart" sz="quarter" idx="15"/>
          </p:nvPr>
        </p:nvSpPr>
        <p:spPr>
          <a:xfrm>
            <a:off x="1103313" y="1657350"/>
            <a:ext cx="7767637" cy="4445000"/>
          </a:xfrm>
        </p:spPr>
        <p:txBody>
          <a:bodyPr/>
          <a:lstStyle>
            <a:lvl1pPr algn="ctr">
              <a:defRPr sz="800" cap="all" baseline="0"/>
            </a:lvl1pPr>
          </a:lstStyle>
          <a:p>
            <a:r>
              <a:rPr lang="en-US"/>
              <a:t>Click icon to add chart</a:t>
            </a:r>
            <a:endParaRPr lang="sv-SE"/>
          </a:p>
        </p:txBody>
      </p:sp>
    </p:spTree>
    <p:extLst>
      <p:ext uri="{BB962C8B-B14F-4D97-AF65-F5344CB8AC3E}">
        <p14:creationId xmlns:p14="http://schemas.microsoft.com/office/powerpoint/2010/main" val="1317552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8" name="Platshållare för tabell 7">
            <a:extLst>
              <a:ext uri="{FF2B5EF4-FFF2-40B4-BE49-F238E27FC236}">
                <a16:creationId xmlns:a16="http://schemas.microsoft.com/office/drawing/2014/main" id="{489D1BD7-202A-4115-BE6C-1B053CFFDE1E}"/>
              </a:ext>
            </a:extLst>
          </p:cNvPr>
          <p:cNvSpPr>
            <a:spLocks noGrp="1"/>
          </p:cNvSpPr>
          <p:nvPr>
            <p:ph type="tbl" sz="quarter" idx="15"/>
          </p:nvPr>
        </p:nvSpPr>
        <p:spPr>
          <a:xfrm>
            <a:off x="1103313" y="1614488"/>
            <a:ext cx="9359900" cy="4406900"/>
          </a:xfrm>
        </p:spPr>
        <p:txBody>
          <a:bodyPr/>
          <a:lstStyle>
            <a:lvl1pPr algn="ctr">
              <a:defRPr sz="800" cap="all" baseline="0"/>
            </a:lvl1pPr>
          </a:lstStyle>
          <a:p>
            <a:r>
              <a:rPr lang="en-US"/>
              <a:t>Click icon to add table</a:t>
            </a:r>
            <a:endParaRPr lang="sv-SE"/>
          </a:p>
        </p:txBody>
      </p:sp>
      <p:sp>
        <p:nvSpPr>
          <p:cNvPr id="12" name="Platshållare för datum 3">
            <a:extLst>
              <a:ext uri="{FF2B5EF4-FFF2-40B4-BE49-F238E27FC236}">
                <a16:creationId xmlns:a16="http://schemas.microsoft.com/office/drawing/2014/main" id="{EF177138-95E5-674B-B010-143A8CD1453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2024-04-09</a:t>
            </a:fld>
            <a:endParaRPr lang="sv-SE"/>
          </a:p>
        </p:txBody>
      </p:sp>
    </p:spTree>
    <p:extLst>
      <p:ext uri="{BB962C8B-B14F-4D97-AF65-F5344CB8AC3E}">
        <p14:creationId xmlns:p14="http://schemas.microsoft.com/office/powerpoint/2010/main" val="422518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0" y="388593"/>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Tree>
    <p:extLst>
      <p:ext uri="{BB962C8B-B14F-4D97-AF65-F5344CB8AC3E}">
        <p14:creationId xmlns:p14="http://schemas.microsoft.com/office/powerpoint/2010/main" val="3949796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2"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3" name="Underrubrik 2">
            <a:extLst>
              <a:ext uri="{FF2B5EF4-FFF2-40B4-BE49-F238E27FC236}">
                <a16:creationId xmlns:a16="http://schemas.microsoft.com/office/drawing/2014/main" id="{81DF3056-F3A8-2949-876C-528413E342C4}"/>
              </a:ext>
            </a:extLst>
          </p:cNvPr>
          <p:cNvSpPr>
            <a:spLocks noGrp="1"/>
          </p:cNvSpPr>
          <p:nvPr>
            <p:ph type="subTitle" idx="1"/>
          </p:nvPr>
        </p:nvSpPr>
        <p:spPr>
          <a:xfrm>
            <a:off x="1930395" y="3883393"/>
            <a:ext cx="8640000" cy="921363"/>
          </a:xfrm>
          <a:prstGeom prst="rect">
            <a:avLst/>
          </a:prstGeom>
        </p:spPr>
        <p:txBody>
          <a:bodyPr lIns="90000">
            <a:noAutofit/>
          </a:bodyPr>
          <a:lstStyle>
            <a:lvl1pPr marL="0" indent="0" algn="l">
              <a:lnSpc>
                <a:spcPct val="100000"/>
              </a:lnSpc>
              <a:spcBef>
                <a:spcPts val="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5" name="Platshållare för text 14">
            <a:extLst>
              <a:ext uri="{FF2B5EF4-FFF2-40B4-BE49-F238E27FC236}">
                <a16:creationId xmlns:a16="http://schemas.microsoft.com/office/drawing/2014/main" id="{EA5DA2EE-60AD-41D0-96B0-DDF02E0AE545}"/>
              </a:ext>
            </a:extLst>
          </p:cNvPr>
          <p:cNvSpPr>
            <a:spLocks noGrp="1"/>
          </p:cNvSpPr>
          <p:nvPr>
            <p:ph type="body" sz="quarter" idx="10" hasCustomPrompt="1"/>
          </p:nvPr>
        </p:nvSpPr>
        <p:spPr>
          <a:xfrm>
            <a:off x="1930395" y="5605695"/>
            <a:ext cx="6290892" cy="459883"/>
          </a:xfrm>
          <a:prstGeom prst="rect">
            <a:avLst/>
          </a:prstGeom>
        </p:spPr>
        <p:txBody>
          <a:bodyPr lIns="90000" tIns="18000" bIns="36000" anchor="b" anchorCtr="0">
            <a:noAutofit/>
          </a:bodyPr>
          <a:lstStyle>
            <a:lvl1pPr marL="0" indent="0">
              <a:lnSpc>
                <a:spcPct val="100000"/>
              </a:lnSpc>
              <a:spcBef>
                <a:spcPts val="0"/>
              </a:spcBef>
              <a:buFontTx/>
              <a:buNone/>
              <a:defRPr sz="1200" b="1" strike="noStrike" cap="all" spc="120" baseline="0">
                <a:solidFill>
                  <a:schemeClr val="bg1"/>
                </a:solidFill>
              </a:defRPr>
            </a:lvl1pPr>
          </a:lstStyle>
          <a:p>
            <a:pPr lvl="0"/>
            <a:r>
              <a:rPr lang="sv-SE"/>
              <a:t>presented by &lt;name nameson&gt;</a:t>
            </a:r>
          </a:p>
        </p:txBody>
      </p:sp>
      <p:sp>
        <p:nvSpPr>
          <p:cNvPr id="10" name="Platshållare för datum 3">
            <a:extLst>
              <a:ext uri="{FF2B5EF4-FFF2-40B4-BE49-F238E27FC236}">
                <a16:creationId xmlns:a16="http://schemas.microsoft.com/office/drawing/2014/main" id="{5CE429DE-35D4-F144-9881-2C3DD8ABB666}"/>
              </a:ext>
            </a:extLst>
          </p:cNvPr>
          <p:cNvSpPr>
            <a:spLocks noGrp="1"/>
          </p:cNvSpPr>
          <p:nvPr>
            <p:ph type="dt" sz="half" idx="10"/>
          </p:nvPr>
        </p:nvSpPr>
        <p:spPr>
          <a:xfrm>
            <a:off x="1930395" y="6096663"/>
            <a:ext cx="1241068" cy="365125"/>
          </a:xfrm>
        </p:spPr>
        <p:txBody>
          <a:bodyPr/>
          <a:lstStyle>
            <a:lvl1pPr>
              <a:defRPr sz="1200"/>
            </a:lvl1pPr>
          </a:lstStyle>
          <a:p>
            <a:fld id="{18896B66-0B3A-474C-9C9C-E4F07B1F5DAD}" type="datetime1">
              <a:rPr lang="sv-SE" smtClean="0"/>
              <a:pPr/>
              <a:t>2024-04-09</a:t>
            </a:fld>
            <a:endParaRPr lang="sv-SE"/>
          </a:p>
        </p:txBody>
      </p:sp>
    </p:spTree>
    <p:extLst>
      <p:ext uri="{BB962C8B-B14F-4D97-AF65-F5344CB8AC3E}">
        <p14:creationId xmlns:p14="http://schemas.microsoft.com/office/powerpoint/2010/main" val="140138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9BCCEAFE-E21B-43CF-80C4-FF01C3F9D479}"/>
              </a:ext>
            </a:extLst>
          </p:cNvPr>
          <p:cNvSpPr/>
          <p:nvPr userDrawn="1"/>
        </p:nvSpPr>
        <p:spPr>
          <a:xfrm>
            <a:off x="0" y="16274"/>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lvl1pPr>
              <a:defRPr>
                <a:solidFill>
                  <a:schemeClr val="bg1"/>
                </a:solidFill>
              </a:defRPr>
            </a:lvl1pPr>
          </a:lstStyle>
          <a:p>
            <a:r>
              <a:rPr lang="sv-SE"/>
              <a:t>PRESENTATION </a:t>
            </a:r>
            <a:r>
              <a:rPr lang="sv-SE" err="1"/>
              <a:t>TITLe</a:t>
            </a:r>
            <a:r>
              <a:rPr lang="sv-SE"/>
              <a:t>/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lvl1pPr>
              <a:defRPr>
                <a:solidFill>
                  <a:schemeClr val="bg1"/>
                </a:solidFill>
              </a:defRPr>
            </a:lvl1pPr>
          </a:lstStyle>
          <a:p>
            <a:fld id="{F7283078-D760-1647-8B80-66BA8B52336D}" type="slidenum">
              <a:rPr lang="sv-SE" smtClean="0"/>
              <a:pPr/>
              <a:t>‹#›</a:t>
            </a:fld>
            <a:endParaRPr lang="sv-SE"/>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2" name="Bildobjekt 11">
            <a:extLst>
              <a:ext uri="{FF2B5EF4-FFF2-40B4-BE49-F238E27FC236}">
                <a16:creationId xmlns:a16="http://schemas.microsoft.com/office/drawing/2014/main" id="{6426DF26-09C3-4DAE-B43E-0C11D6A63538}"/>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1" name="Platshållare för text 10">
            <a:extLst>
              <a:ext uri="{FF2B5EF4-FFF2-40B4-BE49-F238E27FC236}">
                <a16:creationId xmlns:a16="http://schemas.microsoft.com/office/drawing/2014/main" id="{5C48DF05-1B09-4DA6-AC56-07304871CCD2}"/>
              </a:ext>
            </a:extLst>
          </p:cNvPr>
          <p:cNvSpPr>
            <a:spLocks noGrp="1"/>
          </p:cNvSpPr>
          <p:nvPr>
            <p:ph type="body" sz="quarter" idx="13"/>
          </p:nvPr>
        </p:nvSpPr>
        <p:spPr>
          <a:xfrm>
            <a:off x="1195647" y="1640719"/>
            <a:ext cx="10042073" cy="4375520"/>
          </a:xfrm>
        </p:spPr>
        <p:txBody>
          <a:bodyPr>
            <a:noAutofit/>
          </a:bodyPr>
          <a:lstStyle>
            <a:lvl1pPr marL="457200" indent="-457200">
              <a:buClr>
                <a:schemeClr val="bg1"/>
              </a:buClr>
              <a:buFont typeface="+mj-lt"/>
              <a:buAutoNum type="arabicPeriod"/>
              <a:defRPr>
                <a:solidFill>
                  <a:schemeClr val="bg1"/>
                </a:solidFill>
              </a:defRPr>
            </a:lvl1pPr>
            <a:lvl2pPr marL="82550" indent="0">
              <a:buNone/>
              <a:defRPr/>
            </a:lvl2pPr>
          </a:lstStyle>
          <a:p>
            <a:pPr lvl="0"/>
            <a:r>
              <a:rPr lang="en-US"/>
              <a:t>Edit Master text styles</a:t>
            </a:r>
          </a:p>
        </p:txBody>
      </p:sp>
      <p:sp>
        <p:nvSpPr>
          <p:cNvPr id="14" name="Platshållare för datum 3">
            <a:extLst>
              <a:ext uri="{FF2B5EF4-FFF2-40B4-BE49-F238E27FC236}">
                <a16:creationId xmlns:a16="http://schemas.microsoft.com/office/drawing/2014/main" id="{04D3287D-3E21-D845-8766-C307E676530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2024-04-09</a:t>
            </a:fld>
            <a:endParaRPr lang="sv-SE"/>
          </a:p>
        </p:txBody>
      </p:sp>
    </p:spTree>
    <p:extLst>
      <p:ext uri="{BB962C8B-B14F-4D97-AF65-F5344CB8AC3E}">
        <p14:creationId xmlns:p14="http://schemas.microsoft.com/office/powerpoint/2010/main" val="153988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breaker slide">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50D024A-8F85-4618-9506-0F493B263A92}"/>
              </a:ext>
            </a:extLst>
          </p:cNvPr>
          <p:cNvSpPr/>
          <p:nvPr userDrawn="1"/>
        </p:nvSpPr>
        <p:spPr>
          <a:xfrm>
            <a:off x="0" y="0"/>
            <a:ext cx="64777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ktangel 7">
            <a:extLst>
              <a:ext uri="{FF2B5EF4-FFF2-40B4-BE49-F238E27FC236}">
                <a16:creationId xmlns:a16="http://schemas.microsoft.com/office/drawing/2014/main" id="{628E18C2-A66E-436E-89DA-1C5D481CB4B4}"/>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6477712" y="0"/>
            <a:ext cx="5714288" cy="6858000"/>
          </a:xfrm>
          <a:solidFill>
            <a:srgbClr val="ECECEC"/>
          </a:solidFill>
        </p:spPr>
        <p:txBody>
          <a:bodyPr>
            <a:normAutofit/>
          </a:bodyPr>
          <a:lstStyle>
            <a:lvl1pPr algn="ctr">
              <a:defRPr sz="800"/>
            </a:lvl1pPr>
          </a:lstStyle>
          <a:p>
            <a:r>
              <a:rPr lang="sv-SE"/>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3" name="Platshållare för text 2">
            <a:extLst>
              <a:ext uri="{FF2B5EF4-FFF2-40B4-BE49-F238E27FC236}">
                <a16:creationId xmlns:a16="http://schemas.microsoft.com/office/drawing/2014/main" id="{F55DE042-7DE8-4583-986C-40823753078B}"/>
              </a:ext>
            </a:extLst>
          </p:cNvPr>
          <p:cNvSpPr>
            <a:spLocks noGrp="1"/>
          </p:cNvSpPr>
          <p:nvPr>
            <p:ph type="body" sz="quarter" idx="13" hasCustomPrompt="1"/>
          </p:nvPr>
        </p:nvSpPr>
        <p:spPr>
          <a:xfrm>
            <a:off x="1230491" y="1051132"/>
            <a:ext cx="4255909" cy="829149"/>
          </a:xfrm>
        </p:spPr>
        <p:txBody>
          <a:bodyPr rIns="18000" anchor="b" anchorCtr="0"/>
          <a:lstStyle>
            <a:lvl1pPr marL="0" indent="0">
              <a:buFontTx/>
              <a:buNone/>
              <a:defRPr sz="4800">
                <a:solidFill>
                  <a:schemeClr val="bg1"/>
                </a:solidFill>
                <a:latin typeface="+mn-lt"/>
              </a:defRPr>
            </a:lvl1pPr>
            <a:lvl2pPr marL="82550" indent="0">
              <a:buNone/>
              <a:defRPr/>
            </a:lvl2pPr>
          </a:lstStyle>
          <a:p>
            <a:pPr lvl="0"/>
            <a:r>
              <a:rPr lang="sv-SE"/>
              <a:t># (chapter)</a:t>
            </a:r>
          </a:p>
        </p:txBody>
      </p:sp>
      <p:sp>
        <p:nvSpPr>
          <p:cNvPr id="11" name="Platshållare för text 2">
            <a:extLst>
              <a:ext uri="{FF2B5EF4-FFF2-40B4-BE49-F238E27FC236}">
                <a16:creationId xmlns:a16="http://schemas.microsoft.com/office/drawing/2014/main" id="{1DC53C5B-9DC3-4646-B6B3-DD59404D44D0}"/>
              </a:ext>
            </a:extLst>
          </p:cNvPr>
          <p:cNvSpPr>
            <a:spLocks noGrp="1"/>
          </p:cNvSpPr>
          <p:nvPr>
            <p:ph type="body" sz="quarter" idx="14" hasCustomPrompt="1"/>
          </p:nvPr>
        </p:nvSpPr>
        <p:spPr>
          <a:xfrm>
            <a:off x="1230491" y="2169209"/>
            <a:ext cx="4255909" cy="2462613"/>
          </a:xfrm>
        </p:spPr>
        <p:txBody>
          <a:bodyPr rIns="18000" anchor="t" anchorCtr="0"/>
          <a:lstStyle>
            <a:lvl1pPr marL="0" indent="0">
              <a:spcBef>
                <a:spcPts val="0"/>
              </a:spcBef>
              <a:buFontTx/>
              <a:buNone/>
              <a:defRPr sz="4200">
                <a:solidFill>
                  <a:schemeClr val="bg1"/>
                </a:solidFill>
                <a:latin typeface="Segoe UI Semibold" panose="020B0702040204020203" pitchFamily="34" charset="0"/>
                <a:cs typeface="Segoe UI Semibold" panose="020B0702040204020203" pitchFamily="34" charset="0"/>
              </a:defRPr>
            </a:lvl1pPr>
            <a:lvl2pPr marL="82550" indent="0">
              <a:buNone/>
              <a:defRPr/>
            </a:lvl2pPr>
          </a:lstStyle>
          <a:p>
            <a:pPr lvl="0"/>
            <a:r>
              <a:rPr lang="sv-SE"/>
              <a:t>Headline</a:t>
            </a:r>
          </a:p>
        </p:txBody>
      </p:sp>
    </p:spTree>
    <p:extLst>
      <p:ext uri="{BB962C8B-B14F-4D97-AF65-F5344CB8AC3E}">
        <p14:creationId xmlns:p14="http://schemas.microsoft.com/office/powerpoint/2010/main" val="3254649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innehåll 2">
            <a:extLst>
              <a:ext uri="{FF2B5EF4-FFF2-40B4-BE49-F238E27FC236}">
                <a16:creationId xmlns:a16="http://schemas.microsoft.com/office/drawing/2014/main" id="{5917406D-4BE3-3B4C-BCFF-41B4F0FAB441}"/>
              </a:ext>
            </a:extLst>
          </p:cNvPr>
          <p:cNvSpPr>
            <a:spLocks noGrp="1"/>
          </p:cNvSpPr>
          <p:nvPr>
            <p:ph idx="1"/>
          </p:nvPr>
        </p:nvSpPr>
        <p:spPr>
          <a:xfrm>
            <a:off x="1094400" y="1562400"/>
            <a:ext cx="9365782" cy="4768062"/>
          </a:xfrm>
        </p:spPr>
        <p:txBody>
          <a:bodyPr lIns="0" rIns="18000"/>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13" name="Platshållare för datum 3">
            <a:extLst>
              <a:ext uri="{FF2B5EF4-FFF2-40B4-BE49-F238E27FC236}">
                <a16:creationId xmlns:a16="http://schemas.microsoft.com/office/drawing/2014/main" id="{3E8E36C4-8565-B94E-A90D-FF5DD7F86A6D}"/>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2024-04-09</a:t>
            </a:fld>
            <a:endParaRPr lang="sv-SE"/>
          </a:p>
        </p:txBody>
      </p:sp>
    </p:spTree>
    <p:extLst>
      <p:ext uri="{BB962C8B-B14F-4D97-AF65-F5344CB8AC3E}">
        <p14:creationId xmlns:p14="http://schemas.microsoft.com/office/powerpoint/2010/main" val="1280082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in 2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58775" indent="-215900">
              <a:lnSpc>
                <a:spcPct val="100000"/>
              </a:lnSpc>
              <a:tabLst/>
              <a:defRPr/>
            </a:lvl2pPr>
            <a:lvl3pPr marL="449263" indent="-196850">
              <a:lnSpc>
                <a:spcPct val="100000"/>
              </a:lnSpc>
              <a:tabLst/>
              <a:defRPr/>
            </a:lvl3pPr>
            <a:lvl4pPr marL="541338" indent="-18000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2" name="Platshållare för innehåll 2">
            <a:extLst>
              <a:ext uri="{FF2B5EF4-FFF2-40B4-BE49-F238E27FC236}">
                <a16:creationId xmlns:a16="http://schemas.microsoft.com/office/drawing/2014/main" id="{BA21051E-3C35-41FB-8E6B-797DB8F26971}"/>
              </a:ext>
            </a:extLst>
          </p:cNvPr>
          <p:cNvSpPr>
            <a:spLocks noGrp="1"/>
          </p:cNvSpPr>
          <p:nvPr>
            <p:ph idx="13"/>
          </p:nvPr>
        </p:nvSpPr>
        <p:spPr>
          <a:xfrm>
            <a:off x="6373692"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2865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1" name="Platshållare för datum 3">
            <a:extLst>
              <a:ext uri="{FF2B5EF4-FFF2-40B4-BE49-F238E27FC236}">
                <a16:creationId xmlns:a16="http://schemas.microsoft.com/office/drawing/2014/main" id="{154C1432-4F85-1F42-8016-9B83B89CC804}"/>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2024-04-09</a:t>
            </a:fld>
            <a:endParaRPr lang="sv-SE"/>
          </a:p>
        </p:txBody>
      </p:sp>
    </p:spTree>
    <p:extLst>
      <p:ext uri="{BB962C8B-B14F-4D97-AF65-F5344CB8AC3E}">
        <p14:creationId xmlns:p14="http://schemas.microsoft.com/office/powerpoint/2010/main" val="213510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in 3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3255409" cy="4768062"/>
          </a:xfrm>
        </p:spPr>
        <p:txBody>
          <a:bodyPr lIns="0" rIns="18000"/>
          <a:lstStyle>
            <a:lvl1pPr>
              <a:lnSpc>
                <a:spcPct val="100000"/>
              </a:lnSpc>
              <a:defRPr/>
            </a:lvl1pPr>
            <a:lvl2pPr marL="360000" indent="-216000">
              <a:lnSpc>
                <a:spcPct val="100000"/>
              </a:lnSpc>
              <a:tabLst/>
              <a:defRPr/>
            </a:lvl2pPr>
            <a:lvl3pPr marL="449263" indent="-196850">
              <a:lnSpc>
                <a:spcPct val="100000"/>
              </a:lnSpc>
              <a:tabLst/>
              <a:defRPr/>
            </a:lvl3pPr>
            <a:lvl4pPr marL="541338" indent="-180975">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3" name="Platshållare för innehåll 2">
            <a:extLst>
              <a:ext uri="{FF2B5EF4-FFF2-40B4-BE49-F238E27FC236}">
                <a16:creationId xmlns:a16="http://schemas.microsoft.com/office/drawing/2014/main" id="{B2D0E559-A900-41F3-93C5-387A7764A152}"/>
              </a:ext>
            </a:extLst>
          </p:cNvPr>
          <p:cNvSpPr>
            <a:spLocks noGrp="1"/>
          </p:cNvSpPr>
          <p:nvPr>
            <p:ph idx="15"/>
          </p:nvPr>
        </p:nvSpPr>
        <p:spPr>
          <a:xfrm>
            <a:off x="4605297"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39750" indent="-19685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7" name="Platshållare för innehåll 2">
            <a:extLst>
              <a:ext uri="{FF2B5EF4-FFF2-40B4-BE49-F238E27FC236}">
                <a16:creationId xmlns:a16="http://schemas.microsoft.com/office/drawing/2014/main" id="{E4E99B3B-ADB3-4D1A-9A7F-AA1B8528E6C7}"/>
              </a:ext>
            </a:extLst>
          </p:cNvPr>
          <p:cNvSpPr>
            <a:spLocks noGrp="1"/>
          </p:cNvSpPr>
          <p:nvPr>
            <p:ph idx="16"/>
          </p:nvPr>
        </p:nvSpPr>
        <p:spPr>
          <a:xfrm>
            <a:off x="8116194"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2" name="Platshållare för datum 3">
            <a:extLst>
              <a:ext uri="{FF2B5EF4-FFF2-40B4-BE49-F238E27FC236}">
                <a16:creationId xmlns:a16="http://schemas.microsoft.com/office/drawing/2014/main" id="{F91A8E7B-C629-D343-8A83-7EB0ADF6087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2024-04-09</a:t>
            </a:fld>
            <a:endParaRPr lang="sv-SE"/>
          </a:p>
        </p:txBody>
      </p:sp>
    </p:spTree>
    <p:extLst>
      <p:ext uri="{BB962C8B-B14F-4D97-AF65-F5344CB8AC3E}">
        <p14:creationId xmlns:p14="http://schemas.microsoft.com/office/powerpoint/2010/main" val="266766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16B191E2-1C71-4B4C-B562-DD793673C24E}"/>
              </a:ext>
            </a:extLst>
          </p:cNvPr>
          <p:cNvSpPr>
            <a:spLocks noGrp="1"/>
          </p:cNvSpPr>
          <p:nvPr>
            <p:ph type="pic" sz="quarter" idx="15" hasCustomPrompt="1"/>
          </p:nvPr>
        </p:nvSpPr>
        <p:spPr>
          <a:xfrm>
            <a:off x="6373813" y="1562100"/>
            <a:ext cx="4994275" cy="4768850"/>
          </a:xfrm>
          <a:solidFill>
            <a:schemeClr val="bg1">
              <a:lumMod val="85000"/>
            </a:schemeClr>
          </a:solidFill>
        </p:spPr>
        <p:txBody>
          <a:bodyPr>
            <a:normAutofit/>
          </a:bodyPr>
          <a:lstStyle>
            <a:lvl1pPr marL="0" indent="0" algn="ctr">
              <a:buFontTx/>
              <a:buNone/>
              <a:defRPr sz="800">
                <a:solidFill>
                  <a:srgbClr val="666666"/>
                </a:solidFill>
              </a:defRPr>
            </a:lvl1pPr>
          </a:lstStyle>
          <a:p>
            <a:r>
              <a:rPr lang="sv-SE"/>
              <a:t>INSERT IMAGE</a:t>
            </a: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1" name="Rektangel 10">
            <a:extLst>
              <a:ext uri="{FF2B5EF4-FFF2-40B4-BE49-F238E27FC236}">
                <a16:creationId xmlns:a16="http://schemas.microsoft.com/office/drawing/2014/main" id="{BC4F3A85-66E6-412A-97CD-99D922EFBEE2}"/>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3" name="Bildobjekt 12">
            <a:extLst>
              <a:ext uri="{FF2B5EF4-FFF2-40B4-BE49-F238E27FC236}">
                <a16:creationId xmlns:a16="http://schemas.microsoft.com/office/drawing/2014/main" id="{506E76ED-0FF0-4A03-8EB9-06B57B12EC11}"/>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datum 3">
            <a:extLst>
              <a:ext uri="{FF2B5EF4-FFF2-40B4-BE49-F238E27FC236}">
                <a16:creationId xmlns:a16="http://schemas.microsoft.com/office/drawing/2014/main" id="{5D496E45-863B-704B-B14F-5E0F58578D8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2024-04-09</a:t>
            </a:fld>
            <a:endParaRPr lang="sv-SE"/>
          </a:p>
        </p:txBody>
      </p:sp>
    </p:spTree>
    <p:extLst>
      <p:ext uri="{BB962C8B-B14F-4D97-AF65-F5344CB8AC3E}">
        <p14:creationId xmlns:p14="http://schemas.microsoft.com/office/powerpoint/2010/main" val="106655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Full width">
    <p:spTree>
      <p:nvGrpSpPr>
        <p:cNvPr id="1" name=""/>
        <p:cNvGrpSpPr/>
        <p:nvPr/>
      </p:nvGrpSpPr>
      <p:grpSpPr>
        <a:xfrm>
          <a:off x="0" y="0"/>
          <a:ext cx="0" cy="0"/>
          <a:chOff x="0" y="0"/>
          <a:chExt cx="0" cy="0"/>
        </a:xfrm>
      </p:grpSpPr>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0" y="0"/>
            <a:ext cx="12192000" cy="6858000"/>
          </a:xfrm>
          <a:solidFill>
            <a:schemeClr val="bg1">
              <a:lumMod val="85000"/>
            </a:schemeClr>
          </a:solidFill>
        </p:spPr>
        <p:txBody>
          <a:bodyPr>
            <a:normAutofit/>
          </a:bodyPr>
          <a:lstStyle>
            <a:lvl1pPr algn="ctr">
              <a:defRPr sz="800"/>
            </a:lvl1pPr>
          </a:lstStyle>
          <a:p>
            <a:r>
              <a:rPr lang="sv-SE"/>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5" name="Rubrik 1">
            <a:extLst>
              <a:ext uri="{FF2B5EF4-FFF2-40B4-BE49-F238E27FC236}">
                <a16:creationId xmlns:a16="http://schemas.microsoft.com/office/drawing/2014/main" id="{8F5BB748-C0D0-CB4F-BA93-7488E4BA7050}"/>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dirty="0"/>
              <a:t>Image </a:t>
            </a:r>
            <a:r>
              <a:rPr lang="sv-SE" dirty="0" err="1"/>
              <a:t>title</a:t>
            </a:r>
            <a:endParaRPr lang="sv-SE" dirty="0"/>
          </a:p>
        </p:txBody>
      </p:sp>
    </p:spTree>
    <p:extLst>
      <p:ext uri="{BB962C8B-B14F-4D97-AF65-F5344CB8AC3E}">
        <p14:creationId xmlns:p14="http://schemas.microsoft.com/office/powerpoint/2010/main" val="53286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1532B06-EA3A-AA45-A1FA-C8E1873FD090}"/>
              </a:ext>
            </a:extLst>
          </p:cNvPr>
          <p:cNvSpPr>
            <a:spLocks noGrp="1"/>
          </p:cNvSpPr>
          <p:nvPr>
            <p:ph type="title"/>
          </p:nvPr>
        </p:nvSpPr>
        <p:spPr>
          <a:xfrm>
            <a:off x="1103709" y="281999"/>
            <a:ext cx="9478393" cy="657340"/>
          </a:xfrm>
          <a:prstGeom prst="rect">
            <a:avLst/>
          </a:prstGeom>
        </p:spPr>
        <p:txBody>
          <a:bodyPr vert="horz" lIns="90000" tIns="45720" rIns="91440" bIns="45720" rtlCol="0" anchor="t" anchorCtr="0">
            <a:noAutofit/>
          </a:bodyPr>
          <a:lstStyle/>
          <a:p>
            <a:r>
              <a:rPr lang="sv-SE"/>
              <a:t>Klicka här för att ändra mall för rubrikformat</a:t>
            </a:r>
          </a:p>
        </p:txBody>
      </p:sp>
      <p:sp>
        <p:nvSpPr>
          <p:cNvPr id="4" name="Platshållare för datum 3">
            <a:extLst>
              <a:ext uri="{FF2B5EF4-FFF2-40B4-BE49-F238E27FC236}">
                <a16:creationId xmlns:a16="http://schemas.microsoft.com/office/drawing/2014/main" id="{66E4D6F2-5CFB-9D4E-AED8-120937FE2576}"/>
              </a:ext>
            </a:extLst>
          </p:cNvPr>
          <p:cNvSpPr>
            <a:spLocks noGrp="1"/>
          </p:cNvSpPr>
          <p:nvPr>
            <p:ph type="dt" sz="half" idx="2"/>
          </p:nvPr>
        </p:nvSpPr>
        <p:spPr>
          <a:xfrm>
            <a:off x="1195647" y="6483583"/>
            <a:ext cx="832658" cy="365125"/>
          </a:xfrm>
          <a:prstGeom prst="rect">
            <a:avLst/>
          </a:prstGeom>
        </p:spPr>
        <p:txBody>
          <a:bodyPr vert="horz" lIns="91440" tIns="45720" rIns="91440" bIns="45720" rtlCol="0" anchor="ctr"/>
          <a:lstStyle>
            <a:lvl1pPr algn="l">
              <a:defRPr sz="800" spc="80" baseline="0">
                <a:solidFill>
                  <a:srgbClr val="CCCCCC"/>
                </a:solidFill>
              </a:defRPr>
            </a:lvl1pPr>
          </a:lstStyle>
          <a:p>
            <a:fld id="{926FFDD8-E9D5-414B-9D01-E73C6B8A8FCA}" type="datetime1">
              <a:rPr lang="sv-SE" smtClean="0"/>
              <a:t>2024-04-09</a:t>
            </a:fld>
            <a:endParaRPr lang="sv-SE"/>
          </a:p>
        </p:txBody>
      </p:sp>
      <p:sp>
        <p:nvSpPr>
          <p:cNvPr id="5" name="Platshållare för sidfot 4">
            <a:extLst>
              <a:ext uri="{FF2B5EF4-FFF2-40B4-BE49-F238E27FC236}">
                <a16:creationId xmlns:a16="http://schemas.microsoft.com/office/drawing/2014/main" id="{515FD9D7-4C35-3343-B008-A413FF500A93}"/>
              </a:ext>
            </a:extLst>
          </p:cNvPr>
          <p:cNvSpPr>
            <a:spLocks noGrp="1"/>
          </p:cNvSpPr>
          <p:nvPr>
            <p:ph type="ftr" sz="quarter" idx="3"/>
          </p:nvPr>
        </p:nvSpPr>
        <p:spPr>
          <a:xfrm>
            <a:off x="2053244" y="6483583"/>
            <a:ext cx="4114800" cy="365125"/>
          </a:xfrm>
          <a:prstGeom prst="rect">
            <a:avLst/>
          </a:prstGeom>
        </p:spPr>
        <p:txBody>
          <a:bodyPr vert="horz" lIns="91440" tIns="45720" rIns="91440" bIns="45720" rtlCol="0" anchor="ctr"/>
          <a:lstStyle>
            <a:lvl1pPr algn="l">
              <a:defRPr sz="800" cap="all" spc="80" baseline="0">
                <a:solidFill>
                  <a:srgbClr val="CCCCCC"/>
                </a:solidFill>
              </a:defRPr>
            </a:lvl1pPr>
          </a:lstStyle>
          <a:p>
            <a:r>
              <a:rPr lang="sv-SE"/>
              <a:t>PRESENTATION TITLE / FOOTER</a:t>
            </a:r>
          </a:p>
        </p:txBody>
      </p:sp>
      <p:sp>
        <p:nvSpPr>
          <p:cNvPr id="6" name="Platshållare för bildnummer 5">
            <a:extLst>
              <a:ext uri="{FF2B5EF4-FFF2-40B4-BE49-F238E27FC236}">
                <a16:creationId xmlns:a16="http://schemas.microsoft.com/office/drawing/2014/main" id="{AF6B396D-270A-E047-8DAD-6D51B53CAD64}"/>
              </a:ext>
            </a:extLst>
          </p:cNvPr>
          <p:cNvSpPr>
            <a:spLocks noGrp="1"/>
          </p:cNvSpPr>
          <p:nvPr>
            <p:ph type="sldNum" sz="quarter" idx="4"/>
          </p:nvPr>
        </p:nvSpPr>
        <p:spPr>
          <a:xfrm>
            <a:off x="8735292" y="6483583"/>
            <a:ext cx="2743200" cy="365125"/>
          </a:xfrm>
          <a:prstGeom prst="rect">
            <a:avLst/>
          </a:prstGeom>
        </p:spPr>
        <p:txBody>
          <a:bodyPr vert="horz" lIns="91440" tIns="45720" rIns="91440" bIns="45720" rtlCol="0" anchor="ctr"/>
          <a:lstStyle>
            <a:lvl1pPr algn="r">
              <a:defRPr sz="800" b="1">
                <a:solidFill>
                  <a:schemeClr val="accent1"/>
                </a:solidFill>
              </a:defRPr>
            </a:lvl1pPr>
          </a:lstStyle>
          <a:p>
            <a:fld id="{F7283078-D760-1647-8B80-66BA8B52336D}" type="slidenum">
              <a:rPr lang="sv-SE" smtClean="0"/>
              <a:pPr/>
              <a:t>‹#›</a:t>
            </a:fld>
            <a:endParaRPr lang="sv-SE"/>
          </a:p>
        </p:txBody>
      </p:sp>
      <p:sp>
        <p:nvSpPr>
          <p:cNvPr id="11" name="Platshållare för text 2">
            <a:extLst>
              <a:ext uri="{FF2B5EF4-FFF2-40B4-BE49-F238E27FC236}">
                <a16:creationId xmlns:a16="http://schemas.microsoft.com/office/drawing/2014/main" id="{CD0A89FF-22DC-4B6A-B9ED-60B2F32ED89E}"/>
              </a:ext>
            </a:extLst>
          </p:cNvPr>
          <p:cNvSpPr>
            <a:spLocks noGrp="1"/>
          </p:cNvSpPr>
          <p:nvPr>
            <p:ph type="body" idx="1"/>
          </p:nvPr>
        </p:nvSpPr>
        <p:spPr>
          <a:xfrm>
            <a:off x="1095894" y="1561865"/>
            <a:ext cx="9561022" cy="4565397"/>
          </a:xfrm>
          <a:prstGeom prst="rect">
            <a:avLst/>
          </a:prstGeom>
        </p:spPr>
        <p:txBody>
          <a:bodyPr vert="horz" lIns="0" tIns="45720" rIns="91440" bIns="4572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25848757"/>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65" r:id="rId3"/>
    <p:sldLayoutId id="2147483667" r:id="rId4"/>
    <p:sldLayoutId id="2147483669" r:id="rId5"/>
    <p:sldLayoutId id="2147483650" r:id="rId6"/>
    <p:sldLayoutId id="2147483668" r:id="rId7"/>
    <p:sldLayoutId id="2147483662" r:id="rId8"/>
    <p:sldLayoutId id="2147483664" r:id="rId9"/>
    <p:sldLayoutId id="2147483663" r:id="rId10"/>
    <p:sldLayoutId id="2147483666" r:id="rId11"/>
    <p:sldLayoutId id="214748367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p:titleStyle>
    <p:body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15913" indent="-233363" algn="l" defTabSz="914400" rtl="0" eaLnBrk="1" latinLnBrk="0" hangingPunct="1">
        <a:lnSpc>
          <a:spcPct val="100000"/>
        </a:lnSpc>
        <a:spcBef>
          <a:spcPts val="1000"/>
        </a:spcBef>
        <a:buClr>
          <a:srgbClr val="666666"/>
        </a:buClr>
        <a:buFont typeface="Wingdings" panose="05000000000000000000" pitchFamily="2" charset="2"/>
        <a:buChar char=""/>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image" Target="../media/image5.tiff"/><Relationship Id="rId1" Type="http://schemas.openxmlformats.org/officeDocument/2006/relationships/slideLayout" Target="../slideLayouts/slideLayout6.xml"/><Relationship Id="rId5" Type="http://schemas.openxmlformats.org/officeDocument/2006/relationships/image" Target="../media/image8.jpg"/><Relationship Id="rId4" Type="http://schemas.openxmlformats.org/officeDocument/2006/relationships/image" Target="../media/image7.tif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2677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0C883-F7FB-1C4D-84EA-26D05F42B8BF}"/>
              </a:ext>
            </a:extLst>
          </p:cNvPr>
          <p:cNvSpPr>
            <a:spLocks noGrp="1"/>
          </p:cNvSpPr>
          <p:nvPr>
            <p:ph type="title"/>
          </p:nvPr>
        </p:nvSpPr>
        <p:spPr/>
        <p:txBody>
          <a:bodyPr/>
          <a:lstStyle/>
          <a:p>
            <a:r>
              <a:rPr lang="en-US" dirty="0"/>
              <a:t>Plans for 2022 - 2027</a:t>
            </a:r>
          </a:p>
        </p:txBody>
      </p:sp>
      <p:sp>
        <p:nvSpPr>
          <p:cNvPr id="3" name="Footer Placeholder 2">
            <a:extLst>
              <a:ext uri="{FF2B5EF4-FFF2-40B4-BE49-F238E27FC236}">
                <a16:creationId xmlns:a16="http://schemas.microsoft.com/office/drawing/2014/main" id="{C986DBD0-17BC-5F4E-838E-F68DE354E22E}"/>
              </a:ext>
            </a:extLst>
          </p:cNvPr>
          <p:cNvSpPr>
            <a:spLocks noGrp="1"/>
          </p:cNvSpPr>
          <p:nvPr>
            <p:ph type="ftr" sz="quarter" idx="11"/>
          </p:nvPr>
        </p:nvSpPr>
        <p:spPr/>
        <p:txBody>
          <a:bodyPr/>
          <a:lstStyle/>
          <a:p>
            <a:r>
              <a:rPr lang="sv-SE"/>
              <a:t>PRESENTATION TITLE/FOOTER</a:t>
            </a:r>
          </a:p>
        </p:txBody>
      </p:sp>
      <p:sp>
        <p:nvSpPr>
          <p:cNvPr id="4" name="Slide Number Placeholder 3">
            <a:extLst>
              <a:ext uri="{FF2B5EF4-FFF2-40B4-BE49-F238E27FC236}">
                <a16:creationId xmlns:a16="http://schemas.microsoft.com/office/drawing/2014/main" id="{F4E5C635-5A2B-5A49-8C63-0CCC861B811A}"/>
              </a:ext>
            </a:extLst>
          </p:cNvPr>
          <p:cNvSpPr>
            <a:spLocks noGrp="1"/>
          </p:cNvSpPr>
          <p:nvPr>
            <p:ph type="sldNum" sz="quarter" idx="12"/>
          </p:nvPr>
        </p:nvSpPr>
        <p:spPr/>
        <p:txBody>
          <a:bodyPr/>
          <a:lstStyle/>
          <a:p>
            <a:fld id="{F7283078-D760-1647-8B80-66BA8B52336D}" type="slidenum">
              <a:rPr lang="sv-SE" smtClean="0"/>
              <a:t>10</a:t>
            </a:fld>
            <a:endParaRPr lang="sv-SE"/>
          </a:p>
        </p:txBody>
      </p:sp>
      <p:sp>
        <p:nvSpPr>
          <p:cNvPr id="6" name="Text Placeholder 5">
            <a:extLst>
              <a:ext uri="{FF2B5EF4-FFF2-40B4-BE49-F238E27FC236}">
                <a16:creationId xmlns:a16="http://schemas.microsoft.com/office/drawing/2014/main" id="{9158B1F6-7698-9142-810A-CAAD0C6A08AA}"/>
              </a:ext>
            </a:extLst>
          </p:cNvPr>
          <p:cNvSpPr>
            <a:spLocks noGrp="1"/>
          </p:cNvSpPr>
          <p:nvPr>
            <p:ph type="body" sz="quarter" idx="14"/>
          </p:nvPr>
        </p:nvSpPr>
        <p:spPr/>
        <p:txBody>
          <a:bodyPr/>
          <a:lstStyle/>
          <a:p>
            <a:r>
              <a:rPr lang="en-US" dirty="0"/>
              <a:t>Staff ramp up plans 2022 to 2027</a:t>
            </a:r>
          </a:p>
        </p:txBody>
      </p:sp>
      <p:sp>
        <p:nvSpPr>
          <p:cNvPr id="9" name="Date Placeholder 8">
            <a:extLst>
              <a:ext uri="{FF2B5EF4-FFF2-40B4-BE49-F238E27FC236}">
                <a16:creationId xmlns:a16="http://schemas.microsoft.com/office/drawing/2014/main" id="{6DC3F984-EBB1-C342-90AE-06CF671E14B8}"/>
              </a:ext>
            </a:extLst>
          </p:cNvPr>
          <p:cNvSpPr>
            <a:spLocks noGrp="1"/>
          </p:cNvSpPr>
          <p:nvPr>
            <p:ph type="dt" sz="half" idx="10"/>
          </p:nvPr>
        </p:nvSpPr>
        <p:spPr/>
        <p:txBody>
          <a:bodyPr/>
          <a:lstStyle/>
          <a:p>
            <a:fld id="{18896B66-0B3A-474C-9C9C-E4F07B1F5DAD}" type="datetime1">
              <a:rPr lang="sv-SE" smtClean="0"/>
              <a:t>2024-04-09</a:t>
            </a:fld>
            <a:endParaRPr lang="sv-SE"/>
          </a:p>
        </p:txBody>
      </p:sp>
      <p:graphicFrame>
        <p:nvGraphicFramePr>
          <p:cNvPr id="7" name="Chart 6">
            <a:extLst>
              <a:ext uri="{FF2B5EF4-FFF2-40B4-BE49-F238E27FC236}">
                <a16:creationId xmlns:a16="http://schemas.microsoft.com/office/drawing/2014/main" id="{31B37FA1-7578-1270-05D5-46ECCAB82774}"/>
              </a:ext>
            </a:extLst>
          </p:cNvPr>
          <p:cNvGraphicFramePr>
            <a:graphicFrameLocks/>
          </p:cNvGraphicFramePr>
          <p:nvPr>
            <p:extLst>
              <p:ext uri="{D42A27DB-BD31-4B8C-83A1-F6EECF244321}">
                <p14:modId xmlns:p14="http://schemas.microsoft.com/office/powerpoint/2010/main" val="3095051565"/>
              </p:ext>
            </p:extLst>
          </p:nvPr>
        </p:nvGraphicFramePr>
        <p:xfrm>
          <a:off x="1195647" y="1322962"/>
          <a:ext cx="9892644" cy="53348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8585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73C29-9A05-394B-A545-CD6415F9218E}"/>
              </a:ext>
            </a:extLst>
          </p:cNvPr>
          <p:cNvSpPr>
            <a:spLocks noGrp="1"/>
          </p:cNvSpPr>
          <p:nvPr>
            <p:ph type="title"/>
          </p:nvPr>
        </p:nvSpPr>
        <p:spPr/>
        <p:txBody>
          <a:bodyPr/>
          <a:lstStyle/>
          <a:p>
            <a:r>
              <a:rPr lang="en-US" dirty="0"/>
              <a:t>Challenges</a:t>
            </a:r>
          </a:p>
        </p:txBody>
      </p:sp>
      <p:sp>
        <p:nvSpPr>
          <p:cNvPr id="3" name="Footer Placeholder 2">
            <a:extLst>
              <a:ext uri="{FF2B5EF4-FFF2-40B4-BE49-F238E27FC236}">
                <a16:creationId xmlns:a16="http://schemas.microsoft.com/office/drawing/2014/main" id="{33A8B348-1FF8-0D41-8F93-EAE82A685C9E}"/>
              </a:ext>
            </a:extLst>
          </p:cNvPr>
          <p:cNvSpPr>
            <a:spLocks noGrp="1"/>
          </p:cNvSpPr>
          <p:nvPr>
            <p:ph type="ftr" sz="quarter" idx="11"/>
          </p:nvPr>
        </p:nvSpPr>
        <p:spPr/>
        <p:txBody>
          <a:bodyPr/>
          <a:lstStyle/>
          <a:p>
            <a:r>
              <a:rPr lang="sv-SE"/>
              <a:t>PRESENTATION TITLE/FOOTER</a:t>
            </a:r>
          </a:p>
        </p:txBody>
      </p:sp>
      <p:sp>
        <p:nvSpPr>
          <p:cNvPr id="4" name="Slide Number Placeholder 3">
            <a:extLst>
              <a:ext uri="{FF2B5EF4-FFF2-40B4-BE49-F238E27FC236}">
                <a16:creationId xmlns:a16="http://schemas.microsoft.com/office/drawing/2014/main" id="{CFD17F86-BA8E-9D44-A831-82F5280542DA}"/>
              </a:ext>
            </a:extLst>
          </p:cNvPr>
          <p:cNvSpPr>
            <a:spLocks noGrp="1"/>
          </p:cNvSpPr>
          <p:nvPr>
            <p:ph type="sldNum" sz="quarter" idx="12"/>
          </p:nvPr>
        </p:nvSpPr>
        <p:spPr/>
        <p:txBody>
          <a:bodyPr/>
          <a:lstStyle/>
          <a:p>
            <a:fld id="{F7283078-D760-1647-8B80-66BA8B52336D}" type="slidenum">
              <a:rPr lang="sv-SE" smtClean="0"/>
              <a:t>11</a:t>
            </a:fld>
            <a:endParaRPr lang="sv-SE"/>
          </a:p>
        </p:txBody>
      </p:sp>
      <p:sp>
        <p:nvSpPr>
          <p:cNvPr id="6" name="Text Placeholder 5">
            <a:extLst>
              <a:ext uri="{FF2B5EF4-FFF2-40B4-BE49-F238E27FC236}">
                <a16:creationId xmlns:a16="http://schemas.microsoft.com/office/drawing/2014/main" id="{CCBE22C9-8350-CF49-AED9-AC5F84D1AB04}"/>
              </a:ext>
            </a:extLst>
          </p:cNvPr>
          <p:cNvSpPr>
            <a:spLocks noGrp="1"/>
          </p:cNvSpPr>
          <p:nvPr>
            <p:ph type="body" sz="quarter" idx="14"/>
          </p:nvPr>
        </p:nvSpPr>
        <p:spPr/>
        <p:txBody>
          <a:bodyPr/>
          <a:lstStyle/>
          <a:p>
            <a:r>
              <a:rPr lang="en-US" dirty="0"/>
              <a:t>What keeps us awake at night</a:t>
            </a:r>
          </a:p>
        </p:txBody>
      </p:sp>
      <p:sp>
        <p:nvSpPr>
          <p:cNvPr id="9" name="Date Placeholder 8">
            <a:extLst>
              <a:ext uri="{FF2B5EF4-FFF2-40B4-BE49-F238E27FC236}">
                <a16:creationId xmlns:a16="http://schemas.microsoft.com/office/drawing/2014/main" id="{FC51F056-DE07-B344-B075-2A3EBB1D2E63}"/>
              </a:ext>
            </a:extLst>
          </p:cNvPr>
          <p:cNvSpPr>
            <a:spLocks noGrp="1"/>
          </p:cNvSpPr>
          <p:nvPr>
            <p:ph type="dt" sz="half" idx="10"/>
          </p:nvPr>
        </p:nvSpPr>
        <p:spPr/>
        <p:txBody>
          <a:bodyPr/>
          <a:lstStyle/>
          <a:p>
            <a:fld id="{18896B66-0B3A-474C-9C9C-E4F07B1F5DAD}" type="datetime1">
              <a:rPr lang="sv-SE" smtClean="0"/>
              <a:t>2024-04-09</a:t>
            </a:fld>
            <a:endParaRPr lang="sv-SE"/>
          </a:p>
        </p:txBody>
      </p:sp>
      <p:sp>
        <p:nvSpPr>
          <p:cNvPr id="10" name="TextBox 9">
            <a:extLst>
              <a:ext uri="{FF2B5EF4-FFF2-40B4-BE49-F238E27FC236}">
                <a16:creationId xmlns:a16="http://schemas.microsoft.com/office/drawing/2014/main" id="{CAC29B4D-18BF-D94D-8662-D36B651856DA}"/>
              </a:ext>
            </a:extLst>
          </p:cNvPr>
          <p:cNvSpPr txBox="1"/>
          <p:nvPr/>
        </p:nvSpPr>
        <p:spPr>
          <a:xfrm>
            <a:off x="875489" y="1801532"/>
            <a:ext cx="10158839" cy="3970318"/>
          </a:xfrm>
          <a:prstGeom prst="rect">
            <a:avLst/>
          </a:prstGeom>
          <a:noFill/>
        </p:spPr>
        <p:txBody>
          <a:bodyPr wrap="square" rtlCol="0">
            <a:spAutoFit/>
          </a:bodyPr>
          <a:lstStyle/>
          <a:p>
            <a:pPr algn="l"/>
            <a:r>
              <a:rPr lang="en-US" dirty="0">
                <a:solidFill>
                  <a:srgbClr val="666666"/>
                </a:solidFill>
              </a:rPr>
              <a:t>DST is facing 2 highly challenging issues:</a:t>
            </a:r>
          </a:p>
          <a:p>
            <a:pPr algn="l"/>
            <a:endParaRPr lang="en-US" dirty="0">
              <a:solidFill>
                <a:srgbClr val="666666"/>
              </a:solidFill>
            </a:endParaRPr>
          </a:p>
          <a:p>
            <a:pPr marL="285750" indent="-285750" algn="l">
              <a:buFont typeface="Arial" panose="020B0604020202020204" pitchFamily="34" charset="0"/>
              <a:buChar char="•"/>
            </a:pPr>
            <a:r>
              <a:rPr lang="en-US" b="1" dirty="0">
                <a:solidFill>
                  <a:srgbClr val="666666"/>
                </a:solidFill>
              </a:rPr>
              <a:t>Recruitment:</a:t>
            </a:r>
            <a:br>
              <a:rPr lang="en-US" dirty="0">
                <a:solidFill>
                  <a:srgbClr val="666666"/>
                </a:solidFill>
              </a:rPr>
            </a:br>
            <a:r>
              <a:rPr lang="en-US" dirty="0">
                <a:solidFill>
                  <a:srgbClr val="666666"/>
                </a:solidFill>
              </a:rPr>
              <a:t>DST has 2 open full time positions and it has proven extremely difficult to attract viable candidates. While mitigated by recruiting student workers the impact is still significant. On full time position has been filled since the October 2023 STAP though (contract signed).</a:t>
            </a:r>
            <a:br>
              <a:rPr lang="en-US" dirty="0">
                <a:solidFill>
                  <a:srgbClr val="666666"/>
                </a:solidFill>
              </a:rPr>
            </a:br>
            <a:endParaRPr lang="en-US" dirty="0">
              <a:solidFill>
                <a:srgbClr val="666666"/>
              </a:solidFill>
            </a:endParaRPr>
          </a:p>
          <a:p>
            <a:pPr marL="285750" indent="-285750" algn="l">
              <a:buFont typeface="Arial" panose="020B0604020202020204" pitchFamily="34" charset="0"/>
              <a:buChar char="•"/>
            </a:pPr>
            <a:r>
              <a:rPr lang="en-US" b="1" dirty="0">
                <a:solidFill>
                  <a:srgbClr val="666666"/>
                </a:solidFill>
              </a:rPr>
              <a:t>Hosting</a:t>
            </a:r>
            <a:br>
              <a:rPr lang="en-US" dirty="0">
                <a:solidFill>
                  <a:srgbClr val="666666"/>
                </a:solidFill>
              </a:rPr>
            </a:br>
            <a:r>
              <a:rPr lang="en-US" dirty="0">
                <a:solidFill>
                  <a:srgbClr val="666666"/>
                </a:solidFill>
              </a:rPr>
              <a:t>The future hosting situation for DMSC is becoming an increasingly important subject. DMSC has a lease until September 2025 for the COBIS server room which makes the schedule for an alternative solution pretty pressed. Also DST had a significant expansion of the COVIS server room planned, which has to be mitigated by utilizing the current site sever room for certain systems even though it is not fit for purpose.</a:t>
            </a:r>
            <a:br>
              <a:rPr lang="en-US" dirty="0">
                <a:solidFill>
                  <a:srgbClr val="666666"/>
                </a:solidFill>
              </a:rPr>
            </a:br>
            <a:endParaRPr lang="en-US" dirty="0">
              <a:solidFill>
                <a:srgbClr val="666666"/>
              </a:solidFill>
            </a:endParaRPr>
          </a:p>
        </p:txBody>
      </p:sp>
    </p:spTree>
    <p:extLst>
      <p:ext uri="{BB962C8B-B14F-4D97-AF65-F5344CB8AC3E}">
        <p14:creationId xmlns:p14="http://schemas.microsoft.com/office/powerpoint/2010/main" val="2388914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73C29-9A05-394B-A545-CD6415F9218E}"/>
              </a:ext>
            </a:extLst>
          </p:cNvPr>
          <p:cNvSpPr>
            <a:spLocks noGrp="1"/>
          </p:cNvSpPr>
          <p:nvPr>
            <p:ph type="title"/>
          </p:nvPr>
        </p:nvSpPr>
        <p:spPr/>
        <p:txBody>
          <a:bodyPr/>
          <a:lstStyle/>
          <a:p>
            <a:r>
              <a:rPr lang="en-US" dirty="0"/>
              <a:t>Challenges</a:t>
            </a:r>
          </a:p>
        </p:txBody>
      </p:sp>
      <p:sp>
        <p:nvSpPr>
          <p:cNvPr id="3" name="Footer Placeholder 2">
            <a:extLst>
              <a:ext uri="{FF2B5EF4-FFF2-40B4-BE49-F238E27FC236}">
                <a16:creationId xmlns:a16="http://schemas.microsoft.com/office/drawing/2014/main" id="{33A8B348-1FF8-0D41-8F93-EAE82A685C9E}"/>
              </a:ext>
            </a:extLst>
          </p:cNvPr>
          <p:cNvSpPr>
            <a:spLocks noGrp="1"/>
          </p:cNvSpPr>
          <p:nvPr>
            <p:ph type="ftr" sz="quarter" idx="11"/>
          </p:nvPr>
        </p:nvSpPr>
        <p:spPr/>
        <p:txBody>
          <a:bodyPr/>
          <a:lstStyle/>
          <a:p>
            <a:r>
              <a:rPr lang="sv-SE"/>
              <a:t>PRESENTATION TITLE/FOOTER</a:t>
            </a:r>
          </a:p>
        </p:txBody>
      </p:sp>
      <p:sp>
        <p:nvSpPr>
          <p:cNvPr id="4" name="Slide Number Placeholder 3">
            <a:extLst>
              <a:ext uri="{FF2B5EF4-FFF2-40B4-BE49-F238E27FC236}">
                <a16:creationId xmlns:a16="http://schemas.microsoft.com/office/drawing/2014/main" id="{CFD17F86-BA8E-9D44-A831-82F5280542DA}"/>
              </a:ext>
            </a:extLst>
          </p:cNvPr>
          <p:cNvSpPr>
            <a:spLocks noGrp="1"/>
          </p:cNvSpPr>
          <p:nvPr>
            <p:ph type="sldNum" sz="quarter" idx="12"/>
          </p:nvPr>
        </p:nvSpPr>
        <p:spPr/>
        <p:txBody>
          <a:bodyPr/>
          <a:lstStyle/>
          <a:p>
            <a:fld id="{F7283078-D760-1647-8B80-66BA8B52336D}" type="slidenum">
              <a:rPr lang="sv-SE" smtClean="0"/>
              <a:t>12</a:t>
            </a:fld>
            <a:endParaRPr lang="sv-SE"/>
          </a:p>
        </p:txBody>
      </p:sp>
      <p:sp>
        <p:nvSpPr>
          <p:cNvPr id="6" name="Text Placeholder 5">
            <a:extLst>
              <a:ext uri="{FF2B5EF4-FFF2-40B4-BE49-F238E27FC236}">
                <a16:creationId xmlns:a16="http://schemas.microsoft.com/office/drawing/2014/main" id="{CCBE22C9-8350-CF49-AED9-AC5F84D1AB04}"/>
              </a:ext>
            </a:extLst>
          </p:cNvPr>
          <p:cNvSpPr>
            <a:spLocks noGrp="1"/>
          </p:cNvSpPr>
          <p:nvPr>
            <p:ph type="body" sz="quarter" idx="14"/>
          </p:nvPr>
        </p:nvSpPr>
        <p:spPr/>
        <p:txBody>
          <a:bodyPr/>
          <a:lstStyle/>
          <a:p>
            <a:r>
              <a:rPr lang="en-US" dirty="0"/>
              <a:t>Mitigation steps taken</a:t>
            </a:r>
          </a:p>
        </p:txBody>
      </p:sp>
      <p:sp>
        <p:nvSpPr>
          <p:cNvPr id="9" name="Date Placeholder 8">
            <a:extLst>
              <a:ext uri="{FF2B5EF4-FFF2-40B4-BE49-F238E27FC236}">
                <a16:creationId xmlns:a16="http://schemas.microsoft.com/office/drawing/2014/main" id="{FC51F056-DE07-B344-B075-2A3EBB1D2E63}"/>
              </a:ext>
            </a:extLst>
          </p:cNvPr>
          <p:cNvSpPr>
            <a:spLocks noGrp="1"/>
          </p:cNvSpPr>
          <p:nvPr>
            <p:ph type="dt" sz="half" idx="10"/>
          </p:nvPr>
        </p:nvSpPr>
        <p:spPr/>
        <p:txBody>
          <a:bodyPr/>
          <a:lstStyle/>
          <a:p>
            <a:fld id="{18896B66-0B3A-474C-9C9C-E4F07B1F5DAD}" type="datetime1">
              <a:rPr lang="sv-SE" smtClean="0"/>
              <a:t>2024-04-09</a:t>
            </a:fld>
            <a:endParaRPr lang="sv-SE"/>
          </a:p>
        </p:txBody>
      </p:sp>
      <p:sp>
        <p:nvSpPr>
          <p:cNvPr id="10" name="TextBox 9">
            <a:extLst>
              <a:ext uri="{FF2B5EF4-FFF2-40B4-BE49-F238E27FC236}">
                <a16:creationId xmlns:a16="http://schemas.microsoft.com/office/drawing/2014/main" id="{CAC29B4D-18BF-D94D-8662-D36B651856DA}"/>
              </a:ext>
            </a:extLst>
          </p:cNvPr>
          <p:cNvSpPr txBox="1"/>
          <p:nvPr/>
        </p:nvSpPr>
        <p:spPr>
          <a:xfrm>
            <a:off x="875489" y="1801532"/>
            <a:ext cx="10158839" cy="4801314"/>
          </a:xfrm>
          <a:prstGeom prst="rect">
            <a:avLst/>
          </a:prstGeom>
          <a:noFill/>
        </p:spPr>
        <p:txBody>
          <a:bodyPr wrap="square" rtlCol="0">
            <a:spAutoFit/>
          </a:bodyPr>
          <a:lstStyle/>
          <a:p>
            <a:pPr algn="l"/>
            <a:r>
              <a:rPr lang="en-US" dirty="0">
                <a:solidFill>
                  <a:srgbClr val="666666"/>
                </a:solidFill>
              </a:rPr>
              <a:t>DST has taken the following steps to mitigate the major challenges:</a:t>
            </a:r>
          </a:p>
          <a:p>
            <a:pPr algn="l"/>
            <a:endParaRPr lang="en-US" dirty="0">
              <a:solidFill>
                <a:srgbClr val="666666"/>
              </a:solidFill>
            </a:endParaRPr>
          </a:p>
          <a:p>
            <a:pPr marL="285750" indent="-285750" algn="l">
              <a:buFont typeface="Arial" panose="020B0604020202020204" pitchFamily="34" charset="0"/>
              <a:buChar char="•"/>
            </a:pPr>
            <a:r>
              <a:rPr lang="en-US" b="1" dirty="0">
                <a:solidFill>
                  <a:srgbClr val="666666"/>
                </a:solidFill>
              </a:rPr>
              <a:t>Recruitment:</a:t>
            </a:r>
          </a:p>
          <a:p>
            <a:pPr marL="742950" lvl="1" indent="-285750">
              <a:buFont typeface="Arial" panose="020B0604020202020204" pitchFamily="34" charset="0"/>
              <a:buChar char="•"/>
            </a:pPr>
            <a:r>
              <a:rPr lang="en-US" dirty="0">
                <a:solidFill>
                  <a:srgbClr val="666666"/>
                </a:solidFill>
              </a:rPr>
              <a:t>Recruited 2 (a third one planned for 2024) student workers to make up for lost effort.</a:t>
            </a:r>
          </a:p>
          <a:p>
            <a:pPr marL="742950" lvl="1" indent="-285750">
              <a:buFont typeface="Arial" panose="020B0604020202020204" pitchFamily="34" charset="0"/>
              <a:buChar char="•"/>
            </a:pPr>
            <a:r>
              <a:rPr lang="en-US" dirty="0">
                <a:solidFill>
                  <a:srgbClr val="666666"/>
                </a:solidFill>
              </a:rPr>
              <a:t>Engaged in talks directed towards students to promote DMSC and DST as a workplace</a:t>
            </a:r>
          </a:p>
          <a:p>
            <a:pPr marL="742950" lvl="1" indent="-285750">
              <a:buFont typeface="Arial" panose="020B0604020202020204" pitchFamily="34" charset="0"/>
              <a:buChar char="•"/>
            </a:pPr>
            <a:r>
              <a:rPr lang="en-US" dirty="0">
                <a:solidFill>
                  <a:srgbClr val="666666"/>
                </a:solidFill>
              </a:rPr>
              <a:t>In the process of hiring in consultants on a framework agreement. </a:t>
            </a:r>
          </a:p>
          <a:p>
            <a:pPr marL="742950" lvl="1" indent="-285750">
              <a:buFont typeface="Arial" panose="020B0604020202020204" pitchFamily="34" charset="0"/>
              <a:buChar char="•"/>
            </a:pPr>
            <a:r>
              <a:rPr lang="en-US" dirty="0">
                <a:solidFill>
                  <a:srgbClr val="666666"/>
                </a:solidFill>
              </a:rPr>
              <a:t>Co-supervising master thesis to promote DMSC and DST as a workplace.</a:t>
            </a:r>
          </a:p>
          <a:p>
            <a:pPr marL="742950" lvl="1" indent="-285750">
              <a:buFont typeface="Arial" panose="020B0604020202020204" pitchFamily="34" charset="0"/>
              <a:buChar char="•"/>
            </a:pPr>
            <a:r>
              <a:rPr lang="en-US" dirty="0">
                <a:solidFill>
                  <a:srgbClr val="666666"/>
                </a:solidFill>
              </a:rPr>
              <a:t>We are promoting training courses, conferences etc. to make DST attractive for current staff</a:t>
            </a:r>
          </a:p>
          <a:p>
            <a:pPr marL="742950" lvl="1" indent="-285750">
              <a:buFont typeface="Arial" panose="020B0604020202020204" pitchFamily="34" charset="0"/>
              <a:buChar char="•"/>
            </a:pPr>
            <a:r>
              <a:rPr lang="en-US" dirty="0">
                <a:solidFill>
                  <a:srgbClr val="666666"/>
                </a:solidFill>
              </a:rPr>
              <a:t>We are trying to let individuals work within their main areas of interest and promote engagement with external stakeholders </a:t>
            </a:r>
            <a:r>
              <a:rPr lang="en-US">
                <a:solidFill>
                  <a:srgbClr val="666666"/>
                </a:solidFill>
              </a:rPr>
              <a:t>and collaborators.</a:t>
            </a:r>
            <a:br>
              <a:rPr lang="en-US" dirty="0">
                <a:solidFill>
                  <a:srgbClr val="666666"/>
                </a:solidFill>
              </a:rPr>
            </a:br>
            <a:endParaRPr lang="en-US" dirty="0">
              <a:solidFill>
                <a:srgbClr val="666666"/>
              </a:solidFill>
            </a:endParaRPr>
          </a:p>
          <a:p>
            <a:pPr marL="285750" indent="-285750" algn="l">
              <a:buFont typeface="Arial" panose="020B0604020202020204" pitchFamily="34" charset="0"/>
              <a:buChar char="•"/>
            </a:pPr>
            <a:r>
              <a:rPr lang="en-US" b="1" dirty="0">
                <a:solidFill>
                  <a:srgbClr val="666666"/>
                </a:solidFill>
              </a:rPr>
              <a:t>Hosting:</a:t>
            </a:r>
          </a:p>
          <a:p>
            <a:pPr marL="742950" lvl="1" indent="-285750">
              <a:buFont typeface="Arial" panose="020B0604020202020204" pitchFamily="34" charset="0"/>
              <a:buChar char="•"/>
            </a:pPr>
            <a:r>
              <a:rPr lang="en-US" dirty="0">
                <a:solidFill>
                  <a:srgbClr val="666666"/>
                </a:solidFill>
              </a:rPr>
              <a:t>DST is involved in the process for a new hosting solution.</a:t>
            </a:r>
          </a:p>
          <a:p>
            <a:pPr marL="742950" lvl="1" indent="-285750">
              <a:buFont typeface="Arial" panose="020B0604020202020204" pitchFamily="34" charset="0"/>
              <a:buChar char="•"/>
            </a:pPr>
            <a:r>
              <a:rPr lang="en-US" dirty="0">
                <a:solidFill>
                  <a:srgbClr val="666666"/>
                </a:solidFill>
              </a:rPr>
              <a:t>ESS Facility management is exploring possibilities for an on-site solution on the ESS site. </a:t>
            </a:r>
          </a:p>
          <a:p>
            <a:pPr marL="742950" lvl="1" indent="-285750">
              <a:buFont typeface="Arial" panose="020B0604020202020204" pitchFamily="34" charset="0"/>
              <a:buChar char="•"/>
            </a:pPr>
            <a:r>
              <a:rPr lang="en-US" dirty="0">
                <a:solidFill>
                  <a:srgbClr val="666666"/>
                </a:solidFill>
              </a:rPr>
              <a:t>A temporary extension of the COBIS lease has been secured lasting until September 2025.</a:t>
            </a:r>
          </a:p>
          <a:p>
            <a:pPr algn="l"/>
            <a:br>
              <a:rPr lang="en-US" dirty="0">
                <a:solidFill>
                  <a:srgbClr val="666666"/>
                </a:solidFill>
              </a:rPr>
            </a:br>
            <a:endParaRPr lang="en-US" dirty="0">
              <a:solidFill>
                <a:srgbClr val="666666"/>
              </a:solidFill>
            </a:endParaRPr>
          </a:p>
        </p:txBody>
      </p:sp>
    </p:spTree>
    <p:extLst>
      <p:ext uri="{BB962C8B-B14F-4D97-AF65-F5344CB8AC3E}">
        <p14:creationId xmlns:p14="http://schemas.microsoft.com/office/powerpoint/2010/main" val="172294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a:t>Thanks for your attention</a:t>
            </a:r>
          </a:p>
        </p:txBody>
      </p:sp>
    </p:spTree>
    <p:extLst>
      <p:ext uri="{BB962C8B-B14F-4D97-AF65-F5344CB8AC3E}">
        <p14:creationId xmlns:p14="http://schemas.microsoft.com/office/powerpoint/2010/main" val="120996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dirty="0"/>
              <a:t>Data Systems and Technologies (DST)</a:t>
            </a:r>
          </a:p>
        </p:txBody>
      </p:sp>
      <p:sp>
        <p:nvSpPr>
          <p:cNvPr id="3" name="Underrubrik 2">
            <a:extLst>
              <a:ext uri="{FF2B5EF4-FFF2-40B4-BE49-F238E27FC236}">
                <a16:creationId xmlns:a16="http://schemas.microsoft.com/office/drawing/2014/main" id="{9D51EF2D-F832-4781-89C3-3F5E4843BF42}"/>
              </a:ext>
            </a:extLst>
          </p:cNvPr>
          <p:cNvSpPr>
            <a:spLocks noGrp="1"/>
          </p:cNvSpPr>
          <p:nvPr>
            <p:ph type="subTitle" idx="1"/>
          </p:nvPr>
        </p:nvSpPr>
        <p:spPr/>
        <p:txBody>
          <a:bodyPr/>
          <a:lstStyle/>
          <a:p>
            <a:r>
              <a:rPr lang="en-GB" dirty="0"/>
              <a:t>STAP presentation April 2023</a:t>
            </a:r>
          </a:p>
        </p:txBody>
      </p:sp>
      <p:sp>
        <p:nvSpPr>
          <p:cNvPr id="4" name="Platshållare för text 3">
            <a:extLst>
              <a:ext uri="{FF2B5EF4-FFF2-40B4-BE49-F238E27FC236}">
                <a16:creationId xmlns:a16="http://schemas.microsoft.com/office/drawing/2014/main" id="{D26DA0E2-82BB-493E-9B68-2D93A245C5B3}"/>
              </a:ext>
            </a:extLst>
          </p:cNvPr>
          <p:cNvSpPr>
            <a:spLocks noGrp="1"/>
          </p:cNvSpPr>
          <p:nvPr>
            <p:ph type="body" sz="quarter" idx="10"/>
          </p:nvPr>
        </p:nvSpPr>
        <p:spPr/>
        <p:txBody>
          <a:bodyPr/>
          <a:lstStyle/>
          <a:p>
            <a:r>
              <a:rPr lang="en-GB" dirty="0"/>
              <a:t>PRESENTED BY </a:t>
            </a:r>
            <a:r>
              <a:rPr lang="en-GB" dirty="0" err="1"/>
              <a:t>Jesper</a:t>
            </a:r>
            <a:r>
              <a:rPr lang="en-GB"/>
              <a:t> Rude </a:t>
            </a:r>
            <a:r>
              <a:rPr lang="en-GB" err="1"/>
              <a:t>selknæs</a:t>
            </a:r>
            <a:endParaRPr lang="en-GB"/>
          </a:p>
        </p:txBody>
      </p:sp>
      <p:sp>
        <p:nvSpPr>
          <p:cNvPr id="5" name="Platshållare för datum 4">
            <a:extLst>
              <a:ext uri="{FF2B5EF4-FFF2-40B4-BE49-F238E27FC236}">
                <a16:creationId xmlns:a16="http://schemas.microsoft.com/office/drawing/2014/main" id="{30E777A6-9513-43F3-BB24-ED0539ADDD88}"/>
              </a:ext>
            </a:extLst>
          </p:cNvPr>
          <p:cNvSpPr>
            <a:spLocks noGrp="1"/>
          </p:cNvSpPr>
          <p:nvPr>
            <p:ph type="dt" sz="half" idx="11"/>
          </p:nvPr>
        </p:nvSpPr>
        <p:spPr>
          <a:xfrm>
            <a:off x="1930395" y="6117873"/>
            <a:ext cx="3215183" cy="459883"/>
          </a:xfrm>
        </p:spPr>
        <p:txBody>
          <a:bodyPr/>
          <a:lstStyle/>
          <a:p>
            <a:fld id="{18896B66-0B3A-474C-9C9C-E4F07B1F5DAD}" type="datetime1">
              <a:rPr lang="sv-SE" sz="1200" b="1">
                <a:solidFill>
                  <a:schemeClr val="bg1"/>
                </a:solidFill>
              </a:rPr>
              <a:pPr/>
              <a:t>2024-04-09</a:t>
            </a:fld>
            <a:endParaRPr lang="en-GB" sz="1200" b="1">
              <a:solidFill>
                <a:schemeClr val="bg1"/>
              </a:solidFill>
            </a:endParaRPr>
          </a:p>
        </p:txBody>
      </p:sp>
    </p:spTree>
    <p:extLst>
      <p:ext uri="{BB962C8B-B14F-4D97-AF65-F5344CB8AC3E}">
        <p14:creationId xmlns:p14="http://schemas.microsoft.com/office/powerpoint/2010/main" val="214199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0FB8EB-1974-4F1B-9F83-4FDD9AB6C8B2}"/>
              </a:ext>
            </a:extLst>
          </p:cNvPr>
          <p:cNvSpPr>
            <a:spLocks noGrp="1"/>
          </p:cNvSpPr>
          <p:nvPr>
            <p:ph type="title"/>
          </p:nvPr>
        </p:nvSpPr>
        <p:spPr/>
        <p:txBody>
          <a:bodyPr/>
          <a:lstStyle/>
          <a:p>
            <a:r>
              <a:rPr lang="en-GB">
                <a:solidFill>
                  <a:schemeClr val="tx1">
                    <a:lumMod val="75000"/>
                    <a:lumOff val="25000"/>
                  </a:schemeClr>
                </a:solidFill>
              </a:rPr>
              <a:t>The DST team</a:t>
            </a:r>
          </a:p>
        </p:txBody>
      </p:sp>
      <p:sp>
        <p:nvSpPr>
          <p:cNvPr id="4" name="Platshållare för sidfot 3">
            <a:extLst>
              <a:ext uri="{FF2B5EF4-FFF2-40B4-BE49-F238E27FC236}">
                <a16:creationId xmlns:a16="http://schemas.microsoft.com/office/drawing/2014/main" id="{BCE7790D-E878-42AC-AA2D-8A369B3D74BF}"/>
              </a:ext>
            </a:extLst>
          </p:cNvPr>
          <p:cNvSpPr>
            <a:spLocks noGrp="1"/>
          </p:cNvSpPr>
          <p:nvPr>
            <p:ph type="ftr" sz="quarter" idx="11"/>
          </p:nvPr>
        </p:nvSpPr>
        <p:spPr/>
        <p:txBody>
          <a:bodyPr/>
          <a:lstStyle/>
          <a:p>
            <a:r>
              <a:rPr lang="en-GB"/>
              <a:t>PRESENTATION TITLE/FOOTER</a:t>
            </a:r>
          </a:p>
        </p:txBody>
      </p:sp>
      <p:sp>
        <p:nvSpPr>
          <p:cNvPr id="5" name="Platshållare för bildnummer 4">
            <a:extLst>
              <a:ext uri="{FF2B5EF4-FFF2-40B4-BE49-F238E27FC236}">
                <a16:creationId xmlns:a16="http://schemas.microsoft.com/office/drawing/2014/main" id="{4B78B478-BF6B-4F13-BEDC-210D18337E98}"/>
              </a:ext>
            </a:extLst>
          </p:cNvPr>
          <p:cNvSpPr>
            <a:spLocks noGrp="1"/>
          </p:cNvSpPr>
          <p:nvPr>
            <p:ph type="sldNum" sz="quarter" idx="12"/>
          </p:nvPr>
        </p:nvSpPr>
        <p:spPr/>
        <p:txBody>
          <a:bodyPr/>
          <a:lstStyle/>
          <a:p>
            <a:fld id="{F7283078-D760-1647-8B80-66BA8B52336D}" type="slidenum">
              <a:rPr lang="sv-SE" smtClean="0">
                <a:solidFill>
                  <a:srgbClr val="CCCCCC"/>
                </a:solidFill>
              </a:rPr>
              <a:t>3</a:t>
            </a:fld>
            <a:endParaRPr lang="sv-SE">
              <a:solidFill>
                <a:srgbClr val="CCCCCC"/>
              </a:solidFill>
            </a:endParaRPr>
          </a:p>
        </p:txBody>
      </p:sp>
      <p:sp>
        <p:nvSpPr>
          <p:cNvPr id="10" name="Platshållare för datum 3">
            <a:extLst>
              <a:ext uri="{FF2B5EF4-FFF2-40B4-BE49-F238E27FC236}">
                <a16:creationId xmlns:a16="http://schemas.microsoft.com/office/drawing/2014/main" id="{38A5AF1C-CD2B-3242-88CF-04FA26AED57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2024-04-09</a:t>
            </a:fld>
            <a:endParaRPr lang="sv-SE"/>
          </a:p>
        </p:txBody>
      </p:sp>
      <p:grpSp>
        <p:nvGrpSpPr>
          <p:cNvPr id="11" name="Group 10">
            <a:extLst>
              <a:ext uri="{FF2B5EF4-FFF2-40B4-BE49-F238E27FC236}">
                <a16:creationId xmlns:a16="http://schemas.microsoft.com/office/drawing/2014/main" id="{6EB73483-5840-FC45-B532-4C8CAE0C3CE3}"/>
              </a:ext>
            </a:extLst>
          </p:cNvPr>
          <p:cNvGrpSpPr/>
          <p:nvPr/>
        </p:nvGrpSpPr>
        <p:grpSpPr>
          <a:xfrm>
            <a:off x="656438" y="3176316"/>
            <a:ext cx="3373334" cy="688975"/>
            <a:chOff x="5735960" y="2387056"/>
            <a:chExt cx="3373334" cy="688975"/>
          </a:xfrm>
        </p:grpSpPr>
        <p:pic>
          <p:nvPicPr>
            <p:cNvPr id="12" name="Picture 11">
              <a:extLst>
                <a:ext uri="{FF2B5EF4-FFF2-40B4-BE49-F238E27FC236}">
                  <a16:creationId xmlns:a16="http://schemas.microsoft.com/office/drawing/2014/main" id="{EC264C62-3CD9-C545-97E5-A79B8E644CB9}"/>
                </a:ext>
              </a:extLst>
            </p:cNvPr>
            <p:cNvPicPr/>
            <p:nvPr/>
          </p:nvPicPr>
          <p:blipFill>
            <a:blip r:embed="rId2"/>
            <a:stretch>
              <a:fillRect/>
            </a:stretch>
          </p:blipFill>
          <p:spPr>
            <a:xfrm>
              <a:off x="8420319" y="2387056"/>
              <a:ext cx="688975" cy="688975"/>
            </a:xfrm>
            <a:prstGeom prst="rect">
              <a:avLst/>
            </a:prstGeom>
          </p:spPr>
        </p:pic>
        <p:sp>
          <p:nvSpPr>
            <p:cNvPr id="13" name="TextBox 12">
              <a:extLst>
                <a:ext uri="{FF2B5EF4-FFF2-40B4-BE49-F238E27FC236}">
                  <a16:creationId xmlns:a16="http://schemas.microsoft.com/office/drawing/2014/main" id="{95A11D5C-1C22-F646-BCEA-5498A7A9F26B}"/>
                </a:ext>
              </a:extLst>
            </p:cNvPr>
            <p:cNvSpPr txBox="1"/>
            <p:nvPr/>
          </p:nvSpPr>
          <p:spPr>
            <a:xfrm>
              <a:off x="5735960" y="2536473"/>
              <a:ext cx="2376264" cy="344487"/>
            </a:xfrm>
            <a:prstGeom prst="rect">
              <a:avLst/>
            </a:prstGeom>
          </p:spPr>
          <p:txBody>
            <a:bodyPr vert="horz" wrap="square" lIns="91440" tIns="45720" rIns="91440" bIns="45720" rtlCol="0" anchor="t">
              <a:normAutofit fontScale="85000" lnSpcReduction="10000"/>
            </a:bodyPr>
            <a:lstStyle/>
            <a:p>
              <a:pPr algn="l"/>
              <a:r>
                <a:rPr lang="da-DK" sz="2000"/>
                <a:t>Brian Lindgren Jensen</a:t>
              </a:r>
            </a:p>
          </p:txBody>
        </p:sp>
      </p:grpSp>
      <p:grpSp>
        <p:nvGrpSpPr>
          <p:cNvPr id="14" name="Group 13">
            <a:extLst>
              <a:ext uri="{FF2B5EF4-FFF2-40B4-BE49-F238E27FC236}">
                <a16:creationId xmlns:a16="http://schemas.microsoft.com/office/drawing/2014/main" id="{1C605B69-502C-B049-9499-314DECFEA68C}"/>
              </a:ext>
            </a:extLst>
          </p:cNvPr>
          <p:cNvGrpSpPr/>
          <p:nvPr/>
        </p:nvGrpSpPr>
        <p:grpSpPr>
          <a:xfrm>
            <a:off x="642958" y="1882188"/>
            <a:ext cx="3386814" cy="691515"/>
            <a:chOff x="5735960" y="3156829"/>
            <a:chExt cx="3386814" cy="691515"/>
          </a:xfrm>
        </p:grpSpPr>
        <p:pic>
          <p:nvPicPr>
            <p:cNvPr id="15" name="Picture 14">
              <a:extLst>
                <a:ext uri="{FF2B5EF4-FFF2-40B4-BE49-F238E27FC236}">
                  <a16:creationId xmlns:a16="http://schemas.microsoft.com/office/drawing/2014/main" id="{388E805A-AF9F-8C40-ACAF-D80EF8DC1F04}"/>
                </a:ext>
              </a:extLst>
            </p:cNvPr>
            <p:cNvPicPr/>
            <p:nvPr/>
          </p:nvPicPr>
          <p:blipFill>
            <a:blip r:embed="rId3"/>
            <a:stretch>
              <a:fillRect/>
            </a:stretch>
          </p:blipFill>
          <p:spPr>
            <a:xfrm>
              <a:off x="8431259" y="3156829"/>
              <a:ext cx="691515" cy="691515"/>
            </a:xfrm>
            <a:prstGeom prst="rect">
              <a:avLst/>
            </a:prstGeom>
          </p:spPr>
        </p:pic>
        <p:sp>
          <p:nvSpPr>
            <p:cNvPr id="16" name="TextBox 15">
              <a:extLst>
                <a:ext uri="{FF2B5EF4-FFF2-40B4-BE49-F238E27FC236}">
                  <a16:creationId xmlns:a16="http://schemas.microsoft.com/office/drawing/2014/main" id="{F518B924-7934-0D49-A363-859593E9A3D0}"/>
                </a:ext>
              </a:extLst>
            </p:cNvPr>
            <p:cNvSpPr txBox="1"/>
            <p:nvPr/>
          </p:nvSpPr>
          <p:spPr>
            <a:xfrm>
              <a:off x="5735960" y="3338800"/>
              <a:ext cx="2376264" cy="344487"/>
            </a:xfrm>
            <a:prstGeom prst="rect">
              <a:avLst/>
            </a:prstGeom>
          </p:spPr>
          <p:txBody>
            <a:bodyPr vert="horz" wrap="square" lIns="91440" tIns="45720" rIns="91440" bIns="45720" rtlCol="0" anchor="t">
              <a:normAutofit fontScale="85000" lnSpcReduction="10000"/>
            </a:bodyPr>
            <a:lstStyle/>
            <a:p>
              <a:pPr algn="l"/>
              <a:r>
                <a:rPr lang="da-DK" sz="2000"/>
                <a:t>Jesper Rude </a:t>
              </a:r>
              <a:r>
                <a:rPr lang="da-DK" sz="2000" err="1"/>
                <a:t>Selknæs</a:t>
              </a:r>
              <a:endParaRPr lang="da-DK" sz="2000"/>
            </a:p>
          </p:txBody>
        </p:sp>
      </p:grpSp>
      <p:grpSp>
        <p:nvGrpSpPr>
          <p:cNvPr id="17" name="Group 16">
            <a:extLst>
              <a:ext uri="{FF2B5EF4-FFF2-40B4-BE49-F238E27FC236}">
                <a16:creationId xmlns:a16="http://schemas.microsoft.com/office/drawing/2014/main" id="{A44A1037-AFDC-254D-92A4-C6C9230CE506}"/>
              </a:ext>
            </a:extLst>
          </p:cNvPr>
          <p:cNvGrpSpPr/>
          <p:nvPr/>
        </p:nvGrpSpPr>
        <p:grpSpPr>
          <a:xfrm>
            <a:off x="656438" y="4230418"/>
            <a:ext cx="3331721" cy="683260"/>
            <a:chOff x="5782798" y="3924782"/>
            <a:chExt cx="3331721" cy="683260"/>
          </a:xfrm>
        </p:grpSpPr>
        <p:pic>
          <p:nvPicPr>
            <p:cNvPr id="18" name="Picture 17">
              <a:extLst>
                <a:ext uri="{FF2B5EF4-FFF2-40B4-BE49-F238E27FC236}">
                  <a16:creationId xmlns:a16="http://schemas.microsoft.com/office/drawing/2014/main" id="{6BA2551A-349D-0548-ADBF-475E226FA9FE}"/>
                </a:ext>
              </a:extLst>
            </p:cNvPr>
            <p:cNvPicPr/>
            <p:nvPr/>
          </p:nvPicPr>
          <p:blipFill>
            <a:blip r:embed="rId4"/>
            <a:stretch>
              <a:fillRect/>
            </a:stretch>
          </p:blipFill>
          <p:spPr>
            <a:xfrm>
              <a:off x="8431259" y="3924782"/>
              <a:ext cx="683260" cy="683260"/>
            </a:xfrm>
            <a:prstGeom prst="rect">
              <a:avLst/>
            </a:prstGeom>
          </p:spPr>
        </p:pic>
        <p:sp>
          <p:nvSpPr>
            <p:cNvPr id="19" name="TextBox 18">
              <a:extLst>
                <a:ext uri="{FF2B5EF4-FFF2-40B4-BE49-F238E27FC236}">
                  <a16:creationId xmlns:a16="http://schemas.microsoft.com/office/drawing/2014/main" id="{47C2882C-48D0-304A-A26A-9AD08026C2E4}"/>
                </a:ext>
              </a:extLst>
            </p:cNvPr>
            <p:cNvSpPr txBox="1"/>
            <p:nvPr/>
          </p:nvSpPr>
          <p:spPr>
            <a:xfrm>
              <a:off x="5782798" y="4109427"/>
              <a:ext cx="2376264" cy="344487"/>
            </a:xfrm>
            <a:prstGeom prst="rect">
              <a:avLst/>
            </a:prstGeom>
          </p:spPr>
          <p:txBody>
            <a:bodyPr vert="horz" wrap="square" lIns="91440" tIns="45720" rIns="91440" bIns="45720" rtlCol="0" anchor="t">
              <a:normAutofit fontScale="92500" lnSpcReduction="20000"/>
            </a:bodyPr>
            <a:lstStyle/>
            <a:p>
              <a:pPr algn="l"/>
              <a:r>
                <a:rPr lang="da-DK" sz="2000" dirty="0"/>
                <a:t>Kareem </a:t>
              </a:r>
              <a:r>
                <a:rPr lang="da-DK" sz="2000" dirty="0" err="1"/>
                <a:t>Galal</a:t>
              </a:r>
              <a:endParaRPr lang="da-DK" sz="2000" dirty="0"/>
            </a:p>
          </p:txBody>
        </p:sp>
      </p:grpSp>
      <p:sp>
        <p:nvSpPr>
          <p:cNvPr id="24" name="TextBox 23">
            <a:extLst>
              <a:ext uri="{FF2B5EF4-FFF2-40B4-BE49-F238E27FC236}">
                <a16:creationId xmlns:a16="http://schemas.microsoft.com/office/drawing/2014/main" id="{00607FDC-D31C-254A-A1BC-1FB7F0824F45}"/>
              </a:ext>
            </a:extLst>
          </p:cNvPr>
          <p:cNvSpPr txBox="1"/>
          <p:nvPr/>
        </p:nvSpPr>
        <p:spPr>
          <a:xfrm>
            <a:off x="8494191" y="3520803"/>
            <a:ext cx="3225401" cy="1903146"/>
          </a:xfrm>
          <a:prstGeom prst="rect">
            <a:avLst/>
          </a:prstGeom>
          <a:ln>
            <a:solidFill>
              <a:schemeClr val="accent1"/>
            </a:solidFill>
          </a:ln>
        </p:spPr>
        <p:txBody>
          <a:bodyPr vert="horz" wrap="square" lIns="91440" tIns="45720" rIns="91440" bIns="45720" rtlCol="0" anchor="t">
            <a:normAutofit/>
          </a:bodyPr>
          <a:lstStyle/>
          <a:p>
            <a:pPr algn="l"/>
            <a:r>
              <a:rPr lang="en-US" sz="2000" dirty="0"/>
              <a:t>2 vacant full time positions advertised.</a:t>
            </a:r>
          </a:p>
          <a:p>
            <a:pPr algn="l"/>
            <a:endParaRPr lang="en-US" sz="2000" dirty="0"/>
          </a:p>
          <a:p>
            <a:pPr algn="l"/>
            <a:r>
              <a:rPr lang="en-US" sz="2000" dirty="0"/>
              <a:t>1 </a:t>
            </a:r>
            <a:r>
              <a:rPr lang="en-US" sz="2000" dirty="0" err="1"/>
              <a:t>Studentworker</a:t>
            </a:r>
            <a:r>
              <a:rPr lang="en-US" sz="2000" dirty="0"/>
              <a:t> position advertised.</a:t>
            </a:r>
          </a:p>
          <a:p>
            <a:pPr algn="l"/>
            <a:endParaRPr lang="en-US" sz="2000" dirty="0"/>
          </a:p>
          <a:p>
            <a:pPr algn="l"/>
            <a:endParaRPr lang="en-US" sz="2000" dirty="0"/>
          </a:p>
        </p:txBody>
      </p:sp>
      <p:sp>
        <p:nvSpPr>
          <p:cNvPr id="25" name="TextBox 24">
            <a:extLst>
              <a:ext uri="{FF2B5EF4-FFF2-40B4-BE49-F238E27FC236}">
                <a16:creationId xmlns:a16="http://schemas.microsoft.com/office/drawing/2014/main" id="{A9FB263F-FC3B-5647-BC01-A1EA730F76F4}"/>
              </a:ext>
            </a:extLst>
          </p:cNvPr>
          <p:cNvSpPr txBox="1"/>
          <p:nvPr/>
        </p:nvSpPr>
        <p:spPr>
          <a:xfrm>
            <a:off x="4954171" y="2126673"/>
            <a:ext cx="2376264" cy="344487"/>
          </a:xfrm>
          <a:prstGeom prst="rect">
            <a:avLst/>
          </a:prstGeom>
        </p:spPr>
        <p:txBody>
          <a:bodyPr vert="horz" wrap="square" lIns="91440" tIns="45720" rIns="91440" bIns="45720" rtlCol="0" anchor="t">
            <a:normAutofit fontScale="92500" lnSpcReduction="20000"/>
          </a:bodyPr>
          <a:lstStyle/>
          <a:p>
            <a:pPr algn="l"/>
            <a:r>
              <a:rPr lang="da-DK" sz="2000" dirty="0"/>
              <a:t>Alexandre </a:t>
            </a:r>
            <a:r>
              <a:rPr lang="da-DK" sz="2000" dirty="0" err="1"/>
              <a:t>Stefanov</a:t>
            </a:r>
            <a:endParaRPr lang="da-DK" sz="2000" dirty="0"/>
          </a:p>
        </p:txBody>
      </p:sp>
      <p:pic>
        <p:nvPicPr>
          <p:cNvPr id="28" name="Picture 27">
            <a:extLst>
              <a:ext uri="{FF2B5EF4-FFF2-40B4-BE49-F238E27FC236}">
                <a16:creationId xmlns:a16="http://schemas.microsoft.com/office/drawing/2014/main" id="{C1289D0E-23C3-A649-A490-67A078D53A3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18372" y="1882188"/>
            <a:ext cx="887716" cy="887716"/>
          </a:xfrm>
          <a:prstGeom prst="rect">
            <a:avLst/>
          </a:prstGeom>
        </p:spPr>
      </p:pic>
      <p:sp>
        <p:nvSpPr>
          <p:cNvPr id="3" name="TextBox 2">
            <a:extLst>
              <a:ext uri="{FF2B5EF4-FFF2-40B4-BE49-F238E27FC236}">
                <a16:creationId xmlns:a16="http://schemas.microsoft.com/office/drawing/2014/main" id="{AED6AC91-A932-F59D-33FD-92ED5B69BF1F}"/>
              </a:ext>
            </a:extLst>
          </p:cNvPr>
          <p:cNvSpPr txBox="1"/>
          <p:nvPr/>
        </p:nvSpPr>
        <p:spPr>
          <a:xfrm>
            <a:off x="5001502" y="5200034"/>
            <a:ext cx="2904136" cy="856246"/>
          </a:xfrm>
          <a:prstGeom prst="rect">
            <a:avLst/>
          </a:prstGeom>
        </p:spPr>
        <p:txBody>
          <a:bodyPr vert="horz" wrap="square" lIns="91440" tIns="45720" rIns="91440" bIns="45720" rtlCol="0" anchor="t">
            <a:normAutofit/>
          </a:bodyPr>
          <a:lstStyle/>
          <a:p>
            <a:pPr algn="l"/>
            <a:r>
              <a:rPr lang="da-DK" sz="2000" dirty="0"/>
              <a:t>Sigurdur Magnusson</a:t>
            </a:r>
            <a:br>
              <a:rPr lang="da-DK" sz="2000" dirty="0"/>
            </a:br>
            <a:r>
              <a:rPr lang="da-DK" sz="1500" dirty="0" err="1"/>
              <a:t>Studentworker</a:t>
            </a:r>
            <a:r>
              <a:rPr lang="da-DK" sz="1500" dirty="0"/>
              <a:t> 10h per </a:t>
            </a:r>
            <a:r>
              <a:rPr lang="da-DK" sz="1500" dirty="0" err="1"/>
              <a:t>week</a:t>
            </a:r>
            <a:endParaRPr lang="da-DK" sz="1500" dirty="0"/>
          </a:p>
        </p:txBody>
      </p:sp>
      <p:sp>
        <p:nvSpPr>
          <p:cNvPr id="7" name="TextBox 6">
            <a:extLst>
              <a:ext uri="{FF2B5EF4-FFF2-40B4-BE49-F238E27FC236}">
                <a16:creationId xmlns:a16="http://schemas.microsoft.com/office/drawing/2014/main" id="{11488A05-7CD7-6122-C7A8-908AE4210F97}"/>
              </a:ext>
            </a:extLst>
          </p:cNvPr>
          <p:cNvSpPr txBox="1"/>
          <p:nvPr/>
        </p:nvSpPr>
        <p:spPr>
          <a:xfrm>
            <a:off x="5001502" y="5864522"/>
            <a:ext cx="2904136" cy="856246"/>
          </a:xfrm>
          <a:prstGeom prst="rect">
            <a:avLst/>
          </a:prstGeom>
        </p:spPr>
        <p:txBody>
          <a:bodyPr vert="horz" wrap="square" lIns="91440" tIns="45720" rIns="91440" bIns="45720" rtlCol="0" anchor="t">
            <a:normAutofit/>
          </a:bodyPr>
          <a:lstStyle/>
          <a:p>
            <a:pPr algn="l"/>
            <a:r>
              <a:rPr lang="da-DK" sz="2000" dirty="0"/>
              <a:t>Theodor Nørby-Lassen</a:t>
            </a:r>
            <a:br>
              <a:rPr lang="da-DK" sz="2000" dirty="0"/>
            </a:br>
            <a:r>
              <a:rPr lang="da-DK" sz="1500" dirty="0" err="1"/>
              <a:t>Studentworker</a:t>
            </a:r>
            <a:r>
              <a:rPr lang="da-DK" sz="1500" dirty="0"/>
              <a:t> 10h per </a:t>
            </a:r>
            <a:r>
              <a:rPr lang="da-DK" sz="1500" dirty="0" err="1"/>
              <a:t>week</a:t>
            </a:r>
            <a:endParaRPr lang="da-DK" sz="1500" dirty="0"/>
          </a:p>
        </p:txBody>
      </p:sp>
      <p:sp>
        <p:nvSpPr>
          <p:cNvPr id="6" name="TextBox 5">
            <a:extLst>
              <a:ext uri="{FF2B5EF4-FFF2-40B4-BE49-F238E27FC236}">
                <a16:creationId xmlns:a16="http://schemas.microsoft.com/office/drawing/2014/main" id="{638D8165-9454-8B69-0452-ACA47B9E4C17}"/>
              </a:ext>
            </a:extLst>
          </p:cNvPr>
          <p:cNvSpPr txBox="1"/>
          <p:nvPr/>
        </p:nvSpPr>
        <p:spPr>
          <a:xfrm>
            <a:off x="5001502" y="3117619"/>
            <a:ext cx="2904136" cy="856246"/>
          </a:xfrm>
          <a:prstGeom prst="rect">
            <a:avLst/>
          </a:prstGeom>
        </p:spPr>
        <p:txBody>
          <a:bodyPr vert="horz" wrap="square" lIns="91440" tIns="45720" rIns="91440" bIns="45720" rtlCol="0" anchor="t">
            <a:normAutofit/>
          </a:bodyPr>
          <a:lstStyle/>
          <a:p>
            <a:pPr algn="l"/>
            <a:r>
              <a:rPr lang="da-DK" sz="2000" dirty="0" err="1"/>
              <a:t>Farshid</a:t>
            </a:r>
            <a:r>
              <a:rPr lang="da-DK" sz="2000" dirty="0"/>
              <a:t> </a:t>
            </a:r>
            <a:r>
              <a:rPr lang="da-DK" sz="2000" dirty="0" err="1"/>
              <a:t>Farjad</a:t>
            </a:r>
            <a:endParaRPr lang="da-DK" sz="1500" dirty="0"/>
          </a:p>
        </p:txBody>
      </p:sp>
      <p:sp>
        <p:nvSpPr>
          <p:cNvPr id="8" name="TextBox 7">
            <a:extLst>
              <a:ext uri="{FF2B5EF4-FFF2-40B4-BE49-F238E27FC236}">
                <a16:creationId xmlns:a16="http://schemas.microsoft.com/office/drawing/2014/main" id="{D7FFBD03-77C2-1DEC-3D5A-E348F28169A5}"/>
              </a:ext>
            </a:extLst>
          </p:cNvPr>
          <p:cNvSpPr txBox="1"/>
          <p:nvPr/>
        </p:nvSpPr>
        <p:spPr>
          <a:xfrm>
            <a:off x="5001502" y="4076939"/>
            <a:ext cx="2904136" cy="856246"/>
          </a:xfrm>
          <a:prstGeom prst="rect">
            <a:avLst/>
          </a:prstGeom>
        </p:spPr>
        <p:txBody>
          <a:bodyPr vert="horz" wrap="square" lIns="91440" tIns="45720" rIns="91440" bIns="45720" rtlCol="0" anchor="t">
            <a:normAutofit lnSpcReduction="10000"/>
          </a:bodyPr>
          <a:lstStyle/>
          <a:p>
            <a:pPr algn="l"/>
            <a:r>
              <a:rPr lang="da-DK" sz="2000" dirty="0"/>
              <a:t>Tilde </a:t>
            </a:r>
            <a:r>
              <a:rPr lang="da-DK" sz="2000" dirty="0" err="1"/>
              <a:t>Bonnevier</a:t>
            </a:r>
            <a:r>
              <a:rPr lang="da-DK" sz="2000" dirty="0"/>
              <a:t> </a:t>
            </a:r>
            <a:r>
              <a:rPr lang="da-DK" sz="2000" dirty="0" err="1"/>
              <a:t>Walstedt</a:t>
            </a:r>
            <a:br>
              <a:rPr lang="da-DK" sz="2000" dirty="0"/>
            </a:br>
            <a:r>
              <a:rPr lang="da-DK" sz="1500" dirty="0" err="1"/>
              <a:t>Starting</a:t>
            </a:r>
            <a:r>
              <a:rPr lang="da-DK" sz="1500" dirty="0"/>
              <a:t> August 15th 2024</a:t>
            </a:r>
          </a:p>
        </p:txBody>
      </p:sp>
    </p:spTree>
    <p:extLst>
      <p:ext uri="{BB962C8B-B14F-4D97-AF65-F5344CB8AC3E}">
        <p14:creationId xmlns:p14="http://schemas.microsoft.com/office/powerpoint/2010/main" val="148831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AF403-8502-3749-9046-7FBB15C91346}"/>
              </a:ext>
            </a:extLst>
          </p:cNvPr>
          <p:cNvSpPr>
            <a:spLocks noGrp="1"/>
          </p:cNvSpPr>
          <p:nvPr>
            <p:ph type="title"/>
          </p:nvPr>
        </p:nvSpPr>
        <p:spPr/>
        <p:txBody>
          <a:bodyPr/>
          <a:lstStyle/>
          <a:p>
            <a:r>
              <a:rPr lang="en-US" dirty="0"/>
              <a:t>Data systems and Technologies	</a:t>
            </a:r>
          </a:p>
        </p:txBody>
      </p:sp>
      <p:sp>
        <p:nvSpPr>
          <p:cNvPr id="3" name="Footer Placeholder 2">
            <a:extLst>
              <a:ext uri="{FF2B5EF4-FFF2-40B4-BE49-F238E27FC236}">
                <a16:creationId xmlns:a16="http://schemas.microsoft.com/office/drawing/2014/main" id="{6436F500-5C05-7A47-8B18-CA5A178399D9}"/>
              </a:ext>
            </a:extLst>
          </p:cNvPr>
          <p:cNvSpPr>
            <a:spLocks noGrp="1"/>
          </p:cNvSpPr>
          <p:nvPr>
            <p:ph type="ftr" sz="quarter" idx="11"/>
          </p:nvPr>
        </p:nvSpPr>
        <p:spPr/>
        <p:txBody>
          <a:bodyPr/>
          <a:lstStyle/>
          <a:p>
            <a:r>
              <a:rPr lang="sv-SE"/>
              <a:t>PRESENTATION TITLE/FOOTER</a:t>
            </a:r>
          </a:p>
        </p:txBody>
      </p:sp>
      <p:sp>
        <p:nvSpPr>
          <p:cNvPr id="4" name="Slide Number Placeholder 3">
            <a:extLst>
              <a:ext uri="{FF2B5EF4-FFF2-40B4-BE49-F238E27FC236}">
                <a16:creationId xmlns:a16="http://schemas.microsoft.com/office/drawing/2014/main" id="{E3362029-BB5B-4843-B342-FD7B0A4C6046}"/>
              </a:ext>
            </a:extLst>
          </p:cNvPr>
          <p:cNvSpPr>
            <a:spLocks noGrp="1"/>
          </p:cNvSpPr>
          <p:nvPr>
            <p:ph type="sldNum" sz="quarter" idx="12"/>
          </p:nvPr>
        </p:nvSpPr>
        <p:spPr/>
        <p:txBody>
          <a:bodyPr/>
          <a:lstStyle/>
          <a:p>
            <a:fld id="{F7283078-D760-1647-8B80-66BA8B52336D}" type="slidenum">
              <a:rPr lang="sv-SE" smtClean="0"/>
              <a:t>4</a:t>
            </a:fld>
            <a:endParaRPr lang="sv-SE"/>
          </a:p>
        </p:txBody>
      </p:sp>
      <p:sp>
        <p:nvSpPr>
          <p:cNvPr id="7" name="Text Placeholder 6">
            <a:extLst>
              <a:ext uri="{FF2B5EF4-FFF2-40B4-BE49-F238E27FC236}">
                <a16:creationId xmlns:a16="http://schemas.microsoft.com/office/drawing/2014/main" id="{D288A9E2-433B-C04F-9684-3F5B3F571858}"/>
              </a:ext>
            </a:extLst>
          </p:cNvPr>
          <p:cNvSpPr>
            <a:spLocks noGrp="1"/>
          </p:cNvSpPr>
          <p:nvPr>
            <p:ph type="body" sz="quarter" idx="14"/>
          </p:nvPr>
        </p:nvSpPr>
        <p:spPr/>
        <p:txBody>
          <a:bodyPr/>
          <a:lstStyle/>
          <a:p>
            <a:r>
              <a:rPr lang="en-US" dirty="0"/>
              <a:t>Distribution of resources</a:t>
            </a:r>
          </a:p>
        </p:txBody>
      </p:sp>
      <p:sp>
        <p:nvSpPr>
          <p:cNvPr id="8" name="Date Placeholder 7">
            <a:extLst>
              <a:ext uri="{FF2B5EF4-FFF2-40B4-BE49-F238E27FC236}">
                <a16:creationId xmlns:a16="http://schemas.microsoft.com/office/drawing/2014/main" id="{B1F6A4A0-1F26-084C-A2BC-5701F64C1EF0}"/>
              </a:ext>
            </a:extLst>
          </p:cNvPr>
          <p:cNvSpPr>
            <a:spLocks noGrp="1"/>
          </p:cNvSpPr>
          <p:nvPr>
            <p:ph type="dt" sz="half" idx="10"/>
          </p:nvPr>
        </p:nvSpPr>
        <p:spPr/>
        <p:txBody>
          <a:bodyPr/>
          <a:lstStyle/>
          <a:p>
            <a:fld id="{18896B66-0B3A-474C-9C9C-E4F07B1F5DAD}" type="datetime1">
              <a:rPr lang="sv-SE" smtClean="0"/>
              <a:t>2024-04-09</a:t>
            </a:fld>
            <a:endParaRPr lang="sv-SE"/>
          </a:p>
        </p:txBody>
      </p:sp>
      <p:graphicFrame>
        <p:nvGraphicFramePr>
          <p:cNvPr id="5" name="Table 5">
            <a:extLst>
              <a:ext uri="{FF2B5EF4-FFF2-40B4-BE49-F238E27FC236}">
                <a16:creationId xmlns:a16="http://schemas.microsoft.com/office/drawing/2014/main" id="{646DEA05-7DFE-7CDE-505F-539A62F31FD1}"/>
              </a:ext>
            </a:extLst>
          </p:cNvPr>
          <p:cNvGraphicFramePr>
            <a:graphicFrameLocks noGrp="1"/>
          </p:cNvGraphicFramePr>
          <p:nvPr>
            <p:extLst>
              <p:ext uri="{D42A27DB-BD31-4B8C-83A1-F6EECF244321}">
                <p14:modId xmlns:p14="http://schemas.microsoft.com/office/powerpoint/2010/main" val="1194035929"/>
              </p:ext>
            </p:extLst>
          </p:nvPr>
        </p:nvGraphicFramePr>
        <p:xfrm>
          <a:off x="1103709" y="1653521"/>
          <a:ext cx="9892644" cy="4617720"/>
        </p:xfrm>
        <a:graphic>
          <a:graphicData uri="http://schemas.openxmlformats.org/drawingml/2006/table">
            <a:tbl>
              <a:tblPr firstRow="1" bandRow="1">
                <a:tableStyleId>{5C22544A-7EE6-4342-B048-85BDC9FD1C3A}</a:tableStyleId>
              </a:tblPr>
              <a:tblGrid>
                <a:gridCol w="1970231">
                  <a:extLst>
                    <a:ext uri="{9D8B030D-6E8A-4147-A177-3AD203B41FA5}">
                      <a16:colId xmlns:a16="http://schemas.microsoft.com/office/drawing/2014/main" val="1313011309"/>
                    </a:ext>
                  </a:extLst>
                </a:gridCol>
                <a:gridCol w="1327317">
                  <a:extLst>
                    <a:ext uri="{9D8B030D-6E8A-4147-A177-3AD203B41FA5}">
                      <a16:colId xmlns:a16="http://schemas.microsoft.com/office/drawing/2014/main" val="3679306747"/>
                    </a:ext>
                  </a:extLst>
                </a:gridCol>
                <a:gridCol w="1406156">
                  <a:extLst>
                    <a:ext uri="{9D8B030D-6E8A-4147-A177-3AD203B41FA5}">
                      <a16:colId xmlns:a16="http://schemas.microsoft.com/office/drawing/2014/main" val="1248535838"/>
                    </a:ext>
                  </a:extLst>
                </a:gridCol>
                <a:gridCol w="1891392">
                  <a:extLst>
                    <a:ext uri="{9D8B030D-6E8A-4147-A177-3AD203B41FA5}">
                      <a16:colId xmlns:a16="http://schemas.microsoft.com/office/drawing/2014/main" val="2677184887"/>
                    </a:ext>
                  </a:extLst>
                </a:gridCol>
                <a:gridCol w="1648774">
                  <a:extLst>
                    <a:ext uri="{9D8B030D-6E8A-4147-A177-3AD203B41FA5}">
                      <a16:colId xmlns:a16="http://schemas.microsoft.com/office/drawing/2014/main" val="2520360433"/>
                    </a:ext>
                  </a:extLst>
                </a:gridCol>
                <a:gridCol w="1648774">
                  <a:extLst>
                    <a:ext uri="{9D8B030D-6E8A-4147-A177-3AD203B41FA5}">
                      <a16:colId xmlns:a16="http://schemas.microsoft.com/office/drawing/2014/main" val="2192710755"/>
                    </a:ext>
                  </a:extLst>
                </a:gridCol>
              </a:tblGrid>
              <a:tr h="370840">
                <a:tc>
                  <a:txBody>
                    <a:bodyPr/>
                    <a:lstStyle/>
                    <a:p>
                      <a:r>
                        <a:rPr lang="en-US" dirty="0"/>
                        <a:t>Subject / Person</a:t>
                      </a:r>
                    </a:p>
                  </a:txBody>
                  <a:tcPr/>
                </a:tc>
                <a:tc>
                  <a:txBody>
                    <a:bodyPr/>
                    <a:lstStyle/>
                    <a:p>
                      <a:r>
                        <a:rPr lang="en-US" dirty="0"/>
                        <a:t>Jesper</a:t>
                      </a:r>
                    </a:p>
                  </a:txBody>
                  <a:tcPr/>
                </a:tc>
                <a:tc>
                  <a:txBody>
                    <a:bodyPr/>
                    <a:lstStyle/>
                    <a:p>
                      <a:r>
                        <a:rPr lang="en-US" dirty="0"/>
                        <a:t>Brian</a:t>
                      </a:r>
                    </a:p>
                  </a:txBody>
                  <a:tcPr/>
                </a:tc>
                <a:tc>
                  <a:txBody>
                    <a:bodyPr/>
                    <a:lstStyle/>
                    <a:p>
                      <a:r>
                        <a:rPr lang="en-US" dirty="0"/>
                        <a:t>Kareem</a:t>
                      </a:r>
                    </a:p>
                  </a:txBody>
                  <a:tcPr/>
                </a:tc>
                <a:tc>
                  <a:txBody>
                    <a:bodyPr/>
                    <a:lstStyle/>
                    <a:p>
                      <a:r>
                        <a:rPr lang="en-US" dirty="0"/>
                        <a:t>Alexandre</a:t>
                      </a:r>
                    </a:p>
                  </a:txBody>
                  <a:tcPr/>
                </a:tc>
                <a:tc>
                  <a:txBody>
                    <a:bodyPr/>
                    <a:lstStyle/>
                    <a:p>
                      <a:r>
                        <a:rPr lang="en-US" dirty="0" err="1"/>
                        <a:t>Farshid</a:t>
                      </a:r>
                      <a:endParaRPr lang="en-US" dirty="0"/>
                    </a:p>
                  </a:txBody>
                  <a:tcPr/>
                </a:tc>
                <a:extLst>
                  <a:ext uri="{0D108BD9-81ED-4DB2-BD59-A6C34878D82A}">
                    <a16:rowId xmlns:a16="http://schemas.microsoft.com/office/drawing/2014/main" val="870960287"/>
                  </a:ext>
                </a:extLst>
              </a:tr>
              <a:tr h="370840">
                <a:tc>
                  <a:txBody>
                    <a:bodyPr/>
                    <a:lstStyle/>
                    <a:p>
                      <a:r>
                        <a:rPr lang="en-US" dirty="0"/>
                        <a:t>Network</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593190750"/>
                  </a:ext>
                </a:extLst>
              </a:tr>
              <a:tr h="370840">
                <a:tc>
                  <a:txBody>
                    <a:bodyPr/>
                    <a:lstStyle/>
                    <a:p>
                      <a:r>
                        <a:rPr lang="en-US" dirty="0"/>
                        <a:t>Storage</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4152892437"/>
                  </a:ext>
                </a:extLst>
              </a:tr>
              <a:tr h="370840">
                <a:tc>
                  <a:txBody>
                    <a:bodyPr/>
                    <a:lstStyle/>
                    <a:p>
                      <a:r>
                        <a:rPr lang="en-US" dirty="0"/>
                        <a:t>HPC</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3897976240"/>
                  </a:ext>
                </a:extLst>
              </a:tr>
              <a:tr h="370840">
                <a:tc>
                  <a:txBody>
                    <a:bodyPr/>
                    <a:lstStyle/>
                    <a:p>
                      <a:r>
                        <a:rPr lang="en-US" dirty="0"/>
                        <a:t>OpenStack</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2440572319"/>
                  </a:ext>
                </a:extLst>
              </a:tr>
              <a:tr h="370840">
                <a:tc>
                  <a:txBody>
                    <a:bodyPr/>
                    <a:lstStyle/>
                    <a:p>
                      <a:r>
                        <a:rPr lang="en-US" dirty="0"/>
                        <a:t>VISA</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2770969994"/>
                  </a:ext>
                </a:extLst>
              </a:tr>
              <a:tr h="370840">
                <a:tc>
                  <a:txBody>
                    <a:bodyPr/>
                    <a:lstStyle/>
                    <a:p>
                      <a:r>
                        <a:rPr lang="en-US" dirty="0"/>
                        <a:t>Containers (</a:t>
                      </a:r>
                      <a:r>
                        <a:rPr lang="en-US" dirty="0" err="1"/>
                        <a:t>AppTainer</a:t>
                      </a:r>
                      <a:r>
                        <a:rPr lang="en-US" dirty="0"/>
                        <a:t>)</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472919525"/>
                  </a:ext>
                </a:extLst>
              </a:tr>
              <a:tr h="370840">
                <a:tc>
                  <a:txBody>
                    <a:bodyPr/>
                    <a:lstStyle/>
                    <a:p>
                      <a:r>
                        <a:rPr lang="en-US" dirty="0"/>
                        <a:t>INFOSEC</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163988457"/>
                  </a:ext>
                </a:extLst>
              </a:tr>
              <a:tr h="370840">
                <a:tc>
                  <a:txBody>
                    <a:bodyPr/>
                    <a:lstStyle/>
                    <a:p>
                      <a:r>
                        <a:rPr lang="en-US" dirty="0"/>
                        <a:t>Infrastructure services</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973780396"/>
                  </a:ext>
                </a:extLst>
              </a:tr>
              <a:tr h="370840">
                <a:tc>
                  <a:txBody>
                    <a:bodyPr/>
                    <a:lstStyle/>
                    <a:p>
                      <a:r>
                        <a:rPr lang="en-US" dirty="0"/>
                        <a:t>Web services</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3341186929"/>
                  </a:ext>
                </a:extLst>
              </a:tr>
              <a:tr h="370840">
                <a:tc>
                  <a:txBody>
                    <a:bodyPr/>
                    <a:lstStyle/>
                    <a:p>
                      <a:r>
                        <a:rPr lang="en-US" dirty="0"/>
                        <a:t>Legacy systems</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3662814730"/>
                  </a:ext>
                </a:extLst>
              </a:tr>
            </a:tbl>
          </a:graphicData>
        </a:graphic>
      </p:graphicFrame>
      <p:sp>
        <p:nvSpPr>
          <p:cNvPr id="6" name="Oval 5">
            <a:extLst>
              <a:ext uri="{FF2B5EF4-FFF2-40B4-BE49-F238E27FC236}">
                <a16:creationId xmlns:a16="http://schemas.microsoft.com/office/drawing/2014/main" id="{93CAD964-9A6F-F351-F1E7-7195E9C83E38}"/>
              </a:ext>
            </a:extLst>
          </p:cNvPr>
          <p:cNvSpPr/>
          <p:nvPr/>
        </p:nvSpPr>
        <p:spPr>
          <a:xfrm>
            <a:off x="4990290" y="2500009"/>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0DB991D-2C8F-8A8B-57BF-84595DB19FCB}"/>
              </a:ext>
            </a:extLst>
          </p:cNvPr>
          <p:cNvSpPr/>
          <p:nvPr/>
        </p:nvSpPr>
        <p:spPr>
          <a:xfrm>
            <a:off x="3615448" y="2846963"/>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0C63E7AF-056F-FAC4-BD1D-49E41B6AFF82}"/>
              </a:ext>
            </a:extLst>
          </p:cNvPr>
          <p:cNvSpPr/>
          <p:nvPr/>
        </p:nvSpPr>
        <p:spPr>
          <a:xfrm>
            <a:off x="4990289" y="3252847"/>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C6680D8-189A-9854-4264-DF676C289F14}"/>
              </a:ext>
            </a:extLst>
          </p:cNvPr>
          <p:cNvSpPr/>
          <p:nvPr/>
        </p:nvSpPr>
        <p:spPr>
          <a:xfrm>
            <a:off x="6631020" y="3252846"/>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500EA27-5551-30A8-CCD9-40E0D87215D9}"/>
              </a:ext>
            </a:extLst>
          </p:cNvPr>
          <p:cNvSpPr/>
          <p:nvPr/>
        </p:nvSpPr>
        <p:spPr>
          <a:xfrm>
            <a:off x="4990288" y="3611004"/>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EB90494-FF1D-C23F-42E5-54B7573E6BDB}"/>
              </a:ext>
            </a:extLst>
          </p:cNvPr>
          <p:cNvSpPr/>
          <p:nvPr/>
        </p:nvSpPr>
        <p:spPr>
          <a:xfrm>
            <a:off x="8440365" y="3611003"/>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AF38E33A-6751-6AB1-B18B-9160017CB557}"/>
              </a:ext>
            </a:extLst>
          </p:cNvPr>
          <p:cNvSpPr/>
          <p:nvPr/>
        </p:nvSpPr>
        <p:spPr>
          <a:xfrm>
            <a:off x="8440364" y="5117110"/>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11C17395-E1C3-8D90-A6A9-6B9C7D49B90B}"/>
              </a:ext>
            </a:extLst>
          </p:cNvPr>
          <p:cNvSpPr/>
          <p:nvPr/>
        </p:nvSpPr>
        <p:spPr>
          <a:xfrm>
            <a:off x="3615447" y="6000767"/>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08C0CEE-F199-A907-706F-ADA71C8F8A1D}"/>
              </a:ext>
            </a:extLst>
          </p:cNvPr>
          <p:cNvSpPr/>
          <p:nvPr/>
        </p:nvSpPr>
        <p:spPr>
          <a:xfrm>
            <a:off x="10009615" y="2125063"/>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FAFA1543-B843-C5D3-D95D-EA13D20F36A1}"/>
              </a:ext>
            </a:extLst>
          </p:cNvPr>
          <p:cNvSpPr/>
          <p:nvPr/>
        </p:nvSpPr>
        <p:spPr>
          <a:xfrm>
            <a:off x="4990287" y="4615684"/>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F18B5D99-6FB6-3871-1F51-4350756B1763}"/>
              </a:ext>
            </a:extLst>
          </p:cNvPr>
          <p:cNvSpPr/>
          <p:nvPr/>
        </p:nvSpPr>
        <p:spPr>
          <a:xfrm>
            <a:off x="8440364" y="4615683"/>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825E35-3567-C12D-ACBE-65959AE8BC70}"/>
              </a:ext>
            </a:extLst>
          </p:cNvPr>
          <p:cNvSpPr/>
          <p:nvPr/>
        </p:nvSpPr>
        <p:spPr>
          <a:xfrm>
            <a:off x="6631019" y="2125063"/>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68A36D9C-F0DD-7AB4-3A6E-84FEEF5E11CE}"/>
              </a:ext>
            </a:extLst>
          </p:cNvPr>
          <p:cNvSpPr/>
          <p:nvPr/>
        </p:nvSpPr>
        <p:spPr>
          <a:xfrm>
            <a:off x="6631019" y="5116402"/>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D778B021-870C-BAF3-C226-62802B7CA3D6}"/>
              </a:ext>
            </a:extLst>
          </p:cNvPr>
          <p:cNvSpPr/>
          <p:nvPr/>
        </p:nvSpPr>
        <p:spPr>
          <a:xfrm>
            <a:off x="10009614" y="4110075"/>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93E1ACA9-2119-A3B8-53D3-4A4EA1324C61}"/>
              </a:ext>
            </a:extLst>
          </p:cNvPr>
          <p:cNvSpPr/>
          <p:nvPr/>
        </p:nvSpPr>
        <p:spPr>
          <a:xfrm>
            <a:off x="10009613" y="5121265"/>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74E6C1EF-7058-50FF-261C-6D3E6E147549}"/>
              </a:ext>
            </a:extLst>
          </p:cNvPr>
          <p:cNvSpPr/>
          <p:nvPr/>
        </p:nvSpPr>
        <p:spPr>
          <a:xfrm>
            <a:off x="8440364" y="5618537"/>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6EAAF12A-94A7-6B1C-AF7E-805D7E98E129}"/>
              </a:ext>
            </a:extLst>
          </p:cNvPr>
          <p:cNvSpPr/>
          <p:nvPr/>
        </p:nvSpPr>
        <p:spPr>
          <a:xfrm>
            <a:off x="4990287" y="2861275"/>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40E05E41-588C-241C-0974-71CA3A8A0613}"/>
              </a:ext>
            </a:extLst>
          </p:cNvPr>
          <p:cNvSpPr/>
          <p:nvPr/>
        </p:nvSpPr>
        <p:spPr>
          <a:xfrm>
            <a:off x="6631018" y="4110075"/>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D0AB70B-54C3-872C-A4CB-0D0F74AFC764}"/>
              </a:ext>
            </a:extLst>
          </p:cNvPr>
          <p:cNvSpPr/>
          <p:nvPr/>
        </p:nvSpPr>
        <p:spPr>
          <a:xfrm>
            <a:off x="3615446" y="4645704"/>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4A0C9468-9CC1-3B3C-4F96-99CA1F96D04D}"/>
              </a:ext>
            </a:extLst>
          </p:cNvPr>
          <p:cNvSpPr/>
          <p:nvPr/>
        </p:nvSpPr>
        <p:spPr>
          <a:xfrm>
            <a:off x="10009612" y="5649462"/>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030A475-6D6F-882E-11D2-1A2D62428BDF}"/>
              </a:ext>
            </a:extLst>
          </p:cNvPr>
          <p:cNvSpPr/>
          <p:nvPr/>
        </p:nvSpPr>
        <p:spPr>
          <a:xfrm>
            <a:off x="3615445" y="2494303"/>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2729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AF403-8502-3749-9046-7FBB15C91346}"/>
              </a:ext>
            </a:extLst>
          </p:cNvPr>
          <p:cNvSpPr>
            <a:spLocks noGrp="1"/>
          </p:cNvSpPr>
          <p:nvPr>
            <p:ph type="title"/>
          </p:nvPr>
        </p:nvSpPr>
        <p:spPr/>
        <p:txBody>
          <a:bodyPr/>
          <a:lstStyle/>
          <a:p>
            <a:r>
              <a:rPr lang="en-US" dirty="0"/>
              <a:t>Data systems and Technologies	</a:t>
            </a:r>
          </a:p>
        </p:txBody>
      </p:sp>
      <p:sp>
        <p:nvSpPr>
          <p:cNvPr id="3" name="Footer Placeholder 2">
            <a:extLst>
              <a:ext uri="{FF2B5EF4-FFF2-40B4-BE49-F238E27FC236}">
                <a16:creationId xmlns:a16="http://schemas.microsoft.com/office/drawing/2014/main" id="{6436F500-5C05-7A47-8B18-CA5A178399D9}"/>
              </a:ext>
            </a:extLst>
          </p:cNvPr>
          <p:cNvSpPr>
            <a:spLocks noGrp="1"/>
          </p:cNvSpPr>
          <p:nvPr>
            <p:ph type="ftr" sz="quarter" idx="11"/>
          </p:nvPr>
        </p:nvSpPr>
        <p:spPr/>
        <p:txBody>
          <a:bodyPr/>
          <a:lstStyle/>
          <a:p>
            <a:r>
              <a:rPr lang="sv-SE"/>
              <a:t>PRESENTATION TITLE/FOOTER</a:t>
            </a:r>
          </a:p>
        </p:txBody>
      </p:sp>
      <p:sp>
        <p:nvSpPr>
          <p:cNvPr id="4" name="Slide Number Placeholder 3">
            <a:extLst>
              <a:ext uri="{FF2B5EF4-FFF2-40B4-BE49-F238E27FC236}">
                <a16:creationId xmlns:a16="http://schemas.microsoft.com/office/drawing/2014/main" id="{E3362029-BB5B-4843-B342-FD7B0A4C6046}"/>
              </a:ext>
            </a:extLst>
          </p:cNvPr>
          <p:cNvSpPr>
            <a:spLocks noGrp="1"/>
          </p:cNvSpPr>
          <p:nvPr>
            <p:ph type="sldNum" sz="quarter" idx="12"/>
          </p:nvPr>
        </p:nvSpPr>
        <p:spPr/>
        <p:txBody>
          <a:bodyPr/>
          <a:lstStyle/>
          <a:p>
            <a:fld id="{F7283078-D760-1647-8B80-66BA8B52336D}" type="slidenum">
              <a:rPr lang="sv-SE" smtClean="0"/>
              <a:t>5</a:t>
            </a:fld>
            <a:endParaRPr lang="sv-SE"/>
          </a:p>
        </p:txBody>
      </p:sp>
      <p:sp>
        <p:nvSpPr>
          <p:cNvPr id="7" name="Text Placeholder 6">
            <a:extLst>
              <a:ext uri="{FF2B5EF4-FFF2-40B4-BE49-F238E27FC236}">
                <a16:creationId xmlns:a16="http://schemas.microsoft.com/office/drawing/2014/main" id="{D288A9E2-433B-C04F-9684-3F5B3F571858}"/>
              </a:ext>
            </a:extLst>
          </p:cNvPr>
          <p:cNvSpPr>
            <a:spLocks noGrp="1"/>
          </p:cNvSpPr>
          <p:nvPr>
            <p:ph type="body" sz="quarter" idx="14"/>
          </p:nvPr>
        </p:nvSpPr>
        <p:spPr/>
        <p:txBody>
          <a:bodyPr/>
          <a:lstStyle/>
          <a:p>
            <a:r>
              <a:rPr lang="en-US" dirty="0"/>
              <a:t>Distribution of resources after August 2024</a:t>
            </a:r>
          </a:p>
        </p:txBody>
      </p:sp>
      <p:sp>
        <p:nvSpPr>
          <p:cNvPr id="8" name="Date Placeholder 7">
            <a:extLst>
              <a:ext uri="{FF2B5EF4-FFF2-40B4-BE49-F238E27FC236}">
                <a16:creationId xmlns:a16="http://schemas.microsoft.com/office/drawing/2014/main" id="{B1F6A4A0-1F26-084C-A2BC-5701F64C1EF0}"/>
              </a:ext>
            </a:extLst>
          </p:cNvPr>
          <p:cNvSpPr>
            <a:spLocks noGrp="1"/>
          </p:cNvSpPr>
          <p:nvPr>
            <p:ph type="dt" sz="half" idx="10"/>
          </p:nvPr>
        </p:nvSpPr>
        <p:spPr/>
        <p:txBody>
          <a:bodyPr/>
          <a:lstStyle/>
          <a:p>
            <a:fld id="{18896B66-0B3A-474C-9C9C-E4F07B1F5DAD}" type="datetime1">
              <a:rPr lang="sv-SE" smtClean="0"/>
              <a:t>2024-04-09</a:t>
            </a:fld>
            <a:endParaRPr lang="sv-SE"/>
          </a:p>
        </p:txBody>
      </p:sp>
      <p:graphicFrame>
        <p:nvGraphicFramePr>
          <p:cNvPr id="5" name="Table 5">
            <a:extLst>
              <a:ext uri="{FF2B5EF4-FFF2-40B4-BE49-F238E27FC236}">
                <a16:creationId xmlns:a16="http://schemas.microsoft.com/office/drawing/2014/main" id="{646DEA05-7DFE-7CDE-505F-539A62F31FD1}"/>
              </a:ext>
            </a:extLst>
          </p:cNvPr>
          <p:cNvGraphicFramePr>
            <a:graphicFrameLocks noGrp="1"/>
          </p:cNvGraphicFramePr>
          <p:nvPr>
            <p:extLst>
              <p:ext uri="{D42A27DB-BD31-4B8C-83A1-F6EECF244321}">
                <p14:modId xmlns:p14="http://schemas.microsoft.com/office/powerpoint/2010/main" val="1717221752"/>
              </p:ext>
            </p:extLst>
          </p:nvPr>
        </p:nvGraphicFramePr>
        <p:xfrm>
          <a:off x="1103709" y="1653521"/>
          <a:ext cx="9892644" cy="5156200"/>
        </p:xfrm>
        <a:graphic>
          <a:graphicData uri="http://schemas.openxmlformats.org/drawingml/2006/table">
            <a:tbl>
              <a:tblPr firstRow="1" bandRow="1">
                <a:tableStyleId>{5C22544A-7EE6-4342-B048-85BDC9FD1C3A}</a:tableStyleId>
              </a:tblPr>
              <a:tblGrid>
                <a:gridCol w="1688769">
                  <a:extLst>
                    <a:ext uri="{9D8B030D-6E8A-4147-A177-3AD203B41FA5}">
                      <a16:colId xmlns:a16="http://schemas.microsoft.com/office/drawing/2014/main" val="1313011309"/>
                    </a:ext>
                  </a:extLst>
                </a:gridCol>
                <a:gridCol w="1137700">
                  <a:extLst>
                    <a:ext uri="{9D8B030D-6E8A-4147-A177-3AD203B41FA5}">
                      <a16:colId xmlns:a16="http://schemas.microsoft.com/office/drawing/2014/main" val="3679306747"/>
                    </a:ext>
                  </a:extLst>
                </a:gridCol>
                <a:gridCol w="1205277">
                  <a:extLst>
                    <a:ext uri="{9D8B030D-6E8A-4147-A177-3AD203B41FA5}">
                      <a16:colId xmlns:a16="http://schemas.microsoft.com/office/drawing/2014/main" val="1248535838"/>
                    </a:ext>
                  </a:extLst>
                </a:gridCol>
                <a:gridCol w="1621193">
                  <a:extLst>
                    <a:ext uri="{9D8B030D-6E8A-4147-A177-3AD203B41FA5}">
                      <a16:colId xmlns:a16="http://schemas.microsoft.com/office/drawing/2014/main" val="2677184887"/>
                    </a:ext>
                  </a:extLst>
                </a:gridCol>
                <a:gridCol w="1413235">
                  <a:extLst>
                    <a:ext uri="{9D8B030D-6E8A-4147-A177-3AD203B41FA5}">
                      <a16:colId xmlns:a16="http://schemas.microsoft.com/office/drawing/2014/main" val="2520360433"/>
                    </a:ext>
                  </a:extLst>
                </a:gridCol>
                <a:gridCol w="1413235">
                  <a:extLst>
                    <a:ext uri="{9D8B030D-6E8A-4147-A177-3AD203B41FA5}">
                      <a16:colId xmlns:a16="http://schemas.microsoft.com/office/drawing/2014/main" val="2192710755"/>
                    </a:ext>
                  </a:extLst>
                </a:gridCol>
                <a:gridCol w="1413235">
                  <a:extLst>
                    <a:ext uri="{9D8B030D-6E8A-4147-A177-3AD203B41FA5}">
                      <a16:colId xmlns:a16="http://schemas.microsoft.com/office/drawing/2014/main" val="335904170"/>
                    </a:ext>
                  </a:extLst>
                </a:gridCol>
              </a:tblGrid>
              <a:tr h="370840">
                <a:tc>
                  <a:txBody>
                    <a:bodyPr/>
                    <a:lstStyle/>
                    <a:p>
                      <a:r>
                        <a:rPr lang="en-US" dirty="0"/>
                        <a:t>Subject / Person</a:t>
                      </a:r>
                    </a:p>
                  </a:txBody>
                  <a:tcPr/>
                </a:tc>
                <a:tc>
                  <a:txBody>
                    <a:bodyPr/>
                    <a:lstStyle/>
                    <a:p>
                      <a:r>
                        <a:rPr lang="en-US" dirty="0"/>
                        <a:t>Jesper</a:t>
                      </a:r>
                    </a:p>
                  </a:txBody>
                  <a:tcPr/>
                </a:tc>
                <a:tc>
                  <a:txBody>
                    <a:bodyPr/>
                    <a:lstStyle/>
                    <a:p>
                      <a:r>
                        <a:rPr lang="en-US" dirty="0"/>
                        <a:t>Brian</a:t>
                      </a:r>
                    </a:p>
                  </a:txBody>
                  <a:tcPr/>
                </a:tc>
                <a:tc>
                  <a:txBody>
                    <a:bodyPr/>
                    <a:lstStyle/>
                    <a:p>
                      <a:r>
                        <a:rPr lang="en-US" dirty="0"/>
                        <a:t>Kareem</a:t>
                      </a:r>
                    </a:p>
                  </a:txBody>
                  <a:tcPr/>
                </a:tc>
                <a:tc>
                  <a:txBody>
                    <a:bodyPr/>
                    <a:lstStyle/>
                    <a:p>
                      <a:r>
                        <a:rPr lang="en-US" dirty="0"/>
                        <a:t>Alexandre</a:t>
                      </a:r>
                    </a:p>
                  </a:txBody>
                  <a:tcPr/>
                </a:tc>
                <a:tc>
                  <a:txBody>
                    <a:bodyPr/>
                    <a:lstStyle/>
                    <a:p>
                      <a:r>
                        <a:rPr lang="en-US" dirty="0" err="1"/>
                        <a:t>Farshid</a:t>
                      </a:r>
                      <a:endParaRPr lang="en-US" dirty="0"/>
                    </a:p>
                  </a:txBody>
                  <a:tcPr/>
                </a:tc>
                <a:tc>
                  <a:txBody>
                    <a:bodyPr/>
                    <a:lstStyle/>
                    <a:p>
                      <a:r>
                        <a:rPr lang="en-US" dirty="0"/>
                        <a:t>Tilde</a:t>
                      </a:r>
                    </a:p>
                  </a:txBody>
                  <a:tcPr/>
                </a:tc>
                <a:extLst>
                  <a:ext uri="{0D108BD9-81ED-4DB2-BD59-A6C34878D82A}">
                    <a16:rowId xmlns:a16="http://schemas.microsoft.com/office/drawing/2014/main" val="870960287"/>
                  </a:ext>
                </a:extLst>
              </a:tr>
              <a:tr h="370840">
                <a:tc>
                  <a:txBody>
                    <a:bodyPr/>
                    <a:lstStyle/>
                    <a:p>
                      <a:r>
                        <a:rPr lang="en-US" dirty="0"/>
                        <a:t>Network</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593190750"/>
                  </a:ext>
                </a:extLst>
              </a:tr>
              <a:tr h="370840">
                <a:tc>
                  <a:txBody>
                    <a:bodyPr/>
                    <a:lstStyle/>
                    <a:p>
                      <a:r>
                        <a:rPr lang="en-US" dirty="0"/>
                        <a:t>Storage</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4152892437"/>
                  </a:ext>
                </a:extLst>
              </a:tr>
              <a:tr h="370840">
                <a:tc>
                  <a:txBody>
                    <a:bodyPr/>
                    <a:lstStyle/>
                    <a:p>
                      <a:r>
                        <a:rPr lang="en-US" dirty="0"/>
                        <a:t>HPC</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3897976240"/>
                  </a:ext>
                </a:extLst>
              </a:tr>
              <a:tr h="370840">
                <a:tc>
                  <a:txBody>
                    <a:bodyPr/>
                    <a:lstStyle/>
                    <a:p>
                      <a:r>
                        <a:rPr lang="en-US" dirty="0"/>
                        <a:t>OpenStack</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2440572319"/>
                  </a:ext>
                </a:extLst>
              </a:tr>
              <a:tr h="370840">
                <a:tc>
                  <a:txBody>
                    <a:bodyPr/>
                    <a:lstStyle/>
                    <a:p>
                      <a:r>
                        <a:rPr lang="en-US" dirty="0"/>
                        <a:t>VISA</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2770969994"/>
                  </a:ext>
                </a:extLst>
              </a:tr>
              <a:tr h="370840">
                <a:tc>
                  <a:txBody>
                    <a:bodyPr/>
                    <a:lstStyle/>
                    <a:p>
                      <a:r>
                        <a:rPr lang="en-US" dirty="0"/>
                        <a:t>Containers (</a:t>
                      </a:r>
                      <a:r>
                        <a:rPr lang="en-US" dirty="0" err="1"/>
                        <a:t>AppTainer</a:t>
                      </a:r>
                      <a:r>
                        <a:rPr lang="en-US" dirty="0"/>
                        <a:t>)</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472919525"/>
                  </a:ext>
                </a:extLst>
              </a:tr>
              <a:tr h="370840">
                <a:tc>
                  <a:txBody>
                    <a:bodyPr/>
                    <a:lstStyle/>
                    <a:p>
                      <a:r>
                        <a:rPr lang="en-US" dirty="0"/>
                        <a:t>INFOSEC</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163988457"/>
                  </a:ext>
                </a:extLst>
              </a:tr>
              <a:tr h="370840">
                <a:tc>
                  <a:txBody>
                    <a:bodyPr/>
                    <a:lstStyle/>
                    <a:p>
                      <a:r>
                        <a:rPr lang="en-US" dirty="0"/>
                        <a:t>Infrastructure services</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973780396"/>
                  </a:ext>
                </a:extLst>
              </a:tr>
              <a:tr h="370840">
                <a:tc>
                  <a:txBody>
                    <a:bodyPr/>
                    <a:lstStyle/>
                    <a:p>
                      <a:r>
                        <a:rPr lang="en-US" dirty="0"/>
                        <a:t>Web services</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3341186929"/>
                  </a:ext>
                </a:extLst>
              </a:tr>
              <a:tr h="370840">
                <a:tc>
                  <a:txBody>
                    <a:bodyPr/>
                    <a:lstStyle/>
                    <a:p>
                      <a:r>
                        <a:rPr lang="en-US" dirty="0"/>
                        <a:t>Legacy systems</a:t>
                      </a:r>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3662814730"/>
                  </a:ext>
                </a:extLst>
              </a:tr>
            </a:tbl>
          </a:graphicData>
        </a:graphic>
      </p:graphicFrame>
      <p:sp>
        <p:nvSpPr>
          <p:cNvPr id="6" name="Oval 5">
            <a:extLst>
              <a:ext uri="{FF2B5EF4-FFF2-40B4-BE49-F238E27FC236}">
                <a16:creationId xmlns:a16="http://schemas.microsoft.com/office/drawing/2014/main" id="{93CAD964-9A6F-F351-F1E7-7195E9C83E38}"/>
              </a:ext>
            </a:extLst>
          </p:cNvPr>
          <p:cNvSpPr/>
          <p:nvPr/>
        </p:nvSpPr>
        <p:spPr>
          <a:xfrm>
            <a:off x="4435806" y="3868749"/>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0DB991D-2C8F-8A8B-57BF-84595DB19FCB}"/>
              </a:ext>
            </a:extLst>
          </p:cNvPr>
          <p:cNvSpPr/>
          <p:nvPr/>
        </p:nvSpPr>
        <p:spPr>
          <a:xfrm>
            <a:off x="3255522" y="2786398"/>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0C63E7AF-056F-FAC4-BD1D-49E41B6AFF82}"/>
              </a:ext>
            </a:extLst>
          </p:cNvPr>
          <p:cNvSpPr/>
          <p:nvPr/>
        </p:nvSpPr>
        <p:spPr>
          <a:xfrm>
            <a:off x="4455262" y="3137940"/>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C6680D8-189A-9854-4264-DF676C289F14}"/>
              </a:ext>
            </a:extLst>
          </p:cNvPr>
          <p:cNvSpPr/>
          <p:nvPr/>
        </p:nvSpPr>
        <p:spPr>
          <a:xfrm>
            <a:off x="5783709" y="3137415"/>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500EA27-5551-30A8-CCD9-40E0D87215D9}"/>
              </a:ext>
            </a:extLst>
          </p:cNvPr>
          <p:cNvSpPr/>
          <p:nvPr/>
        </p:nvSpPr>
        <p:spPr>
          <a:xfrm>
            <a:off x="5790192" y="3528987"/>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EB90494-FF1D-C23F-42E5-54B7573E6BDB}"/>
              </a:ext>
            </a:extLst>
          </p:cNvPr>
          <p:cNvSpPr/>
          <p:nvPr/>
        </p:nvSpPr>
        <p:spPr>
          <a:xfrm>
            <a:off x="8735291" y="3528987"/>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AF38E33A-6751-6AB1-B18B-9160017CB557}"/>
              </a:ext>
            </a:extLst>
          </p:cNvPr>
          <p:cNvSpPr/>
          <p:nvPr/>
        </p:nvSpPr>
        <p:spPr>
          <a:xfrm>
            <a:off x="8741926" y="4911059"/>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11C17395-E1C3-8D90-A6A9-6B9C7D49B90B}"/>
              </a:ext>
            </a:extLst>
          </p:cNvPr>
          <p:cNvSpPr/>
          <p:nvPr/>
        </p:nvSpPr>
        <p:spPr>
          <a:xfrm>
            <a:off x="3255521" y="6416474"/>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08C0CEE-F199-A907-706F-ADA71C8F8A1D}"/>
              </a:ext>
            </a:extLst>
          </p:cNvPr>
          <p:cNvSpPr/>
          <p:nvPr/>
        </p:nvSpPr>
        <p:spPr>
          <a:xfrm>
            <a:off x="8735291" y="2395132"/>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FAFA1543-B843-C5D3-D95D-EA13D20F36A1}"/>
              </a:ext>
            </a:extLst>
          </p:cNvPr>
          <p:cNvSpPr/>
          <p:nvPr/>
        </p:nvSpPr>
        <p:spPr>
          <a:xfrm>
            <a:off x="7305476" y="4393355"/>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F18B5D99-6FB6-3871-1F51-4350756B1763}"/>
              </a:ext>
            </a:extLst>
          </p:cNvPr>
          <p:cNvSpPr/>
          <p:nvPr/>
        </p:nvSpPr>
        <p:spPr>
          <a:xfrm>
            <a:off x="8741927" y="4393355"/>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825E35-3567-C12D-ACBE-65959AE8BC70}"/>
              </a:ext>
            </a:extLst>
          </p:cNvPr>
          <p:cNvSpPr/>
          <p:nvPr/>
        </p:nvSpPr>
        <p:spPr>
          <a:xfrm>
            <a:off x="7334660" y="2361204"/>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68A36D9C-F0DD-7AB4-3A6E-84FEEF5E11CE}"/>
              </a:ext>
            </a:extLst>
          </p:cNvPr>
          <p:cNvSpPr/>
          <p:nvPr/>
        </p:nvSpPr>
        <p:spPr>
          <a:xfrm>
            <a:off x="4455261" y="4911060"/>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D778B021-870C-BAF3-C226-62802B7CA3D6}"/>
              </a:ext>
            </a:extLst>
          </p:cNvPr>
          <p:cNvSpPr/>
          <p:nvPr/>
        </p:nvSpPr>
        <p:spPr>
          <a:xfrm>
            <a:off x="10009612" y="4347124"/>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74E6C1EF-7058-50FF-261C-6D3E6E147549}"/>
              </a:ext>
            </a:extLst>
          </p:cNvPr>
          <p:cNvSpPr/>
          <p:nvPr/>
        </p:nvSpPr>
        <p:spPr>
          <a:xfrm>
            <a:off x="8760137" y="6392654"/>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6EAAF12A-94A7-6B1C-AF7E-805D7E98E129}"/>
              </a:ext>
            </a:extLst>
          </p:cNvPr>
          <p:cNvSpPr/>
          <p:nvPr/>
        </p:nvSpPr>
        <p:spPr>
          <a:xfrm>
            <a:off x="4455262" y="2796344"/>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40E05E41-588C-241C-0974-71CA3A8A0613}"/>
              </a:ext>
            </a:extLst>
          </p:cNvPr>
          <p:cNvSpPr/>
          <p:nvPr/>
        </p:nvSpPr>
        <p:spPr>
          <a:xfrm>
            <a:off x="5751280" y="4360554"/>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BD0AB70B-54C3-872C-A4CB-0D0F74AFC764}"/>
              </a:ext>
            </a:extLst>
          </p:cNvPr>
          <p:cNvSpPr/>
          <p:nvPr/>
        </p:nvSpPr>
        <p:spPr>
          <a:xfrm>
            <a:off x="3255522" y="4360554"/>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4A0C9468-9CC1-3B3C-4F96-99CA1F96D04D}"/>
              </a:ext>
            </a:extLst>
          </p:cNvPr>
          <p:cNvSpPr/>
          <p:nvPr/>
        </p:nvSpPr>
        <p:spPr>
          <a:xfrm>
            <a:off x="10009612" y="5346236"/>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030A475-6D6F-882E-11D2-1A2D62428BDF}"/>
              </a:ext>
            </a:extLst>
          </p:cNvPr>
          <p:cNvSpPr/>
          <p:nvPr/>
        </p:nvSpPr>
        <p:spPr>
          <a:xfrm>
            <a:off x="3255522" y="2399972"/>
            <a:ext cx="194553" cy="17615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3601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D0A99-353C-DBFF-B57D-2F3904A699AE}"/>
              </a:ext>
            </a:extLst>
          </p:cNvPr>
          <p:cNvSpPr>
            <a:spLocks noGrp="1"/>
          </p:cNvSpPr>
          <p:nvPr>
            <p:ph type="title"/>
          </p:nvPr>
        </p:nvSpPr>
        <p:spPr/>
        <p:txBody>
          <a:bodyPr/>
          <a:lstStyle/>
          <a:p>
            <a:r>
              <a:rPr lang="en-GB" dirty="0"/>
              <a:t>Data pipeline </a:t>
            </a:r>
            <a:endParaRPr lang="en-AU" dirty="0"/>
          </a:p>
        </p:txBody>
      </p:sp>
      <p:sp>
        <p:nvSpPr>
          <p:cNvPr id="5" name="Text Placeholder 4">
            <a:extLst>
              <a:ext uri="{FF2B5EF4-FFF2-40B4-BE49-F238E27FC236}">
                <a16:creationId xmlns:a16="http://schemas.microsoft.com/office/drawing/2014/main" id="{0DD3F7F4-7DE7-1BC6-E904-8C2931FB6DFE}"/>
              </a:ext>
            </a:extLst>
          </p:cNvPr>
          <p:cNvSpPr>
            <a:spLocks noGrp="1"/>
          </p:cNvSpPr>
          <p:nvPr>
            <p:ph type="body" sz="quarter" idx="14"/>
          </p:nvPr>
        </p:nvSpPr>
        <p:spPr/>
        <p:txBody>
          <a:bodyPr/>
          <a:lstStyle/>
          <a:p>
            <a:r>
              <a:rPr lang="en-AU" dirty="0"/>
              <a:t>Infrastructure requirements and status</a:t>
            </a:r>
          </a:p>
        </p:txBody>
      </p:sp>
      <p:graphicFrame>
        <p:nvGraphicFramePr>
          <p:cNvPr id="8" name="Content Placeholder 7">
            <a:extLst>
              <a:ext uri="{FF2B5EF4-FFF2-40B4-BE49-F238E27FC236}">
                <a16:creationId xmlns:a16="http://schemas.microsoft.com/office/drawing/2014/main" id="{AF126116-808B-E211-DE55-200F00056512}"/>
              </a:ext>
            </a:extLst>
          </p:cNvPr>
          <p:cNvGraphicFramePr>
            <a:graphicFrameLocks noGrp="1"/>
          </p:cNvGraphicFramePr>
          <p:nvPr>
            <p:ph idx="1"/>
            <p:extLst>
              <p:ext uri="{D42A27DB-BD31-4B8C-83A1-F6EECF244321}">
                <p14:modId xmlns:p14="http://schemas.microsoft.com/office/powerpoint/2010/main" val="3137707955"/>
              </p:ext>
            </p:extLst>
          </p:nvPr>
        </p:nvGraphicFramePr>
        <p:xfrm>
          <a:off x="1093788" y="1562100"/>
          <a:ext cx="9366250" cy="4768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Date Placeholder 6">
            <a:extLst>
              <a:ext uri="{FF2B5EF4-FFF2-40B4-BE49-F238E27FC236}">
                <a16:creationId xmlns:a16="http://schemas.microsoft.com/office/drawing/2014/main" id="{A390CA07-27E7-88C8-650A-27AF417CC460}"/>
              </a:ext>
            </a:extLst>
          </p:cNvPr>
          <p:cNvSpPr>
            <a:spLocks noGrp="1"/>
          </p:cNvSpPr>
          <p:nvPr>
            <p:ph type="dt" sz="half" idx="10"/>
          </p:nvPr>
        </p:nvSpPr>
        <p:spPr/>
        <p:txBody>
          <a:bodyPr/>
          <a:lstStyle/>
          <a:p>
            <a:r>
              <a:rPr lang="da-DK"/>
              <a:t>2024-04-17</a:t>
            </a:r>
            <a:endParaRPr lang="sv-SE" dirty="0"/>
          </a:p>
        </p:txBody>
      </p:sp>
    </p:spTree>
    <p:extLst>
      <p:ext uri="{BB962C8B-B14F-4D97-AF65-F5344CB8AC3E}">
        <p14:creationId xmlns:p14="http://schemas.microsoft.com/office/powerpoint/2010/main" val="1237160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277C56-3EF8-495F-98AC-A7E8CE6D94BE}"/>
              </a:ext>
            </a:extLst>
          </p:cNvPr>
          <p:cNvSpPr>
            <a:spLocks noGrp="1"/>
          </p:cNvSpPr>
          <p:nvPr>
            <p:ph type="title"/>
          </p:nvPr>
        </p:nvSpPr>
        <p:spPr/>
        <p:txBody>
          <a:bodyPr/>
          <a:lstStyle/>
          <a:p>
            <a:r>
              <a:rPr lang="en-GB" dirty="0">
                <a:solidFill>
                  <a:schemeClr val="tx1">
                    <a:lumMod val="75000"/>
                    <a:lumOff val="25000"/>
                  </a:schemeClr>
                </a:solidFill>
              </a:rPr>
              <a:t>Status report</a:t>
            </a:r>
          </a:p>
        </p:txBody>
      </p:sp>
      <p:sp>
        <p:nvSpPr>
          <p:cNvPr id="4" name="Platshållare för sidfot 3">
            <a:extLst>
              <a:ext uri="{FF2B5EF4-FFF2-40B4-BE49-F238E27FC236}">
                <a16:creationId xmlns:a16="http://schemas.microsoft.com/office/drawing/2014/main" id="{5F5D470B-BE7E-49E6-B723-2EFD0840BBB1}"/>
              </a:ext>
            </a:extLst>
          </p:cNvPr>
          <p:cNvSpPr>
            <a:spLocks noGrp="1"/>
          </p:cNvSpPr>
          <p:nvPr>
            <p:ph type="ftr" sz="quarter" idx="11"/>
          </p:nvPr>
        </p:nvSpPr>
        <p:spPr/>
        <p:txBody>
          <a:bodyPr/>
          <a:lstStyle/>
          <a:p>
            <a:r>
              <a:rPr lang="en-GB"/>
              <a:t>PRESENTATION TITLE/FOOTER</a:t>
            </a:r>
          </a:p>
        </p:txBody>
      </p:sp>
      <p:sp>
        <p:nvSpPr>
          <p:cNvPr id="5" name="Platshållare för bildnummer 4">
            <a:extLst>
              <a:ext uri="{FF2B5EF4-FFF2-40B4-BE49-F238E27FC236}">
                <a16:creationId xmlns:a16="http://schemas.microsoft.com/office/drawing/2014/main" id="{20756E12-8A7A-4F8A-8D1C-AE175B1133AF}"/>
              </a:ext>
            </a:extLst>
          </p:cNvPr>
          <p:cNvSpPr>
            <a:spLocks noGrp="1"/>
          </p:cNvSpPr>
          <p:nvPr>
            <p:ph type="sldNum" sz="quarter" idx="12"/>
          </p:nvPr>
        </p:nvSpPr>
        <p:spPr/>
        <p:txBody>
          <a:bodyPr/>
          <a:lstStyle/>
          <a:p>
            <a:fld id="{F7283078-D760-1647-8B80-66BA8B52336D}" type="slidenum">
              <a:rPr lang="sv-SE" smtClean="0">
                <a:solidFill>
                  <a:srgbClr val="CCCCCC"/>
                </a:solidFill>
              </a:rPr>
              <a:t>7</a:t>
            </a:fld>
            <a:endParaRPr lang="sv-SE">
              <a:solidFill>
                <a:srgbClr val="CCCCCC"/>
              </a:solidFill>
            </a:endParaRPr>
          </a:p>
        </p:txBody>
      </p:sp>
      <p:sp>
        <p:nvSpPr>
          <p:cNvPr id="7" name="Platshållare för text 6">
            <a:extLst>
              <a:ext uri="{FF2B5EF4-FFF2-40B4-BE49-F238E27FC236}">
                <a16:creationId xmlns:a16="http://schemas.microsoft.com/office/drawing/2014/main" id="{0B57A266-1EA8-4A09-8126-11EA28233D31}"/>
              </a:ext>
            </a:extLst>
          </p:cNvPr>
          <p:cNvSpPr>
            <a:spLocks noGrp="1"/>
          </p:cNvSpPr>
          <p:nvPr>
            <p:ph type="body" sz="quarter" idx="14"/>
          </p:nvPr>
        </p:nvSpPr>
        <p:spPr/>
        <p:txBody>
          <a:bodyPr/>
          <a:lstStyle/>
          <a:p>
            <a:r>
              <a:rPr lang="en-GB" dirty="0"/>
              <a:t>What has been accomplished since the October 2023 STAP:</a:t>
            </a:r>
          </a:p>
          <a:p>
            <a:endParaRPr lang="sv-SE" dirty="0"/>
          </a:p>
        </p:txBody>
      </p:sp>
      <p:sp>
        <p:nvSpPr>
          <p:cNvPr id="10" name="Platshållare för datum 3">
            <a:extLst>
              <a:ext uri="{FF2B5EF4-FFF2-40B4-BE49-F238E27FC236}">
                <a16:creationId xmlns:a16="http://schemas.microsoft.com/office/drawing/2014/main" id="{FB21B05D-41C5-3F45-94B7-7EEA5B44AB23}"/>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2024-04-09</a:t>
            </a:fld>
            <a:endParaRPr lang="sv-SE"/>
          </a:p>
        </p:txBody>
      </p:sp>
      <p:sp>
        <p:nvSpPr>
          <p:cNvPr id="3" name="TextBox 2">
            <a:extLst>
              <a:ext uri="{FF2B5EF4-FFF2-40B4-BE49-F238E27FC236}">
                <a16:creationId xmlns:a16="http://schemas.microsoft.com/office/drawing/2014/main" id="{2D07D116-9B3B-8933-15C7-7ABFC4CB0D34}"/>
              </a:ext>
            </a:extLst>
          </p:cNvPr>
          <p:cNvSpPr txBox="1"/>
          <p:nvPr/>
        </p:nvSpPr>
        <p:spPr>
          <a:xfrm>
            <a:off x="1309963" y="1276111"/>
            <a:ext cx="10009761" cy="5909310"/>
          </a:xfrm>
          <a:prstGeom prst="rect">
            <a:avLst/>
          </a:prstGeom>
          <a:noFill/>
        </p:spPr>
        <p:txBody>
          <a:bodyPr wrap="square" rtlCol="0">
            <a:spAutoFit/>
          </a:bodyPr>
          <a:lstStyle/>
          <a:p>
            <a:pPr marL="285750" indent="-285750" algn="l">
              <a:buFont typeface="Arial" panose="020B0604020202020204" pitchFamily="34" charset="0"/>
              <a:buChar char="•"/>
            </a:pPr>
            <a:r>
              <a:rPr lang="en-US" dirty="0">
                <a:solidFill>
                  <a:srgbClr val="666666"/>
                </a:solidFill>
              </a:rPr>
              <a:t>Contract signed for 1 full time position.</a:t>
            </a:r>
            <a:br>
              <a:rPr lang="en-US" dirty="0">
                <a:solidFill>
                  <a:srgbClr val="666666"/>
                </a:solidFill>
              </a:rPr>
            </a:br>
            <a:endParaRPr lang="en-US" dirty="0">
              <a:solidFill>
                <a:srgbClr val="666666"/>
              </a:solidFill>
            </a:endParaRPr>
          </a:p>
          <a:p>
            <a:pPr marL="285750" indent="-285750" algn="l">
              <a:buFont typeface="Arial" panose="020B0604020202020204" pitchFamily="34" charset="0"/>
              <a:buChar char="•"/>
            </a:pPr>
            <a:r>
              <a:rPr lang="en-US" b="1" dirty="0">
                <a:solidFill>
                  <a:srgbClr val="666666"/>
                </a:solidFill>
              </a:rPr>
              <a:t>Installed workstation for experimental control in the BIFROST hutch</a:t>
            </a:r>
            <a:br>
              <a:rPr lang="en-US" dirty="0">
                <a:solidFill>
                  <a:srgbClr val="666666"/>
                </a:solidFill>
              </a:rPr>
            </a:br>
            <a:endParaRPr lang="en-US" dirty="0">
              <a:solidFill>
                <a:srgbClr val="666666"/>
              </a:solidFill>
            </a:endParaRPr>
          </a:p>
          <a:p>
            <a:pPr marL="285750" indent="-285750" algn="l">
              <a:buFont typeface="Arial" panose="020B0604020202020204" pitchFamily="34" charset="0"/>
              <a:buChar char="•"/>
            </a:pPr>
            <a:r>
              <a:rPr lang="en-US" dirty="0">
                <a:solidFill>
                  <a:srgbClr val="666666"/>
                </a:solidFill>
              </a:rPr>
              <a:t>Installation of additional virtualization equipment in both datacenters</a:t>
            </a:r>
            <a:br>
              <a:rPr lang="en-US" dirty="0">
                <a:solidFill>
                  <a:srgbClr val="666666"/>
                </a:solidFill>
              </a:rPr>
            </a:br>
            <a:endParaRPr lang="en-US" dirty="0">
              <a:solidFill>
                <a:srgbClr val="666666"/>
              </a:solidFill>
            </a:endParaRPr>
          </a:p>
          <a:p>
            <a:pPr marL="285750" indent="-285750" algn="l">
              <a:buFont typeface="Arial" panose="020B0604020202020204" pitchFamily="34" charset="0"/>
              <a:buChar char="•"/>
            </a:pPr>
            <a:r>
              <a:rPr lang="en-US" dirty="0">
                <a:solidFill>
                  <a:srgbClr val="666666"/>
                </a:solidFill>
              </a:rPr>
              <a:t>Integration with </a:t>
            </a:r>
            <a:r>
              <a:rPr lang="en-US" dirty="0" err="1">
                <a:solidFill>
                  <a:srgbClr val="666666"/>
                </a:solidFill>
              </a:rPr>
              <a:t>SciCat</a:t>
            </a:r>
            <a:r>
              <a:rPr lang="en-US" dirty="0">
                <a:solidFill>
                  <a:srgbClr val="666666"/>
                </a:solidFill>
              </a:rPr>
              <a:t> and </a:t>
            </a:r>
            <a:r>
              <a:rPr lang="en-US" dirty="0" err="1">
                <a:solidFill>
                  <a:srgbClr val="666666"/>
                </a:solidFill>
              </a:rPr>
              <a:t>UserOffice</a:t>
            </a:r>
            <a:r>
              <a:rPr lang="en-US" dirty="0">
                <a:solidFill>
                  <a:srgbClr val="666666"/>
                </a:solidFill>
              </a:rPr>
              <a:t> well underway with good results so far</a:t>
            </a:r>
            <a:br>
              <a:rPr lang="en-US" dirty="0">
                <a:solidFill>
                  <a:srgbClr val="666666"/>
                </a:solidFill>
              </a:rPr>
            </a:br>
            <a:endParaRPr lang="en-US" dirty="0">
              <a:solidFill>
                <a:srgbClr val="666666"/>
              </a:solidFill>
            </a:endParaRPr>
          </a:p>
          <a:p>
            <a:pPr marL="285750" indent="-285750" algn="l">
              <a:buFont typeface="Arial" panose="020B0604020202020204" pitchFamily="34" charset="0"/>
              <a:buChar char="•"/>
            </a:pPr>
            <a:r>
              <a:rPr lang="en-US" dirty="0">
                <a:solidFill>
                  <a:srgbClr val="666666"/>
                </a:solidFill>
              </a:rPr>
              <a:t>Integration of DMSC systems with Lund based IT systems</a:t>
            </a:r>
            <a:br>
              <a:rPr lang="en-US" dirty="0">
                <a:solidFill>
                  <a:srgbClr val="666666"/>
                </a:solidFill>
              </a:rPr>
            </a:br>
            <a:endParaRPr lang="en-US" dirty="0">
              <a:solidFill>
                <a:srgbClr val="666666"/>
              </a:solidFill>
            </a:endParaRPr>
          </a:p>
          <a:p>
            <a:pPr marL="285750" indent="-285750" algn="l">
              <a:buFont typeface="Arial" panose="020B0604020202020204" pitchFamily="34" charset="0"/>
              <a:buChar char="•"/>
            </a:pPr>
            <a:r>
              <a:rPr lang="en-US" dirty="0">
                <a:solidFill>
                  <a:srgbClr val="666666"/>
                </a:solidFill>
              </a:rPr>
              <a:t>DST continues to move from CentOS to </a:t>
            </a:r>
            <a:r>
              <a:rPr lang="en-US" dirty="0" err="1">
                <a:solidFill>
                  <a:srgbClr val="666666"/>
                </a:solidFill>
              </a:rPr>
              <a:t>AlmaLinux</a:t>
            </a:r>
            <a:br>
              <a:rPr lang="en-US" dirty="0">
                <a:solidFill>
                  <a:srgbClr val="666666"/>
                </a:solidFill>
              </a:rPr>
            </a:br>
            <a:endParaRPr lang="en-US" dirty="0">
              <a:solidFill>
                <a:srgbClr val="666666"/>
              </a:solidFill>
            </a:endParaRPr>
          </a:p>
          <a:p>
            <a:pPr marL="285750" indent="-285750" algn="l">
              <a:buFont typeface="Arial" panose="020B0604020202020204" pitchFamily="34" charset="0"/>
              <a:buChar char="•"/>
            </a:pPr>
            <a:r>
              <a:rPr lang="en-US" dirty="0">
                <a:solidFill>
                  <a:srgbClr val="666666"/>
                </a:solidFill>
              </a:rPr>
              <a:t>Engaged in the post-</a:t>
            </a:r>
            <a:r>
              <a:rPr lang="en-US" dirty="0" err="1">
                <a:solidFill>
                  <a:srgbClr val="666666"/>
                </a:solidFill>
              </a:rPr>
              <a:t>PaNOSC</a:t>
            </a:r>
            <a:r>
              <a:rPr lang="en-US" dirty="0">
                <a:solidFill>
                  <a:srgbClr val="666666"/>
                </a:solidFill>
              </a:rPr>
              <a:t> VISA ecosystem</a:t>
            </a:r>
            <a:br>
              <a:rPr lang="en-US" dirty="0">
                <a:solidFill>
                  <a:srgbClr val="666666"/>
                </a:solidFill>
              </a:rPr>
            </a:br>
            <a:endParaRPr lang="en-US" dirty="0">
              <a:solidFill>
                <a:srgbClr val="666666"/>
              </a:solidFill>
            </a:endParaRPr>
          </a:p>
          <a:p>
            <a:pPr marL="285750" indent="-285750" algn="l">
              <a:buFont typeface="Arial" panose="020B0604020202020204" pitchFamily="34" charset="0"/>
              <a:buChar char="•"/>
            </a:pPr>
            <a:r>
              <a:rPr lang="en-US" dirty="0">
                <a:solidFill>
                  <a:srgbClr val="666666"/>
                </a:solidFill>
              </a:rPr>
              <a:t>Continues to work with VISA and software packages for reduction and analysis</a:t>
            </a:r>
            <a:br>
              <a:rPr lang="en-US" dirty="0">
                <a:solidFill>
                  <a:srgbClr val="666666"/>
                </a:solidFill>
              </a:rPr>
            </a:br>
            <a:endParaRPr lang="en-US" dirty="0">
              <a:solidFill>
                <a:srgbClr val="666666"/>
              </a:solidFill>
            </a:endParaRPr>
          </a:p>
          <a:p>
            <a:pPr marL="285750" indent="-285750" algn="l">
              <a:buFont typeface="Arial" panose="020B0604020202020204" pitchFamily="34" charset="0"/>
              <a:buChar char="•"/>
            </a:pPr>
            <a:r>
              <a:rPr lang="en-US" b="1" dirty="0">
                <a:solidFill>
                  <a:srgbClr val="666666"/>
                </a:solidFill>
              </a:rPr>
              <a:t>Considerable effort has gone into the future hosting situation</a:t>
            </a:r>
            <a:br>
              <a:rPr lang="en-US" b="1" dirty="0">
                <a:solidFill>
                  <a:srgbClr val="666666"/>
                </a:solidFill>
              </a:rPr>
            </a:br>
            <a:endParaRPr lang="en-US" b="1" dirty="0">
              <a:solidFill>
                <a:srgbClr val="666666"/>
              </a:solidFill>
            </a:endParaRPr>
          </a:p>
          <a:p>
            <a:pPr marL="285750" indent="-285750" algn="l">
              <a:buFont typeface="Arial" panose="020B0604020202020204" pitchFamily="34" charset="0"/>
              <a:buChar char="•"/>
            </a:pPr>
            <a:r>
              <a:rPr lang="en-US" dirty="0">
                <a:solidFill>
                  <a:srgbClr val="666666"/>
                </a:solidFill>
              </a:rPr>
              <a:t>Several system upgrades</a:t>
            </a:r>
          </a:p>
          <a:p>
            <a:pPr marL="285750" indent="-285750" algn="l">
              <a:buFont typeface="Arial" panose="020B0604020202020204" pitchFamily="34" charset="0"/>
              <a:buChar char="•"/>
            </a:pPr>
            <a:endParaRPr lang="en-US" dirty="0">
              <a:solidFill>
                <a:srgbClr val="666666"/>
              </a:solidFill>
            </a:endParaRPr>
          </a:p>
          <a:p>
            <a:pPr marL="285750" indent="-285750" algn="l">
              <a:buFont typeface="Arial" panose="020B0604020202020204" pitchFamily="34" charset="0"/>
              <a:buChar char="•"/>
            </a:pPr>
            <a:endParaRPr lang="en-US" dirty="0">
              <a:solidFill>
                <a:srgbClr val="666666"/>
              </a:solidFill>
            </a:endParaRPr>
          </a:p>
        </p:txBody>
      </p:sp>
    </p:spTree>
    <p:extLst>
      <p:ext uri="{BB962C8B-B14F-4D97-AF65-F5344CB8AC3E}">
        <p14:creationId xmlns:p14="http://schemas.microsoft.com/office/powerpoint/2010/main" val="3111118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73C29-9A05-394B-A545-CD6415F9218E}"/>
              </a:ext>
            </a:extLst>
          </p:cNvPr>
          <p:cNvSpPr>
            <a:spLocks noGrp="1"/>
          </p:cNvSpPr>
          <p:nvPr>
            <p:ph type="title"/>
          </p:nvPr>
        </p:nvSpPr>
        <p:spPr/>
        <p:txBody>
          <a:bodyPr/>
          <a:lstStyle/>
          <a:p>
            <a:r>
              <a:rPr lang="en-US" dirty="0"/>
              <a:t>Plans for the rest of 2024</a:t>
            </a:r>
          </a:p>
        </p:txBody>
      </p:sp>
      <p:sp>
        <p:nvSpPr>
          <p:cNvPr id="3" name="Footer Placeholder 2">
            <a:extLst>
              <a:ext uri="{FF2B5EF4-FFF2-40B4-BE49-F238E27FC236}">
                <a16:creationId xmlns:a16="http://schemas.microsoft.com/office/drawing/2014/main" id="{33A8B348-1FF8-0D41-8F93-EAE82A685C9E}"/>
              </a:ext>
            </a:extLst>
          </p:cNvPr>
          <p:cNvSpPr>
            <a:spLocks noGrp="1"/>
          </p:cNvSpPr>
          <p:nvPr>
            <p:ph type="ftr" sz="quarter" idx="11"/>
          </p:nvPr>
        </p:nvSpPr>
        <p:spPr/>
        <p:txBody>
          <a:bodyPr/>
          <a:lstStyle/>
          <a:p>
            <a:r>
              <a:rPr lang="sv-SE"/>
              <a:t>PRESENTATION TITLE/FOOTER</a:t>
            </a:r>
          </a:p>
        </p:txBody>
      </p:sp>
      <p:sp>
        <p:nvSpPr>
          <p:cNvPr id="4" name="Slide Number Placeholder 3">
            <a:extLst>
              <a:ext uri="{FF2B5EF4-FFF2-40B4-BE49-F238E27FC236}">
                <a16:creationId xmlns:a16="http://schemas.microsoft.com/office/drawing/2014/main" id="{CFD17F86-BA8E-9D44-A831-82F5280542DA}"/>
              </a:ext>
            </a:extLst>
          </p:cNvPr>
          <p:cNvSpPr>
            <a:spLocks noGrp="1"/>
          </p:cNvSpPr>
          <p:nvPr>
            <p:ph type="sldNum" sz="quarter" idx="12"/>
          </p:nvPr>
        </p:nvSpPr>
        <p:spPr/>
        <p:txBody>
          <a:bodyPr/>
          <a:lstStyle/>
          <a:p>
            <a:fld id="{F7283078-D760-1647-8B80-66BA8B52336D}" type="slidenum">
              <a:rPr lang="sv-SE" smtClean="0"/>
              <a:t>8</a:t>
            </a:fld>
            <a:endParaRPr lang="sv-SE"/>
          </a:p>
        </p:txBody>
      </p:sp>
      <p:sp>
        <p:nvSpPr>
          <p:cNvPr id="6" name="Text Placeholder 5">
            <a:extLst>
              <a:ext uri="{FF2B5EF4-FFF2-40B4-BE49-F238E27FC236}">
                <a16:creationId xmlns:a16="http://schemas.microsoft.com/office/drawing/2014/main" id="{CCBE22C9-8350-CF49-AED9-AC5F84D1AB04}"/>
              </a:ext>
            </a:extLst>
          </p:cNvPr>
          <p:cNvSpPr>
            <a:spLocks noGrp="1"/>
          </p:cNvSpPr>
          <p:nvPr>
            <p:ph type="body" sz="quarter" idx="14"/>
          </p:nvPr>
        </p:nvSpPr>
        <p:spPr/>
        <p:txBody>
          <a:bodyPr/>
          <a:lstStyle/>
          <a:p>
            <a:r>
              <a:rPr lang="en-US" dirty="0"/>
              <a:t>Timeline</a:t>
            </a:r>
          </a:p>
        </p:txBody>
      </p:sp>
      <p:sp>
        <p:nvSpPr>
          <p:cNvPr id="9" name="Date Placeholder 8">
            <a:extLst>
              <a:ext uri="{FF2B5EF4-FFF2-40B4-BE49-F238E27FC236}">
                <a16:creationId xmlns:a16="http://schemas.microsoft.com/office/drawing/2014/main" id="{FC51F056-DE07-B344-B075-2A3EBB1D2E63}"/>
              </a:ext>
            </a:extLst>
          </p:cNvPr>
          <p:cNvSpPr>
            <a:spLocks noGrp="1"/>
          </p:cNvSpPr>
          <p:nvPr>
            <p:ph type="dt" sz="half" idx="10"/>
          </p:nvPr>
        </p:nvSpPr>
        <p:spPr/>
        <p:txBody>
          <a:bodyPr/>
          <a:lstStyle/>
          <a:p>
            <a:fld id="{18896B66-0B3A-474C-9C9C-E4F07B1F5DAD}" type="datetime1">
              <a:rPr lang="sv-SE" smtClean="0"/>
              <a:t>2024-04-09</a:t>
            </a:fld>
            <a:endParaRPr lang="sv-SE"/>
          </a:p>
        </p:txBody>
      </p:sp>
      <p:graphicFrame>
        <p:nvGraphicFramePr>
          <p:cNvPr id="8" name="Diagram 7">
            <a:extLst>
              <a:ext uri="{FF2B5EF4-FFF2-40B4-BE49-F238E27FC236}">
                <a16:creationId xmlns:a16="http://schemas.microsoft.com/office/drawing/2014/main" id="{2FEE162C-7E29-084C-A5F5-B03040FB6E58}"/>
              </a:ext>
            </a:extLst>
          </p:cNvPr>
          <p:cNvGraphicFramePr/>
          <p:nvPr>
            <p:extLst>
              <p:ext uri="{D42A27DB-BD31-4B8C-83A1-F6EECF244321}">
                <p14:modId xmlns:p14="http://schemas.microsoft.com/office/powerpoint/2010/main" val="2187874176"/>
              </p:ext>
            </p:extLst>
          </p:nvPr>
        </p:nvGraphicFramePr>
        <p:xfrm>
          <a:off x="2627586" y="922713"/>
          <a:ext cx="8850906" cy="56882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5656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0C883-F7FB-1C4D-84EA-26D05F42B8BF}"/>
              </a:ext>
            </a:extLst>
          </p:cNvPr>
          <p:cNvSpPr>
            <a:spLocks noGrp="1"/>
          </p:cNvSpPr>
          <p:nvPr>
            <p:ph type="title"/>
          </p:nvPr>
        </p:nvSpPr>
        <p:spPr/>
        <p:txBody>
          <a:bodyPr/>
          <a:lstStyle/>
          <a:p>
            <a:r>
              <a:rPr lang="en-US" dirty="0"/>
              <a:t>Plans for the rest of 2024</a:t>
            </a:r>
          </a:p>
        </p:txBody>
      </p:sp>
      <p:sp>
        <p:nvSpPr>
          <p:cNvPr id="3" name="Footer Placeholder 2">
            <a:extLst>
              <a:ext uri="{FF2B5EF4-FFF2-40B4-BE49-F238E27FC236}">
                <a16:creationId xmlns:a16="http://schemas.microsoft.com/office/drawing/2014/main" id="{C986DBD0-17BC-5F4E-838E-F68DE354E22E}"/>
              </a:ext>
            </a:extLst>
          </p:cNvPr>
          <p:cNvSpPr>
            <a:spLocks noGrp="1"/>
          </p:cNvSpPr>
          <p:nvPr>
            <p:ph type="ftr" sz="quarter" idx="11"/>
          </p:nvPr>
        </p:nvSpPr>
        <p:spPr/>
        <p:txBody>
          <a:bodyPr/>
          <a:lstStyle/>
          <a:p>
            <a:r>
              <a:rPr lang="sv-SE"/>
              <a:t>PRESENTATION TITLE/FOOTER</a:t>
            </a:r>
          </a:p>
        </p:txBody>
      </p:sp>
      <p:sp>
        <p:nvSpPr>
          <p:cNvPr id="4" name="Slide Number Placeholder 3">
            <a:extLst>
              <a:ext uri="{FF2B5EF4-FFF2-40B4-BE49-F238E27FC236}">
                <a16:creationId xmlns:a16="http://schemas.microsoft.com/office/drawing/2014/main" id="{F4E5C635-5A2B-5A49-8C63-0CCC861B811A}"/>
              </a:ext>
            </a:extLst>
          </p:cNvPr>
          <p:cNvSpPr>
            <a:spLocks noGrp="1"/>
          </p:cNvSpPr>
          <p:nvPr>
            <p:ph type="sldNum" sz="quarter" idx="12"/>
          </p:nvPr>
        </p:nvSpPr>
        <p:spPr/>
        <p:txBody>
          <a:bodyPr/>
          <a:lstStyle/>
          <a:p>
            <a:fld id="{F7283078-D760-1647-8B80-66BA8B52336D}" type="slidenum">
              <a:rPr lang="sv-SE" smtClean="0"/>
              <a:t>9</a:t>
            </a:fld>
            <a:endParaRPr lang="sv-SE"/>
          </a:p>
        </p:txBody>
      </p:sp>
      <p:sp>
        <p:nvSpPr>
          <p:cNvPr id="6" name="Text Placeholder 5">
            <a:extLst>
              <a:ext uri="{FF2B5EF4-FFF2-40B4-BE49-F238E27FC236}">
                <a16:creationId xmlns:a16="http://schemas.microsoft.com/office/drawing/2014/main" id="{9158B1F6-7698-9142-810A-CAAD0C6A08AA}"/>
              </a:ext>
            </a:extLst>
          </p:cNvPr>
          <p:cNvSpPr>
            <a:spLocks noGrp="1"/>
          </p:cNvSpPr>
          <p:nvPr>
            <p:ph type="body" sz="quarter" idx="14"/>
          </p:nvPr>
        </p:nvSpPr>
        <p:spPr>
          <a:xfrm>
            <a:off x="1103709" y="931026"/>
            <a:ext cx="9360000" cy="507076"/>
          </a:xfrm>
        </p:spPr>
        <p:txBody>
          <a:bodyPr/>
          <a:lstStyle/>
          <a:p>
            <a:r>
              <a:rPr lang="en-US" dirty="0"/>
              <a:t>Staff ramp up plans</a:t>
            </a:r>
          </a:p>
        </p:txBody>
      </p:sp>
      <p:sp>
        <p:nvSpPr>
          <p:cNvPr id="9" name="Date Placeholder 8">
            <a:extLst>
              <a:ext uri="{FF2B5EF4-FFF2-40B4-BE49-F238E27FC236}">
                <a16:creationId xmlns:a16="http://schemas.microsoft.com/office/drawing/2014/main" id="{6DC3F984-EBB1-C342-90AE-06CF671E14B8}"/>
              </a:ext>
            </a:extLst>
          </p:cNvPr>
          <p:cNvSpPr>
            <a:spLocks noGrp="1"/>
          </p:cNvSpPr>
          <p:nvPr>
            <p:ph type="dt" sz="half" idx="10"/>
          </p:nvPr>
        </p:nvSpPr>
        <p:spPr/>
        <p:txBody>
          <a:bodyPr/>
          <a:lstStyle/>
          <a:p>
            <a:fld id="{18896B66-0B3A-474C-9C9C-E4F07B1F5DAD}" type="datetime1">
              <a:rPr lang="sv-SE" smtClean="0"/>
              <a:t>2024-04-09</a:t>
            </a:fld>
            <a:endParaRPr lang="sv-SE"/>
          </a:p>
        </p:txBody>
      </p:sp>
      <p:sp>
        <p:nvSpPr>
          <p:cNvPr id="11" name="TextBox 10">
            <a:extLst>
              <a:ext uri="{FF2B5EF4-FFF2-40B4-BE49-F238E27FC236}">
                <a16:creationId xmlns:a16="http://schemas.microsoft.com/office/drawing/2014/main" id="{B48B45FD-5725-6542-97C7-702A2BBBC1EC}"/>
              </a:ext>
            </a:extLst>
          </p:cNvPr>
          <p:cNvSpPr txBox="1"/>
          <p:nvPr/>
        </p:nvSpPr>
        <p:spPr>
          <a:xfrm>
            <a:off x="1269999" y="1747520"/>
            <a:ext cx="9359999" cy="3693319"/>
          </a:xfrm>
          <a:prstGeom prst="rect">
            <a:avLst/>
          </a:prstGeom>
          <a:noFill/>
        </p:spPr>
        <p:txBody>
          <a:bodyPr wrap="square" rtlCol="0">
            <a:spAutoFit/>
          </a:bodyPr>
          <a:lstStyle/>
          <a:p>
            <a:pPr algn="l"/>
            <a:r>
              <a:rPr lang="en-US" b="1" dirty="0">
                <a:solidFill>
                  <a:srgbClr val="666666"/>
                </a:solidFill>
              </a:rPr>
              <a:t>DST aims to hire two full time positions and 2 student worker in 2024:</a:t>
            </a:r>
          </a:p>
          <a:p>
            <a:pPr algn="l"/>
            <a:endParaRPr lang="en-US" dirty="0">
              <a:solidFill>
                <a:srgbClr val="666666"/>
              </a:solidFill>
            </a:endParaRPr>
          </a:p>
          <a:p>
            <a:pPr marL="285750" indent="-285750" algn="l">
              <a:buFont typeface="Arial" panose="020B0604020202020204" pitchFamily="34" charset="0"/>
              <a:buChar char="•"/>
            </a:pPr>
            <a:r>
              <a:rPr lang="en-US" dirty="0">
                <a:solidFill>
                  <a:srgbClr val="666666"/>
                </a:solidFill>
              </a:rPr>
              <a:t>One position with competencies within virtualization, OpenStack and containerization. </a:t>
            </a:r>
          </a:p>
          <a:p>
            <a:pPr marL="285750" indent="-285750" algn="l">
              <a:buFont typeface="Arial" panose="020B0604020202020204" pitchFamily="34" charset="0"/>
              <a:buChar char="•"/>
            </a:pPr>
            <a:endParaRPr lang="en-US" dirty="0">
              <a:solidFill>
                <a:srgbClr val="666666"/>
              </a:solidFill>
            </a:endParaRPr>
          </a:p>
          <a:p>
            <a:pPr marL="285750" indent="-285750" algn="l">
              <a:buFont typeface="Arial" panose="020B0604020202020204" pitchFamily="34" charset="0"/>
              <a:buChar char="•"/>
            </a:pPr>
            <a:r>
              <a:rPr lang="en-US" dirty="0">
                <a:solidFill>
                  <a:srgbClr val="666666"/>
                </a:solidFill>
              </a:rPr>
              <a:t>One position with general HPC and scientific computing skills. </a:t>
            </a:r>
          </a:p>
          <a:p>
            <a:pPr marL="285750" indent="-285750" algn="l">
              <a:buFont typeface="Arial" panose="020B0604020202020204" pitchFamily="34" charset="0"/>
              <a:buChar char="•"/>
            </a:pPr>
            <a:endParaRPr lang="en-US" dirty="0">
              <a:solidFill>
                <a:srgbClr val="666666"/>
              </a:solidFill>
            </a:endParaRPr>
          </a:p>
          <a:p>
            <a:pPr marL="285750" indent="-285750" algn="l">
              <a:buFont typeface="Arial" panose="020B0604020202020204" pitchFamily="34" charset="0"/>
              <a:buChar char="•"/>
            </a:pPr>
            <a:r>
              <a:rPr lang="en-US" dirty="0">
                <a:solidFill>
                  <a:srgbClr val="666666"/>
                </a:solidFill>
              </a:rPr>
              <a:t>To mitigate lost effort from not being able to hire DST will implement the following initiatives:</a:t>
            </a:r>
          </a:p>
          <a:p>
            <a:pPr marL="742950" lvl="1" indent="-285750">
              <a:buFont typeface="Arial" panose="020B0604020202020204" pitchFamily="34" charset="0"/>
              <a:buChar char="•"/>
            </a:pPr>
            <a:r>
              <a:rPr lang="en-US" dirty="0">
                <a:solidFill>
                  <a:srgbClr val="666666"/>
                </a:solidFill>
              </a:rPr>
              <a:t>Draw resources from framework agreements for service providers within HPC.</a:t>
            </a:r>
          </a:p>
          <a:p>
            <a:pPr marL="742950" lvl="1" indent="-285750">
              <a:buFont typeface="Arial" panose="020B0604020202020204" pitchFamily="34" charset="0"/>
              <a:buChar char="•"/>
            </a:pPr>
            <a:r>
              <a:rPr lang="en-US" dirty="0">
                <a:solidFill>
                  <a:srgbClr val="666666"/>
                </a:solidFill>
              </a:rPr>
              <a:t>Continue to work with student workers and utilize them as much as possible. </a:t>
            </a:r>
          </a:p>
          <a:p>
            <a:pPr marL="742950" lvl="1" indent="-285750">
              <a:buFont typeface="Arial" panose="020B0604020202020204" pitchFamily="34" charset="0"/>
              <a:buChar char="•"/>
            </a:pPr>
            <a:r>
              <a:rPr lang="en-US" dirty="0">
                <a:solidFill>
                  <a:srgbClr val="666666"/>
                </a:solidFill>
              </a:rPr>
              <a:t>Seek to get acceptance for continue the existing student workers in 2024/2025.</a:t>
            </a:r>
          </a:p>
          <a:p>
            <a:pPr marL="742950" lvl="1" indent="-285750">
              <a:buFont typeface="Arial" panose="020B0604020202020204" pitchFamily="34" charset="0"/>
              <a:buChar char="•"/>
            </a:pPr>
            <a:r>
              <a:rPr lang="en-US" dirty="0">
                <a:solidFill>
                  <a:srgbClr val="666666"/>
                </a:solidFill>
              </a:rPr>
              <a:t>DST engages in masters projects and in relevant outreach activities to best leverage our new location  at DTU to brand us as an attractive workplace.</a:t>
            </a:r>
          </a:p>
        </p:txBody>
      </p:sp>
    </p:spTree>
    <p:extLst>
      <p:ext uri="{BB962C8B-B14F-4D97-AF65-F5344CB8AC3E}">
        <p14:creationId xmlns:p14="http://schemas.microsoft.com/office/powerpoint/2010/main" val="584640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ESS 1">
      <a:dk1>
        <a:srgbClr val="000000"/>
      </a:dk1>
      <a:lt1>
        <a:srgbClr val="FFFFFF"/>
      </a:lt1>
      <a:dk2>
        <a:srgbClr val="000000"/>
      </a:dk2>
      <a:lt2>
        <a:srgbClr val="FFFFFF"/>
      </a:lt2>
      <a:accent1>
        <a:srgbClr val="0099DC"/>
      </a:accent1>
      <a:accent2>
        <a:srgbClr val="003366"/>
      </a:accent2>
      <a:accent3>
        <a:srgbClr val="99BE00"/>
      </a:accent3>
      <a:accent4>
        <a:srgbClr val="006646"/>
      </a:accent4>
      <a:accent5>
        <a:srgbClr val="FF7D00"/>
      </a:accent5>
      <a:accent6>
        <a:srgbClr val="821482"/>
      </a:accent6>
      <a:hlink>
        <a:srgbClr val="0099DC"/>
      </a:hlink>
      <a:folHlink>
        <a:srgbClr val="0099DC"/>
      </a:folHlink>
    </a:clrScheme>
    <a:fontScheme name="ESS">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mtClean="0">
            <a:solidFill>
              <a:srgbClr val="666666"/>
            </a:solidFill>
          </a:defRPr>
        </a:defPPr>
      </a:lstStyle>
    </a:txDef>
  </a:objectDefaults>
  <a:extraClrSchemeLst/>
  <a:extLst>
    <a:ext uri="{05A4C25C-085E-4340-85A3-A5531E510DB2}">
      <thm15:themeFamily xmlns:thm15="http://schemas.microsoft.com/office/thememl/2012/main" name="Presentation5" id="{C8E05FD6-4408-40A1-AAFA-F1913A6B3D38}" vid="{2ACFAA60-6D1B-4172-9AA5-52CCB5CBBC4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Office-tema</Template>
  <TotalTime>23037</TotalTime>
  <Words>975</Words>
  <Application>Microsoft Macintosh PowerPoint</Application>
  <PresentationFormat>Widescreen</PresentationFormat>
  <Paragraphs>195</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Segoe UI</vt:lpstr>
      <vt:lpstr>Segoe UI Light</vt:lpstr>
      <vt:lpstr>Segoe UI Semibold</vt:lpstr>
      <vt:lpstr>Wingdings</vt:lpstr>
      <vt:lpstr>Office-tema</vt:lpstr>
      <vt:lpstr>PowerPoint Presentation</vt:lpstr>
      <vt:lpstr>Data Systems and Technologies (DST)</vt:lpstr>
      <vt:lpstr>The DST team</vt:lpstr>
      <vt:lpstr>Data systems and Technologies </vt:lpstr>
      <vt:lpstr>Data systems and Technologies </vt:lpstr>
      <vt:lpstr>Data pipeline </vt:lpstr>
      <vt:lpstr>Status report</vt:lpstr>
      <vt:lpstr>Plans for the rest of 2024</vt:lpstr>
      <vt:lpstr>Plans for the rest of 2024</vt:lpstr>
      <vt:lpstr>Plans for 2022 - 2027</vt:lpstr>
      <vt:lpstr>Challenges</vt:lpstr>
      <vt:lpstr>Challenges</vt:lpstr>
      <vt:lpstr>Thanks for your attention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Microsoft Office User</dc:creator>
  <cp:keywords/>
  <dc:description/>
  <cp:lastModifiedBy>Jesper Rude Selknaes</cp:lastModifiedBy>
  <cp:revision>329</cp:revision>
  <cp:lastPrinted>2023-04-12T13:06:09Z</cp:lastPrinted>
  <dcterms:created xsi:type="dcterms:W3CDTF">2020-04-19T18:56:46Z</dcterms:created>
  <dcterms:modified xsi:type="dcterms:W3CDTF">2024-04-12T11:54:37Z</dcterms:modified>
  <cp:category/>
</cp:coreProperties>
</file>