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7" r:id="rId2"/>
    <p:sldId id="284" r:id="rId3"/>
    <p:sldId id="288" r:id="rId4"/>
    <p:sldId id="289" r:id="rId5"/>
    <p:sldId id="290" r:id="rId6"/>
    <p:sldId id="291" r:id="rId7"/>
    <p:sldId id="277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FDB"/>
    <a:srgbClr val="FECC99"/>
    <a:srgbClr val="666666"/>
    <a:srgbClr val="E5F0EC"/>
    <a:srgbClr val="CDD5E0"/>
    <a:srgbClr val="CCCCCC"/>
    <a:srgbClr val="FEE6CC"/>
    <a:srgbClr val="D7E59A"/>
    <a:srgbClr val="EBF1CB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7" autoAdjust="0"/>
    <p:restoredTop sz="94681" autoAdjust="0"/>
  </p:normalViewPr>
  <p:slideViewPr>
    <p:cSldViewPr snapToGrid="0" snapToObjects="1">
      <p:cViewPr varScale="1">
        <p:scale>
          <a:sx n="131" d="100"/>
          <a:sy n="131" d="100"/>
        </p:scale>
        <p:origin x="29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2024-02-01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2024-02-01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40" y="1642"/>
            <a:ext cx="9478393" cy="657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2101" y="6479001"/>
            <a:ext cx="832658" cy="365125"/>
          </a:xfrm>
        </p:spPr>
        <p:txBody>
          <a:bodyPr/>
          <a:lstStyle>
            <a:lvl1pPr algn="l">
              <a:defRPr/>
            </a:lvl1pPr>
          </a:lstStyle>
          <a:p>
            <a:fld id="{926FFDD8-E9D5-414B-9D01-E73C6B8A8FCA}" type="datetime1">
              <a:rPr lang="sv-SE" smtClean="0"/>
              <a:pPr/>
              <a:t>2024-02-01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83583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83581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Mobile </a:t>
            </a:r>
            <a:r>
              <a:rPr lang="sv-SE" dirty="0" err="1" smtClean="0"/>
              <a:t>crane</a:t>
            </a:r>
            <a:r>
              <a:rPr lang="sv-SE" dirty="0" smtClean="0"/>
              <a:t> Design / K. IAKOVIDIS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90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71" r:id="rId5"/>
    <p:sldLayoutId id="2147483669" r:id="rId6"/>
    <p:sldLayoutId id="2147483650" r:id="rId7"/>
    <p:sldLayoutId id="2147483668" r:id="rId8"/>
    <p:sldLayoutId id="2147483662" r:id="rId9"/>
    <p:sldLayoutId id="2147483664" r:id="rId10"/>
    <p:sldLayoutId id="2147483663" r:id="rId11"/>
    <p:sldLayoutId id="2147483666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706514"/>
            <a:ext cx="8640000" cy="887830"/>
          </a:xfrm>
        </p:spPr>
        <p:txBody>
          <a:bodyPr/>
          <a:lstStyle/>
          <a:p>
            <a:r>
              <a:rPr lang="en-GB" i="1" dirty="0" smtClean="0"/>
              <a:t>Mobile Crane Design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 &amp; Engineering Division</a:t>
            </a:r>
            <a:endParaRPr lang="en-GB" i="1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smtClean="0"/>
              <a:t>Konstantinos </a:t>
            </a:r>
            <a:r>
              <a:rPr lang="en-GB" dirty="0" err="1" smtClean="0"/>
              <a:t>iakovidis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2024-02-01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Crane </a:t>
            </a:r>
            <a:r>
              <a:rPr lang="en-US" dirty="0" smtClean="0"/>
              <a:t>Design-V3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FDD8-E9D5-414B-9D01-E73C6B8A8FCA}" type="datetime1">
              <a:rPr lang="sv-SE" smtClean="0"/>
              <a:pPr/>
              <a:t>2024-02-01</a:t>
            </a:fld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Mobile crane Design / K. IAKOVIDIS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641" y="99646"/>
            <a:ext cx="3182224" cy="5266435"/>
          </a:xfrm>
          <a:prstGeom prst="rect">
            <a:avLst/>
          </a:prstGeom>
        </p:spPr>
      </p:pic>
      <p:sp>
        <p:nvSpPr>
          <p:cNvPr id="8" name="Date Placeholder 2"/>
          <p:cNvSpPr txBox="1">
            <a:spLocks/>
          </p:cNvSpPr>
          <p:nvPr/>
        </p:nvSpPr>
        <p:spPr>
          <a:xfrm>
            <a:off x="292101" y="6479001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800" kern="1200" spc="80" baseline="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FFDD8-E9D5-414B-9D01-E73C6B8A8FCA}" type="datetime1">
              <a:rPr lang="sv-SE" smtClean="0"/>
              <a:pPr/>
              <a:t>2024-02-01</a:t>
            </a:fld>
            <a:endParaRPr lang="sv-SE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9448800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283078-D760-1647-8B80-66BA8B52336D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509640" y="695196"/>
            <a:ext cx="787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666666"/>
                </a:solidFill>
              </a:rPr>
              <a:t>This is an updated version of the mobile crane design for the Cryo modules maintenance.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6576" y="5080154"/>
            <a:ext cx="1143000" cy="767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V2</a:t>
            </a:r>
            <a:endParaRPr lang="sv-SE" sz="3000" b="1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9159576" y="4888523"/>
            <a:ext cx="740562" cy="575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72" y="1441352"/>
            <a:ext cx="3208927" cy="472444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27938" y="1378495"/>
            <a:ext cx="2725616" cy="484059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ounded Rectangle 22"/>
          <p:cNvSpPr/>
          <p:nvPr/>
        </p:nvSpPr>
        <p:spPr>
          <a:xfrm>
            <a:off x="1776386" y="3016720"/>
            <a:ext cx="1143000" cy="767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V3</a:t>
            </a:r>
            <a:endParaRPr lang="sv-SE" sz="3000" b="1" dirty="0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2919386" y="2825089"/>
            <a:ext cx="740562" cy="575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xplosion 1 6"/>
          <p:cNvSpPr/>
          <p:nvPr/>
        </p:nvSpPr>
        <p:spPr>
          <a:xfrm rot="20125629">
            <a:off x="8424399" y="1870262"/>
            <a:ext cx="1470355" cy="113385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OLD</a:t>
            </a:r>
            <a:endParaRPr lang="sv-SE" b="1" dirty="0"/>
          </a:p>
        </p:txBody>
      </p:sp>
      <p:sp>
        <p:nvSpPr>
          <p:cNvPr id="17" name="Explosion 1 16"/>
          <p:cNvSpPr/>
          <p:nvPr/>
        </p:nvSpPr>
        <p:spPr>
          <a:xfrm rot="20125629">
            <a:off x="1417026" y="3977846"/>
            <a:ext cx="1470355" cy="1133856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8962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Crane Design-V3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FDD8-E9D5-414B-9D01-E73C6B8A8FCA}" type="datetime1">
              <a:rPr lang="sv-SE" smtClean="0"/>
              <a:pPr/>
              <a:t>2024-02-01</a:t>
            </a:fld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Mobile crane Design / K. IAKOVIDIS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335" y="474475"/>
            <a:ext cx="3813819" cy="3329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985" y="890954"/>
            <a:ext cx="624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666666"/>
                </a:solidFill>
              </a:rPr>
              <a:t>The crane will be mounted to both magnet supports acting as the main support of the </a:t>
            </a:r>
            <a:r>
              <a:rPr lang="en-US" dirty="0" smtClean="0">
                <a:solidFill>
                  <a:srgbClr val="666666"/>
                </a:solidFill>
              </a:rPr>
              <a:t>crane avoiding flipping</a:t>
            </a:r>
            <a:endParaRPr lang="sv-SE" dirty="0" smtClean="0">
              <a:solidFill>
                <a:srgbClr val="6666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78" y="3091923"/>
            <a:ext cx="6805191" cy="313420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2180494" y="1537285"/>
            <a:ext cx="1873604" cy="2706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4054098" y="1537285"/>
            <a:ext cx="2997333" cy="236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2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Crane Design-V3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FDD8-E9D5-414B-9D01-E73C6B8A8FCA}" type="datetime1">
              <a:rPr lang="sv-SE" smtClean="0"/>
              <a:pPr/>
              <a:t>2024-02-01</a:t>
            </a:fld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Mobile crane Design / K. IAKOVIDIS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877" y="99647"/>
            <a:ext cx="3822861" cy="6037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4207"/>
          <a:stretch/>
        </p:blipFill>
        <p:spPr>
          <a:xfrm>
            <a:off x="4485934" y="1094096"/>
            <a:ext cx="3220131" cy="4954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8921262" y="4431323"/>
            <a:ext cx="416169" cy="509954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 flipV="1">
            <a:off x="7753886" y="4155831"/>
            <a:ext cx="1167376" cy="530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1385" y="1094096"/>
            <a:ext cx="3429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666666"/>
                </a:solidFill>
              </a:rPr>
              <a:t>8 x M12 will be used for keeping the plate mounted to the supports and applying force</a:t>
            </a:r>
            <a:endParaRPr lang="sv-SE" dirty="0" smtClean="0">
              <a:solidFill>
                <a:srgbClr val="666666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6788" r="7377"/>
          <a:stretch/>
        </p:blipFill>
        <p:spPr>
          <a:xfrm>
            <a:off x="501513" y="3762643"/>
            <a:ext cx="3862246" cy="228582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773724" y="2017426"/>
            <a:ext cx="1832518" cy="2343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23" idx="0"/>
          </p:cNvCxnSpPr>
          <p:nvPr/>
        </p:nvCxnSpPr>
        <p:spPr>
          <a:xfrm>
            <a:off x="2606242" y="2017426"/>
            <a:ext cx="1441005" cy="2409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99872" y="4360985"/>
            <a:ext cx="547702" cy="1687481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Oval 22"/>
          <p:cNvSpPr/>
          <p:nvPr/>
        </p:nvSpPr>
        <p:spPr>
          <a:xfrm>
            <a:off x="3773396" y="4426927"/>
            <a:ext cx="547702" cy="1687481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8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Crane Design-V3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FDD8-E9D5-414B-9D01-E73C6B8A8FCA}" type="datetime1">
              <a:rPr lang="sv-SE" smtClean="0"/>
              <a:pPr/>
              <a:t>2024-02-01</a:t>
            </a:fld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Mobile crane Design / K. IAKOVIDIS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0" y="1097063"/>
            <a:ext cx="7347827" cy="5011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496" y="981932"/>
            <a:ext cx="3255728" cy="51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Crane Design-V3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FDD8-E9D5-414B-9D01-E73C6B8A8FCA}" type="datetime1">
              <a:rPr lang="sv-SE" smtClean="0"/>
              <a:pPr/>
              <a:t>2024-02-01</a:t>
            </a:fld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Mobile crane Design / K. IAKOVIDIS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72" y="698486"/>
            <a:ext cx="4880757" cy="3022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555" y="2197754"/>
            <a:ext cx="6427319" cy="4192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2549" y="1274424"/>
            <a:ext cx="532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666666"/>
                </a:solidFill>
              </a:rPr>
              <a:t>The mobile crane will be attached to the gate valve in order to avoid any movement. </a:t>
            </a:r>
            <a:endParaRPr lang="sv-SE" b="1" dirty="0" smtClean="0">
              <a:solidFill>
                <a:srgbClr val="666666"/>
              </a:solidFill>
            </a:endParaRPr>
          </a:p>
        </p:txBody>
      </p:sp>
      <p:cxnSp>
        <p:nvCxnSpPr>
          <p:cNvPr id="10" name="Straight Arrow Connector 9"/>
          <p:cNvCxnSpPr>
            <a:stCxn id="12" idx="3"/>
          </p:cNvCxnSpPr>
          <p:nvPr/>
        </p:nvCxnSpPr>
        <p:spPr>
          <a:xfrm flipV="1">
            <a:off x="5835106" y="4637837"/>
            <a:ext cx="2065310" cy="781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9640" y="4819524"/>
            <a:ext cx="532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666666"/>
                </a:solidFill>
              </a:rPr>
              <a:t>*No motorized equipment will be used!</a:t>
            </a:r>
          </a:p>
          <a:p>
            <a:pPr algn="l"/>
            <a:endParaRPr lang="en-US" b="1" dirty="0">
              <a:solidFill>
                <a:srgbClr val="666666"/>
              </a:solidFill>
            </a:endParaRPr>
          </a:p>
          <a:p>
            <a:pPr algn="l"/>
            <a:r>
              <a:rPr lang="en-US" b="1" dirty="0" smtClean="0">
                <a:solidFill>
                  <a:srgbClr val="666666"/>
                </a:solidFill>
              </a:rPr>
              <a:t>*The mobile crane will use a manual chain hoist for lifting the lid.</a:t>
            </a:r>
            <a:endParaRPr lang="sv-SE" b="1" dirty="0" smtClean="0">
              <a:solidFill>
                <a:srgbClr val="666666"/>
              </a:solidFill>
            </a:endParaRPr>
          </a:p>
        </p:txBody>
      </p:sp>
      <p:cxnSp>
        <p:nvCxnSpPr>
          <p:cNvPr id="16" name="Straight Arrow Connector 15"/>
          <p:cNvCxnSpPr>
            <a:stCxn id="8" idx="1"/>
          </p:cNvCxnSpPr>
          <p:nvPr/>
        </p:nvCxnSpPr>
        <p:spPr>
          <a:xfrm flipH="1">
            <a:off x="4557370" y="1597590"/>
            <a:ext cx="1675179" cy="479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000" y="2235200"/>
            <a:ext cx="8640000" cy="2387600"/>
          </a:xfrm>
        </p:spPr>
        <p:txBody>
          <a:bodyPr/>
          <a:lstStyle/>
          <a:p>
            <a:pPr algn="ctr"/>
            <a:r>
              <a:rPr lang="en-GB" dirty="0" smtClean="0"/>
              <a:t>Thanks for your attention!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Questions</a:t>
            </a:r>
            <a:r>
              <a:rPr lang="en-GB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11219</TotalTime>
  <Words>179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Mobile Crane Design</vt:lpstr>
      <vt:lpstr>Mobile Crane Design-V3</vt:lpstr>
      <vt:lpstr>Mobile Crane Design-V3</vt:lpstr>
      <vt:lpstr>Mobile Crane Design-V3</vt:lpstr>
      <vt:lpstr>Mobile Crane Design-V3</vt:lpstr>
      <vt:lpstr>Mobile Crane Design-V3</vt:lpstr>
      <vt:lpstr>Thanks for your attention! 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Konstantinos Iakovidis</cp:lastModifiedBy>
  <cp:revision>93</cp:revision>
  <cp:lastPrinted>2019-03-08T10:27:30Z</cp:lastPrinted>
  <dcterms:created xsi:type="dcterms:W3CDTF">2020-02-21T09:45:15Z</dcterms:created>
  <dcterms:modified xsi:type="dcterms:W3CDTF">2024-02-01T09:14:49Z</dcterms:modified>
</cp:coreProperties>
</file>